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72" r:id="rId5"/>
  </p:sldMasterIdLst>
  <p:notesMasterIdLst>
    <p:notesMasterId r:id="rId17"/>
  </p:notesMasterIdLst>
  <p:handoutMasterIdLst>
    <p:handoutMasterId r:id="rId18"/>
  </p:handoutMasterIdLst>
  <p:sldIdLst>
    <p:sldId id="256" r:id="rId6"/>
    <p:sldId id="2439" r:id="rId7"/>
    <p:sldId id="2440" r:id="rId8"/>
    <p:sldId id="260" r:id="rId9"/>
    <p:sldId id="2434" r:id="rId10"/>
    <p:sldId id="258" r:id="rId11"/>
    <p:sldId id="2432" r:id="rId12"/>
    <p:sldId id="2433" r:id="rId13"/>
    <p:sldId id="2438" r:id="rId14"/>
    <p:sldId id="2441" r:id="rId15"/>
    <p:sldId id="244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342"/>
    <a:srgbClr val="C0F400"/>
    <a:srgbClr val="05EE55"/>
    <a:srgbClr val="038B30"/>
    <a:srgbClr val="05D74D"/>
    <a:srgbClr val="663300"/>
    <a:srgbClr val="04C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2C81FE-144A-4BA2-8CAE-07961BD33F84}" v="3" dt="2019-09-04T09:07:59.127"/>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584" autoAdjust="0"/>
  </p:normalViewPr>
  <p:slideViewPr>
    <p:cSldViewPr snapToGrid="0">
      <p:cViewPr varScale="1">
        <p:scale>
          <a:sx n="101" d="100"/>
          <a:sy n="101" d="100"/>
        </p:scale>
        <p:origin x="132" y="564"/>
      </p:cViewPr>
      <p:guideLst/>
    </p:cSldViewPr>
  </p:slid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58" d="100"/>
          <a:sy n="58" d="100"/>
        </p:scale>
        <p:origin x="2965"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2F3342"/>
                </a:solidFill>
                <a:latin typeface="+mn-lt"/>
                <a:ea typeface="+mn-ea"/>
                <a:cs typeface="+mn-cs"/>
              </a:defRPr>
            </a:pPr>
            <a:r>
              <a:rPr lang="en-US" dirty="0">
                <a:solidFill>
                  <a:srgbClr val="2F3342"/>
                </a:solidFill>
              </a:rPr>
              <a:t>CHART TITLE</a:t>
            </a:r>
          </a:p>
        </c:rich>
      </c:tx>
      <c:layout>
        <c:manualLayout>
          <c:xMode val="edge"/>
          <c:yMode val="edge"/>
          <c:x val="0.39625304136253042"/>
          <c:y val="1.287553648068669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2F3342"/>
              </a:solidFill>
              <a:latin typeface="+mn-lt"/>
              <a:ea typeface="+mn-ea"/>
              <a:cs typeface="+mn-cs"/>
            </a:defRPr>
          </a:pPr>
          <a:endParaRPr lang="zh-CN"/>
        </a:p>
      </c:txPr>
    </c:title>
    <c:autoTitleDeleted val="0"/>
    <c:plotArea>
      <c:layout>
        <c:manualLayout>
          <c:layoutTarget val="inner"/>
          <c:xMode val="edge"/>
          <c:yMode val="edge"/>
          <c:x val="0.14688162154913117"/>
          <c:y val="0.17427359670169987"/>
          <c:w val="0.73876314730731663"/>
          <c:h val="0.65157007198134576"/>
        </c:manualLayout>
      </c:layout>
      <c:doughnutChart>
        <c:varyColors val="1"/>
        <c:ser>
          <c:idx val="0"/>
          <c:order val="0"/>
          <c:tx>
            <c:strRef>
              <c:f>Лист1!$B$1</c:f>
              <c:strCache>
                <c:ptCount val="1"/>
                <c:pt idx="0">
                  <c:v>Row</c:v>
                </c:pt>
              </c:strCache>
            </c:strRef>
          </c:tx>
          <c:spPr>
            <a:ln>
              <a:noFill/>
            </a:ln>
          </c:spPr>
          <c:dPt>
            <c:idx val="0"/>
            <c:bubble3D val="0"/>
            <c:spPr>
              <a:solidFill>
                <a:schemeClr val="accent1">
                  <a:lumMod val="20000"/>
                  <a:lumOff val="80000"/>
                </a:schemeClr>
              </a:solidFill>
              <a:ln w="19050">
                <a:noFill/>
              </a:ln>
              <a:effectLst/>
            </c:spPr>
            <c:extLst>
              <c:ext xmlns:c16="http://schemas.microsoft.com/office/drawing/2014/chart" uri="{C3380CC4-5D6E-409C-BE32-E72D297353CC}">
                <c16:uniqueId val="{00000001-52D3-4747-9723-3DDD7CD85D4A}"/>
              </c:ext>
            </c:extLst>
          </c:dPt>
          <c:dPt>
            <c:idx val="1"/>
            <c:bubble3D val="0"/>
            <c:spPr>
              <a:solidFill>
                <a:schemeClr val="accent2">
                  <a:lumMod val="40000"/>
                  <a:lumOff val="60000"/>
                </a:schemeClr>
              </a:solidFill>
              <a:ln w="19050">
                <a:noFill/>
              </a:ln>
              <a:effectLst/>
            </c:spPr>
            <c:extLst>
              <c:ext xmlns:c16="http://schemas.microsoft.com/office/drawing/2014/chart" uri="{C3380CC4-5D6E-409C-BE32-E72D297353CC}">
                <c16:uniqueId val="{00000003-52D3-4747-9723-3DDD7CD85D4A}"/>
              </c:ext>
            </c:extLst>
          </c:dPt>
          <c:dPt>
            <c:idx val="2"/>
            <c:bubble3D val="0"/>
            <c:spPr>
              <a:solidFill>
                <a:schemeClr val="accent6">
                  <a:lumMod val="20000"/>
                  <a:lumOff val="80000"/>
                </a:schemeClr>
              </a:solidFill>
              <a:ln w="19050">
                <a:noFill/>
              </a:ln>
              <a:effectLst/>
            </c:spPr>
            <c:extLst>
              <c:ext xmlns:c16="http://schemas.microsoft.com/office/drawing/2014/chart" uri="{C3380CC4-5D6E-409C-BE32-E72D297353CC}">
                <c16:uniqueId val="{00000005-52D3-4747-9723-3DDD7CD85D4A}"/>
              </c:ext>
            </c:extLst>
          </c:dPt>
          <c:dPt>
            <c:idx val="3"/>
            <c:bubble3D val="0"/>
            <c:spPr>
              <a:solidFill>
                <a:schemeClr val="accent3">
                  <a:lumMod val="20000"/>
                  <a:lumOff val="80000"/>
                </a:schemeClr>
              </a:solidFill>
              <a:ln w="19050">
                <a:noFill/>
              </a:ln>
              <a:effectLst/>
            </c:spPr>
            <c:extLst>
              <c:ext xmlns:c16="http://schemas.microsoft.com/office/drawing/2014/chart" uri="{C3380CC4-5D6E-409C-BE32-E72D297353CC}">
                <c16:uniqueId val="{00000007-52D3-4747-9723-3DDD7CD85D4A}"/>
              </c:ext>
            </c:extLst>
          </c:dPt>
          <c:dPt>
            <c:idx val="4"/>
            <c:bubble3D val="0"/>
            <c:spPr>
              <a:solidFill>
                <a:schemeClr val="accent1">
                  <a:lumMod val="60000"/>
                  <a:lumOff val="40000"/>
                </a:schemeClr>
              </a:solidFill>
              <a:ln w="19050">
                <a:noFill/>
              </a:ln>
              <a:effectLst/>
            </c:spPr>
            <c:extLst>
              <c:ext xmlns:c16="http://schemas.microsoft.com/office/drawing/2014/chart" uri="{C3380CC4-5D6E-409C-BE32-E72D297353CC}">
                <c16:uniqueId val="{00000009-52D3-4747-9723-3DDD7CD85D4A}"/>
              </c:ext>
            </c:extLst>
          </c:dPt>
          <c:dPt>
            <c:idx val="5"/>
            <c:bubble3D val="0"/>
            <c:spPr>
              <a:solidFill>
                <a:schemeClr val="accent6"/>
              </a:solidFill>
              <a:ln w="19050">
                <a:noFill/>
              </a:ln>
              <a:effectLst/>
            </c:spPr>
            <c:extLst>
              <c:ext xmlns:c16="http://schemas.microsoft.com/office/drawing/2014/chart" uri="{C3380CC4-5D6E-409C-BE32-E72D297353CC}">
                <c16:uniqueId val="{0000000B-52D3-4747-9723-3DDD7CD85D4A}"/>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52D3-4747-9723-3DDD7CD85D4A}"/>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52D3-4747-9723-3DDD7CD85D4A}"/>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52D3-4747-9723-3DDD7CD85D4A}"/>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52D3-4747-9723-3DDD7CD85D4A}"/>
              </c:ext>
            </c:extLst>
          </c:dPt>
          <c:dPt>
            <c:idx val="10"/>
            <c:bubble3D val="0"/>
            <c:spPr>
              <a:solidFill>
                <a:schemeClr val="accent5">
                  <a:lumMod val="60000"/>
                </a:schemeClr>
              </a:solidFill>
              <a:ln w="19050">
                <a:noFill/>
              </a:ln>
              <a:effectLst/>
            </c:spPr>
            <c:extLst>
              <c:ext xmlns:c16="http://schemas.microsoft.com/office/drawing/2014/chart" uri="{C3380CC4-5D6E-409C-BE32-E72D297353CC}">
                <c16:uniqueId val="{00000015-52D3-4747-9723-3DDD7CD85D4A}"/>
              </c:ext>
            </c:extLst>
          </c:dPt>
          <c:dPt>
            <c:idx val="11"/>
            <c:bubble3D val="0"/>
            <c:spPr>
              <a:solidFill>
                <a:schemeClr val="accent6">
                  <a:lumMod val="60000"/>
                </a:schemeClr>
              </a:solidFill>
              <a:ln w="19050">
                <a:noFill/>
              </a:ln>
              <a:effectLst/>
            </c:spPr>
            <c:extLst>
              <c:ext xmlns:c16="http://schemas.microsoft.com/office/drawing/2014/chart" uri="{C3380CC4-5D6E-409C-BE32-E72D297353CC}">
                <c16:uniqueId val="{00000017-52D3-4747-9723-3DDD7CD85D4A}"/>
              </c:ext>
            </c:extLst>
          </c:dPt>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zh-CN"/>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Лист1!$A$2:$A$13</c:f>
              <c:strCache>
                <c:ptCount val="5"/>
                <c:pt idx="0">
                  <c:v>Jan </c:v>
                </c:pt>
                <c:pt idx="1">
                  <c:v>Feb</c:v>
                </c:pt>
                <c:pt idx="2">
                  <c:v>Mar</c:v>
                </c:pt>
                <c:pt idx="3">
                  <c:v>Apr</c:v>
                </c:pt>
                <c:pt idx="4">
                  <c:v>May</c:v>
                </c:pt>
              </c:strCache>
            </c:strRef>
          </c:cat>
          <c:val>
            <c:numRef>
              <c:f>Лист1!$B$2:$B$13</c:f>
              <c:numCache>
                <c:formatCode>General</c:formatCode>
                <c:ptCount val="12"/>
                <c:pt idx="0">
                  <c:v>10000</c:v>
                </c:pt>
                <c:pt idx="1">
                  <c:v>17000</c:v>
                </c:pt>
                <c:pt idx="2">
                  <c:v>15000</c:v>
                </c:pt>
                <c:pt idx="3">
                  <c:v>25000</c:v>
                </c:pt>
                <c:pt idx="4">
                  <c:v>21000</c:v>
                </c:pt>
              </c:numCache>
            </c:numRef>
          </c:val>
          <c:extLst>
            <c:ext xmlns:c16="http://schemas.microsoft.com/office/drawing/2014/chart" uri="{C3380CC4-5D6E-409C-BE32-E72D297353CC}">
              <c16:uniqueId val="{00000018-52D3-4747-9723-3DDD7CD85D4A}"/>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t"/>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ayout>
        <c:manualLayout>
          <c:xMode val="edge"/>
          <c:yMode val="edge"/>
          <c:x val="0"/>
          <c:y val="0.9026736169781352"/>
          <c:w val="1"/>
          <c:h val="6.0710858031158124E-2"/>
        </c:manualLayout>
      </c:layout>
      <c:overlay val="0"/>
      <c:spPr>
        <a:noFill/>
        <a:ln>
          <a:noFill/>
        </a:ln>
        <a:effectLst/>
      </c:spPr>
      <c:txPr>
        <a:bodyPr rot="0" spcFirstLastPara="1" vertOverflow="ellipsis" vert="horz" wrap="square" anchor="ctr" anchorCtr="1"/>
        <a:lstStyle/>
        <a:p>
          <a:pPr>
            <a:defRPr sz="1050" b="1" i="0" u="none" strike="noStrike" kern="1200" baseline="0">
              <a:solidFill>
                <a:srgbClr val="2F3342"/>
              </a:solidFill>
              <a:latin typeface="+mn-lt"/>
              <a:ea typeface="+mn-ea"/>
              <a:cs typeface="+mn-cs"/>
            </a:defRPr>
          </a:pPr>
          <a:endParaRPr lang="zh-CN"/>
        </a:p>
      </c:txPr>
    </c:legend>
    <c:plotVisOnly val="1"/>
    <c:dispBlanksAs val="gap"/>
    <c:showDLblsOverMax val="0"/>
  </c:chart>
  <c:spPr>
    <a:noFill/>
    <a:ln>
      <a:noFill/>
    </a:ln>
    <a:effectLst/>
  </c:spPr>
  <c:txPr>
    <a:bodyPr/>
    <a:lstStyle/>
    <a:p>
      <a:pPr>
        <a:defRPr>
          <a:solidFill>
            <a:schemeClr val="bg1"/>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4265FD-4E3F-4008-BF0D-92438DDF3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11FABC-D2A4-4DDD-AE15-415703DDD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CB9CF0-A540-4793-A5F3-F4917CFDDCB6}" type="datetimeFigureOut">
              <a:rPr lang="en-US" smtClean="0"/>
              <a:t>9/4/2019</a:t>
            </a:fld>
            <a:endParaRPr lang="en-US" dirty="0"/>
          </a:p>
        </p:txBody>
      </p:sp>
      <p:sp>
        <p:nvSpPr>
          <p:cNvPr id="4" name="Footer Placeholder 3">
            <a:extLst>
              <a:ext uri="{FF2B5EF4-FFF2-40B4-BE49-F238E27FC236}">
                <a16:creationId xmlns:a16="http://schemas.microsoft.com/office/drawing/2014/main" id="{27EBBAB0-AE2E-4EA6-BE3D-A8C4DA400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31D462F-4914-49FC-A851-7FFFE9D6E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422B72-BD1C-4F41-B10E-CA0BEB17901E}" type="slidenum">
              <a:rPr lang="en-US" smtClean="0"/>
              <a:t>‹#›</a:t>
            </a:fld>
            <a:endParaRPr lang="en-US" dirty="0"/>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03753-A5BE-4D79-AEA9-C0A65A6F8851}" type="datetimeFigureOut">
              <a:rPr lang="en-US" smtClean="0"/>
              <a:t>9/4/2019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BE989-76B8-4F13-9267-01FDA45C437A}" type="slidenum">
              <a:rPr lang="en-US" smtClean="0"/>
              <a:t>‹#›</a:t>
            </a:fld>
            <a:endParaRPr lang="en-US" dirty="0"/>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a:lstStyle/>
          <a:p>
            <a:r>
              <a:rPr lang="zh-CN" altLang="en-US"/>
              <a:t>单击图标添加图片</a:t>
            </a:r>
            <a:endParaRPr lang="en-US" dirty="0"/>
          </a:p>
        </p:txBody>
      </p:sp>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800" b="1">
                <a:solidFill>
                  <a:srgbClr val="2F3342"/>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rgbClr val="2F334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Tree>
    <p:extLst>
      <p:ext uri="{BB962C8B-B14F-4D97-AF65-F5344CB8AC3E}">
        <p14:creationId xmlns:p14="http://schemas.microsoft.com/office/powerpoint/2010/main"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400" b="1">
                <a:solidFill>
                  <a:schemeClr val="tx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Tree>
    <p:extLst>
      <p:ext uri="{BB962C8B-B14F-4D97-AF65-F5344CB8AC3E}">
        <p14:creationId xmlns:p14="http://schemas.microsoft.com/office/powerpoint/2010/main" val="204612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tx1"/>
                </a:solidFill>
                <a:latin typeface="+mj-lt"/>
              </a:defRPr>
            </a:lvl1pPr>
          </a:lstStyle>
          <a:p>
            <a:r>
              <a:rPr lang="zh-CN" altLang="en-US"/>
              <a:t>单击此处编辑母版标题样式</a:t>
            </a:r>
            <a:endParaRPr lang="en-US" dirty="0"/>
          </a:p>
        </p:txBody>
      </p:sp>
      <p:sp>
        <p:nvSpPr>
          <p:cNvPr id="2" name="Footer Placeholder 1">
            <a:extLst>
              <a:ext uri="{FF2B5EF4-FFF2-40B4-BE49-F238E27FC236}">
                <a16:creationId xmlns:a16="http://schemas.microsoft.com/office/drawing/2014/main" id="{C5F17219-39C2-44C1-BFC9-BA0D7ACD78D1}"/>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1" name="Text Placeholder 2">
            <a:extLst>
              <a:ext uri="{FF2B5EF4-FFF2-40B4-BE49-F238E27FC236}">
                <a16:creationId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solidFill>
                  <a:schemeClr val="tx1"/>
                </a:solidFill>
                <a:latin typeface="+mj-lt"/>
              </a:defRPr>
            </a:lvl1pPr>
          </a:lstStyle>
          <a:p>
            <a:pPr marL="228600" lvl="0" indent="-228600" algn="ctr"/>
            <a:r>
              <a:rPr lang="en-US" dirty="0"/>
              <a:t>EDIT MASTER TEXT STYLES</a:t>
            </a:r>
          </a:p>
        </p:txBody>
      </p:sp>
    </p:spTree>
    <p:extLst>
      <p:ext uri="{BB962C8B-B14F-4D97-AF65-F5344CB8AC3E}">
        <p14:creationId xmlns:p14="http://schemas.microsoft.com/office/powerpoint/2010/main" val="2263729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zh-CN" altLang="en-US"/>
              <a:t>单击此处编辑母版标题样式</a:t>
            </a:r>
            <a:endParaRPr lang="en-US"/>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4" name="Text Placeholder 4">
            <a:extLst>
              <a:ext uri="{FF2B5EF4-FFF2-40B4-BE49-F238E27FC236}">
                <a16:creationId xmlns:a16="http://schemas.microsoft.com/office/drawing/2014/main" id="{17A78D63-E00C-4155-A5B2-B3431A09ACB4}"/>
              </a:ext>
            </a:extLst>
          </p:cNvPr>
          <p:cNvSpPr>
            <a:spLocks noGrp="1"/>
          </p:cNvSpPr>
          <p:nvPr>
            <p:ph type="body" sz="quarter" idx="3"/>
          </p:nvPr>
        </p:nvSpPr>
        <p:spPr>
          <a:xfrm>
            <a:off x="8153395" y="1061132"/>
            <a:ext cx="3464721" cy="823912"/>
          </a:xfrm>
          <a:ln>
            <a:noFill/>
          </a:ln>
        </p:spPr>
        <p:txBody>
          <a:bodyPr vert="horz" lIns="91440" tIns="45720" rIns="91440" bIns="45720" rtlCol="0" anchor="ctr">
            <a:normAutofit/>
          </a:bodyPr>
          <a:lstStyle>
            <a:lvl1pPr marL="0" indent="0">
              <a:buNone/>
              <a:defRPr lang="en-US" sz="2400" b="1" dirty="0">
                <a:solidFill>
                  <a:schemeClr val="tx1"/>
                </a:solidFill>
                <a:latin typeface="+mj-lt"/>
              </a:defRPr>
            </a:lvl1pPr>
          </a:lstStyle>
          <a:p>
            <a:pPr marL="228600" lvl="0" indent="-228600" algn="ctr"/>
            <a:r>
              <a:rPr lang="zh-CN" altLang="en-US"/>
              <a:t>单击此处编辑母版文本样式</a:t>
            </a:r>
          </a:p>
        </p:txBody>
      </p:sp>
      <p:sp>
        <p:nvSpPr>
          <p:cNvPr id="16" name="Content Placeholder 5">
            <a:extLst>
              <a:ext uri="{FF2B5EF4-FFF2-40B4-BE49-F238E27FC236}">
                <a16:creationId xmlns:a16="http://schemas.microsoft.com/office/drawing/2014/main" id="{12AF2780-75D3-4992-93BC-8EA50C648A8E}"/>
              </a:ext>
            </a:extLst>
          </p:cNvPr>
          <p:cNvSpPr>
            <a:spLocks noGrp="1"/>
          </p:cNvSpPr>
          <p:nvPr>
            <p:ph sz="quarter" idx="4"/>
          </p:nvPr>
        </p:nvSpPr>
        <p:spPr>
          <a:xfrm>
            <a:off x="8153394" y="2108201"/>
            <a:ext cx="3464721" cy="3684588"/>
          </a:xfrm>
        </p:spPr>
        <p:txBody>
          <a:bodyPr>
            <a:normAutofit/>
          </a:bodyPr>
          <a:lstStyle>
            <a:lvl1pPr>
              <a:defRPr sz="1600"/>
            </a:lvl1pPr>
            <a:lvl2pPr>
              <a:defRPr sz="1400"/>
            </a:lvl2pPr>
            <a:lvl3pPr>
              <a:defRPr sz="1200"/>
            </a:lvl3pPr>
            <a:lvl4pPr>
              <a:defRPr sz="1100"/>
            </a:lvl4pPr>
            <a:lvl5pPr>
              <a:defRPr sz="110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9" name="Content Placeholder 3">
            <a:extLst>
              <a:ext uri="{FF2B5EF4-FFF2-40B4-BE49-F238E27FC236}">
                <a16:creationId xmlns:a16="http://schemas.microsoft.com/office/drawing/2014/main" id="{EAAE1C5B-7233-4F49-895F-7566CEB6D819}"/>
              </a:ext>
            </a:extLst>
          </p:cNvPr>
          <p:cNvSpPr>
            <a:spLocks noGrp="1"/>
          </p:cNvSpPr>
          <p:nvPr>
            <p:ph sz="half" idx="2"/>
          </p:nvPr>
        </p:nvSpPr>
        <p:spPr>
          <a:xfrm>
            <a:off x="573882" y="2108201"/>
            <a:ext cx="3464717" cy="3684588"/>
          </a:xfrm>
        </p:spPr>
        <p:txBody>
          <a:bodyPr>
            <a:normAutofit/>
          </a:bodyPr>
          <a:lstStyle>
            <a:lvl1pPr>
              <a:defRPr sz="1600"/>
            </a:lvl1pPr>
            <a:lvl2pPr>
              <a:defRPr sz="1400"/>
            </a:lvl2pPr>
            <a:lvl3pPr>
              <a:defRPr sz="1200"/>
            </a:lvl3pPr>
            <a:lvl4pPr>
              <a:defRPr sz="1100"/>
            </a:lvl4pPr>
            <a:lvl5pPr>
              <a:defRPr sz="110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Tree>
    <p:extLst>
      <p:ext uri="{BB962C8B-B14F-4D97-AF65-F5344CB8AC3E}">
        <p14:creationId xmlns:p14="http://schemas.microsoft.com/office/powerpoint/2010/main" val="17210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zh-CN" altLang="en-US"/>
              <a:t>单击此处编辑母版标题样式</a:t>
            </a:r>
            <a:endParaRPr lang="en-US"/>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6" name="Content Placeholder 2">
            <a:extLst>
              <a:ext uri="{FF2B5EF4-FFF2-40B4-BE49-F238E27FC236}">
                <a16:creationId xmlns:a16="http://schemas.microsoft.com/office/drawing/2014/main" id="{E20B4D13-5F10-4886-AF0F-09B6ABB5C3BF}"/>
              </a:ext>
            </a:extLst>
          </p:cNvPr>
          <p:cNvSpPr>
            <a:spLocks noGrp="1"/>
          </p:cNvSpPr>
          <p:nvPr>
            <p:ph sz="half" idx="1"/>
          </p:nvPr>
        </p:nvSpPr>
        <p:spPr>
          <a:xfrm>
            <a:off x="571500" y="1431586"/>
            <a:ext cx="3467099"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zh-CN" altLang="en-US"/>
              <a:t>单击此处编辑母版文本样式</a:t>
            </a:r>
          </a:p>
          <a:p>
            <a:pPr lvl="1">
              <a:lnSpc>
                <a:spcPct val="150000"/>
              </a:lnSpc>
            </a:pPr>
            <a:r>
              <a:rPr lang="zh-CN" altLang="en-US"/>
              <a:t>二级</a:t>
            </a:r>
          </a:p>
          <a:p>
            <a:pPr lvl="2">
              <a:lnSpc>
                <a:spcPct val="150000"/>
              </a:lnSpc>
            </a:pPr>
            <a:r>
              <a:rPr lang="zh-CN" altLang="en-US"/>
              <a:t>三级</a:t>
            </a:r>
          </a:p>
          <a:p>
            <a:pPr lvl="3">
              <a:lnSpc>
                <a:spcPct val="150000"/>
              </a:lnSpc>
            </a:pPr>
            <a:r>
              <a:rPr lang="zh-CN" altLang="en-US"/>
              <a:t>四级</a:t>
            </a:r>
          </a:p>
          <a:p>
            <a:pPr lvl="4">
              <a:lnSpc>
                <a:spcPct val="150000"/>
              </a:lnSpc>
            </a:pPr>
            <a:r>
              <a:rPr lang="zh-CN" altLang="en-US"/>
              <a:t>五级</a:t>
            </a:r>
            <a:endParaRPr lang="en-US" dirty="0"/>
          </a:p>
        </p:txBody>
      </p:sp>
      <p:sp>
        <p:nvSpPr>
          <p:cNvPr id="19" name="Content Placeholder 3">
            <a:extLst>
              <a:ext uri="{FF2B5EF4-FFF2-40B4-BE49-F238E27FC236}">
                <a16:creationId xmlns:a16="http://schemas.microsoft.com/office/drawing/2014/main" id="{EE7BCAD4-8DB6-482F-8DC0-F6D653F92219}"/>
              </a:ext>
            </a:extLst>
          </p:cNvPr>
          <p:cNvSpPr>
            <a:spLocks noGrp="1"/>
          </p:cNvSpPr>
          <p:nvPr>
            <p:ph sz="half" idx="2"/>
          </p:nvPr>
        </p:nvSpPr>
        <p:spPr>
          <a:xfrm>
            <a:off x="8153394" y="1431586"/>
            <a:ext cx="3467106"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zh-CN" altLang="en-US"/>
              <a:t>单击此处编辑母版文本样式</a:t>
            </a:r>
          </a:p>
          <a:p>
            <a:pPr lvl="1">
              <a:lnSpc>
                <a:spcPct val="150000"/>
              </a:lnSpc>
            </a:pPr>
            <a:r>
              <a:rPr lang="zh-CN" altLang="en-US"/>
              <a:t>二级</a:t>
            </a:r>
          </a:p>
          <a:p>
            <a:pPr lvl="2">
              <a:lnSpc>
                <a:spcPct val="150000"/>
              </a:lnSpc>
            </a:pPr>
            <a:r>
              <a:rPr lang="zh-CN" altLang="en-US"/>
              <a:t>三级</a:t>
            </a:r>
          </a:p>
          <a:p>
            <a:pPr lvl="3">
              <a:lnSpc>
                <a:spcPct val="150000"/>
              </a:lnSpc>
            </a:pPr>
            <a:r>
              <a:rPr lang="zh-CN" altLang="en-US"/>
              <a:t>四级</a:t>
            </a:r>
          </a:p>
          <a:p>
            <a:pPr lvl="4">
              <a:lnSpc>
                <a:spcPct val="150000"/>
              </a:lnSpc>
            </a:pPr>
            <a:r>
              <a:rPr lang="zh-CN" altLang="en-US"/>
              <a:t>五级</a:t>
            </a:r>
            <a:endParaRPr lang="en-US" dirty="0"/>
          </a:p>
        </p:txBody>
      </p:sp>
    </p:spTree>
    <p:extLst>
      <p:ext uri="{BB962C8B-B14F-4D97-AF65-F5344CB8AC3E}">
        <p14:creationId xmlns:p14="http://schemas.microsoft.com/office/powerpoint/2010/main" val="4130980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15BFBAA-B5F1-4F95-8C05-5E30A7076BD7}"/>
              </a:ext>
            </a:extLst>
          </p:cNvPr>
          <p:cNvSpPr/>
          <p:nvPr userDrawn="1"/>
        </p:nvSpPr>
        <p:spPr>
          <a:xfrm>
            <a:off x="1159727" y="1224451"/>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8" name="Footer Placeholder 7">
            <a:extLst>
              <a:ext uri="{FF2B5EF4-FFF2-40B4-BE49-F238E27FC236}">
                <a16:creationId xmlns:a16="http://schemas.microsoft.com/office/drawing/2014/main" id="{9B7F3105-8D8F-4FF3-9A7F-0F067BB810A1}"/>
              </a:ext>
            </a:extLst>
          </p:cNvPr>
          <p:cNvSpPr>
            <a:spLocks noGrp="1"/>
          </p:cNvSpPr>
          <p:nvPr>
            <p:ph type="ftr" sz="quarter" idx="14"/>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a:lstStyle/>
          <a:p>
            <a:fld id="{8C2E478F-E849-4A8C-AF1F-CBCC78A7CBFA}" type="slidenum">
              <a:rPr lang="en-US" smtClean="0"/>
              <a:pPr/>
              <a:t>‹#›</a:t>
            </a:fld>
            <a:endParaRPr lang="en-US" dirty="0"/>
          </a:p>
        </p:txBody>
      </p:sp>
      <p:sp>
        <p:nvSpPr>
          <p:cNvPr id="11" name="Content Placeholder 2">
            <a:extLst>
              <a:ext uri="{FF2B5EF4-FFF2-40B4-BE49-F238E27FC236}">
                <a16:creationId xmlns:a16="http://schemas.microsoft.com/office/drawing/2014/main" id="{9F3E8482-B43D-4B69-8645-6B735F91B920}"/>
              </a:ext>
            </a:extLst>
          </p:cNvPr>
          <p:cNvSpPr>
            <a:spLocks noGrp="1"/>
          </p:cNvSpPr>
          <p:nvPr>
            <p:ph idx="1"/>
          </p:nvPr>
        </p:nvSpPr>
        <p:spPr>
          <a:xfrm>
            <a:off x="6294478" y="587829"/>
            <a:ext cx="5326022" cy="527322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5" name="Rectangle 14">
            <a:extLst>
              <a:ext uri="{FF2B5EF4-FFF2-40B4-BE49-F238E27FC236}">
                <a16:creationId xmlns:a16="http://schemas.microsoft.com/office/drawing/2014/main" id="{D9BC9CBF-CF7B-4E39-9FD1-961882EC596A}"/>
              </a:ext>
            </a:extLst>
          </p:cNvPr>
          <p:cNvSpPr/>
          <p:nvPr userDrawn="1"/>
        </p:nvSpPr>
        <p:spPr>
          <a:xfrm>
            <a:off x="657060" y="698704"/>
            <a:ext cx="4473025"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7A3D921-B9D5-42DC-9037-298968D94C95}"/>
              </a:ext>
            </a:extLst>
          </p:cNvPr>
          <p:cNvGrpSpPr/>
          <p:nvPr userDrawn="1"/>
        </p:nvGrpSpPr>
        <p:grpSpPr>
          <a:xfrm>
            <a:off x="657060" y="435124"/>
            <a:ext cx="5134751" cy="5965370"/>
            <a:chOff x="252031" y="391887"/>
            <a:chExt cx="7433283" cy="5965370"/>
          </a:xfrm>
        </p:grpSpPr>
        <p:sp>
          <p:nvSpPr>
            <p:cNvPr id="18" name="Rectangle 17">
              <a:extLst>
                <a:ext uri="{FF2B5EF4-FFF2-40B4-BE49-F238E27FC236}">
                  <a16:creationId xmlns:a16="http://schemas.microsoft.com/office/drawing/2014/main" id="{6A62F937-16D4-4A6C-B247-D0A62BC6560D}"/>
                </a:ext>
              </a:extLst>
            </p:cNvPr>
            <p:cNvSpPr/>
            <p:nvPr userDrawn="1"/>
          </p:nvSpPr>
          <p:spPr>
            <a:xfrm>
              <a:off x="609600" y="391887"/>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9335681-5A6F-48BE-8160-2000D0F242FB}"/>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609601" y="2546851"/>
            <a:ext cx="4101084" cy="3396749"/>
          </a:xfrm>
        </p:spPr>
        <p:txBody>
          <a:bodyPr/>
          <a:lstStyle>
            <a:lvl1pPr marL="0" indent="0">
              <a:lnSpc>
                <a:spcPct val="15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609601" y="1480457"/>
            <a:ext cx="4101084" cy="979308"/>
          </a:xfrm>
        </p:spPr>
        <p:txBody>
          <a:bodyPr anchor="b"/>
          <a:lstStyle>
            <a:lvl1pPr>
              <a:defRPr sz="3200" b="1">
                <a:solidFill>
                  <a:schemeClr val="tx1"/>
                </a:solidFill>
                <a:latin typeface="+mn-lt"/>
              </a:defRPr>
            </a:lvl1pPr>
          </a:lstStyle>
          <a:p>
            <a:r>
              <a:rPr lang="zh-CN" altLang="en-US"/>
              <a:t>单击此处编辑母版标题样式</a:t>
            </a:r>
            <a:endParaRPr lang="en-US" dirty="0"/>
          </a:p>
        </p:txBody>
      </p:sp>
      <p:sp>
        <p:nvSpPr>
          <p:cNvPr id="13" name="Rectangle 12" hidden="1">
            <a:extLst>
              <a:ext uri="{FF2B5EF4-FFF2-40B4-BE49-F238E27FC236}">
                <a16:creationId xmlns:a16="http://schemas.microsoft.com/office/drawing/2014/main" id="{116E8B30-475D-4275-8DC2-14C98F2F9B76}"/>
              </a:ext>
            </a:extLst>
          </p:cNvPr>
          <p:cNvSpPr/>
          <p:nvPr userDrawn="1"/>
        </p:nvSpPr>
        <p:spPr>
          <a:xfrm>
            <a:off x="1159727" y="1191137"/>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Tree>
    <p:extLst>
      <p:ext uri="{BB962C8B-B14F-4D97-AF65-F5344CB8AC3E}">
        <p14:creationId xmlns:p14="http://schemas.microsoft.com/office/powerpoint/2010/main" val="3348310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p>
            <a:r>
              <a:rPr lang="zh-CN" altLang="en-US"/>
              <a:t>单击图标添加图片</a:t>
            </a:r>
            <a:endParaRPr lang="en-US" dirty="0"/>
          </a:p>
        </p:txBody>
      </p:sp>
      <p:sp>
        <p:nvSpPr>
          <p:cNvPr id="5" name="Footer Placeholder 4">
            <a:extLst>
              <a:ext uri="{FF2B5EF4-FFF2-40B4-BE49-F238E27FC236}">
                <a16:creationId xmlns:a16="http://schemas.microsoft.com/office/drawing/2014/main" id="{E46FCC97-4D8C-465A-B732-7E27224A0496}"/>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7FF525FF-6103-4229-A91A-8A994A9CCBB7}"/>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7" name="Title 6">
            <a:extLst>
              <a:ext uri="{FF2B5EF4-FFF2-40B4-BE49-F238E27FC236}">
                <a16:creationId xmlns:a16="http://schemas.microsoft.com/office/drawing/2014/main" id="{6F2F4E1C-EABB-45F0-8593-E3E221094B6D}"/>
              </a:ext>
            </a:extLst>
          </p:cNvPr>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4065416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6" name="Footer Placeholder 5">
            <a:extLst>
              <a:ext uri="{FF2B5EF4-FFF2-40B4-BE49-F238E27FC236}">
                <a16:creationId xmlns:a16="http://schemas.microsoft.com/office/drawing/2014/main" id="{11752D6C-9D51-45A1-A6B7-B21DC9A94A43}"/>
              </a:ext>
            </a:extLst>
          </p:cNvPr>
          <p:cNvSpPr>
            <a:spLocks noGrp="1"/>
          </p:cNvSpPr>
          <p:nvPr>
            <p:ph type="ftr" sz="quarter" idx="10"/>
          </p:nvPr>
        </p:nvSpPr>
        <p:spPr/>
        <p:txBody>
          <a:bodyPr/>
          <a:lstStyle/>
          <a:p>
            <a:r>
              <a:rPr lang="en-US" dirty="0"/>
              <a:t>Add a Footer</a:t>
            </a:r>
          </a:p>
        </p:txBody>
      </p:sp>
      <p:sp>
        <p:nvSpPr>
          <p:cNvPr id="11" name="Rectangle 10" descr="Open square accent block">
            <a:extLst>
              <a:ext uri="{FF2B5EF4-FFF2-40B4-BE49-F238E27FC236}">
                <a16:creationId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Slide Number Placeholder 9">
            <a:extLst>
              <a:ext uri="{FF2B5EF4-FFF2-40B4-BE49-F238E27FC236}">
                <a16:creationId xmlns:a16="http://schemas.microsoft.com/office/drawing/2014/main" id="{9DD85E79-8DB4-4D93-979C-171105321B3E}"/>
              </a:ext>
            </a:extLst>
          </p:cNvPr>
          <p:cNvSpPr>
            <a:spLocks noGrp="1"/>
          </p:cNvSpPr>
          <p:nvPr>
            <p:ph type="sldNum" sz="quarter" idx="11"/>
          </p:nvPr>
        </p:nvSpPr>
        <p:spPr/>
        <p:txBody>
          <a:bodyPr/>
          <a:lstStyle/>
          <a:p>
            <a:fld id="{8C2E478F-E849-4A8C-AF1F-CBCC78A7CBFA}" type="slidenum">
              <a:rPr lang="en-US" smtClean="0"/>
              <a:pPr/>
              <a:t>‹#›</a:t>
            </a:fld>
            <a:endParaRPr lang="en-US" dirty="0"/>
          </a:p>
        </p:txBody>
      </p:sp>
      <p:sp>
        <p:nvSpPr>
          <p:cNvPr id="2" name="Rectangle 1">
            <a:extLst>
              <a:ext uri="{FF2B5EF4-FFF2-40B4-BE49-F238E27FC236}">
                <a16:creationId xmlns:a16="http://schemas.microsoft.com/office/drawing/2014/main" id="{774F1136-B1CD-4171-BB47-0281C1974B22}"/>
              </a:ext>
            </a:extLst>
          </p:cNvPr>
          <p:cNvSpPr/>
          <p:nvPr userDrawn="1"/>
        </p:nvSpPr>
        <p:spPr>
          <a:xfrm>
            <a:off x="471340" y="1189038"/>
            <a:ext cx="11149160" cy="4834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89ADD4C-B26C-41B3-B492-DC9D032ACC44}"/>
              </a:ext>
            </a:extLst>
          </p:cNvPr>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2334313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504862A-62CA-4399-88B0-181961E0F691}"/>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7" name="Footer Placeholder 6">
            <a:extLst>
              <a:ext uri="{FF2B5EF4-FFF2-40B4-BE49-F238E27FC236}">
                <a16:creationId xmlns:a16="http://schemas.microsoft.com/office/drawing/2014/main" id="{A902D481-2888-4133-AD94-7700AA117DFE}"/>
              </a:ext>
            </a:extLst>
          </p:cNvPr>
          <p:cNvSpPr>
            <a:spLocks noGrp="1"/>
          </p:cNvSpPr>
          <p:nvPr>
            <p:ph type="ftr" sz="quarter" idx="10"/>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D2B113A8-E04C-44C2-962F-5FFA40FB7866}"/>
              </a:ext>
            </a:extLst>
          </p:cNvPr>
          <p:cNvSpPr>
            <a:spLocks noGrp="1"/>
          </p:cNvSpPr>
          <p:nvPr>
            <p:ph type="sldNum" sz="quarter" idx="11"/>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58803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Segoe UI Light"/>
                <a:ea typeface="微软雅黑"/>
                <a:cs typeface="Segoe UI Light"/>
              </a:rPr>
              <a:t>标注</a:t>
            </a:r>
          </a:p>
        </p:txBody>
      </p:sp>
      <p:sp>
        <p:nvSpPr>
          <p:cNvPr id="11" name="矩形 10"/>
          <p:cNvSpPr/>
          <p:nvPr userDrawn="1"/>
        </p:nvSpPr>
        <p:spPr>
          <a:xfrm>
            <a:off x="2572589" y="759873"/>
            <a:ext cx="1402001" cy="904863"/>
          </a:xfrm>
          <a:prstGeom prst="rect">
            <a:avLst/>
          </a:prstGeom>
        </p:spPr>
        <p:txBody>
          <a:bodyPr wrap="square">
            <a:spAutoFit/>
          </a:bodyPr>
          <a:lstStyle/>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模板来源</a:t>
            </a: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声明</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2" name="矩形 11"/>
          <p:cNvSpPr/>
          <p:nvPr userDrawn="1"/>
        </p:nvSpPr>
        <p:spPr>
          <a:xfrm>
            <a:off x="4153010" y="759873"/>
            <a:ext cx="7074345" cy="1692707"/>
          </a:xfrm>
          <a:prstGeom prst="rect">
            <a:avLst/>
          </a:prstGeom>
        </p:spPr>
        <p:txBody>
          <a:bodyPr wrap="square">
            <a:spAutoFit/>
          </a:bodyPr>
          <a:lstStyle/>
          <a:p>
            <a:pPr marL="0" marR="0" lvl="0" indent="0" defTabSz="609585" eaLnBrk="1" fontAlgn="auto" latinLnBrk="0" hangingPunct="1">
              <a:lnSpc>
                <a:spcPct val="130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rPr>
              <a:t>office.com</a:t>
            </a: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本网站所提供的任何信息内容（包括但不限于 </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PPT</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模板、</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Word</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文档、</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Excel</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图表、图片素材等）均受</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中华人民共和国著作权法</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信息网络传播权保护条例</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及其他适用的法律法规的保护，未经权利人书面明确授权，信息内容的任何部分</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包括图片或图表</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prstClr val="white"/>
                </a:solidFill>
                <a:effectLst/>
                <a:uLnTx/>
                <a:uFillTx/>
                <a:latin typeface="Segoe UI Light"/>
                <a:ea typeface="微软雅黑" charset="0"/>
                <a:cs typeface="Segoe UI Light"/>
              </a:rPr>
              <a:t>OfficePLUS</a:t>
            </a:r>
            <a:endParaRPr kumimoji="0" lang="zh-CN" altLang="en-US" sz="1000" b="0" i="0" u="none" strike="noStrike" kern="0" cap="none" spc="0" normalizeH="0" baseline="0" noProof="0" dirty="0">
              <a:ln>
                <a:noFill/>
              </a:ln>
              <a:solidFill>
                <a:prstClr val="white"/>
              </a:solidFill>
              <a:effectLst/>
              <a:uLnTx/>
              <a:uFillTx/>
              <a:latin typeface="Segoe UI Light"/>
              <a:ea typeface="微软雅黑" charset="0"/>
              <a:cs typeface="Segoe UI Light"/>
            </a:endParaRPr>
          </a:p>
        </p:txBody>
      </p:sp>
    </p:spTree>
    <p:extLst>
      <p:ext uri="{BB962C8B-B14F-4D97-AF65-F5344CB8AC3E}">
        <p14:creationId xmlns:p14="http://schemas.microsoft.com/office/powerpoint/2010/main" val="1449577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44C8ED9-0534-4EC5-8080-49DFF65B3B51}"/>
              </a:ext>
            </a:extLst>
          </p:cNvPr>
          <p:cNvSpPr>
            <a:spLocks noGrp="1"/>
          </p:cNvSpPr>
          <p:nvPr>
            <p:ph type="title" hasCustomPrompt="1"/>
          </p:nvPr>
        </p:nvSpPr>
        <p:spPr>
          <a:xfrm>
            <a:off x="594519" y="0"/>
            <a:ext cx="11002962" cy="1189038"/>
          </a:xfrm>
        </p:spPr>
        <p:txBody>
          <a:bodyPr>
            <a:normAutofit/>
          </a:bodyPr>
          <a:lstStyle>
            <a:lvl1pPr algn="ctr">
              <a:defRPr sz="3600" b="1" spc="0">
                <a:solidFill>
                  <a:srgbClr val="2F3342"/>
                </a:solidFill>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6" name="Footer Placeholder 5">
            <a:extLst>
              <a:ext uri="{FF2B5EF4-FFF2-40B4-BE49-F238E27FC236}">
                <a16:creationId xmlns:a16="http://schemas.microsoft.com/office/drawing/2014/main" id="{11752D6C-9D51-45A1-A6B7-B21DC9A94A43}"/>
              </a:ext>
            </a:extLst>
          </p:cNvPr>
          <p:cNvSpPr>
            <a:spLocks noGrp="1"/>
          </p:cNvSpPr>
          <p:nvPr>
            <p:ph type="ftr" sz="quarter" idx="10"/>
          </p:nvPr>
        </p:nvSpPr>
        <p:spPr/>
        <p:txBody>
          <a:bodyPr/>
          <a:lstStyle/>
          <a:p>
            <a:r>
              <a:rPr lang="en-US" dirty="0"/>
              <a:t>Add a Footer</a:t>
            </a:r>
          </a:p>
        </p:txBody>
      </p:sp>
      <p:sp>
        <p:nvSpPr>
          <p:cNvPr id="11" name="Rectangle 10" descr="Open square accent block">
            <a:extLst>
              <a:ext uri="{FF2B5EF4-FFF2-40B4-BE49-F238E27FC236}">
                <a16:creationId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Slide Number Placeholder 9">
            <a:extLst>
              <a:ext uri="{FF2B5EF4-FFF2-40B4-BE49-F238E27FC236}">
                <a16:creationId xmlns:a16="http://schemas.microsoft.com/office/drawing/2014/main" id="{9DD85E79-8DB4-4D93-979C-171105321B3E}"/>
              </a:ext>
            </a:extLst>
          </p:cNvPr>
          <p:cNvSpPr>
            <a:spLocks noGrp="1"/>
          </p:cNvSpPr>
          <p:nvPr>
            <p:ph type="sldNum" sz="quarter" idx="11"/>
          </p:nvPr>
        </p:nvSpPr>
        <p:spPr/>
        <p:txBody>
          <a:bodyPr/>
          <a:lstStyle/>
          <a:p>
            <a:fld id="{8C2E478F-E849-4A8C-AF1F-CBCC78A7CBFA}" type="slidenum">
              <a:rPr lang="en-US" smtClean="0"/>
              <a:pPr/>
              <a:t>‹#›</a:t>
            </a:fld>
            <a:endParaRPr lang="en-US" dirty="0"/>
          </a:p>
        </p:txBody>
      </p:sp>
      <p:sp>
        <p:nvSpPr>
          <p:cNvPr id="13" name="Content Placeholder 2">
            <a:extLst>
              <a:ext uri="{FF2B5EF4-FFF2-40B4-BE49-F238E27FC236}">
                <a16:creationId xmlns:a16="http://schemas.microsoft.com/office/drawing/2014/main" id="{B5B32411-640A-47B5-9A67-FED6430E9A73}"/>
              </a:ext>
            </a:extLst>
          </p:cNvPr>
          <p:cNvSpPr>
            <a:spLocks noGrp="1"/>
          </p:cNvSpPr>
          <p:nvPr>
            <p:ph idx="1"/>
          </p:nvPr>
        </p:nvSpPr>
        <p:spPr>
          <a:xfrm>
            <a:off x="609600" y="1189038"/>
            <a:ext cx="10939668" cy="4834129"/>
          </a:xfrm>
          <a:solidFill>
            <a:schemeClr val="bg1"/>
          </a:solidFill>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Tree>
    <p:extLst>
      <p:ext uri="{BB962C8B-B14F-4D97-AF65-F5344CB8AC3E}">
        <p14:creationId xmlns:p14="http://schemas.microsoft.com/office/powerpoint/2010/main" val="175686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4919153" cy="6858000"/>
          </a:xfrm>
          <a:solidFill>
            <a:schemeClr val="bg1">
              <a:lumMod val="50000"/>
            </a:schemeClr>
          </a:solidFill>
        </p:spPr>
        <p:txBody>
          <a:bodyPr/>
          <a:lstStyle/>
          <a:p>
            <a:r>
              <a:rPr lang="zh-CN" altLang="en-US"/>
              <a:t>单击图标添加图片</a:t>
            </a:r>
            <a:endParaRPr lang="en-US" dirty="0"/>
          </a:p>
        </p:txBody>
      </p:sp>
      <p:sp>
        <p:nvSpPr>
          <p:cNvPr id="2" name="Title 1">
            <a:extLst>
              <a:ext uri="{FF2B5EF4-FFF2-40B4-BE49-F238E27FC236}">
                <a16:creationId xmlns:a16="http://schemas.microsoft.com/office/drawing/2014/main" id="{B42DCA22-1DF2-42CB-8741-F0CE575EAFE9}"/>
              </a:ext>
            </a:extLst>
          </p:cNvPr>
          <p:cNvSpPr>
            <a:spLocks noGrp="1"/>
          </p:cNvSpPr>
          <p:nvPr>
            <p:ph type="title"/>
          </p:nvPr>
        </p:nvSpPr>
        <p:spPr>
          <a:xfrm>
            <a:off x="437804" y="1676400"/>
            <a:ext cx="5196241" cy="3352800"/>
          </a:xfrm>
        </p:spPr>
        <p:txBody>
          <a:bodyPr>
            <a:normAutofit/>
          </a:bodyPr>
          <a:lstStyle>
            <a:lvl1pPr>
              <a:defRPr sz="4400" b="1" spc="300">
                <a:solidFill>
                  <a:srgbClr val="2F3342"/>
                </a:solidFill>
                <a:latin typeface="+mj-lt"/>
              </a:defRPr>
            </a:lvl1pPr>
          </a:lstStyle>
          <a:p>
            <a:r>
              <a:rPr lang="zh-CN" altLang="en-US"/>
              <a:t>单击此处编辑母版标题样式</a:t>
            </a:r>
            <a:endParaRPr lang="en-US" dirty="0"/>
          </a:p>
        </p:txBody>
      </p:sp>
      <p:sp>
        <p:nvSpPr>
          <p:cNvPr id="3" name="Content Placeholder 2">
            <a:extLst>
              <a:ext uri="{FF2B5EF4-FFF2-40B4-BE49-F238E27FC236}">
                <a16:creationId xmlns:a16="http://schemas.microsoft.com/office/drawing/2014/main" id="{ACDD89F3-6B87-4C54-83B9-A6481CB4FC3A}"/>
              </a:ext>
            </a:extLst>
          </p:cNvPr>
          <p:cNvSpPr>
            <a:spLocks noGrp="1"/>
          </p:cNvSpPr>
          <p:nvPr>
            <p:ph idx="1"/>
          </p:nvPr>
        </p:nvSpPr>
        <p:spPr>
          <a:xfrm>
            <a:off x="7639394" y="365125"/>
            <a:ext cx="4114801" cy="58118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pic>
        <p:nvPicPr>
          <p:cNvPr id="11" name="Graphic 10">
            <a:extLst>
              <a:ext uri="{FF2B5EF4-FFF2-40B4-BE49-F238E27FC236}">
                <a16:creationId xmlns:a16="http://schemas.microsoft.com/office/drawing/2014/main" id="{479D679C-E90D-4916-BCE6-71C32B831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6" name="Footer Placeholder 5">
            <a:extLst>
              <a:ext uri="{FF2B5EF4-FFF2-40B4-BE49-F238E27FC236}">
                <a16:creationId xmlns:a16="http://schemas.microsoft.com/office/drawing/2014/main" id="{75107A3F-3DCD-44DD-AF42-32098DCC3A78}"/>
              </a:ext>
            </a:extLst>
          </p:cNvPr>
          <p:cNvSpPr>
            <a:spLocks noGrp="1"/>
          </p:cNvSpPr>
          <p:nvPr>
            <p:ph type="ftr" sz="quarter" idx="16"/>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CE1DB279-F403-4D2A-8D1B-FB3C81796B48}"/>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141762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a:lstStyle/>
          <a:p>
            <a:r>
              <a:rPr lang="zh-CN" altLang="en-US"/>
              <a:t>单击图标添加图片</a:t>
            </a:r>
            <a:endParaRPr lang="en-US" dirty="0"/>
          </a:p>
        </p:txBody>
      </p:sp>
      <p:grpSp>
        <p:nvGrpSpPr>
          <p:cNvPr id="12" name="Group 11">
            <a:extLst>
              <a:ext uri="{FF2B5EF4-FFF2-40B4-BE49-F238E27FC236}">
                <a16:creationId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Rectangle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5" name="Graphic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781" y="1107282"/>
              <a:ext cx="4572000" cy="4572000"/>
            </a:xfrm>
            <a:prstGeom prst="rect">
              <a:avLst/>
            </a:prstGeom>
          </p:spPr>
        </p:pic>
        <p:sp>
          <p:nvSpPr>
            <p:cNvPr id="14" name="Rectangle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838200" y="1501775"/>
            <a:ext cx="4351911" cy="2384466"/>
          </a:xfrm>
        </p:spPr>
        <p:txBody>
          <a:bodyPr>
            <a:normAutofit/>
          </a:bodyPr>
          <a:lstStyle>
            <a:lvl1pPr algn="ctr">
              <a:defRPr sz="4400" b="1" spc="300">
                <a:solidFill>
                  <a:srgbClr val="2F3342"/>
                </a:solidFill>
                <a:latin typeface="+mj-lt"/>
              </a:defRPr>
            </a:lvl1pPr>
          </a:lstStyle>
          <a:p>
            <a:r>
              <a:rPr lang="zh-CN" altLang="en-US"/>
              <a:t>单击此处编辑母版标题样式</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38199" y="3886241"/>
            <a:ext cx="4351910" cy="296437"/>
          </a:xfrm>
        </p:spPr>
        <p:txBody>
          <a:bodyPr lIns="0" rIns="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1A26DCC3-B99B-481C-AC63-F17D5215DCC8}"/>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40D24A36-5F75-40A5-8DA4-0364F4492FC6}"/>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848143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7" name="Picture Placeholder 13">
            <a:extLst>
              <a:ext uri="{FF2B5EF4-FFF2-40B4-BE49-F238E27FC236}">
                <a16:creationId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a:lstStyle/>
          <a:p>
            <a:r>
              <a:rPr lang="zh-CN" altLang="en-US"/>
              <a:t>单击图标添加图片</a:t>
            </a:r>
            <a:endParaRPr lang="en-US" dirty="0"/>
          </a:p>
        </p:txBody>
      </p:sp>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rgbClr val="2F3342"/>
                </a:solidFill>
                <a:latin typeface="+mj-lt"/>
              </a:defRPr>
            </a:lvl1pPr>
          </a:lstStyle>
          <a:p>
            <a:r>
              <a:rPr lang="zh-CN" altLang="en-US"/>
              <a:t>单击此处编辑母版标题样式</a:t>
            </a:r>
            <a:endParaRPr lang="en-US" dirty="0"/>
          </a:p>
        </p:txBody>
      </p:sp>
      <p:sp>
        <p:nvSpPr>
          <p:cNvPr id="22" name="Text Placeholder 2">
            <a:extLst>
              <a:ext uri="{FF2B5EF4-FFF2-40B4-BE49-F238E27FC236}">
                <a16:creationId xmlns:a16="http://schemas.microsoft.com/office/drawing/2014/main" id="{74491700-C4EB-4143-ACD3-DE153BF9DD99}"/>
              </a:ext>
            </a:extLst>
          </p:cNvPr>
          <p:cNvSpPr>
            <a:spLocks noGrp="1"/>
          </p:cNvSpPr>
          <p:nvPr>
            <p:ph type="body" idx="13" hasCustomPrompt="1"/>
          </p:nvPr>
        </p:nvSpPr>
        <p:spPr>
          <a:xfrm>
            <a:off x="4506094" y="4127455"/>
            <a:ext cx="4351910" cy="296437"/>
          </a:xfrm>
        </p:spPr>
        <p:txBody>
          <a:bodyPr lIns="0" rIns="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3" name="Slide Number Placeholder 2">
            <a:extLst>
              <a:ext uri="{FF2B5EF4-FFF2-40B4-BE49-F238E27FC236}">
                <a16:creationId xmlns:a16="http://schemas.microsoft.com/office/drawing/2014/main" id="{D11BF64E-D1E6-463D-B3F0-1491C107C8B1}"/>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2" name="Footer Placeholder 1">
            <a:extLst>
              <a:ext uri="{FF2B5EF4-FFF2-40B4-BE49-F238E27FC236}">
                <a16:creationId xmlns:a16="http://schemas.microsoft.com/office/drawing/2014/main" id="{1149EC66-F633-4F8B-BA43-E48843E5AD21}"/>
              </a:ext>
            </a:extLst>
          </p:cNvPr>
          <p:cNvSpPr>
            <a:spLocks noGrp="1"/>
          </p:cNvSpPr>
          <p:nvPr>
            <p:ph type="ftr" sz="quarter" idx="16"/>
          </p:nvPr>
        </p:nvSpPr>
        <p:spPr/>
        <p:txBody>
          <a:bodyPr/>
          <a:lstStyle>
            <a:lvl1pPr>
              <a:defRPr>
                <a:solidFill>
                  <a:schemeClr val="bg1"/>
                </a:solidFill>
              </a:defRPr>
            </a:lvl1pPr>
          </a:lstStyle>
          <a:p>
            <a:r>
              <a:rPr lang="en-US" dirty="0"/>
              <a:t>Add a Footer</a:t>
            </a:r>
          </a:p>
        </p:txBody>
      </p:sp>
    </p:spTree>
    <p:extLst>
      <p:ext uri="{BB962C8B-B14F-4D97-AF65-F5344CB8AC3E}">
        <p14:creationId xmlns:p14="http://schemas.microsoft.com/office/powerpoint/2010/main" val="28995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solidFill>
              <a:schemeClr val="bg1"/>
            </a:solidFill>
          </a:ln>
        </p:spPr>
        <p:txBody>
          <a:bodyPr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1" name="Text Placeholder 2">
            <a:extLst>
              <a:ext uri="{FF2B5EF4-FFF2-40B4-BE49-F238E27FC236}">
                <a16:creationId xmlns:a16="http://schemas.microsoft.com/office/drawing/2014/main" id="{367F380C-58A9-4490-AC57-579A90290F36}"/>
              </a:ext>
            </a:extLst>
          </p:cNvPr>
          <p:cNvSpPr>
            <a:spLocks noGrp="1"/>
          </p:cNvSpPr>
          <p:nvPr>
            <p:ph type="body" idx="13"/>
          </p:nvPr>
        </p:nvSpPr>
        <p:spPr>
          <a:xfrm>
            <a:off x="8153400" y="1061132"/>
            <a:ext cx="3464717" cy="823912"/>
          </a:xfrm>
          <a:ln>
            <a:solidFill>
              <a:schemeClr val="bg1"/>
            </a:solidFill>
          </a:ln>
        </p:spPr>
        <p:txBody>
          <a:bodyPr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Content Placeholder 3">
            <a:extLst>
              <a:ext uri="{FF2B5EF4-FFF2-40B4-BE49-F238E27FC236}">
                <a16:creationId xmlns:a16="http://schemas.microsoft.com/office/drawing/2014/main" id="{DA285A94-0E4E-47DC-8E61-41F684F37003}"/>
              </a:ext>
            </a:extLst>
          </p:cNvPr>
          <p:cNvSpPr>
            <a:spLocks noGrp="1"/>
          </p:cNvSpPr>
          <p:nvPr>
            <p:ph sz="half" idx="14"/>
          </p:nvPr>
        </p:nvSpPr>
        <p:spPr>
          <a:xfrm>
            <a:off x="8153400" y="2108201"/>
            <a:ext cx="3464717" cy="3684588"/>
          </a:xfrm>
        </p:spPr>
        <p:txBody>
          <a:bodyPr>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6" name="Picture Placeholder 13">
            <a:extLst>
              <a:ext uri="{FF2B5EF4-FFF2-40B4-BE49-F238E27FC236}">
                <a16:creationId xmlns:a16="http://schemas.microsoft.com/office/drawing/2014/main" id="{354FBDC8-CD65-4972-A821-C25297B1A8AB}"/>
              </a:ext>
            </a:extLst>
          </p:cNvPr>
          <p:cNvSpPr>
            <a:spLocks noGrp="1"/>
          </p:cNvSpPr>
          <p:nvPr>
            <p:ph type="pic" sz="quarter" idx="15"/>
          </p:nvPr>
        </p:nvSpPr>
        <p:spPr>
          <a:xfrm>
            <a:off x="4659082" y="489291"/>
            <a:ext cx="2873833" cy="5920920"/>
          </a:xfrm>
          <a:solidFill>
            <a:schemeClr val="bg1"/>
          </a:solidFill>
        </p:spPr>
        <p:txBody>
          <a:bodyPr/>
          <a:lstStyle/>
          <a:p>
            <a:r>
              <a:rPr lang="zh-CN" altLang="en-US"/>
              <a:t>单击图标添加图片</a:t>
            </a:r>
            <a:endParaRPr lang="en-US" dirty="0"/>
          </a:p>
        </p:txBody>
      </p:sp>
      <p:sp>
        <p:nvSpPr>
          <p:cNvPr id="2" name="Footer Placeholder 1">
            <a:extLst>
              <a:ext uri="{FF2B5EF4-FFF2-40B4-BE49-F238E27FC236}">
                <a16:creationId xmlns:a16="http://schemas.microsoft.com/office/drawing/2014/main" id="{0C0FCBE5-63C0-4DC7-8687-C2C76ABBDDB2}"/>
              </a:ext>
            </a:extLst>
          </p:cNvPr>
          <p:cNvSpPr>
            <a:spLocks noGrp="1"/>
          </p:cNvSpPr>
          <p:nvPr>
            <p:ph type="ftr" sz="quarter" idx="16"/>
          </p:nvPr>
        </p:nvSpPr>
        <p:spPr/>
        <p:txBody>
          <a:bodyPr/>
          <a:lstStyle/>
          <a:p>
            <a:r>
              <a:rPr lang="en-US" dirty="0"/>
              <a:t>Add a Footer</a:t>
            </a:r>
          </a:p>
        </p:txBody>
      </p:sp>
      <p:sp>
        <p:nvSpPr>
          <p:cNvPr id="5" name="Slide Number Placeholder 4">
            <a:extLst>
              <a:ext uri="{FF2B5EF4-FFF2-40B4-BE49-F238E27FC236}">
                <a16:creationId xmlns:a16="http://schemas.microsoft.com/office/drawing/2014/main" id="{D0F240C4-B3CD-49AA-8C48-9FE7AA1FE3D0}"/>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6" name="Title 5" hidden="1">
            <a:extLst>
              <a:ext uri="{FF2B5EF4-FFF2-40B4-BE49-F238E27FC236}">
                <a16:creationId xmlns:a16="http://schemas.microsoft.com/office/drawing/2014/main" id="{A43A44DE-9B7B-49B8-AE13-95164A3FA9F1}"/>
              </a:ext>
            </a:extLst>
          </p:cNvPr>
          <p:cNvSpPr>
            <a:spLocks noGrp="1"/>
          </p:cNvSpPr>
          <p:nvPr>
            <p:ph type="title"/>
          </p:nvPr>
        </p:nvSpPr>
        <p:spPr>
          <a:xfrm>
            <a:off x="595884" y="0"/>
            <a:ext cx="3605998" cy="1188720"/>
          </a:xfrm>
        </p:spPr>
        <p:txBody>
          <a:bodyPr>
            <a:normAutofit/>
          </a:bodyPr>
          <a:lstStyle>
            <a:lvl1pPr>
              <a:defRPr sz="2800"/>
            </a:lvl1pPr>
          </a:lstStyle>
          <a:p>
            <a:r>
              <a:rPr lang="zh-CN" altLang="en-US"/>
              <a:t>单击此处编辑母版标题样式</a:t>
            </a:r>
            <a:endParaRPr lang="en-US" dirty="0"/>
          </a:p>
        </p:txBody>
      </p:sp>
    </p:spTree>
    <p:extLst>
      <p:ext uri="{BB962C8B-B14F-4D97-AF65-F5344CB8AC3E}">
        <p14:creationId xmlns:p14="http://schemas.microsoft.com/office/powerpoint/2010/main" val="178074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AE90E16-AEC5-4F82-85B0-DDEA26AA939A}"/>
              </a:ext>
            </a:extLst>
          </p:cNvPr>
          <p:cNvSpPr>
            <a:spLocks noGrp="1"/>
          </p:cNvSpPr>
          <p:nvPr>
            <p:ph type="pic" idx="1"/>
          </p:nvPr>
        </p:nvSpPr>
        <p:spPr>
          <a:xfrm>
            <a:off x="6727370" y="0"/>
            <a:ext cx="5464629"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0" name="Rectangle 9">
            <a:extLst>
              <a:ext uri="{FF2B5EF4-FFF2-40B4-BE49-F238E27FC236}">
                <a16:creationId xmlns:a16="http://schemas.microsoft.com/office/drawing/2014/main" id="{ABD40C7A-92CE-46D6-B056-C75D73663328}"/>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A1A2116-206B-49CD-9ECC-078E4F72904C}"/>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4" name="Rectangle 13">
            <a:extLst>
              <a:ext uri="{FF2B5EF4-FFF2-40B4-BE49-F238E27FC236}">
                <a16:creationId xmlns:a16="http://schemas.microsoft.com/office/drawing/2014/main" id="{A69E75A6-06C5-49D0-9164-3098CE0E53D8}"/>
              </a:ext>
            </a:extLst>
          </p:cNvPr>
          <p:cNvSpPr/>
          <p:nvPr userDrawn="1"/>
        </p:nvSpPr>
        <p:spPr>
          <a:xfrm>
            <a:off x="957943" y="655467"/>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957943" y="1480457"/>
            <a:ext cx="5138057" cy="587876"/>
          </a:xfrm>
        </p:spPr>
        <p:txBody>
          <a:bodyPr anchor="b"/>
          <a:lstStyle>
            <a:lvl1pPr>
              <a:defRPr sz="3200" b="1">
                <a:solidFill>
                  <a:srgbClr val="2F3342"/>
                </a:solidFill>
                <a:latin typeface="+mj-lt"/>
              </a:defRPr>
            </a:lvl1pPr>
          </a:lstStyle>
          <a:p>
            <a:r>
              <a:rPr lang="zh-CN" altLang="en-US"/>
              <a:t>单击此处编辑母版标题样式</a:t>
            </a:r>
            <a:endParaRPr lang="en-US" dirty="0"/>
          </a:p>
        </p:txBody>
      </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957943" y="2546851"/>
            <a:ext cx="5138057" cy="3396749"/>
          </a:xfrm>
        </p:spPr>
        <p:txBody>
          <a:bodyPr/>
          <a:lstStyle>
            <a:lvl1pPr marL="0" indent="0">
              <a:lnSpc>
                <a:spcPct val="150000"/>
              </a:lnSpc>
              <a:buNone/>
              <a:defRPr sz="1600">
                <a:solidFill>
                  <a:srgbClr val="2F334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11" name="Text Placeholder 2">
            <a:extLst>
              <a:ext uri="{FF2B5EF4-FFF2-40B4-BE49-F238E27FC236}">
                <a16:creationId xmlns:a16="http://schemas.microsoft.com/office/drawing/2014/main" id="{D9EF0584-D46D-4C21-99D2-074ADF23E018}"/>
              </a:ext>
            </a:extLst>
          </p:cNvPr>
          <p:cNvSpPr>
            <a:spLocks noGrp="1"/>
          </p:cNvSpPr>
          <p:nvPr>
            <p:ph type="body" idx="13" hasCustomPrompt="1"/>
          </p:nvPr>
        </p:nvSpPr>
        <p:spPr>
          <a:xfrm>
            <a:off x="979714" y="2095547"/>
            <a:ext cx="4958100" cy="365125"/>
          </a:xfrm>
        </p:spPr>
        <p:txBody>
          <a:bodyPr>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Footer Placeholder 7">
            <a:extLst>
              <a:ext uri="{FF2B5EF4-FFF2-40B4-BE49-F238E27FC236}">
                <a16:creationId xmlns:a16="http://schemas.microsoft.com/office/drawing/2014/main" id="{86AFC205-B079-430E-B82F-CBF6F56DE09D}"/>
              </a:ext>
            </a:extLst>
          </p:cNvPr>
          <p:cNvSpPr>
            <a:spLocks noGrp="1"/>
          </p:cNvSpPr>
          <p:nvPr>
            <p:ph type="ftr" sz="quarter" idx="14"/>
          </p:nvPr>
        </p:nvSpPr>
        <p:spPr/>
        <p:txBody>
          <a:bodyPr/>
          <a:lstStyle/>
          <a:p>
            <a:r>
              <a:rPr lang="en-US" dirty="0"/>
              <a:t>Add a Footer</a:t>
            </a:r>
          </a:p>
        </p:txBody>
      </p:sp>
      <p:sp>
        <p:nvSpPr>
          <p:cNvPr id="12" name="Slide Number Placeholder 11">
            <a:extLst>
              <a:ext uri="{FF2B5EF4-FFF2-40B4-BE49-F238E27FC236}">
                <a16:creationId xmlns:a16="http://schemas.microsoft.com/office/drawing/2014/main" id="{E82B84E2-AAE4-4BC1-8C01-AF4ABADD6EDE}"/>
              </a:ext>
            </a:extLst>
          </p:cNvPr>
          <p:cNvSpPr>
            <a:spLocks noGrp="1"/>
          </p:cNvSpPr>
          <p:nvPr>
            <p:ph type="sldNum" sz="quarter" idx="15"/>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57725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Picture Placeholder 13">
            <a:extLst>
              <a:ext uri="{FF2B5EF4-FFF2-40B4-BE49-F238E27FC236}">
                <a16:creationId xmlns:a16="http://schemas.microsoft.com/office/drawing/2014/main" id="{0CBD5E02-927B-4DF7-8968-617C1C8F0F0E}"/>
              </a:ext>
            </a:extLst>
          </p:cNvPr>
          <p:cNvSpPr>
            <a:spLocks noGrp="1"/>
          </p:cNvSpPr>
          <p:nvPr>
            <p:ph type="pic" sz="quarter" idx="15"/>
          </p:nvPr>
        </p:nvSpPr>
        <p:spPr>
          <a:xfrm>
            <a:off x="1" y="0"/>
            <a:ext cx="7249885" cy="6858000"/>
          </a:xfrm>
          <a:solidFill>
            <a:schemeClr val="bg1">
              <a:lumMod val="50000"/>
            </a:schemeClr>
          </a:solidFill>
        </p:spPr>
        <p:txBody>
          <a:bodyPr/>
          <a:lstStyle/>
          <a:p>
            <a:r>
              <a:rPr lang="zh-CN" altLang="en-US"/>
              <a:t>单击图标添加图片</a:t>
            </a:r>
            <a:endParaRPr lang="en-US" dirty="0"/>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flipH="1">
            <a:off x="4115984" y="252563"/>
            <a:ext cx="7433283" cy="5995838"/>
            <a:chOff x="252031" y="391887"/>
            <a:chExt cx="7433283" cy="6215741"/>
          </a:xfrm>
        </p:grpSpPr>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510539" y="916440"/>
            <a:ext cx="6117771" cy="573989"/>
          </a:xfrm>
        </p:spPr>
        <p:txBody>
          <a:bodyPr lIns="0" rIns="0">
            <a:noAutofit/>
          </a:bodyPr>
          <a:lstStyle>
            <a:lvl1pPr>
              <a:defRPr sz="3200" b="1" spc="0">
                <a:solidFill>
                  <a:srgbClr val="2F3342"/>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510539" y="1962673"/>
            <a:ext cx="6117771" cy="3676128"/>
          </a:xfrm>
        </p:spPr>
        <p:txBody>
          <a:bodyPr lIns="0" rIns="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5535810" y="1555002"/>
            <a:ext cx="6076915" cy="407670"/>
          </a:xfrm>
        </p:spPr>
        <p:txBody>
          <a:bodyPr lIns="0" rIns="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93F3FF75-3EF1-4F7E-9040-8B957B4D277C}"/>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066600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42E9CCD-6BB8-4209-A6BA-851867956084}"/>
              </a:ext>
            </a:extLst>
          </p:cNvPr>
          <p:cNvSpPr>
            <a:spLocks noGrp="1"/>
          </p:cNvSpPr>
          <p:nvPr>
            <p:ph sz="quarter" idx="16"/>
          </p:nvPr>
        </p:nvSpPr>
        <p:spPr>
          <a:xfrm>
            <a:off x="6400191" y="470641"/>
            <a:ext cx="5220309" cy="591671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a:off x="657060" y="435124"/>
            <a:ext cx="5134751" cy="6215741"/>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99167" y="1099002"/>
            <a:ext cx="4226024" cy="573989"/>
          </a:xfrm>
        </p:spPr>
        <p:txBody>
          <a:bodyPr lIns="0" rIns="0">
            <a:noAutofit/>
          </a:bodyPr>
          <a:lstStyle>
            <a:lvl1pPr>
              <a:defRPr sz="3200" b="1" spc="0">
                <a:solidFill>
                  <a:srgbClr val="2F3342"/>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99167" y="2145234"/>
            <a:ext cx="4226024" cy="3857329"/>
          </a:xfrm>
        </p:spPr>
        <p:txBody>
          <a:bodyPr lIns="0" rIns="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611804" y="1737564"/>
            <a:ext cx="4197802" cy="407670"/>
          </a:xfrm>
        </p:spPr>
        <p:txBody>
          <a:bodyPr lIns="0" rIns="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4" name="Footer Placeholder 3">
            <a:extLst>
              <a:ext uri="{FF2B5EF4-FFF2-40B4-BE49-F238E27FC236}">
                <a16:creationId xmlns:a16="http://schemas.microsoft.com/office/drawing/2014/main" id="{01A066D4-321A-48BF-84C2-18FC1D7184A7}"/>
              </a:ext>
            </a:extLst>
          </p:cNvPr>
          <p:cNvSpPr>
            <a:spLocks noGrp="1"/>
          </p:cNvSpPr>
          <p:nvPr>
            <p:ph type="ftr" sz="quarter" idx="17"/>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0CDB4336-A0EC-4019-904C-112405358769}"/>
              </a:ext>
            </a:extLst>
          </p:cNvPr>
          <p:cNvSpPr>
            <a:spLocks noGrp="1"/>
          </p:cNvSpPr>
          <p:nvPr>
            <p:ph type="sldNum" sz="quarter" idx="18"/>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92789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C39E4676-2097-45B1-B554-0DFE67952792}"/>
              </a:ext>
            </a:extLst>
          </p:cNvPr>
          <p:cNvSpPr/>
          <p:nvPr userDrawn="1"/>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a:extLst>
              <a:ext uri="{FF2B5EF4-FFF2-40B4-BE49-F238E27FC236}">
                <a16:creationId xmlns:a16="http://schemas.microsoft.com/office/drawing/2014/main" id="{FBBF3059-D5B9-418C-A60B-C3C8E261E486}"/>
              </a:ext>
            </a:extLst>
          </p:cNvPr>
          <p:cNvSpPr>
            <a:spLocks noGrp="1"/>
          </p:cNvSpPr>
          <p:nvPr>
            <p:ph type="body" idx="1"/>
          </p:nvPr>
        </p:nvSpPr>
        <p:spPr>
          <a:xfrm>
            <a:off x="595884" y="1188720"/>
            <a:ext cx="11024616" cy="498824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Footer Placeholder 4">
            <a:extLst>
              <a:ext uri="{FF2B5EF4-FFF2-40B4-BE49-F238E27FC236}">
                <a16:creationId xmlns:a16="http://schemas.microsoft.com/office/drawing/2014/main" id="{E087F727-48BD-4EB4-B57F-5AC03BEB1A4D}"/>
              </a:ext>
            </a:extLst>
          </p:cNvPr>
          <p:cNvSpPr>
            <a:spLocks noGrp="1"/>
          </p:cNvSpPr>
          <p:nvPr>
            <p:ph type="ftr" sz="quarter" idx="3"/>
          </p:nvPr>
        </p:nvSpPr>
        <p:spPr>
          <a:xfrm>
            <a:off x="595884" y="645632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Add a Footer</a:t>
            </a:r>
          </a:p>
        </p:txBody>
      </p:sp>
      <p:sp>
        <p:nvSpPr>
          <p:cNvPr id="11" name="Slide Number Placeholder 5">
            <a:extLst>
              <a:ext uri="{FF2B5EF4-FFF2-40B4-BE49-F238E27FC236}">
                <a16:creationId xmlns:a16="http://schemas.microsoft.com/office/drawing/2014/main" id="{49B3254E-B445-46A8-8E69-B2596E25AD38}"/>
              </a:ext>
            </a:extLst>
          </p:cNvPr>
          <p:cNvSpPr>
            <a:spLocks noGrp="1"/>
          </p:cNvSpPr>
          <p:nvPr>
            <p:ph type="sldNum" sz="quarter" idx="4"/>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46527789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4" r:id="rId4"/>
    <p:sldLayoutId id="2147483651" r:id="rId5"/>
    <p:sldLayoutId id="2147483653" r:id="rId6"/>
    <p:sldLayoutId id="2147483657" r:id="rId7"/>
    <p:sldLayoutId id="2147483660" r:id="rId8"/>
    <p:sldLayoutId id="2147483663" r:id="rId9"/>
    <p:sldLayoutId id="2147483670" r:id="rId10"/>
    <p:sldLayoutId id="2147483669" r:id="rId11"/>
    <p:sldLayoutId id="2147483667" r:id="rId12"/>
    <p:sldLayoutId id="2147483668" r:id="rId13"/>
    <p:sldLayoutId id="2147483666" r:id="rId14"/>
    <p:sldLayoutId id="2147483662" r:id="rId15"/>
    <p:sldLayoutId id="2147483671" r:id="rId16"/>
    <p:sldLayoutId id="2147483655" r:id="rId17"/>
  </p:sldLayoutIdLst>
  <p:hf hdr="0" dt="0"/>
  <p:txStyles>
    <p:title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3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30025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Abstract Building" title="Abstract Building">
            <a:extLst>
              <a:ext uri="{FF2B5EF4-FFF2-40B4-BE49-F238E27FC236}">
                <a16:creationId xmlns:a16="http://schemas.microsoft.com/office/drawing/2014/main" id="{1805319F-612A-49F0-B6DA-8A214D5DBD2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35" name="Rectangle 34">
            <a:extLst>
              <a:ext uri="{FF2B5EF4-FFF2-40B4-BE49-F238E27FC236}">
                <a16:creationId xmlns:a16="http://schemas.microsoft.com/office/drawing/2014/main" id="{B6C8E487-ADDC-4F1B-A30A-BAABB4998F49}"/>
              </a:ext>
              <a:ext uri="{C183D7F6-B498-43B3-948B-1728B52AA6E4}">
                <adec:decorative xmlns:adec="http://schemas.microsoft.com/office/drawing/2017/decorative" val="1"/>
              </a:ext>
            </a:extLst>
          </p:cNvPr>
          <p:cNvSpPr/>
          <p:nvPr/>
        </p:nvSpPr>
        <p:spPr>
          <a:xfrm>
            <a:off x="-71016" y="0"/>
            <a:ext cx="12263015"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40" name="Group 39">
            <a:extLst>
              <a:ext uri="{FF2B5EF4-FFF2-40B4-BE49-F238E27FC236}">
                <a16:creationId xmlns:a16="http://schemas.microsoft.com/office/drawing/2014/main" id="{11BEC607-8474-408E-A7AC-48A065F31B63}"/>
              </a:ext>
              <a:ext uri="{C183D7F6-B498-43B3-948B-1728B52AA6E4}">
                <adec:decorative xmlns:adec="http://schemas.microsoft.com/office/drawing/2017/decorative" val="1"/>
              </a:ext>
            </a:extLst>
          </p:cNvPr>
          <p:cNvGrpSpPr/>
          <p:nvPr/>
        </p:nvGrpSpPr>
        <p:grpSpPr>
          <a:xfrm flipH="1">
            <a:off x="2076202" y="1374276"/>
            <a:ext cx="7324426" cy="3883523"/>
            <a:chOff x="252031" y="-22763"/>
            <a:chExt cx="7324426" cy="7269964"/>
          </a:xfrm>
        </p:grpSpPr>
        <p:sp>
          <p:nvSpPr>
            <p:cNvPr id="42" name="Rectangle 41">
              <a:extLst>
                <a:ext uri="{FF2B5EF4-FFF2-40B4-BE49-F238E27FC236}">
                  <a16:creationId xmlns:a16="http://schemas.microsoft.com/office/drawing/2014/main" id="{B601E3FC-2016-4085-9A4B-A172702EAAE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41" name="Rectangle 40">
              <a:extLst>
                <a:ext uri="{FF2B5EF4-FFF2-40B4-BE49-F238E27FC236}">
                  <a16:creationId xmlns:a16="http://schemas.microsoft.com/office/drawing/2014/main" id="{2CBF662F-A198-4AD3-8EBC-0EC9A52B2994}"/>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p:txBody>
          <a:bodyPr/>
          <a:lstStyle/>
          <a:p>
            <a:r>
              <a:rPr lang="en-US" dirty="0">
                <a:solidFill>
                  <a:srgbClr val="2F3342"/>
                </a:solidFill>
              </a:rPr>
              <a:t>Presentation </a:t>
            </a:r>
            <a:br>
              <a:rPr lang="en-US" dirty="0">
                <a:solidFill>
                  <a:srgbClr val="2F3342"/>
                </a:solidFill>
              </a:rPr>
            </a:br>
            <a:r>
              <a:rPr lang="en-US" dirty="0">
                <a:solidFill>
                  <a:srgbClr val="2F3342"/>
                </a:solidFill>
              </a:rPr>
              <a:t>Title</a:t>
            </a:r>
          </a:p>
        </p:txBody>
      </p:sp>
      <p:sp>
        <p:nvSpPr>
          <p:cNvPr id="7" name="Subtitle 6">
            <a:extLst>
              <a:ext uri="{FF2B5EF4-FFF2-40B4-BE49-F238E27FC236}">
                <a16:creationId xmlns:a16="http://schemas.microsoft.com/office/drawing/2014/main" id="{9935280A-EBD5-4EFA-81A0-313C85F987EC}"/>
              </a:ext>
            </a:extLst>
          </p:cNvPr>
          <p:cNvSpPr>
            <a:spLocks noGrp="1"/>
          </p:cNvSpPr>
          <p:nvPr>
            <p:ph type="subTitle" idx="1"/>
          </p:nvPr>
        </p:nvSpPr>
        <p:spPr/>
        <p:txBody>
          <a:bodyPr/>
          <a:lstStyle/>
          <a:p>
            <a:r>
              <a:rPr lang="en-US" dirty="0">
                <a:solidFill>
                  <a:srgbClr val="2F3342"/>
                </a:solidFill>
              </a:rPr>
              <a:t>SUBTITLE GOES HERE</a:t>
            </a:r>
          </a:p>
        </p:txBody>
      </p:sp>
    </p:spTree>
    <p:extLst>
      <p:ext uri="{BB962C8B-B14F-4D97-AF65-F5344CB8AC3E}">
        <p14:creationId xmlns:p14="http://schemas.microsoft.com/office/powerpoint/2010/main" val="250621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descr="abstract image" title="abstract image">
            <a:extLst>
              <a:ext uri="{FF2B5EF4-FFF2-40B4-BE49-F238E27FC236}">
                <a16:creationId xmlns:a16="http://schemas.microsoft.com/office/drawing/2014/main" id="{BCF9593D-B6BD-4208-A4FF-8CFFE503475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16" name="Rectangle 15">
            <a:extLst>
              <a:ext uri="{FF2B5EF4-FFF2-40B4-BE49-F238E27FC236}">
                <a16:creationId xmlns:a16="http://schemas.microsoft.com/office/drawing/2014/main" id="{4273BD65-CFF3-40DD-939C-97A942BD80EE}"/>
              </a:ext>
              <a:ext uri="{C183D7F6-B498-43B3-948B-1728B52AA6E4}">
                <adec:decorative xmlns:adec="http://schemas.microsoft.com/office/drawing/2017/decorative" val="1"/>
              </a:ext>
            </a:extLst>
          </p:cNvPr>
          <p:cNvSpPr/>
          <p:nvPr/>
        </p:nvSpPr>
        <p:spPr>
          <a:xfrm>
            <a:off x="-71014" y="0"/>
            <a:ext cx="12263014"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40" name="Group 39">
            <a:extLst>
              <a:ext uri="{FF2B5EF4-FFF2-40B4-BE49-F238E27FC236}">
                <a16:creationId xmlns:a16="http://schemas.microsoft.com/office/drawing/2014/main" id="{11BEC607-8474-408E-A7AC-48A065F31B63}"/>
              </a:ext>
              <a:ext uri="{C183D7F6-B498-43B3-948B-1728B52AA6E4}">
                <adec:decorative xmlns:adec="http://schemas.microsoft.com/office/drawing/2017/decorative" val="1"/>
              </a:ext>
            </a:extLst>
          </p:cNvPr>
          <p:cNvGrpSpPr/>
          <p:nvPr/>
        </p:nvGrpSpPr>
        <p:grpSpPr>
          <a:xfrm flipH="1">
            <a:off x="2076202" y="1374276"/>
            <a:ext cx="7324426" cy="3883523"/>
            <a:chOff x="252031" y="-22763"/>
            <a:chExt cx="7324426" cy="7269964"/>
          </a:xfrm>
        </p:grpSpPr>
        <p:sp>
          <p:nvSpPr>
            <p:cNvPr id="42" name="Rectangle 41">
              <a:extLst>
                <a:ext uri="{FF2B5EF4-FFF2-40B4-BE49-F238E27FC236}">
                  <a16:creationId xmlns:a16="http://schemas.microsoft.com/office/drawing/2014/main" id="{B601E3FC-2016-4085-9A4B-A172702EAAE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41" name="Rectangle 40">
              <a:extLst>
                <a:ext uri="{FF2B5EF4-FFF2-40B4-BE49-F238E27FC236}">
                  <a16:creationId xmlns:a16="http://schemas.microsoft.com/office/drawing/2014/main" id="{2CBF662F-A198-4AD3-8EBC-0EC9A52B2994}"/>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p:txBody>
          <a:bodyPr anchor="ctr"/>
          <a:lstStyle/>
          <a:p>
            <a:r>
              <a:rPr lang="en-US" dirty="0"/>
              <a:t>THANK YOU</a:t>
            </a:r>
          </a:p>
        </p:txBody>
      </p:sp>
      <p:sp>
        <p:nvSpPr>
          <p:cNvPr id="23" name="Subtitle 22">
            <a:extLst>
              <a:ext uri="{FF2B5EF4-FFF2-40B4-BE49-F238E27FC236}">
                <a16:creationId xmlns:a16="http://schemas.microsoft.com/office/drawing/2014/main" id="{9FDCAA0A-980E-4E01-8FDA-B5368F0910FD}"/>
              </a:ext>
            </a:extLst>
          </p:cNvPr>
          <p:cNvSpPr>
            <a:spLocks noGrp="1"/>
          </p:cNvSpPr>
          <p:nvPr>
            <p:ph type="subTitle" idx="1"/>
          </p:nvPr>
        </p:nvSpPr>
        <p:spPr/>
        <p:txBody>
          <a:bodyPr/>
          <a:lstStyle/>
          <a:p>
            <a:r>
              <a:rPr lang="en-US" dirty="0"/>
              <a:t>SUBTITLE GOES HERE</a:t>
            </a:r>
          </a:p>
        </p:txBody>
      </p:sp>
      <p:sp>
        <p:nvSpPr>
          <p:cNvPr id="29" name="Rectangle: Single Corner Snipped 28">
            <a:extLst>
              <a:ext uri="{FF2B5EF4-FFF2-40B4-BE49-F238E27FC236}">
                <a16:creationId xmlns:a16="http://schemas.microsoft.com/office/drawing/2014/main" id="{E01195D9-1845-4282-BE5B-F6B840BE40E1}"/>
              </a:ext>
              <a:ext uri="{C183D7F6-B498-43B3-948B-1728B52AA6E4}">
                <adec:decorative xmlns:adec="http://schemas.microsoft.com/office/drawing/2017/decorative"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5">
            <a:extLst>
              <a:ext uri="{FF2B5EF4-FFF2-40B4-BE49-F238E27FC236}">
                <a16:creationId xmlns:a16="http://schemas.microsoft.com/office/drawing/2014/main" id="{056A6478-CD2B-4077-910A-3D006C82EB9A}"/>
              </a:ext>
            </a:extLst>
          </p:cNvPr>
          <p:cNvSpPr>
            <a:spLocks noGrp="1"/>
          </p:cNvSpPr>
          <p:nvPr>
            <p:ph type="sldNum" sz="quarter" idx="4294967295"/>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10</a:t>
            </a:fld>
            <a:endParaRPr lang="en-US" dirty="0"/>
          </a:p>
        </p:txBody>
      </p:sp>
    </p:spTree>
    <p:extLst>
      <p:ext uri="{BB962C8B-B14F-4D97-AF65-F5344CB8AC3E}">
        <p14:creationId xmlns:p14="http://schemas.microsoft.com/office/powerpoint/2010/main" val="20707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a:extLst>
              <a:ext uri="{FF2B5EF4-FFF2-40B4-BE49-F238E27FC236}">
                <a16:creationId xmlns:a16="http://schemas.microsoft.com/office/drawing/2014/main" id="{D5F9DDCC-60CF-45B1-B997-6EFA6EECE0FC}"/>
              </a:ext>
            </a:extLst>
          </p:cNvPr>
          <p:cNvSpPr>
            <a:spLocks noGrp="1"/>
          </p:cNvSpPr>
          <p:nvPr>
            <p:ph type="ftr" sz="quarter" idx="4294967295"/>
          </p:nvPr>
        </p:nvSpPr>
        <p:spPr>
          <a:xfrm>
            <a:off x="0" y="6456363"/>
            <a:ext cx="4114800" cy="365125"/>
          </a:xfrm>
          <a:prstGeom prst="rect">
            <a:avLst/>
          </a:prstGeom>
        </p:spPr>
        <p:txBody>
          <a:bodyPr/>
          <a:lstStyle/>
          <a:p>
            <a:r>
              <a:rPr lang="en-US"/>
              <a:t>Add a Footer</a:t>
            </a:r>
            <a:endParaRPr lang="en-US" dirty="0"/>
          </a:p>
        </p:txBody>
      </p:sp>
      <p:sp>
        <p:nvSpPr>
          <p:cNvPr id="4" name="灯片编号占位符 3">
            <a:extLst>
              <a:ext uri="{FF2B5EF4-FFF2-40B4-BE49-F238E27FC236}">
                <a16:creationId xmlns:a16="http://schemas.microsoft.com/office/drawing/2014/main" id="{3286B883-2401-4D75-AB5F-EEDB3DD0AB2D}"/>
              </a:ext>
            </a:extLst>
          </p:cNvPr>
          <p:cNvSpPr>
            <a:spLocks noGrp="1"/>
          </p:cNvSpPr>
          <p:nvPr>
            <p:ph type="sldNum" sz="quarter" idx="4294967295"/>
          </p:nvPr>
        </p:nvSpPr>
        <p:spPr>
          <a:xfrm>
            <a:off x="11549063" y="6413500"/>
            <a:ext cx="642937" cy="407988"/>
          </a:xfrm>
          <a:prstGeom prst="rect">
            <a:avLst/>
          </a:prstGeom>
        </p:spPr>
        <p:txBody>
          <a:bodyPr/>
          <a:lstStyle/>
          <a:p>
            <a:fld id="{8C2E478F-E849-4A8C-AF1F-CBCC78A7CBFA}" type="slidenum">
              <a:rPr lang="en-US" smtClean="0"/>
              <a:pPr/>
              <a:t>11</a:t>
            </a:fld>
            <a:endParaRPr lang="en-US" dirty="0"/>
          </a:p>
        </p:txBody>
      </p:sp>
    </p:spTree>
    <p:extLst>
      <p:ext uri="{BB962C8B-B14F-4D97-AF65-F5344CB8AC3E}">
        <p14:creationId xmlns:p14="http://schemas.microsoft.com/office/powerpoint/2010/main" val="3108885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uilding" title="Building">
            <a:extLst>
              <a:ext uri="{FF2B5EF4-FFF2-40B4-BE49-F238E27FC236}">
                <a16:creationId xmlns:a16="http://schemas.microsoft.com/office/drawing/2014/main" id="{E78EAF87-74CF-4D41-BA6F-23563CA27159}"/>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13000"/>
                    </a14:imgEffect>
                  </a14:imgLayer>
                </a14:imgProps>
              </a:ext>
              <a:ext uri="{28A0092B-C50C-407E-A947-70E740481C1C}">
                <a14:useLocalDpi xmlns:a14="http://schemas.microsoft.com/office/drawing/2010/main" val="0"/>
              </a:ext>
            </a:extLst>
          </a:blip>
          <a:srcRect/>
          <a:stretch>
            <a:fillRect/>
          </a:stretch>
        </p:blipFill>
        <p:spPr/>
      </p:pic>
      <p:grpSp>
        <p:nvGrpSpPr>
          <p:cNvPr id="2" name="Group 1">
            <a:extLst>
              <a:ext uri="{FF2B5EF4-FFF2-40B4-BE49-F238E27FC236}">
                <a16:creationId xmlns:a16="http://schemas.microsoft.com/office/drawing/2014/main" id="{CCC577CF-CED3-44B1-AC3E-05C2556B41F4}"/>
              </a:ext>
              <a:ext uri="{C183D7F6-B498-43B3-948B-1728B52AA6E4}">
                <adec:decorative xmlns:adec="http://schemas.microsoft.com/office/drawing/2017/decorative" val="1"/>
              </a:ext>
            </a:extLst>
          </p:cNvPr>
          <p:cNvGrpSpPr/>
          <p:nvPr/>
        </p:nvGrpSpPr>
        <p:grpSpPr>
          <a:xfrm>
            <a:off x="883522" y="408327"/>
            <a:ext cx="5276606" cy="5768636"/>
            <a:chOff x="883522" y="408327"/>
            <a:chExt cx="5276606" cy="5768636"/>
          </a:xfrm>
        </p:grpSpPr>
        <p:sp>
          <p:nvSpPr>
            <p:cNvPr id="14" name="Rectangle 13">
              <a:extLst>
                <a:ext uri="{FF2B5EF4-FFF2-40B4-BE49-F238E27FC236}">
                  <a16:creationId xmlns:a16="http://schemas.microsoft.com/office/drawing/2014/main" id="{875940B9-0338-4FFA-9747-10812F028FB7}"/>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3" name="Graphic 12" descr="Open square ">
              <a:extLst>
                <a:ext uri="{FF2B5EF4-FFF2-40B4-BE49-F238E27FC236}">
                  <a16:creationId xmlns:a16="http://schemas.microsoft.com/office/drawing/2014/main" id="{46669882-9FD4-41D7-A5A6-A4A2E44A2A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9938" y="1088572"/>
              <a:ext cx="4572000" cy="4572000"/>
            </a:xfrm>
            <a:prstGeom prst="rect">
              <a:avLst/>
            </a:prstGeom>
          </p:spPr>
        </p:pic>
        <p:sp>
          <p:nvSpPr>
            <p:cNvPr id="24" name="Rectangle 23">
              <a:extLst>
                <a:ext uri="{FF2B5EF4-FFF2-40B4-BE49-F238E27FC236}">
                  <a16:creationId xmlns:a16="http://schemas.microsoft.com/office/drawing/2014/main" id="{D4B52C7E-3049-4545-956A-6D8F73F234DB}"/>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26" name="Title 25">
            <a:extLst>
              <a:ext uri="{FF2B5EF4-FFF2-40B4-BE49-F238E27FC236}">
                <a16:creationId xmlns:a16="http://schemas.microsoft.com/office/drawing/2014/main" id="{DB4530C3-10EF-4FDE-A1B1-9DF09C2DF096}"/>
              </a:ext>
            </a:extLst>
          </p:cNvPr>
          <p:cNvSpPr>
            <a:spLocks noGrp="1"/>
          </p:cNvSpPr>
          <p:nvPr>
            <p:ph type="title"/>
          </p:nvPr>
        </p:nvSpPr>
        <p:spPr/>
        <p:txBody>
          <a:bodyPr>
            <a:normAutofit/>
          </a:bodyPr>
          <a:lstStyle/>
          <a:p>
            <a:r>
              <a:rPr lang="en-US" sz="4400" dirty="0"/>
              <a:t>Presentation Title Alt 1</a:t>
            </a:r>
          </a:p>
        </p:txBody>
      </p:sp>
      <p:sp>
        <p:nvSpPr>
          <p:cNvPr id="27" name="Text Placeholder 26">
            <a:extLst>
              <a:ext uri="{FF2B5EF4-FFF2-40B4-BE49-F238E27FC236}">
                <a16:creationId xmlns:a16="http://schemas.microsoft.com/office/drawing/2014/main" id="{863C256D-8187-4199-952C-D2BB841598F8}"/>
              </a:ext>
            </a:extLst>
          </p:cNvPr>
          <p:cNvSpPr>
            <a:spLocks noGrp="1"/>
          </p:cNvSpPr>
          <p:nvPr>
            <p:ph type="body" idx="13"/>
          </p:nvPr>
        </p:nvSpPr>
        <p:spPr/>
        <p:txBody>
          <a:bodyPr/>
          <a:lstStyle/>
          <a:p>
            <a:r>
              <a:rPr lang="en-US" dirty="0"/>
              <a:t>SUBTITLE GOES HERE</a:t>
            </a:r>
          </a:p>
        </p:txBody>
      </p:sp>
      <p:sp>
        <p:nvSpPr>
          <p:cNvPr id="21" name="Footer Placeholder 20">
            <a:extLst>
              <a:ext uri="{FF2B5EF4-FFF2-40B4-BE49-F238E27FC236}">
                <a16:creationId xmlns:a16="http://schemas.microsoft.com/office/drawing/2014/main" id="{1B4C1D1F-C2EF-4D29-B146-E0CE535B36DC}"/>
              </a:ext>
            </a:extLst>
          </p:cNvPr>
          <p:cNvSpPr>
            <a:spLocks noGrp="1"/>
          </p:cNvSpPr>
          <p:nvPr>
            <p:ph type="ftr" sz="quarter" idx="16"/>
          </p:nvPr>
        </p:nvSpPr>
        <p:spPr/>
        <p:txBody>
          <a:bodyPr/>
          <a:lstStyle/>
          <a:p>
            <a:r>
              <a:rPr lang="en-US" dirty="0"/>
              <a:t>Add a Footer</a:t>
            </a:r>
          </a:p>
        </p:txBody>
      </p:sp>
      <p:sp>
        <p:nvSpPr>
          <p:cNvPr id="12" name="Rectangle: Single Corner Snipped 11">
            <a:extLst>
              <a:ext uri="{FF2B5EF4-FFF2-40B4-BE49-F238E27FC236}">
                <a16:creationId xmlns:a16="http://schemas.microsoft.com/office/drawing/2014/main" id="{2DFF522F-AF68-4632-B55E-C71590EC9516}"/>
              </a:ext>
              <a:ext uri="{C183D7F6-B498-43B3-948B-1728B52AA6E4}">
                <adec:decorative xmlns:adec="http://schemas.microsoft.com/office/drawing/2017/decorative"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Slide Number Placeholder 21">
            <a:extLst>
              <a:ext uri="{FF2B5EF4-FFF2-40B4-BE49-F238E27FC236}">
                <a16:creationId xmlns:a16="http://schemas.microsoft.com/office/drawing/2014/main" id="{8F6F6586-42C9-4B51-A82B-5FC75BEA6DC3}"/>
              </a:ext>
            </a:extLst>
          </p:cNvPr>
          <p:cNvSpPr>
            <a:spLocks noGrp="1"/>
          </p:cNvSpPr>
          <p:nvPr>
            <p:ph type="sldNum" sz="quarter" idx="17"/>
          </p:nvPr>
        </p:nvSpPr>
        <p:spPr/>
        <p:txBody>
          <a:bodyPr/>
          <a:lstStyle/>
          <a:p>
            <a:fld id="{8C2E478F-E849-4A8C-AF1F-CBCC78A7CBFA}" type="slidenum">
              <a:rPr lang="en-US" smtClean="0"/>
              <a:pPr/>
              <a:t>2</a:t>
            </a:fld>
            <a:endParaRPr lang="en-US" dirty="0"/>
          </a:p>
        </p:txBody>
      </p:sp>
    </p:spTree>
    <p:extLst>
      <p:ext uri="{BB962C8B-B14F-4D97-AF65-F5344CB8AC3E}">
        <p14:creationId xmlns:p14="http://schemas.microsoft.com/office/powerpoint/2010/main" val="2948305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Scape" title="City Scape">
            <a:extLst>
              <a:ext uri="{FF2B5EF4-FFF2-40B4-BE49-F238E27FC236}">
                <a16:creationId xmlns:a16="http://schemas.microsoft.com/office/drawing/2014/main" id="{361EFFB7-8B3E-491D-89F4-6C4D12965016}"/>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val="0"/>
              </a:ext>
            </a:extLst>
          </a:blip>
          <a:srcRect/>
          <a:stretch>
            <a:fillRect/>
          </a:stretch>
        </p:blipFill>
        <p:spPr/>
      </p:pic>
      <p:sp>
        <p:nvSpPr>
          <p:cNvPr id="11" name="Rectangle 10">
            <a:extLst>
              <a:ext uri="{FF2B5EF4-FFF2-40B4-BE49-F238E27FC236}">
                <a16:creationId xmlns:a16="http://schemas.microsoft.com/office/drawing/2014/main" id="{32B205EF-4045-42E3-8101-270CAA2CF42C}"/>
              </a:ext>
              <a:ext uri="{C183D7F6-B498-43B3-948B-1728B52AA6E4}">
                <adec:decorative xmlns:adec="http://schemas.microsoft.com/office/drawing/2017/decorative" val="1"/>
              </a:ext>
            </a:extLst>
          </p:cNvPr>
          <p:cNvSpPr/>
          <p:nvPr/>
        </p:nvSpPr>
        <p:spPr>
          <a:xfrm>
            <a:off x="-71016" y="0"/>
            <a:ext cx="12263015"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12" name="Group 11">
            <a:extLst>
              <a:ext uri="{FF2B5EF4-FFF2-40B4-BE49-F238E27FC236}">
                <a16:creationId xmlns:a16="http://schemas.microsoft.com/office/drawing/2014/main" id="{1101DF86-6B00-49D3-9EFB-456055F79899}"/>
              </a:ext>
              <a:ext uri="{C183D7F6-B498-43B3-948B-1728B52AA6E4}">
                <adec:decorative xmlns:adec="http://schemas.microsoft.com/office/drawing/2017/decorative" val="1"/>
              </a:ext>
            </a:extLst>
          </p:cNvPr>
          <p:cNvGrpSpPr/>
          <p:nvPr/>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551A06BE-4DC9-42C3-9272-4EF3E833D5F5}"/>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8" name="Graphic 17" descr="Open square">
              <a:extLst>
                <a:ext uri="{FF2B5EF4-FFF2-40B4-BE49-F238E27FC236}">
                  <a16:creationId xmlns:a16="http://schemas.microsoft.com/office/drawing/2014/main" id="{42A4A83C-0C6B-4A7C-B582-33988B027F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6568F216-4DE5-421A-A222-041B654BB87E}"/>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4" name="Title 3">
            <a:extLst>
              <a:ext uri="{FF2B5EF4-FFF2-40B4-BE49-F238E27FC236}">
                <a16:creationId xmlns:a16="http://schemas.microsoft.com/office/drawing/2014/main" id="{9C2EEB1E-E5B2-44FA-8D26-4D510438DDB9}"/>
              </a:ext>
            </a:extLst>
          </p:cNvPr>
          <p:cNvSpPr>
            <a:spLocks noGrp="1"/>
          </p:cNvSpPr>
          <p:nvPr>
            <p:ph type="title"/>
          </p:nvPr>
        </p:nvSpPr>
        <p:spPr>
          <a:xfrm>
            <a:off x="4506095" y="2507633"/>
            <a:ext cx="4351911" cy="1769608"/>
          </a:xfrm>
        </p:spPr>
        <p:txBody>
          <a:bodyPr>
            <a:normAutofit/>
          </a:bodyPr>
          <a:lstStyle/>
          <a:p>
            <a:r>
              <a:rPr lang="en-US" dirty="0"/>
              <a:t>Presentation Title Alt 2</a:t>
            </a:r>
          </a:p>
        </p:txBody>
      </p:sp>
      <p:sp>
        <p:nvSpPr>
          <p:cNvPr id="19" name="Text Placeholder 2">
            <a:extLst>
              <a:ext uri="{FF2B5EF4-FFF2-40B4-BE49-F238E27FC236}">
                <a16:creationId xmlns:a16="http://schemas.microsoft.com/office/drawing/2014/main" id="{2F2E0D99-FB22-4130-AAF1-73D2822A328F}"/>
              </a:ext>
            </a:extLst>
          </p:cNvPr>
          <p:cNvSpPr txBox="1">
            <a:spLocks/>
          </p:cNvSpPr>
          <p:nvPr/>
        </p:nvSpPr>
        <p:spPr>
          <a:xfrm>
            <a:off x="4506095" y="4127455"/>
            <a:ext cx="4351912" cy="296437"/>
          </a:xfrm>
          <a:prstGeom prst="rect">
            <a:avLst/>
          </a:prstGeom>
        </p:spPr>
        <p:txBody>
          <a:bodyPr lIns="0" rIns="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6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dirty="0">
                <a:solidFill>
                  <a:srgbClr val="2F3342"/>
                </a:solidFill>
              </a:rPr>
              <a:t>SUBTITLE GOES HERE</a:t>
            </a:r>
          </a:p>
        </p:txBody>
      </p:sp>
      <p:sp>
        <p:nvSpPr>
          <p:cNvPr id="8" name="Footer Placeholder 7">
            <a:extLst>
              <a:ext uri="{FF2B5EF4-FFF2-40B4-BE49-F238E27FC236}">
                <a16:creationId xmlns:a16="http://schemas.microsoft.com/office/drawing/2014/main" id="{37EAC647-D2A2-4904-B455-984AECA4DA77}"/>
              </a:ext>
            </a:extLst>
          </p:cNvPr>
          <p:cNvSpPr>
            <a:spLocks noGrp="1"/>
          </p:cNvSpPr>
          <p:nvPr>
            <p:ph type="ftr" sz="quarter" idx="16"/>
          </p:nvPr>
        </p:nvSpPr>
        <p:spPr/>
        <p:txBody>
          <a:bodyPr/>
          <a:lstStyle/>
          <a:p>
            <a:r>
              <a:rPr lang="en-US" dirty="0"/>
              <a:t>Add a Footer</a:t>
            </a:r>
          </a:p>
        </p:txBody>
      </p:sp>
      <p:sp>
        <p:nvSpPr>
          <p:cNvPr id="14" name="Rectangle: Single Corner Snipped 13">
            <a:extLst>
              <a:ext uri="{FF2B5EF4-FFF2-40B4-BE49-F238E27FC236}">
                <a16:creationId xmlns:a16="http://schemas.microsoft.com/office/drawing/2014/main" id="{443EBCED-982A-454F-BC58-43B643EFA10D}"/>
              </a:ext>
              <a:ext uri="{C183D7F6-B498-43B3-948B-1728B52AA6E4}">
                <adec:decorative xmlns:adec="http://schemas.microsoft.com/office/drawing/2017/decorative"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a:extLst>
              <a:ext uri="{FF2B5EF4-FFF2-40B4-BE49-F238E27FC236}">
                <a16:creationId xmlns:a16="http://schemas.microsoft.com/office/drawing/2014/main" id="{571FE10C-81AC-4781-843B-B9994368CB9A}"/>
              </a:ext>
            </a:extLst>
          </p:cNvPr>
          <p:cNvSpPr>
            <a:spLocks noGrp="1"/>
          </p:cNvSpPr>
          <p:nvPr>
            <p:ph type="sldNum" sz="quarter" idx="17"/>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3</a:t>
            </a:fld>
            <a:endParaRPr lang="en-US" dirty="0"/>
          </a:p>
        </p:txBody>
      </p:sp>
    </p:spTree>
    <p:extLst>
      <p:ext uri="{BB962C8B-B14F-4D97-AF65-F5344CB8AC3E}">
        <p14:creationId xmlns:p14="http://schemas.microsoft.com/office/powerpoint/2010/main" val="4236326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wo buildings" title="two buildings">
            <a:extLst>
              <a:ext uri="{FF2B5EF4-FFF2-40B4-BE49-F238E27FC236}">
                <a16:creationId xmlns:a16="http://schemas.microsoft.com/office/drawing/2014/main" id="{59B4175B-2237-4E2B-8940-03CD8C850446}"/>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brightnessContrast bright="-30000" contrast="45000"/>
                    </a14:imgEffect>
                  </a14:imgLayer>
                </a14:imgProps>
              </a:ext>
              <a:ext uri="{28A0092B-C50C-407E-A947-70E740481C1C}">
                <a14:useLocalDpi xmlns:a14="http://schemas.microsoft.com/office/drawing/2010/main" val="0"/>
              </a:ext>
            </a:extLst>
          </a:blip>
          <a:srcRect/>
          <a:stretch>
            <a:fillRect/>
          </a:stretch>
        </p:blipFill>
        <p:spPr/>
      </p:pic>
      <p:sp>
        <p:nvSpPr>
          <p:cNvPr id="12" name="Rectangle 11">
            <a:extLst>
              <a:ext uri="{FF2B5EF4-FFF2-40B4-BE49-F238E27FC236}">
                <a16:creationId xmlns:a16="http://schemas.microsoft.com/office/drawing/2014/main" id="{663F03C3-322B-449C-A477-EA1D99EDC624}"/>
              </a:ext>
              <a:ext uri="{C183D7F6-B498-43B3-948B-1728B52AA6E4}">
                <adec:decorative xmlns:adec="http://schemas.microsoft.com/office/drawing/2017/decorative" val="1"/>
              </a:ext>
            </a:extLst>
          </p:cNvPr>
          <p:cNvSpPr/>
          <p:nvPr/>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3" name="Rectangle 12">
            <a:extLst>
              <a:ext uri="{FF2B5EF4-FFF2-40B4-BE49-F238E27FC236}">
                <a16:creationId xmlns:a16="http://schemas.microsoft.com/office/drawing/2014/main" id="{AA0E0CBA-1F82-43A8-9DE3-F0F883DB2D26}"/>
              </a:ext>
              <a:ext uri="{C183D7F6-B498-43B3-948B-1728B52AA6E4}">
                <adec:decorative xmlns:adec="http://schemas.microsoft.com/office/drawing/2017/decorative" val="1"/>
              </a:ext>
            </a:extLst>
          </p:cNvPr>
          <p:cNvSpPr/>
          <p:nvPr/>
        </p:nvSpPr>
        <p:spPr>
          <a:xfrm>
            <a:off x="957943" y="655467"/>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p:txBody>
          <a:bodyPr/>
          <a:lstStyle/>
          <a:p>
            <a:r>
              <a:rPr lang="en-US" dirty="0"/>
              <a:t>YOUR TITLE GOES HERE</a:t>
            </a:r>
          </a:p>
        </p:txBody>
      </p:sp>
      <p:sp>
        <p:nvSpPr>
          <p:cNvPr id="9" name="Text Placeholder 8">
            <a:extLst>
              <a:ext uri="{FF2B5EF4-FFF2-40B4-BE49-F238E27FC236}">
                <a16:creationId xmlns:a16="http://schemas.microsoft.com/office/drawing/2014/main" id="{4744B28E-5E14-4A77-AD4F-C979905862BF}"/>
              </a:ext>
            </a:extLst>
          </p:cNvPr>
          <p:cNvSpPr>
            <a:spLocks noGrp="1"/>
          </p:cNvSpPr>
          <p:nvPr>
            <p:ph type="body" idx="13"/>
          </p:nvPr>
        </p:nvSpPr>
        <p:spPr/>
        <p:txBody>
          <a:bodyPr/>
          <a:lstStyle/>
          <a:p>
            <a:r>
              <a:rPr lang="en-US" dirty="0"/>
              <a:t>SUBTITLE GOES HERE</a:t>
            </a:r>
          </a:p>
        </p:txBody>
      </p:sp>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p:txBody>
          <a:bodyPr/>
          <a:lstStyle/>
          <a:p>
            <a:r>
              <a:rPr lang="en-US" dirty="0"/>
              <a:t>Lorem ipsum dolor sit amet, consectetur adipiscing elit. Ut gravida eros erat. Proin a tellus sed risus lobortis sagittis eu quis est. Duis ut aliquam nisi. Suspendisse vehicula mi diam, sit amet lacinia massa sodales ac. Fusce condimentum egestas nunc a maximus. Quisque et orci purus. Proin dolor mi, ultrices sit amet ipsum placerat, congue mattis turpis. Donec vestibulum eros eget mauris dignissim, ut ultricies dolor viverra. </a:t>
            </a:r>
          </a:p>
          <a:p>
            <a:endParaRPr lang="en-US" dirty="0"/>
          </a:p>
        </p:txBody>
      </p:sp>
      <p:sp>
        <p:nvSpPr>
          <p:cNvPr id="2" name="Footer Placeholder 1">
            <a:extLst>
              <a:ext uri="{FF2B5EF4-FFF2-40B4-BE49-F238E27FC236}">
                <a16:creationId xmlns:a16="http://schemas.microsoft.com/office/drawing/2014/main" id="{B9BB9BB1-292D-4569-BA74-3E766701DB15}"/>
              </a:ext>
            </a:extLst>
          </p:cNvPr>
          <p:cNvSpPr>
            <a:spLocks noGrp="1"/>
          </p:cNvSpPr>
          <p:nvPr>
            <p:ph type="ftr" sz="quarter" idx="14"/>
          </p:nvPr>
        </p:nvSpPr>
        <p:spPr/>
        <p:txBody>
          <a:bodyPr/>
          <a:lstStyle/>
          <a:p>
            <a:r>
              <a:rPr lang="en-US" dirty="0"/>
              <a:t>Add a Footer</a:t>
            </a:r>
          </a:p>
        </p:txBody>
      </p:sp>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5"/>
          </p:nvPr>
        </p:nvSpPr>
        <p:spPr/>
        <p:txBody>
          <a:bodyPr/>
          <a:lstStyle/>
          <a:p>
            <a:fld id="{8C2E478F-E849-4A8C-AF1F-CBCC78A7CBFA}" type="slidenum">
              <a:rPr lang="en-US" smtClean="0"/>
              <a:pPr/>
              <a:t>4</a:t>
            </a:fld>
            <a:endParaRPr lang="en-US" dirty="0"/>
          </a:p>
        </p:txBody>
      </p:sp>
    </p:spTree>
    <p:extLst>
      <p:ext uri="{BB962C8B-B14F-4D97-AF65-F5344CB8AC3E}">
        <p14:creationId xmlns:p14="http://schemas.microsoft.com/office/powerpoint/2010/main" val="48532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Scape" title="City Scape">
            <a:extLst>
              <a:ext uri="{FF2B5EF4-FFF2-40B4-BE49-F238E27FC236}">
                <a16:creationId xmlns:a16="http://schemas.microsoft.com/office/drawing/2014/main" id="{5E06080F-9F80-49D4-9D28-F3FD457E4278}"/>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25000" contrast="18000"/>
                    </a14:imgEffect>
                  </a14:imgLayer>
                </a14:imgProps>
              </a:ext>
              <a:ext uri="{28A0092B-C50C-407E-A947-70E740481C1C}">
                <a14:useLocalDpi xmlns:a14="http://schemas.microsoft.com/office/drawing/2010/main" val="0"/>
              </a:ext>
            </a:extLst>
          </a:blip>
          <a:srcRect/>
          <a:stretch>
            <a:fillRect/>
          </a:stretch>
        </p:blipFill>
        <p:spPr/>
      </p:pic>
      <p:grpSp>
        <p:nvGrpSpPr>
          <p:cNvPr id="31" name="Group 30">
            <a:extLst>
              <a:ext uri="{FF2B5EF4-FFF2-40B4-BE49-F238E27FC236}">
                <a16:creationId xmlns:a16="http://schemas.microsoft.com/office/drawing/2014/main" id="{CDA17D7C-7C63-439C-8B50-C9B0F0F9AAF7}"/>
              </a:ext>
              <a:ext uri="{C183D7F6-B498-43B3-948B-1728B52AA6E4}">
                <adec:decorative xmlns:adec="http://schemas.microsoft.com/office/drawing/2017/decorative" val="1"/>
              </a:ext>
            </a:extLst>
          </p:cNvPr>
          <p:cNvGrpSpPr/>
          <p:nvPr/>
        </p:nvGrpSpPr>
        <p:grpSpPr>
          <a:xfrm flipH="1">
            <a:off x="4115984" y="252563"/>
            <a:ext cx="7433283" cy="5995838"/>
            <a:chOff x="252031" y="391887"/>
            <a:chExt cx="7433283" cy="6215741"/>
          </a:xfrm>
        </p:grpSpPr>
        <p:sp>
          <p:nvSpPr>
            <p:cNvPr id="32" name="Rectangle 31">
              <a:extLst>
                <a:ext uri="{FF2B5EF4-FFF2-40B4-BE49-F238E27FC236}">
                  <a16:creationId xmlns:a16="http://schemas.microsoft.com/office/drawing/2014/main" id="{32FD79E9-DA87-4AE3-AB4F-454E8B1C7E28}"/>
                </a:ext>
              </a:extLst>
            </p:cNvPr>
            <p:cNvSpPr/>
            <p:nvPr userDrawn="1"/>
          </p:nvSpPr>
          <p:spPr>
            <a:xfrm>
              <a:off x="609600" y="391887"/>
              <a:ext cx="7075714" cy="5878284"/>
            </a:xfrm>
            <a:prstGeom prst="rect">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0DB13C1-B4FB-4D33-A199-5BB34983AB47}"/>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4" name="Rectangle 33">
              <a:extLst>
                <a:ext uri="{FF2B5EF4-FFF2-40B4-BE49-F238E27FC236}">
                  <a16:creationId xmlns:a16="http://schemas.microsoft.com/office/drawing/2014/main" id="{97CAE694-E5D7-45D8-80CE-4067B6610E53}"/>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p:txBody>
          <a:bodyPr/>
          <a:lstStyle/>
          <a:p>
            <a:r>
              <a:rPr lang="en-US" dirty="0"/>
              <a:t>YOUR TITLE HERE</a:t>
            </a:r>
          </a:p>
        </p:txBody>
      </p:sp>
      <p:sp>
        <p:nvSpPr>
          <p:cNvPr id="9" name="Text Placeholder 8">
            <a:extLst>
              <a:ext uri="{FF2B5EF4-FFF2-40B4-BE49-F238E27FC236}">
                <a16:creationId xmlns:a16="http://schemas.microsoft.com/office/drawing/2014/main" id="{4744B28E-5E14-4A77-AD4F-C979905862BF}"/>
              </a:ext>
            </a:extLst>
          </p:cNvPr>
          <p:cNvSpPr>
            <a:spLocks noGrp="1"/>
          </p:cNvSpPr>
          <p:nvPr>
            <p:ph type="body" idx="13"/>
          </p:nvPr>
        </p:nvSpPr>
        <p:spPr/>
        <p:txBody>
          <a:bodyPr/>
          <a:lstStyle/>
          <a:p>
            <a:r>
              <a:rPr lang="en-US" dirty="0"/>
              <a:t>SUBTITLE GOES HERE</a:t>
            </a:r>
          </a:p>
        </p:txBody>
      </p:sp>
      <p:sp>
        <p:nvSpPr>
          <p:cNvPr id="4" name="Content Placeholder 3">
            <a:extLst>
              <a:ext uri="{FF2B5EF4-FFF2-40B4-BE49-F238E27FC236}">
                <a16:creationId xmlns:a16="http://schemas.microsoft.com/office/drawing/2014/main" id="{2885A4AC-9AA0-4EFF-8162-609223BF5D70}"/>
              </a:ext>
            </a:extLst>
          </p:cNvPr>
          <p:cNvSpPr>
            <a:spLocks noGrp="1"/>
          </p:cNvSpPr>
          <p:nvPr>
            <p:ph idx="1"/>
          </p:nvPr>
        </p:nvSpPr>
        <p:spPr/>
        <p:txBody>
          <a:bodyPr>
            <a:normAutofit lnSpcReduction="10000"/>
          </a:bodyPr>
          <a:lstStyle/>
          <a:p>
            <a:pPr marL="0" indent="0">
              <a:buNone/>
            </a:pPr>
            <a:r>
              <a:rPr lang="en-US" dirty="0"/>
              <a:t>Lorem ipsum dolor sit amet, consectetur adipiscing elit. Ut gravida eros erat. Proin a tellus sed risus lobortis sagittis eu quis est. Duis ut aliquam nisi. Suspendisse vehicula mi diam, sit amet lacinia massa sodales ac. Fusce condimentum egestas nunc a maximus. Quisque et orci purus. Proin dolor mi, ultrices sit amet ipsum placerat, congue mattis turpis. Donec vestibulum eros eget mauris dignissim, ut ultricies dolor vi Lorem ipsum dolor sit amet, consectetur adipiscing elit. Ut gravida eros erat. Proin a tellus sed risus lobortis sagittis eu quis est. Duis ut aliquam nisi. Suspendisse vehicula mi diam, sit amet lacinia massa sodales ac. Fusce condimentum egestas nunc a maximus. </a:t>
            </a:r>
          </a:p>
        </p:txBody>
      </p:sp>
      <p:sp>
        <p:nvSpPr>
          <p:cNvPr id="11" name="Rectangle: Single Corner Snipped 10">
            <a:extLst>
              <a:ext uri="{FF2B5EF4-FFF2-40B4-BE49-F238E27FC236}">
                <a16:creationId xmlns:a16="http://schemas.microsoft.com/office/drawing/2014/main" id="{851F9C8F-B284-4FE9-A76C-49BE3BEE3853}"/>
              </a:ext>
              <a:ext uri="{C183D7F6-B498-43B3-948B-1728B52AA6E4}">
                <adec:decorative xmlns:adec="http://schemas.microsoft.com/office/drawing/2017/decorative"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a:extLst>
              <a:ext uri="{FF2B5EF4-FFF2-40B4-BE49-F238E27FC236}">
                <a16:creationId xmlns:a16="http://schemas.microsoft.com/office/drawing/2014/main" id="{75EF0122-21C6-4139-B8D0-688B2553C487}"/>
              </a:ext>
            </a:extLst>
          </p:cNvPr>
          <p:cNvSpPr>
            <a:spLocks noGrp="1"/>
          </p:cNvSpPr>
          <p:nvPr>
            <p:ph type="sldNum" sz="quarter" idx="17"/>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5</a:t>
            </a:fld>
            <a:endParaRPr lang="en-US" dirty="0"/>
          </a:p>
        </p:txBody>
      </p:sp>
    </p:spTree>
    <p:extLst>
      <p:ext uri="{BB962C8B-B14F-4D97-AF65-F5344CB8AC3E}">
        <p14:creationId xmlns:p14="http://schemas.microsoft.com/office/powerpoint/2010/main" val="259734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4C646910-F4B3-42FF-94CF-BEAFDD606400}"/>
              </a:ext>
            </a:extLst>
          </p:cNvPr>
          <p:cNvSpPr>
            <a:spLocks noGrp="1"/>
          </p:cNvSpPr>
          <p:nvPr>
            <p:ph type="title"/>
          </p:nvPr>
        </p:nvSpPr>
        <p:spPr/>
        <p:txBody>
          <a:bodyPr/>
          <a:lstStyle/>
          <a:p>
            <a:r>
              <a:rPr lang="en-US" dirty="0"/>
              <a:t>Title</a:t>
            </a:r>
          </a:p>
        </p:txBody>
      </p:sp>
      <p:sp>
        <p:nvSpPr>
          <p:cNvPr id="4" name="Text Placeholder 3">
            <a:extLst>
              <a:ext uri="{FF2B5EF4-FFF2-40B4-BE49-F238E27FC236}">
                <a16:creationId xmlns:a16="http://schemas.microsoft.com/office/drawing/2014/main" id="{4033542F-D085-445E-BEBE-DEE6D4F79CAD}"/>
              </a:ext>
            </a:extLst>
          </p:cNvPr>
          <p:cNvSpPr>
            <a:spLocks noGrp="1"/>
          </p:cNvSpPr>
          <p:nvPr>
            <p:ph type="body" idx="1"/>
          </p:nvPr>
        </p:nvSpPr>
        <p:spPr/>
        <p:txBody>
          <a:bodyPr/>
          <a:lstStyle/>
          <a:p>
            <a:r>
              <a:rPr lang="en-US" dirty="0"/>
              <a:t>YOUR TITLE GOES HERE</a:t>
            </a:r>
          </a:p>
        </p:txBody>
      </p:sp>
      <p:sp>
        <p:nvSpPr>
          <p:cNvPr id="5" name="Content Placeholder 4">
            <a:extLst>
              <a:ext uri="{FF2B5EF4-FFF2-40B4-BE49-F238E27FC236}">
                <a16:creationId xmlns:a16="http://schemas.microsoft.com/office/drawing/2014/main" id="{FDF153A6-0E4B-417F-85BB-FD8402B100BD}"/>
              </a:ext>
            </a:extLst>
          </p:cNvPr>
          <p:cNvSpPr>
            <a:spLocks noGrp="1"/>
          </p:cNvSpPr>
          <p:nvPr>
            <p:ph sz="half" idx="2"/>
          </p:nvPr>
        </p:nvSpPr>
        <p:spPr/>
        <p:txBody>
          <a:bodyPr/>
          <a:lstStyle/>
          <a:p>
            <a:r>
              <a:rPr lang="en-US" dirty="0"/>
              <a:t>Lorem ipsum dolor sit amet, consectetur adipiscing elit. Ut gravida eros erat. </a:t>
            </a:r>
          </a:p>
          <a:p>
            <a:r>
              <a:rPr lang="en-US" dirty="0"/>
              <a:t>Proin a tellus sed risus lobortis sagittis eu quis est. Duis ut aliquam nisi. Suspendisse vehicula mi diam, </a:t>
            </a:r>
          </a:p>
          <a:p>
            <a:r>
              <a:rPr lang="en-US" dirty="0"/>
              <a:t>sit amet lacinia massa sodales ac. Fusce condimentum egestas nunc a  </a:t>
            </a:r>
          </a:p>
        </p:txBody>
      </p:sp>
      <p:sp>
        <p:nvSpPr>
          <p:cNvPr id="6" name="Text Placeholder 5">
            <a:extLst>
              <a:ext uri="{FF2B5EF4-FFF2-40B4-BE49-F238E27FC236}">
                <a16:creationId xmlns:a16="http://schemas.microsoft.com/office/drawing/2014/main" id="{89C32B2A-F443-47DA-A5C9-E0CCEC6C2F29}"/>
              </a:ext>
            </a:extLst>
          </p:cNvPr>
          <p:cNvSpPr>
            <a:spLocks noGrp="1"/>
          </p:cNvSpPr>
          <p:nvPr>
            <p:ph type="body" idx="13"/>
          </p:nvPr>
        </p:nvSpPr>
        <p:spPr/>
        <p:txBody>
          <a:bodyPr/>
          <a:lstStyle/>
          <a:p>
            <a:r>
              <a:rPr lang="en-US" dirty="0"/>
              <a:t>YOUR TITLE GOES HERE</a:t>
            </a:r>
          </a:p>
        </p:txBody>
      </p:sp>
      <p:sp>
        <p:nvSpPr>
          <p:cNvPr id="7" name="Content Placeholder 6">
            <a:extLst>
              <a:ext uri="{FF2B5EF4-FFF2-40B4-BE49-F238E27FC236}">
                <a16:creationId xmlns:a16="http://schemas.microsoft.com/office/drawing/2014/main" id="{53DDF559-AB16-43D3-96DE-5FD6A71C1A24}"/>
              </a:ext>
            </a:extLst>
          </p:cNvPr>
          <p:cNvSpPr>
            <a:spLocks noGrp="1"/>
          </p:cNvSpPr>
          <p:nvPr>
            <p:ph sz="half" idx="14"/>
          </p:nvPr>
        </p:nvSpPr>
        <p:spPr/>
        <p:txBody>
          <a:bodyPr/>
          <a:lstStyle/>
          <a:p>
            <a:r>
              <a:rPr lang="en-US" dirty="0"/>
              <a:t>Lorem ipsum dolor sit amet, consectetur adipiscing elit. Ut gravida eros erat. </a:t>
            </a:r>
          </a:p>
          <a:p>
            <a:r>
              <a:rPr lang="en-US" dirty="0"/>
              <a:t>Proin a tellus sed risus lobortis sagittis eu quis est. Duis ut aliquam nisi. Suspendisse vehicula mi diam, </a:t>
            </a:r>
          </a:p>
          <a:p>
            <a:r>
              <a:rPr lang="en-US" dirty="0"/>
              <a:t>sit amet lacinia massa sodales ac. Fusce condimentum egestas nunc a</a:t>
            </a:r>
          </a:p>
        </p:txBody>
      </p:sp>
      <p:pic>
        <p:nvPicPr>
          <p:cNvPr id="10" name="Picture Placeholder 9" descr="two buildings" title="two buildings">
            <a:extLst>
              <a:ext uri="{FF2B5EF4-FFF2-40B4-BE49-F238E27FC236}">
                <a16:creationId xmlns:a16="http://schemas.microsoft.com/office/drawing/2014/main" id="{2F31814F-08FA-4F6F-AB72-C15E456914A6}"/>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
        <p:nvSpPr>
          <p:cNvPr id="29" name="Footer Placeholder 28">
            <a:extLst>
              <a:ext uri="{FF2B5EF4-FFF2-40B4-BE49-F238E27FC236}">
                <a16:creationId xmlns:a16="http://schemas.microsoft.com/office/drawing/2014/main" id="{8B1278D5-2C97-4CEF-8849-C9811924FBA1}"/>
              </a:ext>
            </a:extLst>
          </p:cNvPr>
          <p:cNvSpPr>
            <a:spLocks noGrp="1"/>
          </p:cNvSpPr>
          <p:nvPr>
            <p:ph type="ftr" sz="quarter" idx="16"/>
          </p:nvPr>
        </p:nvSpPr>
        <p:spPr/>
        <p:txBody>
          <a:bodyPr/>
          <a:lstStyle/>
          <a:p>
            <a:r>
              <a:rPr lang="en-US" dirty="0"/>
              <a:t>Add a Footer</a:t>
            </a:r>
          </a:p>
        </p:txBody>
      </p:sp>
      <p:sp>
        <p:nvSpPr>
          <p:cNvPr id="30" name="Slide Number Placeholder 29">
            <a:extLst>
              <a:ext uri="{FF2B5EF4-FFF2-40B4-BE49-F238E27FC236}">
                <a16:creationId xmlns:a16="http://schemas.microsoft.com/office/drawing/2014/main" id="{2F6ECD0F-66E9-4D96-8436-105A25A341A2}"/>
              </a:ext>
            </a:extLst>
          </p:cNvPr>
          <p:cNvSpPr>
            <a:spLocks noGrp="1"/>
          </p:cNvSpPr>
          <p:nvPr>
            <p:ph type="sldNum" sz="quarter" idx="17"/>
          </p:nvPr>
        </p:nvSpPr>
        <p:spPr/>
        <p:txBody>
          <a:bodyPr/>
          <a:lstStyle/>
          <a:p>
            <a:fld id="{8C2E478F-E849-4A8C-AF1F-CBCC78A7CBFA}" type="slidenum">
              <a:rPr lang="en-US" smtClean="0"/>
              <a:pPr/>
              <a:t>6</a:t>
            </a:fld>
            <a:endParaRPr lang="en-US" dirty="0"/>
          </a:p>
        </p:txBody>
      </p:sp>
    </p:spTree>
    <p:extLst>
      <p:ext uri="{BB962C8B-B14F-4D97-AF65-F5344CB8AC3E}">
        <p14:creationId xmlns:p14="http://schemas.microsoft.com/office/powerpoint/2010/main" val="317438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DB54-3897-4872-B9B3-1888BB60FDFF}"/>
              </a:ext>
            </a:extLst>
          </p:cNvPr>
          <p:cNvSpPr>
            <a:spLocks noGrp="1"/>
          </p:cNvSpPr>
          <p:nvPr>
            <p:ph type="title"/>
          </p:nvPr>
        </p:nvSpPr>
        <p:spPr/>
        <p:txBody>
          <a:bodyPr/>
          <a:lstStyle/>
          <a:p>
            <a:r>
              <a:rPr lang="en-US" dirty="0"/>
              <a:t>TITLE GOES HERE</a:t>
            </a:r>
          </a:p>
        </p:txBody>
      </p:sp>
      <p:sp>
        <p:nvSpPr>
          <p:cNvPr id="4" name="Text Placeholder 3">
            <a:extLst>
              <a:ext uri="{FF2B5EF4-FFF2-40B4-BE49-F238E27FC236}">
                <a16:creationId xmlns:a16="http://schemas.microsoft.com/office/drawing/2014/main" id="{46E2CC9E-302A-4500-B0E3-4BE84867E197}"/>
              </a:ext>
            </a:extLst>
          </p:cNvPr>
          <p:cNvSpPr>
            <a:spLocks noGrp="1"/>
          </p:cNvSpPr>
          <p:nvPr>
            <p:ph type="body" idx="13"/>
          </p:nvPr>
        </p:nvSpPr>
        <p:spPr/>
        <p:txBody>
          <a:bodyPr/>
          <a:lstStyle/>
          <a:p>
            <a:r>
              <a:rPr lang="en-US" dirty="0"/>
              <a:t>SUBTITLE GOES HERE</a:t>
            </a:r>
          </a:p>
        </p:txBody>
      </p:sp>
      <p:sp>
        <p:nvSpPr>
          <p:cNvPr id="3" name="Content Placeholder 2">
            <a:extLst>
              <a:ext uri="{FF2B5EF4-FFF2-40B4-BE49-F238E27FC236}">
                <a16:creationId xmlns:a16="http://schemas.microsoft.com/office/drawing/2014/main" id="{A999491B-46DB-4307-8E1A-E1066E4FBAEB}"/>
              </a:ext>
            </a:extLst>
          </p:cNvPr>
          <p:cNvSpPr>
            <a:spLocks noGrp="1"/>
          </p:cNvSpPr>
          <p:nvPr>
            <p:ph idx="1"/>
          </p:nvPr>
        </p:nvSpPr>
        <p:spPr/>
        <p:txBody>
          <a:bodyPr>
            <a:normAutofit fontScale="85000" lnSpcReduction="10000"/>
          </a:bodyPr>
          <a:lstStyle/>
          <a:p>
            <a:pPr marL="0" indent="0">
              <a:buNone/>
            </a:pPr>
            <a:r>
              <a:rPr lang="en-US" dirty="0"/>
              <a:t>Lorem ipsum dolor sit amet, consectetur adipiscing elit. Ut gravida eros erat. Proin a tellus sed risus lobortis sagittis eu quis est. Duis ut aliquam nisi. Suspendisse vehicula mi diam, sit amet lacinia massa sodales ac. Fusce condimentum egestas nunc a maximus. Quisque et orci purus. Proin dolor mi, ultrices sit amet ipsum placerat, congue mattis turpis. Donec vestibulum eros eget mauris dignissim, ut ultricies dolor viverra. Phasellus efficitur ante nec sem convallis, in ornare est accumsan. Lorem ipsum dolor sit amet, consectetur adipiscing elit. Ut gravida eros erat. Proin a tellus sed risus lobortis sagittis eu quis est. </a:t>
            </a:r>
          </a:p>
        </p:txBody>
      </p:sp>
      <p:graphicFrame>
        <p:nvGraphicFramePr>
          <p:cNvPr id="10" name="Chart" descr="Circular chart">
            <a:extLst>
              <a:ext uri="{FF2B5EF4-FFF2-40B4-BE49-F238E27FC236}">
                <a16:creationId xmlns:a16="http://schemas.microsoft.com/office/drawing/2014/main" id="{0EB6D7F7-49BE-4D95-9DBA-99B2C7BD4949}"/>
              </a:ext>
            </a:extLst>
          </p:cNvPr>
          <p:cNvGraphicFramePr>
            <a:graphicFrameLocks noGrp="1"/>
          </p:cNvGraphicFramePr>
          <p:nvPr>
            <p:ph sz="quarter" idx="16"/>
            <p:extLst>
              <p:ext uri="{D42A27DB-BD31-4B8C-83A1-F6EECF244321}">
                <p14:modId xmlns:p14="http://schemas.microsoft.com/office/powerpoint/2010/main" val="3155627684"/>
              </p:ext>
            </p:extLst>
          </p:nvPr>
        </p:nvGraphicFramePr>
        <p:xfrm>
          <a:off x="6400800" y="469900"/>
          <a:ext cx="5219700" cy="591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a:extLst>
              <a:ext uri="{FF2B5EF4-FFF2-40B4-BE49-F238E27FC236}">
                <a16:creationId xmlns:a16="http://schemas.microsoft.com/office/drawing/2014/main" id="{ED283012-E559-4D67-A1F1-07C0DEE40216}"/>
              </a:ext>
            </a:extLst>
          </p:cNvPr>
          <p:cNvSpPr>
            <a:spLocks noGrp="1"/>
          </p:cNvSpPr>
          <p:nvPr>
            <p:ph type="ftr" sz="quarter" idx="17"/>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69D39C07-CD0F-4304-9E26-F1075415EBEF}"/>
              </a:ext>
            </a:extLst>
          </p:cNvPr>
          <p:cNvSpPr>
            <a:spLocks noGrp="1"/>
          </p:cNvSpPr>
          <p:nvPr>
            <p:ph type="sldNum" sz="quarter" idx="18"/>
          </p:nvPr>
        </p:nvSpPr>
        <p:spPr/>
        <p:txBody>
          <a:bodyPr/>
          <a:lstStyle/>
          <a:p>
            <a:fld id="{8C2E478F-E849-4A8C-AF1F-CBCC78A7CBFA}" type="slidenum">
              <a:rPr lang="en-US" smtClean="0"/>
              <a:pPr/>
              <a:t>7</a:t>
            </a:fld>
            <a:endParaRPr lang="en-US" dirty="0"/>
          </a:p>
        </p:txBody>
      </p:sp>
    </p:spTree>
    <p:extLst>
      <p:ext uri="{BB962C8B-B14F-4D97-AF65-F5344CB8AC3E}">
        <p14:creationId xmlns:p14="http://schemas.microsoft.com/office/powerpoint/2010/main" val="86947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671F4D-9614-41E9-BA0C-7977DEBBBBB3}"/>
              </a:ext>
            </a:extLst>
          </p:cNvPr>
          <p:cNvSpPr>
            <a:spLocks noGrp="1"/>
          </p:cNvSpPr>
          <p:nvPr>
            <p:ph type="title"/>
          </p:nvPr>
        </p:nvSpPr>
        <p:spPr/>
        <p:txBody>
          <a:bodyPr/>
          <a:lstStyle/>
          <a:p>
            <a:r>
              <a:rPr lang="en-US" dirty="0"/>
              <a:t>TITLE HERE</a:t>
            </a:r>
          </a:p>
        </p:txBody>
      </p:sp>
      <p:sp>
        <p:nvSpPr>
          <p:cNvPr id="8" name="Rectangle 7">
            <a:extLst>
              <a:ext uri="{FF2B5EF4-FFF2-40B4-BE49-F238E27FC236}">
                <a16:creationId xmlns:a16="http://schemas.microsoft.com/office/drawing/2014/main" id="{1715FCDC-B95D-46B0-8EBD-FC1451D3C124}"/>
              </a:ext>
              <a:ext uri="{C183D7F6-B498-43B3-948B-1728B52AA6E4}">
                <adec:decorative xmlns:adec="http://schemas.microsoft.com/office/drawing/2017/decorative" val="1"/>
              </a:ext>
            </a:extLst>
          </p:cNvPr>
          <p:cNvSpPr/>
          <p:nvPr/>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F85080C-B66C-4B03-BE77-8C2994DDD44D}"/>
              </a:ext>
              <a:ext uri="{C183D7F6-B498-43B3-948B-1728B52AA6E4}">
                <adec:decorative xmlns:adec="http://schemas.microsoft.com/office/drawing/2017/decorative" val="1"/>
              </a:ext>
            </a:extLst>
          </p:cNvPr>
          <p:cNvSpPr/>
          <p:nvPr/>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aphicFrame>
        <p:nvGraphicFramePr>
          <p:cNvPr id="6" name="Table 2">
            <a:extLst>
              <a:ext uri="{FF2B5EF4-FFF2-40B4-BE49-F238E27FC236}">
                <a16:creationId xmlns:a16="http://schemas.microsoft.com/office/drawing/2014/main" id="{0E9A2E70-9C73-45A4-9B0C-E2433CF2A835}"/>
              </a:ext>
            </a:extLst>
          </p:cNvPr>
          <p:cNvGraphicFramePr>
            <a:graphicFrameLocks noGrp="1"/>
          </p:cNvGraphicFramePr>
          <p:nvPr>
            <p:ph idx="4294967295"/>
            <p:extLst>
              <p:ext uri="{D42A27DB-BD31-4B8C-83A1-F6EECF244321}">
                <p14:modId xmlns:p14="http://schemas.microsoft.com/office/powerpoint/2010/main" val="1842289553"/>
              </p:ext>
            </p:extLst>
          </p:nvPr>
        </p:nvGraphicFramePr>
        <p:xfrm>
          <a:off x="595313" y="1189038"/>
          <a:ext cx="11000992" cy="4843806"/>
        </p:xfrm>
        <a:graphic>
          <a:graphicData uri="http://schemas.openxmlformats.org/drawingml/2006/table">
            <a:tbl>
              <a:tblPr firstRow="1" bandRow="1">
                <a:tableStyleId>{073A0DAA-6AF3-43AB-8588-CEC1D06C72B9}</a:tableStyleId>
              </a:tblPr>
              <a:tblGrid>
                <a:gridCol w="2750248">
                  <a:extLst>
                    <a:ext uri="{9D8B030D-6E8A-4147-A177-3AD203B41FA5}">
                      <a16:colId xmlns:a16="http://schemas.microsoft.com/office/drawing/2014/main" val="2481577866"/>
                    </a:ext>
                  </a:extLst>
                </a:gridCol>
                <a:gridCol w="2750248">
                  <a:extLst>
                    <a:ext uri="{9D8B030D-6E8A-4147-A177-3AD203B41FA5}">
                      <a16:colId xmlns:a16="http://schemas.microsoft.com/office/drawing/2014/main" val="2836427615"/>
                    </a:ext>
                  </a:extLst>
                </a:gridCol>
                <a:gridCol w="2750248">
                  <a:extLst>
                    <a:ext uri="{9D8B030D-6E8A-4147-A177-3AD203B41FA5}">
                      <a16:colId xmlns:a16="http://schemas.microsoft.com/office/drawing/2014/main" val="310093864"/>
                    </a:ext>
                  </a:extLst>
                </a:gridCol>
                <a:gridCol w="2750248">
                  <a:extLst>
                    <a:ext uri="{9D8B030D-6E8A-4147-A177-3AD203B41FA5}">
                      <a16:colId xmlns:a16="http://schemas.microsoft.com/office/drawing/2014/main" val="2023951014"/>
                    </a:ext>
                  </a:extLst>
                </a:gridCol>
              </a:tblGrid>
              <a:tr h="546638">
                <a:tc>
                  <a:txBody>
                    <a:bodyPr/>
                    <a:lstStyle/>
                    <a:p>
                      <a:pPr algn="ctr"/>
                      <a:r>
                        <a:rPr lang="en-US" sz="2400" dirty="0"/>
                        <a:t>YOUR</a:t>
                      </a:r>
                      <a:r>
                        <a:rPr lang="en-US" sz="2400" baseline="0" dirty="0"/>
                        <a:t> HEADING</a:t>
                      </a:r>
                      <a:endParaRPr lang="ru-RU" sz="2400" b="1" i="0" dirty="0">
                        <a:solidFill>
                          <a:srgbClr val="2F3342"/>
                        </a:solidFill>
                        <a:latin typeface="Gill Sans" panose="020B0502020104020203" pitchFamily="34" charset="-79"/>
                        <a:ea typeface="Roboto Black" panose="02000000000000000000" pitchFamily="2" charset="0"/>
                        <a:cs typeface="Gill Sans" panose="020B0502020104020203" pitchFamily="34" charset="-79"/>
                      </a:endParaRPr>
                    </a:p>
                  </a:txBody>
                  <a:tcPr marL="67637" marR="67637" marT="34995" marB="34995" anchor="ctr">
                    <a:solidFill>
                      <a:srgbClr val="2F3342"/>
                    </a:solidFill>
                  </a:tcPr>
                </a:tc>
                <a:tc>
                  <a:txBody>
                    <a:bodyPr/>
                    <a:lstStyle/>
                    <a:p>
                      <a:pPr algn="ctr"/>
                      <a:r>
                        <a:rPr lang="en-US" sz="2400" dirty="0"/>
                        <a:t>YOUR</a:t>
                      </a:r>
                      <a:r>
                        <a:rPr lang="en-US" sz="2400" baseline="0" dirty="0"/>
                        <a:t> HEADING</a:t>
                      </a:r>
                      <a:endParaRPr lang="ru-RU" sz="2400" b="1" i="0" dirty="0">
                        <a:solidFill>
                          <a:srgbClr val="2F3342"/>
                        </a:solidFill>
                        <a:latin typeface="Gill Sans" panose="020B0502020104020203" pitchFamily="34" charset="-79"/>
                        <a:ea typeface="Roboto Black" panose="02000000000000000000" pitchFamily="2" charset="0"/>
                        <a:cs typeface="Gill Sans" panose="020B0502020104020203" pitchFamily="34" charset="-79"/>
                      </a:endParaRPr>
                    </a:p>
                  </a:txBody>
                  <a:tcPr marL="67637" marR="67637" marT="34995" marB="34995" anchor="ctr">
                    <a:solidFill>
                      <a:srgbClr val="2F3342"/>
                    </a:solidFill>
                  </a:tcPr>
                </a:tc>
                <a:tc>
                  <a:txBody>
                    <a:bodyPr/>
                    <a:lstStyle/>
                    <a:p>
                      <a:pPr algn="ctr"/>
                      <a:r>
                        <a:rPr lang="en-US" sz="2400" dirty="0"/>
                        <a:t>YOUR</a:t>
                      </a:r>
                      <a:r>
                        <a:rPr lang="en-US" sz="2400" baseline="0" dirty="0"/>
                        <a:t> HEADING</a:t>
                      </a:r>
                      <a:endParaRPr lang="ru-RU" sz="2400" b="1" i="0" dirty="0">
                        <a:solidFill>
                          <a:srgbClr val="2F3342"/>
                        </a:solidFill>
                        <a:latin typeface="Gill Sans" panose="020B0502020104020203" pitchFamily="34" charset="-79"/>
                        <a:ea typeface="Roboto Black" panose="02000000000000000000" pitchFamily="2" charset="0"/>
                        <a:cs typeface="Gill Sans" panose="020B0502020104020203" pitchFamily="34" charset="-79"/>
                      </a:endParaRPr>
                    </a:p>
                  </a:txBody>
                  <a:tcPr marL="67637" marR="67637" marT="34995" marB="34995" anchor="ctr">
                    <a:solidFill>
                      <a:srgbClr val="2F3342"/>
                    </a:solidFill>
                  </a:tcPr>
                </a:tc>
                <a:tc>
                  <a:txBody>
                    <a:bodyPr/>
                    <a:lstStyle/>
                    <a:p>
                      <a:pPr algn="ctr"/>
                      <a:r>
                        <a:rPr lang="en-US" sz="2400" dirty="0"/>
                        <a:t>YOUR</a:t>
                      </a:r>
                      <a:r>
                        <a:rPr lang="en-US" sz="2400" baseline="0" dirty="0"/>
                        <a:t> HEADING</a:t>
                      </a:r>
                      <a:endParaRPr lang="ru-RU" sz="2400" b="1" i="0" dirty="0">
                        <a:solidFill>
                          <a:srgbClr val="2F3342"/>
                        </a:solidFill>
                        <a:latin typeface="Gill Sans" panose="020B0502020104020203" pitchFamily="34" charset="-79"/>
                        <a:ea typeface="Roboto Black" panose="02000000000000000000" pitchFamily="2" charset="0"/>
                        <a:cs typeface="Gill Sans" panose="020B0502020104020203" pitchFamily="34" charset="-79"/>
                      </a:endParaRPr>
                    </a:p>
                  </a:txBody>
                  <a:tcPr marL="67637" marR="67637" marT="34995" marB="34995" anchor="ctr">
                    <a:solidFill>
                      <a:srgbClr val="2F3342"/>
                    </a:solidFill>
                  </a:tcPr>
                </a:tc>
                <a:extLst>
                  <a:ext uri="{0D108BD9-81ED-4DB2-BD59-A6C34878D82A}">
                    <a16:rowId xmlns:a16="http://schemas.microsoft.com/office/drawing/2014/main" val="983420419"/>
                  </a:ext>
                </a:extLst>
              </a:tr>
              <a:tr h="537146">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extLst>
                  <a:ext uri="{0D108BD9-81ED-4DB2-BD59-A6C34878D82A}">
                    <a16:rowId xmlns:a16="http://schemas.microsoft.com/office/drawing/2014/main" val="3883246291"/>
                  </a:ext>
                </a:extLst>
              </a:tr>
              <a:tr h="537146">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extLst>
                  <a:ext uri="{0D108BD9-81ED-4DB2-BD59-A6C34878D82A}">
                    <a16:rowId xmlns:a16="http://schemas.microsoft.com/office/drawing/2014/main" val="3502607855"/>
                  </a:ext>
                </a:extLst>
              </a:tr>
              <a:tr h="537146">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extLst>
                  <a:ext uri="{0D108BD9-81ED-4DB2-BD59-A6C34878D82A}">
                    <a16:rowId xmlns:a16="http://schemas.microsoft.com/office/drawing/2014/main" val="3557125802"/>
                  </a:ext>
                </a:extLst>
              </a:tr>
              <a:tr h="537146">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extLst>
                  <a:ext uri="{0D108BD9-81ED-4DB2-BD59-A6C34878D82A}">
                    <a16:rowId xmlns:a16="http://schemas.microsoft.com/office/drawing/2014/main" val="1055255528"/>
                  </a:ext>
                </a:extLst>
              </a:tr>
              <a:tr h="537146">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extLst>
                  <a:ext uri="{0D108BD9-81ED-4DB2-BD59-A6C34878D82A}">
                    <a16:rowId xmlns:a16="http://schemas.microsoft.com/office/drawing/2014/main" val="1449646690"/>
                  </a:ext>
                </a:extLst>
              </a:tr>
              <a:tr h="537146">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extLst>
                  <a:ext uri="{0D108BD9-81ED-4DB2-BD59-A6C34878D82A}">
                    <a16:rowId xmlns:a16="http://schemas.microsoft.com/office/drawing/2014/main" val="1173117077"/>
                  </a:ext>
                </a:extLst>
              </a:tr>
              <a:tr h="537146">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extLst>
                  <a:ext uri="{0D108BD9-81ED-4DB2-BD59-A6C34878D82A}">
                    <a16:rowId xmlns:a16="http://schemas.microsoft.com/office/drawing/2014/main" val="43970745"/>
                  </a:ext>
                </a:extLst>
              </a:tr>
              <a:tr h="537146">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t>Place content here</a:t>
                      </a:r>
                      <a:endParaRPr lang="ru-RU" sz="1400" b="0" i="0" dirty="0">
                        <a:solidFill>
                          <a:schemeClr val="bg1"/>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42" marR="64642" marT="34995" marB="34995" anchor="ctr"/>
                </a:tc>
                <a:extLst>
                  <a:ext uri="{0D108BD9-81ED-4DB2-BD59-A6C34878D82A}">
                    <a16:rowId xmlns:a16="http://schemas.microsoft.com/office/drawing/2014/main" val="1663314759"/>
                  </a:ext>
                </a:extLst>
              </a:tr>
            </a:tbl>
          </a:graphicData>
        </a:graphic>
      </p:graphicFrame>
      <p:sp>
        <p:nvSpPr>
          <p:cNvPr id="2" name="Footer Placeholder 1">
            <a:extLst>
              <a:ext uri="{FF2B5EF4-FFF2-40B4-BE49-F238E27FC236}">
                <a16:creationId xmlns:a16="http://schemas.microsoft.com/office/drawing/2014/main" id="{AAB9EEEE-5D24-422D-B76D-987859ECB059}"/>
              </a:ext>
            </a:extLst>
          </p:cNvPr>
          <p:cNvSpPr>
            <a:spLocks noGrp="1"/>
          </p:cNvSpPr>
          <p:nvPr>
            <p:ph type="ftr" sz="quarter" idx="10"/>
          </p:nvPr>
        </p:nvSpPr>
        <p:spPr/>
        <p:txBody>
          <a:bodyPr/>
          <a:lstStyle/>
          <a:p>
            <a:r>
              <a:rPr lang="en-US" dirty="0"/>
              <a:t>Add a Footer</a:t>
            </a:r>
          </a:p>
        </p:txBody>
      </p:sp>
      <p:sp>
        <p:nvSpPr>
          <p:cNvPr id="5" name="Slide Number Placeholder 4">
            <a:extLst>
              <a:ext uri="{FF2B5EF4-FFF2-40B4-BE49-F238E27FC236}">
                <a16:creationId xmlns:a16="http://schemas.microsoft.com/office/drawing/2014/main" id="{4BFC890C-B560-45C1-9FF4-08AA00E1673F}"/>
              </a:ext>
            </a:extLst>
          </p:cNvPr>
          <p:cNvSpPr>
            <a:spLocks noGrp="1"/>
          </p:cNvSpPr>
          <p:nvPr>
            <p:ph type="sldNum" sz="quarter" idx="11"/>
          </p:nvPr>
        </p:nvSpPr>
        <p:spPr/>
        <p:txBody>
          <a:bodyPr/>
          <a:lstStyle/>
          <a:p>
            <a:fld id="{8C2E478F-E849-4A8C-AF1F-CBCC78A7CBFA}" type="slidenum">
              <a:rPr lang="en-US" smtClean="0"/>
              <a:pPr/>
              <a:t>8</a:t>
            </a:fld>
            <a:endParaRPr lang="en-US" dirty="0"/>
          </a:p>
        </p:txBody>
      </p:sp>
    </p:spTree>
    <p:extLst>
      <p:ext uri="{BB962C8B-B14F-4D97-AF65-F5344CB8AC3E}">
        <p14:creationId xmlns:p14="http://schemas.microsoft.com/office/powerpoint/2010/main" val="277909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bstract building" title="abstract building">
            <a:extLst>
              <a:ext uri="{FF2B5EF4-FFF2-40B4-BE49-F238E27FC236}">
                <a16:creationId xmlns:a16="http://schemas.microsoft.com/office/drawing/2014/main" id="{81A2DCC4-678E-4F5B-B305-FA52F5FF55E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3" name="Footer Placeholder 2">
            <a:extLst>
              <a:ext uri="{FF2B5EF4-FFF2-40B4-BE49-F238E27FC236}">
                <a16:creationId xmlns:a16="http://schemas.microsoft.com/office/drawing/2014/main" id="{F3908FF0-1F83-4DE9-B48E-CB646B5E3164}"/>
              </a:ext>
            </a:extLst>
          </p:cNvPr>
          <p:cNvSpPr>
            <a:spLocks noGrp="1"/>
          </p:cNvSpPr>
          <p:nvPr>
            <p:ph type="ftr" sz="quarter" idx="11"/>
          </p:nvPr>
        </p:nvSpPr>
        <p:spPr/>
        <p:txBody>
          <a:bodyPr/>
          <a:lstStyle/>
          <a:p>
            <a:r>
              <a:rPr lang="en-US" dirty="0"/>
              <a:t>Add a Footer</a:t>
            </a:r>
          </a:p>
        </p:txBody>
      </p:sp>
      <p:sp>
        <p:nvSpPr>
          <p:cNvPr id="11" name="Rectangle 10">
            <a:extLst>
              <a:ext uri="{FF2B5EF4-FFF2-40B4-BE49-F238E27FC236}">
                <a16:creationId xmlns:a16="http://schemas.microsoft.com/office/drawing/2014/main" id="{618826A1-4E90-405A-AE28-5500B0A362E3}"/>
              </a:ext>
              <a:ext uri="{C183D7F6-B498-43B3-948B-1728B52AA6E4}">
                <adec:decorative xmlns:adec="http://schemas.microsoft.com/office/drawing/2017/decorative" val="1"/>
              </a:ext>
            </a:extLst>
          </p:cNvPr>
          <p:cNvSpPr/>
          <p:nvPr/>
        </p:nvSpPr>
        <p:spPr>
          <a:xfrm flipH="1">
            <a:off x="6568221" y="4076700"/>
            <a:ext cx="5386926" cy="2131595"/>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Rectangle 9">
            <a:extLst>
              <a:ext uri="{FF2B5EF4-FFF2-40B4-BE49-F238E27FC236}">
                <a16:creationId xmlns:a16="http://schemas.microsoft.com/office/drawing/2014/main" id="{0783A1B7-34FF-4F2F-A68D-A3D22C770FCB}"/>
              </a:ext>
              <a:ext uri="{C183D7F6-B498-43B3-948B-1728B52AA6E4}">
                <adec:decorative xmlns:adec="http://schemas.microsoft.com/office/drawing/2017/decorative" val="1"/>
              </a:ext>
            </a:extLst>
          </p:cNvPr>
          <p:cNvSpPr/>
          <p:nvPr/>
        </p:nvSpPr>
        <p:spPr>
          <a:xfrm flipH="1">
            <a:off x="791413" y="502215"/>
            <a:ext cx="10638585" cy="5706080"/>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C1F0EB8-D260-4FB6-ACF6-6E86B9A02919}"/>
              </a:ext>
              <a:ext uri="{C183D7F6-B498-43B3-948B-1728B52AA6E4}">
                <adec:decorative xmlns:adec="http://schemas.microsoft.com/office/drawing/2017/decorative" val="1"/>
              </a:ext>
            </a:extLst>
          </p:cNvPr>
          <p:cNvSpPr/>
          <p:nvPr/>
        </p:nvSpPr>
        <p:spPr>
          <a:xfrm>
            <a:off x="6834487" y="4223911"/>
            <a:ext cx="5386924" cy="263408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 name="Title 8">
            <a:extLst>
              <a:ext uri="{FF2B5EF4-FFF2-40B4-BE49-F238E27FC236}">
                <a16:creationId xmlns:a16="http://schemas.microsoft.com/office/drawing/2014/main" id="{FEBE39E3-389E-424A-BBC8-D103BC6180A4}"/>
              </a:ext>
            </a:extLst>
          </p:cNvPr>
          <p:cNvSpPr>
            <a:spLocks noGrp="1"/>
          </p:cNvSpPr>
          <p:nvPr>
            <p:ph type="title"/>
          </p:nvPr>
        </p:nvSpPr>
        <p:spPr>
          <a:xfrm>
            <a:off x="7222246" y="4376539"/>
            <a:ext cx="4369521" cy="1839433"/>
          </a:xfrm>
        </p:spPr>
        <p:txBody>
          <a:bodyPr/>
          <a:lstStyle/>
          <a:p>
            <a:pPr lvl="0" algn="l">
              <a:lnSpc>
                <a:spcPct val="80000"/>
              </a:lnSpc>
              <a:spcBef>
                <a:spcPts val="0"/>
              </a:spcBef>
              <a:defRPr sz="10000">
                <a:solidFill>
                  <a:srgbClr val="3A3B39"/>
                </a:solidFill>
                <a:latin typeface="Bebas"/>
                <a:ea typeface="Bebas"/>
                <a:cs typeface="Bebas"/>
                <a:sym typeface="Bebas"/>
              </a:defRPr>
            </a:pPr>
            <a:r>
              <a:rPr lang="en-US" sz="3200" cap="none" dirty="0">
                <a:solidFill>
                  <a:srgbClr val="2F3342"/>
                </a:solidFill>
                <a:latin typeface="Calibri"/>
                <a:cs typeface="Gill Sans" panose="020B0502020104020203" pitchFamily="34" charset="-79"/>
                <a:sym typeface="Bebas"/>
              </a:rPr>
              <a:t>YOUR TITLE GOES HERE</a:t>
            </a:r>
            <a:br>
              <a:rPr lang="en-US" sz="3200" cap="none" dirty="0">
                <a:solidFill>
                  <a:srgbClr val="2F3342"/>
                </a:solidFill>
                <a:latin typeface="Calibri"/>
                <a:cs typeface="Gill Sans" panose="020B0502020104020203" pitchFamily="34" charset="-79"/>
                <a:sym typeface="Bebas"/>
              </a:rPr>
            </a:br>
            <a:r>
              <a:rPr lang="en-US" sz="1200" b="0" cap="none" dirty="0">
                <a:solidFill>
                  <a:srgbClr val="2F3342"/>
                </a:solidFill>
                <a:latin typeface="Calibri"/>
                <a:ea typeface="+mn-ea"/>
                <a:cs typeface="+mn-cs"/>
              </a:rPr>
              <a:t>Lorem ipsum dolor sit amet, consectetur adipiscing elit. </a:t>
            </a:r>
            <a:br>
              <a:rPr lang="en-US" sz="1200" b="0" cap="none" dirty="0">
                <a:solidFill>
                  <a:srgbClr val="2F3342"/>
                </a:solidFill>
                <a:latin typeface="Calibri"/>
                <a:ea typeface="+mn-ea"/>
                <a:cs typeface="+mn-cs"/>
              </a:rPr>
            </a:br>
            <a:r>
              <a:rPr lang="en-US" sz="1200" b="0" cap="none" dirty="0">
                <a:solidFill>
                  <a:srgbClr val="2F3342"/>
                </a:solidFill>
                <a:latin typeface="Calibri"/>
                <a:ea typeface="+mn-ea"/>
                <a:cs typeface="+mn-cs"/>
              </a:rPr>
              <a:t>Ut gravida eros erat. Proin a tellus sed risus lobortis sagitti</a:t>
            </a:r>
          </a:p>
        </p:txBody>
      </p:sp>
      <p:sp>
        <p:nvSpPr>
          <p:cNvPr id="13" name="Rectangle: Single Corner Snipped 12">
            <a:extLst>
              <a:ext uri="{FF2B5EF4-FFF2-40B4-BE49-F238E27FC236}">
                <a16:creationId xmlns:a16="http://schemas.microsoft.com/office/drawing/2014/main" id="{B36D0ADB-FA1F-4489-86B3-B4A6906DB881}"/>
              </a:ext>
              <a:ext uri="{C183D7F6-B498-43B3-948B-1728B52AA6E4}">
                <adec:decorative xmlns:adec="http://schemas.microsoft.com/office/drawing/2017/decorative" val="1"/>
              </a:ext>
            </a:extLst>
          </p:cNvPr>
          <p:cNvSpPr/>
          <p:nvPr/>
        </p:nvSpPr>
        <p:spPr>
          <a:xfrm flipH="1">
            <a:off x="11549268" y="6356350"/>
            <a:ext cx="672142"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A43C8AE-92D1-4381-AB5D-D73573EB55F3}"/>
              </a:ext>
            </a:extLst>
          </p:cNvPr>
          <p:cNvSpPr>
            <a:spLocks noGrp="1"/>
          </p:cNvSpPr>
          <p:nvPr>
            <p:ph type="sldNum" sz="quarter" idx="12"/>
          </p:nvPr>
        </p:nvSpPr>
        <p:spPr/>
        <p:txBody>
          <a:bodyPr/>
          <a:lstStyle/>
          <a:p>
            <a:fld id="{8C2E478F-E849-4A8C-AF1F-CBCC78A7CBFA}" type="slidenum">
              <a:rPr lang="en-US" smtClean="0"/>
              <a:pPr/>
              <a:t>9</a:t>
            </a:fld>
            <a:endParaRPr lang="en-US" dirty="0"/>
          </a:p>
        </p:txBody>
      </p:sp>
    </p:spTree>
    <p:extLst>
      <p:ext uri="{BB962C8B-B14F-4D97-AF65-F5344CB8AC3E}">
        <p14:creationId xmlns:p14="http://schemas.microsoft.com/office/powerpoint/2010/main" val="1389222877"/>
      </p:ext>
    </p:extLst>
  </p:cSld>
  <p:clrMapOvr>
    <a:masterClrMapping/>
  </p:clrMapOvr>
</p:sld>
</file>

<file path=ppt/theme/theme1.xml><?xml version="1.0" encoding="utf-8"?>
<a:theme xmlns:a="http://schemas.openxmlformats.org/drawingml/2006/main" name="Office 主题​​">
  <a:themeElements>
    <a:clrScheme name="Custom 8">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56051434" id="{98E5CA42-26AB-45E1-9E3D-D296415EF43E}" vid="{77912FD4-F1B5-440A-8FCA-83FB6C1020C5}"/>
    </a:ext>
  </a:extLst>
</a:theme>
</file>

<file path=ppt/theme/theme2.xml><?xml version="1.0" encoding="utf-8"?>
<a:theme xmlns:a="http://schemas.openxmlformats.org/drawingml/2006/main" name="1_OfficePLUS">
  <a:themeElements>
    <a:clrScheme name="沉稳红模板配色">
      <a:dk1>
        <a:sysClr val="windowText" lastClr="000000"/>
      </a:dk1>
      <a:lt1>
        <a:sysClr val="window" lastClr="FFFFFF"/>
      </a:lt1>
      <a:dk2>
        <a:srgbClr val="696464"/>
      </a:dk2>
      <a:lt2>
        <a:srgbClr val="E9E5DC"/>
      </a:lt2>
      <a:accent1>
        <a:srgbClr val="C00000"/>
      </a:accent1>
      <a:accent2>
        <a:srgbClr val="9A0000"/>
      </a:accent2>
      <a:accent3>
        <a:srgbClr val="A28E6A"/>
      </a:accent3>
      <a:accent4>
        <a:srgbClr val="956251"/>
      </a:accent4>
      <a:accent5>
        <a:srgbClr val="918485"/>
      </a:accent5>
      <a:accent6>
        <a:srgbClr val="855D5D"/>
      </a:accent6>
      <a:hlink>
        <a:srgbClr val="CC9900"/>
      </a:hlink>
      <a:folHlink>
        <a:srgbClr val="96A9A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520B0621022B4CA37193CEB4BD4006" ma:contentTypeVersion="13" ma:contentTypeDescription="Create a new document." ma:contentTypeScope="" ma:versionID="cfe9ef737fb2ae655456fe470e3de886">
  <xsd:schema xmlns:xsd="http://www.w3.org/2001/XMLSchema" xmlns:xs="http://www.w3.org/2001/XMLSchema" xmlns:p="http://schemas.microsoft.com/office/2006/metadata/properties" xmlns:ns2="45e91f00-0250-4a60-970e-f6ee534b485a" xmlns:ns3="03902022-5f07-415b-99da-02f7a843c2d0" targetNamespace="http://schemas.microsoft.com/office/2006/metadata/properties" ma:root="true" ma:fieldsID="1f8918928c275871385115b2196c7a39" ns2:_="" ns3:_="">
    <xsd:import namespace="45e91f00-0250-4a60-970e-f6ee534b485a"/>
    <xsd:import namespace="03902022-5f07-415b-99da-02f7a843c2d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e91f00-0250-4a60-970e-f6ee534b485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3902022-5f07-415b-99da-02f7a843c2d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description=""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03902022-5f07-415b-99da-02f7a843c2d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EDBAF2-6B07-4D1D-AA38-106781FFDB27}"/>
</file>

<file path=customXml/itemProps2.xml><?xml version="1.0" encoding="utf-8"?>
<ds:datastoreItem xmlns:ds="http://schemas.openxmlformats.org/officeDocument/2006/customXml" ds:itemID="{9B19B998-C0F0-415C-AF4D-F10DCCD30A25}">
  <ds:schemaRefs>
    <ds:schemaRef ds:uri="http://schemas.microsoft.com/office/2006/metadata/properties"/>
    <ds:schemaRef ds:uri="http://schemas.microsoft.com/office/infopath/2007/PartnerControls"/>
    <ds:schemaRef ds:uri="03902022-5f07-415b-99da-02f7a843c2d0"/>
  </ds:schemaRefs>
</ds:datastoreItem>
</file>

<file path=customXml/itemProps3.xml><?xml version="1.0" encoding="utf-8"?>
<ds:datastoreItem xmlns:ds="http://schemas.openxmlformats.org/officeDocument/2006/customXml" ds:itemID="{D27BEDAB-01B4-4BD0-9390-31AD928007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TF56051434</Template>
  <TotalTime>0</TotalTime>
  <Words>649</Words>
  <Application>Microsoft Office PowerPoint</Application>
  <PresentationFormat>宽屏</PresentationFormat>
  <Paragraphs>954</Paragraphs>
  <Slides>11</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11</vt:i4>
      </vt:variant>
    </vt:vector>
  </HeadingPairs>
  <TitlesOfParts>
    <vt:vector size="19" baseType="lpstr">
      <vt:lpstr>Gill Sans</vt:lpstr>
      <vt:lpstr>Gill Sans Light</vt:lpstr>
      <vt:lpstr>Arial</vt:lpstr>
      <vt:lpstr>Calibri</vt:lpstr>
      <vt:lpstr>Century Gothic</vt:lpstr>
      <vt:lpstr>Segoe UI Light</vt:lpstr>
      <vt:lpstr>Office 主题​​</vt:lpstr>
      <vt:lpstr>1_OfficePLUS</vt:lpstr>
      <vt:lpstr>Presentation  Title</vt:lpstr>
      <vt:lpstr>Presentation Title Alt 1</vt:lpstr>
      <vt:lpstr>Presentation Title Alt 2</vt:lpstr>
      <vt:lpstr>YOUR TITLE GOES HERE</vt:lpstr>
      <vt:lpstr>YOUR TITLE HERE</vt:lpstr>
      <vt:lpstr>Title</vt:lpstr>
      <vt:lpstr>TITLE GOES HERE</vt:lpstr>
      <vt:lpstr>TITLE HERE</vt:lpstr>
      <vt:lpstr>YOUR TITLE GOES HERE Lorem ipsum dolor sit amet, consectetur adipiscing elit.  Ut gravida eros erat. Proin a tellus sed risus lobortis sagitti</vt:lpstr>
      <vt:lpstr>THANK YOU</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2019-08-23T06:22:26Z</dcterms:created>
  <dcterms:modified xsi:type="dcterms:W3CDTF">2019-09-04T09:08:00Z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0x0101004D520B0621022B4CA37193CEB4BD4006</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t-weiszh@microsoft.com</vt:lpwstr>
  </property>
  <property fmtid="{D5CDD505-2E9C-101B-9397-08002B2CF9AE}" pid="6" name="MSIP_Label_f42aa342-8706-4288-bd11-ebb85995028c_SetDate">
    <vt:lpwstr>2019-08-23T06:25:16.9293448Z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ActionId">
    <vt:lpwstr>31002d39-fd45-4a05-bc7a-5f674db7ce67</vt:lpwstr>
  </property>
  <property fmtid="{D5CDD505-2E9C-101B-9397-08002B2CF9AE}" pid="10" name="MSIP_Label_f42aa342-8706-4288-bd11-ebb85995028c_Extended_MSFT_Method">
    <vt:lpwstr>Automatic</vt:lpwstr>
  </property>
  <property fmtid="{D5CDD505-2E9C-101B-9397-08002B2CF9AE}" pid="11" name="Sensitivity">
    <vt:lpwstr>General</vt:lpwstr>
  </property>
</Properties>
</file>