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5" r:id="rId2"/>
    <p:sldId id="414" r:id="rId3"/>
    <p:sldId id="317" r:id="rId4"/>
    <p:sldId id="419" r:id="rId5"/>
    <p:sldId id="420" r:id="rId6"/>
    <p:sldId id="324" r:id="rId7"/>
    <p:sldId id="323" r:id="rId8"/>
    <p:sldId id="260" r:id="rId9"/>
    <p:sldId id="422" r:id="rId10"/>
    <p:sldId id="330" r:id="rId11"/>
    <p:sldId id="329" r:id="rId12"/>
    <p:sldId id="331" r:id="rId13"/>
    <p:sldId id="341" r:id="rId14"/>
    <p:sldId id="433" r:id="rId15"/>
    <p:sldId id="423" r:id="rId16"/>
    <p:sldId id="326" r:id="rId17"/>
    <p:sldId id="332" r:id="rId18"/>
    <p:sldId id="425" r:id="rId19"/>
    <p:sldId id="427" r:id="rId20"/>
    <p:sldId id="328" r:id="rId21"/>
    <p:sldId id="424" r:id="rId22"/>
    <p:sldId id="426" r:id="rId23"/>
    <p:sldId id="338" r:id="rId24"/>
    <p:sldId id="335" r:id="rId25"/>
    <p:sldId id="336" r:id="rId26"/>
    <p:sldId id="429" r:id="rId27"/>
    <p:sldId id="430" r:id="rId28"/>
    <p:sldId id="434" r:id="rId29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32"/>
    </p:embeddedFont>
    <p:embeddedFont>
      <p:font typeface="Microsoft YaHei" panose="020B0503020204020204" pitchFamily="34" charset="-122"/>
      <p:regular r:id="rId33"/>
      <p:bold r:id="rId34"/>
    </p:embeddedFont>
    <p:embeddedFont>
      <p:font typeface="DINCond-Bold" charset="0"/>
      <p:regular r:id="rId35"/>
    </p:embeddedFont>
    <p:embeddedFont>
      <p:font typeface="OPPOSans B" panose="00020600040101010101" pitchFamily="18" charset="-122"/>
      <p:regular r:id="rId36"/>
    </p:embeddedFont>
    <p:embeddedFont>
      <p:font typeface="OPPOSans R" panose="00020600040101010101" pitchFamily="18" charset="-122"/>
      <p:regular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Bold" panose="02000000000000000000" pitchFamily="2" charset="0"/>
      <p:bold r:id="rId42"/>
    </p:embeddedFont>
    <p:embeddedFont>
      <p:font typeface="Roboto Regular" panose="02000000000000000000" pitchFamily="2" charset="0"/>
      <p:regular r:id="rId43"/>
    </p:embeddedFont>
    <p:embeddedFont>
      <p:font typeface="等线" panose="02010600030101010101" pitchFamily="2" charset="-122"/>
      <p:regular r:id="rId44"/>
      <p:bold r:id="rId4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8" pos="7061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AD8"/>
    <a:srgbClr val="644FE9"/>
    <a:srgbClr val="FAAC74"/>
    <a:srgbClr val="D45152"/>
    <a:srgbClr val="E6E6E6"/>
    <a:srgbClr val="FDDBA8"/>
    <a:srgbClr val="FFBC47"/>
    <a:srgbClr val="FFC15A"/>
    <a:srgbClr val="FFAD19"/>
    <a:srgbClr val="FFC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D082C-2C20-4083-B979-C4E9D9FF1027}" v="1" dt="2022-01-27T07:00:05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0" autoAdjust="0"/>
    <p:restoredTop sz="94221" autoAdjust="0"/>
  </p:normalViewPr>
  <p:slideViewPr>
    <p:cSldViewPr snapToGrid="0" showGuides="1">
      <p:cViewPr>
        <p:scale>
          <a:sx n="50" d="100"/>
          <a:sy n="50" d="100"/>
        </p:scale>
        <p:origin x="1128" y="552"/>
      </p:cViewPr>
      <p:guideLst>
        <p:guide orient="horz" pos="2205"/>
        <p:guide pos="438"/>
        <p:guide pos="7219"/>
        <p:guide orient="horz" pos="436"/>
        <p:guide orient="horz" pos="3952"/>
        <p:guide pos="3840"/>
        <p:guide pos="7061"/>
        <p:guide orient="horz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197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A9BD082C-2C20-4083-B979-C4E9D9FF1027}"/>
    <pc:docChg chg="undo custSel addSld delSld modSld modMainMaster">
      <pc:chgData name="Xin Zhang (FA Talent)" userId="474f572f-8271-4f60-858e-cee871e0aec6" providerId="ADAL" clId="{A9BD082C-2C20-4083-B979-C4E9D9FF1027}" dt="2022-01-27T07:00:31.713" v="32" actId="20577"/>
      <pc:docMkLst>
        <pc:docMk/>
      </pc:docMkLst>
      <pc:sldChg chg="del">
        <pc:chgData name="Xin Zhang (FA Talent)" userId="474f572f-8271-4f60-858e-cee871e0aec6" providerId="ADAL" clId="{A9BD082C-2C20-4083-B979-C4E9D9FF1027}" dt="2022-01-27T07:00:29.338" v="30" actId="47"/>
        <pc:sldMkLst>
          <pc:docMk/>
          <pc:sldMk cId="1135249564" sldId="314"/>
        </pc:sldMkLst>
      </pc:sldChg>
      <pc:sldChg chg="del">
        <pc:chgData name="Xin Zhang (FA Talent)" userId="474f572f-8271-4f60-858e-cee871e0aec6" providerId="ADAL" clId="{A9BD082C-2C20-4083-B979-C4E9D9FF1027}" dt="2022-01-27T06:59:55.728" v="23" actId="47"/>
        <pc:sldMkLst>
          <pc:docMk/>
          <pc:sldMk cId="2020611324" sldId="315"/>
        </pc:sldMkLst>
      </pc:sldChg>
      <pc:sldChg chg="del">
        <pc:chgData name="Xin Zhang (FA Talent)" userId="474f572f-8271-4f60-858e-cee871e0aec6" providerId="ADAL" clId="{A9BD082C-2C20-4083-B979-C4E9D9FF1027}" dt="2022-01-27T06:59:52.697" v="20" actId="47"/>
        <pc:sldMkLst>
          <pc:docMk/>
          <pc:sldMk cId="1017731531" sldId="316"/>
        </pc:sldMkLst>
      </pc:sldChg>
      <pc:sldChg chg="del">
        <pc:chgData name="Xin Zhang (FA Talent)" userId="474f572f-8271-4f60-858e-cee871e0aec6" providerId="ADAL" clId="{A9BD082C-2C20-4083-B979-C4E9D9FF1027}" dt="2022-01-27T06:59:53.844" v="21" actId="47"/>
        <pc:sldMkLst>
          <pc:docMk/>
          <pc:sldMk cId="1419313479" sldId="339"/>
        </pc:sldMkLst>
      </pc:sldChg>
      <pc:sldChg chg="del">
        <pc:chgData name="Xin Zhang (FA Talent)" userId="474f572f-8271-4f60-858e-cee871e0aec6" providerId="ADAL" clId="{A9BD082C-2C20-4083-B979-C4E9D9FF1027}" dt="2022-01-27T06:59:55.289" v="22" actId="47"/>
        <pc:sldMkLst>
          <pc:docMk/>
          <pc:sldMk cId="157939043" sldId="431"/>
        </pc:sldMkLst>
      </pc:sldChg>
      <pc:sldChg chg="modSp add mod">
        <pc:chgData name="Xin Zhang (FA Talent)" userId="474f572f-8271-4f60-858e-cee871e0aec6" providerId="ADAL" clId="{A9BD082C-2C20-4083-B979-C4E9D9FF1027}" dt="2022-01-27T07:00:31.713" v="32" actId="20577"/>
        <pc:sldMkLst>
          <pc:docMk/>
          <pc:sldMk cId="3179033524" sldId="434"/>
        </pc:sldMkLst>
        <pc:spChg chg="mod">
          <ac:chgData name="Xin Zhang (FA Talent)" userId="474f572f-8271-4f60-858e-cee871e0aec6" providerId="ADAL" clId="{A9BD082C-2C20-4083-B979-C4E9D9FF1027}" dt="2022-01-27T07:00:31.713" v="32" actId="20577"/>
          <ac:spMkLst>
            <pc:docMk/>
            <pc:sldMk cId="3179033524" sldId="434"/>
            <ac:spMk id="3" creationId="{9AFB47E1-7AF0-204F-89F0-4C0DE2B37BF5}"/>
          </ac:spMkLst>
        </pc:spChg>
      </pc:sldChg>
      <pc:sldMasterChg chg="delSp mod delSldLayout modSldLayout">
        <pc:chgData name="Xin Zhang (FA Talent)" userId="474f572f-8271-4f60-858e-cee871e0aec6" providerId="ADAL" clId="{A9BD082C-2C20-4083-B979-C4E9D9FF1027}" dt="2022-01-27T07:00:29.338" v="30" actId="47"/>
        <pc:sldMasterMkLst>
          <pc:docMk/>
          <pc:sldMasterMk cId="3682895103" sldId="2147483648"/>
        </pc:sldMasterMkLst>
        <pc:spChg chg="del">
          <ac:chgData name="Xin Zhang (FA Talent)" userId="474f572f-8271-4f60-858e-cee871e0aec6" providerId="ADAL" clId="{A9BD082C-2C20-4083-B979-C4E9D9FF1027}" dt="2022-01-27T06:55:34.217" v="1" actId="478"/>
          <ac:spMkLst>
            <pc:docMk/>
            <pc:sldMasterMk cId="3682895103" sldId="2147483648"/>
            <ac:spMk id="2" creationId="{3D56D6AA-2FF7-4C57-AF59-CCC928800250}"/>
          </ac:spMkLst>
        </pc:spChg>
        <pc:spChg chg="del">
          <ac:chgData name="Xin Zhang (FA Talent)" userId="474f572f-8271-4f60-858e-cee871e0aec6" providerId="ADAL" clId="{A9BD082C-2C20-4083-B979-C4E9D9FF1027}" dt="2022-01-27T06:55:34.217" v="1" actId="478"/>
          <ac:spMkLst>
            <pc:docMk/>
            <pc:sldMasterMk cId="3682895103" sldId="2147483648"/>
            <ac:spMk id="3" creationId="{A14AC9B2-957A-44FE-BB9C-3D61372DD56D}"/>
          </ac:spMkLst>
        </pc:spChg>
        <pc:spChg chg="del">
          <ac:chgData name="Xin Zhang (FA Talent)" userId="474f572f-8271-4f60-858e-cee871e0aec6" providerId="ADAL" clId="{A9BD082C-2C20-4083-B979-C4E9D9FF1027}" dt="2022-01-27T06:55:34.217" v="1" actId="478"/>
          <ac:spMkLst>
            <pc:docMk/>
            <pc:sldMasterMk cId="3682895103" sldId="2147483648"/>
            <ac:spMk id="4" creationId="{F9E1A689-1077-4CFD-997D-1BD594791FA2}"/>
          </ac:spMkLst>
        </pc:spChg>
        <pc:spChg chg="del">
          <ac:chgData name="Xin Zhang (FA Talent)" userId="474f572f-8271-4f60-858e-cee871e0aec6" providerId="ADAL" clId="{A9BD082C-2C20-4083-B979-C4E9D9FF1027}" dt="2022-01-27T06:55:34.217" v="1" actId="478"/>
          <ac:spMkLst>
            <pc:docMk/>
            <pc:sldMasterMk cId="3682895103" sldId="2147483648"/>
            <ac:spMk id="5" creationId="{486AB173-3B8F-415F-9C82-198D71FD8F65}"/>
          </ac:spMkLst>
        </pc:spChg>
        <pc:spChg chg="del">
          <ac:chgData name="Xin Zhang (FA Talent)" userId="474f572f-8271-4f60-858e-cee871e0aec6" providerId="ADAL" clId="{A9BD082C-2C20-4083-B979-C4E9D9FF1027}" dt="2022-01-27T06:55:34.217" v="1" actId="478"/>
          <ac:spMkLst>
            <pc:docMk/>
            <pc:sldMasterMk cId="3682895103" sldId="2147483648"/>
            <ac:spMk id="6" creationId="{9DE99648-09F9-408D-9644-E746EC803E79}"/>
          </ac:spMkLst>
        </pc:spChg>
        <pc:sldLayoutChg chg="delSp mod">
          <pc:chgData name="Xin Zhang (FA Talent)" userId="474f572f-8271-4f60-858e-cee871e0aec6" providerId="ADAL" clId="{A9BD082C-2C20-4083-B979-C4E9D9FF1027}" dt="2022-01-27T06:55:37.645" v="2" actId="478"/>
          <pc:sldLayoutMkLst>
            <pc:docMk/>
            <pc:sldMasterMk cId="3682895103" sldId="2147483648"/>
            <pc:sldLayoutMk cId="438956599" sldId="2147483652"/>
          </pc:sldLayoutMkLst>
          <pc:picChg chg="del">
            <ac:chgData name="Xin Zhang (FA Talent)" userId="474f572f-8271-4f60-858e-cee871e0aec6" providerId="ADAL" clId="{A9BD082C-2C20-4083-B979-C4E9D9FF1027}" dt="2022-01-27T06:55:37.645" v="2" actId="478"/>
            <ac:picMkLst>
              <pc:docMk/>
              <pc:sldMasterMk cId="3682895103" sldId="2147483648"/>
              <pc:sldLayoutMk cId="438956599" sldId="2147483652"/>
              <ac:picMk id="9" creationId="{1F7FD501-9E0D-4BE8-B66F-D32464185791}"/>
            </ac:picMkLst>
          </pc:picChg>
        </pc:sldLayoutChg>
        <pc:sldLayoutChg chg="del">
          <pc:chgData name="Xin Zhang (FA Talent)" userId="474f572f-8271-4f60-858e-cee871e0aec6" providerId="ADAL" clId="{A9BD082C-2C20-4083-B979-C4E9D9FF1027}" dt="2022-01-27T07:00:29.338" v="30" actId="47"/>
          <pc:sldLayoutMkLst>
            <pc:docMk/>
            <pc:sldMasterMk cId="3682895103" sldId="2147483648"/>
            <pc:sldLayoutMk cId="2583775397" sldId="2147483654"/>
          </pc:sldLayoutMkLst>
        </pc:sldLayoutChg>
        <pc:sldLayoutChg chg="del">
          <pc:chgData name="Xin Zhang (FA Talent)" userId="474f572f-8271-4f60-858e-cee871e0aec6" providerId="ADAL" clId="{A9BD082C-2C20-4083-B979-C4E9D9FF1027}" dt="2022-01-27T06:59:55.728" v="23" actId="47"/>
          <pc:sldLayoutMkLst>
            <pc:docMk/>
            <pc:sldMasterMk cId="3682895103" sldId="2147483648"/>
            <pc:sldLayoutMk cId="1266564769" sldId="2147483655"/>
          </pc:sldLayoutMkLst>
        </pc:sldLayoutChg>
        <pc:sldLayoutChg chg="delSp mod">
          <pc:chgData name="Xin Zhang (FA Talent)" userId="474f572f-8271-4f60-858e-cee871e0aec6" providerId="ADAL" clId="{A9BD082C-2C20-4083-B979-C4E9D9FF1027}" dt="2022-01-27T06:55:39.439" v="3" actId="478"/>
          <pc:sldLayoutMkLst>
            <pc:docMk/>
            <pc:sldMasterMk cId="3682895103" sldId="2147483648"/>
            <pc:sldLayoutMk cId="1486487719" sldId="2147483656"/>
          </pc:sldLayoutMkLst>
          <pc:picChg chg="del">
            <ac:chgData name="Xin Zhang (FA Talent)" userId="474f572f-8271-4f60-858e-cee871e0aec6" providerId="ADAL" clId="{A9BD082C-2C20-4083-B979-C4E9D9FF1027}" dt="2022-01-27T06:55:39.439" v="3" actId="478"/>
            <ac:picMkLst>
              <pc:docMk/>
              <pc:sldMasterMk cId="3682895103" sldId="2147483648"/>
              <pc:sldLayoutMk cId="1486487719" sldId="2147483656"/>
              <ac:picMk id="20" creationId="{AA72FC27-A9EC-4946-B8A9-8FB8E79A7690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29.718" v="0" actId="478"/>
          <pc:sldLayoutMkLst>
            <pc:docMk/>
            <pc:sldMasterMk cId="3682895103" sldId="2147483648"/>
            <pc:sldLayoutMk cId="1687425250" sldId="2147483657"/>
          </pc:sldLayoutMkLst>
          <pc:picChg chg="del">
            <ac:chgData name="Xin Zhang (FA Talent)" userId="474f572f-8271-4f60-858e-cee871e0aec6" providerId="ADAL" clId="{A9BD082C-2C20-4083-B979-C4E9D9FF1027}" dt="2022-01-27T06:55:29.718" v="0" actId="478"/>
            <ac:picMkLst>
              <pc:docMk/>
              <pc:sldMasterMk cId="3682895103" sldId="2147483648"/>
              <pc:sldLayoutMk cId="1687425250" sldId="2147483657"/>
              <ac:picMk id="11" creationId="{B7493410-753E-4DA5-8D7A-E1968A7F7092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42.450" v="4" actId="478"/>
          <pc:sldLayoutMkLst>
            <pc:docMk/>
            <pc:sldMasterMk cId="3682895103" sldId="2147483648"/>
            <pc:sldLayoutMk cId="2194298460" sldId="2147483658"/>
          </pc:sldLayoutMkLst>
          <pc:picChg chg="del">
            <ac:chgData name="Xin Zhang (FA Talent)" userId="474f572f-8271-4f60-858e-cee871e0aec6" providerId="ADAL" clId="{A9BD082C-2C20-4083-B979-C4E9D9FF1027}" dt="2022-01-27T06:55:42.450" v="4" actId="478"/>
            <ac:picMkLst>
              <pc:docMk/>
              <pc:sldMasterMk cId="3682895103" sldId="2147483648"/>
              <pc:sldLayoutMk cId="2194298460" sldId="2147483658"/>
              <ac:picMk id="19" creationId="{8AF3BF45-3A8D-4D39-87D1-83C5891CED95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45.026" v="5" actId="478"/>
          <pc:sldLayoutMkLst>
            <pc:docMk/>
            <pc:sldMasterMk cId="3682895103" sldId="2147483648"/>
            <pc:sldLayoutMk cId="3421592990" sldId="2147483659"/>
          </pc:sldLayoutMkLst>
          <pc:picChg chg="del">
            <ac:chgData name="Xin Zhang (FA Talent)" userId="474f572f-8271-4f60-858e-cee871e0aec6" providerId="ADAL" clId="{A9BD082C-2C20-4083-B979-C4E9D9FF1027}" dt="2022-01-27T06:55:45.026" v="5" actId="478"/>
            <ac:picMkLst>
              <pc:docMk/>
              <pc:sldMasterMk cId="3682895103" sldId="2147483648"/>
              <pc:sldLayoutMk cId="3421592990" sldId="2147483659"/>
              <ac:picMk id="18" creationId="{6DA68998-F776-4505-9751-A41C2BA61176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46.876" v="6" actId="478"/>
          <pc:sldLayoutMkLst>
            <pc:docMk/>
            <pc:sldMasterMk cId="3682895103" sldId="2147483648"/>
            <pc:sldLayoutMk cId="1725572803" sldId="2147483660"/>
          </pc:sldLayoutMkLst>
          <pc:picChg chg="del">
            <ac:chgData name="Xin Zhang (FA Talent)" userId="474f572f-8271-4f60-858e-cee871e0aec6" providerId="ADAL" clId="{A9BD082C-2C20-4083-B979-C4E9D9FF1027}" dt="2022-01-27T06:55:46.876" v="6" actId="478"/>
            <ac:picMkLst>
              <pc:docMk/>
              <pc:sldMasterMk cId="3682895103" sldId="2147483648"/>
              <pc:sldLayoutMk cId="1725572803" sldId="2147483660"/>
              <ac:picMk id="12" creationId="{D3E27BB6-5A7C-4239-862D-36C9EABECCB8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49.205" v="7" actId="478"/>
          <pc:sldLayoutMkLst>
            <pc:docMk/>
            <pc:sldMasterMk cId="3682895103" sldId="2147483648"/>
            <pc:sldLayoutMk cId="4283189230" sldId="2147483661"/>
          </pc:sldLayoutMkLst>
          <pc:picChg chg="del">
            <ac:chgData name="Xin Zhang (FA Talent)" userId="474f572f-8271-4f60-858e-cee871e0aec6" providerId="ADAL" clId="{A9BD082C-2C20-4083-B979-C4E9D9FF1027}" dt="2022-01-27T06:55:49.205" v="7" actId="478"/>
            <ac:picMkLst>
              <pc:docMk/>
              <pc:sldMasterMk cId="3682895103" sldId="2147483648"/>
              <pc:sldLayoutMk cId="4283189230" sldId="2147483661"/>
              <ac:picMk id="16" creationId="{9BBD1177-CE6F-428C-8094-019EF424DD0A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56.236" v="10" actId="478"/>
          <pc:sldLayoutMkLst>
            <pc:docMk/>
            <pc:sldMasterMk cId="3682895103" sldId="2147483648"/>
            <pc:sldLayoutMk cId="993333486" sldId="2147483662"/>
          </pc:sldLayoutMkLst>
          <pc:picChg chg="del">
            <ac:chgData name="Xin Zhang (FA Talent)" userId="474f572f-8271-4f60-858e-cee871e0aec6" providerId="ADAL" clId="{A9BD082C-2C20-4083-B979-C4E9D9FF1027}" dt="2022-01-27T06:55:56.236" v="10" actId="478"/>
            <ac:picMkLst>
              <pc:docMk/>
              <pc:sldMasterMk cId="3682895103" sldId="2147483648"/>
              <pc:sldLayoutMk cId="993333486" sldId="2147483662"/>
              <ac:picMk id="9" creationId="{C0626D6D-3993-42C6-A1F1-47D1AD8AA029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58.656" v="11" actId="478"/>
          <pc:sldLayoutMkLst>
            <pc:docMk/>
            <pc:sldMasterMk cId="3682895103" sldId="2147483648"/>
            <pc:sldLayoutMk cId="2199326143" sldId="2147483663"/>
          </pc:sldLayoutMkLst>
          <pc:picChg chg="del">
            <ac:chgData name="Xin Zhang (FA Talent)" userId="474f572f-8271-4f60-858e-cee871e0aec6" providerId="ADAL" clId="{A9BD082C-2C20-4083-B979-C4E9D9FF1027}" dt="2022-01-27T06:55:58.656" v="11" actId="478"/>
            <ac:picMkLst>
              <pc:docMk/>
              <pc:sldMasterMk cId="3682895103" sldId="2147483648"/>
              <pc:sldLayoutMk cId="2199326143" sldId="2147483663"/>
              <ac:picMk id="10" creationId="{E05DB53C-1A2F-4560-A07E-7D586AEA3B1B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01.140" v="12" actId="478"/>
          <pc:sldLayoutMkLst>
            <pc:docMk/>
            <pc:sldMasterMk cId="3682895103" sldId="2147483648"/>
            <pc:sldLayoutMk cId="3993224380" sldId="2147483664"/>
          </pc:sldLayoutMkLst>
          <pc:picChg chg="del">
            <ac:chgData name="Xin Zhang (FA Talent)" userId="474f572f-8271-4f60-858e-cee871e0aec6" providerId="ADAL" clId="{A9BD082C-2C20-4083-B979-C4E9D9FF1027}" dt="2022-01-27T06:56:01.140" v="12" actId="478"/>
            <ac:picMkLst>
              <pc:docMk/>
              <pc:sldMasterMk cId="3682895103" sldId="2147483648"/>
              <pc:sldLayoutMk cId="3993224380" sldId="2147483664"/>
              <ac:picMk id="10" creationId="{28C1372F-9ED2-4567-8883-A52890F9B2C1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51.557" v="8" actId="478"/>
          <pc:sldLayoutMkLst>
            <pc:docMk/>
            <pc:sldMasterMk cId="3682895103" sldId="2147483648"/>
            <pc:sldLayoutMk cId="3364112014" sldId="2147483665"/>
          </pc:sldLayoutMkLst>
          <pc:picChg chg="del">
            <ac:chgData name="Xin Zhang (FA Talent)" userId="474f572f-8271-4f60-858e-cee871e0aec6" providerId="ADAL" clId="{A9BD082C-2C20-4083-B979-C4E9D9FF1027}" dt="2022-01-27T06:55:51.557" v="8" actId="478"/>
            <ac:picMkLst>
              <pc:docMk/>
              <pc:sldMasterMk cId="3682895103" sldId="2147483648"/>
              <pc:sldLayoutMk cId="3364112014" sldId="2147483665"/>
              <ac:picMk id="10" creationId="{3D6AC00D-A1FD-4C7C-98CB-C8CC90A00BD4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02.816" v="13" actId="478"/>
          <pc:sldLayoutMkLst>
            <pc:docMk/>
            <pc:sldMasterMk cId="3682895103" sldId="2147483648"/>
            <pc:sldLayoutMk cId="2347498344" sldId="2147483666"/>
          </pc:sldLayoutMkLst>
          <pc:picChg chg="del">
            <ac:chgData name="Xin Zhang (FA Talent)" userId="474f572f-8271-4f60-858e-cee871e0aec6" providerId="ADAL" clId="{A9BD082C-2C20-4083-B979-C4E9D9FF1027}" dt="2022-01-27T06:56:02.816" v="13" actId="478"/>
            <ac:picMkLst>
              <pc:docMk/>
              <pc:sldMasterMk cId="3682895103" sldId="2147483648"/>
              <pc:sldLayoutMk cId="2347498344" sldId="2147483666"/>
              <ac:picMk id="16" creationId="{DD29EB19-D947-4108-848A-FDD92E2540CC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11.161" v="14" actId="478"/>
          <pc:sldLayoutMkLst>
            <pc:docMk/>
            <pc:sldMasterMk cId="3682895103" sldId="2147483648"/>
            <pc:sldLayoutMk cId="3099168224" sldId="2147483667"/>
          </pc:sldLayoutMkLst>
          <pc:picChg chg="del">
            <ac:chgData name="Xin Zhang (FA Talent)" userId="474f572f-8271-4f60-858e-cee871e0aec6" providerId="ADAL" clId="{A9BD082C-2C20-4083-B979-C4E9D9FF1027}" dt="2022-01-27T06:56:11.161" v="14" actId="478"/>
            <ac:picMkLst>
              <pc:docMk/>
              <pc:sldMasterMk cId="3682895103" sldId="2147483648"/>
              <pc:sldLayoutMk cId="3099168224" sldId="2147483667"/>
              <ac:picMk id="32" creationId="{98EC85E4-0533-4ACD-BA72-822D631B6FC4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13.683" v="15" actId="478"/>
          <pc:sldLayoutMkLst>
            <pc:docMk/>
            <pc:sldMasterMk cId="3682895103" sldId="2147483648"/>
            <pc:sldLayoutMk cId="1961031843" sldId="2147483668"/>
          </pc:sldLayoutMkLst>
          <pc:picChg chg="del">
            <ac:chgData name="Xin Zhang (FA Talent)" userId="474f572f-8271-4f60-858e-cee871e0aec6" providerId="ADAL" clId="{A9BD082C-2C20-4083-B979-C4E9D9FF1027}" dt="2022-01-27T06:56:13.683" v="15" actId="478"/>
            <ac:picMkLst>
              <pc:docMk/>
              <pc:sldMasterMk cId="3682895103" sldId="2147483648"/>
              <pc:sldLayoutMk cId="1961031843" sldId="2147483668"/>
              <ac:picMk id="29" creationId="{6BB78D25-8395-46E0-8BCD-1E95AE2E43E3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17.828" v="17" actId="478"/>
          <pc:sldLayoutMkLst>
            <pc:docMk/>
            <pc:sldMasterMk cId="3682895103" sldId="2147483648"/>
            <pc:sldLayoutMk cId="2840800624" sldId="2147483669"/>
          </pc:sldLayoutMkLst>
          <pc:picChg chg="del">
            <ac:chgData name="Xin Zhang (FA Talent)" userId="474f572f-8271-4f60-858e-cee871e0aec6" providerId="ADAL" clId="{A9BD082C-2C20-4083-B979-C4E9D9FF1027}" dt="2022-01-27T06:56:17.828" v="17" actId="478"/>
            <ac:picMkLst>
              <pc:docMk/>
              <pc:sldMasterMk cId="3682895103" sldId="2147483648"/>
              <pc:sldLayoutMk cId="2840800624" sldId="2147483669"/>
              <ac:picMk id="18" creationId="{08C56555-5828-4853-8099-B22454A7AFE7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19.947" v="18" actId="478"/>
          <pc:sldLayoutMkLst>
            <pc:docMk/>
            <pc:sldMasterMk cId="3682895103" sldId="2147483648"/>
            <pc:sldLayoutMk cId="2846908237" sldId="2147483670"/>
          </pc:sldLayoutMkLst>
          <pc:picChg chg="del">
            <ac:chgData name="Xin Zhang (FA Talent)" userId="474f572f-8271-4f60-858e-cee871e0aec6" providerId="ADAL" clId="{A9BD082C-2C20-4083-B979-C4E9D9FF1027}" dt="2022-01-27T06:56:19.947" v="18" actId="478"/>
            <ac:picMkLst>
              <pc:docMk/>
              <pc:sldMasterMk cId="3682895103" sldId="2147483648"/>
              <pc:sldLayoutMk cId="2846908237" sldId="2147483670"/>
              <ac:picMk id="21" creationId="{24DE2933-B05A-445E-AB49-503B278F9380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6:22.098" v="19" actId="478"/>
          <pc:sldLayoutMkLst>
            <pc:docMk/>
            <pc:sldMasterMk cId="3682895103" sldId="2147483648"/>
            <pc:sldLayoutMk cId="3083972013" sldId="2147483671"/>
          </pc:sldLayoutMkLst>
          <pc:picChg chg="del">
            <ac:chgData name="Xin Zhang (FA Talent)" userId="474f572f-8271-4f60-858e-cee871e0aec6" providerId="ADAL" clId="{A9BD082C-2C20-4083-B979-C4E9D9FF1027}" dt="2022-01-27T06:56:22.098" v="19" actId="478"/>
            <ac:picMkLst>
              <pc:docMk/>
              <pc:sldMasterMk cId="3682895103" sldId="2147483648"/>
              <pc:sldLayoutMk cId="3083972013" sldId="2147483671"/>
              <ac:picMk id="21" creationId="{A7CF0093-8617-4756-8744-71D928AD54FE}"/>
            </ac:picMkLst>
          </pc:picChg>
        </pc:sldLayoutChg>
        <pc:sldLayoutChg chg="del">
          <pc:chgData name="Xin Zhang (FA Talent)" userId="474f572f-8271-4f60-858e-cee871e0aec6" providerId="ADAL" clId="{A9BD082C-2C20-4083-B979-C4E9D9FF1027}" dt="2022-01-27T07:00:17.821" v="26" actId="2696"/>
          <pc:sldLayoutMkLst>
            <pc:docMk/>
            <pc:sldMasterMk cId="3682895103" sldId="2147483648"/>
            <pc:sldLayoutMk cId="1731504247" sldId="2147483674"/>
          </pc:sldLayoutMkLst>
        </pc:sldLayoutChg>
        <pc:sldLayoutChg chg="del">
          <pc:chgData name="Xin Zhang (FA Talent)" userId="474f572f-8271-4f60-858e-cee871e0aec6" providerId="ADAL" clId="{A9BD082C-2C20-4083-B979-C4E9D9FF1027}" dt="2022-01-27T07:00:16.854" v="25" actId="2696"/>
          <pc:sldLayoutMkLst>
            <pc:docMk/>
            <pc:sldMasterMk cId="3682895103" sldId="2147483648"/>
            <pc:sldLayoutMk cId="2400705180" sldId="2147483675"/>
          </pc:sldLayoutMkLst>
        </pc:sldLayoutChg>
        <pc:sldLayoutChg chg="delSp mod">
          <pc:chgData name="Xin Zhang (FA Talent)" userId="474f572f-8271-4f60-858e-cee871e0aec6" providerId="ADAL" clId="{A9BD082C-2C20-4083-B979-C4E9D9FF1027}" dt="2022-01-27T06:56:15.676" v="16" actId="478"/>
          <pc:sldLayoutMkLst>
            <pc:docMk/>
            <pc:sldMasterMk cId="3682895103" sldId="2147483648"/>
            <pc:sldLayoutMk cId="1663798940" sldId="2147483676"/>
          </pc:sldLayoutMkLst>
          <pc:picChg chg="del">
            <ac:chgData name="Xin Zhang (FA Talent)" userId="474f572f-8271-4f60-858e-cee871e0aec6" providerId="ADAL" clId="{A9BD082C-2C20-4083-B979-C4E9D9FF1027}" dt="2022-01-27T06:56:15.676" v="16" actId="478"/>
            <ac:picMkLst>
              <pc:docMk/>
              <pc:sldMasterMk cId="3682895103" sldId="2147483648"/>
              <pc:sldLayoutMk cId="1663798940" sldId="2147483676"/>
              <ac:picMk id="70" creationId="{BCBDA6D4-AA7B-4FAF-A822-EC7F6855DFDB}"/>
            </ac:picMkLst>
          </pc:picChg>
        </pc:sldLayoutChg>
        <pc:sldLayoutChg chg="delSp mod">
          <pc:chgData name="Xin Zhang (FA Talent)" userId="474f572f-8271-4f60-858e-cee871e0aec6" providerId="ADAL" clId="{A9BD082C-2C20-4083-B979-C4E9D9FF1027}" dt="2022-01-27T06:55:54.392" v="9" actId="478"/>
          <pc:sldLayoutMkLst>
            <pc:docMk/>
            <pc:sldMasterMk cId="3682895103" sldId="2147483648"/>
            <pc:sldLayoutMk cId="2971285956" sldId="2147483677"/>
          </pc:sldLayoutMkLst>
          <pc:picChg chg="del">
            <ac:chgData name="Xin Zhang (FA Talent)" userId="474f572f-8271-4f60-858e-cee871e0aec6" providerId="ADAL" clId="{A9BD082C-2C20-4083-B979-C4E9D9FF1027}" dt="2022-01-27T06:55:54.392" v="9" actId="478"/>
            <ac:picMkLst>
              <pc:docMk/>
              <pc:sldMasterMk cId="3682895103" sldId="2147483648"/>
              <pc:sldLayoutMk cId="2971285956" sldId="2147483677"/>
              <ac:picMk id="10" creationId="{3D6AC00D-A1FD-4C7C-98CB-C8CC90A00BD4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市场份额</c:v>
                </c:pt>
              </c:strCache>
            </c:strRef>
          </c:tx>
          <c:spPr>
            <a:ln>
              <a:noFill/>
            </a:ln>
            <a:effectLst>
              <a:outerShdw blurRad="254000" dist="63500" dir="5400000" sx="101000" sy="101000" algn="ctr" rotWithShape="0">
                <a:schemeClr val="accent2">
                  <a:alpha val="30000"/>
                </a:schemeClr>
              </a:outerShdw>
            </a:effectLst>
          </c:spPr>
          <c:dPt>
            <c:idx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  <a:effectLst>
                <a:outerShdw blurRad="254000" dist="63500" dir="5400000" sx="101000" sy="101000" algn="ctr" rotWithShape="0">
                  <a:schemeClr val="accent2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E40C-4212-80E9-E52AE61113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outerShdw blurRad="254000" dist="63500" dir="5400000" sx="101000" sy="101000" algn="ctr" rotWithShape="0">
                  <a:schemeClr val="accent2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E40C-4212-80E9-E52AE61113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>
                <a:outerShdw blurRad="254000" dist="63500" dir="5400000" sx="101000" sy="101000" algn="ctr" rotWithShape="0">
                  <a:schemeClr val="accent2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0C-4212-80E9-E52AE61113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>
                <a:outerShdw blurRad="254000" dist="63500" dir="5400000" sx="101000" sy="101000" algn="ctr" rotWithShape="0">
                  <a:schemeClr val="accent2">
                    <a:alpha val="3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0C-4212-80E9-E52AE61113A6}"/>
              </c:ext>
            </c:extLst>
          </c:dPt>
          <c:cat>
            <c:strRef>
              <c:f>Sheet1!$A$2:$A$5</c:f>
              <c:strCache>
                <c:ptCount val="4"/>
                <c:pt idx="0">
                  <c:v>微信公众号</c:v>
                </c:pt>
                <c:pt idx="1">
                  <c:v>微博</c:v>
                </c:pt>
                <c:pt idx="2">
                  <c:v>其他</c:v>
                </c:pt>
                <c:pt idx="3">
                  <c:v>头条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0.63400000000000001</c:v>
                </c:pt>
                <c:pt idx="1">
                  <c:v>0.193</c:v>
                </c:pt>
                <c:pt idx="2">
                  <c:v>0.13500000000000001</c:v>
                </c:pt>
                <c:pt idx="3">
                  <c:v>3.7999999999999999E-2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C-4212-80E9-E52AE6111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8814810-61D5-467A-8485-2AECCE40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BABD980-9236-428B-BE53-EDCA0CDEB1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CA67E-E389-4E67-87D1-56FFE2459ECF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CAD6E02-94C9-483D-AA62-9CB8916125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CC3B6A1-0265-4761-AB35-55E457699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27A95-6E0A-4781-A483-639B1675CF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961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33353-A16E-4DB1-B7A6-A025AD5A9E0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D6BDF-275A-4167-9520-14D3BB07BD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1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D6BDF-275A-4167-9520-14D3BB07BD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948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24.png"/><Relationship Id="rId5" Type="http://schemas.openxmlformats.org/officeDocument/2006/relationships/hyperlink" Target="http://office.msn.com.cn/" TargetMode="Externa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35D436B-7889-4243-BBC0-5FADE66CE3D4}"/>
              </a:ext>
            </a:extLst>
          </p:cNvPr>
          <p:cNvSpPr/>
          <p:nvPr userDrawn="1"/>
        </p:nvSpPr>
        <p:spPr>
          <a:xfrm>
            <a:off x="6942847" y="-140970"/>
            <a:ext cx="4730206" cy="2028190"/>
          </a:xfrm>
          <a:custGeom>
            <a:avLst/>
            <a:gdLst>
              <a:gd name="connsiteX0" fmla="*/ 4795520 w 4795520"/>
              <a:gd name="connsiteY0" fmla="*/ 0 h 1971040"/>
              <a:gd name="connsiteX1" fmla="*/ 3200400 w 4795520"/>
              <a:gd name="connsiteY1" fmla="*/ 721360 h 1971040"/>
              <a:gd name="connsiteX2" fmla="*/ 1727200 w 4795520"/>
              <a:gd name="connsiteY2" fmla="*/ 721360 h 1971040"/>
              <a:gd name="connsiteX3" fmla="*/ 0 w 4795520"/>
              <a:gd name="connsiteY3" fmla="*/ 1971040 h 1971040"/>
              <a:gd name="connsiteX0" fmla="*/ 4730206 w 4730206"/>
              <a:gd name="connsiteY0" fmla="*/ 0 h 2028190"/>
              <a:gd name="connsiteX1" fmla="*/ 3200400 w 4730206"/>
              <a:gd name="connsiteY1" fmla="*/ 778510 h 2028190"/>
              <a:gd name="connsiteX2" fmla="*/ 1727200 w 4730206"/>
              <a:gd name="connsiteY2" fmla="*/ 778510 h 2028190"/>
              <a:gd name="connsiteX3" fmla="*/ 0 w 4730206"/>
              <a:gd name="connsiteY3" fmla="*/ 2028190 h 202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206" h="2028190">
                <a:moveTo>
                  <a:pt x="4730206" y="0"/>
                </a:moveTo>
                <a:lnTo>
                  <a:pt x="3200400" y="778510"/>
                </a:lnTo>
                <a:lnTo>
                  <a:pt x="1727200" y="778510"/>
                </a:lnTo>
                <a:lnTo>
                  <a:pt x="0" y="2028190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5" name="图片 34" descr="形状&#10;&#10;低可信度描述已自动生成">
            <a:extLst>
              <a:ext uri="{FF2B5EF4-FFF2-40B4-BE49-F238E27FC236}">
                <a16:creationId xmlns:a16="http://schemas.microsoft.com/office/drawing/2014/main" id="{D15FBBB3-066D-4ED4-AABC-2BE7D0B04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14267" r="13929" b="14267"/>
          <a:stretch/>
        </p:blipFill>
        <p:spPr>
          <a:xfrm>
            <a:off x="-579120" y="-284481"/>
            <a:ext cx="13329920" cy="7477761"/>
          </a:xfrm>
          <a:prstGeom prst="rect">
            <a:avLst/>
          </a:prstGeom>
        </p:spPr>
      </p:pic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DAD74070-83DA-4323-915E-25582456B2B4}"/>
              </a:ext>
            </a:extLst>
          </p:cNvPr>
          <p:cNvSpPr/>
          <p:nvPr userDrawn="1"/>
        </p:nvSpPr>
        <p:spPr>
          <a:xfrm>
            <a:off x="10911840" y="1072896"/>
            <a:ext cx="1395984" cy="987552"/>
          </a:xfrm>
          <a:custGeom>
            <a:avLst/>
            <a:gdLst>
              <a:gd name="connsiteX0" fmla="*/ 1371600 w 1395984"/>
              <a:gd name="connsiteY0" fmla="*/ 84734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71600 w 1395984"/>
              <a:gd name="connsiteY4" fmla="*/ 847344 h 987552"/>
              <a:gd name="connsiteX0" fmla="*/ 1395984 w 1395984"/>
              <a:gd name="connsiteY0" fmla="*/ 737616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5984 w 1395984"/>
              <a:gd name="connsiteY4" fmla="*/ 737616 h 987552"/>
              <a:gd name="connsiteX0" fmla="*/ 1395984 w 1395984"/>
              <a:gd name="connsiteY0" fmla="*/ 719328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5984 w 1395984"/>
              <a:gd name="connsiteY4" fmla="*/ 719328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84" h="987552">
                <a:moveTo>
                  <a:pt x="1395984" y="719328"/>
                </a:moveTo>
                <a:lnTo>
                  <a:pt x="0" y="987552"/>
                </a:lnTo>
                <a:lnTo>
                  <a:pt x="0" y="359664"/>
                </a:lnTo>
                <a:lnTo>
                  <a:pt x="1395984" y="0"/>
                </a:lnTo>
                <a:lnTo>
                  <a:pt x="1395984" y="71932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60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AB8233BB-35DA-4937-A390-4A49E7325ED1}"/>
              </a:ext>
            </a:extLst>
          </p:cNvPr>
          <p:cNvSpPr/>
          <p:nvPr userDrawn="1"/>
        </p:nvSpPr>
        <p:spPr>
          <a:xfrm>
            <a:off x="10168128" y="4047744"/>
            <a:ext cx="2151888" cy="1408176"/>
          </a:xfrm>
          <a:custGeom>
            <a:avLst/>
            <a:gdLst>
              <a:gd name="connsiteX0" fmla="*/ 2151888 w 2151888"/>
              <a:gd name="connsiteY0" fmla="*/ 1408176 h 1408176"/>
              <a:gd name="connsiteX1" fmla="*/ 0 w 2151888"/>
              <a:gd name="connsiteY1" fmla="*/ 853440 h 1408176"/>
              <a:gd name="connsiteX2" fmla="*/ 0 w 2151888"/>
              <a:gd name="connsiteY2" fmla="*/ 0 h 1408176"/>
              <a:gd name="connsiteX3" fmla="*/ 2133600 w 2151888"/>
              <a:gd name="connsiteY3" fmla="*/ 237744 h 1408176"/>
              <a:gd name="connsiteX4" fmla="*/ 2151888 w 2151888"/>
              <a:gd name="connsiteY4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888" h="1408176">
                <a:moveTo>
                  <a:pt x="2151888" y="1408176"/>
                </a:moveTo>
                <a:lnTo>
                  <a:pt x="0" y="853440"/>
                </a:lnTo>
                <a:lnTo>
                  <a:pt x="0" y="0"/>
                </a:lnTo>
                <a:lnTo>
                  <a:pt x="2133600" y="237744"/>
                </a:lnTo>
                <a:lnTo>
                  <a:pt x="2151888" y="14081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DEBB07DF-F32F-4B2F-9056-4217F7035D7D}"/>
              </a:ext>
            </a:extLst>
          </p:cNvPr>
          <p:cNvSpPr/>
          <p:nvPr userDrawn="1"/>
        </p:nvSpPr>
        <p:spPr>
          <a:xfrm>
            <a:off x="11643360" y="2706624"/>
            <a:ext cx="713232" cy="1908048"/>
          </a:xfrm>
          <a:custGeom>
            <a:avLst/>
            <a:gdLst>
              <a:gd name="connsiteX0" fmla="*/ 652272 w 725424"/>
              <a:gd name="connsiteY0" fmla="*/ 1950720 h 1950720"/>
              <a:gd name="connsiteX1" fmla="*/ 0 w 725424"/>
              <a:gd name="connsiteY1" fmla="*/ 1816608 h 1950720"/>
              <a:gd name="connsiteX2" fmla="*/ 0 w 725424"/>
              <a:gd name="connsiteY2" fmla="*/ 42672 h 1950720"/>
              <a:gd name="connsiteX3" fmla="*/ 725424 w 725424"/>
              <a:gd name="connsiteY3" fmla="*/ 0 h 1950720"/>
              <a:gd name="connsiteX4" fmla="*/ 652272 w 725424"/>
              <a:gd name="connsiteY4" fmla="*/ 1950720 h 1950720"/>
              <a:gd name="connsiteX0" fmla="*/ 701040 w 725424"/>
              <a:gd name="connsiteY0" fmla="*/ 1871472 h 1871472"/>
              <a:gd name="connsiteX1" fmla="*/ 0 w 725424"/>
              <a:gd name="connsiteY1" fmla="*/ 1816608 h 1871472"/>
              <a:gd name="connsiteX2" fmla="*/ 0 w 725424"/>
              <a:gd name="connsiteY2" fmla="*/ 42672 h 1871472"/>
              <a:gd name="connsiteX3" fmla="*/ 725424 w 725424"/>
              <a:gd name="connsiteY3" fmla="*/ 0 h 1871472"/>
              <a:gd name="connsiteX4" fmla="*/ 701040 w 725424"/>
              <a:gd name="connsiteY4" fmla="*/ 1871472 h 1871472"/>
              <a:gd name="connsiteX0" fmla="*/ 701040 w 713232"/>
              <a:gd name="connsiteY0" fmla="*/ 1908048 h 1908048"/>
              <a:gd name="connsiteX1" fmla="*/ 0 w 713232"/>
              <a:gd name="connsiteY1" fmla="*/ 1853184 h 1908048"/>
              <a:gd name="connsiteX2" fmla="*/ 0 w 713232"/>
              <a:gd name="connsiteY2" fmla="*/ 79248 h 1908048"/>
              <a:gd name="connsiteX3" fmla="*/ 713232 w 713232"/>
              <a:gd name="connsiteY3" fmla="*/ 0 h 1908048"/>
              <a:gd name="connsiteX4" fmla="*/ 701040 w 713232"/>
              <a:gd name="connsiteY4" fmla="*/ 1908048 h 190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232" h="1908048">
                <a:moveTo>
                  <a:pt x="701040" y="1908048"/>
                </a:moveTo>
                <a:lnTo>
                  <a:pt x="0" y="1853184"/>
                </a:lnTo>
                <a:lnTo>
                  <a:pt x="0" y="79248"/>
                </a:lnTo>
                <a:lnTo>
                  <a:pt x="713232" y="0"/>
                </a:lnTo>
                <a:lnTo>
                  <a:pt x="701040" y="190804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B86AACE-0618-42DC-A07E-04529075D4F8}"/>
              </a:ext>
            </a:extLst>
          </p:cNvPr>
          <p:cNvSpPr/>
          <p:nvPr userDrawn="1"/>
        </p:nvSpPr>
        <p:spPr>
          <a:xfrm>
            <a:off x="8879840" y="6425565"/>
            <a:ext cx="1174750" cy="4572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792E11BF-5EF3-4BBE-BFE8-E92F23A115AE}"/>
              </a:ext>
            </a:extLst>
          </p:cNvPr>
          <p:cNvSpPr/>
          <p:nvPr userDrawn="1"/>
        </p:nvSpPr>
        <p:spPr>
          <a:xfrm>
            <a:off x="8433435" y="6076950"/>
            <a:ext cx="1621155" cy="348615"/>
          </a:xfrm>
          <a:custGeom>
            <a:avLst/>
            <a:gdLst>
              <a:gd name="connsiteX0" fmla="*/ 449580 w 1634490"/>
              <a:gd name="connsiteY0" fmla="*/ 348615 h 348615"/>
              <a:gd name="connsiteX1" fmla="*/ 0 w 1634490"/>
              <a:gd name="connsiteY1" fmla="*/ 0 h 348615"/>
              <a:gd name="connsiteX2" fmla="*/ 853440 w 1634490"/>
              <a:gd name="connsiteY2" fmla="*/ 0 h 348615"/>
              <a:gd name="connsiteX3" fmla="*/ 1634490 w 1634490"/>
              <a:gd name="connsiteY3" fmla="*/ 348615 h 348615"/>
              <a:gd name="connsiteX4" fmla="*/ 449580 w 1634490"/>
              <a:gd name="connsiteY4" fmla="*/ 348615 h 348615"/>
              <a:gd name="connsiteX0" fmla="*/ 445748 w 1630658"/>
              <a:gd name="connsiteY0" fmla="*/ 348615 h 348615"/>
              <a:gd name="connsiteX1" fmla="*/ 0 w 1630658"/>
              <a:gd name="connsiteY1" fmla="*/ 0 h 348615"/>
              <a:gd name="connsiteX2" fmla="*/ 849608 w 1630658"/>
              <a:gd name="connsiteY2" fmla="*/ 0 h 348615"/>
              <a:gd name="connsiteX3" fmla="*/ 1630658 w 1630658"/>
              <a:gd name="connsiteY3" fmla="*/ 348615 h 348615"/>
              <a:gd name="connsiteX4" fmla="*/ 445748 w 1630658"/>
              <a:gd name="connsiteY4" fmla="*/ 348615 h 34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658" h="348615">
                <a:moveTo>
                  <a:pt x="445748" y="348615"/>
                </a:moveTo>
                <a:lnTo>
                  <a:pt x="0" y="0"/>
                </a:lnTo>
                <a:lnTo>
                  <a:pt x="849608" y="0"/>
                </a:lnTo>
                <a:lnTo>
                  <a:pt x="1630658" y="348615"/>
                </a:lnTo>
                <a:lnTo>
                  <a:pt x="445748" y="348615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027755F6-FC20-4BF3-BBBA-41DF4C415FFA}"/>
              </a:ext>
            </a:extLst>
          </p:cNvPr>
          <p:cNvSpPr/>
          <p:nvPr userDrawn="1"/>
        </p:nvSpPr>
        <p:spPr>
          <a:xfrm>
            <a:off x="8437245" y="6076950"/>
            <a:ext cx="443865" cy="817245"/>
          </a:xfrm>
          <a:custGeom>
            <a:avLst/>
            <a:gdLst>
              <a:gd name="connsiteX0" fmla="*/ 436245 w 443865"/>
              <a:gd name="connsiteY0" fmla="*/ 348615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36245 w 443865"/>
              <a:gd name="connsiteY4" fmla="*/ 348615 h 817245"/>
              <a:gd name="connsiteX0" fmla="*/ 440055 w 443865"/>
              <a:gd name="connsiteY0" fmla="*/ 35433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0055 w 443865"/>
              <a:gd name="connsiteY4" fmla="*/ 354330 h 817245"/>
              <a:gd name="connsiteX0" fmla="*/ 440055 w 443865"/>
              <a:gd name="connsiteY0" fmla="*/ 35052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0055 w 443865"/>
              <a:gd name="connsiteY4" fmla="*/ 350520 h 817245"/>
              <a:gd name="connsiteX0" fmla="*/ 441960 w 443865"/>
              <a:gd name="connsiteY0" fmla="*/ 35052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1960 w 443865"/>
              <a:gd name="connsiteY4" fmla="*/ 350520 h 81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65" h="817245">
                <a:moveTo>
                  <a:pt x="441960" y="350520"/>
                </a:moveTo>
                <a:lnTo>
                  <a:pt x="443865" y="817245"/>
                </a:lnTo>
                <a:lnTo>
                  <a:pt x="0" y="371475"/>
                </a:lnTo>
                <a:lnTo>
                  <a:pt x="0" y="0"/>
                </a:lnTo>
                <a:lnTo>
                  <a:pt x="441960" y="35052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07270B-C289-47AE-80CA-E1E44CB33DCA}"/>
              </a:ext>
            </a:extLst>
          </p:cNvPr>
          <p:cNvSpPr/>
          <p:nvPr userDrawn="1"/>
        </p:nvSpPr>
        <p:spPr>
          <a:xfrm>
            <a:off x="2390774" y="5755957"/>
            <a:ext cx="802005" cy="465773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FE38ED0E-72DA-4901-AD6C-5F32A17331E2}"/>
              </a:ext>
            </a:extLst>
          </p:cNvPr>
          <p:cNvSpPr/>
          <p:nvPr userDrawn="1"/>
        </p:nvSpPr>
        <p:spPr>
          <a:xfrm>
            <a:off x="3192782" y="5587365"/>
            <a:ext cx="331470" cy="632460"/>
          </a:xfrm>
          <a:custGeom>
            <a:avLst/>
            <a:gdLst>
              <a:gd name="connsiteX0" fmla="*/ 0 w 321945"/>
              <a:gd name="connsiteY0" fmla="*/ 156210 h 630555"/>
              <a:gd name="connsiteX1" fmla="*/ 321945 w 321945"/>
              <a:gd name="connsiteY1" fmla="*/ 0 h 630555"/>
              <a:gd name="connsiteX2" fmla="*/ 321945 w 321945"/>
              <a:gd name="connsiteY2" fmla="*/ 386715 h 630555"/>
              <a:gd name="connsiteX3" fmla="*/ 5715 w 321945"/>
              <a:gd name="connsiteY3" fmla="*/ 630555 h 630555"/>
              <a:gd name="connsiteX4" fmla="*/ 0 w 321945"/>
              <a:gd name="connsiteY4" fmla="*/ 156210 h 630555"/>
              <a:gd name="connsiteX0" fmla="*/ 0 w 321945"/>
              <a:gd name="connsiteY0" fmla="*/ 156210 h 624840"/>
              <a:gd name="connsiteX1" fmla="*/ 321945 w 321945"/>
              <a:gd name="connsiteY1" fmla="*/ 0 h 624840"/>
              <a:gd name="connsiteX2" fmla="*/ 321945 w 321945"/>
              <a:gd name="connsiteY2" fmla="*/ 386715 h 624840"/>
              <a:gd name="connsiteX3" fmla="*/ 0 w 321945"/>
              <a:gd name="connsiteY3" fmla="*/ 624840 h 624840"/>
              <a:gd name="connsiteX4" fmla="*/ 0 w 321945"/>
              <a:gd name="connsiteY4" fmla="*/ 156210 h 624840"/>
              <a:gd name="connsiteX0" fmla="*/ 0 w 321945"/>
              <a:gd name="connsiteY0" fmla="*/ 160020 h 628650"/>
              <a:gd name="connsiteX1" fmla="*/ 320040 w 321945"/>
              <a:gd name="connsiteY1" fmla="*/ 0 h 628650"/>
              <a:gd name="connsiteX2" fmla="*/ 321945 w 321945"/>
              <a:gd name="connsiteY2" fmla="*/ 390525 h 628650"/>
              <a:gd name="connsiteX3" fmla="*/ 0 w 321945"/>
              <a:gd name="connsiteY3" fmla="*/ 628650 h 628650"/>
              <a:gd name="connsiteX4" fmla="*/ 0 w 321945"/>
              <a:gd name="connsiteY4" fmla="*/ 160020 h 628650"/>
              <a:gd name="connsiteX0" fmla="*/ 0 w 327660"/>
              <a:gd name="connsiteY0" fmla="*/ 160020 h 628650"/>
              <a:gd name="connsiteX1" fmla="*/ 320040 w 327660"/>
              <a:gd name="connsiteY1" fmla="*/ 0 h 628650"/>
              <a:gd name="connsiteX2" fmla="*/ 327660 w 327660"/>
              <a:gd name="connsiteY2" fmla="*/ 388620 h 628650"/>
              <a:gd name="connsiteX3" fmla="*/ 0 w 327660"/>
              <a:gd name="connsiteY3" fmla="*/ 628650 h 628650"/>
              <a:gd name="connsiteX4" fmla="*/ 0 w 327660"/>
              <a:gd name="connsiteY4" fmla="*/ 160020 h 628650"/>
              <a:gd name="connsiteX0" fmla="*/ 0 w 320040"/>
              <a:gd name="connsiteY0" fmla="*/ 160020 h 628650"/>
              <a:gd name="connsiteX1" fmla="*/ 320040 w 320040"/>
              <a:gd name="connsiteY1" fmla="*/ 0 h 628650"/>
              <a:gd name="connsiteX2" fmla="*/ 318135 w 320040"/>
              <a:gd name="connsiteY2" fmla="*/ 388620 h 628650"/>
              <a:gd name="connsiteX3" fmla="*/ 0 w 320040"/>
              <a:gd name="connsiteY3" fmla="*/ 628650 h 628650"/>
              <a:gd name="connsiteX4" fmla="*/ 0 w 320040"/>
              <a:gd name="connsiteY4" fmla="*/ 160020 h 628650"/>
              <a:gd name="connsiteX0" fmla="*/ 0 w 321945"/>
              <a:gd name="connsiteY0" fmla="*/ 163830 h 632460"/>
              <a:gd name="connsiteX1" fmla="*/ 321945 w 321945"/>
              <a:gd name="connsiteY1" fmla="*/ 0 h 632460"/>
              <a:gd name="connsiteX2" fmla="*/ 318135 w 321945"/>
              <a:gd name="connsiteY2" fmla="*/ 392430 h 632460"/>
              <a:gd name="connsiteX3" fmla="*/ 0 w 321945"/>
              <a:gd name="connsiteY3" fmla="*/ 632460 h 632460"/>
              <a:gd name="connsiteX4" fmla="*/ 0 w 321945"/>
              <a:gd name="connsiteY4" fmla="*/ 163830 h 632460"/>
              <a:gd name="connsiteX0" fmla="*/ 0 w 325755"/>
              <a:gd name="connsiteY0" fmla="*/ 163830 h 632460"/>
              <a:gd name="connsiteX1" fmla="*/ 321945 w 325755"/>
              <a:gd name="connsiteY1" fmla="*/ 0 h 632460"/>
              <a:gd name="connsiteX2" fmla="*/ 325755 w 325755"/>
              <a:gd name="connsiteY2" fmla="*/ 379095 h 632460"/>
              <a:gd name="connsiteX3" fmla="*/ 0 w 325755"/>
              <a:gd name="connsiteY3" fmla="*/ 632460 h 632460"/>
              <a:gd name="connsiteX4" fmla="*/ 0 w 325755"/>
              <a:gd name="connsiteY4" fmla="*/ 163830 h 632460"/>
              <a:gd name="connsiteX0" fmla="*/ 0 w 327660"/>
              <a:gd name="connsiteY0" fmla="*/ 169545 h 638175"/>
              <a:gd name="connsiteX1" fmla="*/ 327660 w 327660"/>
              <a:gd name="connsiteY1" fmla="*/ 0 h 638175"/>
              <a:gd name="connsiteX2" fmla="*/ 325755 w 327660"/>
              <a:gd name="connsiteY2" fmla="*/ 384810 h 638175"/>
              <a:gd name="connsiteX3" fmla="*/ 0 w 327660"/>
              <a:gd name="connsiteY3" fmla="*/ 638175 h 638175"/>
              <a:gd name="connsiteX4" fmla="*/ 0 w 327660"/>
              <a:gd name="connsiteY4" fmla="*/ 169545 h 638175"/>
              <a:gd name="connsiteX0" fmla="*/ 0 w 327660"/>
              <a:gd name="connsiteY0" fmla="*/ 163830 h 632460"/>
              <a:gd name="connsiteX1" fmla="*/ 327660 w 327660"/>
              <a:gd name="connsiteY1" fmla="*/ 0 h 632460"/>
              <a:gd name="connsiteX2" fmla="*/ 325755 w 327660"/>
              <a:gd name="connsiteY2" fmla="*/ 379095 h 632460"/>
              <a:gd name="connsiteX3" fmla="*/ 0 w 327660"/>
              <a:gd name="connsiteY3" fmla="*/ 632460 h 632460"/>
              <a:gd name="connsiteX4" fmla="*/ 0 w 327660"/>
              <a:gd name="connsiteY4" fmla="*/ 163830 h 632460"/>
              <a:gd name="connsiteX0" fmla="*/ 0 w 331470"/>
              <a:gd name="connsiteY0" fmla="*/ 163830 h 632460"/>
              <a:gd name="connsiteX1" fmla="*/ 327660 w 331470"/>
              <a:gd name="connsiteY1" fmla="*/ 0 h 632460"/>
              <a:gd name="connsiteX2" fmla="*/ 331470 w 331470"/>
              <a:gd name="connsiteY2" fmla="*/ 377190 h 632460"/>
              <a:gd name="connsiteX3" fmla="*/ 0 w 331470"/>
              <a:gd name="connsiteY3" fmla="*/ 632460 h 632460"/>
              <a:gd name="connsiteX4" fmla="*/ 0 w 331470"/>
              <a:gd name="connsiteY4" fmla="*/ 16383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470" h="632460">
                <a:moveTo>
                  <a:pt x="0" y="163830"/>
                </a:moveTo>
                <a:lnTo>
                  <a:pt x="327660" y="0"/>
                </a:lnTo>
                <a:lnTo>
                  <a:pt x="331470" y="377190"/>
                </a:lnTo>
                <a:lnTo>
                  <a:pt x="0" y="632460"/>
                </a:lnTo>
                <a:lnTo>
                  <a:pt x="0" y="16383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8E13925E-1E41-4905-889D-212DEB3820CD}"/>
              </a:ext>
            </a:extLst>
          </p:cNvPr>
          <p:cNvSpPr/>
          <p:nvPr userDrawn="1"/>
        </p:nvSpPr>
        <p:spPr>
          <a:xfrm>
            <a:off x="2388869" y="5585459"/>
            <a:ext cx="1129665" cy="169545"/>
          </a:xfrm>
          <a:custGeom>
            <a:avLst/>
            <a:gdLst>
              <a:gd name="connsiteX0" fmla="*/ 803910 w 1135380"/>
              <a:gd name="connsiteY0" fmla="*/ 167640 h 167640"/>
              <a:gd name="connsiteX1" fmla="*/ 0 w 1135380"/>
              <a:gd name="connsiteY1" fmla="*/ 167640 h 167640"/>
              <a:gd name="connsiteX2" fmla="*/ 367665 w 1135380"/>
              <a:gd name="connsiteY2" fmla="*/ 0 h 167640"/>
              <a:gd name="connsiteX3" fmla="*/ 1135380 w 1135380"/>
              <a:gd name="connsiteY3" fmla="*/ 0 h 167640"/>
              <a:gd name="connsiteX4" fmla="*/ 803910 w 1135380"/>
              <a:gd name="connsiteY4" fmla="*/ 167640 h 167640"/>
              <a:gd name="connsiteX0" fmla="*/ 803910 w 1129665"/>
              <a:gd name="connsiteY0" fmla="*/ 169545 h 169545"/>
              <a:gd name="connsiteX1" fmla="*/ 0 w 1129665"/>
              <a:gd name="connsiteY1" fmla="*/ 169545 h 169545"/>
              <a:gd name="connsiteX2" fmla="*/ 367665 w 1129665"/>
              <a:gd name="connsiteY2" fmla="*/ 1905 h 169545"/>
              <a:gd name="connsiteX3" fmla="*/ 1129665 w 1129665"/>
              <a:gd name="connsiteY3" fmla="*/ 0 h 169545"/>
              <a:gd name="connsiteX4" fmla="*/ 803910 w 1129665"/>
              <a:gd name="connsiteY4" fmla="*/ 169545 h 1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665" h="169545">
                <a:moveTo>
                  <a:pt x="803910" y="169545"/>
                </a:moveTo>
                <a:lnTo>
                  <a:pt x="0" y="169545"/>
                </a:lnTo>
                <a:lnTo>
                  <a:pt x="367665" y="1905"/>
                </a:lnTo>
                <a:lnTo>
                  <a:pt x="1129665" y="0"/>
                </a:lnTo>
                <a:lnTo>
                  <a:pt x="803910" y="169545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2DCBDFA1-8ABF-4505-B4E4-BB82A31459EB}"/>
              </a:ext>
            </a:extLst>
          </p:cNvPr>
          <p:cNvSpPr/>
          <p:nvPr userDrawn="1"/>
        </p:nvSpPr>
        <p:spPr>
          <a:xfrm>
            <a:off x="-62208" y="-18548"/>
            <a:ext cx="5141722" cy="1858518"/>
          </a:xfrm>
          <a:custGeom>
            <a:avLst/>
            <a:gdLst>
              <a:gd name="connsiteX0" fmla="*/ 0 w 5262880"/>
              <a:gd name="connsiteY0" fmla="*/ 0 h 1676400"/>
              <a:gd name="connsiteX1" fmla="*/ 1930400 w 5262880"/>
              <a:gd name="connsiteY1" fmla="*/ 751840 h 1676400"/>
              <a:gd name="connsiteX2" fmla="*/ 3850640 w 5262880"/>
              <a:gd name="connsiteY2" fmla="*/ 751840 h 1676400"/>
              <a:gd name="connsiteX3" fmla="*/ 5262880 w 5262880"/>
              <a:gd name="connsiteY3" fmla="*/ 1676400 h 167640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47818"/>
              <a:gd name="connsiteY0" fmla="*/ 0 h 1821942"/>
              <a:gd name="connsiteX1" fmla="*/ 1918208 w 5147818"/>
              <a:gd name="connsiteY1" fmla="*/ 794512 h 1821942"/>
              <a:gd name="connsiteX2" fmla="*/ 3838448 w 5147818"/>
              <a:gd name="connsiteY2" fmla="*/ 794512 h 1821942"/>
              <a:gd name="connsiteX3" fmla="*/ 5147818 w 5147818"/>
              <a:gd name="connsiteY3" fmla="*/ 1821942 h 1821942"/>
              <a:gd name="connsiteX0" fmla="*/ 0 w 5141722"/>
              <a:gd name="connsiteY0" fmla="*/ 0 h 1858518"/>
              <a:gd name="connsiteX1" fmla="*/ 1912112 w 5141722"/>
              <a:gd name="connsiteY1" fmla="*/ 831088 h 1858518"/>
              <a:gd name="connsiteX2" fmla="*/ 3832352 w 5141722"/>
              <a:gd name="connsiteY2" fmla="*/ 831088 h 1858518"/>
              <a:gd name="connsiteX3" fmla="*/ 5141722 w 5141722"/>
              <a:gd name="connsiteY3" fmla="*/ 1858518 h 185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722" h="1858518">
                <a:moveTo>
                  <a:pt x="0" y="0"/>
                </a:moveTo>
                <a:lnTo>
                  <a:pt x="1912112" y="831088"/>
                </a:lnTo>
                <a:lnTo>
                  <a:pt x="3832352" y="831088"/>
                </a:lnTo>
                <a:lnTo>
                  <a:pt x="5141722" y="1858518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73F173A5-F0CB-486E-A957-8B518D1668B8}"/>
              </a:ext>
            </a:extLst>
          </p:cNvPr>
          <p:cNvSpPr/>
          <p:nvPr userDrawn="1"/>
        </p:nvSpPr>
        <p:spPr>
          <a:xfrm>
            <a:off x="6929120" y="4947920"/>
            <a:ext cx="5618480" cy="2164080"/>
          </a:xfrm>
          <a:custGeom>
            <a:avLst/>
            <a:gdLst>
              <a:gd name="connsiteX0" fmla="*/ 5618480 w 5618480"/>
              <a:gd name="connsiteY0" fmla="*/ 2164080 h 2164080"/>
              <a:gd name="connsiteX1" fmla="*/ 2651760 w 5618480"/>
              <a:gd name="connsiteY1" fmla="*/ 833120 h 2164080"/>
              <a:gd name="connsiteX2" fmla="*/ 751840 w 5618480"/>
              <a:gd name="connsiteY2" fmla="*/ 833120 h 2164080"/>
              <a:gd name="connsiteX3" fmla="*/ 0 w 5618480"/>
              <a:gd name="connsiteY3" fmla="*/ 0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480" h="2164080">
                <a:moveTo>
                  <a:pt x="5618480" y="2164080"/>
                </a:moveTo>
                <a:lnTo>
                  <a:pt x="2651760" y="833120"/>
                </a:lnTo>
                <a:lnTo>
                  <a:pt x="751840" y="833120"/>
                </a:lnTo>
                <a:lnTo>
                  <a:pt x="0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8715AA74-EE9A-4ADB-AC32-069A604CEFFE}"/>
              </a:ext>
            </a:extLst>
          </p:cNvPr>
          <p:cNvSpPr/>
          <p:nvPr userDrawn="1"/>
        </p:nvSpPr>
        <p:spPr>
          <a:xfrm>
            <a:off x="213360" y="5585460"/>
            <a:ext cx="4767580" cy="1922780"/>
          </a:xfrm>
          <a:custGeom>
            <a:avLst/>
            <a:gdLst>
              <a:gd name="connsiteX0" fmla="*/ 0 w 4714240"/>
              <a:gd name="connsiteY0" fmla="*/ 1930400 h 1930400"/>
              <a:gd name="connsiteX1" fmla="*/ 1838960 w 4714240"/>
              <a:gd name="connsiteY1" fmla="*/ 883920 h 1930400"/>
              <a:gd name="connsiteX2" fmla="*/ 4114800 w 4714240"/>
              <a:gd name="connsiteY2" fmla="*/ 883920 h 1930400"/>
              <a:gd name="connsiteX3" fmla="*/ 4714240 w 4714240"/>
              <a:gd name="connsiteY3" fmla="*/ 0 h 1930400"/>
              <a:gd name="connsiteX0" fmla="*/ 0 w 4767580"/>
              <a:gd name="connsiteY0" fmla="*/ 1922780 h 1922780"/>
              <a:gd name="connsiteX1" fmla="*/ 1838960 w 4767580"/>
              <a:gd name="connsiteY1" fmla="*/ 876300 h 1922780"/>
              <a:gd name="connsiteX2" fmla="*/ 4114800 w 4767580"/>
              <a:gd name="connsiteY2" fmla="*/ 876300 h 1922780"/>
              <a:gd name="connsiteX3" fmla="*/ 4767580 w 4767580"/>
              <a:gd name="connsiteY3" fmla="*/ 0 h 192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580" h="1922780">
                <a:moveTo>
                  <a:pt x="0" y="1922780"/>
                </a:moveTo>
                <a:lnTo>
                  <a:pt x="1838960" y="876300"/>
                </a:lnTo>
                <a:lnTo>
                  <a:pt x="4114800" y="876300"/>
                </a:lnTo>
                <a:cubicBezTo>
                  <a:pt x="4314613" y="581660"/>
                  <a:pt x="4567767" y="294640"/>
                  <a:pt x="476758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6CFDA42-F466-4160-AEA3-6C900E3473D0}"/>
              </a:ext>
            </a:extLst>
          </p:cNvPr>
          <p:cNvCxnSpPr>
            <a:cxnSpLocks/>
          </p:cNvCxnSpPr>
          <p:nvPr userDrawn="1"/>
        </p:nvCxnSpPr>
        <p:spPr>
          <a:xfrm flipV="1">
            <a:off x="-1442720" y="5577840"/>
            <a:ext cx="3200400" cy="1083945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848DAF7-B544-4FDF-AFF6-D90D652F248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19360" y="5487987"/>
            <a:ext cx="3200400" cy="1083945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1FA449F8-D1D0-46C9-9875-AA3BE99BD7FF}"/>
              </a:ext>
            </a:extLst>
          </p:cNvPr>
          <p:cNvSpPr/>
          <p:nvPr userDrawn="1"/>
        </p:nvSpPr>
        <p:spPr>
          <a:xfrm flipH="1">
            <a:off x="-141024" y="1072896"/>
            <a:ext cx="1395984" cy="987552"/>
          </a:xfrm>
          <a:custGeom>
            <a:avLst/>
            <a:gdLst>
              <a:gd name="connsiteX0" fmla="*/ 1371600 w 1395984"/>
              <a:gd name="connsiteY0" fmla="*/ 84734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71600 w 1395984"/>
              <a:gd name="connsiteY4" fmla="*/ 847344 h 987552"/>
              <a:gd name="connsiteX0" fmla="*/ 1394460 w 1395984"/>
              <a:gd name="connsiteY0" fmla="*/ 76352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4460 w 1395984"/>
              <a:gd name="connsiteY4" fmla="*/ 763524 h 987552"/>
              <a:gd name="connsiteX0" fmla="*/ 1394460 w 1395984"/>
              <a:gd name="connsiteY0" fmla="*/ 71780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4460 w 1395984"/>
              <a:gd name="connsiteY4" fmla="*/ 717804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84" h="987552">
                <a:moveTo>
                  <a:pt x="1394460" y="717804"/>
                </a:moveTo>
                <a:lnTo>
                  <a:pt x="0" y="987552"/>
                </a:lnTo>
                <a:lnTo>
                  <a:pt x="0" y="359664"/>
                </a:lnTo>
                <a:lnTo>
                  <a:pt x="1395984" y="0"/>
                </a:lnTo>
                <a:lnTo>
                  <a:pt x="1394460" y="7178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BD1C284D-B37C-473C-A528-A1C88F31FD17}"/>
              </a:ext>
            </a:extLst>
          </p:cNvPr>
          <p:cNvSpPr/>
          <p:nvPr userDrawn="1"/>
        </p:nvSpPr>
        <p:spPr>
          <a:xfrm flipH="1">
            <a:off x="-153216" y="4047744"/>
            <a:ext cx="2151888" cy="1408176"/>
          </a:xfrm>
          <a:custGeom>
            <a:avLst/>
            <a:gdLst>
              <a:gd name="connsiteX0" fmla="*/ 2151888 w 2151888"/>
              <a:gd name="connsiteY0" fmla="*/ 1408176 h 1408176"/>
              <a:gd name="connsiteX1" fmla="*/ 0 w 2151888"/>
              <a:gd name="connsiteY1" fmla="*/ 853440 h 1408176"/>
              <a:gd name="connsiteX2" fmla="*/ 0 w 2151888"/>
              <a:gd name="connsiteY2" fmla="*/ 0 h 1408176"/>
              <a:gd name="connsiteX3" fmla="*/ 2133600 w 2151888"/>
              <a:gd name="connsiteY3" fmla="*/ 237744 h 1408176"/>
              <a:gd name="connsiteX4" fmla="*/ 2151888 w 2151888"/>
              <a:gd name="connsiteY4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888" h="1408176">
                <a:moveTo>
                  <a:pt x="2151888" y="1408176"/>
                </a:moveTo>
                <a:lnTo>
                  <a:pt x="0" y="853440"/>
                </a:lnTo>
                <a:lnTo>
                  <a:pt x="0" y="0"/>
                </a:lnTo>
                <a:lnTo>
                  <a:pt x="2133600" y="237744"/>
                </a:lnTo>
                <a:lnTo>
                  <a:pt x="2151888" y="140817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D0220C1F-8D4F-43A7-A53C-DAE2F44BA73C}"/>
              </a:ext>
            </a:extLst>
          </p:cNvPr>
          <p:cNvSpPr/>
          <p:nvPr userDrawn="1"/>
        </p:nvSpPr>
        <p:spPr>
          <a:xfrm flipH="1">
            <a:off x="-201984" y="2743200"/>
            <a:ext cx="725424" cy="1844040"/>
          </a:xfrm>
          <a:custGeom>
            <a:avLst/>
            <a:gdLst>
              <a:gd name="connsiteX0" fmla="*/ 652272 w 725424"/>
              <a:gd name="connsiteY0" fmla="*/ 1950720 h 1950720"/>
              <a:gd name="connsiteX1" fmla="*/ 0 w 725424"/>
              <a:gd name="connsiteY1" fmla="*/ 1816608 h 1950720"/>
              <a:gd name="connsiteX2" fmla="*/ 0 w 725424"/>
              <a:gd name="connsiteY2" fmla="*/ 42672 h 1950720"/>
              <a:gd name="connsiteX3" fmla="*/ 725424 w 725424"/>
              <a:gd name="connsiteY3" fmla="*/ 0 h 1950720"/>
              <a:gd name="connsiteX4" fmla="*/ 652272 w 725424"/>
              <a:gd name="connsiteY4" fmla="*/ 1950720 h 1950720"/>
              <a:gd name="connsiteX0" fmla="*/ 736092 w 736092"/>
              <a:gd name="connsiteY0" fmla="*/ 1828800 h 1828800"/>
              <a:gd name="connsiteX1" fmla="*/ 0 w 736092"/>
              <a:gd name="connsiteY1" fmla="*/ 1816608 h 1828800"/>
              <a:gd name="connsiteX2" fmla="*/ 0 w 736092"/>
              <a:gd name="connsiteY2" fmla="*/ 42672 h 1828800"/>
              <a:gd name="connsiteX3" fmla="*/ 725424 w 736092"/>
              <a:gd name="connsiteY3" fmla="*/ 0 h 1828800"/>
              <a:gd name="connsiteX4" fmla="*/ 736092 w 736092"/>
              <a:gd name="connsiteY4" fmla="*/ 1828800 h 1828800"/>
              <a:gd name="connsiteX0" fmla="*/ 720852 w 725424"/>
              <a:gd name="connsiteY0" fmla="*/ 1844040 h 1844040"/>
              <a:gd name="connsiteX1" fmla="*/ 0 w 725424"/>
              <a:gd name="connsiteY1" fmla="*/ 1816608 h 1844040"/>
              <a:gd name="connsiteX2" fmla="*/ 0 w 725424"/>
              <a:gd name="connsiteY2" fmla="*/ 42672 h 1844040"/>
              <a:gd name="connsiteX3" fmla="*/ 725424 w 725424"/>
              <a:gd name="connsiteY3" fmla="*/ 0 h 1844040"/>
              <a:gd name="connsiteX4" fmla="*/ 720852 w 725424"/>
              <a:gd name="connsiteY4" fmla="*/ 1844040 h 18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24" h="1844040">
                <a:moveTo>
                  <a:pt x="720852" y="1844040"/>
                </a:moveTo>
                <a:lnTo>
                  <a:pt x="0" y="1816608"/>
                </a:lnTo>
                <a:lnTo>
                  <a:pt x="0" y="42672"/>
                </a:lnTo>
                <a:lnTo>
                  <a:pt x="725424" y="0"/>
                </a:lnTo>
                <a:lnTo>
                  <a:pt x="720852" y="184404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74BFF18-F303-43AF-B329-D0FFA99A059A}"/>
              </a:ext>
            </a:extLst>
          </p:cNvPr>
          <p:cNvCxnSpPr>
            <a:cxnSpLocks/>
          </p:cNvCxnSpPr>
          <p:nvPr userDrawn="1"/>
        </p:nvCxnSpPr>
        <p:spPr>
          <a:xfrm>
            <a:off x="-1047250" y="2211705"/>
            <a:ext cx="2275487" cy="311087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F5CD132-A8BF-4A01-ADD8-FED64FF9840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36960" y="2122530"/>
            <a:ext cx="1560051" cy="248814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28611ECC-9831-4A70-8E43-F93E5B7E72EF}"/>
              </a:ext>
            </a:extLst>
          </p:cNvPr>
          <p:cNvCxnSpPr>
            <a:cxnSpLocks/>
          </p:cNvCxnSpPr>
          <p:nvPr userDrawn="1"/>
        </p:nvCxnSpPr>
        <p:spPr>
          <a:xfrm flipV="1">
            <a:off x="2110740" y="3732784"/>
            <a:ext cx="1247777" cy="79614"/>
          </a:xfrm>
          <a:prstGeom prst="line">
            <a:avLst/>
          </a:prstGeom>
          <a:ln w="952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lumMod val="0"/>
                    <a:lumOff val="10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C022B37D-FD46-4951-8627-D9BD7D6C1D4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80786" y="3884854"/>
            <a:ext cx="1247778" cy="182130"/>
          </a:xfrm>
          <a:prstGeom prst="line">
            <a:avLst/>
          </a:prstGeom>
          <a:ln w="952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lumMod val="0"/>
                    <a:lumOff val="10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76E6B86-7F38-4F29-AA42-AA34EF14FA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r="6162" b="16107"/>
          <a:stretch>
            <a:fillRect/>
          </a:stretch>
        </p:blipFill>
        <p:spPr>
          <a:xfrm>
            <a:off x="0" y="295882"/>
            <a:ext cx="12192000" cy="6562118"/>
          </a:xfrm>
          <a:custGeom>
            <a:avLst/>
            <a:gdLst>
              <a:gd name="connsiteX0" fmla="*/ 0 w 12192000"/>
              <a:gd name="connsiteY0" fmla="*/ 0 h 6562118"/>
              <a:gd name="connsiteX1" fmla="*/ 12192000 w 12192000"/>
              <a:gd name="connsiteY1" fmla="*/ 0 h 6562118"/>
              <a:gd name="connsiteX2" fmla="*/ 12192000 w 12192000"/>
              <a:gd name="connsiteY2" fmla="*/ 6562118 h 6562118"/>
              <a:gd name="connsiteX3" fmla="*/ 0 w 12192000"/>
              <a:gd name="connsiteY3" fmla="*/ 6562118 h 6562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562118">
                <a:moveTo>
                  <a:pt x="0" y="0"/>
                </a:moveTo>
                <a:lnTo>
                  <a:pt x="12192000" y="0"/>
                </a:lnTo>
                <a:lnTo>
                  <a:pt x="12192000" y="6562118"/>
                </a:lnTo>
                <a:lnTo>
                  <a:pt x="0" y="6562118"/>
                </a:lnTo>
                <a:close/>
              </a:path>
            </a:pathLst>
          </a:cu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30B98626-B9F6-4806-8584-CE6822049F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6" t="6748" r="4001" b="15062"/>
          <a:stretch>
            <a:fillRect/>
          </a:stretch>
        </p:blipFill>
        <p:spPr>
          <a:xfrm>
            <a:off x="3317770" y="1695317"/>
            <a:ext cx="5537001" cy="2669996"/>
          </a:xfrm>
          <a:custGeom>
            <a:avLst/>
            <a:gdLst>
              <a:gd name="connsiteX0" fmla="*/ 347714 w 5517548"/>
              <a:gd name="connsiteY0" fmla="*/ 0 h 2669996"/>
              <a:gd name="connsiteX1" fmla="*/ 5169834 w 5517548"/>
              <a:gd name="connsiteY1" fmla="*/ 0 h 2669996"/>
              <a:gd name="connsiteX2" fmla="*/ 5517548 w 5517548"/>
              <a:gd name="connsiteY2" fmla="*/ 347714 h 2669996"/>
              <a:gd name="connsiteX3" fmla="*/ 5517548 w 5517548"/>
              <a:gd name="connsiteY3" fmla="*/ 597256 h 2669996"/>
              <a:gd name="connsiteX4" fmla="*/ 5480108 w 5517548"/>
              <a:gd name="connsiteY4" fmla="*/ 589697 h 2669996"/>
              <a:gd name="connsiteX5" fmla="*/ 5312548 w 5517548"/>
              <a:gd name="connsiteY5" fmla="*/ 757257 h 2669996"/>
              <a:gd name="connsiteX6" fmla="*/ 5312548 w 5517548"/>
              <a:gd name="connsiteY6" fmla="*/ 1930318 h 2669996"/>
              <a:gd name="connsiteX7" fmla="*/ 5480108 w 5517548"/>
              <a:gd name="connsiteY7" fmla="*/ 2097878 h 2669996"/>
              <a:gd name="connsiteX8" fmla="*/ 5517548 w 5517548"/>
              <a:gd name="connsiteY8" fmla="*/ 2090319 h 2669996"/>
              <a:gd name="connsiteX9" fmla="*/ 5517548 w 5517548"/>
              <a:gd name="connsiteY9" fmla="*/ 2322282 h 2669996"/>
              <a:gd name="connsiteX10" fmla="*/ 5169834 w 5517548"/>
              <a:gd name="connsiteY10" fmla="*/ 2669996 h 2669996"/>
              <a:gd name="connsiteX11" fmla="*/ 347714 w 5517548"/>
              <a:gd name="connsiteY11" fmla="*/ 2669996 h 2669996"/>
              <a:gd name="connsiteX12" fmla="*/ 0 w 5517548"/>
              <a:gd name="connsiteY12" fmla="*/ 2322282 h 2669996"/>
              <a:gd name="connsiteX13" fmla="*/ 0 w 5517548"/>
              <a:gd name="connsiteY13" fmla="*/ 347714 h 2669996"/>
              <a:gd name="connsiteX14" fmla="*/ 347714 w 5517548"/>
              <a:gd name="connsiteY14" fmla="*/ 0 h 266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17548" h="2669996">
                <a:moveTo>
                  <a:pt x="347714" y="0"/>
                </a:moveTo>
                <a:lnTo>
                  <a:pt x="5169834" y="0"/>
                </a:lnTo>
                <a:cubicBezTo>
                  <a:pt x="5361871" y="0"/>
                  <a:pt x="5517548" y="155677"/>
                  <a:pt x="5517548" y="347714"/>
                </a:cubicBezTo>
                <a:lnTo>
                  <a:pt x="5517548" y="597256"/>
                </a:lnTo>
                <a:lnTo>
                  <a:pt x="5480108" y="589697"/>
                </a:lnTo>
                <a:cubicBezTo>
                  <a:pt x="5387567" y="589697"/>
                  <a:pt x="5312548" y="664716"/>
                  <a:pt x="5312548" y="757257"/>
                </a:cubicBezTo>
                <a:lnTo>
                  <a:pt x="5312548" y="1930318"/>
                </a:lnTo>
                <a:cubicBezTo>
                  <a:pt x="5312548" y="2022859"/>
                  <a:pt x="5387567" y="2097878"/>
                  <a:pt x="5480108" y="2097878"/>
                </a:cubicBezTo>
                <a:lnTo>
                  <a:pt x="5517548" y="2090319"/>
                </a:lnTo>
                <a:lnTo>
                  <a:pt x="5517548" y="2322282"/>
                </a:lnTo>
                <a:cubicBezTo>
                  <a:pt x="5517548" y="2514319"/>
                  <a:pt x="5361871" y="2669996"/>
                  <a:pt x="5169834" y="2669996"/>
                </a:cubicBezTo>
                <a:lnTo>
                  <a:pt x="347714" y="2669996"/>
                </a:lnTo>
                <a:cubicBezTo>
                  <a:pt x="155677" y="2669996"/>
                  <a:pt x="0" y="2514319"/>
                  <a:pt x="0" y="2322282"/>
                </a:cubicBezTo>
                <a:lnTo>
                  <a:pt x="0" y="347714"/>
                </a:lnTo>
                <a:cubicBezTo>
                  <a:pt x="0" y="155677"/>
                  <a:pt x="155677" y="0"/>
                  <a:pt x="347714" y="0"/>
                </a:cubicBezTo>
                <a:close/>
              </a:path>
            </a:pathLst>
          </a:cu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4301756-FEB3-4804-BBB3-76E886B38C0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0473">
            <a:off x="4254210" y="3167292"/>
            <a:ext cx="3683580" cy="36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752245E8-9FF8-41AA-A1D7-463A5674DBFC}"/>
              </a:ext>
            </a:extLst>
          </p:cNvPr>
          <p:cNvSpPr/>
          <p:nvPr userDrawn="1"/>
        </p:nvSpPr>
        <p:spPr>
          <a:xfrm>
            <a:off x="1451536" y="2331950"/>
            <a:ext cx="2830264" cy="2085915"/>
          </a:xfrm>
          <a:prstGeom prst="roundRect">
            <a:avLst>
              <a:gd name="adj" fmla="val 10380"/>
            </a:avLst>
          </a:prstGeom>
          <a:solidFill>
            <a:schemeClr val="bg1">
              <a:alpha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0EAD74A1-FF06-4865-9B97-547348CE34DB}"/>
              </a:ext>
            </a:extLst>
          </p:cNvPr>
          <p:cNvSpPr/>
          <p:nvPr userDrawn="1"/>
        </p:nvSpPr>
        <p:spPr>
          <a:xfrm>
            <a:off x="4281800" y="2331950"/>
            <a:ext cx="2830264" cy="2085915"/>
          </a:xfrm>
          <a:prstGeom prst="roundRect">
            <a:avLst>
              <a:gd name="adj" fmla="val 10380"/>
            </a:avLst>
          </a:prstGeom>
          <a:solidFill>
            <a:schemeClr val="bg1">
              <a:alpha val="5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68EB419-4F56-41DA-8258-9051F0755870}"/>
              </a:ext>
            </a:extLst>
          </p:cNvPr>
          <p:cNvSpPr/>
          <p:nvPr userDrawn="1"/>
        </p:nvSpPr>
        <p:spPr>
          <a:xfrm>
            <a:off x="7112064" y="2331950"/>
            <a:ext cx="2830264" cy="2085915"/>
          </a:xfrm>
          <a:prstGeom prst="roundRect">
            <a:avLst>
              <a:gd name="adj" fmla="val 10380"/>
            </a:avLst>
          </a:prstGeom>
          <a:solidFill>
            <a:schemeClr val="bg1">
              <a:alpha val="50000"/>
            </a:schemeClr>
          </a:solidFill>
          <a:ln w="9525">
            <a:gradFill flip="none" rotWithShape="1">
              <a:gsLst>
                <a:gs pos="9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等腰三角形 10">
            <a:extLst>
              <a:ext uri="{FF2B5EF4-FFF2-40B4-BE49-F238E27FC236}">
                <a16:creationId xmlns:a16="http://schemas.microsoft.com/office/drawing/2014/main" id="{C60C39E0-C7B7-4383-89BE-949662E72F45}"/>
              </a:ext>
            </a:extLst>
          </p:cNvPr>
          <p:cNvSpPr/>
          <p:nvPr userDrawn="1"/>
        </p:nvSpPr>
        <p:spPr>
          <a:xfrm>
            <a:off x="9942328" y="2129542"/>
            <a:ext cx="1944351" cy="2490730"/>
          </a:xfrm>
          <a:custGeom>
            <a:avLst/>
            <a:gdLst>
              <a:gd name="connsiteX0" fmla="*/ 162186 w 2217874"/>
              <a:gd name="connsiteY0" fmla="*/ 14743 h 2538570"/>
              <a:gd name="connsiteX1" fmla="*/ 2164116 w 2217874"/>
              <a:gd name="connsiteY1" fmla="*/ 1175863 h 2538570"/>
              <a:gd name="connsiteX2" fmla="*/ 2164116 w 2217874"/>
              <a:gd name="connsiteY2" fmla="*/ 1362709 h 2538570"/>
              <a:gd name="connsiteX3" fmla="*/ 162186 w 2217874"/>
              <a:gd name="connsiteY3" fmla="*/ 2523828 h 2538570"/>
              <a:gd name="connsiteX4" fmla="*/ 0 w 2217874"/>
              <a:gd name="connsiteY4" fmla="*/ 2430405 h 2538570"/>
              <a:gd name="connsiteX5" fmla="*/ 0 w 2217874"/>
              <a:gd name="connsiteY5" fmla="*/ 108167 h 2538570"/>
              <a:gd name="connsiteX6" fmla="*/ 162186 w 2217874"/>
              <a:gd name="connsiteY6" fmla="*/ 14743 h 253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7874" h="2538570">
                <a:moveTo>
                  <a:pt x="162186" y="14743"/>
                </a:moveTo>
                <a:lnTo>
                  <a:pt x="2164116" y="1175863"/>
                </a:lnTo>
                <a:cubicBezTo>
                  <a:pt x="2235794" y="1217436"/>
                  <a:pt x="2235794" y="1321136"/>
                  <a:pt x="2164116" y="1362709"/>
                </a:cubicBezTo>
                <a:lnTo>
                  <a:pt x="162186" y="2523828"/>
                </a:lnTo>
                <a:cubicBezTo>
                  <a:pt x="90175" y="2565594"/>
                  <a:pt x="0" y="2513651"/>
                  <a:pt x="0" y="2430405"/>
                </a:cubicBezTo>
                <a:lnTo>
                  <a:pt x="0" y="108167"/>
                </a:lnTo>
                <a:cubicBezTo>
                  <a:pt x="0" y="24921"/>
                  <a:pt x="90175" y="-27023"/>
                  <a:pt x="162186" y="14743"/>
                </a:cubicBezTo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3ECEE353-76D9-43F1-8493-E647F8F6A897}"/>
              </a:ext>
            </a:extLst>
          </p:cNvPr>
          <p:cNvCxnSpPr>
            <a:cxnSpLocks/>
          </p:cNvCxnSpPr>
          <p:nvPr userDrawn="1"/>
        </p:nvCxnSpPr>
        <p:spPr>
          <a:xfrm>
            <a:off x="1481224" y="5577840"/>
            <a:ext cx="10395830" cy="0"/>
          </a:xfrm>
          <a:prstGeom prst="line">
            <a:avLst/>
          </a:prstGeom>
          <a:ln w="127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1">
            <a:extLst>
              <a:ext uri="{FF2B5EF4-FFF2-40B4-BE49-F238E27FC236}">
                <a16:creationId xmlns:a16="http://schemas.microsoft.com/office/drawing/2014/main" id="{4910FB63-CA17-4816-8156-6573B60931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4" t="12396" r="30454"/>
          <a:stretch/>
        </p:blipFill>
        <p:spPr>
          <a:xfrm>
            <a:off x="-78022" y="1280159"/>
            <a:ext cx="1980296" cy="468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9" name="形状 8">
            <a:extLst>
              <a:ext uri="{FF2B5EF4-FFF2-40B4-BE49-F238E27FC236}">
                <a16:creationId xmlns:a16="http://schemas.microsoft.com/office/drawing/2014/main" id="{0750A5EC-3227-4B60-B015-ECCD847A07E0}"/>
              </a:ext>
            </a:extLst>
          </p:cNvPr>
          <p:cNvSpPr/>
          <p:nvPr userDrawn="1"/>
        </p:nvSpPr>
        <p:spPr>
          <a:xfrm rot="18379161" flipV="1">
            <a:off x="1666134" y="-576247"/>
            <a:ext cx="10051476" cy="9221968"/>
          </a:xfrm>
          <a:prstGeom prst="swooshArrow">
            <a:avLst>
              <a:gd name="adj1" fmla="val 17220"/>
              <a:gd name="adj2" fmla="val 27496"/>
            </a:avLst>
          </a:prstGeom>
          <a:gradFill flip="none" rotWithShape="1">
            <a:gsLst>
              <a:gs pos="100000">
                <a:schemeClr val="bg1"/>
              </a:gs>
              <a:gs pos="14000">
                <a:schemeClr val="accent2"/>
              </a:gs>
            </a:gsLst>
            <a:lin ang="0" scaled="1"/>
            <a:tileRect/>
          </a:gradFill>
          <a:effectLst>
            <a:outerShdw blurRad="635000" dist="635000" dir="2700000" algn="tl" rotWithShape="0">
              <a:schemeClr val="accent2">
                <a:lumMod val="40000"/>
                <a:lumOff val="60000"/>
                <a:alpha val="70000"/>
              </a:scheme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112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BDFA428-AA82-495A-8A49-42F2CD0B4D38}"/>
              </a:ext>
            </a:extLst>
          </p:cNvPr>
          <p:cNvGrpSpPr/>
          <p:nvPr userDrawn="1"/>
        </p:nvGrpSpPr>
        <p:grpSpPr>
          <a:xfrm>
            <a:off x="2713137" y="4030573"/>
            <a:ext cx="6765726" cy="2557554"/>
            <a:chOff x="-495300" y="2081983"/>
            <a:chExt cx="13182600" cy="4983236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5BAE151-F347-450A-B8C1-A86565433788}"/>
                </a:ext>
              </a:extLst>
            </p:cNvPr>
            <p:cNvSpPr/>
            <p:nvPr/>
          </p:nvSpPr>
          <p:spPr>
            <a:xfrm>
              <a:off x="-495300" y="2081983"/>
              <a:ext cx="13182600" cy="4983236"/>
            </a:xfrm>
            <a:prstGeom prst="ellipse">
              <a:avLst/>
            </a:prstGeom>
            <a:solidFill>
              <a:schemeClr val="accent2">
                <a:alpha val="1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旁门左道出品">
              <a:extLst>
                <a:ext uri="{FF2B5EF4-FFF2-40B4-BE49-F238E27FC236}">
                  <a16:creationId xmlns:a16="http://schemas.microsoft.com/office/drawing/2014/main" id="{4A279C27-F049-46D6-BF12-90A4B0A47247}"/>
                </a:ext>
              </a:extLst>
            </p:cNvPr>
            <p:cNvSpPr/>
            <p:nvPr/>
          </p:nvSpPr>
          <p:spPr>
            <a:xfrm>
              <a:off x="791630" y="2225332"/>
              <a:ext cx="10583340" cy="4000674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 w="1270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72BF556-1FC2-4059-91DE-D14252A0D393}"/>
                </a:ext>
              </a:extLst>
            </p:cNvPr>
            <p:cNvSpPr/>
            <p:nvPr/>
          </p:nvSpPr>
          <p:spPr>
            <a:xfrm>
              <a:off x="2218430" y="2162288"/>
              <a:ext cx="7729739" cy="2784246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旁门左道出品">
              <a:extLst>
                <a:ext uri="{FF2B5EF4-FFF2-40B4-BE49-F238E27FC236}">
                  <a16:creationId xmlns:a16="http://schemas.microsoft.com/office/drawing/2014/main" id="{F37FD3CF-1856-47EB-B39A-016551A0723D}"/>
                </a:ext>
              </a:extLst>
            </p:cNvPr>
            <p:cNvSpPr/>
            <p:nvPr/>
          </p:nvSpPr>
          <p:spPr>
            <a:xfrm>
              <a:off x="3697536" y="2229104"/>
              <a:ext cx="4771528" cy="1447886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952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128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181213F-3057-4868-A251-240269DE06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55" y="3271784"/>
            <a:ext cx="3764075" cy="37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3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10E945-53A3-4D37-BAB9-EB21F8E078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3900" y="1505886"/>
            <a:ext cx="3124200" cy="3124200"/>
          </a:xfrm>
          <a:custGeom>
            <a:avLst/>
            <a:gdLst>
              <a:gd name="connsiteX0" fmla="*/ 0 w 3124200"/>
              <a:gd name="connsiteY0" fmla="*/ 0 h 3124200"/>
              <a:gd name="connsiteX1" fmla="*/ 3124200 w 3124200"/>
              <a:gd name="connsiteY1" fmla="*/ 0 h 3124200"/>
              <a:gd name="connsiteX2" fmla="*/ 3124200 w 3124200"/>
              <a:gd name="connsiteY2" fmla="*/ 3124200 h 3124200"/>
              <a:gd name="connsiteX3" fmla="*/ 2385862 w 3124200"/>
              <a:gd name="connsiteY3" fmla="*/ 3124200 h 3124200"/>
              <a:gd name="connsiteX4" fmla="*/ 2385862 w 3124200"/>
              <a:gd name="connsiteY4" fmla="*/ 1128378 h 3124200"/>
              <a:gd name="connsiteX5" fmla="*/ 2075699 w 3124200"/>
              <a:gd name="connsiteY5" fmla="*/ 818215 h 3124200"/>
              <a:gd name="connsiteX6" fmla="*/ 1048501 w 3124200"/>
              <a:gd name="connsiteY6" fmla="*/ 818215 h 3124200"/>
              <a:gd name="connsiteX7" fmla="*/ 738338 w 3124200"/>
              <a:gd name="connsiteY7" fmla="*/ 1128378 h 3124200"/>
              <a:gd name="connsiteX8" fmla="*/ 738338 w 3124200"/>
              <a:gd name="connsiteY8" fmla="*/ 3124200 h 3124200"/>
              <a:gd name="connsiteX9" fmla="*/ 0 w 3124200"/>
              <a:gd name="connsiteY9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4200" h="3124200">
                <a:moveTo>
                  <a:pt x="0" y="0"/>
                </a:moveTo>
                <a:lnTo>
                  <a:pt x="3124200" y="0"/>
                </a:lnTo>
                <a:lnTo>
                  <a:pt x="3124200" y="3124200"/>
                </a:lnTo>
                <a:lnTo>
                  <a:pt x="2385862" y="3124200"/>
                </a:lnTo>
                <a:lnTo>
                  <a:pt x="2385862" y="1128378"/>
                </a:lnTo>
                <a:cubicBezTo>
                  <a:pt x="2385862" y="957080"/>
                  <a:pt x="2246997" y="818215"/>
                  <a:pt x="2075699" y="818215"/>
                </a:cubicBezTo>
                <a:lnTo>
                  <a:pt x="1048501" y="818215"/>
                </a:lnTo>
                <a:cubicBezTo>
                  <a:pt x="877203" y="818215"/>
                  <a:pt x="738338" y="957080"/>
                  <a:pt x="738338" y="1128378"/>
                </a:cubicBezTo>
                <a:lnTo>
                  <a:pt x="738338" y="3124200"/>
                </a:lnTo>
                <a:lnTo>
                  <a:pt x="0" y="31242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932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8B34F17-21AA-407F-98BC-07F51C7F27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8409" y="1114552"/>
            <a:ext cx="6408605" cy="64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2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28F3C97-91D2-45EC-8887-66278D1EEDF5}"/>
              </a:ext>
            </a:extLst>
          </p:cNvPr>
          <p:cNvCxnSpPr>
            <a:cxnSpLocks/>
          </p:cNvCxnSpPr>
          <p:nvPr userDrawn="1"/>
        </p:nvCxnSpPr>
        <p:spPr>
          <a:xfrm>
            <a:off x="695325" y="5577840"/>
            <a:ext cx="10801350" cy="0"/>
          </a:xfrm>
          <a:prstGeom prst="line">
            <a:avLst/>
          </a:prstGeom>
          <a:ln w="1270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84D7C461-5AB4-4A46-854D-E297FED3CF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1465" y="3684171"/>
            <a:ext cx="1638760" cy="1638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CA8CAD-1B24-4E86-8C07-0F3326C673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620" y="3684171"/>
            <a:ext cx="1638760" cy="1638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C99051-1D88-4453-9A37-A36F158F6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1775" y="3684171"/>
            <a:ext cx="1638760" cy="163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9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204B8DA-DDB3-485E-B306-B2BBE7FD5370}"/>
              </a:ext>
            </a:extLst>
          </p:cNvPr>
          <p:cNvGrpSpPr/>
          <p:nvPr userDrawn="1"/>
        </p:nvGrpSpPr>
        <p:grpSpPr>
          <a:xfrm>
            <a:off x="2814380" y="3523468"/>
            <a:ext cx="6563240" cy="3334533"/>
            <a:chOff x="2814380" y="3523468"/>
            <a:chExt cx="6563240" cy="3334533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CCA005D-2B5A-4D9D-B6EF-CB736463832F}"/>
                </a:ext>
              </a:extLst>
            </p:cNvPr>
            <p:cNvSpPr/>
            <p:nvPr/>
          </p:nvSpPr>
          <p:spPr>
            <a:xfrm>
              <a:off x="3274159" y="4013958"/>
              <a:ext cx="5643682" cy="2844043"/>
            </a:xfrm>
            <a:custGeom>
              <a:avLst/>
              <a:gdLst>
                <a:gd name="connsiteX0" fmla="*/ 2821841 w 5643682"/>
                <a:gd name="connsiteY0" fmla="*/ 0 h 2844043"/>
                <a:gd name="connsiteX1" fmla="*/ 5643682 w 5643682"/>
                <a:gd name="connsiteY1" fmla="*/ 2821841 h 2844043"/>
                <a:gd name="connsiteX2" fmla="*/ 5642561 w 5643682"/>
                <a:gd name="connsiteY2" fmla="*/ 2844043 h 2844043"/>
                <a:gd name="connsiteX3" fmla="*/ 1121 w 5643682"/>
                <a:gd name="connsiteY3" fmla="*/ 2844043 h 2844043"/>
                <a:gd name="connsiteX4" fmla="*/ 0 w 5643682"/>
                <a:gd name="connsiteY4" fmla="*/ 2821841 h 2844043"/>
                <a:gd name="connsiteX5" fmla="*/ 2821841 w 5643682"/>
                <a:gd name="connsiteY5" fmla="*/ 0 h 284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3682" h="2844043">
                  <a:moveTo>
                    <a:pt x="2821841" y="0"/>
                  </a:moveTo>
                  <a:cubicBezTo>
                    <a:pt x="4380301" y="0"/>
                    <a:pt x="5643682" y="1263381"/>
                    <a:pt x="5643682" y="2821841"/>
                  </a:cubicBezTo>
                  <a:lnTo>
                    <a:pt x="5642561" y="2844043"/>
                  </a:lnTo>
                  <a:lnTo>
                    <a:pt x="1121" y="2844043"/>
                  </a:lnTo>
                  <a:lnTo>
                    <a:pt x="0" y="2821841"/>
                  </a:lnTo>
                  <a:cubicBezTo>
                    <a:pt x="0" y="1263381"/>
                    <a:pt x="1263382" y="0"/>
                    <a:pt x="2821841" y="0"/>
                  </a:cubicBez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3932CCA-7D5B-4974-A02D-C334755D8691}"/>
                </a:ext>
              </a:extLst>
            </p:cNvPr>
            <p:cNvSpPr/>
            <p:nvPr/>
          </p:nvSpPr>
          <p:spPr>
            <a:xfrm>
              <a:off x="2814380" y="3554178"/>
              <a:ext cx="6563240" cy="3303822"/>
            </a:xfrm>
            <a:custGeom>
              <a:avLst/>
              <a:gdLst>
                <a:gd name="connsiteX0" fmla="*/ 3281620 w 6563240"/>
                <a:gd name="connsiteY0" fmla="*/ 0 h 3303822"/>
                <a:gd name="connsiteX1" fmla="*/ 6563240 w 6563240"/>
                <a:gd name="connsiteY1" fmla="*/ 3281620 h 3303822"/>
                <a:gd name="connsiteX2" fmla="*/ 6562119 w 6563240"/>
                <a:gd name="connsiteY2" fmla="*/ 3303822 h 3303822"/>
                <a:gd name="connsiteX3" fmla="*/ 6389178 w 6563240"/>
                <a:gd name="connsiteY3" fmla="*/ 3303822 h 3303822"/>
                <a:gd name="connsiteX4" fmla="*/ 6390299 w 6563240"/>
                <a:gd name="connsiteY4" fmla="*/ 3281620 h 3303822"/>
                <a:gd name="connsiteX5" fmla="*/ 3281620 w 6563240"/>
                <a:gd name="connsiteY5" fmla="*/ 172941 h 3303822"/>
                <a:gd name="connsiteX6" fmla="*/ 172941 w 6563240"/>
                <a:gd name="connsiteY6" fmla="*/ 3281620 h 3303822"/>
                <a:gd name="connsiteX7" fmla="*/ 174062 w 6563240"/>
                <a:gd name="connsiteY7" fmla="*/ 3303822 h 3303822"/>
                <a:gd name="connsiteX8" fmla="*/ 1121 w 6563240"/>
                <a:gd name="connsiteY8" fmla="*/ 3303822 h 3303822"/>
                <a:gd name="connsiteX9" fmla="*/ 0 w 6563240"/>
                <a:gd name="connsiteY9" fmla="*/ 3281620 h 3303822"/>
                <a:gd name="connsiteX10" fmla="*/ 3281620 w 6563240"/>
                <a:gd name="connsiteY10" fmla="*/ 0 h 330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63240" h="3303822">
                  <a:moveTo>
                    <a:pt x="3281620" y="0"/>
                  </a:moveTo>
                  <a:cubicBezTo>
                    <a:pt x="5094009" y="0"/>
                    <a:pt x="6563240" y="1469231"/>
                    <a:pt x="6563240" y="3281620"/>
                  </a:cubicBezTo>
                  <a:lnTo>
                    <a:pt x="6562119" y="3303822"/>
                  </a:lnTo>
                  <a:lnTo>
                    <a:pt x="6389178" y="3303822"/>
                  </a:lnTo>
                  <a:lnTo>
                    <a:pt x="6390299" y="3281620"/>
                  </a:lnTo>
                  <a:cubicBezTo>
                    <a:pt x="6390299" y="1564744"/>
                    <a:pt x="4998496" y="172941"/>
                    <a:pt x="3281620" y="172941"/>
                  </a:cubicBezTo>
                  <a:cubicBezTo>
                    <a:pt x="1564744" y="172941"/>
                    <a:pt x="172941" y="1564744"/>
                    <a:pt x="172941" y="3281620"/>
                  </a:cubicBezTo>
                  <a:lnTo>
                    <a:pt x="174062" y="3303822"/>
                  </a:lnTo>
                  <a:lnTo>
                    <a:pt x="1121" y="3303822"/>
                  </a:lnTo>
                  <a:lnTo>
                    <a:pt x="0" y="3281620"/>
                  </a:lnTo>
                  <a:cubicBezTo>
                    <a:pt x="0" y="1469231"/>
                    <a:pt x="1469231" y="0"/>
                    <a:pt x="3281620" y="0"/>
                  </a:cubicBez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8B08B9C-D351-4116-B483-079822E5C303}"/>
                </a:ext>
              </a:extLst>
            </p:cNvPr>
            <p:cNvGrpSpPr/>
            <p:nvPr/>
          </p:nvGrpSpPr>
          <p:grpSpPr>
            <a:xfrm>
              <a:off x="2928195" y="5733878"/>
              <a:ext cx="232150" cy="232150"/>
              <a:chOff x="3823396" y="6068077"/>
              <a:chExt cx="140636" cy="14063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9EC7F458-A22B-4FDA-BA0F-E470C66F463D}"/>
                  </a:ext>
                </a:extLst>
              </p:cNvPr>
              <p:cNvSpPr/>
              <p:nvPr/>
            </p:nvSpPr>
            <p:spPr>
              <a:xfrm>
                <a:off x="3823396" y="6068077"/>
                <a:ext cx="140636" cy="140636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CDC83A6E-1E88-4355-A72F-4992123C20C0}"/>
                  </a:ext>
                </a:extLst>
              </p:cNvPr>
              <p:cNvSpPr/>
              <p:nvPr/>
            </p:nvSpPr>
            <p:spPr>
              <a:xfrm>
                <a:off x="3855813" y="6100494"/>
                <a:ext cx="75802" cy="758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E0F8AB4-1D73-464F-A939-16E67A8C331E}"/>
                </a:ext>
              </a:extLst>
            </p:cNvPr>
            <p:cNvGrpSpPr/>
            <p:nvPr/>
          </p:nvGrpSpPr>
          <p:grpSpPr>
            <a:xfrm>
              <a:off x="3775769" y="4409990"/>
              <a:ext cx="232150" cy="232150"/>
              <a:chOff x="3823396" y="6068077"/>
              <a:chExt cx="140636" cy="140636"/>
            </a:xfrm>
          </p:grpSpPr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DA0FB24-BD79-4DF0-BE84-4D8826895FE4}"/>
                  </a:ext>
                </a:extLst>
              </p:cNvPr>
              <p:cNvSpPr/>
              <p:nvPr/>
            </p:nvSpPr>
            <p:spPr>
              <a:xfrm>
                <a:off x="3823396" y="6068077"/>
                <a:ext cx="140636" cy="140636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F9446207-4956-4F6B-BF5A-28968B67B323}"/>
                  </a:ext>
                </a:extLst>
              </p:cNvPr>
              <p:cNvSpPr/>
              <p:nvPr/>
            </p:nvSpPr>
            <p:spPr>
              <a:xfrm>
                <a:off x="3855813" y="6100494"/>
                <a:ext cx="75802" cy="758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FCC20F2-DE25-4B27-B3CD-B0BBE12BACC3}"/>
                </a:ext>
              </a:extLst>
            </p:cNvPr>
            <p:cNvGrpSpPr/>
            <p:nvPr/>
          </p:nvGrpSpPr>
          <p:grpSpPr>
            <a:xfrm>
              <a:off x="5979925" y="3523468"/>
              <a:ext cx="232150" cy="232150"/>
              <a:chOff x="3823396" y="6068077"/>
              <a:chExt cx="140636" cy="140636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3BB39A3D-06D8-4485-B06C-0908A1554E02}"/>
                  </a:ext>
                </a:extLst>
              </p:cNvPr>
              <p:cNvSpPr/>
              <p:nvPr/>
            </p:nvSpPr>
            <p:spPr>
              <a:xfrm>
                <a:off x="3823396" y="6068077"/>
                <a:ext cx="140636" cy="140636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C6A6AD4-2E9B-4C6C-97ED-C77D247574A3}"/>
                  </a:ext>
                </a:extLst>
              </p:cNvPr>
              <p:cNvSpPr/>
              <p:nvPr/>
            </p:nvSpPr>
            <p:spPr>
              <a:xfrm>
                <a:off x="3855813" y="6100494"/>
                <a:ext cx="75802" cy="758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8704820-5538-41B6-8E2B-486758F99CBD}"/>
                </a:ext>
              </a:extLst>
            </p:cNvPr>
            <p:cNvGrpSpPr/>
            <p:nvPr/>
          </p:nvGrpSpPr>
          <p:grpSpPr>
            <a:xfrm>
              <a:off x="8227290" y="4409990"/>
              <a:ext cx="232150" cy="232150"/>
              <a:chOff x="3823396" y="6068077"/>
              <a:chExt cx="140636" cy="140636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9EFF148-F470-43B1-9D4C-C70B148E29CE}"/>
                  </a:ext>
                </a:extLst>
              </p:cNvPr>
              <p:cNvSpPr/>
              <p:nvPr/>
            </p:nvSpPr>
            <p:spPr>
              <a:xfrm>
                <a:off x="3823396" y="6068077"/>
                <a:ext cx="140636" cy="140636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15FFCD9-BFC5-480B-A8FB-E68C7A948C52}"/>
                  </a:ext>
                </a:extLst>
              </p:cNvPr>
              <p:cNvSpPr/>
              <p:nvPr/>
            </p:nvSpPr>
            <p:spPr>
              <a:xfrm>
                <a:off x="3855813" y="6100494"/>
                <a:ext cx="75802" cy="758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CF228927-FEC0-4A12-87E9-927169045924}"/>
                </a:ext>
              </a:extLst>
            </p:cNvPr>
            <p:cNvGrpSpPr/>
            <p:nvPr/>
          </p:nvGrpSpPr>
          <p:grpSpPr>
            <a:xfrm>
              <a:off x="8968661" y="5922554"/>
              <a:ext cx="232150" cy="232150"/>
              <a:chOff x="3823396" y="6068077"/>
              <a:chExt cx="140636" cy="140636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6883126E-6083-420B-A9F5-56C9C4FD0EE0}"/>
                  </a:ext>
                </a:extLst>
              </p:cNvPr>
              <p:cNvSpPr/>
              <p:nvPr/>
            </p:nvSpPr>
            <p:spPr>
              <a:xfrm>
                <a:off x="3823396" y="6068077"/>
                <a:ext cx="140636" cy="140636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CDE3DB2-B771-46E0-AA12-F9ED55C96F94}"/>
                  </a:ext>
                </a:extLst>
              </p:cNvPr>
              <p:cNvSpPr/>
              <p:nvPr/>
            </p:nvSpPr>
            <p:spPr>
              <a:xfrm>
                <a:off x="3855813" y="6100494"/>
                <a:ext cx="75802" cy="7580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2C575BE-3C32-4673-9346-393C4AA66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7" t="12008" r="6477" b="23289"/>
            <a:stretch/>
          </p:blipFill>
          <p:spPr>
            <a:xfrm>
              <a:off x="3862966" y="3912228"/>
              <a:ext cx="3962924" cy="2945772"/>
            </a:xfrm>
            <a:custGeom>
              <a:avLst/>
              <a:gdLst>
                <a:gd name="connsiteX0" fmla="*/ 0 w 3962924"/>
                <a:gd name="connsiteY0" fmla="*/ 0 h 2945772"/>
                <a:gd name="connsiteX1" fmla="*/ 3962924 w 3962924"/>
                <a:gd name="connsiteY1" fmla="*/ 0 h 2945772"/>
                <a:gd name="connsiteX2" fmla="*/ 3962924 w 3962924"/>
                <a:gd name="connsiteY2" fmla="*/ 2945772 h 2945772"/>
                <a:gd name="connsiteX3" fmla="*/ 0 w 3962924"/>
                <a:gd name="connsiteY3" fmla="*/ 2945772 h 2945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2924" h="2945772">
                  <a:moveTo>
                    <a:pt x="0" y="0"/>
                  </a:moveTo>
                  <a:lnTo>
                    <a:pt x="3962924" y="0"/>
                  </a:lnTo>
                  <a:lnTo>
                    <a:pt x="3962924" y="2945772"/>
                  </a:lnTo>
                  <a:lnTo>
                    <a:pt x="0" y="2945772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099168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FFB1BB7-F4A0-4A19-AEEF-5023A9FD7D9E}"/>
              </a:ext>
            </a:extLst>
          </p:cNvPr>
          <p:cNvGrpSpPr/>
          <p:nvPr userDrawn="1"/>
        </p:nvGrpSpPr>
        <p:grpSpPr>
          <a:xfrm>
            <a:off x="2961373" y="809880"/>
            <a:ext cx="6269254" cy="5897756"/>
            <a:chOff x="418431" y="872067"/>
            <a:chExt cx="5108572" cy="480585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FCC9587-0E81-484C-8B03-BBE07C567B70}"/>
                </a:ext>
              </a:extLst>
            </p:cNvPr>
            <p:cNvSpPr/>
            <p:nvPr/>
          </p:nvSpPr>
          <p:spPr>
            <a:xfrm>
              <a:off x="418431" y="1352537"/>
              <a:ext cx="5108572" cy="3690144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53000">
                  <a:schemeClr val="accent1">
                    <a:alpha val="14000"/>
                  </a:scheme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4564EAC5-01D5-4269-B03D-F5FA553BE921}"/>
                </a:ext>
              </a:extLst>
            </p:cNvPr>
            <p:cNvGrpSpPr/>
            <p:nvPr/>
          </p:nvGrpSpPr>
          <p:grpSpPr>
            <a:xfrm>
              <a:off x="418431" y="872067"/>
              <a:ext cx="5104212" cy="4226799"/>
              <a:chOff x="418431" y="2557162"/>
              <a:chExt cx="5104212" cy="2541704"/>
            </a:xfrm>
          </p:grpSpPr>
          <p:cxnSp>
            <p:nvCxnSpPr>
              <p:cNvPr id="25" name="旁门左道出品">
                <a:extLst>
                  <a:ext uri="{FF2B5EF4-FFF2-40B4-BE49-F238E27FC236}">
                    <a16:creationId xmlns:a16="http://schemas.microsoft.com/office/drawing/2014/main" id="{C21DCED6-4620-40EB-8467-F1CF7AC4E832}"/>
                  </a:ext>
                </a:extLst>
              </p:cNvPr>
              <p:cNvCxnSpPr/>
              <p:nvPr/>
            </p:nvCxnSpPr>
            <p:spPr>
              <a:xfrm>
                <a:off x="418431" y="2557162"/>
                <a:ext cx="0" cy="2541704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74000">
                      <a:schemeClr val="accent1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</p:cxnSp>
          <p:cxnSp>
            <p:nvCxnSpPr>
              <p:cNvPr id="26" name="旁门左道出品">
                <a:extLst>
                  <a:ext uri="{FF2B5EF4-FFF2-40B4-BE49-F238E27FC236}">
                    <a16:creationId xmlns:a16="http://schemas.microsoft.com/office/drawing/2014/main" id="{F56F0F70-1295-462F-90F7-D9CCE9D9055A}"/>
                  </a:ext>
                </a:extLst>
              </p:cNvPr>
              <p:cNvCxnSpPr/>
              <p:nvPr/>
            </p:nvCxnSpPr>
            <p:spPr>
              <a:xfrm>
                <a:off x="5522643" y="2557162"/>
                <a:ext cx="0" cy="2541704"/>
              </a:xfrm>
              <a:prstGeom prst="line">
                <a:avLst/>
              </a:prstGeom>
              <a:noFill/>
              <a:ln w="12700" cap="flat" cmpd="sng" algn="ctr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74000">
                      <a:schemeClr val="accent1"/>
                    </a:gs>
                  </a:gsLst>
                  <a:lin ang="5400000" scaled="1"/>
                </a:gradFill>
                <a:prstDash val="solid"/>
                <a:miter lim="800000"/>
              </a:ln>
              <a:effectLst/>
            </p:spPr>
          </p:cxnSp>
        </p:grp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F90324D-3A63-4E9D-AF51-4D42CE73A268}"/>
                </a:ext>
              </a:extLst>
            </p:cNvPr>
            <p:cNvSpPr/>
            <p:nvPr/>
          </p:nvSpPr>
          <p:spPr>
            <a:xfrm>
              <a:off x="932236" y="1964855"/>
              <a:ext cx="4080962" cy="3058582"/>
            </a:xfrm>
            <a:prstGeom prst="rect">
              <a:avLst/>
            </a:pr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8000"/>
                  </a:scheme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6" name="六边形 15">
              <a:extLst>
                <a:ext uri="{FF2B5EF4-FFF2-40B4-BE49-F238E27FC236}">
                  <a16:creationId xmlns:a16="http://schemas.microsoft.com/office/drawing/2014/main" id="{0656286B-749C-4429-A6B9-AD926F799E05}"/>
                </a:ext>
              </a:extLst>
            </p:cNvPr>
            <p:cNvSpPr/>
            <p:nvPr/>
          </p:nvSpPr>
          <p:spPr>
            <a:xfrm>
              <a:off x="418431" y="4801233"/>
              <a:ext cx="5108567" cy="876687"/>
            </a:xfrm>
            <a:prstGeom prst="hexagon">
              <a:avLst>
                <a:gd name="adj" fmla="val 148386"/>
                <a:gd name="vf" fmla="val 115470"/>
              </a:avLst>
            </a:prstGeom>
            <a:gradFill flip="none" rotWithShape="1">
              <a:gsLst>
                <a:gs pos="81000">
                  <a:schemeClr val="accent1">
                    <a:alpha val="0"/>
                  </a:schemeClr>
                </a:gs>
                <a:gs pos="100000">
                  <a:schemeClr val="accent1">
                    <a:alpha val="47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/>
              <a:endParaRPr lang="zh-CN" altLang="en-US" sz="162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旁门左道出品">
              <a:extLst>
                <a:ext uri="{FF2B5EF4-FFF2-40B4-BE49-F238E27FC236}">
                  <a16:creationId xmlns:a16="http://schemas.microsoft.com/office/drawing/2014/main" id="{7159F77C-EB8F-40E0-B137-ECA9A01CE051}"/>
                </a:ext>
              </a:extLst>
            </p:cNvPr>
            <p:cNvSpPr/>
            <p:nvPr/>
          </p:nvSpPr>
          <p:spPr>
            <a:xfrm>
              <a:off x="418431" y="4801233"/>
              <a:ext cx="5108567" cy="876687"/>
            </a:xfrm>
            <a:prstGeom prst="hexagon">
              <a:avLst>
                <a:gd name="adj" fmla="val 148386"/>
                <a:gd name="vf" fmla="val 115470"/>
              </a:avLst>
            </a:prstGeom>
            <a:gradFill flip="none" rotWithShape="1">
              <a:gsLst>
                <a:gs pos="81000">
                  <a:schemeClr val="accent1">
                    <a:alpha val="0"/>
                  </a:schemeClr>
                </a:gs>
                <a:gs pos="100000">
                  <a:schemeClr val="accent1">
                    <a:alpha val="47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/>
              <a:endParaRPr lang="zh-CN" altLang="en-US" sz="162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8" name="六边形 17">
              <a:extLst>
                <a:ext uri="{FF2B5EF4-FFF2-40B4-BE49-F238E27FC236}">
                  <a16:creationId xmlns:a16="http://schemas.microsoft.com/office/drawing/2014/main" id="{CBE34957-8E73-4325-BC85-A91D4C54AB6E}"/>
                </a:ext>
              </a:extLst>
            </p:cNvPr>
            <p:cNvSpPr/>
            <p:nvPr/>
          </p:nvSpPr>
          <p:spPr>
            <a:xfrm>
              <a:off x="418431" y="4660523"/>
              <a:ext cx="5108567" cy="876687"/>
            </a:xfrm>
            <a:prstGeom prst="hexagon">
              <a:avLst>
                <a:gd name="adj" fmla="val 148386"/>
                <a:gd name="vf" fmla="val 115470"/>
              </a:avLst>
            </a:prstGeom>
            <a:gradFill flip="none" rotWithShape="1">
              <a:gsLst>
                <a:gs pos="81000">
                  <a:schemeClr val="accent1">
                    <a:alpha val="0"/>
                  </a:schemeClr>
                </a:gs>
                <a:gs pos="100000">
                  <a:schemeClr val="accent1">
                    <a:alpha val="47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9" name="任意多边形: 形状 380">
              <a:extLst>
                <a:ext uri="{FF2B5EF4-FFF2-40B4-BE49-F238E27FC236}">
                  <a16:creationId xmlns:a16="http://schemas.microsoft.com/office/drawing/2014/main" id="{6F10BBD6-06DF-49C0-A2D9-0F99DB2DFF4D}"/>
                </a:ext>
              </a:extLst>
            </p:cNvPr>
            <p:cNvSpPr/>
            <p:nvPr/>
          </p:nvSpPr>
          <p:spPr>
            <a:xfrm>
              <a:off x="932233" y="4755810"/>
              <a:ext cx="4080960" cy="620153"/>
            </a:xfrm>
            <a:custGeom>
              <a:avLst/>
              <a:gdLst>
                <a:gd name="connsiteX0" fmla="*/ 683577 w 2973647"/>
                <a:gd name="connsiteY0" fmla="*/ 0 h 451882"/>
                <a:gd name="connsiteX1" fmla="*/ 2290070 w 2973647"/>
                <a:gd name="connsiteY1" fmla="*/ 0 h 451882"/>
                <a:gd name="connsiteX2" fmla="*/ 2973647 w 2973647"/>
                <a:gd name="connsiteY2" fmla="*/ 201930 h 451882"/>
                <a:gd name="connsiteX3" fmla="*/ 2966259 w 2973647"/>
                <a:gd name="connsiteY3" fmla="*/ 204113 h 451882"/>
                <a:gd name="connsiteX4" fmla="*/ 2973647 w 2973647"/>
                <a:gd name="connsiteY4" fmla="*/ 206295 h 451882"/>
                <a:gd name="connsiteX5" fmla="*/ 2966257 w 2973647"/>
                <a:gd name="connsiteY5" fmla="*/ 208478 h 451882"/>
                <a:gd name="connsiteX6" fmla="*/ 2973647 w 2973647"/>
                <a:gd name="connsiteY6" fmla="*/ 210661 h 451882"/>
                <a:gd name="connsiteX7" fmla="*/ 2966257 w 2973647"/>
                <a:gd name="connsiteY7" fmla="*/ 212844 h 451882"/>
                <a:gd name="connsiteX8" fmla="*/ 2973647 w 2973647"/>
                <a:gd name="connsiteY8" fmla="*/ 215027 h 451882"/>
                <a:gd name="connsiteX9" fmla="*/ 2966259 w 2973647"/>
                <a:gd name="connsiteY9" fmla="*/ 217210 h 451882"/>
                <a:gd name="connsiteX10" fmla="*/ 2973647 w 2973647"/>
                <a:gd name="connsiteY10" fmla="*/ 219392 h 451882"/>
                <a:gd name="connsiteX11" fmla="*/ 2966257 w 2973647"/>
                <a:gd name="connsiteY11" fmla="*/ 221575 h 451882"/>
                <a:gd name="connsiteX12" fmla="*/ 2973647 w 2973647"/>
                <a:gd name="connsiteY12" fmla="*/ 223758 h 451882"/>
                <a:gd name="connsiteX13" fmla="*/ 2966257 w 2973647"/>
                <a:gd name="connsiteY13" fmla="*/ 225941 h 451882"/>
                <a:gd name="connsiteX14" fmla="*/ 2973647 w 2973647"/>
                <a:gd name="connsiteY14" fmla="*/ 228124 h 451882"/>
                <a:gd name="connsiteX15" fmla="*/ 2966259 w 2973647"/>
                <a:gd name="connsiteY15" fmla="*/ 230307 h 451882"/>
                <a:gd name="connsiteX16" fmla="*/ 2973647 w 2973647"/>
                <a:gd name="connsiteY16" fmla="*/ 232489 h 451882"/>
                <a:gd name="connsiteX17" fmla="*/ 2966257 w 2973647"/>
                <a:gd name="connsiteY17" fmla="*/ 234672 h 451882"/>
                <a:gd name="connsiteX18" fmla="*/ 2973647 w 2973647"/>
                <a:gd name="connsiteY18" fmla="*/ 236855 h 451882"/>
                <a:gd name="connsiteX19" fmla="*/ 2966257 w 2973647"/>
                <a:gd name="connsiteY19" fmla="*/ 239038 h 451882"/>
                <a:gd name="connsiteX20" fmla="*/ 2973647 w 2973647"/>
                <a:gd name="connsiteY20" fmla="*/ 241221 h 451882"/>
                <a:gd name="connsiteX21" fmla="*/ 2966259 w 2973647"/>
                <a:gd name="connsiteY21" fmla="*/ 243404 h 451882"/>
                <a:gd name="connsiteX22" fmla="*/ 2973647 w 2973647"/>
                <a:gd name="connsiteY22" fmla="*/ 245586 h 451882"/>
                <a:gd name="connsiteX23" fmla="*/ 2966257 w 2973647"/>
                <a:gd name="connsiteY23" fmla="*/ 247769 h 451882"/>
                <a:gd name="connsiteX24" fmla="*/ 2973647 w 2973647"/>
                <a:gd name="connsiteY24" fmla="*/ 249952 h 451882"/>
                <a:gd name="connsiteX25" fmla="*/ 2290070 w 2973647"/>
                <a:gd name="connsiteY25" fmla="*/ 451882 h 451882"/>
                <a:gd name="connsiteX26" fmla="*/ 683577 w 2973647"/>
                <a:gd name="connsiteY26" fmla="*/ 451882 h 451882"/>
                <a:gd name="connsiteX27" fmla="*/ 0 w 2973647"/>
                <a:gd name="connsiteY27" fmla="*/ 249952 h 451882"/>
                <a:gd name="connsiteX28" fmla="*/ 7390 w 2973647"/>
                <a:gd name="connsiteY28" fmla="*/ 247769 h 451882"/>
                <a:gd name="connsiteX29" fmla="*/ 0 w 2973647"/>
                <a:gd name="connsiteY29" fmla="*/ 245586 h 451882"/>
                <a:gd name="connsiteX30" fmla="*/ 7389 w 2973647"/>
                <a:gd name="connsiteY30" fmla="*/ 243404 h 451882"/>
                <a:gd name="connsiteX31" fmla="*/ 0 w 2973647"/>
                <a:gd name="connsiteY31" fmla="*/ 241221 h 451882"/>
                <a:gd name="connsiteX32" fmla="*/ 7390 w 2973647"/>
                <a:gd name="connsiteY32" fmla="*/ 239038 h 451882"/>
                <a:gd name="connsiteX33" fmla="*/ 0 w 2973647"/>
                <a:gd name="connsiteY33" fmla="*/ 236855 h 451882"/>
                <a:gd name="connsiteX34" fmla="*/ 7390 w 2973647"/>
                <a:gd name="connsiteY34" fmla="*/ 234672 h 451882"/>
                <a:gd name="connsiteX35" fmla="*/ 0 w 2973647"/>
                <a:gd name="connsiteY35" fmla="*/ 232489 h 451882"/>
                <a:gd name="connsiteX36" fmla="*/ 7389 w 2973647"/>
                <a:gd name="connsiteY36" fmla="*/ 230307 h 451882"/>
                <a:gd name="connsiteX37" fmla="*/ 0 w 2973647"/>
                <a:gd name="connsiteY37" fmla="*/ 228124 h 451882"/>
                <a:gd name="connsiteX38" fmla="*/ 7390 w 2973647"/>
                <a:gd name="connsiteY38" fmla="*/ 225941 h 451882"/>
                <a:gd name="connsiteX39" fmla="*/ 0 w 2973647"/>
                <a:gd name="connsiteY39" fmla="*/ 223758 h 451882"/>
                <a:gd name="connsiteX40" fmla="*/ 7390 w 2973647"/>
                <a:gd name="connsiteY40" fmla="*/ 221575 h 451882"/>
                <a:gd name="connsiteX41" fmla="*/ 0 w 2973647"/>
                <a:gd name="connsiteY41" fmla="*/ 219392 h 451882"/>
                <a:gd name="connsiteX42" fmla="*/ 7389 w 2973647"/>
                <a:gd name="connsiteY42" fmla="*/ 217210 h 451882"/>
                <a:gd name="connsiteX43" fmla="*/ 0 w 2973647"/>
                <a:gd name="connsiteY43" fmla="*/ 215027 h 451882"/>
                <a:gd name="connsiteX44" fmla="*/ 7390 w 2973647"/>
                <a:gd name="connsiteY44" fmla="*/ 212844 h 451882"/>
                <a:gd name="connsiteX45" fmla="*/ 0 w 2973647"/>
                <a:gd name="connsiteY45" fmla="*/ 210661 h 451882"/>
                <a:gd name="connsiteX46" fmla="*/ 7390 w 2973647"/>
                <a:gd name="connsiteY46" fmla="*/ 208478 h 451882"/>
                <a:gd name="connsiteX47" fmla="*/ 0 w 2973647"/>
                <a:gd name="connsiteY47" fmla="*/ 206295 h 451882"/>
                <a:gd name="connsiteX48" fmla="*/ 7389 w 2973647"/>
                <a:gd name="connsiteY48" fmla="*/ 204113 h 451882"/>
                <a:gd name="connsiteX49" fmla="*/ 0 w 2973647"/>
                <a:gd name="connsiteY49" fmla="*/ 201930 h 45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73647" h="451882">
                  <a:moveTo>
                    <a:pt x="683577" y="0"/>
                  </a:moveTo>
                  <a:lnTo>
                    <a:pt x="2290070" y="0"/>
                  </a:lnTo>
                  <a:lnTo>
                    <a:pt x="2973647" y="201930"/>
                  </a:lnTo>
                  <a:lnTo>
                    <a:pt x="2966259" y="204113"/>
                  </a:lnTo>
                  <a:lnTo>
                    <a:pt x="2973647" y="206295"/>
                  </a:lnTo>
                  <a:lnTo>
                    <a:pt x="2966257" y="208478"/>
                  </a:lnTo>
                  <a:lnTo>
                    <a:pt x="2973647" y="210661"/>
                  </a:lnTo>
                  <a:lnTo>
                    <a:pt x="2966257" y="212844"/>
                  </a:lnTo>
                  <a:lnTo>
                    <a:pt x="2973647" y="215027"/>
                  </a:lnTo>
                  <a:lnTo>
                    <a:pt x="2966259" y="217210"/>
                  </a:lnTo>
                  <a:lnTo>
                    <a:pt x="2973647" y="219392"/>
                  </a:lnTo>
                  <a:lnTo>
                    <a:pt x="2966257" y="221575"/>
                  </a:lnTo>
                  <a:lnTo>
                    <a:pt x="2973647" y="223758"/>
                  </a:lnTo>
                  <a:lnTo>
                    <a:pt x="2966257" y="225941"/>
                  </a:lnTo>
                  <a:lnTo>
                    <a:pt x="2973647" y="228124"/>
                  </a:lnTo>
                  <a:lnTo>
                    <a:pt x="2966259" y="230307"/>
                  </a:lnTo>
                  <a:lnTo>
                    <a:pt x="2973647" y="232489"/>
                  </a:lnTo>
                  <a:lnTo>
                    <a:pt x="2966257" y="234672"/>
                  </a:lnTo>
                  <a:lnTo>
                    <a:pt x="2973647" y="236855"/>
                  </a:lnTo>
                  <a:lnTo>
                    <a:pt x="2966257" y="239038"/>
                  </a:lnTo>
                  <a:lnTo>
                    <a:pt x="2973647" y="241221"/>
                  </a:lnTo>
                  <a:lnTo>
                    <a:pt x="2966259" y="243404"/>
                  </a:lnTo>
                  <a:lnTo>
                    <a:pt x="2973647" y="245586"/>
                  </a:lnTo>
                  <a:lnTo>
                    <a:pt x="2966257" y="247769"/>
                  </a:lnTo>
                  <a:lnTo>
                    <a:pt x="2973647" y="249952"/>
                  </a:lnTo>
                  <a:lnTo>
                    <a:pt x="2290070" y="451882"/>
                  </a:lnTo>
                  <a:lnTo>
                    <a:pt x="683577" y="451882"/>
                  </a:lnTo>
                  <a:lnTo>
                    <a:pt x="0" y="249952"/>
                  </a:lnTo>
                  <a:lnTo>
                    <a:pt x="7390" y="247769"/>
                  </a:lnTo>
                  <a:lnTo>
                    <a:pt x="0" y="245586"/>
                  </a:lnTo>
                  <a:lnTo>
                    <a:pt x="7389" y="243404"/>
                  </a:lnTo>
                  <a:lnTo>
                    <a:pt x="0" y="241221"/>
                  </a:lnTo>
                  <a:lnTo>
                    <a:pt x="7390" y="239038"/>
                  </a:lnTo>
                  <a:lnTo>
                    <a:pt x="0" y="236855"/>
                  </a:lnTo>
                  <a:lnTo>
                    <a:pt x="7390" y="234672"/>
                  </a:lnTo>
                  <a:lnTo>
                    <a:pt x="0" y="232489"/>
                  </a:lnTo>
                  <a:lnTo>
                    <a:pt x="7389" y="230307"/>
                  </a:lnTo>
                  <a:lnTo>
                    <a:pt x="0" y="228124"/>
                  </a:lnTo>
                  <a:lnTo>
                    <a:pt x="7390" y="225941"/>
                  </a:lnTo>
                  <a:lnTo>
                    <a:pt x="0" y="223758"/>
                  </a:lnTo>
                  <a:lnTo>
                    <a:pt x="7390" y="221575"/>
                  </a:lnTo>
                  <a:lnTo>
                    <a:pt x="0" y="219392"/>
                  </a:lnTo>
                  <a:lnTo>
                    <a:pt x="7389" y="217210"/>
                  </a:lnTo>
                  <a:lnTo>
                    <a:pt x="0" y="215027"/>
                  </a:lnTo>
                  <a:lnTo>
                    <a:pt x="7390" y="212844"/>
                  </a:lnTo>
                  <a:lnTo>
                    <a:pt x="0" y="210661"/>
                  </a:lnTo>
                  <a:lnTo>
                    <a:pt x="7390" y="208478"/>
                  </a:lnTo>
                  <a:lnTo>
                    <a:pt x="0" y="206295"/>
                  </a:lnTo>
                  <a:lnTo>
                    <a:pt x="7389" y="204113"/>
                  </a:lnTo>
                  <a:lnTo>
                    <a:pt x="0" y="20193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14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旁门左道出品">
              <a:extLst>
                <a:ext uri="{FF2B5EF4-FFF2-40B4-BE49-F238E27FC236}">
                  <a16:creationId xmlns:a16="http://schemas.microsoft.com/office/drawing/2014/main" id="{5545FB04-6247-45CE-98BD-24C4932A146D}"/>
                </a:ext>
              </a:extLst>
            </p:cNvPr>
            <p:cNvSpPr/>
            <p:nvPr/>
          </p:nvSpPr>
          <p:spPr>
            <a:xfrm>
              <a:off x="932233" y="4749817"/>
              <a:ext cx="4080960" cy="554247"/>
            </a:xfrm>
            <a:prstGeom prst="hexagon">
              <a:avLst>
                <a:gd name="adj" fmla="val 169261"/>
                <a:gd name="vf" fmla="val 115470"/>
              </a:avLst>
            </a:prstGeom>
            <a:solidFill>
              <a:schemeClr val="accent1"/>
            </a:solidFill>
            <a:ln w="31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</a:ln>
            <a:effectLst>
              <a:innerShdw blurRad="254000">
                <a:schemeClr val="accent1">
                  <a:lumMod val="60000"/>
                  <a:lumOff val="40000"/>
                  <a:alpha val="43000"/>
                </a:schemeClr>
              </a:innerShdw>
            </a:effectLst>
          </p:spPr>
          <p:txBody>
            <a:bodyPr rtlCol="0" anchor="ctr"/>
            <a:lstStyle/>
            <a:p>
              <a:pPr marL="0" marR="0" lvl="0" indent="0" algn="ctr" defTabSz="8229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cxnSp>
          <p:nvCxnSpPr>
            <p:cNvPr id="21" name="旁门左道出品">
              <a:extLst>
                <a:ext uri="{FF2B5EF4-FFF2-40B4-BE49-F238E27FC236}">
                  <a16:creationId xmlns:a16="http://schemas.microsoft.com/office/drawing/2014/main" id="{2A141A6A-FF62-43AF-A73F-FD50BA884EF8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418431" y="5098866"/>
              <a:ext cx="1305009" cy="438342"/>
            </a:xfrm>
            <a:prstGeom prst="line">
              <a:avLst/>
            </a:prstGeom>
            <a:noFill/>
            <a:ln w="15875" cap="flat" cmpd="sng" algn="ctr">
              <a:gradFill>
                <a:gsLst>
                  <a:gs pos="0">
                    <a:schemeClr val="accent1"/>
                  </a:gs>
                  <a:gs pos="74000">
                    <a:schemeClr val="accent1"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57EAC42-93BF-42E5-9203-0950BB5589D8}"/>
                </a:ext>
              </a:extLst>
            </p:cNvPr>
            <p:cNvCxnSpPr>
              <a:cxnSpLocks/>
            </p:cNvCxnSpPr>
            <p:nvPr/>
          </p:nvCxnSpPr>
          <p:spPr>
            <a:xfrm>
              <a:off x="1723440" y="5537210"/>
              <a:ext cx="2494551" cy="0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/>
                  </a:gs>
                  <a:gs pos="7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  <p:cxnSp>
          <p:nvCxnSpPr>
            <p:cNvPr id="23" name="旁门左道出品">
              <a:extLst>
                <a:ext uri="{FF2B5EF4-FFF2-40B4-BE49-F238E27FC236}">
                  <a16:creationId xmlns:a16="http://schemas.microsoft.com/office/drawing/2014/main" id="{F55538A6-026A-4EB2-B937-829D68067CF1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 flipV="1">
              <a:off x="4217991" y="5098866"/>
              <a:ext cx="1309010" cy="438342"/>
            </a:xfrm>
            <a:prstGeom prst="line">
              <a:avLst/>
            </a:prstGeom>
            <a:noFill/>
            <a:ln w="15875" cap="flat" cmpd="sng" algn="ctr">
              <a:gradFill flip="none" rotWithShape="1">
                <a:gsLst>
                  <a:gs pos="0">
                    <a:schemeClr val="accent1"/>
                  </a:gs>
                  <a:gs pos="74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miter lim="800000"/>
            </a:ln>
            <a:effectLst/>
          </p:spPr>
        </p:cxn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2FA26F98-D3FC-4EDF-8369-2F932E6F1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6882" r="57393" b="14546"/>
          <a:stretch/>
        </p:blipFill>
        <p:spPr>
          <a:xfrm>
            <a:off x="0" y="2841142"/>
            <a:ext cx="4118583" cy="4016858"/>
          </a:xfrm>
          <a:custGeom>
            <a:avLst/>
            <a:gdLst>
              <a:gd name="connsiteX0" fmla="*/ 0 w 4118583"/>
              <a:gd name="connsiteY0" fmla="*/ 0 h 4016858"/>
              <a:gd name="connsiteX1" fmla="*/ 4118583 w 4118583"/>
              <a:gd name="connsiteY1" fmla="*/ 0 h 4016858"/>
              <a:gd name="connsiteX2" fmla="*/ 4118583 w 4118583"/>
              <a:gd name="connsiteY2" fmla="*/ 4016858 h 4016858"/>
              <a:gd name="connsiteX3" fmla="*/ 0 w 4118583"/>
              <a:gd name="connsiteY3" fmla="*/ 4016858 h 401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583" h="4016858">
                <a:moveTo>
                  <a:pt x="0" y="0"/>
                </a:moveTo>
                <a:lnTo>
                  <a:pt x="4118583" y="0"/>
                </a:lnTo>
                <a:lnTo>
                  <a:pt x="4118583" y="4016858"/>
                </a:lnTo>
                <a:lnTo>
                  <a:pt x="0" y="4016858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2FD570C-2EB1-414E-8BEA-7667591E9B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6882" r="57393" b="14546"/>
          <a:stretch/>
        </p:blipFill>
        <p:spPr>
          <a:xfrm flipH="1">
            <a:off x="8073417" y="2841142"/>
            <a:ext cx="4118583" cy="4016858"/>
          </a:xfrm>
          <a:custGeom>
            <a:avLst/>
            <a:gdLst>
              <a:gd name="connsiteX0" fmla="*/ 4118583 w 4118583"/>
              <a:gd name="connsiteY0" fmla="*/ 0 h 4016858"/>
              <a:gd name="connsiteX1" fmla="*/ 0 w 4118583"/>
              <a:gd name="connsiteY1" fmla="*/ 0 h 4016858"/>
              <a:gd name="connsiteX2" fmla="*/ 0 w 4118583"/>
              <a:gd name="connsiteY2" fmla="*/ 4016858 h 4016858"/>
              <a:gd name="connsiteX3" fmla="*/ 4118583 w 4118583"/>
              <a:gd name="connsiteY3" fmla="*/ 4016858 h 4016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583" h="4016858">
                <a:moveTo>
                  <a:pt x="4118583" y="0"/>
                </a:moveTo>
                <a:lnTo>
                  <a:pt x="0" y="0"/>
                </a:lnTo>
                <a:lnTo>
                  <a:pt x="0" y="4016858"/>
                </a:lnTo>
                <a:lnTo>
                  <a:pt x="4118583" y="40168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1031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DEBC310F-F234-45E6-BA40-7F89B647C873}"/>
              </a:ext>
            </a:extLst>
          </p:cNvPr>
          <p:cNvGrpSpPr/>
          <p:nvPr userDrawn="1"/>
        </p:nvGrpSpPr>
        <p:grpSpPr>
          <a:xfrm>
            <a:off x="708623" y="1843564"/>
            <a:ext cx="2235982" cy="4672204"/>
            <a:chOff x="708623" y="1843564"/>
            <a:chExt cx="2235982" cy="4672204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312CFE33-A4F4-45A9-8825-9192BB39073A}"/>
                </a:ext>
              </a:extLst>
            </p:cNvPr>
            <p:cNvGrpSpPr/>
            <p:nvPr/>
          </p:nvGrpSpPr>
          <p:grpSpPr>
            <a:xfrm>
              <a:off x="708623" y="3246706"/>
              <a:ext cx="2235982" cy="3269062"/>
              <a:chOff x="1439280" y="2285912"/>
              <a:chExt cx="2887628" cy="4221784"/>
            </a:xfrm>
          </p:grpSpPr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4F8BE4AB-63CE-4559-B3CF-18BA383C791A}"/>
                  </a:ext>
                </a:extLst>
              </p:cNvPr>
              <p:cNvCxnSpPr/>
              <p:nvPr/>
            </p:nvCxnSpPr>
            <p:spPr>
              <a:xfrm flipV="1">
                <a:off x="2162750" y="4709291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旁门左道出品">
                <a:extLst>
                  <a:ext uri="{FF2B5EF4-FFF2-40B4-BE49-F238E27FC236}">
                    <a16:creationId xmlns:a16="http://schemas.microsoft.com/office/drawing/2014/main" id="{3136C690-C0E8-4804-93B7-07A9DF186E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865" y="4204171"/>
                <a:ext cx="0" cy="143945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连接符: 肘形 33">
                <a:extLst>
                  <a:ext uri="{FF2B5EF4-FFF2-40B4-BE49-F238E27FC236}">
                    <a16:creationId xmlns:a16="http://schemas.microsoft.com/office/drawing/2014/main" id="{45A5673F-AFC7-4EA4-94E7-E693B4A753A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59433" y="4610211"/>
                <a:ext cx="1375558" cy="146103"/>
              </a:xfrm>
              <a:prstGeom prst="bentConnector3">
                <a:avLst/>
              </a:prstGeom>
              <a:ln w="19050">
                <a:gradFill flip="none" rotWithShape="1">
                  <a:gsLst>
                    <a:gs pos="23000">
                      <a:srgbClr val="3694FC">
                        <a:alpha val="1000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旁门左道出品">
                <a:extLst>
                  <a:ext uri="{FF2B5EF4-FFF2-40B4-BE49-F238E27FC236}">
                    <a16:creationId xmlns:a16="http://schemas.microsoft.com/office/drawing/2014/main" id="{D64AE59E-F303-44BB-ACA7-A07A62F92260}"/>
                  </a:ext>
                </a:extLst>
              </p:cNvPr>
              <p:cNvCxnSpPr/>
              <p:nvPr/>
            </p:nvCxnSpPr>
            <p:spPr>
              <a:xfrm flipV="1">
                <a:off x="3394403" y="4878684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菱形 364">
                <a:extLst>
                  <a:ext uri="{FF2B5EF4-FFF2-40B4-BE49-F238E27FC236}">
                    <a16:creationId xmlns:a16="http://schemas.microsoft.com/office/drawing/2014/main" id="{8883C3E5-E747-426A-9CC1-5676732C5818}"/>
                  </a:ext>
                </a:extLst>
              </p:cNvPr>
              <p:cNvSpPr/>
              <p:nvPr/>
            </p:nvSpPr>
            <p:spPr>
              <a:xfrm>
                <a:off x="1444891" y="2285912"/>
                <a:ext cx="2874494" cy="878837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36000"/>
                    </a:schemeClr>
                  </a:gs>
                  <a:gs pos="0">
                    <a:schemeClr val="accent1">
                      <a:alpha val="61000"/>
                    </a:schemeClr>
                  </a:gs>
                  <a:gs pos="81000">
                    <a:schemeClr val="accent1">
                      <a:alpha val="28000"/>
                    </a:schemeClr>
                  </a:gs>
                </a:gsLst>
                <a:lin ang="162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89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旁门左道出品">
                <a:extLst>
                  <a:ext uri="{FF2B5EF4-FFF2-40B4-BE49-F238E27FC236}">
                    <a16:creationId xmlns:a16="http://schemas.microsoft.com/office/drawing/2014/main" id="{1BBD367D-2797-4FD6-A049-0CF9F7885F2B}"/>
                  </a:ext>
                </a:extLst>
              </p:cNvPr>
              <p:cNvSpPr/>
              <p:nvPr/>
            </p:nvSpPr>
            <p:spPr>
              <a:xfrm>
                <a:off x="1973470" y="2387006"/>
                <a:ext cx="1817336" cy="555624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63000"/>
                    </a:schemeClr>
                  </a:gs>
                  <a:gs pos="0">
                    <a:schemeClr val="accent1">
                      <a:alpha val="9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pmzdcp">
                <a:extLst>
                  <a:ext uri="{FF2B5EF4-FFF2-40B4-BE49-F238E27FC236}">
                    <a16:creationId xmlns:a16="http://schemas.microsoft.com/office/drawing/2014/main" id="{2598DF25-F4E7-4029-A2F9-447BAA36BBA2}"/>
                  </a:ext>
                </a:extLst>
              </p:cNvPr>
              <p:cNvSpPr/>
              <p:nvPr/>
            </p:nvSpPr>
            <p:spPr>
              <a:xfrm>
                <a:off x="1439280" y="2728036"/>
                <a:ext cx="1438065" cy="3779660"/>
              </a:xfrm>
              <a:custGeom>
                <a:avLst/>
                <a:gdLst>
                  <a:gd name="connsiteX0" fmla="*/ 4783 w 923016"/>
                  <a:gd name="connsiteY0" fmla="*/ 0 h 2213385"/>
                  <a:gd name="connsiteX1" fmla="*/ 923016 w 923016"/>
                  <a:gd name="connsiteY1" fmla="*/ 459117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213385"/>
                  <a:gd name="connsiteX1" fmla="*/ 923016 w 923016"/>
                  <a:gd name="connsiteY1" fmla="*/ 91092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397398"/>
                  <a:gd name="connsiteX1" fmla="*/ 923016 w 923016"/>
                  <a:gd name="connsiteY1" fmla="*/ 275105 h 2397398"/>
                  <a:gd name="connsiteX2" fmla="*/ 923016 w 923016"/>
                  <a:gd name="connsiteY2" fmla="*/ 2397398 h 2397398"/>
                  <a:gd name="connsiteX3" fmla="*/ 4783 w 923016"/>
                  <a:gd name="connsiteY3" fmla="*/ 1938281 h 2397398"/>
                  <a:gd name="connsiteX4" fmla="*/ 0 w 923016"/>
                  <a:gd name="connsiteY4" fmla="*/ 1940673 h 2397398"/>
                  <a:gd name="connsiteX5" fmla="*/ 0 w 923016"/>
                  <a:gd name="connsiteY5" fmla="*/ 186405 h 2397398"/>
                  <a:gd name="connsiteX6" fmla="*/ 4783 w 923016"/>
                  <a:gd name="connsiteY6" fmla="*/ 0 h 2397398"/>
                  <a:gd name="connsiteX0" fmla="*/ 4783 w 923016"/>
                  <a:gd name="connsiteY0" fmla="*/ 0 h 2394372"/>
                  <a:gd name="connsiteX1" fmla="*/ 923016 w 923016"/>
                  <a:gd name="connsiteY1" fmla="*/ 272079 h 2394372"/>
                  <a:gd name="connsiteX2" fmla="*/ 923016 w 923016"/>
                  <a:gd name="connsiteY2" fmla="*/ 2394372 h 2394372"/>
                  <a:gd name="connsiteX3" fmla="*/ 4783 w 923016"/>
                  <a:gd name="connsiteY3" fmla="*/ 1935255 h 2394372"/>
                  <a:gd name="connsiteX4" fmla="*/ 0 w 923016"/>
                  <a:gd name="connsiteY4" fmla="*/ 1937647 h 2394372"/>
                  <a:gd name="connsiteX5" fmla="*/ 0 w 923016"/>
                  <a:gd name="connsiteY5" fmla="*/ 183379 h 2394372"/>
                  <a:gd name="connsiteX6" fmla="*/ 4783 w 923016"/>
                  <a:gd name="connsiteY6" fmla="*/ 0 h 2394372"/>
                  <a:gd name="connsiteX0" fmla="*/ 1726 w 923016"/>
                  <a:gd name="connsiteY0" fmla="*/ 0 h 2391345"/>
                  <a:gd name="connsiteX1" fmla="*/ 923016 w 923016"/>
                  <a:gd name="connsiteY1" fmla="*/ 269052 h 2391345"/>
                  <a:gd name="connsiteX2" fmla="*/ 923016 w 923016"/>
                  <a:gd name="connsiteY2" fmla="*/ 2391345 h 2391345"/>
                  <a:gd name="connsiteX3" fmla="*/ 4783 w 923016"/>
                  <a:gd name="connsiteY3" fmla="*/ 1932228 h 2391345"/>
                  <a:gd name="connsiteX4" fmla="*/ 0 w 923016"/>
                  <a:gd name="connsiteY4" fmla="*/ 1934620 h 2391345"/>
                  <a:gd name="connsiteX5" fmla="*/ 0 w 923016"/>
                  <a:gd name="connsiteY5" fmla="*/ 180352 h 2391345"/>
                  <a:gd name="connsiteX6" fmla="*/ 1726 w 923016"/>
                  <a:gd name="connsiteY6" fmla="*/ 0 h 2391345"/>
                  <a:gd name="connsiteX0" fmla="*/ 1726 w 923016"/>
                  <a:gd name="connsiteY0" fmla="*/ 0 h 2401938"/>
                  <a:gd name="connsiteX1" fmla="*/ 923016 w 923016"/>
                  <a:gd name="connsiteY1" fmla="*/ 279645 h 2401938"/>
                  <a:gd name="connsiteX2" fmla="*/ 923016 w 923016"/>
                  <a:gd name="connsiteY2" fmla="*/ 2401938 h 2401938"/>
                  <a:gd name="connsiteX3" fmla="*/ 4783 w 923016"/>
                  <a:gd name="connsiteY3" fmla="*/ 1942821 h 2401938"/>
                  <a:gd name="connsiteX4" fmla="*/ 0 w 923016"/>
                  <a:gd name="connsiteY4" fmla="*/ 1945213 h 2401938"/>
                  <a:gd name="connsiteX5" fmla="*/ 0 w 923016"/>
                  <a:gd name="connsiteY5" fmla="*/ 190945 h 2401938"/>
                  <a:gd name="connsiteX6" fmla="*/ 1726 w 923016"/>
                  <a:gd name="connsiteY6" fmla="*/ 0 h 240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016" h="2401938">
                    <a:moveTo>
                      <a:pt x="1726" y="0"/>
                    </a:moveTo>
                    <a:lnTo>
                      <a:pt x="923016" y="279645"/>
                    </a:lnTo>
                    <a:lnTo>
                      <a:pt x="923016" y="2401938"/>
                    </a:lnTo>
                    <a:lnTo>
                      <a:pt x="4783" y="1942821"/>
                    </a:lnTo>
                    <a:lnTo>
                      <a:pt x="0" y="1945213"/>
                    </a:lnTo>
                    <a:lnTo>
                      <a:pt x="0" y="190945"/>
                    </a:lnTo>
                    <a:cubicBezTo>
                      <a:pt x="575" y="130828"/>
                      <a:pt x="1151" y="60117"/>
                      <a:pt x="1726" y="0"/>
                    </a:cubicBez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54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CB7D06BA-2BF5-4D53-B0E1-E1C7BB1F5225}"/>
                  </a:ext>
                </a:extLst>
              </p:cNvPr>
              <p:cNvSpPr/>
              <p:nvPr/>
            </p:nvSpPr>
            <p:spPr>
              <a:xfrm>
                <a:off x="2880740" y="2739692"/>
                <a:ext cx="1446168" cy="3748082"/>
              </a:xfrm>
              <a:custGeom>
                <a:avLst/>
                <a:gdLst>
                  <a:gd name="connsiteX0" fmla="*/ 913451 w 913451"/>
                  <a:gd name="connsiteY0" fmla="*/ 0 h 2210993"/>
                  <a:gd name="connsiteX1" fmla="*/ 913451 w 913451"/>
                  <a:gd name="connsiteY1" fmla="*/ 1754268 h 2210993"/>
                  <a:gd name="connsiteX2" fmla="*/ 0 w 913451"/>
                  <a:gd name="connsiteY2" fmla="*/ 2210993 h 2210993"/>
                  <a:gd name="connsiteX3" fmla="*/ 0 w 913451"/>
                  <a:gd name="connsiteY3" fmla="*/ 456725 h 2210993"/>
                  <a:gd name="connsiteX4" fmla="*/ 913451 w 913451"/>
                  <a:gd name="connsiteY4" fmla="*/ 0 h 2210993"/>
                  <a:gd name="connsiteX0" fmla="*/ 918291 w 918291"/>
                  <a:gd name="connsiteY0" fmla="*/ 0 h 2210993"/>
                  <a:gd name="connsiteX1" fmla="*/ 918291 w 918291"/>
                  <a:gd name="connsiteY1" fmla="*/ 1754268 h 2210993"/>
                  <a:gd name="connsiteX2" fmla="*/ 4840 w 918291"/>
                  <a:gd name="connsiteY2" fmla="*/ 2210993 h 2210993"/>
                  <a:gd name="connsiteX3" fmla="*/ 0 w 918291"/>
                  <a:gd name="connsiteY3" fmla="*/ 91523 h 2210993"/>
                  <a:gd name="connsiteX4" fmla="*/ 918291 w 918291"/>
                  <a:gd name="connsiteY4" fmla="*/ 0 h 2210993"/>
                  <a:gd name="connsiteX0" fmla="*/ 923131 w 923131"/>
                  <a:gd name="connsiteY0" fmla="*/ 0 h 2400898"/>
                  <a:gd name="connsiteX1" fmla="*/ 918291 w 923131"/>
                  <a:gd name="connsiteY1" fmla="*/ 1944173 h 2400898"/>
                  <a:gd name="connsiteX2" fmla="*/ 4840 w 923131"/>
                  <a:gd name="connsiteY2" fmla="*/ 2400898 h 2400898"/>
                  <a:gd name="connsiteX3" fmla="*/ 0 w 923131"/>
                  <a:gd name="connsiteY3" fmla="*/ 281428 h 2400898"/>
                  <a:gd name="connsiteX4" fmla="*/ 923131 w 923131"/>
                  <a:gd name="connsiteY4" fmla="*/ 0 h 2400898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13451 w 918505"/>
                  <a:gd name="connsiteY0" fmla="*/ 0 h 2396029"/>
                  <a:gd name="connsiteX1" fmla="*/ 918291 w 918505"/>
                  <a:gd name="connsiteY1" fmla="*/ 1939304 h 2396029"/>
                  <a:gd name="connsiteX2" fmla="*/ 4840 w 918505"/>
                  <a:gd name="connsiteY2" fmla="*/ 2396029 h 2396029"/>
                  <a:gd name="connsiteX3" fmla="*/ 0 w 918505"/>
                  <a:gd name="connsiteY3" fmla="*/ 276559 h 2396029"/>
                  <a:gd name="connsiteX4" fmla="*/ 913451 w 918505"/>
                  <a:gd name="connsiteY4" fmla="*/ 0 h 2396029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08611 w 918430"/>
                  <a:gd name="connsiteY0" fmla="*/ 0 h 2405767"/>
                  <a:gd name="connsiteX1" fmla="*/ 918291 w 918430"/>
                  <a:gd name="connsiteY1" fmla="*/ 1949042 h 2405767"/>
                  <a:gd name="connsiteX2" fmla="*/ 4840 w 918430"/>
                  <a:gd name="connsiteY2" fmla="*/ 2405767 h 2405767"/>
                  <a:gd name="connsiteX3" fmla="*/ 0 w 918430"/>
                  <a:gd name="connsiteY3" fmla="*/ 286297 h 2405767"/>
                  <a:gd name="connsiteX4" fmla="*/ 908611 w 918430"/>
                  <a:gd name="connsiteY4" fmla="*/ 0 h 2405767"/>
                  <a:gd name="connsiteX0" fmla="*/ 913148 w 918498"/>
                  <a:gd name="connsiteY0" fmla="*/ 0 h 2396637"/>
                  <a:gd name="connsiteX1" fmla="*/ 918291 w 918498"/>
                  <a:gd name="connsiteY1" fmla="*/ 1939912 h 2396637"/>
                  <a:gd name="connsiteX2" fmla="*/ 4840 w 918498"/>
                  <a:gd name="connsiteY2" fmla="*/ 2396637 h 2396637"/>
                  <a:gd name="connsiteX3" fmla="*/ 0 w 918498"/>
                  <a:gd name="connsiteY3" fmla="*/ 277167 h 2396637"/>
                  <a:gd name="connsiteX4" fmla="*/ 913148 w 918498"/>
                  <a:gd name="connsiteY4" fmla="*/ 0 h 2396637"/>
                  <a:gd name="connsiteX0" fmla="*/ 914661 w 918538"/>
                  <a:gd name="connsiteY0" fmla="*/ 0 h 2399680"/>
                  <a:gd name="connsiteX1" fmla="*/ 918291 w 918538"/>
                  <a:gd name="connsiteY1" fmla="*/ 1942955 h 2399680"/>
                  <a:gd name="connsiteX2" fmla="*/ 4840 w 918538"/>
                  <a:gd name="connsiteY2" fmla="*/ 2399680 h 2399680"/>
                  <a:gd name="connsiteX3" fmla="*/ 0 w 918538"/>
                  <a:gd name="connsiteY3" fmla="*/ 280210 h 2399680"/>
                  <a:gd name="connsiteX4" fmla="*/ 914661 w 918538"/>
                  <a:gd name="connsiteY4" fmla="*/ 0 h 2399680"/>
                  <a:gd name="connsiteX0" fmla="*/ 916173 w 918598"/>
                  <a:gd name="connsiteY0" fmla="*/ 0 h 2395115"/>
                  <a:gd name="connsiteX1" fmla="*/ 918291 w 918598"/>
                  <a:gd name="connsiteY1" fmla="*/ 1938390 h 2395115"/>
                  <a:gd name="connsiteX2" fmla="*/ 4840 w 918598"/>
                  <a:gd name="connsiteY2" fmla="*/ 2395115 h 2395115"/>
                  <a:gd name="connsiteX3" fmla="*/ 0 w 918598"/>
                  <a:gd name="connsiteY3" fmla="*/ 275645 h 2395115"/>
                  <a:gd name="connsiteX4" fmla="*/ 916173 w 918598"/>
                  <a:gd name="connsiteY4" fmla="*/ 0 h 239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598" h="2395115">
                    <a:moveTo>
                      <a:pt x="916173" y="0"/>
                    </a:moveTo>
                    <a:cubicBezTo>
                      <a:pt x="914560" y="648058"/>
                      <a:pt x="919904" y="1290332"/>
                      <a:pt x="918291" y="1938390"/>
                    </a:cubicBezTo>
                    <a:lnTo>
                      <a:pt x="4840" y="2395115"/>
                    </a:lnTo>
                    <a:cubicBezTo>
                      <a:pt x="3227" y="1688625"/>
                      <a:pt x="1613" y="982135"/>
                      <a:pt x="0" y="275645"/>
                    </a:cubicBezTo>
                    <a:lnTo>
                      <a:pt x="916173" y="0"/>
                    </a:ln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81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81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10E26BB4-C45E-4463-8AA8-1E0E0ABD13E5}"/>
                </a:ext>
              </a:extLst>
            </p:cNvPr>
            <p:cNvSpPr/>
            <p:nvPr/>
          </p:nvSpPr>
          <p:spPr>
            <a:xfrm>
              <a:off x="742388" y="1843564"/>
              <a:ext cx="2168452" cy="1588944"/>
            </a:xfrm>
            <a:prstGeom prst="roundRect">
              <a:avLst>
                <a:gd name="adj" fmla="val 22400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46518E-FC48-4CA3-8FD0-5B989E7DB2BE}"/>
              </a:ext>
            </a:extLst>
          </p:cNvPr>
          <p:cNvGrpSpPr/>
          <p:nvPr userDrawn="1"/>
        </p:nvGrpSpPr>
        <p:grpSpPr>
          <a:xfrm>
            <a:off x="3557480" y="1843564"/>
            <a:ext cx="2235982" cy="4672204"/>
            <a:chOff x="3557480" y="1843564"/>
            <a:chExt cx="2235982" cy="4672204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E37813C0-89C5-4543-A736-17B70EBAF858}"/>
                </a:ext>
              </a:extLst>
            </p:cNvPr>
            <p:cNvGrpSpPr/>
            <p:nvPr userDrawn="1"/>
          </p:nvGrpSpPr>
          <p:grpSpPr>
            <a:xfrm>
              <a:off x="3557480" y="3246706"/>
              <a:ext cx="2235982" cy="3269062"/>
              <a:chOff x="1439280" y="2285912"/>
              <a:chExt cx="2887628" cy="4221784"/>
            </a:xfrm>
          </p:grpSpPr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3759E482-13E8-43F8-BCE6-D0A3D1B2BCBA}"/>
                  </a:ext>
                </a:extLst>
              </p:cNvPr>
              <p:cNvCxnSpPr/>
              <p:nvPr/>
            </p:nvCxnSpPr>
            <p:spPr>
              <a:xfrm flipV="1">
                <a:off x="2162750" y="4709291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旁门左道出品">
                <a:extLst>
                  <a:ext uri="{FF2B5EF4-FFF2-40B4-BE49-F238E27FC236}">
                    <a16:creationId xmlns:a16="http://schemas.microsoft.com/office/drawing/2014/main" id="{240716ED-D223-4449-AE59-E782D60A26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865" y="4204171"/>
                <a:ext cx="0" cy="143945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连接符: 肘形 42">
                <a:extLst>
                  <a:ext uri="{FF2B5EF4-FFF2-40B4-BE49-F238E27FC236}">
                    <a16:creationId xmlns:a16="http://schemas.microsoft.com/office/drawing/2014/main" id="{32B978B3-E2BC-4CF1-B458-FD050EFD71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59433" y="4610211"/>
                <a:ext cx="1375558" cy="146103"/>
              </a:xfrm>
              <a:prstGeom prst="bentConnector3">
                <a:avLst/>
              </a:prstGeom>
              <a:ln w="19050">
                <a:gradFill flip="none" rotWithShape="1">
                  <a:gsLst>
                    <a:gs pos="23000">
                      <a:srgbClr val="3694FC">
                        <a:alpha val="1000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旁门左道出品">
                <a:extLst>
                  <a:ext uri="{FF2B5EF4-FFF2-40B4-BE49-F238E27FC236}">
                    <a16:creationId xmlns:a16="http://schemas.microsoft.com/office/drawing/2014/main" id="{6E9A8D1B-2776-44F7-9F31-1D9596090BB9}"/>
                  </a:ext>
                </a:extLst>
              </p:cNvPr>
              <p:cNvCxnSpPr/>
              <p:nvPr/>
            </p:nvCxnSpPr>
            <p:spPr>
              <a:xfrm flipV="1">
                <a:off x="3394403" y="4878684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菱形 364">
                <a:extLst>
                  <a:ext uri="{FF2B5EF4-FFF2-40B4-BE49-F238E27FC236}">
                    <a16:creationId xmlns:a16="http://schemas.microsoft.com/office/drawing/2014/main" id="{B44548D2-8E3F-4A30-B96D-C8457C28F826}"/>
                  </a:ext>
                </a:extLst>
              </p:cNvPr>
              <p:cNvSpPr/>
              <p:nvPr/>
            </p:nvSpPr>
            <p:spPr>
              <a:xfrm>
                <a:off x="1444891" y="2285912"/>
                <a:ext cx="2874494" cy="878837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36000"/>
                    </a:schemeClr>
                  </a:gs>
                  <a:gs pos="0">
                    <a:schemeClr val="accent1">
                      <a:alpha val="61000"/>
                    </a:schemeClr>
                  </a:gs>
                  <a:gs pos="81000">
                    <a:schemeClr val="accent1">
                      <a:alpha val="28000"/>
                    </a:schemeClr>
                  </a:gs>
                </a:gsLst>
                <a:lin ang="162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89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旁门左道出品">
                <a:extLst>
                  <a:ext uri="{FF2B5EF4-FFF2-40B4-BE49-F238E27FC236}">
                    <a16:creationId xmlns:a16="http://schemas.microsoft.com/office/drawing/2014/main" id="{F883998A-660E-45E4-9920-1CEA4ED0740F}"/>
                  </a:ext>
                </a:extLst>
              </p:cNvPr>
              <p:cNvSpPr/>
              <p:nvPr/>
            </p:nvSpPr>
            <p:spPr>
              <a:xfrm>
                <a:off x="1973470" y="2387006"/>
                <a:ext cx="1817336" cy="555624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63000"/>
                    </a:schemeClr>
                  </a:gs>
                  <a:gs pos="0">
                    <a:schemeClr val="accent1">
                      <a:alpha val="9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pmzdcp">
                <a:extLst>
                  <a:ext uri="{FF2B5EF4-FFF2-40B4-BE49-F238E27FC236}">
                    <a16:creationId xmlns:a16="http://schemas.microsoft.com/office/drawing/2014/main" id="{7921473D-7010-4F9C-A0A4-B90891177C52}"/>
                  </a:ext>
                </a:extLst>
              </p:cNvPr>
              <p:cNvSpPr/>
              <p:nvPr/>
            </p:nvSpPr>
            <p:spPr>
              <a:xfrm>
                <a:off x="1439280" y="2728036"/>
                <a:ext cx="1438065" cy="3779660"/>
              </a:xfrm>
              <a:custGeom>
                <a:avLst/>
                <a:gdLst>
                  <a:gd name="connsiteX0" fmla="*/ 4783 w 923016"/>
                  <a:gd name="connsiteY0" fmla="*/ 0 h 2213385"/>
                  <a:gd name="connsiteX1" fmla="*/ 923016 w 923016"/>
                  <a:gd name="connsiteY1" fmla="*/ 459117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213385"/>
                  <a:gd name="connsiteX1" fmla="*/ 923016 w 923016"/>
                  <a:gd name="connsiteY1" fmla="*/ 91092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397398"/>
                  <a:gd name="connsiteX1" fmla="*/ 923016 w 923016"/>
                  <a:gd name="connsiteY1" fmla="*/ 275105 h 2397398"/>
                  <a:gd name="connsiteX2" fmla="*/ 923016 w 923016"/>
                  <a:gd name="connsiteY2" fmla="*/ 2397398 h 2397398"/>
                  <a:gd name="connsiteX3" fmla="*/ 4783 w 923016"/>
                  <a:gd name="connsiteY3" fmla="*/ 1938281 h 2397398"/>
                  <a:gd name="connsiteX4" fmla="*/ 0 w 923016"/>
                  <a:gd name="connsiteY4" fmla="*/ 1940673 h 2397398"/>
                  <a:gd name="connsiteX5" fmla="*/ 0 w 923016"/>
                  <a:gd name="connsiteY5" fmla="*/ 186405 h 2397398"/>
                  <a:gd name="connsiteX6" fmla="*/ 4783 w 923016"/>
                  <a:gd name="connsiteY6" fmla="*/ 0 h 2397398"/>
                  <a:gd name="connsiteX0" fmla="*/ 4783 w 923016"/>
                  <a:gd name="connsiteY0" fmla="*/ 0 h 2394372"/>
                  <a:gd name="connsiteX1" fmla="*/ 923016 w 923016"/>
                  <a:gd name="connsiteY1" fmla="*/ 272079 h 2394372"/>
                  <a:gd name="connsiteX2" fmla="*/ 923016 w 923016"/>
                  <a:gd name="connsiteY2" fmla="*/ 2394372 h 2394372"/>
                  <a:gd name="connsiteX3" fmla="*/ 4783 w 923016"/>
                  <a:gd name="connsiteY3" fmla="*/ 1935255 h 2394372"/>
                  <a:gd name="connsiteX4" fmla="*/ 0 w 923016"/>
                  <a:gd name="connsiteY4" fmla="*/ 1937647 h 2394372"/>
                  <a:gd name="connsiteX5" fmla="*/ 0 w 923016"/>
                  <a:gd name="connsiteY5" fmla="*/ 183379 h 2394372"/>
                  <a:gd name="connsiteX6" fmla="*/ 4783 w 923016"/>
                  <a:gd name="connsiteY6" fmla="*/ 0 h 2394372"/>
                  <a:gd name="connsiteX0" fmla="*/ 1726 w 923016"/>
                  <a:gd name="connsiteY0" fmla="*/ 0 h 2391345"/>
                  <a:gd name="connsiteX1" fmla="*/ 923016 w 923016"/>
                  <a:gd name="connsiteY1" fmla="*/ 269052 h 2391345"/>
                  <a:gd name="connsiteX2" fmla="*/ 923016 w 923016"/>
                  <a:gd name="connsiteY2" fmla="*/ 2391345 h 2391345"/>
                  <a:gd name="connsiteX3" fmla="*/ 4783 w 923016"/>
                  <a:gd name="connsiteY3" fmla="*/ 1932228 h 2391345"/>
                  <a:gd name="connsiteX4" fmla="*/ 0 w 923016"/>
                  <a:gd name="connsiteY4" fmla="*/ 1934620 h 2391345"/>
                  <a:gd name="connsiteX5" fmla="*/ 0 w 923016"/>
                  <a:gd name="connsiteY5" fmla="*/ 180352 h 2391345"/>
                  <a:gd name="connsiteX6" fmla="*/ 1726 w 923016"/>
                  <a:gd name="connsiteY6" fmla="*/ 0 h 2391345"/>
                  <a:gd name="connsiteX0" fmla="*/ 1726 w 923016"/>
                  <a:gd name="connsiteY0" fmla="*/ 0 h 2401938"/>
                  <a:gd name="connsiteX1" fmla="*/ 923016 w 923016"/>
                  <a:gd name="connsiteY1" fmla="*/ 279645 h 2401938"/>
                  <a:gd name="connsiteX2" fmla="*/ 923016 w 923016"/>
                  <a:gd name="connsiteY2" fmla="*/ 2401938 h 2401938"/>
                  <a:gd name="connsiteX3" fmla="*/ 4783 w 923016"/>
                  <a:gd name="connsiteY3" fmla="*/ 1942821 h 2401938"/>
                  <a:gd name="connsiteX4" fmla="*/ 0 w 923016"/>
                  <a:gd name="connsiteY4" fmla="*/ 1945213 h 2401938"/>
                  <a:gd name="connsiteX5" fmla="*/ 0 w 923016"/>
                  <a:gd name="connsiteY5" fmla="*/ 190945 h 2401938"/>
                  <a:gd name="connsiteX6" fmla="*/ 1726 w 923016"/>
                  <a:gd name="connsiteY6" fmla="*/ 0 h 240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016" h="2401938">
                    <a:moveTo>
                      <a:pt x="1726" y="0"/>
                    </a:moveTo>
                    <a:lnTo>
                      <a:pt x="923016" y="279645"/>
                    </a:lnTo>
                    <a:lnTo>
                      <a:pt x="923016" y="2401938"/>
                    </a:lnTo>
                    <a:lnTo>
                      <a:pt x="4783" y="1942821"/>
                    </a:lnTo>
                    <a:lnTo>
                      <a:pt x="0" y="1945213"/>
                    </a:lnTo>
                    <a:lnTo>
                      <a:pt x="0" y="190945"/>
                    </a:lnTo>
                    <a:cubicBezTo>
                      <a:pt x="575" y="130828"/>
                      <a:pt x="1151" y="60117"/>
                      <a:pt x="1726" y="0"/>
                    </a:cubicBez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54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8E5D5453-E418-4CD4-B25B-AE3887FFC62E}"/>
                  </a:ext>
                </a:extLst>
              </p:cNvPr>
              <p:cNvSpPr/>
              <p:nvPr/>
            </p:nvSpPr>
            <p:spPr>
              <a:xfrm>
                <a:off x="2880740" y="2739692"/>
                <a:ext cx="1446168" cy="3748082"/>
              </a:xfrm>
              <a:custGeom>
                <a:avLst/>
                <a:gdLst>
                  <a:gd name="connsiteX0" fmla="*/ 913451 w 913451"/>
                  <a:gd name="connsiteY0" fmla="*/ 0 h 2210993"/>
                  <a:gd name="connsiteX1" fmla="*/ 913451 w 913451"/>
                  <a:gd name="connsiteY1" fmla="*/ 1754268 h 2210993"/>
                  <a:gd name="connsiteX2" fmla="*/ 0 w 913451"/>
                  <a:gd name="connsiteY2" fmla="*/ 2210993 h 2210993"/>
                  <a:gd name="connsiteX3" fmla="*/ 0 w 913451"/>
                  <a:gd name="connsiteY3" fmla="*/ 456725 h 2210993"/>
                  <a:gd name="connsiteX4" fmla="*/ 913451 w 913451"/>
                  <a:gd name="connsiteY4" fmla="*/ 0 h 2210993"/>
                  <a:gd name="connsiteX0" fmla="*/ 918291 w 918291"/>
                  <a:gd name="connsiteY0" fmla="*/ 0 h 2210993"/>
                  <a:gd name="connsiteX1" fmla="*/ 918291 w 918291"/>
                  <a:gd name="connsiteY1" fmla="*/ 1754268 h 2210993"/>
                  <a:gd name="connsiteX2" fmla="*/ 4840 w 918291"/>
                  <a:gd name="connsiteY2" fmla="*/ 2210993 h 2210993"/>
                  <a:gd name="connsiteX3" fmla="*/ 0 w 918291"/>
                  <a:gd name="connsiteY3" fmla="*/ 91523 h 2210993"/>
                  <a:gd name="connsiteX4" fmla="*/ 918291 w 918291"/>
                  <a:gd name="connsiteY4" fmla="*/ 0 h 2210993"/>
                  <a:gd name="connsiteX0" fmla="*/ 923131 w 923131"/>
                  <a:gd name="connsiteY0" fmla="*/ 0 h 2400898"/>
                  <a:gd name="connsiteX1" fmla="*/ 918291 w 923131"/>
                  <a:gd name="connsiteY1" fmla="*/ 1944173 h 2400898"/>
                  <a:gd name="connsiteX2" fmla="*/ 4840 w 923131"/>
                  <a:gd name="connsiteY2" fmla="*/ 2400898 h 2400898"/>
                  <a:gd name="connsiteX3" fmla="*/ 0 w 923131"/>
                  <a:gd name="connsiteY3" fmla="*/ 281428 h 2400898"/>
                  <a:gd name="connsiteX4" fmla="*/ 923131 w 923131"/>
                  <a:gd name="connsiteY4" fmla="*/ 0 h 2400898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13451 w 918505"/>
                  <a:gd name="connsiteY0" fmla="*/ 0 h 2396029"/>
                  <a:gd name="connsiteX1" fmla="*/ 918291 w 918505"/>
                  <a:gd name="connsiteY1" fmla="*/ 1939304 h 2396029"/>
                  <a:gd name="connsiteX2" fmla="*/ 4840 w 918505"/>
                  <a:gd name="connsiteY2" fmla="*/ 2396029 h 2396029"/>
                  <a:gd name="connsiteX3" fmla="*/ 0 w 918505"/>
                  <a:gd name="connsiteY3" fmla="*/ 276559 h 2396029"/>
                  <a:gd name="connsiteX4" fmla="*/ 913451 w 918505"/>
                  <a:gd name="connsiteY4" fmla="*/ 0 h 2396029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08611 w 918430"/>
                  <a:gd name="connsiteY0" fmla="*/ 0 h 2405767"/>
                  <a:gd name="connsiteX1" fmla="*/ 918291 w 918430"/>
                  <a:gd name="connsiteY1" fmla="*/ 1949042 h 2405767"/>
                  <a:gd name="connsiteX2" fmla="*/ 4840 w 918430"/>
                  <a:gd name="connsiteY2" fmla="*/ 2405767 h 2405767"/>
                  <a:gd name="connsiteX3" fmla="*/ 0 w 918430"/>
                  <a:gd name="connsiteY3" fmla="*/ 286297 h 2405767"/>
                  <a:gd name="connsiteX4" fmla="*/ 908611 w 918430"/>
                  <a:gd name="connsiteY4" fmla="*/ 0 h 2405767"/>
                  <a:gd name="connsiteX0" fmla="*/ 913148 w 918498"/>
                  <a:gd name="connsiteY0" fmla="*/ 0 h 2396637"/>
                  <a:gd name="connsiteX1" fmla="*/ 918291 w 918498"/>
                  <a:gd name="connsiteY1" fmla="*/ 1939912 h 2396637"/>
                  <a:gd name="connsiteX2" fmla="*/ 4840 w 918498"/>
                  <a:gd name="connsiteY2" fmla="*/ 2396637 h 2396637"/>
                  <a:gd name="connsiteX3" fmla="*/ 0 w 918498"/>
                  <a:gd name="connsiteY3" fmla="*/ 277167 h 2396637"/>
                  <a:gd name="connsiteX4" fmla="*/ 913148 w 918498"/>
                  <a:gd name="connsiteY4" fmla="*/ 0 h 2396637"/>
                  <a:gd name="connsiteX0" fmla="*/ 914661 w 918538"/>
                  <a:gd name="connsiteY0" fmla="*/ 0 h 2399680"/>
                  <a:gd name="connsiteX1" fmla="*/ 918291 w 918538"/>
                  <a:gd name="connsiteY1" fmla="*/ 1942955 h 2399680"/>
                  <a:gd name="connsiteX2" fmla="*/ 4840 w 918538"/>
                  <a:gd name="connsiteY2" fmla="*/ 2399680 h 2399680"/>
                  <a:gd name="connsiteX3" fmla="*/ 0 w 918538"/>
                  <a:gd name="connsiteY3" fmla="*/ 280210 h 2399680"/>
                  <a:gd name="connsiteX4" fmla="*/ 914661 w 918538"/>
                  <a:gd name="connsiteY4" fmla="*/ 0 h 2399680"/>
                  <a:gd name="connsiteX0" fmla="*/ 916173 w 918598"/>
                  <a:gd name="connsiteY0" fmla="*/ 0 h 2395115"/>
                  <a:gd name="connsiteX1" fmla="*/ 918291 w 918598"/>
                  <a:gd name="connsiteY1" fmla="*/ 1938390 h 2395115"/>
                  <a:gd name="connsiteX2" fmla="*/ 4840 w 918598"/>
                  <a:gd name="connsiteY2" fmla="*/ 2395115 h 2395115"/>
                  <a:gd name="connsiteX3" fmla="*/ 0 w 918598"/>
                  <a:gd name="connsiteY3" fmla="*/ 275645 h 2395115"/>
                  <a:gd name="connsiteX4" fmla="*/ 916173 w 918598"/>
                  <a:gd name="connsiteY4" fmla="*/ 0 h 239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598" h="2395115">
                    <a:moveTo>
                      <a:pt x="916173" y="0"/>
                    </a:moveTo>
                    <a:cubicBezTo>
                      <a:pt x="914560" y="648058"/>
                      <a:pt x="919904" y="1290332"/>
                      <a:pt x="918291" y="1938390"/>
                    </a:cubicBezTo>
                    <a:lnTo>
                      <a:pt x="4840" y="2395115"/>
                    </a:lnTo>
                    <a:cubicBezTo>
                      <a:pt x="3227" y="1688625"/>
                      <a:pt x="1613" y="982135"/>
                      <a:pt x="0" y="275645"/>
                    </a:cubicBezTo>
                    <a:lnTo>
                      <a:pt x="916173" y="0"/>
                    </a:ln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81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81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70A598C1-5F31-40A5-B35F-024B35A7894D}"/>
                </a:ext>
              </a:extLst>
            </p:cNvPr>
            <p:cNvSpPr/>
            <p:nvPr userDrawn="1"/>
          </p:nvSpPr>
          <p:spPr>
            <a:xfrm>
              <a:off x="3591245" y="1843564"/>
              <a:ext cx="2168452" cy="1588944"/>
            </a:xfrm>
            <a:prstGeom prst="roundRect">
              <a:avLst>
                <a:gd name="adj" fmla="val 21794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4E22B34-34F0-49BA-8516-C72B5820E956}"/>
              </a:ext>
            </a:extLst>
          </p:cNvPr>
          <p:cNvGrpSpPr/>
          <p:nvPr userDrawn="1"/>
        </p:nvGrpSpPr>
        <p:grpSpPr>
          <a:xfrm>
            <a:off x="6406337" y="1843564"/>
            <a:ext cx="2235982" cy="4672204"/>
            <a:chOff x="6406337" y="1843564"/>
            <a:chExt cx="2235982" cy="4672204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A7C0601-6E36-407A-BE6B-68AA09C7AF86}"/>
                </a:ext>
              </a:extLst>
            </p:cNvPr>
            <p:cNvGrpSpPr/>
            <p:nvPr userDrawn="1"/>
          </p:nvGrpSpPr>
          <p:grpSpPr>
            <a:xfrm>
              <a:off x="6406337" y="3246706"/>
              <a:ext cx="2235982" cy="3269062"/>
              <a:chOff x="1439280" y="2285912"/>
              <a:chExt cx="2887628" cy="4221784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812E4514-D3DC-4034-B429-EC5BEA6CA687}"/>
                  </a:ext>
                </a:extLst>
              </p:cNvPr>
              <p:cNvCxnSpPr/>
              <p:nvPr/>
            </p:nvCxnSpPr>
            <p:spPr>
              <a:xfrm flipV="1">
                <a:off x="2162750" y="4709291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旁门左道出品">
                <a:extLst>
                  <a:ext uri="{FF2B5EF4-FFF2-40B4-BE49-F238E27FC236}">
                    <a16:creationId xmlns:a16="http://schemas.microsoft.com/office/drawing/2014/main" id="{BAF5B35C-092A-4A35-81DB-1F8C0D931A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865" y="4204171"/>
                <a:ext cx="0" cy="143945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连接符: 肘形 52">
                <a:extLst>
                  <a:ext uri="{FF2B5EF4-FFF2-40B4-BE49-F238E27FC236}">
                    <a16:creationId xmlns:a16="http://schemas.microsoft.com/office/drawing/2014/main" id="{2D722894-A215-4D20-8D8A-7B6F09E3AF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59433" y="4610211"/>
                <a:ext cx="1375557" cy="146103"/>
              </a:xfrm>
              <a:prstGeom prst="bentConnector3">
                <a:avLst/>
              </a:prstGeom>
              <a:ln w="19050">
                <a:gradFill flip="none" rotWithShape="1">
                  <a:gsLst>
                    <a:gs pos="23000">
                      <a:srgbClr val="3694FC">
                        <a:alpha val="1000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旁门左道出品">
                <a:extLst>
                  <a:ext uri="{FF2B5EF4-FFF2-40B4-BE49-F238E27FC236}">
                    <a16:creationId xmlns:a16="http://schemas.microsoft.com/office/drawing/2014/main" id="{9C2A5644-1DE2-495B-AF18-8922E280D87F}"/>
                  </a:ext>
                </a:extLst>
              </p:cNvPr>
              <p:cNvCxnSpPr/>
              <p:nvPr/>
            </p:nvCxnSpPr>
            <p:spPr>
              <a:xfrm flipV="1">
                <a:off x="3394403" y="4878684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菱形 364">
                <a:extLst>
                  <a:ext uri="{FF2B5EF4-FFF2-40B4-BE49-F238E27FC236}">
                    <a16:creationId xmlns:a16="http://schemas.microsoft.com/office/drawing/2014/main" id="{EEDE89E9-2ED9-46CE-8541-615258C29603}"/>
                  </a:ext>
                </a:extLst>
              </p:cNvPr>
              <p:cNvSpPr/>
              <p:nvPr/>
            </p:nvSpPr>
            <p:spPr>
              <a:xfrm>
                <a:off x="1444891" y="2285912"/>
                <a:ext cx="2874494" cy="878837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36000"/>
                    </a:schemeClr>
                  </a:gs>
                  <a:gs pos="0">
                    <a:schemeClr val="accent1">
                      <a:alpha val="61000"/>
                    </a:schemeClr>
                  </a:gs>
                  <a:gs pos="81000">
                    <a:schemeClr val="accent1">
                      <a:alpha val="28000"/>
                    </a:schemeClr>
                  </a:gs>
                </a:gsLst>
                <a:lin ang="162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89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6" name="旁门左道出品">
                <a:extLst>
                  <a:ext uri="{FF2B5EF4-FFF2-40B4-BE49-F238E27FC236}">
                    <a16:creationId xmlns:a16="http://schemas.microsoft.com/office/drawing/2014/main" id="{8607F98D-2B95-4312-B501-D47865D7C3D5}"/>
                  </a:ext>
                </a:extLst>
              </p:cNvPr>
              <p:cNvSpPr/>
              <p:nvPr/>
            </p:nvSpPr>
            <p:spPr>
              <a:xfrm>
                <a:off x="1973470" y="2387006"/>
                <a:ext cx="1817336" cy="555624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63000"/>
                    </a:schemeClr>
                  </a:gs>
                  <a:gs pos="0">
                    <a:schemeClr val="accent1">
                      <a:alpha val="9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pmzdcp">
                <a:extLst>
                  <a:ext uri="{FF2B5EF4-FFF2-40B4-BE49-F238E27FC236}">
                    <a16:creationId xmlns:a16="http://schemas.microsoft.com/office/drawing/2014/main" id="{68F50780-E08C-40FC-817F-FEC4FEA46DB2}"/>
                  </a:ext>
                </a:extLst>
              </p:cNvPr>
              <p:cNvSpPr/>
              <p:nvPr/>
            </p:nvSpPr>
            <p:spPr>
              <a:xfrm>
                <a:off x="1439280" y="2728036"/>
                <a:ext cx="1438065" cy="3779660"/>
              </a:xfrm>
              <a:custGeom>
                <a:avLst/>
                <a:gdLst>
                  <a:gd name="connsiteX0" fmla="*/ 4783 w 923016"/>
                  <a:gd name="connsiteY0" fmla="*/ 0 h 2213385"/>
                  <a:gd name="connsiteX1" fmla="*/ 923016 w 923016"/>
                  <a:gd name="connsiteY1" fmla="*/ 459117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213385"/>
                  <a:gd name="connsiteX1" fmla="*/ 923016 w 923016"/>
                  <a:gd name="connsiteY1" fmla="*/ 91092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397398"/>
                  <a:gd name="connsiteX1" fmla="*/ 923016 w 923016"/>
                  <a:gd name="connsiteY1" fmla="*/ 275105 h 2397398"/>
                  <a:gd name="connsiteX2" fmla="*/ 923016 w 923016"/>
                  <a:gd name="connsiteY2" fmla="*/ 2397398 h 2397398"/>
                  <a:gd name="connsiteX3" fmla="*/ 4783 w 923016"/>
                  <a:gd name="connsiteY3" fmla="*/ 1938281 h 2397398"/>
                  <a:gd name="connsiteX4" fmla="*/ 0 w 923016"/>
                  <a:gd name="connsiteY4" fmla="*/ 1940673 h 2397398"/>
                  <a:gd name="connsiteX5" fmla="*/ 0 w 923016"/>
                  <a:gd name="connsiteY5" fmla="*/ 186405 h 2397398"/>
                  <a:gd name="connsiteX6" fmla="*/ 4783 w 923016"/>
                  <a:gd name="connsiteY6" fmla="*/ 0 h 2397398"/>
                  <a:gd name="connsiteX0" fmla="*/ 4783 w 923016"/>
                  <a:gd name="connsiteY0" fmla="*/ 0 h 2394372"/>
                  <a:gd name="connsiteX1" fmla="*/ 923016 w 923016"/>
                  <a:gd name="connsiteY1" fmla="*/ 272079 h 2394372"/>
                  <a:gd name="connsiteX2" fmla="*/ 923016 w 923016"/>
                  <a:gd name="connsiteY2" fmla="*/ 2394372 h 2394372"/>
                  <a:gd name="connsiteX3" fmla="*/ 4783 w 923016"/>
                  <a:gd name="connsiteY3" fmla="*/ 1935255 h 2394372"/>
                  <a:gd name="connsiteX4" fmla="*/ 0 w 923016"/>
                  <a:gd name="connsiteY4" fmla="*/ 1937647 h 2394372"/>
                  <a:gd name="connsiteX5" fmla="*/ 0 w 923016"/>
                  <a:gd name="connsiteY5" fmla="*/ 183379 h 2394372"/>
                  <a:gd name="connsiteX6" fmla="*/ 4783 w 923016"/>
                  <a:gd name="connsiteY6" fmla="*/ 0 h 2394372"/>
                  <a:gd name="connsiteX0" fmla="*/ 1726 w 923016"/>
                  <a:gd name="connsiteY0" fmla="*/ 0 h 2391345"/>
                  <a:gd name="connsiteX1" fmla="*/ 923016 w 923016"/>
                  <a:gd name="connsiteY1" fmla="*/ 269052 h 2391345"/>
                  <a:gd name="connsiteX2" fmla="*/ 923016 w 923016"/>
                  <a:gd name="connsiteY2" fmla="*/ 2391345 h 2391345"/>
                  <a:gd name="connsiteX3" fmla="*/ 4783 w 923016"/>
                  <a:gd name="connsiteY3" fmla="*/ 1932228 h 2391345"/>
                  <a:gd name="connsiteX4" fmla="*/ 0 w 923016"/>
                  <a:gd name="connsiteY4" fmla="*/ 1934620 h 2391345"/>
                  <a:gd name="connsiteX5" fmla="*/ 0 w 923016"/>
                  <a:gd name="connsiteY5" fmla="*/ 180352 h 2391345"/>
                  <a:gd name="connsiteX6" fmla="*/ 1726 w 923016"/>
                  <a:gd name="connsiteY6" fmla="*/ 0 h 2391345"/>
                  <a:gd name="connsiteX0" fmla="*/ 1726 w 923016"/>
                  <a:gd name="connsiteY0" fmla="*/ 0 h 2401938"/>
                  <a:gd name="connsiteX1" fmla="*/ 923016 w 923016"/>
                  <a:gd name="connsiteY1" fmla="*/ 279645 h 2401938"/>
                  <a:gd name="connsiteX2" fmla="*/ 923016 w 923016"/>
                  <a:gd name="connsiteY2" fmla="*/ 2401938 h 2401938"/>
                  <a:gd name="connsiteX3" fmla="*/ 4783 w 923016"/>
                  <a:gd name="connsiteY3" fmla="*/ 1942821 h 2401938"/>
                  <a:gd name="connsiteX4" fmla="*/ 0 w 923016"/>
                  <a:gd name="connsiteY4" fmla="*/ 1945213 h 2401938"/>
                  <a:gd name="connsiteX5" fmla="*/ 0 w 923016"/>
                  <a:gd name="connsiteY5" fmla="*/ 190945 h 2401938"/>
                  <a:gd name="connsiteX6" fmla="*/ 1726 w 923016"/>
                  <a:gd name="connsiteY6" fmla="*/ 0 h 240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016" h="2401938">
                    <a:moveTo>
                      <a:pt x="1726" y="0"/>
                    </a:moveTo>
                    <a:lnTo>
                      <a:pt x="923016" y="279645"/>
                    </a:lnTo>
                    <a:lnTo>
                      <a:pt x="923016" y="2401938"/>
                    </a:lnTo>
                    <a:lnTo>
                      <a:pt x="4783" y="1942821"/>
                    </a:lnTo>
                    <a:lnTo>
                      <a:pt x="0" y="1945213"/>
                    </a:lnTo>
                    <a:lnTo>
                      <a:pt x="0" y="190945"/>
                    </a:lnTo>
                    <a:cubicBezTo>
                      <a:pt x="575" y="130828"/>
                      <a:pt x="1151" y="60117"/>
                      <a:pt x="1726" y="0"/>
                    </a:cubicBez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54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8BF9A7CA-22DC-441A-B93F-BCD0B1F875BA}"/>
                  </a:ext>
                </a:extLst>
              </p:cNvPr>
              <p:cNvSpPr/>
              <p:nvPr/>
            </p:nvSpPr>
            <p:spPr>
              <a:xfrm>
                <a:off x="2880740" y="2739692"/>
                <a:ext cx="1446168" cy="3748081"/>
              </a:xfrm>
              <a:custGeom>
                <a:avLst/>
                <a:gdLst>
                  <a:gd name="connsiteX0" fmla="*/ 913451 w 913451"/>
                  <a:gd name="connsiteY0" fmla="*/ 0 h 2210993"/>
                  <a:gd name="connsiteX1" fmla="*/ 913451 w 913451"/>
                  <a:gd name="connsiteY1" fmla="*/ 1754268 h 2210993"/>
                  <a:gd name="connsiteX2" fmla="*/ 0 w 913451"/>
                  <a:gd name="connsiteY2" fmla="*/ 2210993 h 2210993"/>
                  <a:gd name="connsiteX3" fmla="*/ 0 w 913451"/>
                  <a:gd name="connsiteY3" fmla="*/ 456725 h 2210993"/>
                  <a:gd name="connsiteX4" fmla="*/ 913451 w 913451"/>
                  <a:gd name="connsiteY4" fmla="*/ 0 h 2210993"/>
                  <a:gd name="connsiteX0" fmla="*/ 918291 w 918291"/>
                  <a:gd name="connsiteY0" fmla="*/ 0 h 2210993"/>
                  <a:gd name="connsiteX1" fmla="*/ 918291 w 918291"/>
                  <a:gd name="connsiteY1" fmla="*/ 1754268 h 2210993"/>
                  <a:gd name="connsiteX2" fmla="*/ 4840 w 918291"/>
                  <a:gd name="connsiteY2" fmla="*/ 2210993 h 2210993"/>
                  <a:gd name="connsiteX3" fmla="*/ 0 w 918291"/>
                  <a:gd name="connsiteY3" fmla="*/ 91523 h 2210993"/>
                  <a:gd name="connsiteX4" fmla="*/ 918291 w 918291"/>
                  <a:gd name="connsiteY4" fmla="*/ 0 h 2210993"/>
                  <a:gd name="connsiteX0" fmla="*/ 923131 w 923131"/>
                  <a:gd name="connsiteY0" fmla="*/ 0 h 2400898"/>
                  <a:gd name="connsiteX1" fmla="*/ 918291 w 923131"/>
                  <a:gd name="connsiteY1" fmla="*/ 1944173 h 2400898"/>
                  <a:gd name="connsiteX2" fmla="*/ 4840 w 923131"/>
                  <a:gd name="connsiteY2" fmla="*/ 2400898 h 2400898"/>
                  <a:gd name="connsiteX3" fmla="*/ 0 w 923131"/>
                  <a:gd name="connsiteY3" fmla="*/ 281428 h 2400898"/>
                  <a:gd name="connsiteX4" fmla="*/ 923131 w 923131"/>
                  <a:gd name="connsiteY4" fmla="*/ 0 h 2400898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13451 w 918505"/>
                  <a:gd name="connsiteY0" fmla="*/ 0 h 2396029"/>
                  <a:gd name="connsiteX1" fmla="*/ 918291 w 918505"/>
                  <a:gd name="connsiteY1" fmla="*/ 1939304 h 2396029"/>
                  <a:gd name="connsiteX2" fmla="*/ 4840 w 918505"/>
                  <a:gd name="connsiteY2" fmla="*/ 2396029 h 2396029"/>
                  <a:gd name="connsiteX3" fmla="*/ 0 w 918505"/>
                  <a:gd name="connsiteY3" fmla="*/ 276559 h 2396029"/>
                  <a:gd name="connsiteX4" fmla="*/ 913451 w 918505"/>
                  <a:gd name="connsiteY4" fmla="*/ 0 h 2396029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08611 w 918430"/>
                  <a:gd name="connsiteY0" fmla="*/ 0 h 2405767"/>
                  <a:gd name="connsiteX1" fmla="*/ 918291 w 918430"/>
                  <a:gd name="connsiteY1" fmla="*/ 1949042 h 2405767"/>
                  <a:gd name="connsiteX2" fmla="*/ 4840 w 918430"/>
                  <a:gd name="connsiteY2" fmla="*/ 2405767 h 2405767"/>
                  <a:gd name="connsiteX3" fmla="*/ 0 w 918430"/>
                  <a:gd name="connsiteY3" fmla="*/ 286297 h 2405767"/>
                  <a:gd name="connsiteX4" fmla="*/ 908611 w 918430"/>
                  <a:gd name="connsiteY4" fmla="*/ 0 h 2405767"/>
                  <a:gd name="connsiteX0" fmla="*/ 913148 w 918498"/>
                  <a:gd name="connsiteY0" fmla="*/ 0 h 2396637"/>
                  <a:gd name="connsiteX1" fmla="*/ 918291 w 918498"/>
                  <a:gd name="connsiteY1" fmla="*/ 1939912 h 2396637"/>
                  <a:gd name="connsiteX2" fmla="*/ 4840 w 918498"/>
                  <a:gd name="connsiteY2" fmla="*/ 2396637 h 2396637"/>
                  <a:gd name="connsiteX3" fmla="*/ 0 w 918498"/>
                  <a:gd name="connsiteY3" fmla="*/ 277167 h 2396637"/>
                  <a:gd name="connsiteX4" fmla="*/ 913148 w 918498"/>
                  <a:gd name="connsiteY4" fmla="*/ 0 h 2396637"/>
                  <a:gd name="connsiteX0" fmla="*/ 914661 w 918538"/>
                  <a:gd name="connsiteY0" fmla="*/ 0 h 2399680"/>
                  <a:gd name="connsiteX1" fmla="*/ 918291 w 918538"/>
                  <a:gd name="connsiteY1" fmla="*/ 1942955 h 2399680"/>
                  <a:gd name="connsiteX2" fmla="*/ 4840 w 918538"/>
                  <a:gd name="connsiteY2" fmla="*/ 2399680 h 2399680"/>
                  <a:gd name="connsiteX3" fmla="*/ 0 w 918538"/>
                  <a:gd name="connsiteY3" fmla="*/ 280210 h 2399680"/>
                  <a:gd name="connsiteX4" fmla="*/ 914661 w 918538"/>
                  <a:gd name="connsiteY4" fmla="*/ 0 h 2399680"/>
                  <a:gd name="connsiteX0" fmla="*/ 916173 w 918598"/>
                  <a:gd name="connsiteY0" fmla="*/ 0 h 2395115"/>
                  <a:gd name="connsiteX1" fmla="*/ 918291 w 918598"/>
                  <a:gd name="connsiteY1" fmla="*/ 1938390 h 2395115"/>
                  <a:gd name="connsiteX2" fmla="*/ 4840 w 918598"/>
                  <a:gd name="connsiteY2" fmla="*/ 2395115 h 2395115"/>
                  <a:gd name="connsiteX3" fmla="*/ 0 w 918598"/>
                  <a:gd name="connsiteY3" fmla="*/ 275645 h 2395115"/>
                  <a:gd name="connsiteX4" fmla="*/ 916173 w 918598"/>
                  <a:gd name="connsiteY4" fmla="*/ 0 h 239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598" h="2395115">
                    <a:moveTo>
                      <a:pt x="916173" y="0"/>
                    </a:moveTo>
                    <a:cubicBezTo>
                      <a:pt x="914560" y="648058"/>
                      <a:pt x="919904" y="1290332"/>
                      <a:pt x="918291" y="1938390"/>
                    </a:cubicBezTo>
                    <a:lnTo>
                      <a:pt x="4840" y="2395115"/>
                    </a:lnTo>
                    <a:cubicBezTo>
                      <a:pt x="3227" y="1688625"/>
                      <a:pt x="1613" y="982135"/>
                      <a:pt x="0" y="275645"/>
                    </a:cubicBezTo>
                    <a:lnTo>
                      <a:pt x="916173" y="0"/>
                    </a:ln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81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81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7D5864E4-931D-4499-BC53-3DCE6E25E68F}"/>
                </a:ext>
              </a:extLst>
            </p:cNvPr>
            <p:cNvSpPr/>
            <p:nvPr userDrawn="1"/>
          </p:nvSpPr>
          <p:spPr>
            <a:xfrm>
              <a:off x="6440102" y="1843564"/>
              <a:ext cx="2168452" cy="1588944"/>
            </a:xfrm>
            <a:prstGeom prst="roundRect">
              <a:avLst>
                <a:gd name="adj" fmla="val 27246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D05835F-D4C0-4549-A27E-817AAF73BBBB}"/>
              </a:ext>
            </a:extLst>
          </p:cNvPr>
          <p:cNvGrpSpPr/>
          <p:nvPr userDrawn="1"/>
        </p:nvGrpSpPr>
        <p:grpSpPr>
          <a:xfrm>
            <a:off x="9255195" y="1843564"/>
            <a:ext cx="2235982" cy="4672204"/>
            <a:chOff x="9255195" y="1843564"/>
            <a:chExt cx="2235982" cy="4672204"/>
          </a:xfrm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075DE873-40B7-4A50-8A6B-495C7294805B}"/>
                </a:ext>
              </a:extLst>
            </p:cNvPr>
            <p:cNvGrpSpPr/>
            <p:nvPr userDrawn="1"/>
          </p:nvGrpSpPr>
          <p:grpSpPr>
            <a:xfrm>
              <a:off x="9255195" y="3246706"/>
              <a:ext cx="2235982" cy="3269062"/>
              <a:chOff x="1439280" y="2285912"/>
              <a:chExt cx="2887628" cy="4221784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8370C371-9FEE-4180-A53D-F1F37FE4FCAF}"/>
                  </a:ext>
                </a:extLst>
              </p:cNvPr>
              <p:cNvCxnSpPr/>
              <p:nvPr/>
            </p:nvCxnSpPr>
            <p:spPr>
              <a:xfrm flipV="1">
                <a:off x="2162750" y="4709291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旁门左道出品">
                <a:extLst>
                  <a:ext uri="{FF2B5EF4-FFF2-40B4-BE49-F238E27FC236}">
                    <a16:creationId xmlns:a16="http://schemas.microsoft.com/office/drawing/2014/main" id="{4E2B343D-9EFC-4F74-B53A-A87E538DAC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6865" y="4204171"/>
                <a:ext cx="0" cy="143945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连接符: 肘形 62">
                <a:extLst>
                  <a:ext uri="{FF2B5EF4-FFF2-40B4-BE49-F238E27FC236}">
                    <a16:creationId xmlns:a16="http://schemas.microsoft.com/office/drawing/2014/main" id="{DFA8034B-7EB0-42C4-A3A3-4411E8CE2E7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3059433" y="4610211"/>
                <a:ext cx="1375558" cy="146103"/>
              </a:xfrm>
              <a:prstGeom prst="bentConnector3">
                <a:avLst/>
              </a:prstGeom>
              <a:ln w="19050">
                <a:gradFill flip="none" rotWithShape="1">
                  <a:gsLst>
                    <a:gs pos="23000">
                      <a:srgbClr val="3694FC">
                        <a:alpha val="1000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旁门左道出品">
                <a:extLst>
                  <a:ext uri="{FF2B5EF4-FFF2-40B4-BE49-F238E27FC236}">
                    <a16:creationId xmlns:a16="http://schemas.microsoft.com/office/drawing/2014/main" id="{94BF4A90-DDC8-4F98-9DCE-27A568BF213F}"/>
                  </a:ext>
                </a:extLst>
              </p:cNvPr>
              <p:cNvCxnSpPr/>
              <p:nvPr/>
            </p:nvCxnSpPr>
            <p:spPr>
              <a:xfrm flipV="1">
                <a:off x="3394403" y="4878684"/>
                <a:ext cx="0" cy="813074"/>
              </a:xfrm>
              <a:prstGeom prst="line">
                <a:avLst/>
              </a:prstGeom>
              <a:ln w="19050">
                <a:gradFill flip="none" rotWithShape="1">
                  <a:gsLst>
                    <a:gs pos="52000">
                      <a:srgbClr val="3694FC">
                        <a:alpha val="0"/>
                      </a:srgbClr>
                    </a:gs>
                    <a:gs pos="100000">
                      <a:srgbClr val="3694FC">
                        <a:alpha val="30000"/>
                      </a:srgbClr>
                    </a:gs>
                  </a:gsLst>
                  <a:lin ang="54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菱形 364">
                <a:extLst>
                  <a:ext uri="{FF2B5EF4-FFF2-40B4-BE49-F238E27FC236}">
                    <a16:creationId xmlns:a16="http://schemas.microsoft.com/office/drawing/2014/main" id="{45B90102-83E9-4051-AEA7-4ED5E0E16D8E}"/>
                  </a:ext>
                </a:extLst>
              </p:cNvPr>
              <p:cNvSpPr/>
              <p:nvPr/>
            </p:nvSpPr>
            <p:spPr>
              <a:xfrm>
                <a:off x="1444891" y="2285912"/>
                <a:ext cx="2874494" cy="878837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36000"/>
                    </a:schemeClr>
                  </a:gs>
                  <a:gs pos="0">
                    <a:schemeClr val="accent1">
                      <a:alpha val="61000"/>
                    </a:schemeClr>
                  </a:gs>
                  <a:gs pos="81000">
                    <a:schemeClr val="accent1">
                      <a:alpha val="28000"/>
                    </a:schemeClr>
                  </a:gs>
                </a:gsLst>
                <a:lin ang="162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89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6" name="旁门左道出品">
                <a:extLst>
                  <a:ext uri="{FF2B5EF4-FFF2-40B4-BE49-F238E27FC236}">
                    <a16:creationId xmlns:a16="http://schemas.microsoft.com/office/drawing/2014/main" id="{D9F332B0-878D-4A2C-B212-609C76FBC087}"/>
                  </a:ext>
                </a:extLst>
              </p:cNvPr>
              <p:cNvSpPr/>
              <p:nvPr/>
            </p:nvSpPr>
            <p:spPr>
              <a:xfrm>
                <a:off x="1973470" y="2387006"/>
                <a:ext cx="1817336" cy="555624"/>
              </a:xfrm>
              <a:custGeom>
                <a:avLst/>
                <a:gdLst>
                  <a:gd name="connsiteX0" fmla="*/ 0 w 2857825"/>
                  <a:gd name="connsiteY0" fmla="*/ 439419 h 878837"/>
                  <a:gd name="connsiteX1" fmla="*/ 1428913 w 2857825"/>
                  <a:gd name="connsiteY1" fmla="*/ 0 h 878837"/>
                  <a:gd name="connsiteX2" fmla="*/ 2857825 w 2857825"/>
                  <a:gd name="connsiteY2" fmla="*/ 439419 h 878837"/>
                  <a:gd name="connsiteX3" fmla="*/ 1428913 w 2857825"/>
                  <a:gd name="connsiteY3" fmla="*/ 878837 h 878837"/>
                  <a:gd name="connsiteX4" fmla="*/ 0 w 2857825"/>
                  <a:gd name="connsiteY4" fmla="*/ 439419 h 878837"/>
                  <a:gd name="connsiteX0" fmla="*/ 0 w 2879256"/>
                  <a:gd name="connsiteY0" fmla="*/ 439419 h 878837"/>
                  <a:gd name="connsiteX1" fmla="*/ 1428913 w 2879256"/>
                  <a:gd name="connsiteY1" fmla="*/ 0 h 878837"/>
                  <a:gd name="connsiteX2" fmla="*/ 2879256 w 2879256"/>
                  <a:gd name="connsiteY2" fmla="*/ 456088 h 878837"/>
                  <a:gd name="connsiteX3" fmla="*/ 1428913 w 2879256"/>
                  <a:gd name="connsiteY3" fmla="*/ 878837 h 878837"/>
                  <a:gd name="connsiteX4" fmla="*/ 0 w 2879256"/>
                  <a:gd name="connsiteY4" fmla="*/ 439419 h 878837"/>
                  <a:gd name="connsiteX0" fmla="*/ 0 w 2864969"/>
                  <a:gd name="connsiteY0" fmla="*/ 439419 h 878837"/>
                  <a:gd name="connsiteX1" fmla="*/ 1428913 w 2864969"/>
                  <a:gd name="connsiteY1" fmla="*/ 0 h 878837"/>
                  <a:gd name="connsiteX2" fmla="*/ 2864969 w 2864969"/>
                  <a:gd name="connsiteY2" fmla="*/ 456088 h 878837"/>
                  <a:gd name="connsiteX3" fmla="*/ 1428913 w 2864969"/>
                  <a:gd name="connsiteY3" fmla="*/ 878837 h 878837"/>
                  <a:gd name="connsiteX4" fmla="*/ 0 w 2864969"/>
                  <a:gd name="connsiteY4" fmla="*/ 439419 h 878837"/>
                  <a:gd name="connsiteX0" fmla="*/ 0 w 2884019"/>
                  <a:gd name="connsiteY0" fmla="*/ 439419 h 878837"/>
                  <a:gd name="connsiteX1" fmla="*/ 1428913 w 2884019"/>
                  <a:gd name="connsiteY1" fmla="*/ 0 h 878837"/>
                  <a:gd name="connsiteX2" fmla="*/ 2884019 w 2884019"/>
                  <a:gd name="connsiteY2" fmla="*/ 451325 h 878837"/>
                  <a:gd name="connsiteX3" fmla="*/ 1428913 w 2884019"/>
                  <a:gd name="connsiteY3" fmla="*/ 878837 h 878837"/>
                  <a:gd name="connsiteX4" fmla="*/ 0 w 2884019"/>
                  <a:gd name="connsiteY4" fmla="*/ 439419 h 878837"/>
                  <a:gd name="connsiteX0" fmla="*/ 0 w 2874494"/>
                  <a:gd name="connsiteY0" fmla="*/ 439419 h 878837"/>
                  <a:gd name="connsiteX1" fmla="*/ 1428913 w 2874494"/>
                  <a:gd name="connsiteY1" fmla="*/ 0 h 878837"/>
                  <a:gd name="connsiteX2" fmla="*/ 2874494 w 2874494"/>
                  <a:gd name="connsiteY2" fmla="*/ 451325 h 878837"/>
                  <a:gd name="connsiteX3" fmla="*/ 1428913 w 2874494"/>
                  <a:gd name="connsiteY3" fmla="*/ 878837 h 878837"/>
                  <a:gd name="connsiteX4" fmla="*/ 0 w 2874494"/>
                  <a:gd name="connsiteY4" fmla="*/ 439419 h 87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4494" h="878837">
                    <a:moveTo>
                      <a:pt x="0" y="439419"/>
                    </a:moveTo>
                    <a:lnTo>
                      <a:pt x="1428913" y="0"/>
                    </a:lnTo>
                    <a:lnTo>
                      <a:pt x="2874494" y="451325"/>
                    </a:lnTo>
                    <a:lnTo>
                      <a:pt x="1428913" y="878837"/>
                    </a:lnTo>
                    <a:lnTo>
                      <a:pt x="0" y="439419"/>
                    </a:lnTo>
                    <a:close/>
                  </a:path>
                </a:pathLst>
              </a:custGeom>
              <a:gradFill flip="none" rotWithShape="1">
                <a:gsLst>
                  <a:gs pos="50000">
                    <a:schemeClr val="accent1">
                      <a:alpha val="63000"/>
                    </a:schemeClr>
                  </a:gs>
                  <a:gs pos="0">
                    <a:schemeClr val="accent1">
                      <a:alpha val="92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  <a:tileRect/>
              </a:gradFill>
              <a:ln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pmzdcp">
                <a:extLst>
                  <a:ext uri="{FF2B5EF4-FFF2-40B4-BE49-F238E27FC236}">
                    <a16:creationId xmlns:a16="http://schemas.microsoft.com/office/drawing/2014/main" id="{E4437CA8-97BD-4EE3-9DA1-4E0CF8FE781B}"/>
                  </a:ext>
                </a:extLst>
              </p:cNvPr>
              <p:cNvSpPr/>
              <p:nvPr/>
            </p:nvSpPr>
            <p:spPr>
              <a:xfrm>
                <a:off x="1439280" y="2728036"/>
                <a:ext cx="1438065" cy="3779660"/>
              </a:xfrm>
              <a:custGeom>
                <a:avLst/>
                <a:gdLst>
                  <a:gd name="connsiteX0" fmla="*/ 4783 w 923016"/>
                  <a:gd name="connsiteY0" fmla="*/ 0 h 2213385"/>
                  <a:gd name="connsiteX1" fmla="*/ 923016 w 923016"/>
                  <a:gd name="connsiteY1" fmla="*/ 459117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213385"/>
                  <a:gd name="connsiteX1" fmla="*/ 923016 w 923016"/>
                  <a:gd name="connsiteY1" fmla="*/ 91092 h 2213385"/>
                  <a:gd name="connsiteX2" fmla="*/ 923016 w 923016"/>
                  <a:gd name="connsiteY2" fmla="*/ 2213385 h 2213385"/>
                  <a:gd name="connsiteX3" fmla="*/ 4783 w 923016"/>
                  <a:gd name="connsiteY3" fmla="*/ 1754268 h 2213385"/>
                  <a:gd name="connsiteX4" fmla="*/ 0 w 923016"/>
                  <a:gd name="connsiteY4" fmla="*/ 1756660 h 2213385"/>
                  <a:gd name="connsiteX5" fmla="*/ 0 w 923016"/>
                  <a:gd name="connsiteY5" fmla="*/ 2392 h 2213385"/>
                  <a:gd name="connsiteX6" fmla="*/ 4783 w 923016"/>
                  <a:gd name="connsiteY6" fmla="*/ 0 h 2213385"/>
                  <a:gd name="connsiteX0" fmla="*/ 4783 w 923016"/>
                  <a:gd name="connsiteY0" fmla="*/ 0 h 2397398"/>
                  <a:gd name="connsiteX1" fmla="*/ 923016 w 923016"/>
                  <a:gd name="connsiteY1" fmla="*/ 275105 h 2397398"/>
                  <a:gd name="connsiteX2" fmla="*/ 923016 w 923016"/>
                  <a:gd name="connsiteY2" fmla="*/ 2397398 h 2397398"/>
                  <a:gd name="connsiteX3" fmla="*/ 4783 w 923016"/>
                  <a:gd name="connsiteY3" fmla="*/ 1938281 h 2397398"/>
                  <a:gd name="connsiteX4" fmla="*/ 0 w 923016"/>
                  <a:gd name="connsiteY4" fmla="*/ 1940673 h 2397398"/>
                  <a:gd name="connsiteX5" fmla="*/ 0 w 923016"/>
                  <a:gd name="connsiteY5" fmla="*/ 186405 h 2397398"/>
                  <a:gd name="connsiteX6" fmla="*/ 4783 w 923016"/>
                  <a:gd name="connsiteY6" fmla="*/ 0 h 2397398"/>
                  <a:gd name="connsiteX0" fmla="*/ 4783 w 923016"/>
                  <a:gd name="connsiteY0" fmla="*/ 0 h 2394372"/>
                  <a:gd name="connsiteX1" fmla="*/ 923016 w 923016"/>
                  <a:gd name="connsiteY1" fmla="*/ 272079 h 2394372"/>
                  <a:gd name="connsiteX2" fmla="*/ 923016 w 923016"/>
                  <a:gd name="connsiteY2" fmla="*/ 2394372 h 2394372"/>
                  <a:gd name="connsiteX3" fmla="*/ 4783 w 923016"/>
                  <a:gd name="connsiteY3" fmla="*/ 1935255 h 2394372"/>
                  <a:gd name="connsiteX4" fmla="*/ 0 w 923016"/>
                  <a:gd name="connsiteY4" fmla="*/ 1937647 h 2394372"/>
                  <a:gd name="connsiteX5" fmla="*/ 0 w 923016"/>
                  <a:gd name="connsiteY5" fmla="*/ 183379 h 2394372"/>
                  <a:gd name="connsiteX6" fmla="*/ 4783 w 923016"/>
                  <a:gd name="connsiteY6" fmla="*/ 0 h 2394372"/>
                  <a:gd name="connsiteX0" fmla="*/ 1726 w 923016"/>
                  <a:gd name="connsiteY0" fmla="*/ 0 h 2391345"/>
                  <a:gd name="connsiteX1" fmla="*/ 923016 w 923016"/>
                  <a:gd name="connsiteY1" fmla="*/ 269052 h 2391345"/>
                  <a:gd name="connsiteX2" fmla="*/ 923016 w 923016"/>
                  <a:gd name="connsiteY2" fmla="*/ 2391345 h 2391345"/>
                  <a:gd name="connsiteX3" fmla="*/ 4783 w 923016"/>
                  <a:gd name="connsiteY3" fmla="*/ 1932228 h 2391345"/>
                  <a:gd name="connsiteX4" fmla="*/ 0 w 923016"/>
                  <a:gd name="connsiteY4" fmla="*/ 1934620 h 2391345"/>
                  <a:gd name="connsiteX5" fmla="*/ 0 w 923016"/>
                  <a:gd name="connsiteY5" fmla="*/ 180352 h 2391345"/>
                  <a:gd name="connsiteX6" fmla="*/ 1726 w 923016"/>
                  <a:gd name="connsiteY6" fmla="*/ 0 h 2391345"/>
                  <a:gd name="connsiteX0" fmla="*/ 1726 w 923016"/>
                  <a:gd name="connsiteY0" fmla="*/ 0 h 2401938"/>
                  <a:gd name="connsiteX1" fmla="*/ 923016 w 923016"/>
                  <a:gd name="connsiteY1" fmla="*/ 279645 h 2401938"/>
                  <a:gd name="connsiteX2" fmla="*/ 923016 w 923016"/>
                  <a:gd name="connsiteY2" fmla="*/ 2401938 h 2401938"/>
                  <a:gd name="connsiteX3" fmla="*/ 4783 w 923016"/>
                  <a:gd name="connsiteY3" fmla="*/ 1942821 h 2401938"/>
                  <a:gd name="connsiteX4" fmla="*/ 0 w 923016"/>
                  <a:gd name="connsiteY4" fmla="*/ 1945213 h 2401938"/>
                  <a:gd name="connsiteX5" fmla="*/ 0 w 923016"/>
                  <a:gd name="connsiteY5" fmla="*/ 190945 h 2401938"/>
                  <a:gd name="connsiteX6" fmla="*/ 1726 w 923016"/>
                  <a:gd name="connsiteY6" fmla="*/ 0 h 240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3016" h="2401938">
                    <a:moveTo>
                      <a:pt x="1726" y="0"/>
                    </a:moveTo>
                    <a:lnTo>
                      <a:pt x="923016" y="279645"/>
                    </a:lnTo>
                    <a:lnTo>
                      <a:pt x="923016" y="2401938"/>
                    </a:lnTo>
                    <a:lnTo>
                      <a:pt x="4783" y="1942821"/>
                    </a:lnTo>
                    <a:lnTo>
                      <a:pt x="0" y="1945213"/>
                    </a:lnTo>
                    <a:lnTo>
                      <a:pt x="0" y="190945"/>
                    </a:lnTo>
                    <a:cubicBezTo>
                      <a:pt x="575" y="130828"/>
                      <a:pt x="1151" y="60117"/>
                      <a:pt x="1726" y="0"/>
                    </a:cubicBez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54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A3EB58C6-499D-4C48-AB3A-9FCECE324CFD}"/>
                  </a:ext>
                </a:extLst>
              </p:cNvPr>
              <p:cNvSpPr/>
              <p:nvPr/>
            </p:nvSpPr>
            <p:spPr>
              <a:xfrm>
                <a:off x="2880740" y="2739692"/>
                <a:ext cx="1446168" cy="3748082"/>
              </a:xfrm>
              <a:custGeom>
                <a:avLst/>
                <a:gdLst>
                  <a:gd name="connsiteX0" fmla="*/ 913451 w 913451"/>
                  <a:gd name="connsiteY0" fmla="*/ 0 h 2210993"/>
                  <a:gd name="connsiteX1" fmla="*/ 913451 w 913451"/>
                  <a:gd name="connsiteY1" fmla="*/ 1754268 h 2210993"/>
                  <a:gd name="connsiteX2" fmla="*/ 0 w 913451"/>
                  <a:gd name="connsiteY2" fmla="*/ 2210993 h 2210993"/>
                  <a:gd name="connsiteX3" fmla="*/ 0 w 913451"/>
                  <a:gd name="connsiteY3" fmla="*/ 456725 h 2210993"/>
                  <a:gd name="connsiteX4" fmla="*/ 913451 w 913451"/>
                  <a:gd name="connsiteY4" fmla="*/ 0 h 2210993"/>
                  <a:gd name="connsiteX0" fmla="*/ 918291 w 918291"/>
                  <a:gd name="connsiteY0" fmla="*/ 0 h 2210993"/>
                  <a:gd name="connsiteX1" fmla="*/ 918291 w 918291"/>
                  <a:gd name="connsiteY1" fmla="*/ 1754268 h 2210993"/>
                  <a:gd name="connsiteX2" fmla="*/ 4840 w 918291"/>
                  <a:gd name="connsiteY2" fmla="*/ 2210993 h 2210993"/>
                  <a:gd name="connsiteX3" fmla="*/ 0 w 918291"/>
                  <a:gd name="connsiteY3" fmla="*/ 91523 h 2210993"/>
                  <a:gd name="connsiteX4" fmla="*/ 918291 w 918291"/>
                  <a:gd name="connsiteY4" fmla="*/ 0 h 2210993"/>
                  <a:gd name="connsiteX0" fmla="*/ 923131 w 923131"/>
                  <a:gd name="connsiteY0" fmla="*/ 0 h 2400898"/>
                  <a:gd name="connsiteX1" fmla="*/ 918291 w 923131"/>
                  <a:gd name="connsiteY1" fmla="*/ 1944173 h 2400898"/>
                  <a:gd name="connsiteX2" fmla="*/ 4840 w 923131"/>
                  <a:gd name="connsiteY2" fmla="*/ 2400898 h 2400898"/>
                  <a:gd name="connsiteX3" fmla="*/ 0 w 923131"/>
                  <a:gd name="connsiteY3" fmla="*/ 281428 h 2400898"/>
                  <a:gd name="connsiteX4" fmla="*/ 923131 w 923131"/>
                  <a:gd name="connsiteY4" fmla="*/ 0 h 2400898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13451 w 918505"/>
                  <a:gd name="connsiteY0" fmla="*/ 0 h 2396029"/>
                  <a:gd name="connsiteX1" fmla="*/ 918291 w 918505"/>
                  <a:gd name="connsiteY1" fmla="*/ 1939304 h 2396029"/>
                  <a:gd name="connsiteX2" fmla="*/ 4840 w 918505"/>
                  <a:gd name="connsiteY2" fmla="*/ 2396029 h 2396029"/>
                  <a:gd name="connsiteX3" fmla="*/ 0 w 918505"/>
                  <a:gd name="connsiteY3" fmla="*/ 276559 h 2396029"/>
                  <a:gd name="connsiteX4" fmla="*/ 913451 w 918505"/>
                  <a:gd name="connsiteY4" fmla="*/ 0 h 2396029"/>
                  <a:gd name="connsiteX0" fmla="*/ 913451 w 918505"/>
                  <a:gd name="connsiteY0" fmla="*/ 0 h 2400898"/>
                  <a:gd name="connsiteX1" fmla="*/ 918291 w 918505"/>
                  <a:gd name="connsiteY1" fmla="*/ 1944173 h 2400898"/>
                  <a:gd name="connsiteX2" fmla="*/ 4840 w 918505"/>
                  <a:gd name="connsiteY2" fmla="*/ 2400898 h 2400898"/>
                  <a:gd name="connsiteX3" fmla="*/ 0 w 918505"/>
                  <a:gd name="connsiteY3" fmla="*/ 281428 h 2400898"/>
                  <a:gd name="connsiteX4" fmla="*/ 913451 w 918505"/>
                  <a:gd name="connsiteY4" fmla="*/ 0 h 2400898"/>
                  <a:gd name="connsiteX0" fmla="*/ 908611 w 918430"/>
                  <a:gd name="connsiteY0" fmla="*/ 0 h 2405767"/>
                  <a:gd name="connsiteX1" fmla="*/ 918291 w 918430"/>
                  <a:gd name="connsiteY1" fmla="*/ 1949042 h 2405767"/>
                  <a:gd name="connsiteX2" fmla="*/ 4840 w 918430"/>
                  <a:gd name="connsiteY2" fmla="*/ 2405767 h 2405767"/>
                  <a:gd name="connsiteX3" fmla="*/ 0 w 918430"/>
                  <a:gd name="connsiteY3" fmla="*/ 286297 h 2405767"/>
                  <a:gd name="connsiteX4" fmla="*/ 908611 w 918430"/>
                  <a:gd name="connsiteY4" fmla="*/ 0 h 2405767"/>
                  <a:gd name="connsiteX0" fmla="*/ 913148 w 918498"/>
                  <a:gd name="connsiteY0" fmla="*/ 0 h 2396637"/>
                  <a:gd name="connsiteX1" fmla="*/ 918291 w 918498"/>
                  <a:gd name="connsiteY1" fmla="*/ 1939912 h 2396637"/>
                  <a:gd name="connsiteX2" fmla="*/ 4840 w 918498"/>
                  <a:gd name="connsiteY2" fmla="*/ 2396637 h 2396637"/>
                  <a:gd name="connsiteX3" fmla="*/ 0 w 918498"/>
                  <a:gd name="connsiteY3" fmla="*/ 277167 h 2396637"/>
                  <a:gd name="connsiteX4" fmla="*/ 913148 w 918498"/>
                  <a:gd name="connsiteY4" fmla="*/ 0 h 2396637"/>
                  <a:gd name="connsiteX0" fmla="*/ 914661 w 918538"/>
                  <a:gd name="connsiteY0" fmla="*/ 0 h 2399680"/>
                  <a:gd name="connsiteX1" fmla="*/ 918291 w 918538"/>
                  <a:gd name="connsiteY1" fmla="*/ 1942955 h 2399680"/>
                  <a:gd name="connsiteX2" fmla="*/ 4840 w 918538"/>
                  <a:gd name="connsiteY2" fmla="*/ 2399680 h 2399680"/>
                  <a:gd name="connsiteX3" fmla="*/ 0 w 918538"/>
                  <a:gd name="connsiteY3" fmla="*/ 280210 h 2399680"/>
                  <a:gd name="connsiteX4" fmla="*/ 914661 w 918538"/>
                  <a:gd name="connsiteY4" fmla="*/ 0 h 2399680"/>
                  <a:gd name="connsiteX0" fmla="*/ 916173 w 918598"/>
                  <a:gd name="connsiteY0" fmla="*/ 0 h 2395115"/>
                  <a:gd name="connsiteX1" fmla="*/ 918291 w 918598"/>
                  <a:gd name="connsiteY1" fmla="*/ 1938390 h 2395115"/>
                  <a:gd name="connsiteX2" fmla="*/ 4840 w 918598"/>
                  <a:gd name="connsiteY2" fmla="*/ 2395115 h 2395115"/>
                  <a:gd name="connsiteX3" fmla="*/ 0 w 918598"/>
                  <a:gd name="connsiteY3" fmla="*/ 275645 h 2395115"/>
                  <a:gd name="connsiteX4" fmla="*/ 916173 w 918598"/>
                  <a:gd name="connsiteY4" fmla="*/ 0 h 2395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598" h="2395115">
                    <a:moveTo>
                      <a:pt x="916173" y="0"/>
                    </a:moveTo>
                    <a:cubicBezTo>
                      <a:pt x="914560" y="648058"/>
                      <a:pt x="919904" y="1290332"/>
                      <a:pt x="918291" y="1938390"/>
                    </a:cubicBezTo>
                    <a:lnTo>
                      <a:pt x="4840" y="2395115"/>
                    </a:lnTo>
                    <a:cubicBezTo>
                      <a:pt x="3227" y="1688625"/>
                      <a:pt x="1613" y="982135"/>
                      <a:pt x="0" y="275645"/>
                    </a:cubicBezTo>
                    <a:lnTo>
                      <a:pt x="916173" y="0"/>
                    </a:lnTo>
                    <a:close/>
                  </a:path>
                </a:pathLst>
              </a:custGeom>
              <a:gradFill flip="none" rotWithShape="1">
                <a:gsLst>
                  <a:gs pos="3933">
                    <a:schemeClr val="accent1">
                      <a:alpha val="62000"/>
                    </a:schemeClr>
                  </a:gs>
                  <a:gs pos="26000">
                    <a:schemeClr val="accent1">
                      <a:alpha val="62000"/>
                    </a:schemeClr>
                  </a:gs>
                  <a:gs pos="90000">
                    <a:schemeClr val="accent1">
                      <a:alpha val="7000"/>
                    </a:schemeClr>
                  </a:gs>
                </a:gsLst>
                <a:lin ang="8100000" scaled="1"/>
                <a:tileRect/>
              </a:gradFill>
              <a:ln w="19050">
                <a:gradFill flip="none" rotWithShape="1">
                  <a:gsLst>
                    <a:gs pos="0">
                      <a:schemeClr val="accent1"/>
                    </a:gs>
                    <a:gs pos="72000">
                      <a:schemeClr val="accent1">
                        <a:alpha val="0"/>
                      </a:schemeClr>
                    </a:gs>
                  </a:gsLst>
                  <a:lin ang="810000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21746E54-7354-4566-986C-20B9A45482F8}"/>
                </a:ext>
              </a:extLst>
            </p:cNvPr>
            <p:cNvSpPr/>
            <p:nvPr userDrawn="1"/>
          </p:nvSpPr>
          <p:spPr>
            <a:xfrm>
              <a:off x="9288960" y="1843564"/>
              <a:ext cx="2168452" cy="1588944"/>
            </a:xfrm>
            <a:prstGeom prst="roundRect">
              <a:avLst>
                <a:gd name="adj" fmla="val 22400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79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5999248-CDDB-4176-B70F-1E1C5F74B3B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478BAB-09DE-4D95-B8A9-2AE3DD9CF6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54" r="33787" b="25289"/>
          <a:stretch/>
        </p:blipFill>
        <p:spPr>
          <a:xfrm flipH="1" flipV="1">
            <a:off x="3448485" y="0"/>
            <a:ext cx="1089128" cy="1272871"/>
          </a:xfrm>
          <a:custGeom>
            <a:avLst/>
            <a:gdLst>
              <a:gd name="connsiteX0" fmla="*/ 1089128 w 1089128"/>
              <a:gd name="connsiteY0" fmla="*/ 1272871 h 1272871"/>
              <a:gd name="connsiteX1" fmla="*/ 0 w 1089128"/>
              <a:gd name="connsiteY1" fmla="*/ 1272871 h 1272871"/>
              <a:gd name="connsiteX2" fmla="*/ 0 w 1089128"/>
              <a:gd name="connsiteY2" fmla="*/ 0 h 1272871"/>
              <a:gd name="connsiteX3" fmla="*/ 1089128 w 1089128"/>
              <a:gd name="connsiteY3" fmla="*/ 0 h 127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128" h="1272871">
                <a:moveTo>
                  <a:pt x="1089128" y="1272871"/>
                </a:moveTo>
                <a:lnTo>
                  <a:pt x="0" y="1272871"/>
                </a:lnTo>
                <a:lnTo>
                  <a:pt x="0" y="0"/>
                </a:lnTo>
                <a:lnTo>
                  <a:pt x="1089128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9688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01AC70E-9C65-4D1E-B90E-E88AC2C92A99}"/>
              </a:ext>
            </a:extLst>
          </p:cNvPr>
          <p:cNvSpPr/>
          <p:nvPr userDrawn="1"/>
        </p:nvSpPr>
        <p:spPr>
          <a:xfrm>
            <a:off x="695325" y="2438400"/>
            <a:ext cx="8958344" cy="2315845"/>
          </a:xfrm>
          <a:prstGeom prst="roundRect">
            <a:avLst>
              <a:gd name="adj" fmla="val 10398"/>
            </a:avLst>
          </a:prstGeom>
          <a:gradFill flip="none" rotWithShape="1">
            <a:gsLst>
              <a:gs pos="99000">
                <a:schemeClr val="bg1">
                  <a:alpha val="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FDDCEDDD-D615-4B34-85DF-68D7FF177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32" y="1640556"/>
            <a:ext cx="646331" cy="646331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4B089039-8B5D-49DD-B763-9E495B9A16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276676" y="4492625"/>
            <a:ext cx="646331" cy="646331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81B61ACD-D3DA-4E45-8FDA-11BAEB951677}"/>
              </a:ext>
            </a:extLst>
          </p:cNvPr>
          <p:cNvSpPr>
            <a:spLocks/>
          </p:cNvSpPr>
          <p:nvPr userDrawn="1"/>
        </p:nvSpPr>
        <p:spPr bwMode="auto">
          <a:xfrm>
            <a:off x="470929" y="5433760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07FB1AFC-B702-47EE-AE3A-6E3B32EF2753}"/>
              </a:ext>
            </a:extLst>
          </p:cNvPr>
          <p:cNvSpPr>
            <a:spLocks/>
          </p:cNvSpPr>
          <p:nvPr userDrawn="1"/>
        </p:nvSpPr>
        <p:spPr bwMode="auto">
          <a:xfrm>
            <a:off x="1126542" y="5458192"/>
            <a:ext cx="499114" cy="499114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7C17E3-115B-47A0-BEA3-2E971FB80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13131" r="21106" b="2439"/>
          <a:stretch/>
        </p:blipFill>
        <p:spPr>
          <a:xfrm>
            <a:off x="7916334" y="1067840"/>
            <a:ext cx="4153837" cy="579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00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B987057-3285-4096-A1BA-93654F297396}"/>
              </a:ext>
            </a:extLst>
          </p:cNvPr>
          <p:cNvSpPr/>
          <p:nvPr userDrawn="1"/>
        </p:nvSpPr>
        <p:spPr>
          <a:xfrm>
            <a:off x="695325" y="2101850"/>
            <a:ext cx="10801349" cy="2654300"/>
          </a:xfrm>
          <a:custGeom>
            <a:avLst/>
            <a:gdLst>
              <a:gd name="connsiteX0" fmla="*/ 7512843 w 10801349"/>
              <a:gd name="connsiteY0" fmla="*/ 0 h 2654300"/>
              <a:gd name="connsiteX1" fmla="*/ 9575806 w 10801349"/>
              <a:gd name="connsiteY1" fmla="*/ 0 h 2654300"/>
              <a:gd name="connsiteX2" fmla="*/ 10801349 w 10801349"/>
              <a:gd name="connsiteY2" fmla="*/ 1225543 h 2654300"/>
              <a:gd name="connsiteX3" fmla="*/ 10801349 w 10801349"/>
              <a:gd name="connsiteY3" fmla="*/ 1428757 h 2654300"/>
              <a:gd name="connsiteX4" fmla="*/ 9575806 w 10801349"/>
              <a:gd name="connsiteY4" fmla="*/ 2654300 h 2654300"/>
              <a:gd name="connsiteX5" fmla="*/ 7512843 w 10801349"/>
              <a:gd name="connsiteY5" fmla="*/ 2654300 h 2654300"/>
              <a:gd name="connsiteX6" fmla="*/ 3453606 w 10801349"/>
              <a:gd name="connsiteY6" fmla="*/ 0 h 2654300"/>
              <a:gd name="connsiteX7" fmla="*/ 7347743 w 10801349"/>
              <a:gd name="connsiteY7" fmla="*/ 0 h 2654300"/>
              <a:gd name="connsiteX8" fmla="*/ 7347743 w 10801349"/>
              <a:gd name="connsiteY8" fmla="*/ 2654300 h 2654300"/>
              <a:gd name="connsiteX9" fmla="*/ 3453606 w 10801349"/>
              <a:gd name="connsiteY9" fmla="*/ 2654300 h 2654300"/>
              <a:gd name="connsiteX10" fmla="*/ 1225543 w 10801349"/>
              <a:gd name="connsiteY10" fmla="*/ 0 h 2654300"/>
              <a:gd name="connsiteX11" fmla="*/ 3288506 w 10801349"/>
              <a:gd name="connsiteY11" fmla="*/ 0 h 2654300"/>
              <a:gd name="connsiteX12" fmla="*/ 3288506 w 10801349"/>
              <a:gd name="connsiteY12" fmla="*/ 2654300 h 2654300"/>
              <a:gd name="connsiteX13" fmla="*/ 1225543 w 10801349"/>
              <a:gd name="connsiteY13" fmla="*/ 2654300 h 2654300"/>
              <a:gd name="connsiteX14" fmla="*/ 0 w 10801349"/>
              <a:gd name="connsiteY14" fmla="*/ 1428757 h 2654300"/>
              <a:gd name="connsiteX15" fmla="*/ 0 w 10801349"/>
              <a:gd name="connsiteY15" fmla="*/ 1225543 h 2654300"/>
              <a:gd name="connsiteX16" fmla="*/ 1225543 w 10801349"/>
              <a:gd name="connsiteY16" fmla="*/ 0 h 26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801349" h="2654300">
                <a:moveTo>
                  <a:pt x="7512843" y="0"/>
                </a:moveTo>
                <a:lnTo>
                  <a:pt x="9575806" y="0"/>
                </a:lnTo>
                <a:cubicBezTo>
                  <a:pt x="10252655" y="0"/>
                  <a:pt x="10801349" y="548694"/>
                  <a:pt x="10801349" y="1225543"/>
                </a:cubicBezTo>
                <a:lnTo>
                  <a:pt x="10801349" y="1428757"/>
                </a:lnTo>
                <a:cubicBezTo>
                  <a:pt x="10801349" y="2105606"/>
                  <a:pt x="10252655" y="2654300"/>
                  <a:pt x="9575806" y="2654300"/>
                </a:cubicBezTo>
                <a:lnTo>
                  <a:pt x="7512843" y="2654300"/>
                </a:lnTo>
                <a:close/>
                <a:moveTo>
                  <a:pt x="3453606" y="0"/>
                </a:moveTo>
                <a:lnTo>
                  <a:pt x="7347743" y="0"/>
                </a:lnTo>
                <a:lnTo>
                  <a:pt x="7347743" y="2654300"/>
                </a:lnTo>
                <a:lnTo>
                  <a:pt x="3453606" y="2654300"/>
                </a:lnTo>
                <a:close/>
                <a:moveTo>
                  <a:pt x="1225543" y="0"/>
                </a:moveTo>
                <a:lnTo>
                  <a:pt x="3288506" y="0"/>
                </a:lnTo>
                <a:lnTo>
                  <a:pt x="3288506" y="2654300"/>
                </a:lnTo>
                <a:lnTo>
                  <a:pt x="1225543" y="2654300"/>
                </a:lnTo>
                <a:cubicBezTo>
                  <a:pt x="548694" y="2654300"/>
                  <a:pt x="0" y="2105606"/>
                  <a:pt x="0" y="1428757"/>
                </a:cubicBezTo>
                <a:lnTo>
                  <a:pt x="0" y="1225543"/>
                </a:lnTo>
                <a:cubicBezTo>
                  <a:pt x="0" y="548694"/>
                  <a:pt x="548694" y="0"/>
                  <a:pt x="1225543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50000">
                  <a:schemeClr val="accent1">
                    <a:lumMod val="5000"/>
                    <a:lumOff val="95000"/>
                  </a:schemeClr>
                </a:gs>
                <a:gs pos="80339">
                  <a:schemeClr val="accent1"/>
                </a:gs>
                <a:gs pos="100000">
                  <a:schemeClr val="accent2"/>
                </a:gs>
                <a:gs pos="20000">
                  <a:schemeClr val="accent1"/>
                </a:gs>
              </a:gsLst>
              <a:lin ang="0" scaled="1"/>
              <a:tileRect/>
            </a:gradFill>
          </a:ln>
          <a:effectLst>
            <a:reflection blurRad="6350" stA="4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C353A13-4826-40F9-8933-953439F28DEE}"/>
              </a:ext>
            </a:extLst>
          </p:cNvPr>
          <p:cNvGrpSpPr/>
          <p:nvPr userDrawn="1"/>
        </p:nvGrpSpPr>
        <p:grpSpPr>
          <a:xfrm>
            <a:off x="470929" y="5372785"/>
            <a:ext cx="1154727" cy="980609"/>
            <a:chOff x="470929" y="5372785"/>
            <a:chExt cx="1154727" cy="980609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46CEB6E-A292-4F07-931B-5205B294F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29" y="5372785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56BF056-67D7-4B9C-869D-267EF718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542" y="5458192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7F902041-BD59-474B-91BE-2CC9F95DE3B6}"/>
              </a:ext>
            </a:extLst>
          </p:cNvPr>
          <p:cNvGrpSpPr/>
          <p:nvPr userDrawn="1"/>
        </p:nvGrpSpPr>
        <p:grpSpPr>
          <a:xfrm flipH="1">
            <a:off x="10498813" y="5372785"/>
            <a:ext cx="1154727" cy="980609"/>
            <a:chOff x="10826750" y="5311809"/>
            <a:chExt cx="1154727" cy="980609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8AFB8657-50EB-41C9-A36F-CF82DB06E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0" y="5311809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C61F40A-7EA4-4384-879B-DE957A79D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363" y="5336241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908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49FBEAA-5536-4A9E-B169-053AA42F1258}"/>
              </a:ext>
            </a:extLst>
          </p:cNvPr>
          <p:cNvGrpSpPr/>
          <p:nvPr userDrawn="1"/>
        </p:nvGrpSpPr>
        <p:grpSpPr>
          <a:xfrm>
            <a:off x="470929" y="5372785"/>
            <a:ext cx="1154727" cy="980609"/>
            <a:chOff x="470929" y="5372785"/>
            <a:chExt cx="1154727" cy="98060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A7A1BA6-F805-4F3B-8728-501B50992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29" y="5372785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BD9B3CC-A120-4F3B-B46D-09DCF7300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542" y="5458192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1DD7F13-C914-4F70-945F-C6E798FAA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-7299" b="10674"/>
          <a:stretch/>
        </p:blipFill>
        <p:spPr>
          <a:xfrm>
            <a:off x="1870440" y="4146407"/>
            <a:ext cx="1803924" cy="15017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C90F19-6125-4F20-AD11-8D768BF4C1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" r="-7299" b="10674"/>
          <a:stretch/>
        </p:blipFill>
        <p:spPr>
          <a:xfrm flipH="1">
            <a:off x="8517637" y="4146407"/>
            <a:ext cx="1803924" cy="150175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7BBA9130-F794-4DFF-BD05-D8011AEBE796}"/>
              </a:ext>
            </a:extLst>
          </p:cNvPr>
          <p:cNvGrpSpPr/>
          <p:nvPr userDrawn="1"/>
        </p:nvGrpSpPr>
        <p:grpSpPr>
          <a:xfrm flipH="1">
            <a:off x="10498813" y="5372785"/>
            <a:ext cx="1154727" cy="980609"/>
            <a:chOff x="10826750" y="5311809"/>
            <a:chExt cx="1154727" cy="980609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CA53E5C-3C15-4E91-BF4F-DFB157810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0" y="5311809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E442F9D-DCF2-46C8-A7EF-63ABD048B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363" y="5336241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972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EEC6EED-2CC7-4D05-9B9C-874A4DF2788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66B264-9613-4E15-BDE2-BDEDE81D957C}"/>
              </a:ext>
            </a:extLst>
          </p:cNvPr>
          <p:cNvSpPr txBox="1"/>
          <p:nvPr userDrawn="1"/>
        </p:nvSpPr>
        <p:spPr>
          <a:xfrm>
            <a:off x="-100292" y="3973419"/>
            <a:ext cx="1239258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9900" dirty="0">
                <a:ln>
                  <a:solidFill>
                    <a:schemeClr val="tx1">
                      <a:alpha val="10000"/>
                    </a:schemeClr>
                  </a:solidFill>
                </a:ln>
                <a:noFill/>
                <a:latin typeface="+mj-ea"/>
                <a:ea typeface="+mj-ea"/>
              </a:rPr>
              <a:t>THANK</a:t>
            </a:r>
            <a:endParaRPr lang="zh-CN" altLang="en-US" sz="19900" dirty="0">
              <a:ln>
                <a:solidFill>
                  <a:schemeClr val="tx1">
                    <a:alpha val="10000"/>
                  </a:schemeClr>
                </a:solidFill>
              </a:ln>
              <a:noFill/>
              <a:latin typeface="+mj-ea"/>
              <a:ea typeface="+mj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F090D7-2C83-461A-BBA7-19037293A3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56"/>
          <a:stretch>
            <a:fillRect/>
          </a:stretch>
        </p:blipFill>
        <p:spPr>
          <a:xfrm>
            <a:off x="2459116" y="4173508"/>
            <a:ext cx="6858000" cy="2684493"/>
          </a:xfrm>
          <a:custGeom>
            <a:avLst/>
            <a:gdLst>
              <a:gd name="connsiteX0" fmla="*/ 0 w 6858000"/>
              <a:gd name="connsiteY0" fmla="*/ 0 h 2684493"/>
              <a:gd name="connsiteX1" fmla="*/ 6858000 w 6858000"/>
              <a:gd name="connsiteY1" fmla="*/ 0 h 2684493"/>
              <a:gd name="connsiteX2" fmla="*/ 6858000 w 6858000"/>
              <a:gd name="connsiteY2" fmla="*/ 2684493 h 2684493"/>
              <a:gd name="connsiteX3" fmla="*/ 0 w 6858000"/>
              <a:gd name="connsiteY3" fmla="*/ 2684493 h 268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2684493">
                <a:moveTo>
                  <a:pt x="0" y="0"/>
                </a:moveTo>
                <a:lnTo>
                  <a:pt x="6858000" y="0"/>
                </a:lnTo>
                <a:lnTo>
                  <a:pt x="6858000" y="2684493"/>
                </a:lnTo>
                <a:lnTo>
                  <a:pt x="0" y="2684493"/>
                </a:lnTo>
                <a:close/>
              </a:path>
            </a:pathLst>
          </a:custGeom>
        </p:spPr>
      </p:pic>
      <p:sp>
        <p:nvSpPr>
          <p:cNvPr id="8" name="图形 5">
            <a:extLst>
              <a:ext uri="{FF2B5EF4-FFF2-40B4-BE49-F238E27FC236}">
                <a16:creationId xmlns:a16="http://schemas.microsoft.com/office/drawing/2014/main" id="{974EA758-EC20-48F7-8353-D889815310BF}"/>
              </a:ext>
            </a:extLst>
          </p:cNvPr>
          <p:cNvSpPr/>
          <p:nvPr userDrawn="1"/>
        </p:nvSpPr>
        <p:spPr>
          <a:xfrm>
            <a:off x="5536250" y="3465513"/>
            <a:ext cx="1746942" cy="1015813"/>
          </a:xfrm>
          <a:custGeom>
            <a:avLst/>
            <a:gdLst>
              <a:gd name="connsiteX0" fmla="*/ 595053 w 1746942"/>
              <a:gd name="connsiteY0" fmla="*/ 181423 h 1015813"/>
              <a:gd name="connsiteX1" fmla="*/ 686493 w 1746942"/>
              <a:gd name="connsiteY1" fmla="*/ 88078 h 1015813"/>
              <a:gd name="connsiteX2" fmla="*/ 779838 w 1746942"/>
              <a:gd name="connsiteY2" fmla="*/ 25213 h 1015813"/>
              <a:gd name="connsiteX3" fmla="*/ 886518 w 1746942"/>
              <a:gd name="connsiteY3" fmla="*/ 448 h 1015813"/>
              <a:gd name="connsiteX4" fmla="*/ 1019868 w 1746942"/>
              <a:gd name="connsiteY4" fmla="*/ 38548 h 1015813"/>
              <a:gd name="connsiteX5" fmla="*/ 1104640 w 1746942"/>
              <a:gd name="connsiteY5" fmla="*/ 118558 h 1015813"/>
              <a:gd name="connsiteX6" fmla="*/ 1147503 w 1746942"/>
              <a:gd name="connsiteY6" fmla="*/ 227143 h 1015813"/>
              <a:gd name="connsiteX7" fmla="*/ 1155123 w 1746942"/>
              <a:gd name="connsiteY7" fmla="*/ 350968 h 1015813"/>
              <a:gd name="connsiteX8" fmla="*/ 1130358 w 1746942"/>
              <a:gd name="connsiteY8" fmla="*/ 470983 h 1015813"/>
              <a:gd name="connsiteX9" fmla="*/ 1079875 w 1746942"/>
              <a:gd name="connsiteY9" fmla="*/ 578616 h 1015813"/>
              <a:gd name="connsiteX10" fmla="*/ 1016058 w 1746942"/>
              <a:gd name="connsiteY10" fmla="*/ 671008 h 1015813"/>
              <a:gd name="connsiteX11" fmla="*/ 947478 w 1746942"/>
              <a:gd name="connsiteY11" fmla="*/ 747208 h 1015813"/>
              <a:gd name="connsiteX12" fmla="*/ 838893 w 1746942"/>
              <a:gd name="connsiteY12" fmla="*/ 849126 h 1015813"/>
              <a:gd name="connsiteX13" fmla="*/ 730308 w 1746942"/>
              <a:gd name="connsiteY13" fmla="*/ 934851 h 1015813"/>
              <a:gd name="connsiteX14" fmla="*/ 637915 w 1746942"/>
              <a:gd name="connsiteY14" fmla="*/ 993906 h 1015813"/>
              <a:gd name="connsiteX15" fmla="*/ 577908 w 1746942"/>
              <a:gd name="connsiteY15" fmla="*/ 1015813 h 1015813"/>
              <a:gd name="connsiteX16" fmla="*/ 517900 w 1746942"/>
              <a:gd name="connsiteY16" fmla="*/ 992953 h 1015813"/>
              <a:gd name="connsiteX17" fmla="*/ 435033 w 1746942"/>
              <a:gd name="connsiteY17" fmla="*/ 932946 h 1015813"/>
              <a:gd name="connsiteX18" fmla="*/ 337878 w 1746942"/>
              <a:gd name="connsiteY18" fmla="*/ 847221 h 1015813"/>
              <a:gd name="connsiteX19" fmla="*/ 235008 w 1746942"/>
              <a:gd name="connsiteY19" fmla="*/ 749113 h 1015813"/>
              <a:gd name="connsiteX20" fmla="*/ 162618 w 1746942"/>
              <a:gd name="connsiteY20" fmla="*/ 675771 h 1015813"/>
              <a:gd name="connsiteX21" fmla="*/ 87370 w 1746942"/>
              <a:gd name="connsiteY21" fmla="*/ 586236 h 1015813"/>
              <a:gd name="connsiteX22" fmla="*/ 27363 w 1746942"/>
              <a:gd name="connsiteY22" fmla="*/ 479556 h 1015813"/>
              <a:gd name="connsiteX23" fmla="*/ 693 w 1746942"/>
              <a:gd name="connsiteY23" fmla="*/ 354778 h 1015813"/>
              <a:gd name="connsiteX24" fmla="*/ 14028 w 1746942"/>
              <a:gd name="connsiteY24" fmla="*/ 231906 h 1015813"/>
              <a:gd name="connsiteX25" fmla="*/ 64510 w 1746942"/>
              <a:gd name="connsiteY25" fmla="*/ 128083 h 1015813"/>
              <a:gd name="connsiteX26" fmla="*/ 146425 w 1746942"/>
              <a:gd name="connsiteY26" fmla="*/ 50931 h 1015813"/>
              <a:gd name="connsiteX27" fmla="*/ 255963 w 1746942"/>
              <a:gd name="connsiteY27" fmla="*/ 6163 h 1015813"/>
              <a:gd name="connsiteX28" fmla="*/ 376930 w 1746942"/>
              <a:gd name="connsiteY28" fmla="*/ 18546 h 1015813"/>
              <a:gd name="connsiteX29" fmla="*/ 486468 w 1746942"/>
              <a:gd name="connsiteY29" fmla="*/ 80458 h 1015813"/>
              <a:gd name="connsiteX30" fmla="*/ 595053 w 1746942"/>
              <a:gd name="connsiteY30" fmla="*/ 181423 h 1015813"/>
              <a:gd name="connsiteX31" fmla="*/ 1109403 w 1746942"/>
              <a:gd name="connsiteY31" fmla="*/ 448 h 1015813"/>
              <a:gd name="connsiteX32" fmla="*/ 1157028 w 1746942"/>
              <a:gd name="connsiteY32" fmla="*/ 2353 h 1015813"/>
              <a:gd name="connsiteX33" fmla="*/ 1200843 w 1746942"/>
              <a:gd name="connsiteY33" fmla="*/ 8068 h 1015813"/>
              <a:gd name="connsiteX34" fmla="*/ 1240848 w 1746942"/>
              <a:gd name="connsiteY34" fmla="*/ 19498 h 1015813"/>
              <a:gd name="connsiteX35" fmla="*/ 1277043 w 1746942"/>
              <a:gd name="connsiteY35" fmla="*/ 39501 h 1015813"/>
              <a:gd name="connsiteX36" fmla="*/ 1313238 w 1746942"/>
              <a:gd name="connsiteY36" fmla="*/ 63313 h 1015813"/>
              <a:gd name="connsiteX37" fmla="*/ 1351338 w 1746942"/>
              <a:gd name="connsiteY37" fmla="*/ 93793 h 1015813"/>
              <a:gd name="connsiteX38" fmla="*/ 1376103 w 1746942"/>
              <a:gd name="connsiteY38" fmla="*/ 72838 h 1015813"/>
              <a:gd name="connsiteX39" fmla="*/ 1442778 w 1746942"/>
              <a:gd name="connsiteY39" fmla="*/ 29023 h 1015813"/>
              <a:gd name="connsiteX40" fmla="*/ 1496118 w 1746942"/>
              <a:gd name="connsiteY40" fmla="*/ 9021 h 1015813"/>
              <a:gd name="connsiteX41" fmla="*/ 1558030 w 1746942"/>
              <a:gd name="connsiteY41" fmla="*/ 4258 h 1015813"/>
              <a:gd name="connsiteX42" fmla="*/ 1619943 w 1746942"/>
              <a:gd name="connsiteY42" fmla="*/ 16641 h 1015813"/>
              <a:gd name="connsiteX43" fmla="*/ 1671378 w 1746942"/>
              <a:gd name="connsiteY43" fmla="*/ 49978 h 1015813"/>
              <a:gd name="connsiteX44" fmla="*/ 1741863 w 1746942"/>
              <a:gd name="connsiteY44" fmla="*/ 172851 h 1015813"/>
              <a:gd name="connsiteX45" fmla="*/ 1739005 w 1746942"/>
              <a:gd name="connsiteY45" fmla="*/ 285246 h 1015813"/>
              <a:gd name="connsiteX46" fmla="*/ 1696143 w 1746942"/>
              <a:gd name="connsiteY46" fmla="*/ 377638 h 1015813"/>
              <a:gd name="connsiteX47" fmla="*/ 1644708 w 1746942"/>
              <a:gd name="connsiteY47" fmla="*/ 440503 h 1015813"/>
              <a:gd name="connsiteX48" fmla="*/ 1561840 w 1746942"/>
              <a:gd name="connsiteY48" fmla="*/ 516703 h 1015813"/>
              <a:gd name="connsiteX49" fmla="*/ 1465638 w 1746942"/>
              <a:gd name="connsiteY49" fmla="*/ 590998 h 1015813"/>
              <a:gd name="connsiteX50" fmla="*/ 1401820 w 1746942"/>
              <a:gd name="connsiteY50" fmla="*/ 627193 h 1015813"/>
              <a:gd name="connsiteX51" fmla="*/ 1351338 w 1746942"/>
              <a:gd name="connsiteY51" fmla="*/ 642433 h 1015813"/>
              <a:gd name="connsiteX52" fmla="*/ 1314190 w 1746942"/>
              <a:gd name="connsiteY52" fmla="*/ 628146 h 1015813"/>
              <a:gd name="connsiteX53" fmla="*/ 1265613 w 1746942"/>
              <a:gd name="connsiteY53" fmla="*/ 590998 h 1015813"/>
              <a:gd name="connsiteX54" fmla="*/ 1240848 w 1746942"/>
              <a:gd name="connsiteY54" fmla="*/ 568138 h 1015813"/>
              <a:gd name="connsiteX55" fmla="*/ 1217988 w 1746942"/>
              <a:gd name="connsiteY55" fmla="*/ 547183 h 1015813"/>
              <a:gd name="connsiteX56" fmla="*/ 1195128 w 1746942"/>
              <a:gd name="connsiteY56" fmla="*/ 524323 h 1015813"/>
              <a:gd name="connsiteX57" fmla="*/ 1229418 w 1746942"/>
              <a:gd name="connsiteY57" fmla="*/ 438598 h 1015813"/>
              <a:gd name="connsiteX58" fmla="*/ 1246563 w 1746942"/>
              <a:gd name="connsiteY58" fmla="*/ 344301 h 1015813"/>
              <a:gd name="connsiteX59" fmla="*/ 1240848 w 1746942"/>
              <a:gd name="connsiteY59" fmla="*/ 227143 h 1015813"/>
              <a:gd name="connsiteX60" fmla="*/ 1205605 w 1746942"/>
              <a:gd name="connsiteY60" fmla="*/ 124273 h 1015813"/>
              <a:gd name="connsiteX61" fmla="*/ 1162743 w 1746942"/>
              <a:gd name="connsiteY61" fmla="*/ 53788 h 1015813"/>
              <a:gd name="connsiteX62" fmla="*/ 1109403 w 1746942"/>
              <a:gd name="connsiteY62" fmla="*/ 448 h 101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746942" h="1015813">
                <a:moveTo>
                  <a:pt x="595053" y="181423"/>
                </a:moveTo>
                <a:cubicBezTo>
                  <a:pt x="622993" y="145863"/>
                  <a:pt x="653473" y="114748"/>
                  <a:pt x="686493" y="88078"/>
                </a:cubicBezTo>
                <a:cubicBezTo>
                  <a:pt x="714433" y="65218"/>
                  <a:pt x="745548" y="44263"/>
                  <a:pt x="779838" y="25213"/>
                </a:cubicBezTo>
                <a:cubicBezTo>
                  <a:pt x="814128" y="6163"/>
                  <a:pt x="849688" y="-2092"/>
                  <a:pt x="886518" y="448"/>
                </a:cubicBezTo>
                <a:cubicBezTo>
                  <a:pt x="939858" y="4258"/>
                  <a:pt x="984308" y="16958"/>
                  <a:pt x="1019868" y="38548"/>
                </a:cubicBezTo>
                <a:cubicBezTo>
                  <a:pt x="1055428" y="60138"/>
                  <a:pt x="1083685" y="86808"/>
                  <a:pt x="1104640" y="118558"/>
                </a:cubicBezTo>
                <a:cubicBezTo>
                  <a:pt x="1125595" y="150308"/>
                  <a:pt x="1139883" y="186503"/>
                  <a:pt x="1147503" y="227143"/>
                </a:cubicBezTo>
                <a:cubicBezTo>
                  <a:pt x="1155123" y="267783"/>
                  <a:pt x="1157663" y="309058"/>
                  <a:pt x="1155123" y="350968"/>
                </a:cubicBezTo>
                <a:cubicBezTo>
                  <a:pt x="1152583" y="392878"/>
                  <a:pt x="1144328" y="432883"/>
                  <a:pt x="1130358" y="470983"/>
                </a:cubicBezTo>
                <a:cubicBezTo>
                  <a:pt x="1116388" y="509083"/>
                  <a:pt x="1099560" y="544961"/>
                  <a:pt x="1079875" y="578616"/>
                </a:cubicBezTo>
                <a:cubicBezTo>
                  <a:pt x="1060190" y="612271"/>
                  <a:pt x="1038918" y="643068"/>
                  <a:pt x="1016058" y="671008"/>
                </a:cubicBezTo>
                <a:cubicBezTo>
                  <a:pt x="993198" y="698948"/>
                  <a:pt x="970338" y="724348"/>
                  <a:pt x="947478" y="747208"/>
                </a:cubicBezTo>
                <a:cubicBezTo>
                  <a:pt x="913188" y="782768"/>
                  <a:pt x="876993" y="816741"/>
                  <a:pt x="838893" y="849126"/>
                </a:cubicBezTo>
                <a:cubicBezTo>
                  <a:pt x="800793" y="881511"/>
                  <a:pt x="764598" y="910086"/>
                  <a:pt x="730308" y="934851"/>
                </a:cubicBezTo>
                <a:cubicBezTo>
                  <a:pt x="696018" y="959616"/>
                  <a:pt x="665220" y="979301"/>
                  <a:pt x="637915" y="993906"/>
                </a:cubicBezTo>
                <a:cubicBezTo>
                  <a:pt x="610610" y="1008511"/>
                  <a:pt x="590608" y="1015813"/>
                  <a:pt x="577908" y="1015813"/>
                </a:cubicBezTo>
                <a:cubicBezTo>
                  <a:pt x="562668" y="1015813"/>
                  <a:pt x="542665" y="1008193"/>
                  <a:pt x="517900" y="992953"/>
                </a:cubicBezTo>
                <a:cubicBezTo>
                  <a:pt x="493135" y="977713"/>
                  <a:pt x="465513" y="957711"/>
                  <a:pt x="435033" y="932946"/>
                </a:cubicBezTo>
                <a:cubicBezTo>
                  <a:pt x="404553" y="908181"/>
                  <a:pt x="372168" y="879606"/>
                  <a:pt x="337878" y="847221"/>
                </a:cubicBezTo>
                <a:cubicBezTo>
                  <a:pt x="303588" y="814836"/>
                  <a:pt x="269298" y="782133"/>
                  <a:pt x="235008" y="749113"/>
                </a:cubicBezTo>
                <a:cubicBezTo>
                  <a:pt x="213418" y="727523"/>
                  <a:pt x="189288" y="703076"/>
                  <a:pt x="162618" y="675771"/>
                </a:cubicBezTo>
                <a:cubicBezTo>
                  <a:pt x="135948" y="648466"/>
                  <a:pt x="110865" y="618621"/>
                  <a:pt x="87370" y="586236"/>
                </a:cubicBezTo>
                <a:cubicBezTo>
                  <a:pt x="63875" y="553851"/>
                  <a:pt x="43873" y="518291"/>
                  <a:pt x="27363" y="479556"/>
                </a:cubicBezTo>
                <a:cubicBezTo>
                  <a:pt x="10853" y="440821"/>
                  <a:pt x="1963" y="399228"/>
                  <a:pt x="693" y="354778"/>
                </a:cubicBezTo>
                <a:cubicBezTo>
                  <a:pt x="-1847" y="311598"/>
                  <a:pt x="2598" y="270641"/>
                  <a:pt x="14028" y="231906"/>
                </a:cubicBezTo>
                <a:cubicBezTo>
                  <a:pt x="25458" y="193171"/>
                  <a:pt x="42285" y="158563"/>
                  <a:pt x="64510" y="128083"/>
                </a:cubicBezTo>
                <a:cubicBezTo>
                  <a:pt x="86735" y="97603"/>
                  <a:pt x="114040" y="71886"/>
                  <a:pt x="146425" y="50931"/>
                </a:cubicBezTo>
                <a:cubicBezTo>
                  <a:pt x="178810" y="29976"/>
                  <a:pt x="215323" y="15053"/>
                  <a:pt x="255963" y="6163"/>
                </a:cubicBezTo>
                <a:cubicBezTo>
                  <a:pt x="296603" y="-2727"/>
                  <a:pt x="336925" y="1401"/>
                  <a:pt x="376930" y="18546"/>
                </a:cubicBezTo>
                <a:cubicBezTo>
                  <a:pt x="416935" y="35691"/>
                  <a:pt x="453448" y="56328"/>
                  <a:pt x="486468" y="80458"/>
                </a:cubicBezTo>
                <a:cubicBezTo>
                  <a:pt x="524568" y="108398"/>
                  <a:pt x="560763" y="142053"/>
                  <a:pt x="595053" y="181423"/>
                </a:cubicBezTo>
                <a:close/>
                <a:moveTo>
                  <a:pt x="1109403" y="448"/>
                </a:moveTo>
                <a:cubicBezTo>
                  <a:pt x="1125913" y="448"/>
                  <a:pt x="1141788" y="1083"/>
                  <a:pt x="1157028" y="2353"/>
                </a:cubicBezTo>
                <a:cubicBezTo>
                  <a:pt x="1170998" y="3623"/>
                  <a:pt x="1185603" y="5528"/>
                  <a:pt x="1200843" y="8068"/>
                </a:cubicBezTo>
                <a:cubicBezTo>
                  <a:pt x="1216083" y="10608"/>
                  <a:pt x="1229418" y="14418"/>
                  <a:pt x="1240848" y="19498"/>
                </a:cubicBezTo>
                <a:cubicBezTo>
                  <a:pt x="1252278" y="24578"/>
                  <a:pt x="1264343" y="31246"/>
                  <a:pt x="1277043" y="39501"/>
                </a:cubicBezTo>
                <a:cubicBezTo>
                  <a:pt x="1289743" y="47756"/>
                  <a:pt x="1301808" y="55693"/>
                  <a:pt x="1313238" y="63313"/>
                </a:cubicBezTo>
                <a:lnTo>
                  <a:pt x="1351338" y="93793"/>
                </a:lnTo>
                <a:cubicBezTo>
                  <a:pt x="1358958" y="86173"/>
                  <a:pt x="1367213" y="79188"/>
                  <a:pt x="1376103" y="72838"/>
                </a:cubicBezTo>
                <a:cubicBezTo>
                  <a:pt x="1392613" y="60138"/>
                  <a:pt x="1414838" y="45533"/>
                  <a:pt x="1442778" y="29023"/>
                </a:cubicBezTo>
                <a:cubicBezTo>
                  <a:pt x="1458018" y="20133"/>
                  <a:pt x="1475798" y="13466"/>
                  <a:pt x="1496118" y="9021"/>
                </a:cubicBezTo>
                <a:cubicBezTo>
                  <a:pt x="1516438" y="4576"/>
                  <a:pt x="1537075" y="2988"/>
                  <a:pt x="1558030" y="4258"/>
                </a:cubicBezTo>
                <a:cubicBezTo>
                  <a:pt x="1578985" y="5528"/>
                  <a:pt x="1599623" y="9656"/>
                  <a:pt x="1619943" y="16641"/>
                </a:cubicBezTo>
                <a:cubicBezTo>
                  <a:pt x="1640263" y="23626"/>
                  <a:pt x="1657408" y="34738"/>
                  <a:pt x="1671378" y="49978"/>
                </a:cubicBezTo>
                <a:cubicBezTo>
                  <a:pt x="1710748" y="91888"/>
                  <a:pt x="1734243" y="132846"/>
                  <a:pt x="1741863" y="172851"/>
                </a:cubicBezTo>
                <a:cubicBezTo>
                  <a:pt x="1749483" y="212856"/>
                  <a:pt x="1748530" y="250321"/>
                  <a:pt x="1739005" y="285246"/>
                </a:cubicBezTo>
                <a:cubicBezTo>
                  <a:pt x="1729480" y="320171"/>
                  <a:pt x="1715193" y="350968"/>
                  <a:pt x="1696143" y="377638"/>
                </a:cubicBezTo>
                <a:cubicBezTo>
                  <a:pt x="1677093" y="404308"/>
                  <a:pt x="1659948" y="425263"/>
                  <a:pt x="1644708" y="440503"/>
                </a:cubicBezTo>
                <a:cubicBezTo>
                  <a:pt x="1615498" y="469713"/>
                  <a:pt x="1587875" y="495113"/>
                  <a:pt x="1561840" y="516703"/>
                </a:cubicBezTo>
                <a:cubicBezTo>
                  <a:pt x="1535805" y="538293"/>
                  <a:pt x="1503738" y="563058"/>
                  <a:pt x="1465638" y="590998"/>
                </a:cubicBezTo>
                <a:cubicBezTo>
                  <a:pt x="1445318" y="604968"/>
                  <a:pt x="1424045" y="617033"/>
                  <a:pt x="1401820" y="627193"/>
                </a:cubicBezTo>
                <a:cubicBezTo>
                  <a:pt x="1379595" y="637353"/>
                  <a:pt x="1362768" y="642433"/>
                  <a:pt x="1351338" y="642433"/>
                </a:cubicBezTo>
                <a:cubicBezTo>
                  <a:pt x="1339908" y="643703"/>
                  <a:pt x="1327525" y="638941"/>
                  <a:pt x="1314190" y="628146"/>
                </a:cubicBezTo>
                <a:cubicBezTo>
                  <a:pt x="1300855" y="617351"/>
                  <a:pt x="1284663" y="604968"/>
                  <a:pt x="1265613" y="590998"/>
                </a:cubicBezTo>
                <a:cubicBezTo>
                  <a:pt x="1256723" y="584648"/>
                  <a:pt x="1248468" y="577028"/>
                  <a:pt x="1240848" y="568138"/>
                </a:cubicBezTo>
                <a:lnTo>
                  <a:pt x="1217988" y="547183"/>
                </a:lnTo>
                <a:lnTo>
                  <a:pt x="1195128" y="524323"/>
                </a:lnTo>
                <a:cubicBezTo>
                  <a:pt x="1209098" y="498923"/>
                  <a:pt x="1220528" y="470348"/>
                  <a:pt x="1229418" y="438598"/>
                </a:cubicBezTo>
                <a:cubicBezTo>
                  <a:pt x="1237038" y="411928"/>
                  <a:pt x="1242753" y="380496"/>
                  <a:pt x="1246563" y="344301"/>
                </a:cubicBezTo>
                <a:cubicBezTo>
                  <a:pt x="1250373" y="308106"/>
                  <a:pt x="1248468" y="269053"/>
                  <a:pt x="1240848" y="227143"/>
                </a:cubicBezTo>
                <a:cubicBezTo>
                  <a:pt x="1231958" y="187773"/>
                  <a:pt x="1220210" y="153483"/>
                  <a:pt x="1205605" y="124273"/>
                </a:cubicBezTo>
                <a:cubicBezTo>
                  <a:pt x="1191000" y="95063"/>
                  <a:pt x="1176713" y="71568"/>
                  <a:pt x="1162743" y="53788"/>
                </a:cubicBezTo>
                <a:cubicBezTo>
                  <a:pt x="1146233" y="32198"/>
                  <a:pt x="1128453" y="14418"/>
                  <a:pt x="1109403" y="448"/>
                </a:cubicBezTo>
                <a:close/>
              </a:path>
            </a:pathLst>
          </a:custGeom>
          <a:gradFill>
            <a:gsLst>
              <a:gs pos="99000">
                <a:schemeClr val="accent2"/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9" name="图形 8">
            <a:extLst>
              <a:ext uri="{FF2B5EF4-FFF2-40B4-BE49-F238E27FC236}">
                <a16:creationId xmlns:a16="http://schemas.microsoft.com/office/drawing/2014/main" id="{C8527208-2225-49CE-ACB3-27A134F66142}"/>
              </a:ext>
            </a:extLst>
          </p:cNvPr>
          <p:cNvSpPr/>
          <p:nvPr userDrawn="1"/>
        </p:nvSpPr>
        <p:spPr>
          <a:xfrm rot="18685824">
            <a:off x="3772117" y="4484056"/>
            <a:ext cx="1361918" cy="1182459"/>
          </a:xfrm>
          <a:custGeom>
            <a:avLst/>
            <a:gdLst>
              <a:gd name="connsiteX0" fmla="*/ 882523 w 1714531"/>
              <a:gd name="connsiteY0" fmla="*/ 271196 h 1488609"/>
              <a:gd name="connsiteX1" fmla="*/ 1015873 w 1714531"/>
              <a:gd name="connsiteY1" fmla="*/ 130226 h 1488609"/>
              <a:gd name="connsiteX2" fmla="*/ 1153986 w 1714531"/>
              <a:gd name="connsiteY2" fmla="*/ 36881 h 1488609"/>
              <a:gd name="connsiteX3" fmla="*/ 1314958 w 1714531"/>
              <a:gd name="connsiteY3" fmla="*/ 686 h 1488609"/>
              <a:gd name="connsiteX4" fmla="*/ 1512126 w 1714531"/>
              <a:gd name="connsiteY4" fmla="*/ 56883 h 1488609"/>
              <a:gd name="connsiteX5" fmla="*/ 1637856 w 1714531"/>
              <a:gd name="connsiteY5" fmla="*/ 174993 h 1488609"/>
              <a:gd name="connsiteX6" fmla="*/ 1701673 w 1714531"/>
              <a:gd name="connsiteY6" fmla="*/ 336918 h 1488609"/>
              <a:gd name="connsiteX7" fmla="*/ 1713103 w 1714531"/>
              <a:gd name="connsiteY7" fmla="*/ 522656 h 1488609"/>
              <a:gd name="connsiteX8" fmla="*/ 1679766 w 1714531"/>
              <a:gd name="connsiteY8" fmla="*/ 704583 h 1488609"/>
              <a:gd name="connsiteX9" fmla="*/ 1611186 w 1714531"/>
              <a:gd name="connsiteY9" fmla="*/ 866508 h 1488609"/>
              <a:gd name="connsiteX10" fmla="*/ 1520698 w 1714531"/>
              <a:gd name="connsiteY10" fmla="*/ 1005573 h 1488609"/>
              <a:gd name="connsiteX11" fmla="*/ 1421638 w 1714531"/>
              <a:gd name="connsiteY11" fmla="*/ 1120826 h 1488609"/>
              <a:gd name="connsiteX12" fmla="*/ 1262571 w 1714531"/>
              <a:gd name="connsiteY12" fmla="*/ 1266558 h 1488609"/>
              <a:gd name="connsiteX13" fmla="*/ 1104456 w 1714531"/>
              <a:gd name="connsiteY13" fmla="*/ 1382763 h 1488609"/>
              <a:gd name="connsiteX14" fmla="*/ 967296 w 1714531"/>
              <a:gd name="connsiteY14" fmla="*/ 1459916 h 1488609"/>
              <a:gd name="connsiteX15" fmla="*/ 871093 w 1714531"/>
              <a:gd name="connsiteY15" fmla="*/ 1488491 h 1488609"/>
              <a:gd name="connsiteX16" fmla="*/ 773938 w 1714531"/>
              <a:gd name="connsiteY16" fmla="*/ 1461821 h 1488609"/>
              <a:gd name="connsiteX17" fmla="*/ 644398 w 1714531"/>
              <a:gd name="connsiteY17" fmla="*/ 1384668 h 1488609"/>
              <a:gd name="connsiteX18" fmla="*/ 495808 w 1714531"/>
              <a:gd name="connsiteY18" fmla="*/ 1269416 h 1488609"/>
              <a:gd name="connsiteX19" fmla="*/ 341503 w 1714531"/>
              <a:gd name="connsiteY19" fmla="*/ 1128446 h 1488609"/>
              <a:gd name="connsiteX20" fmla="*/ 234823 w 1714531"/>
              <a:gd name="connsiteY20" fmla="*/ 1017956 h 1488609"/>
              <a:gd name="connsiteX21" fmla="*/ 127191 w 1714531"/>
              <a:gd name="connsiteY21" fmla="*/ 879843 h 1488609"/>
              <a:gd name="connsiteX22" fmla="*/ 40513 w 1714531"/>
              <a:gd name="connsiteY22" fmla="*/ 716966 h 1488609"/>
              <a:gd name="connsiteX23" fmla="*/ 508 w 1714531"/>
              <a:gd name="connsiteY23" fmla="*/ 530276 h 1488609"/>
              <a:gd name="connsiteX24" fmla="*/ 21463 w 1714531"/>
              <a:gd name="connsiteY24" fmla="*/ 344538 h 1488609"/>
              <a:gd name="connsiteX25" fmla="*/ 95758 w 1714531"/>
              <a:gd name="connsiteY25" fmla="*/ 189281 h 1488609"/>
              <a:gd name="connsiteX26" fmla="*/ 217678 w 1714531"/>
              <a:gd name="connsiteY26" fmla="*/ 74028 h 1488609"/>
              <a:gd name="connsiteX27" fmla="*/ 381508 w 1714531"/>
              <a:gd name="connsiteY27" fmla="*/ 8306 h 1488609"/>
              <a:gd name="connsiteX28" fmla="*/ 472948 w 1714531"/>
              <a:gd name="connsiteY28" fmla="*/ 5448 h 1488609"/>
              <a:gd name="connsiteX29" fmla="*/ 562483 w 1714531"/>
              <a:gd name="connsiteY29" fmla="*/ 28308 h 1488609"/>
              <a:gd name="connsiteX30" fmla="*/ 646303 w 1714531"/>
              <a:gd name="connsiteY30" fmla="*/ 69266 h 1488609"/>
              <a:gd name="connsiteX31" fmla="*/ 722503 w 1714531"/>
              <a:gd name="connsiteY31" fmla="*/ 120701 h 1488609"/>
              <a:gd name="connsiteX32" fmla="*/ 882523 w 1714531"/>
              <a:gd name="connsiteY32" fmla="*/ 271196 h 1488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14531" h="1488609">
                <a:moveTo>
                  <a:pt x="882523" y="271196"/>
                </a:moveTo>
                <a:cubicBezTo>
                  <a:pt x="924433" y="219126"/>
                  <a:pt x="968883" y="172136"/>
                  <a:pt x="1015873" y="130226"/>
                </a:cubicBezTo>
                <a:cubicBezTo>
                  <a:pt x="1056513" y="95936"/>
                  <a:pt x="1102551" y="64821"/>
                  <a:pt x="1153986" y="36881"/>
                </a:cubicBezTo>
                <a:cubicBezTo>
                  <a:pt x="1205421" y="8941"/>
                  <a:pt x="1259078" y="-3124"/>
                  <a:pt x="1314958" y="686"/>
                </a:cubicBezTo>
                <a:cubicBezTo>
                  <a:pt x="1393698" y="7036"/>
                  <a:pt x="1459421" y="25768"/>
                  <a:pt x="1512126" y="56883"/>
                </a:cubicBezTo>
                <a:cubicBezTo>
                  <a:pt x="1564831" y="87998"/>
                  <a:pt x="1606741" y="127368"/>
                  <a:pt x="1637856" y="174993"/>
                </a:cubicBezTo>
                <a:cubicBezTo>
                  <a:pt x="1668971" y="222618"/>
                  <a:pt x="1690243" y="276593"/>
                  <a:pt x="1701673" y="336918"/>
                </a:cubicBezTo>
                <a:cubicBezTo>
                  <a:pt x="1713103" y="397243"/>
                  <a:pt x="1716913" y="459156"/>
                  <a:pt x="1713103" y="522656"/>
                </a:cubicBezTo>
                <a:cubicBezTo>
                  <a:pt x="1709293" y="586156"/>
                  <a:pt x="1698181" y="646798"/>
                  <a:pt x="1679766" y="704583"/>
                </a:cubicBezTo>
                <a:cubicBezTo>
                  <a:pt x="1661351" y="762368"/>
                  <a:pt x="1638491" y="816343"/>
                  <a:pt x="1611186" y="866508"/>
                </a:cubicBezTo>
                <a:cubicBezTo>
                  <a:pt x="1583881" y="916673"/>
                  <a:pt x="1553718" y="963028"/>
                  <a:pt x="1520698" y="1005573"/>
                </a:cubicBezTo>
                <a:cubicBezTo>
                  <a:pt x="1487678" y="1048118"/>
                  <a:pt x="1454658" y="1086536"/>
                  <a:pt x="1421638" y="1120826"/>
                </a:cubicBezTo>
                <a:cubicBezTo>
                  <a:pt x="1370838" y="1172896"/>
                  <a:pt x="1317816" y="1221473"/>
                  <a:pt x="1262571" y="1266558"/>
                </a:cubicBezTo>
                <a:cubicBezTo>
                  <a:pt x="1207326" y="1311643"/>
                  <a:pt x="1154621" y="1350378"/>
                  <a:pt x="1104456" y="1382763"/>
                </a:cubicBezTo>
                <a:cubicBezTo>
                  <a:pt x="1054291" y="1415148"/>
                  <a:pt x="1008571" y="1440866"/>
                  <a:pt x="967296" y="1459916"/>
                </a:cubicBezTo>
                <a:cubicBezTo>
                  <a:pt x="926021" y="1478966"/>
                  <a:pt x="893953" y="1488491"/>
                  <a:pt x="871093" y="1488491"/>
                </a:cubicBezTo>
                <a:cubicBezTo>
                  <a:pt x="845693" y="1489761"/>
                  <a:pt x="813308" y="1480871"/>
                  <a:pt x="773938" y="1461821"/>
                </a:cubicBezTo>
                <a:cubicBezTo>
                  <a:pt x="734568" y="1442771"/>
                  <a:pt x="691388" y="1417053"/>
                  <a:pt x="644398" y="1384668"/>
                </a:cubicBezTo>
                <a:cubicBezTo>
                  <a:pt x="597408" y="1352283"/>
                  <a:pt x="547878" y="1313866"/>
                  <a:pt x="495808" y="1269416"/>
                </a:cubicBezTo>
                <a:cubicBezTo>
                  <a:pt x="443738" y="1224966"/>
                  <a:pt x="392303" y="1177976"/>
                  <a:pt x="341503" y="1128446"/>
                </a:cubicBezTo>
                <a:cubicBezTo>
                  <a:pt x="308483" y="1096696"/>
                  <a:pt x="272923" y="1059866"/>
                  <a:pt x="234823" y="1017956"/>
                </a:cubicBezTo>
                <a:cubicBezTo>
                  <a:pt x="196723" y="976046"/>
                  <a:pt x="160845" y="930008"/>
                  <a:pt x="127191" y="879843"/>
                </a:cubicBezTo>
                <a:cubicBezTo>
                  <a:pt x="93536" y="829678"/>
                  <a:pt x="64643" y="775386"/>
                  <a:pt x="40513" y="716966"/>
                </a:cubicBezTo>
                <a:cubicBezTo>
                  <a:pt x="16383" y="658546"/>
                  <a:pt x="3048" y="596316"/>
                  <a:pt x="508" y="530276"/>
                </a:cubicBezTo>
                <a:cubicBezTo>
                  <a:pt x="-2032" y="464236"/>
                  <a:pt x="4953" y="402323"/>
                  <a:pt x="21463" y="344538"/>
                </a:cubicBezTo>
                <a:cubicBezTo>
                  <a:pt x="37973" y="286753"/>
                  <a:pt x="62738" y="235001"/>
                  <a:pt x="95758" y="189281"/>
                </a:cubicBezTo>
                <a:cubicBezTo>
                  <a:pt x="128778" y="143561"/>
                  <a:pt x="169418" y="105143"/>
                  <a:pt x="217678" y="74028"/>
                </a:cubicBezTo>
                <a:cubicBezTo>
                  <a:pt x="265938" y="42913"/>
                  <a:pt x="320548" y="21006"/>
                  <a:pt x="381508" y="8306"/>
                </a:cubicBezTo>
                <a:cubicBezTo>
                  <a:pt x="411988" y="1956"/>
                  <a:pt x="442468" y="1003"/>
                  <a:pt x="472948" y="5448"/>
                </a:cubicBezTo>
                <a:cubicBezTo>
                  <a:pt x="503428" y="9893"/>
                  <a:pt x="533273" y="17513"/>
                  <a:pt x="562483" y="28308"/>
                </a:cubicBezTo>
                <a:cubicBezTo>
                  <a:pt x="591693" y="39103"/>
                  <a:pt x="619633" y="52756"/>
                  <a:pt x="646303" y="69266"/>
                </a:cubicBezTo>
                <a:cubicBezTo>
                  <a:pt x="672973" y="85776"/>
                  <a:pt x="698373" y="102921"/>
                  <a:pt x="722503" y="120701"/>
                </a:cubicBezTo>
                <a:cubicBezTo>
                  <a:pt x="778383" y="162611"/>
                  <a:pt x="831723" y="212776"/>
                  <a:pt x="882523" y="271196"/>
                </a:cubicBezTo>
                <a:close/>
              </a:path>
            </a:pathLst>
          </a:custGeom>
          <a:gradFill flip="none" rotWithShape="1">
            <a:gsLst>
              <a:gs pos="63000">
                <a:schemeClr val="accent2"/>
              </a:gs>
              <a:gs pos="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F2969A6-759D-4A28-AA70-C8DBD7276D8A}"/>
              </a:ext>
            </a:extLst>
          </p:cNvPr>
          <p:cNvGrpSpPr/>
          <p:nvPr userDrawn="1"/>
        </p:nvGrpSpPr>
        <p:grpSpPr>
          <a:xfrm>
            <a:off x="470929" y="5372785"/>
            <a:ext cx="1154727" cy="980609"/>
            <a:chOff x="470929" y="5372785"/>
            <a:chExt cx="1154727" cy="98060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745E434-446F-4FD1-83DA-574B48C8D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29" y="5372785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4FD5C4-6317-4B77-9CA1-6029D3BF4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542" y="5458192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F1414C77-24B5-4BC9-9CD2-704C2704F44A}"/>
              </a:ext>
            </a:extLst>
          </p:cNvPr>
          <p:cNvGrpSpPr/>
          <p:nvPr userDrawn="1"/>
        </p:nvGrpSpPr>
        <p:grpSpPr>
          <a:xfrm flipH="1">
            <a:off x="10498813" y="5372785"/>
            <a:ext cx="1154727" cy="980609"/>
            <a:chOff x="10826750" y="5311809"/>
            <a:chExt cx="1154727" cy="980609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19D029D-35F6-4A3A-903C-EB563BCE0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0" y="5311809"/>
              <a:ext cx="980608" cy="980609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755537E-9D79-441C-A9CD-EC6BDEF57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2363" y="5336241"/>
              <a:ext cx="499114" cy="499114"/>
            </a:xfrm>
            <a:custGeom>
              <a:avLst/>
              <a:gdLst>
                <a:gd name="T0" fmla="*/ 4000 w 4000"/>
                <a:gd name="T1" fmla="*/ 2000 h 4000"/>
                <a:gd name="T2" fmla="*/ 2000 w 4000"/>
                <a:gd name="T3" fmla="*/ 4000 h 4000"/>
                <a:gd name="T4" fmla="*/ 0 w 4000"/>
                <a:gd name="T5" fmla="*/ 2000 h 4000"/>
                <a:gd name="T6" fmla="*/ 2000 w 4000"/>
                <a:gd name="T7" fmla="*/ 0 h 4000"/>
                <a:gd name="T8" fmla="*/ 4000 w 4000"/>
                <a:gd name="T9" fmla="*/ 2000 h 4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0" h="4000">
                  <a:moveTo>
                    <a:pt x="4000" y="2000"/>
                  </a:moveTo>
                  <a:cubicBezTo>
                    <a:pt x="2000" y="2000"/>
                    <a:pt x="2000" y="2000"/>
                    <a:pt x="2000" y="4000"/>
                  </a:cubicBezTo>
                  <a:cubicBezTo>
                    <a:pt x="2000" y="2000"/>
                    <a:pt x="2000" y="2000"/>
                    <a:pt x="0" y="2000"/>
                  </a:cubicBezTo>
                  <a:cubicBezTo>
                    <a:pt x="2000" y="2000"/>
                    <a:pt x="2000" y="2000"/>
                    <a:pt x="2000" y="0"/>
                  </a:cubicBezTo>
                  <a:cubicBezTo>
                    <a:pt x="2000" y="2000"/>
                    <a:pt x="2000" y="2000"/>
                    <a:pt x="4000" y="200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Roboto"/>
                <a:ea typeface="思源黑体 CN Regular"/>
              </a:endParaRPr>
            </a:p>
          </p:txBody>
        </p:sp>
      </p:grpSp>
      <p:pic>
        <p:nvPicPr>
          <p:cNvPr id="16" name="图片 15">
            <a:hlinkClick r:id="rId5"/>
            <a:extLst>
              <a:ext uri="{FF2B5EF4-FFF2-40B4-BE49-F238E27FC236}">
                <a16:creationId xmlns:a16="http://schemas.microsoft.com/office/drawing/2014/main" id="{FDF82B92-25B5-4732-992D-5E05247D3B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90" y="6132856"/>
            <a:ext cx="1319020" cy="1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81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835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A70E204-1745-4C4C-BE14-B0CEB85953F4}"/>
              </a:ext>
            </a:extLst>
          </p:cNvPr>
          <p:cNvSpPr/>
          <p:nvPr userDrawn="1"/>
        </p:nvSpPr>
        <p:spPr>
          <a:xfrm>
            <a:off x="6942847" y="-140970"/>
            <a:ext cx="4730206" cy="2028190"/>
          </a:xfrm>
          <a:custGeom>
            <a:avLst/>
            <a:gdLst>
              <a:gd name="connsiteX0" fmla="*/ 4795520 w 4795520"/>
              <a:gd name="connsiteY0" fmla="*/ 0 h 1971040"/>
              <a:gd name="connsiteX1" fmla="*/ 3200400 w 4795520"/>
              <a:gd name="connsiteY1" fmla="*/ 721360 h 1971040"/>
              <a:gd name="connsiteX2" fmla="*/ 1727200 w 4795520"/>
              <a:gd name="connsiteY2" fmla="*/ 721360 h 1971040"/>
              <a:gd name="connsiteX3" fmla="*/ 0 w 4795520"/>
              <a:gd name="connsiteY3" fmla="*/ 1971040 h 1971040"/>
              <a:gd name="connsiteX0" fmla="*/ 4730206 w 4730206"/>
              <a:gd name="connsiteY0" fmla="*/ 0 h 2028190"/>
              <a:gd name="connsiteX1" fmla="*/ 3200400 w 4730206"/>
              <a:gd name="connsiteY1" fmla="*/ 778510 h 2028190"/>
              <a:gd name="connsiteX2" fmla="*/ 1727200 w 4730206"/>
              <a:gd name="connsiteY2" fmla="*/ 778510 h 2028190"/>
              <a:gd name="connsiteX3" fmla="*/ 0 w 4730206"/>
              <a:gd name="connsiteY3" fmla="*/ 2028190 h 202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206" h="2028190">
                <a:moveTo>
                  <a:pt x="4730206" y="0"/>
                </a:moveTo>
                <a:lnTo>
                  <a:pt x="3200400" y="778510"/>
                </a:lnTo>
                <a:lnTo>
                  <a:pt x="1727200" y="778510"/>
                </a:lnTo>
                <a:lnTo>
                  <a:pt x="0" y="2028190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形状&#10;&#10;低可信度描述已自动生成">
            <a:extLst>
              <a:ext uri="{FF2B5EF4-FFF2-40B4-BE49-F238E27FC236}">
                <a16:creationId xmlns:a16="http://schemas.microsoft.com/office/drawing/2014/main" id="{9ABE3C0A-9512-4074-BB8C-F4ED60215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6000"/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14267" r="13929" b="14267"/>
          <a:stretch/>
        </p:blipFill>
        <p:spPr>
          <a:xfrm>
            <a:off x="-579120" y="-284481"/>
            <a:ext cx="13329920" cy="7477761"/>
          </a:xfrm>
          <a:prstGeom prst="rect">
            <a:avLst/>
          </a:prstGeom>
        </p:spPr>
      </p:pic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F1F7830-F7AB-4C63-B435-2510158E1497}"/>
              </a:ext>
            </a:extLst>
          </p:cNvPr>
          <p:cNvSpPr/>
          <p:nvPr userDrawn="1"/>
        </p:nvSpPr>
        <p:spPr>
          <a:xfrm>
            <a:off x="10911840" y="1072896"/>
            <a:ext cx="1395984" cy="987552"/>
          </a:xfrm>
          <a:custGeom>
            <a:avLst/>
            <a:gdLst>
              <a:gd name="connsiteX0" fmla="*/ 1371600 w 1395984"/>
              <a:gd name="connsiteY0" fmla="*/ 84734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71600 w 1395984"/>
              <a:gd name="connsiteY4" fmla="*/ 847344 h 987552"/>
              <a:gd name="connsiteX0" fmla="*/ 1395984 w 1395984"/>
              <a:gd name="connsiteY0" fmla="*/ 737616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5984 w 1395984"/>
              <a:gd name="connsiteY4" fmla="*/ 737616 h 987552"/>
              <a:gd name="connsiteX0" fmla="*/ 1395984 w 1395984"/>
              <a:gd name="connsiteY0" fmla="*/ 719328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5984 w 1395984"/>
              <a:gd name="connsiteY4" fmla="*/ 719328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84" h="987552">
                <a:moveTo>
                  <a:pt x="1395984" y="719328"/>
                </a:moveTo>
                <a:lnTo>
                  <a:pt x="0" y="987552"/>
                </a:lnTo>
                <a:lnTo>
                  <a:pt x="0" y="359664"/>
                </a:lnTo>
                <a:lnTo>
                  <a:pt x="1395984" y="0"/>
                </a:lnTo>
                <a:lnTo>
                  <a:pt x="1395984" y="71932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60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0913D6E-5C93-49A8-A77A-62FEE38859F1}"/>
              </a:ext>
            </a:extLst>
          </p:cNvPr>
          <p:cNvSpPr/>
          <p:nvPr userDrawn="1"/>
        </p:nvSpPr>
        <p:spPr>
          <a:xfrm>
            <a:off x="10168128" y="4047744"/>
            <a:ext cx="2151888" cy="1408176"/>
          </a:xfrm>
          <a:custGeom>
            <a:avLst/>
            <a:gdLst>
              <a:gd name="connsiteX0" fmla="*/ 2151888 w 2151888"/>
              <a:gd name="connsiteY0" fmla="*/ 1408176 h 1408176"/>
              <a:gd name="connsiteX1" fmla="*/ 0 w 2151888"/>
              <a:gd name="connsiteY1" fmla="*/ 853440 h 1408176"/>
              <a:gd name="connsiteX2" fmla="*/ 0 w 2151888"/>
              <a:gd name="connsiteY2" fmla="*/ 0 h 1408176"/>
              <a:gd name="connsiteX3" fmla="*/ 2133600 w 2151888"/>
              <a:gd name="connsiteY3" fmla="*/ 237744 h 1408176"/>
              <a:gd name="connsiteX4" fmla="*/ 2151888 w 2151888"/>
              <a:gd name="connsiteY4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888" h="1408176">
                <a:moveTo>
                  <a:pt x="2151888" y="1408176"/>
                </a:moveTo>
                <a:lnTo>
                  <a:pt x="0" y="853440"/>
                </a:lnTo>
                <a:lnTo>
                  <a:pt x="0" y="0"/>
                </a:lnTo>
                <a:lnTo>
                  <a:pt x="2133600" y="237744"/>
                </a:lnTo>
                <a:lnTo>
                  <a:pt x="2151888" y="14081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CBEFCB6-5E2A-4108-81DB-D3B6C921C4EB}"/>
              </a:ext>
            </a:extLst>
          </p:cNvPr>
          <p:cNvSpPr/>
          <p:nvPr userDrawn="1"/>
        </p:nvSpPr>
        <p:spPr>
          <a:xfrm>
            <a:off x="11643360" y="2706624"/>
            <a:ext cx="713232" cy="1908048"/>
          </a:xfrm>
          <a:custGeom>
            <a:avLst/>
            <a:gdLst>
              <a:gd name="connsiteX0" fmla="*/ 652272 w 725424"/>
              <a:gd name="connsiteY0" fmla="*/ 1950720 h 1950720"/>
              <a:gd name="connsiteX1" fmla="*/ 0 w 725424"/>
              <a:gd name="connsiteY1" fmla="*/ 1816608 h 1950720"/>
              <a:gd name="connsiteX2" fmla="*/ 0 w 725424"/>
              <a:gd name="connsiteY2" fmla="*/ 42672 h 1950720"/>
              <a:gd name="connsiteX3" fmla="*/ 725424 w 725424"/>
              <a:gd name="connsiteY3" fmla="*/ 0 h 1950720"/>
              <a:gd name="connsiteX4" fmla="*/ 652272 w 725424"/>
              <a:gd name="connsiteY4" fmla="*/ 1950720 h 1950720"/>
              <a:gd name="connsiteX0" fmla="*/ 701040 w 725424"/>
              <a:gd name="connsiteY0" fmla="*/ 1871472 h 1871472"/>
              <a:gd name="connsiteX1" fmla="*/ 0 w 725424"/>
              <a:gd name="connsiteY1" fmla="*/ 1816608 h 1871472"/>
              <a:gd name="connsiteX2" fmla="*/ 0 w 725424"/>
              <a:gd name="connsiteY2" fmla="*/ 42672 h 1871472"/>
              <a:gd name="connsiteX3" fmla="*/ 725424 w 725424"/>
              <a:gd name="connsiteY3" fmla="*/ 0 h 1871472"/>
              <a:gd name="connsiteX4" fmla="*/ 701040 w 725424"/>
              <a:gd name="connsiteY4" fmla="*/ 1871472 h 1871472"/>
              <a:gd name="connsiteX0" fmla="*/ 701040 w 713232"/>
              <a:gd name="connsiteY0" fmla="*/ 1908048 h 1908048"/>
              <a:gd name="connsiteX1" fmla="*/ 0 w 713232"/>
              <a:gd name="connsiteY1" fmla="*/ 1853184 h 1908048"/>
              <a:gd name="connsiteX2" fmla="*/ 0 w 713232"/>
              <a:gd name="connsiteY2" fmla="*/ 79248 h 1908048"/>
              <a:gd name="connsiteX3" fmla="*/ 713232 w 713232"/>
              <a:gd name="connsiteY3" fmla="*/ 0 h 1908048"/>
              <a:gd name="connsiteX4" fmla="*/ 701040 w 713232"/>
              <a:gd name="connsiteY4" fmla="*/ 1908048 h 190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232" h="1908048">
                <a:moveTo>
                  <a:pt x="701040" y="1908048"/>
                </a:moveTo>
                <a:lnTo>
                  <a:pt x="0" y="1853184"/>
                </a:lnTo>
                <a:lnTo>
                  <a:pt x="0" y="79248"/>
                </a:lnTo>
                <a:lnTo>
                  <a:pt x="713232" y="0"/>
                </a:lnTo>
                <a:lnTo>
                  <a:pt x="701040" y="1908048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1E487F6-6D43-4B15-8476-A43A94C19E04}"/>
              </a:ext>
            </a:extLst>
          </p:cNvPr>
          <p:cNvSpPr/>
          <p:nvPr userDrawn="1"/>
        </p:nvSpPr>
        <p:spPr>
          <a:xfrm>
            <a:off x="8879840" y="6425565"/>
            <a:ext cx="1174750" cy="4572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015AC078-4AD4-4C7D-B1FE-14048BA5288A}"/>
              </a:ext>
            </a:extLst>
          </p:cNvPr>
          <p:cNvSpPr/>
          <p:nvPr userDrawn="1"/>
        </p:nvSpPr>
        <p:spPr>
          <a:xfrm>
            <a:off x="8433435" y="6076950"/>
            <a:ext cx="1621155" cy="348615"/>
          </a:xfrm>
          <a:custGeom>
            <a:avLst/>
            <a:gdLst>
              <a:gd name="connsiteX0" fmla="*/ 449580 w 1634490"/>
              <a:gd name="connsiteY0" fmla="*/ 348615 h 348615"/>
              <a:gd name="connsiteX1" fmla="*/ 0 w 1634490"/>
              <a:gd name="connsiteY1" fmla="*/ 0 h 348615"/>
              <a:gd name="connsiteX2" fmla="*/ 853440 w 1634490"/>
              <a:gd name="connsiteY2" fmla="*/ 0 h 348615"/>
              <a:gd name="connsiteX3" fmla="*/ 1634490 w 1634490"/>
              <a:gd name="connsiteY3" fmla="*/ 348615 h 348615"/>
              <a:gd name="connsiteX4" fmla="*/ 449580 w 1634490"/>
              <a:gd name="connsiteY4" fmla="*/ 348615 h 348615"/>
              <a:gd name="connsiteX0" fmla="*/ 445748 w 1630658"/>
              <a:gd name="connsiteY0" fmla="*/ 348615 h 348615"/>
              <a:gd name="connsiteX1" fmla="*/ 0 w 1630658"/>
              <a:gd name="connsiteY1" fmla="*/ 0 h 348615"/>
              <a:gd name="connsiteX2" fmla="*/ 849608 w 1630658"/>
              <a:gd name="connsiteY2" fmla="*/ 0 h 348615"/>
              <a:gd name="connsiteX3" fmla="*/ 1630658 w 1630658"/>
              <a:gd name="connsiteY3" fmla="*/ 348615 h 348615"/>
              <a:gd name="connsiteX4" fmla="*/ 445748 w 1630658"/>
              <a:gd name="connsiteY4" fmla="*/ 348615 h 34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658" h="348615">
                <a:moveTo>
                  <a:pt x="445748" y="348615"/>
                </a:moveTo>
                <a:lnTo>
                  <a:pt x="0" y="0"/>
                </a:lnTo>
                <a:lnTo>
                  <a:pt x="849608" y="0"/>
                </a:lnTo>
                <a:lnTo>
                  <a:pt x="1630658" y="348615"/>
                </a:lnTo>
                <a:lnTo>
                  <a:pt x="445748" y="348615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81D8960-F2ED-415D-9FA5-1A1E9D830A90}"/>
              </a:ext>
            </a:extLst>
          </p:cNvPr>
          <p:cNvSpPr/>
          <p:nvPr userDrawn="1"/>
        </p:nvSpPr>
        <p:spPr>
          <a:xfrm>
            <a:off x="8437245" y="6076950"/>
            <a:ext cx="443865" cy="817245"/>
          </a:xfrm>
          <a:custGeom>
            <a:avLst/>
            <a:gdLst>
              <a:gd name="connsiteX0" fmla="*/ 436245 w 443865"/>
              <a:gd name="connsiteY0" fmla="*/ 348615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36245 w 443865"/>
              <a:gd name="connsiteY4" fmla="*/ 348615 h 817245"/>
              <a:gd name="connsiteX0" fmla="*/ 440055 w 443865"/>
              <a:gd name="connsiteY0" fmla="*/ 35433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0055 w 443865"/>
              <a:gd name="connsiteY4" fmla="*/ 354330 h 817245"/>
              <a:gd name="connsiteX0" fmla="*/ 440055 w 443865"/>
              <a:gd name="connsiteY0" fmla="*/ 35052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0055 w 443865"/>
              <a:gd name="connsiteY4" fmla="*/ 350520 h 817245"/>
              <a:gd name="connsiteX0" fmla="*/ 441960 w 443865"/>
              <a:gd name="connsiteY0" fmla="*/ 350520 h 817245"/>
              <a:gd name="connsiteX1" fmla="*/ 443865 w 443865"/>
              <a:gd name="connsiteY1" fmla="*/ 817245 h 817245"/>
              <a:gd name="connsiteX2" fmla="*/ 0 w 443865"/>
              <a:gd name="connsiteY2" fmla="*/ 371475 h 817245"/>
              <a:gd name="connsiteX3" fmla="*/ 0 w 443865"/>
              <a:gd name="connsiteY3" fmla="*/ 0 h 817245"/>
              <a:gd name="connsiteX4" fmla="*/ 441960 w 443865"/>
              <a:gd name="connsiteY4" fmla="*/ 350520 h 81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65" h="817245">
                <a:moveTo>
                  <a:pt x="441960" y="350520"/>
                </a:moveTo>
                <a:lnTo>
                  <a:pt x="443865" y="817245"/>
                </a:lnTo>
                <a:lnTo>
                  <a:pt x="0" y="371475"/>
                </a:lnTo>
                <a:lnTo>
                  <a:pt x="0" y="0"/>
                </a:lnTo>
                <a:lnTo>
                  <a:pt x="441960" y="35052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98AF0D0-B270-4B2A-8AA0-4EA9EE5B12BF}"/>
              </a:ext>
            </a:extLst>
          </p:cNvPr>
          <p:cNvSpPr/>
          <p:nvPr userDrawn="1"/>
        </p:nvSpPr>
        <p:spPr>
          <a:xfrm>
            <a:off x="2390774" y="5755957"/>
            <a:ext cx="802005" cy="465773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1E8D764-FB44-4B0D-BFEE-B3EA45155B4D}"/>
              </a:ext>
            </a:extLst>
          </p:cNvPr>
          <p:cNvSpPr/>
          <p:nvPr userDrawn="1"/>
        </p:nvSpPr>
        <p:spPr>
          <a:xfrm>
            <a:off x="3192782" y="5587365"/>
            <a:ext cx="331470" cy="632460"/>
          </a:xfrm>
          <a:custGeom>
            <a:avLst/>
            <a:gdLst>
              <a:gd name="connsiteX0" fmla="*/ 0 w 321945"/>
              <a:gd name="connsiteY0" fmla="*/ 156210 h 630555"/>
              <a:gd name="connsiteX1" fmla="*/ 321945 w 321945"/>
              <a:gd name="connsiteY1" fmla="*/ 0 h 630555"/>
              <a:gd name="connsiteX2" fmla="*/ 321945 w 321945"/>
              <a:gd name="connsiteY2" fmla="*/ 386715 h 630555"/>
              <a:gd name="connsiteX3" fmla="*/ 5715 w 321945"/>
              <a:gd name="connsiteY3" fmla="*/ 630555 h 630555"/>
              <a:gd name="connsiteX4" fmla="*/ 0 w 321945"/>
              <a:gd name="connsiteY4" fmla="*/ 156210 h 630555"/>
              <a:gd name="connsiteX0" fmla="*/ 0 w 321945"/>
              <a:gd name="connsiteY0" fmla="*/ 156210 h 624840"/>
              <a:gd name="connsiteX1" fmla="*/ 321945 w 321945"/>
              <a:gd name="connsiteY1" fmla="*/ 0 h 624840"/>
              <a:gd name="connsiteX2" fmla="*/ 321945 w 321945"/>
              <a:gd name="connsiteY2" fmla="*/ 386715 h 624840"/>
              <a:gd name="connsiteX3" fmla="*/ 0 w 321945"/>
              <a:gd name="connsiteY3" fmla="*/ 624840 h 624840"/>
              <a:gd name="connsiteX4" fmla="*/ 0 w 321945"/>
              <a:gd name="connsiteY4" fmla="*/ 156210 h 624840"/>
              <a:gd name="connsiteX0" fmla="*/ 0 w 321945"/>
              <a:gd name="connsiteY0" fmla="*/ 160020 h 628650"/>
              <a:gd name="connsiteX1" fmla="*/ 320040 w 321945"/>
              <a:gd name="connsiteY1" fmla="*/ 0 h 628650"/>
              <a:gd name="connsiteX2" fmla="*/ 321945 w 321945"/>
              <a:gd name="connsiteY2" fmla="*/ 390525 h 628650"/>
              <a:gd name="connsiteX3" fmla="*/ 0 w 321945"/>
              <a:gd name="connsiteY3" fmla="*/ 628650 h 628650"/>
              <a:gd name="connsiteX4" fmla="*/ 0 w 321945"/>
              <a:gd name="connsiteY4" fmla="*/ 160020 h 628650"/>
              <a:gd name="connsiteX0" fmla="*/ 0 w 327660"/>
              <a:gd name="connsiteY0" fmla="*/ 160020 h 628650"/>
              <a:gd name="connsiteX1" fmla="*/ 320040 w 327660"/>
              <a:gd name="connsiteY1" fmla="*/ 0 h 628650"/>
              <a:gd name="connsiteX2" fmla="*/ 327660 w 327660"/>
              <a:gd name="connsiteY2" fmla="*/ 388620 h 628650"/>
              <a:gd name="connsiteX3" fmla="*/ 0 w 327660"/>
              <a:gd name="connsiteY3" fmla="*/ 628650 h 628650"/>
              <a:gd name="connsiteX4" fmla="*/ 0 w 327660"/>
              <a:gd name="connsiteY4" fmla="*/ 160020 h 628650"/>
              <a:gd name="connsiteX0" fmla="*/ 0 w 320040"/>
              <a:gd name="connsiteY0" fmla="*/ 160020 h 628650"/>
              <a:gd name="connsiteX1" fmla="*/ 320040 w 320040"/>
              <a:gd name="connsiteY1" fmla="*/ 0 h 628650"/>
              <a:gd name="connsiteX2" fmla="*/ 318135 w 320040"/>
              <a:gd name="connsiteY2" fmla="*/ 388620 h 628650"/>
              <a:gd name="connsiteX3" fmla="*/ 0 w 320040"/>
              <a:gd name="connsiteY3" fmla="*/ 628650 h 628650"/>
              <a:gd name="connsiteX4" fmla="*/ 0 w 320040"/>
              <a:gd name="connsiteY4" fmla="*/ 160020 h 628650"/>
              <a:gd name="connsiteX0" fmla="*/ 0 w 321945"/>
              <a:gd name="connsiteY0" fmla="*/ 163830 h 632460"/>
              <a:gd name="connsiteX1" fmla="*/ 321945 w 321945"/>
              <a:gd name="connsiteY1" fmla="*/ 0 h 632460"/>
              <a:gd name="connsiteX2" fmla="*/ 318135 w 321945"/>
              <a:gd name="connsiteY2" fmla="*/ 392430 h 632460"/>
              <a:gd name="connsiteX3" fmla="*/ 0 w 321945"/>
              <a:gd name="connsiteY3" fmla="*/ 632460 h 632460"/>
              <a:gd name="connsiteX4" fmla="*/ 0 w 321945"/>
              <a:gd name="connsiteY4" fmla="*/ 163830 h 632460"/>
              <a:gd name="connsiteX0" fmla="*/ 0 w 325755"/>
              <a:gd name="connsiteY0" fmla="*/ 163830 h 632460"/>
              <a:gd name="connsiteX1" fmla="*/ 321945 w 325755"/>
              <a:gd name="connsiteY1" fmla="*/ 0 h 632460"/>
              <a:gd name="connsiteX2" fmla="*/ 325755 w 325755"/>
              <a:gd name="connsiteY2" fmla="*/ 379095 h 632460"/>
              <a:gd name="connsiteX3" fmla="*/ 0 w 325755"/>
              <a:gd name="connsiteY3" fmla="*/ 632460 h 632460"/>
              <a:gd name="connsiteX4" fmla="*/ 0 w 325755"/>
              <a:gd name="connsiteY4" fmla="*/ 163830 h 632460"/>
              <a:gd name="connsiteX0" fmla="*/ 0 w 327660"/>
              <a:gd name="connsiteY0" fmla="*/ 169545 h 638175"/>
              <a:gd name="connsiteX1" fmla="*/ 327660 w 327660"/>
              <a:gd name="connsiteY1" fmla="*/ 0 h 638175"/>
              <a:gd name="connsiteX2" fmla="*/ 325755 w 327660"/>
              <a:gd name="connsiteY2" fmla="*/ 384810 h 638175"/>
              <a:gd name="connsiteX3" fmla="*/ 0 w 327660"/>
              <a:gd name="connsiteY3" fmla="*/ 638175 h 638175"/>
              <a:gd name="connsiteX4" fmla="*/ 0 w 327660"/>
              <a:gd name="connsiteY4" fmla="*/ 169545 h 638175"/>
              <a:gd name="connsiteX0" fmla="*/ 0 w 327660"/>
              <a:gd name="connsiteY0" fmla="*/ 163830 h 632460"/>
              <a:gd name="connsiteX1" fmla="*/ 327660 w 327660"/>
              <a:gd name="connsiteY1" fmla="*/ 0 h 632460"/>
              <a:gd name="connsiteX2" fmla="*/ 325755 w 327660"/>
              <a:gd name="connsiteY2" fmla="*/ 379095 h 632460"/>
              <a:gd name="connsiteX3" fmla="*/ 0 w 327660"/>
              <a:gd name="connsiteY3" fmla="*/ 632460 h 632460"/>
              <a:gd name="connsiteX4" fmla="*/ 0 w 327660"/>
              <a:gd name="connsiteY4" fmla="*/ 163830 h 632460"/>
              <a:gd name="connsiteX0" fmla="*/ 0 w 331470"/>
              <a:gd name="connsiteY0" fmla="*/ 163830 h 632460"/>
              <a:gd name="connsiteX1" fmla="*/ 327660 w 331470"/>
              <a:gd name="connsiteY1" fmla="*/ 0 h 632460"/>
              <a:gd name="connsiteX2" fmla="*/ 331470 w 331470"/>
              <a:gd name="connsiteY2" fmla="*/ 377190 h 632460"/>
              <a:gd name="connsiteX3" fmla="*/ 0 w 331470"/>
              <a:gd name="connsiteY3" fmla="*/ 632460 h 632460"/>
              <a:gd name="connsiteX4" fmla="*/ 0 w 331470"/>
              <a:gd name="connsiteY4" fmla="*/ 163830 h 63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470" h="632460">
                <a:moveTo>
                  <a:pt x="0" y="163830"/>
                </a:moveTo>
                <a:lnTo>
                  <a:pt x="327660" y="0"/>
                </a:lnTo>
                <a:lnTo>
                  <a:pt x="331470" y="377190"/>
                </a:lnTo>
                <a:lnTo>
                  <a:pt x="0" y="632460"/>
                </a:lnTo>
                <a:lnTo>
                  <a:pt x="0" y="16383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B6CA5CBC-897D-4855-BAAD-5F36497D0ABD}"/>
              </a:ext>
            </a:extLst>
          </p:cNvPr>
          <p:cNvSpPr/>
          <p:nvPr userDrawn="1"/>
        </p:nvSpPr>
        <p:spPr>
          <a:xfrm>
            <a:off x="2388869" y="5585459"/>
            <a:ext cx="1129665" cy="169545"/>
          </a:xfrm>
          <a:custGeom>
            <a:avLst/>
            <a:gdLst>
              <a:gd name="connsiteX0" fmla="*/ 803910 w 1135380"/>
              <a:gd name="connsiteY0" fmla="*/ 167640 h 167640"/>
              <a:gd name="connsiteX1" fmla="*/ 0 w 1135380"/>
              <a:gd name="connsiteY1" fmla="*/ 167640 h 167640"/>
              <a:gd name="connsiteX2" fmla="*/ 367665 w 1135380"/>
              <a:gd name="connsiteY2" fmla="*/ 0 h 167640"/>
              <a:gd name="connsiteX3" fmla="*/ 1135380 w 1135380"/>
              <a:gd name="connsiteY3" fmla="*/ 0 h 167640"/>
              <a:gd name="connsiteX4" fmla="*/ 803910 w 1135380"/>
              <a:gd name="connsiteY4" fmla="*/ 167640 h 167640"/>
              <a:gd name="connsiteX0" fmla="*/ 803910 w 1129665"/>
              <a:gd name="connsiteY0" fmla="*/ 169545 h 169545"/>
              <a:gd name="connsiteX1" fmla="*/ 0 w 1129665"/>
              <a:gd name="connsiteY1" fmla="*/ 169545 h 169545"/>
              <a:gd name="connsiteX2" fmla="*/ 367665 w 1129665"/>
              <a:gd name="connsiteY2" fmla="*/ 1905 h 169545"/>
              <a:gd name="connsiteX3" fmla="*/ 1129665 w 1129665"/>
              <a:gd name="connsiteY3" fmla="*/ 0 h 169545"/>
              <a:gd name="connsiteX4" fmla="*/ 803910 w 1129665"/>
              <a:gd name="connsiteY4" fmla="*/ 169545 h 1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665" h="169545">
                <a:moveTo>
                  <a:pt x="803910" y="169545"/>
                </a:moveTo>
                <a:lnTo>
                  <a:pt x="0" y="169545"/>
                </a:lnTo>
                <a:lnTo>
                  <a:pt x="367665" y="1905"/>
                </a:lnTo>
                <a:lnTo>
                  <a:pt x="1129665" y="0"/>
                </a:lnTo>
                <a:lnTo>
                  <a:pt x="803910" y="169545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</a:schemeClr>
              </a:gs>
              <a:gs pos="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6681AD7-3364-4B8C-96F7-A493FD89D000}"/>
              </a:ext>
            </a:extLst>
          </p:cNvPr>
          <p:cNvSpPr/>
          <p:nvPr userDrawn="1"/>
        </p:nvSpPr>
        <p:spPr>
          <a:xfrm>
            <a:off x="-62208" y="-18548"/>
            <a:ext cx="5141722" cy="1858518"/>
          </a:xfrm>
          <a:custGeom>
            <a:avLst/>
            <a:gdLst>
              <a:gd name="connsiteX0" fmla="*/ 0 w 5262880"/>
              <a:gd name="connsiteY0" fmla="*/ 0 h 1676400"/>
              <a:gd name="connsiteX1" fmla="*/ 1930400 w 5262880"/>
              <a:gd name="connsiteY1" fmla="*/ 751840 h 1676400"/>
              <a:gd name="connsiteX2" fmla="*/ 3850640 w 5262880"/>
              <a:gd name="connsiteY2" fmla="*/ 751840 h 1676400"/>
              <a:gd name="connsiteX3" fmla="*/ 5262880 w 5262880"/>
              <a:gd name="connsiteY3" fmla="*/ 1676400 h 167640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18100"/>
              <a:gd name="connsiteY0" fmla="*/ 0 h 1798320"/>
              <a:gd name="connsiteX1" fmla="*/ 1930400 w 5118100"/>
              <a:gd name="connsiteY1" fmla="*/ 751840 h 1798320"/>
              <a:gd name="connsiteX2" fmla="*/ 3850640 w 5118100"/>
              <a:gd name="connsiteY2" fmla="*/ 751840 h 1798320"/>
              <a:gd name="connsiteX3" fmla="*/ 5118100 w 5118100"/>
              <a:gd name="connsiteY3" fmla="*/ 1798320 h 179832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60010"/>
              <a:gd name="connsiteY0" fmla="*/ 0 h 1779270"/>
              <a:gd name="connsiteX1" fmla="*/ 1930400 w 5160010"/>
              <a:gd name="connsiteY1" fmla="*/ 751840 h 1779270"/>
              <a:gd name="connsiteX2" fmla="*/ 3850640 w 5160010"/>
              <a:gd name="connsiteY2" fmla="*/ 751840 h 1779270"/>
              <a:gd name="connsiteX3" fmla="*/ 5160010 w 5160010"/>
              <a:gd name="connsiteY3" fmla="*/ 1779270 h 1779270"/>
              <a:gd name="connsiteX0" fmla="*/ 0 w 5147818"/>
              <a:gd name="connsiteY0" fmla="*/ 0 h 1821942"/>
              <a:gd name="connsiteX1" fmla="*/ 1918208 w 5147818"/>
              <a:gd name="connsiteY1" fmla="*/ 794512 h 1821942"/>
              <a:gd name="connsiteX2" fmla="*/ 3838448 w 5147818"/>
              <a:gd name="connsiteY2" fmla="*/ 794512 h 1821942"/>
              <a:gd name="connsiteX3" fmla="*/ 5147818 w 5147818"/>
              <a:gd name="connsiteY3" fmla="*/ 1821942 h 1821942"/>
              <a:gd name="connsiteX0" fmla="*/ 0 w 5141722"/>
              <a:gd name="connsiteY0" fmla="*/ 0 h 1858518"/>
              <a:gd name="connsiteX1" fmla="*/ 1912112 w 5141722"/>
              <a:gd name="connsiteY1" fmla="*/ 831088 h 1858518"/>
              <a:gd name="connsiteX2" fmla="*/ 3832352 w 5141722"/>
              <a:gd name="connsiteY2" fmla="*/ 831088 h 1858518"/>
              <a:gd name="connsiteX3" fmla="*/ 5141722 w 5141722"/>
              <a:gd name="connsiteY3" fmla="*/ 1858518 h 185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1722" h="1858518">
                <a:moveTo>
                  <a:pt x="0" y="0"/>
                </a:moveTo>
                <a:lnTo>
                  <a:pt x="1912112" y="831088"/>
                </a:lnTo>
                <a:lnTo>
                  <a:pt x="3832352" y="831088"/>
                </a:lnTo>
                <a:lnTo>
                  <a:pt x="5141722" y="1858518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9639E13-880F-447E-86A2-4D790B0402CF}"/>
              </a:ext>
            </a:extLst>
          </p:cNvPr>
          <p:cNvSpPr/>
          <p:nvPr userDrawn="1"/>
        </p:nvSpPr>
        <p:spPr>
          <a:xfrm>
            <a:off x="6929120" y="4947920"/>
            <a:ext cx="5618480" cy="2164080"/>
          </a:xfrm>
          <a:custGeom>
            <a:avLst/>
            <a:gdLst>
              <a:gd name="connsiteX0" fmla="*/ 5618480 w 5618480"/>
              <a:gd name="connsiteY0" fmla="*/ 2164080 h 2164080"/>
              <a:gd name="connsiteX1" fmla="*/ 2651760 w 5618480"/>
              <a:gd name="connsiteY1" fmla="*/ 833120 h 2164080"/>
              <a:gd name="connsiteX2" fmla="*/ 751840 w 5618480"/>
              <a:gd name="connsiteY2" fmla="*/ 833120 h 2164080"/>
              <a:gd name="connsiteX3" fmla="*/ 0 w 5618480"/>
              <a:gd name="connsiteY3" fmla="*/ 0 h 216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480" h="2164080">
                <a:moveTo>
                  <a:pt x="5618480" y="2164080"/>
                </a:moveTo>
                <a:lnTo>
                  <a:pt x="2651760" y="833120"/>
                </a:lnTo>
                <a:lnTo>
                  <a:pt x="751840" y="833120"/>
                </a:lnTo>
                <a:lnTo>
                  <a:pt x="0" y="0"/>
                </a:ln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8A1974B3-60E8-41DC-9628-BB970BA01104}"/>
              </a:ext>
            </a:extLst>
          </p:cNvPr>
          <p:cNvSpPr/>
          <p:nvPr userDrawn="1"/>
        </p:nvSpPr>
        <p:spPr>
          <a:xfrm>
            <a:off x="213360" y="5585460"/>
            <a:ext cx="4767580" cy="1922780"/>
          </a:xfrm>
          <a:custGeom>
            <a:avLst/>
            <a:gdLst>
              <a:gd name="connsiteX0" fmla="*/ 0 w 4714240"/>
              <a:gd name="connsiteY0" fmla="*/ 1930400 h 1930400"/>
              <a:gd name="connsiteX1" fmla="*/ 1838960 w 4714240"/>
              <a:gd name="connsiteY1" fmla="*/ 883920 h 1930400"/>
              <a:gd name="connsiteX2" fmla="*/ 4114800 w 4714240"/>
              <a:gd name="connsiteY2" fmla="*/ 883920 h 1930400"/>
              <a:gd name="connsiteX3" fmla="*/ 4714240 w 4714240"/>
              <a:gd name="connsiteY3" fmla="*/ 0 h 1930400"/>
              <a:gd name="connsiteX0" fmla="*/ 0 w 4767580"/>
              <a:gd name="connsiteY0" fmla="*/ 1922780 h 1922780"/>
              <a:gd name="connsiteX1" fmla="*/ 1838960 w 4767580"/>
              <a:gd name="connsiteY1" fmla="*/ 876300 h 1922780"/>
              <a:gd name="connsiteX2" fmla="*/ 4114800 w 4767580"/>
              <a:gd name="connsiteY2" fmla="*/ 876300 h 1922780"/>
              <a:gd name="connsiteX3" fmla="*/ 4767580 w 4767580"/>
              <a:gd name="connsiteY3" fmla="*/ 0 h 1922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580" h="1922780">
                <a:moveTo>
                  <a:pt x="0" y="1922780"/>
                </a:moveTo>
                <a:lnTo>
                  <a:pt x="1838960" y="876300"/>
                </a:lnTo>
                <a:lnTo>
                  <a:pt x="4114800" y="876300"/>
                </a:lnTo>
                <a:cubicBezTo>
                  <a:pt x="4314613" y="581660"/>
                  <a:pt x="4567767" y="294640"/>
                  <a:pt x="4767580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52000">
                  <a:schemeClr val="bg1"/>
                </a:gs>
                <a:gs pos="87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1A387E5-F572-4250-988D-876478F3CEA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19360" y="5487987"/>
            <a:ext cx="3200400" cy="1083945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B94F952E-D495-467A-851C-9280D6FED20C}"/>
              </a:ext>
            </a:extLst>
          </p:cNvPr>
          <p:cNvSpPr/>
          <p:nvPr userDrawn="1"/>
        </p:nvSpPr>
        <p:spPr>
          <a:xfrm flipH="1">
            <a:off x="-141024" y="1072896"/>
            <a:ext cx="1395984" cy="987552"/>
          </a:xfrm>
          <a:custGeom>
            <a:avLst/>
            <a:gdLst>
              <a:gd name="connsiteX0" fmla="*/ 1371600 w 1395984"/>
              <a:gd name="connsiteY0" fmla="*/ 84734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71600 w 1395984"/>
              <a:gd name="connsiteY4" fmla="*/ 847344 h 987552"/>
              <a:gd name="connsiteX0" fmla="*/ 1394460 w 1395984"/>
              <a:gd name="connsiteY0" fmla="*/ 76352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4460 w 1395984"/>
              <a:gd name="connsiteY4" fmla="*/ 763524 h 987552"/>
              <a:gd name="connsiteX0" fmla="*/ 1394460 w 1395984"/>
              <a:gd name="connsiteY0" fmla="*/ 717804 h 987552"/>
              <a:gd name="connsiteX1" fmla="*/ 0 w 1395984"/>
              <a:gd name="connsiteY1" fmla="*/ 987552 h 987552"/>
              <a:gd name="connsiteX2" fmla="*/ 0 w 1395984"/>
              <a:gd name="connsiteY2" fmla="*/ 359664 h 987552"/>
              <a:gd name="connsiteX3" fmla="*/ 1395984 w 1395984"/>
              <a:gd name="connsiteY3" fmla="*/ 0 h 987552"/>
              <a:gd name="connsiteX4" fmla="*/ 1394460 w 1395984"/>
              <a:gd name="connsiteY4" fmla="*/ 717804 h 98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84" h="987552">
                <a:moveTo>
                  <a:pt x="1394460" y="717804"/>
                </a:moveTo>
                <a:lnTo>
                  <a:pt x="0" y="987552"/>
                </a:lnTo>
                <a:lnTo>
                  <a:pt x="0" y="359664"/>
                </a:lnTo>
                <a:lnTo>
                  <a:pt x="1395984" y="0"/>
                </a:lnTo>
                <a:lnTo>
                  <a:pt x="1394460" y="71780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A9FC844A-4E3B-48B6-9435-70EB32D47719}"/>
              </a:ext>
            </a:extLst>
          </p:cNvPr>
          <p:cNvSpPr/>
          <p:nvPr userDrawn="1"/>
        </p:nvSpPr>
        <p:spPr>
          <a:xfrm flipH="1">
            <a:off x="-153216" y="4047744"/>
            <a:ext cx="2151888" cy="1408176"/>
          </a:xfrm>
          <a:custGeom>
            <a:avLst/>
            <a:gdLst>
              <a:gd name="connsiteX0" fmla="*/ 2151888 w 2151888"/>
              <a:gd name="connsiteY0" fmla="*/ 1408176 h 1408176"/>
              <a:gd name="connsiteX1" fmla="*/ 0 w 2151888"/>
              <a:gd name="connsiteY1" fmla="*/ 853440 h 1408176"/>
              <a:gd name="connsiteX2" fmla="*/ 0 w 2151888"/>
              <a:gd name="connsiteY2" fmla="*/ 0 h 1408176"/>
              <a:gd name="connsiteX3" fmla="*/ 2133600 w 2151888"/>
              <a:gd name="connsiteY3" fmla="*/ 237744 h 1408176"/>
              <a:gd name="connsiteX4" fmla="*/ 2151888 w 2151888"/>
              <a:gd name="connsiteY4" fmla="*/ 1408176 h 14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1888" h="1408176">
                <a:moveTo>
                  <a:pt x="2151888" y="1408176"/>
                </a:moveTo>
                <a:lnTo>
                  <a:pt x="0" y="853440"/>
                </a:lnTo>
                <a:lnTo>
                  <a:pt x="0" y="0"/>
                </a:lnTo>
                <a:lnTo>
                  <a:pt x="2133600" y="237744"/>
                </a:lnTo>
                <a:lnTo>
                  <a:pt x="2151888" y="140817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1819AD14-2139-4B97-B13C-6E7A572CCFEE}"/>
              </a:ext>
            </a:extLst>
          </p:cNvPr>
          <p:cNvSpPr/>
          <p:nvPr userDrawn="1"/>
        </p:nvSpPr>
        <p:spPr>
          <a:xfrm flipH="1">
            <a:off x="-201984" y="2743200"/>
            <a:ext cx="725424" cy="1844040"/>
          </a:xfrm>
          <a:custGeom>
            <a:avLst/>
            <a:gdLst>
              <a:gd name="connsiteX0" fmla="*/ 652272 w 725424"/>
              <a:gd name="connsiteY0" fmla="*/ 1950720 h 1950720"/>
              <a:gd name="connsiteX1" fmla="*/ 0 w 725424"/>
              <a:gd name="connsiteY1" fmla="*/ 1816608 h 1950720"/>
              <a:gd name="connsiteX2" fmla="*/ 0 w 725424"/>
              <a:gd name="connsiteY2" fmla="*/ 42672 h 1950720"/>
              <a:gd name="connsiteX3" fmla="*/ 725424 w 725424"/>
              <a:gd name="connsiteY3" fmla="*/ 0 h 1950720"/>
              <a:gd name="connsiteX4" fmla="*/ 652272 w 725424"/>
              <a:gd name="connsiteY4" fmla="*/ 1950720 h 1950720"/>
              <a:gd name="connsiteX0" fmla="*/ 736092 w 736092"/>
              <a:gd name="connsiteY0" fmla="*/ 1828800 h 1828800"/>
              <a:gd name="connsiteX1" fmla="*/ 0 w 736092"/>
              <a:gd name="connsiteY1" fmla="*/ 1816608 h 1828800"/>
              <a:gd name="connsiteX2" fmla="*/ 0 w 736092"/>
              <a:gd name="connsiteY2" fmla="*/ 42672 h 1828800"/>
              <a:gd name="connsiteX3" fmla="*/ 725424 w 736092"/>
              <a:gd name="connsiteY3" fmla="*/ 0 h 1828800"/>
              <a:gd name="connsiteX4" fmla="*/ 736092 w 736092"/>
              <a:gd name="connsiteY4" fmla="*/ 1828800 h 1828800"/>
              <a:gd name="connsiteX0" fmla="*/ 720852 w 725424"/>
              <a:gd name="connsiteY0" fmla="*/ 1844040 h 1844040"/>
              <a:gd name="connsiteX1" fmla="*/ 0 w 725424"/>
              <a:gd name="connsiteY1" fmla="*/ 1816608 h 1844040"/>
              <a:gd name="connsiteX2" fmla="*/ 0 w 725424"/>
              <a:gd name="connsiteY2" fmla="*/ 42672 h 1844040"/>
              <a:gd name="connsiteX3" fmla="*/ 725424 w 725424"/>
              <a:gd name="connsiteY3" fmla="*/ 0 h 1844040"/>
              <a:gd name="connsiteX4" fmla="*/ 720852 w 725424"/>
              <a:gd name="connsiteY4" fmla="*/ 1844040 h 18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24" h="1844040">
                <a:moveTo>
                  <a:pt x="720852" y="1844040"/>
                </a:moveTo>
                <a:lnTo>
                  <a:pt x="0" y="1816608"/>
                </a:lnTo>
                <a:lnTo>
                  <a:pt x="0" y="42672"/>
                </a:lnTo>
                <a:lnTo>
                  <a:pt x="725424" y="0"/>
                </a:lnTo>
                <a:lnTo>
                  <a:pt x="720852" y="184404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42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BBBEACA-1279-42CA-BD81-F7F640B70475}"/>
              </a:ext>
            </a:extLst>
          </p:cNvPr>
          <p:cNvCxnSpPr>
            <a:cxnSpLocks/>
          </p:cNvCxnSpPr>
          <p:nvPr userDrawn="1"/>
        </p:nvCxnSpPr>
        <p:spPr>
          <a:xfrm>
            <a:off x="-1047250" y="2211705"/>
            <a:ext cx="2275487" cy="311087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BA9F5D44-3F69-45FD-B55C-71D507D4389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36960" y="2122530"/>
            <a:ext cx="1560051" cy="248814"/>
          </a:xfrm>
          <a:prstGeom prst="line">
            <a:avLst/>
          </a:prstGeom>
          <a:ln w="19050"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5004013A-7EBA-42A8-B64E-6526494C89D9}"/>
              </a:ext>
            </a:extLst>
          </p:cNvPr>
          <p:cNvCxnSpPr>
            <a:cxnSpLocks/>
          </p:cNvCxnSpPr>
          <p:nvPr userDrawn="1"/>
        </p:nvCxnSpPr>
        <p:spPr>
          <a:xfrm flipV="1">
            <a:off x="2110740" y="3732784"/>
            <a:ext cx="1247777" cy="79614"/>
          </a:xfrm>
          <a:prstGeom prst="line">
            <a:avLst/>
          </a:prstGeom>
          <a:ln w="952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lumMod val="0"/>
                    <a:lumOff val="10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2D1FDD5-0816-43E7-9149-A71BDCE6860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80786" y="3884854"/>
            <a:ext cx="1247778" cy="182130"/>
          </a:xfrm>
          <a:prstGeom prst="line">
            <a:avLst/>
          </a:prstGeom>
          <a:ln w="9525" cap="rnd">
            <a:gradFill flip="none" rotWithShape="1">
              <a:gsLst>
                <a:gs pos="0">
                  <a:schemeClr val="accent2">
                    <a:lumMod val="20000"/>
                    <a:lumOff val="80000"/>
                    <a:alpha val="0"/>
                  </a:schemeClr>
                </a:gs>
                <a:gs pos="100000">
                  <a:schemeClr val="accent2">
                    <a:lumMod val="0"/>
                    <a:lumOff val="10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A-文本框 11">
            <a:extLst>
              <a:ext uri="{FF2B5EF4-FFF2-40B4-BE49-F238E27FC236}">
                <a16:creationId xmlns:a16="http://schemas.microsoft.com/office/drawing/2014/main" id="{49A2B0D3-8CC0-4499-885A-9D5089D8C55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4570250" y="1907506"/>
            <a:ext cx="1347950" cy="3096299"/>
          </a:xfrm>
          <a:custGeom>
            <a:avLst/>
            <a:gdLst/>
            <a:ahLst/>
            <a:cxnLst/>
            <a:rect l="l" t="t" r="r" b="b"/>
            <a:pathLst>
              <a:path w="1385370" h="3182252">
                <a:moveTo>
                  <a:pt x="694874" y="414792"/>
                </a:moveTo>
                <a:cubicBezTo>
                  <a:pt x="629672" y="414701"/>
                  <a:pt x="575140" y="436749"/>
                  <a:pt x="531277" y="480937"/>
                </a:cubicBezTo>
                <a:cubicBezTo>
                  <a:pt x="487414" y="525124"/>
                  <a:pt x="464616" y="591996"/>
                  <a:pt x="462883" y="681551"/>
                </a:cubicBezTo>
                <a:lnTo>
                  <a:pt x="462883" y="2500709"/>
                </a:lnTo>
                <a:cubicBezTo>
                  <a:pt x="464616" y="2590264"/>
                  <a:pt x="487414" y="2657134"/>
                  <a:pt x="531277" y="2701319"/>
                </a:cubicBezTo>
                <a:cubicBezTo>
                  <a:pt x="575140" y="2745504"/>
                  <a:pt x="629672" y="2767552"/>
                  <a:pt x="694874" y="2767460"/>
                </a:cubicBezTo>
                <a:cubicBezTo>
                  <a:pt x="759893" y="2767552"/>
                  <a:pt x="813696" y="2745504"/>
                  <a:pt x="856282" y="2701319"/>
                </a:cubicBezTo>
                <a:cubicBezTo>
                  <a:pt x="898869" y="2657134"/>
                  <a:pt x="920937" y="2590264"/>
                  <a:pt x="922487" y="2500709"/>
                </a:cubicBezTo>
                <a:lnTo>
                  <a:pt x="922487" y="681551"/>
                </a:lnTo>
                <a:cubicBezTo>
                  <a:pt x="920937" y="591996"/>
                  <a:pt x="898869" y="525125"/>
                  <a:pt x="856282" y="480937"/>
                </a:cubicBezTo>
                <a:cubicBezTo>
                  <a:pt x="813696" y="436749"/>
                  <a:pt x="759893" y="414701"/>
                  <a:pt x="694874" y="414792"/>
                </a:cubicBezTo>
                <a:close/>
                <a:moveTo>
                  <a:pt x="694874" y="0"/>
                </a:moveTo>
                <a:cubicBezTo>
                  <a:pt x="792075" y="273"/>
                  <a:pt x="883198" y="16101"/>
                  <a:pt x="968240" y="47482"/>
                </a:cubicBezTo>
                <a:cubicBezTo>
                  <a:pt x="1053284" y="78864"/>
                  <a:pt x="1126825" y="124164"/>
                  <a:pt x="1188864" y="183381"/>
                </a:cubicBezTo>
                <a:cubicBezTo>
                  <a:pt x="1250546" y="240864"/>
                  <a:pt x="1298580" y="310387"/>
                  <a:pt x="1332969" y="391948"/>
                </a:cubicBezTo>
                <a:cubicBezTo>
                  <a:pt x="1367357" y="473509"/>
                  <a:pt x="1384824" y="575874"/>
                  <a:pt x="1385370" y="699043"/>
                </a:cubicBezTo>
                <a:lnTo>
                  <a:pt x="1385370" y="2483217"/>
                </a:lnTo>
                <a:cubicBezTo>
                  <a:pt x="1384824" y="2606386"/>
                  <a:pt x="1367357" y="2708749"/>
                  <a:pt x="1332969" y="2790307"/>
                </a:cubicBezTo>
                <a:cubicBezTo>
                  <a:pt x="1298580" y="2871866"/>
                  <a:pt x="1250546" y="2941386"/>
                  <a:pt x="1188864" y="2998870"/>
                </a:cubicBezTo>
                <a:cubicBezTo>
                  <a:pt x="1126825" y="3058086"/>
                  <a:pt x="1053284" y="3103386"/>
                  <a:pt x="968240" y="3134769"/>
                </a:cubicBezTo>
                <a:cubicBezTo>
                  <a:pt x="883198" y="3166151"/>
                  <a:pt x="792075" y="3181979"/>
                  <a:pt x="694874" y="3182252"/>
                </a:cubicBezTo>
                <a:cubicBezTo>
                  <a:pt x="597490" y="3181978"/>
                  <a:pt x="505638" y="3166151"/>
                  <a:pt x="419319" y="3134768"/>
                </a:cubicBezTo>
                <a:cubicBezTo>
                  <a:pt x="333000" y="3103386"/>
                  <a:pt x="258730" y="3058086"/>
                  <a:pt x="196508" y="2998870"/>
                </a:cubicBezTo>
                <a:cubicBezTo>
                  <a:pt x="134827" y="2941386"/>
                  <a:pt x="86791" y="2871866"/>
                  <a:pt x="52403" y="2790308"/>
                </a:cubicBezTo>
                <a:cubicBezTo>
                  <a:pt x="18014" y="2708749"/>
                  <a:pt x="546" y="2606386"/>
                  <a:pt x="0" y="2483217"/>
                </a:cubicBezTo>
                <a:lnTo>
                  <a:pt x="0" y="699043"/>
                </a:lnTo>
                <a:cubicBezTo>
                  <a:pt x="546" y="575874"/>
                  <a:pt x="18014" y="473509"/>
                  <a:pt x="52402" y="391948"/>
                </a:cubicBezTo>
                <a:cubicBezTo>
                  <a:pt x="86791" y="310387"/>
                  <a:pt x="134827" y="240864"/>
                  <a:pt x="196508" y="183381"/>
                </a:cubicBezTo>
                <a:cubicBezTo>
                  <a:pt x="258730" y="124164"/>
                  <a:pt x="333000" y="78865"/>
                  <a:pt x="419319" y="47483"/>
                </a:cubicBezTo>
                <a:cubicBezTo>
                  <a:pt x="505638" y="16101"/>
                  <a:pt x="597490" y="273"/>
                  <a:pt x="6948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4400" dirty="0">
              <a:solidFill>
                <a:schemeClr val="bg1"/>
              </a:solidFill>
              <a:latin typeface="DINCond-Bold" pitchFamily="50" charset="0"/>
              <a:ea typeface="DOUYU Font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66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35A44A17-A5E6-4514-8AC6-63B6A2335725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</p:spTree>
    <p:extLst>
      <p:ext uri="{BB962C8B-B14F-4D97-AF65-F5344CB8AC3E}">
        <p14:creationId xmlns:p14="http://schemas.microsoft.com/office/powerpoint/2010/main" val="438956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E76F9CF6-8456-4C5B-AA11-679C344FFCE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EB3A138-A5D9-478D-A8B8-1E0396607744}"/>
              </a:ext>
            </a:extLst>
          </p:cNvPr>
          <p:cNvGrpSpPr/>
          <p:nvPr userDrawn="1"/>
        </p:nvGrpSpPr>
        <p:grpSpPr>
          <a:xfrm>
            <a:off x="-50800" y="3281972"/>
            <a:ext cx="12293600" cy="3787696"/>
            <a:chOff x="-485590" y="3051209"/>
            <a:chExt cx="13162310" cy="4050609"/>
          </a:xfrm>
        </p:grpSpPr>
        <p:sp>
          <p:nvSpPr>
            <p:cNvPr id="10" name="旁门左道出品">
              <a:extLst>
                <a:ext uri="{FF2B5EF4-FFF2-40B4-BE49-F238E27FC236}">
                  <a16:creationId xmlns:a16="http://schemas.microsoft.com/office/drawing/2014/main" id="{7C9BCC82-6194-40AA-8AAF-60A2C872E5B2}"/>
                </a:ext>
              </a:extLst>
            </p:cNvPr>
            <p:cNvSpPr/>
            <p:nvPr/>
          </p:nvSpPr>
          <p:spPr>
            <a:xfrm>
              <a:off x="-485590" y="3051209"/>
              <a:ext cx="13162310" cy="1950488"/>
            </a:xfrm>
            <a:prstGeom prst="diamond">
              <a:avLst/>
            </a:prstGeom>
            <a:gradFill flip="none" rotWithShape="1"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 w="6350">
              <a:gradFill>
                <a:gsLst>
                  <a:gs pos="3900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B34DDC0-2A3C-443A-B1BE-7D4CC01DAD5D}"/>
                </a:ext>
              </a:extLst>
            </p:cNvPr>
            <p:cNvSpPr/>
            <p:nvPr/>
          </p:nvSpPr>
          <p:spPr>
            <a:xfrm>
              <a:off x="6091673" y="4021451"/>
              <a:ext cx="6585046" cy="2907456"/>
            </a:xfrm>
            <a:custGeom>
              <a:avLst/>
              <a:gdLst>
                <a:gd name="connsiteX0" fmla="*/ 0 w 7248525"/>
                <a:gd name="connsiteY0" fmla="*/ 1085850 h 3200400"/>
                <a:gd name="connsiteX1" fmla="*/ 7219950 w 7248525"/>
                <a:gd name="connsiteY1" fmla="*/ 0 h 3200400"/>
                <a:gd name="connsiteX2" fmla="*/ 7248525 w 7248525"/>
                <a:gd name="connsiteY2" fmla="*/ 3105150 h 3200400"/>
                <a:gd name="connsiteX3" fmla="*/ 9525 w 7248525"/>
                <a:gd name="connsiteY3" fmla="*/ 3200400 h 3200400"/>
                <a:gd name="connsiteX4" fmla="*/ 0 w 7248525"/>
                <a:gd name="connsiteY4" fmla="*/ 108585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8525" h="3200400">
                  <a:moveTo>
                    <a:pt x="0" y="1085850"/>
                  </a:moveTo>
                  <a:lnTo>
                    <a:pt x="7219950" y="0"/>
                  </a:lnTo>
                  <a:lnTo>
                    <a:pt x="7248525" y="3105150"/>
                  </a:lnTo>
                  <a:lnTo>
                    <a:pt x="9525" y="3200400"/>
                  </a:lnTo>
                  <a:lnTo>
                    <a:pt x="0" y="10858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500000" scaled="1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旁门左道出品">
              <a:extLst>
                <a:ext uri="{FF2B5EF4-FFF2-40B4-BE49-F238E27FC236}">
                  <a16:creationId xmlns:a16="http://schemas.microsoft.com/office/drawing/2014/main" id="{22DC55A8-A824-449A-86F3-E30AB7105844}"/>
                </a:ext>
              </a:extLst>
            </p:cNvPr>
            <p:cNvSpPr/>
            <p:nvPr/>
          </p:nvSpPr>
          <p:spPr>
            <a:xfrm flipH="1">
              <a:off x="-484719" y="4021451"/>
              <a:ext cx="6585046" cy="2907456"/>
            </a:xfrm>
            <a:custGeom>
              <a:avLst/>
              <a:gdLst>
                <a:gd name="connsiteX0" fmla="*/ 0 w 7248525"/>
                <a:gd name="connsiteY0" fmla="*/ 1085850 h 3200400"/>
                <a:gd name="connsiteX1" fmla="*/ 7219950 w 7248525"/>
                <a:gd name="connsiteY1" fmla="*/ 0 h 3200400"/>
                <a:gd name="connsiteX2" fmla="*/ 7248525 w 7248525"/>
                <a:gd name="connsiteY2" fmla="*/ 3105150 h 3200400"/>
                <a:gd name="connsiteX3" fmla="*/ 9525 w 7248525"/>
                <a:gd name="connsiteY3" fmla="*/ 3200400 h 3200400"/>
                <a:gd name="connsiteX4" fmla="*/ 0 w 7248525"/>
                <a:gd name="connsiteY4" fmla="*/ 108585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8525" h="3200400">
                  <a:moveTo>
                    <a:pt x="0" y="1085850"/>
                  </a:moveTo>
                  <a:lnTo>
                    <a:pt x="7219950" y="0"/>
                  </a:lnTo>
                  <a:lnTo>
                    <a:pt x="7248525" y="3105150"/>
                  </a:lnTo>
                  <a:lnTo>
                    <a:pt x="9525" y="3200400"/>
                  </a:lnTo>
                  <a:lnTo>
                    <a:pt x="0" y="10858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3800000" scaled="0"/>
              <a:tileRect/>
            </a:gradFill>
            <a:ln w="6350"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8C3B2AC-D8C0-4364-93F2-D0E53789402E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6095129" y="5001697"/>
              <a:ext cx="436" cy="2100121"/>
            </a:xfrm>
            <a:prstGeom prst="line">
              <a:avLst/>
            </a:prstGeom>
            <a:ln w="15875">
              <a:gradFill flip="none" rotWithShape="1">
                <a:gsLst>
                  <a:gs pos="1000">
                    <a:schemeClr val="accent1">
                      <a:alpha val="23000"/>
                    </a:schemeClr>
                  </a:gs>
                  <a:gs pos="100000">
                    <a:schemeClr val="accent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29DC55F0-4E74-4CB2-942B-ACF03D33B7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7" y="779773"/>
            <a:ext cx="10274507" cy="44623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0AEBEEA-44AB-46F1-8774-440EC8A78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1" r="14967"/>
          <a:stretch/>
        </p:blipFill>
        <p:spPr>
          <a:xfrm>
            <a:off x="9398947" y="2413847"/>
            <a:ext cx="2988953" cy="32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8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DE8DCB1-82CE-4673-A0CE-73F52215728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31E970-EACC-4C78-A33F-2F937B43A0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117" y="1449057"/>
            <a:ext cx="5581766" cy="558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5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09F89CA-EB98-4003-A98E-4F84E65E3B25}"/>
              </a:ext>
            </a:extLst>
          </p:cNvPr>
          <p:cNvSpPr/>
          <p:nvPr userDrawn="1"/>
        </p:nvSpPr>
        <p:spPr>
          <a:xfrm>
            <a:off x="695326" y="1446718"/>
            <a:ext cx="5323840" cy="2385980"/>
          </a:xfrm>
          <a:custGeom>
            <a:avLst/>
            <a:gdLst>
              <a:gd name="connsiteX0" fmla="*/ 296076 w 5323840"/>
              <a:gd name="connsiteY0" fmla="*/ 0 h 2385980"/>
              <a:gd name="connsiteX1" fmla="*/ 5206778 w 5323840"/>
              <a:gd name="connsiteY1" fmla="*/ 0 h 2385980"/>
              <a:gd name="connsiteX2" fmla="*/ 5235874 w 5323840"/>
              <a:gd name="connsiteY2" fmla="*/ 5879 h 2385980"/>
              <a:gd name="connsiteX3" fmla="*/ 5323840 w 5323840"/>
              <a:gd name="connsiteY3" fmla="*/ 138557 h 2385980"/>
              <a:gd name="connsiteX4" fmla="*/ 5323840 w 5323840"/>
              <a:gd name="connsiteY4" fmla="*/ 338933 h 2385980"/>
              <a:gd name="connsiteX5" fmla="*/ 5187101 w 5323840"/>
              <a:gd name="connsiteY5" fmla="*/ 482750 h 2385980"/>
              <a:gd name="connsiteX6" fmla="*/ 5188011 w 5323840"/>
              <a:gd name="connsiteY6" fmla="*/ 482704 h 2385980"/>
              <a:gd name="connsiteX7" fmla="*/ 3465853 w 5323840"/>
              <a:gd name="connsiteY7" fmla="*/ 2039725 h 2385980"/>
              <a:gd name="connsiteX8" fmla="*/ 3464131 w 5323840"/>
              <a:gd name="connsiteY8" fmla="*/ 2051011 h 2385980"/>
              <a:gd name="connsiteX9" fmla="*/ 3461533 w 5323840"/>
              <a:gd name="connsiteY9" fmla="*/ 2064002 h 2385980"/>
              <a:gd name="connsiteX10" fmla="*/ 3453360 w 5323840"/>
              <a:gd name="connsiteY10" fmla="*/ 2096909 h 2385980"/>
              <a:gd name="connsiteX11" fmla="*/ 3428118 w 5323840"/>
              <a:gd name="connsiteY11" fmla="*/ 2261845 h 2385980"/>
              <a:gd name="connsiteX12" fmla="*/ 3428478 w 5323840"/>
              <a:gd name="connsiteY12" fmla="*/ 2255022 h 2385980"/>
              <a:gd name="connsiteX13" fmla="*/ 3338907 w 5323840"/>
              <a:gd name="connsiteY13" fmla="*/ 2380870 h 2385980"/>
              <a:gd name="connsiteX14" fmla="*/ 3312647 w 5323840"/>
              <a:gd name="connsiteY14" fmla="*/ 2385980 h 2385980"/>
              <a:gd name="connsiteX15" fmla="*/ 296076 w 5323840"/>
              <a:gd name="connsiteY15" fmla="*/ 2385980 h 2385980"/>
              <a:gd name="connsiteX16" fmla="*/ 0 w 5323840"/>
              <a:gd name="connsiteY16" fmla="*/ 2089904 h 2385980"/>
              <a:gd name="connsiteX17" fmla="*/ 0 w 5323840"/>
              <a:gd name="connsiteY17" fmla="*/ 296076 h 2385980"/>
              <a:gd name="connsiteX18" fmla="*/ 296076 w 5323840"/>
              <a:gd name="connsiteY18" fmla="*/ 0 h 238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23840" h="2385980">
                <a:moveTo>
                  <a:pt x="296076" y="0"/>
                </a:moveTo>
                <a:lnTo>
                  <a:pt x="5206778" y="0"/>
                </a:lnTo>
                <a:lnTo>
                  <a:pt x="5235874" y="5879"/>
                </a:lnTo>
                <a:cubicBezTo>
                  <a:pt x="5287552" y="27749"/>
                  <a:pt x="5323840" y="78941"/>
                  <a:pt x="5323840" y="138557"/>
                </a:cubicBezTo>
                <a:lnTo>
                  <a:pt x="5323840" y="338933"/>
                </a:lnTo>
                <a:cubicBezTo>
                  <a:pt x="5323840" y="415604"/>
                  <a:pt x="5263675" y="478884"/>
                  <a:pt x="5187101" y="482750"/>
                </a:cubicBezTo>
                <a:lnTo>
                  <a:pt x="5188011" y="482704"/>
                </a:lnTo>
                <a:cubicBezTo>
                  <a:pt x="4330264" y="569813"/>
                  <a:pt x="3635796" y="1209236"/>
                  <a:pt x="3465853" y="2039725"/>
                </a:cubicBezTo>
                <a:lnTo>
                  <a:pt x="3464131" y="2051011"/>
                </a:lnTo>
                <a:cubicBezTo>
                  <a:pt x="3463270" y="2056655"/>
                  <a:pt x="3462909" y="2058461"/>
                  <a:pt x="3461533" y="2064002"/>
                </a:cubicBezTo>
                <a:lnTo>
                  <a:pt x="3453360" y="2096909"/>
                </a:lnTo>
                <a:cubicBezTo>
                  <a:pt x="3442492" y="2151103"/>
                  <a:pt x="3434041" y="2206117"/>
                  <a:pt x="3428118" y="2261845"/>
                </a:cubicBezTo>
                <a:lnTo>
                  <a:pt x="3428478" y="2255022"/>
                </a:lnTo>
                <a:cubicBezTo>
                  <a:pt x="3425446" y="2312412"/>
                  <a:pt x="3389178" y="2360442"/>
                  <a:pt x="3338907" y="2380870"/>
                </a:cubicBezTo>
                <a:lnTo>
                  <a:pt x="3312647" y="2385980"/>
                </a:lnTo>
                <a:lnTo>
                  <a:pt x="296076" y="2385980"/>
                </a:lnTo>
                <a:cubicBezTo>
                  <a:pt x="132558" y="2385980"/>
                  <a:pt x="0" y="2253422"/>
                  <a:pt x="0" y="2089904"/>
                </a:cubicBezTo>
                <a:lnTo>
                  <a:pt x="0" y="296076"/>
                </a:lnTo>
                <a:cubicBezTo>
                  <a:pt x="0" y="132558"/>
                  <a:pt x="132558" y="0"/>
                  <a:pt x="296076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95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BAB7E8C9-A3BD-4A0D-997A-658E3D81C3EF}"/>
              </a:ext>
            </a:extLst>
          </p:cNvPr>
          <p:cNvSpPr>
            <a:spLocks/>
          </p:cNvSpPr>
          <p:nvPr userDrawn="1"/>
        </p:nvSpPr>
        <p:spPr>
          <a:xfrm flipH="1">
            <a:off x="6167399" y="1452161"/>
            <a:ext cx="5323840" cy="2396865"/>
          </a:xfrm>
          <a:custGeom>
            <a:avLst/>
            <a:gdLst>
              <a:gd name="connsiteX0" fmla="*/ 296076 w 5323840"/>
              <a:gd name="connsiteY0" fmla="*/ 0 h 2385980"/>
              <a:gd name="connsiteX1" fmla="*/ 5206778 w 5323840"/>
              <a:gd name="connsiteY1" fmla="*/ 0 h 2385980"/>
              <a:gd name="connsiteX2" fmla="*/ 5235874 w 5323840"/>
              <a:gd name="connsiteY2" fmla="*/ 5879 h 2385980"/>
              <a:gd name="connsiteX3" fmla="*/ 5323840 w 5323840"/>
              <a:gd name="connsiteY3" fmla="*/ 138557 h 2385980"/>
              <a:gd name="connsiteX4" fmla="*/ 5323840 w 5323840"/>
              <a:gd name="connsiteY4" fmla="*/ 338933 h 2385980"/>
              <a:gd name="connsiteX5" fmla="*/ 5187101 w 5323840"/>
              <a:gd name="connsiteY5" fmla="*/ 482750 h 2385980"/>
              <a:gd name="connsiteX6" fmla="*/ 5188011 w 5323840"/>
              <a:gd name="connsiteY6" fmla="*/ 482704 h 2385980"/>
              <a:gd name="connsiteX7" fmla="*/ 3465853 w 5323840"/>
              <a:gd name="connsiteY7" fmla="*/ 2039725 h 2385980"/>
              <a:gd name="connsiteX8" fmla="*/ 3464131 w 5323840"/>
              <a:gd name="connsiteY8" fmla="*/ 2051011 h 2385980"/>
              <a:gd name="connsiteX9" fmla="*/ 3461533 w 5323840"/>
              <a:gd name="connsiteY9" fmla="*/ 2064002 h 2385980"/>
              <a:gd name="connsiteX10" fmla="*/ 3453360 w 5323840"/>
              <a:gd name="connsiteY10" fmla="*/ 2096909 h 2385980"/>
              <a:gd name="connsiteX11" fmla="*/ 3428118 w 5323840"/>
              <a:gd name="connsiteY11" fmla="*/ 2261845 h 2385980"/>
              <a:gd name="connsiteX12" fmla="*/ 3428478 w 5323840"/>
              <a:gd name="connsiteY12" fmla="*/ 2255022 h 2385980"/>
              <a:gd name="connsiteX13" fmla="*/ 3338907 w 5323840"/>
              <a:gd name="connsiteY13" fmla="*/ 2380870 h 2385980"/>
              <a:gd name="connsiteX14" fmla="*/ 3312647 w 5323840"/>
              <a:gd name="connsiteY14" fmla="*/ 2385980 h 2385980"/>
              <a:gd name="connsiteX15" fmla="*/ 296076 w 5323840"/>
              <a:gd name="connsiteY15" fmla="*/ 2385980 h 2385980"/>
              <a:gd name="connsiteX16" fmla="*/ 0 w 5323840"/>
              <a:gd name="connsiteY16" fmla="*/ 2089904 h 2385980"/>
              <a:gd name="connsiteX17" fmla="*/ 0 w 5323840"/>
              <a:gd name="connsiteY17" fmla="*/ 296076 h 2385980"/>
              <a:gd name="connsiteX18" fmla="*/ 296076 w 5323840"/>
              <a:gd name="connsiteY18" fmla="*/ 0 h 238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23840" h="2385980">
                <a:moveTo>
                  <a:pt x="296076" y="0"/>
                </a:moveTo>
                <a:lnTo>
                  <a:pt x="5206778" y="0"/>
                </a:lnTo>
                <a:lnTo>
                  <a:pt x="5235874" y="5879"/>
                </a:lnTo>
                <a:cubicBezTo>
                  <a:pt x="5287552" y="27749"/>
                  <a:pt x="5323840" y="78941"/>
                  <a:pt x="5323840" y="138557"/>
                </a:cubicBezTo>
                <a:lnTo>
                  <a:pt x="5323840" y="338933"/>
                </a:lnTo>
                <a:cubicBezTo>
                  <a:pt x="5323840" y="415604"/>
                  <a:pt x="5263675" y="478884"/>
                  <a:pt x="5187101" y="482750"/>
                </a:cubicBezTo>
                <a:lnTo>
                  <a:pt x="5188011" y="482704"/>
                </a:lnTo>
                <a:cubicBezTo>
                  <a:pt x="4330264" y="569813"/>
                  <a:pt x="3635796" y="1209236"/>
                  <a:pt x="3465853" y="2039725"/>
                </a:cubicBezTo>
                <a:lnTo>
                  <a:pt x="3464131" y="2051011"/>
                </a:lnTo>
                <a:cubicBezTo>
                  <a:pt x="3463270" y="2056655"/>
                  <a:pt x="3462909" y="2058461"/>
                  <a:pt x="3461533" y="2064002"/>
                </a:cubicBezTo>
                <a:lnTo>
                  <a:pt x="3453360" y="2096909"/>
                </a:lnTo>
                <a:cubicBezTo>
                  <a:pt x="3442492" y="2151103"/>
                  <a:pt x="3434041" y="2206117"/>
                  <a:pt x="3428118" y="2261845"/>
                </a:cubicBezTo>
                <a:lnTo>
                  <a:pt x="3428478" y="2255022"/>
                </a:lnTo>
                <a:cubicBezTo>
                  <a:pt x="3425446" y="2312412"/>
                  <a:pt x="3389178" y="2360442"/>
                  <a:pt x="3338907" y="2380870"/>
                </a:cubicBezTo>
                <a:lnTo>
                  <a:pt x="3312647" y="2385980"/>
                </a:lnTo>
                <a:lnTo>
                  <a:pt x="296076" y="2385980"/>
                </a:lnTo>
                <a:cubicBezTo>
                  <a:pt x="132558" y="2385980"/>
                  <a:pt x="0" y="2253422"/>
                  <a:pt x="0" y="2089904"/>
                </a:cubicBezTo>
                <a:lnTo>
                  <a:pt x="0" y="296076"/>
                </a:lnTo>
                <a:cubicBezTo>
                  <a:pt x="0" y="132558"/>
                  <a:pt x="132558" y="0"/>
                  <a:pt x="296076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95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703A2354-4CC0-480D-8A4A-0135B2B7C262}"/>
              </a:ext>
            </a:extLst>
          </p:cNvPr>
          <p:cNvSpPr>
            <a:spLocks/>
          </p:cNvSpPr>
          <p:nvPr userDrawn="1"/>
        </p:nvSpPr>
        <p:spPr>
          <a:xfrm flipV="1">
            <a:off x="695326" y="3974165"/>
            <a:ext cx="5323840" cy="2310022"/>
          </a:xfrm>
          <a:custGeom>
            <a:avLst/>
            <a:gdLst>
              <a:gd name="connsiteX0" fmla="*/ 296076 w 5323840"/>
              <a:gd name="connsiteY0" fmla="*/ 0 h 2385980"/>
              <a:gd name="connsiteX1" fmla="*/ 5206778 w 5323840"/>
              <a:gd name="connsiteY1" fmla="*/ 0 h 2385980"/>
              <a:gd name="connsiteX2" fmla="*/ 5235874 w 5323840"/>
              <a:gd name="connsiteY2" fmla="*/ 5879 h 2385980"/>
              <a:gd name="connsiteX3" fmla="*/ 5323840 w 5323840"/>
              <a:gd name="connsiteY3" fmla="*/ 138557 h 2385980"/>
              <a:gd name="connsiteX4" fmla="*/ 5323840 w 5323840"/>
              <a:gd name="connsiteY4" fmla="*/ 338933 h 2385980"/>
              <a:gd name="connsiteX5" fmla="*/ 5187101 w 5323840"/>
              <a:gd name="connsiteY5" fmla="*/ 482750 h 2385980"/>
              <a:gd name="connsiteX6" fmla="*/ 5188011 w 5323840"/>
              <a:gd name="connsiteY6" fmla="*/ 482704 h 2385980"/>
              <a:gd name="connsiteX7" fmla="*/ 3465853 w 5323840"/>
              <a:gd name="connsiteY7" fmla="*/ 2039725 h 2385980"/>
              <a:gd name="connsiteX8" fmla="*/ 3464131 w 5323840"/>
              <a:gd name="connsiteY8" fmla="*/ 2051011 h 2385980"/>
              <a:gd name="connsiteX9" fmla="*/ 3461533 w 5323840"/>
              <a:gd name="connsiteY9" fmla="*/ 2064002 h 2385980"/>
              <a:gd name="connsiteX10" fmla="*/ 3453360 w 5323840"/>
              <a:gd name="connsiteY10" fmla="*/ 2096909 h 2385980"/>
              <a:gd name="connsiteX11" fmla="*/ 3428118 w 5323840"/>
              <a:gd name="connsiteY11" fmla="*/ 2261845 h 2385980"/>
              <a:gd name="connsiteX12" fmla="*/ 3428478 w 5323840"/>
              <a:gd name="connsiteY12" fmla="*/ 2255022 h 2385980"/>
              <a:gd name="connsiteX13" fmla="*/ 3338907 w 5323840"/>
              <a:gd name="connsiteY13" fmla="*/ 2380870 h 2385980"/>
              <a:gd name="connsiteX14" fmla="*/ 3312647 w 5323840"/>
              <a:gd name="connsiteY14" fmla="*/ 2385980 h 2385980"/>
              <a:gd name="connsiteX15" fmla="*/ 296076 w 5323840"/>
              <a:gd name="connsiteY15" fmla="*/ 2385980 h 2385980"/>
              <a:gd name="connsiteX16" fmla="*/ 0 w 5323840"/>
              <a:gd name="connsiteY16" fmla="*/ 2089904 h 2385980"/>
              <a:gd name="connsiteX17" fmla="*/ 0 w 5323840"/>
              <a:gd name="connsiteY17" fmla="*/ 296076 h 2385980"/>
              <a:gd name="connsiteX18" fmla="*/ 296076 w 5323840"/>
              <a:gd name="connsiteY18" fmla="*/ 0 h 238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23840" h="2385980">
                <a:moveTo>
                  <a:pt x="296076" y="0"/>
                </a:moveTo>
                <a:lnTo>
                  <a:pt x="5206778" y="0"/>
                </a:lnTo>
                <a:lnTo>
                  <a:pt x="5235874" y="5879"/>
                </a:lnTo>
                <a:cubicBezTo>
                  <a:pt x="5287552" y="27749"/>
                  <a:pt x="5323840" y="78941"/>
                  <a:pt x="5323840" y="138557"/>
                </a:cubicBezTo>
                <a:lnTo>
                  <a:pt x="5323840" y="338933"/>
                </a:lnTo>
                <a:cubicBezTo>
                  <a:pt x="5323840" y="415604"/>
                  <a:pt x="5263675" y="478884"/>
                  <a:pt x="5187101" y="482750"/>
                </a:cubicBezTo>
                <a:lnTo>
                  <a:pt x="5188011" y="482704"/>
                </a:lnTo>
                <a:cubicBezTo>
                  <a:pt x="4330264" y="569813"/>
                  <a:pt x="3635796" y="1209236"/>
                  <a:pt x="3465853" y="2039725"/>
                </a:cubicBezTo>
                <a:lnTo>
                  <a:pt x="3464131" y="2051011"/>
                </a:lnTo>
                <a:cubicBezTo>
                  <a:pt x="3463270" y="2056655"/>
                  <a:pt x="3462909" y="2058461"/>
                  <a:pt x="3461533" y="2064002"/>
                </a:cubicBezTo>
                <a:lnTo>
                  <a:pt x="3453360" y="2096909"/>
                </a:lnTo>
                <a:cubicBezTo>
                  <a:pt x="3442492" y="2151103"/>
                  <a:pt x="3434041" y="2206117"/>
                  <a:pt x="3428118" y="2261845"/>
                </a:cubicBezTo>
                <a:lnTo>
                  <a:pt x="3428478" y="2255022"/>
                </a:lnTo>
                <a:cubicBezTo>
                  <a:pt x="3425446" y="2312412"/>
                  <a:pt x="3389178" y="2360442"/>
                  <a:pt x="3338907" y="2380870"/>
                </a:cubicBezTo>
                <a:lnTo>
                  <a:pt x="3312647" y="2385980"/>
                </a:lnTo>
                <a:lnTo>
                  <a:pt x="296076" y="2385980"/>
                </a:lnTo>
                <a:cubicBezTo>
                  <a:pt x="132558" y="2385980"/>
                  <a:pt x="0" y="2253422"/>
                  <a:pt x="0" y="2089904"/>
                </a:cubicBezTo>
                <a:lnTo>
                  <a:pt x="0" y="296076"/>
                </a:lnTo>
                <a:cubicBezTo>
                  <a:pt x="0" y="132558"/>
                  <a:pt x="132558" y="0"/>
                  <a:pt x="296076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95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B128FA0-F465-47CC-B24A-68EF0A378E01}"/>
              </a:ext>
            </a:extLst>
          </p:cNvPr>
          <p:cNvSpPr>
            <a:spLocks/>
          </p:cNvSpPr>
          <p:nvPr userDrawn="1"/>
        </p:nvSpPr>
        <p:spPr>
          <a:xfrm flipH="1" flipV="1">
            <a:off x="6167399" y="3974165"/>
            <a:ext cx="5323840" cy="2310022"/>
          </a:xfrm>
          <a:custGeom>
            <a:avLst/>
            <a:gdLst>
              <a:gd name="connsiteX0" fmla="*/ 296076 w 5323840"/>
              <a:gd name="connsiteY0" fmla="*/ 0 h 2385980"/>
              <a:gd name="connsiteX1" fmla="*/ 5206778 w 5323840"/>
              <a:gd name="connsiteY1" fmla="*/ 0 h 2385980"/>
              <a:gd name="connsiteX2" fmla="*/ 5235874 w 5323840"/>
              <a:gd name="connsiteY2" fmla="*/ 5879 h 2385980"/>
              <a:gd name="connsiteX3" fmla="*/ 5323840 w 5323840"/>
              <a:gd name="connsiteY3" fmla="*/ 138557 h 2385980"/>
              <a:gd name="connsiteX4" fmla="*/ 5323840 w 5323840"/>
              <a:gd name="connsiteY4" fmla="*/ 338933 h 2385980"/>
              <a:gd name="connsiteX5" fmla="*/ 5187101 w 5323840"/>
              <a:gd name="connsiteY5" fmla="*/ 482750 h 2385980"/>
              <a:gd name="connsiteX6" fmla="*/ 5188011 w 5323840"/>
              <a:gd name="connsiteY6" fmla="*/ 482704 h 2385980"/>
              <a:gd name="connsiteX7" fmla="*/ 3465853 w 5323840"/>
              <a:gd name="connsiteY7" fmla="*/ 2039725 h 2385980"/>
              <a:gd name="connsiteX8" fmla="*/ 3464131 w 5323840"/>
              <a:gd name="connsiteY8" fmla="*/ 2051011 h 2385980"/>
              <a:gd name="connsiteX9" fmla="*/ 3461533 w 5323840"/>
              <a:gd name="connsiteY9" fmla="*/ 2064002 h 2385980"/>
              <a:gd name="connsiteX10" fmla="*/ 3453360 w 5323840"/>
              <a:gd name="connsiteY10" fmla="*/ 2096909 h 2385980"/>
              <a:gd name="connsiteX11" fmla="*/ 3428118 w 5323840"/>
              <a:gd name="connsiteY11" fmla="*/ 2261845 h 2385980"/>
              <a:gd name="connsiteX12" fmla="*/ 3428478 w 5323840"/>
              <a:gd name="connsiteY12" fmla="*/ 2255022 h 2385980"/>
              <a:gd name="connsiteX13" fmla="*/ 3338907 w 5323840"/>
              <a:gd name="connsiteY13" fmla="*/ 2380870 h 2385980"/>
              <a:gd name="connsiteX14" fmla="*/ 3312647 w 5323840"/>
              <a:gd name="connsiteY14" fmla="*/ 2385980 h 2385980"/>
              <a:gd name="connsiteX15" fmla="*/ 296076 w 5323840"/>
              <a:gd name="connsiteY15" fmla="*/ 2385980 h 2385980"/>
              <a:gd name="connsiteX16" fmla="*/ 0 w 5323840"/>
              <a:gd name="connsiteY16" fmla="*/ 2089904 h 2385980"/>
              <a:gd name="connsiteX17" fmla="*/ 0 w 5323840"/>
              <a:gd name="connsiteY17" fmla="*/ 296076 h 2385980"/>
              <a:gd name="connsiteX18" fmla="*/ 296076 w 5323840"/>
              <a:gd name="connsiteY18" fmla="*/ 0 h 238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23840" h="2385980">
                <a:moveTo>
                  <a:pt x="296076" y="0"/>
                </a:moveTo>
                <a:lnTo>
                  <a:pt x="5206778" y="0"/>
                </a:lnTo>
                <a:lnTo>
                  <a:pt x="5235874" y="5879"/>
                </a:lnTo>
                <a:cubicBezTo>
                  <a:pt x="5287552" y="27749"/>
                  <a:pt x="5323840" y="78941"/>
                  <a:pt x="5323840" y="138557"/>
                </a:cubicBezTo>
                <a:lnTo>
                  <a:pt x="5323840" y="338933"/>
                </a:lnTo>
                <a:cubicBezTo>
                  <a:pt x="5323840" y="415604"/>
                  <a:pt x="5263675" y="478884"/>
                  <a:pt x="5187101" y="482750"/>
                </a:cubicBezTo>
                <a:lnTo>
                  <a:pt x="5188011" y="482704"/>
                </a:lnTo>
                <a:cubicBezTo>
                  <a:pt x="4330264" y="569813"/>
                  <a:pt x="3635796" y="1209236"/>
                  <a:pt x="3465853" y="2039725"/>
                </a:cubicBezTo>
                <a:lnTo>
                  <a:pt x="3464131" y="2051011"/>
                </a:lnTo>
                <a:cubicBezTo>
                  <a:pt x="3463270" y="2056655"/>
                  <a:pt x="3462909" y="2058461"/>
                  <a:pt x="3461533" y="2064002"/>
                </a:cubicBezTo>
                <a:lnTo>
                  <a:pt x="3453360" y="2096909"/>
                </a:lnTo>
                <a:cubicBezTo>
                  <a:pt x="3442492" y="2151103"/>
                  <a:pt x="3434041" y="2206117"/>
                  <a:pt x="3428118" y="2261845"/>
                </a:cubicBezTo>
                <a:lnTo>
                  <a:pt x="3428478" y="2255022"/>
                </a:lnTo>
                <a:cubicBezTo>
                  <a:pt x="3425446" y="2312412"/>
                  <a:pt x="3389178" y="2360442"/>
                  <a:pt x="3338907" y="2380870"/>
                </a:cubicBezTo>
                <a:lnTo>
                  <a:pt x="3312647" y="2385980"/>
                </a:lnTo>
                <a:lnTo>
                  <a:pt x="296076" y="2385980"/>
                </a:lnTo>
                <a:cubicBezTo>
                  <a:pt x="132558" y="2385980"/>
                  <a:pt x="0" y="2253422"/>
                  <a:pt x="0" y="2089904"/>
                </a:cubicBezTo>
                <a:lnTo>
                  <a:pt x="0" y="296076"/>
                </a:lnTo>
                <a:cubicBezTo>
                  <a:pt x="0" y="132558"/>
                  <a:pt x="132558" y="0"/>
                  <a:pt x="296076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9525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6ED7CE1-53CD-4231-825A-5569D1CBC22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17" name="圆: 空心 16">
            <a:extLst>
              <a:ext uri="{FF2B5EF4-FFF2-40B4-BE49-F238E27FC236}">
                <a16:creationId xmlns:a16="http://schemas.microsoft.com/office/drawing/2014/main" id="{490CF4B8-8675-4A09-A928-0D337E7F8D76}"/>
              </a:ext>
            </a:extLst>
          </p:cNvPr>
          <p:cNvSpPr/>
          <p:nvPr userDrawn="1"/>
        </p:nvSpPr>
        <p:spPr>
          <a:xfrm>
            <a:off x="4271070" y="2073233"/>
            <a:ext cx="3644426" cy="3644426"/>
          </a:xfrm>
          <a:prstGeom prst="donut">
            <a:avLst>
              <a:gd name="adj" fmla="val 28472"/>
            </a:avLst>
          </a:prstGeom>
          <a:gradFill>
            <a:gsLst>
              <a:gs pos="35000">
                <a:schemeClr val="accent1">
                  <a:lumMod val="20000"/>
                  <a:lumOff val="80000"/>
                  <a:alpha val="0"/>
                </a:schemeClr>
              </a:gs>
              <a:gs pos="72000">
                <a:schemeClr val="bg1"/>
              </a:gs>
            </a:gsLst>
            <a:path path="circle">
              <a:fillToRect l="50000" t="50000" r="50000" b="50000"/>
            </a:path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E193F60-E6AC-469F-B4E1-BCD191F04E61}"/>
              </a:ext>
            </a:extLst>
          </p:cNvPr>
          <p:cNvSpPr/>
          <p:nvPr userDrawn="1"/>
        </p:nvSpPr>
        <p:spPr>
          <a:xfrm>
            <a:off x="4659824" y="2479969"/>
            <a:ext cx="2872352" cy="2872352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12000"/>
                </a:schemeClr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19100" dist="241300" dir="2700000" sx="98000" sy="98000" algn="tl" rotWithShape="0">
              <a:schemeClr val="accent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3732F59-BC12-437E-84D0-74D30F7443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69" y="45556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9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6ED7CE1-53CD-4231-825A-5569D1CBC22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19" name="形状 18">
            <a:extLst>
              <a:ext uri="{FF2B5EF4-FFF2-40B4-BE49-F238E27FC236}">
                <a16:creationId xmlns:a16="http://schemas.microsoft.com/office/drawing/2014/main" id="{3B3B7927-D557-48CE-B53E-ABCFA5FF2A09}"/>
              </a:ext>
            </a:extLst>
          </p:cNvPr>
          <p:cNvSpPr/>
          <p:nvPr userDrawn="1"/>
        </p:nvSpPr>
        <p:spPr>
          <a:xfrm rot="18379161" flipV="1">
            <a:off x="1551833" y="-211609"/>
            <a:ext cx="10051476" cy="9221968"/>
          </a:xfrm>
          <a:prstGeom prst="swooshArrow">
            <a:avLst>
              <a:gd name="adj1" fmla="val 17220"/>
              <a:gd name="adj2" fmla="val 27496"/>
            </a:avLst>
          </a:prstGeom>
          <a:gradFill flip="none" rotWithShape="1">
            <a:gsLst>
              <a:gs pos="100000">
                <a:schemeClr val="bg1"/>
              </a:gs>
              <a:gs pos="14000">
                <a:schemeClr val="accent2"/>
              </a:gs>
            </a:gsLst>
            <a:lin ang="0" scaled="1"/>
            <a:tileRect/>
          </a:gradFill>
          <a:effectLst>
            <a:outerShdw blurRad="635000" dist="635000" dir="2700000" algn="tl" rotWithShape="0">
              <a:schemeClr val="accent2">
                <a:lumMod val="40000"/>
                <a:lumOff val="60000"/>
                <a:alpha val="70000"/>
              </a:scheme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06D8257-09ED-4ED0-A2FA-CFA8E60F9F34}"/>
              </a:ext>
            </a:extLst>
          </p:cNvPr>
          <p:cNvSpPr/>
          <p:nvPr userDrawn="1"/>
        </p:nvSpPr>
        <p:spPr>
          <a:xfrm>
            <a:off x="727286" y="2511966"/>
            <a:ext cx="2207819" cy="3442149"/>
          </a:xfrm>
          <a:prstGeom prst="roundRect">
            <a:avLst>
              <a:gd name="adj" fmla="val 1038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AF015D27-E058-47F1-9A22-40F3B74E6B8D}"/>
              </a:ext>
            </a:extLst>
          </p:cNvPr>
          <p:cNvCxnSpPr>
            <a:cxnSpLocks/>
          </p:cNvCxnSpPr>
          <p:nvPr userDrawn="1"/>
        </p:nvCxnSpPr>
        <p:spPr>
          <a:xfrm>
            <a:off x="695325" y="5966028"/>
            <a:ext cx="108013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E17FE91-AB0A-4EF6-A4D2-CF9543666826}"/>
              </a:ext>
            </a:extLst>
          </p:cNvPr>
          <p:cNvSpPr/>
          <p:nvPr userDrawn="1"/>
        </p:nvSpPr>
        <p:spPr>
          <a:xfrm>
            <a:off x="5039821" y="2054723"/>
            <a:ext cx="2207819" cy="3923219"/>
          </a:xfrm>
          <a:prstGeom prst="roundRect">
            <a:avLst>
              <a:gd name="adj" fmla="val 1038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4556470-D280-4658-86DB-C11F20C16188}"/>
              </a:ext>
            </a:extLst>
          </p:cNvPr>
          <p:cNvSpPr/>
          <p:nvPr userDrawn="1"/>
        </p:nvSpPr>
        <p:spPr>
          <a:xfrm>
            <a:off x="9288856" y="1336443"/>
            <a:ext cx="2207819" cy="4641499"/>
          </a:xfrm>
          <a:prstGeom prst="roundRect">
            <a:avLst>
              <a:gd name="adj" fmla="val 1038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C360DDC-CEEE-4CF2-B11D-F3E746A6D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8294" y="4233040"/>
            <a:ext cx="2507571" cy="250757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D00CC2-63C5-43EE-88CF-126ED4EE3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4463" y="3342763"/>
            <a:ext cx="2507571" cy="250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9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页"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6ED7CE1-53CD-4231-825A-5569D1CBC22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9A8A033-7232-4E66-AF7F-BB71E5A0C5B8}"/>
              </a:ext>
            </a:extLst>
          </p:cNvPr>
          <p:cNvSpPr/>
          <p:nvPr userDrawn="1"/>
        </p:nvSpPr>
        <p:spPr>
          <a:xfrm flipH="1">
            <a:off x="121828" y="213439"/>
            <a:ext cx="1114145" cy="1114143"/>
          </a:xfrm>
          <a:custGeom>
            <a:avLst/>
            <a:gdLst>
              <a:gd name="connsiteX0" fmla="*/ 8096 w 990600"/>
              <a:gd name="connsiteY0" fmla="*/ 529114 h 990600"/>
              <a:gd name="connsiteX1" fmla="*/ 7144 w 990600"/>
              <a:gd name="connsiteY1" fmla="*/ 498634 h 990600"/>
              <a:gd name="connsiteX2" fmla="*/ 498634 w 990600"/>
              <a:gd name="connsiteY2" fmla="*/ 7144 h 990600"/>
              <a:gd name="connsiteX3" fmla="*/ 990124 w 990600"/>
              <a:gd name="connsiteY3" fmla="*/ 498634 h 990600"/>
              <a:gd name="connsiteX4" fmla="*/ 498634 w 990600"/>
              <a:gd name="connsiteY4" fmla="*/ 990124 h 990600"/>
              <a:gd name="connsiteX5" fmla="*/ 478631 w 990600"/>
              <a:gd name="connsiteY5" fmla="*/ 990124 h 990600"/>
              <a:gd name="connsiteX6" fmla="*/ 359569 w 990600"/>
              <a:gd name="connsiteY6" fmla="*/ 889159 h 990600"/>
              <a:gd name="connsiteX7" fmla="*/ 359569 w 990600"/>
              <a:gd name="connsiteY7" fmla="*/ 889159 h 990600"/>
              <a:gd name="connsiteX8" fmla="*/ 107156 w 990600"/>
              <a:gd name="connsiteY8" fmla="*/ 639604 h 990600"/>
              <a:gd name="connsiteX9" fmla="*/ 107156 w 990600"/>
              <a:gd name="connsiteY9" fmla="*/ 639604 h 990600"/>
              <a:gd name="connsiteX10" fmla="*/ 8096 w 990600"/>
              <a:gd name="connsiteY10" fmla="*/ 523399 h 990600"/>
              <a:gd name="connsiteX11" fmla="*/ 8096 w 990600"/>
              <a:gd name="connsiteY11" fmla="*/ 516731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" h="990600">
                <a:moveTo>
                  <a:pt x="8096" y="529114"/>
                </a:moveTo>
                <a:cubicBezTo>
                  <a:pt x="7144" y="519589"/>
                  <a:pt x="7144" y="509111"/>
                  <a:pt x="7144" y="498634"/>
                </a:cubicBezTo>
                <a:cubicBezTo>
                  <a:pt x="7144" y="227171"/>
                  <a:pt x="227171" y="7144"/>
                  <a:pt x="498634" y="7144"/>
                </a:cubicBezTo>
                <a:cubicBezTo>
                  <a:pt x="770096" y="7144"/>
                  <a:pt x="990124" y="227171"/>
                  <a:pt x="990124" y="498634"/>
                </a:cubicBezTo>
                <a:cubicBezTo>
                  <a:pt x="990124" y="770096"/>
                  <a:pt x="770096" y="990124"/>
                  <a:pt x="498634" y="990124"/>
                </a:cubicBezTo>
                <a:cubicBezTo>
                  <a:pt x="497681" y="990124"/>
                  <a:pt x="479584" y="990124"/>
                  <a:pt x="478631" y="990124"/>
                </a:cubicBezTo>
                <a:cubicBezTo>
                  <a:pt x="419576" y="988219"/>
                  <a:pt x="370999" y="945356"/>
                  <a:pt x="359569" y="889159"/>
                </a:cubicBezTo>
                <a:lnTo>
                  <a:pt x="359569" y="889159"/>
                </a:lnTo>
                <a:cubicBezTo>
                  <a:pt x="337661" y="760571"/>
                  <a:pt x="235744" y="659606"/>
                  <a:pt x="107156" y="639604"/>
                </a:cubicBezTo>
                <a:lnTo>
                  <a:pt x="107156" y="639604"/>
                </a:lnTo>
                <a:cubicBezTo>
                  <a:pt x="51911" y="628174"/>
                  <a:pt x="10954" y="580549"/>
                  <a:pt x="8096" y="523399"/>
                </a:cubicBezTo>
                <a:cubicBezTo>
                  <a:pt x="8096" y="521494"/>
                  <a:pt x="8096" y="519589"/>
                  <a:pt x="8096" y="516731"/>
                </a:cubicBezTo>
              </a:path>
            </a:pathLst>
          </a:custGeom>
          <a:gradFill flip="none" rotWithShape="1">
            <a:gsLst>
              <a:gs pos="96000">
                <a:schemeClr val="accent2"/>
              </a:gs>
              <a:gs pos="0">
                <a:schemeClr val="accent1"/>
              </a:gs>
            </a:gsLst>
            <a:lin ang="81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/>
              <a:ea typeface="OPPOSans R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F121509-FB48-4B85-B4B1-1D296D05B537}"/>
              </a:ext>
            </a:extLst>
          </p:cNvPr>
          <p:cNvSpPr>
            <a:spLocks/>
          </p:cNvSpPr>
          <p:nvPr userDrawn="1"/>
        </p:nvSpPr>
        <p:spPr bwMode="auto">
          <a:xfrm>
            <a:off x="48526" y="10501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14" name="文本占位符 12">
            <a:extLst>
              <a:ext uri="{FF2B5EF4-FFF2-40B4-BE49-F238E27FC236}">
                <a16:creationId xmlns:a16="http://schemas.microsoft.com/office/drawing/2014/main" id="{527BDEDB-50A9-4CED-A630-0B4722EE2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51537" y="891972"/>
            <a:ext cx="2824130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alpha val="30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TITILE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9EFB316-7F84-41BC-B7A2-94EA2CA45F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32" y="679247"/>
            <a:ext cx="2046817" cy="4254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A720E05-14DE-4AEC-91B8-63C95E09BDC7}"/>
              </a:ext>
            </a:extLst>
          </p:cNvPr>
          <p:cNvSpPr/>
          <p:nvPr userDrawn="1"/>
        </p:nvSpPr>
        <p:spPr>
          <a:xfrm>
            <a:off x="695325" y="2366010"/>
            <a:ext cx="10801350" cy="2125980"/>
          </a:xfrm>
          <a:prstGeom prst="roundRect">
            <a:avLst>
              <a:gd name="adj" fmla="val 1038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DA98B20-0F4B-476B-A165-627B7D0BC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500" l="10000" r="90000">
                        <a14:foregroundMark x1="48333" y1="83333" x2="55000" y2="89352"/>
                        <a14:foregroundMark x1="54583" y1="97500" x2="46927" y2="9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69" r="34364" b="19213"/>
          <a:stretch/>
        </p:blipFill>
        <p:spPr>
          <a:xfrm>
            <a:off x="4896552" y="2800434"/>
            <a:ext cx="2398897" cy="4057566"/>
          </a:xfrm>
          <a:custGeom>
            <a:avLst/>
            <a:gdLst>
              <a:gd name="connsiteX0" fmla="*/ 0 w 2398897"/>
              <a:gd name="connsiteY0" fmla="*/ 0 h 4057566"/>
              <a:gd name="connsiteX1" fmla="*/ 2398897 w 2398897"/>
              <a:gd name="connsiteY1" fmla="*/ 0 h 4057566"/>
              <a:gd name="connsiteX2" fmla="*/ 2398897 w 2398897"/>
              <a:gd name="connsiteY2" fmla="*/ 4057566 h 4057566"/>
              <a:gd name="connsiteX3" fmla="*/ 0 w 2398897"/>
              <a:gd name="connsiteY3" fmla="*/ 4057566 h 40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8897" h="4057566">
                <a:moveTo>
                  <a:pt x="0" y="0"/>
                </a:moveTo>
                <a:lnTo>
                  <a:pt x="2398897" y="0"/>
                </a:lnTo>
                <a:lnTo>
                  <a:pt x="2398897" y="4057566"/>
                </a:lnTo>
                <a:lnTo>
                  <a:pt x="0" y="4057566"/>
                </a:lnTo>
                <a:close/>
              </a:path>
            </a:pathLst>
          </a:cu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5C7A364C-44AF-4F5D-9745-635E5088F731}"/>
              </a:ext>
            </a:extLst>
          </p:cNvPr>
          <p:cNvSpPr>
            <a:spLocks/>
          </p:cNvSpPr>
          <p:nvPr userDrawn="1"/>
        </p:nvSpPr>
        <p:spPr bwMode="auto">
          <a:xfrm>
            <a:off x="364828" y="1875705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3256972E-C490-4EA6-87F9-F4F68CD38CAF}"/>
              </a:ext>
            </a:extLst>
          </p:cNvPr>
          <p:cNvSpPr>
            <a:spLocks/>
          </p:cNvSpPr>
          <p:nvPr userDrawn="1"/>
        </p:nvSpPr>
        <p:spPr bwMode="auto">
          <a:xfrm>
            <a:off x="10837038" y="3987323"/>
            <a:ext cx="980608" cy="980609"/>
          </a:xfrm>
          <a:custGeom>
            <a:avLst/>
            <a:gdLst>
              <a:gd name="T0" fmla="*/ 4000 w 4000"/>
              <a:gd name="T1" fmla="*/ 2000 h 4000"/>
              <a:gd name="T2" fmla="*/ 2000 w 4000"/>
              <a:gd name="T3" fmla="*/ 4000 h 4000"/>
              <a:gd name="T4" fmla="*/ 0 w 4000"/>
              <a:gd name="T5" fmla="*/ 2000 h 4000"/>
              <a:gd name="T6" fmla="*/ 2000 w 4000"/>
              <a:gd name="T7" fmla="*/ 0 h 4000"/>
              <a:gd name="T8" fmla="*/ 4000 w 4000"/>
              <a:gd name="T9" fmla="*/ 2000 h 4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00" h="4000">
                <a:moveTo>
                  <a:pt x="4000" y="2000"/>
                </a:moveTo>
                <a:cubicBezTo>
                  <a:pt x="2000" y="2000"/>
                  <a:pt x="2000" y="2000"/>
                  <a:pt x="2000" y="4000"/>
                </a:cubicBezTo>
                <a:cubicBezTo>
                  <a:pt x="2000" y="2000"/>
                  <a:pt x="2000" y="2000"/>
                  <a:pt x="0" y="2000"/>
                </a:cubicBezTo>
                <a:cubicBezTo>
                  <a:pt x="2000" y="2000"/>
                  <a:pt x="2000" y="2000"/>
                  <a:pt x="2000" y="0"/>
                </a:cubicBezTo>
                <a:cubicBezTo>
                  <a:pt x="2000" y="2000"/>
                  <a:pt x="2000" y="2000"/>
                  <a:pt x="4000" y="20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latin typeface="Roboto"/>
              <a:ea typeface="思源黑体 C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557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89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5" r:id="rId11"/>
    <p:sldLayoutId id="2147483677" r:id="rId12"/>
    <p:sldLayoutId id="2147483662" r:id="rId13"/>
    <p:sldLayoutId id="2147483663" r:id="rId14"/>
    <p:sldLayoutId id="2147483664" r:id="rId15"/>
    <p:sldLayoutId id="2147483666" r:id="rId16"/>
    <p:sldLayoutId id="2147483667" r:id="rId17"/>
    <p:sldLayoutId id="2147483668" r:id="rId18"/>
    <p:sldLayoutId id="2147483676" r:id="rId19"/>
    <p:sldLayoutId id="2147483669" r:id="rId20"/>
    <p:sldLayoutId id="2147483670" r:id="rId21"/>
    <p:sldLayoutId id="2147483671" r:id="rId22"/>
    <p:sldLayoutId id="2147483653" r:id="rId23"/>
    <p:sldLayoutId id="214748367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tags" Target="../tags/tag25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CADDED-86CC-496F-A447-266CA9411196}"/>
              </a:ext>
            </a:extLst>
          </p:cNvPr>
          <p:cNvSpPr txBox="1"/>
          <p:nvPr/>
        </p:nvSpPr>
        <p:spPr>
          <a:xfrm>
            <a:off x="3337226" y="2323263"/>
            <a:ext cx="5517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latin typeface="+mj-ea"/>
                <a:ea typeface="+mj-ea"/>
                <a:cs typeface="OPPOSans B" panose="00020600040101010101" pitchFamily="18" charset="-122"/>
                <a:sym typeface="OPPOSans B" panose="00020600040101010101" pitchFamily="18" charset="-122"/>
              </a:rPr>
              <a:t>新媒体的发展与运营</a:t>
            </a:r>
          </a:p>
        </p:txBody>
      </p:sp>
      <p:pic>
        <p:nvPicPr>
          <p:cNvPr id="3" name="图片 2">
            <a:hlinkClick r:id="rId2"/>
            <a:extLst>
              <a:ext uri="{FF2B5EF4-FFF2-40B4-BE49-F238E27FC236}">
                <a16:creationId xmlns:a16="http://schemas.microsoft.com/office/drawing/2014/main" id="{A61D1261-0A35-43E2-8123-475D311E2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4" y="3842996"/>
            <a:ext cx="1240216" cy="16536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D1A96FC-FA51-4807-89F0-2B5EB0BEB92C}"/>
              </a:ext>
            </a:extLst>
          </p:cNvPr>
          <p:cNvSpPr txBox="1"/>
          <p:nvPr/>
        </p:nvSpPr>
        <p:spPr>
          <a:xfrm>
            <a:off x="3526266" y="2999988"/>
            <a:ext cx="51200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dirty="0"/>
              <a:t>DEVELOPMENT AND OPERATION OF NEW MEDIA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153648-1A23-4B96-BED2-99E1E33684E6}"/>
              </a:ext>
            </a:extLst>
          </p:cNvPr>
          <p:cNvSpPr txBox="1"/>
          <p:nvPr/>
        </p:nvSpPr>
        <p:spPr>
          <a:xfrm>
            <a:off x="7328485" y="3765296"/>
            <a:ext cx="149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cs typeface="OPPOSans L" panose="00020600040101010101" pitchFamily="18" charset="-122"/>
                <a:sym typeface="OPPOSans L" panose="00020600040101010101" pitchFamily="18" charset="-122"/>
              </a:rPr>
              <a:t>20XX-11-21</a:t>
            </a:r>
            <a:endParaRPr lang="zh-CN" altLang="en-US" sz="1600" dirty="0">
              <a:cs typeface="OPPOSans L" panose="00020600040101010101" pitchFamily="18" charset="-122"/>
              <a:sym typeface="OPPOSans L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65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97DC0B5F-C4E2-405D-8A04-2DB72DF0E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6" y="891972"/>
            <a:ext cx="4359983" cy="425450"/>
          </a:xfrm>
        </p:spPr>
        <p:txBody>
          <a:bodyPr/>
          <a:lstStyle/>
          <a:p>
            <a:r>
              <a:rPr lang="en-US" altLang="zh-CN" dirty="0"/>
              <a:t>DEVELOPMENT BACKGROUND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6C84EED9-36BE-4E4F-9EA6-6179FB813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发展背景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ACE25EB-2CAA-4C8B-B8D2-F89363BD732B}"/>
              </a:ext>
            </a:extLst>
          </p:cNvPr>
          <p:cNvSpPr txBox="1"/>
          <p:nvPr/>
        </p:nvSpPr>
        <p:spPr>
          <a:xfrm>
            <a:off x="1056217" y="2841952"/>
            <a:ext cx="10079566" cy="798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/>
              <a:t>随着中国互联网的不断普及，中国互联网和移动互联网的发展逐步成熟，人们对于简单、快捷、趣味性的需求也随之增加，从碎片化阅读到短视频观看，中国的自媒体也飞速发展起来。</a:t>
            </a:r>
          </a:p>
        </p:txBody>
      </p:sp>
    </p:spTree>
    <p:extLst>
      <p:ext uri="{BB962C8B-B14F-4D97-AF65-F5344CB8AC3E}">
        <p14:creationId xmlns:p14="http://schemas.microsoft.com/office/powerpoint/2010/main" val="264546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9C94E92-E9FF-49B7-A496-F8CF3EF28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3620977" cy="425450"/>
          </a:xfrm>
        </p:spPr>
        <p:txBody>
          <a:bodyPr/>
          <a:lstStyle/>
          <a:p>
            <a:r>
              <a:rPr lang="en-US" altLang="zh-CN" dirty="0"/>
              <a:t>PROGRESSION STAGE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B5893F-6427-458A-86B1-33F21A03C3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发展阶段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5992B0D-3ACA-4FDE-92FD-B55EAFF968E5}"/>
              </a:ext>
            </a:extLst>
          </p:cNvPr>
          <p:cNvSpPr txBox="1"/>
          <p:nvPr/>
        </p:nvSpPr>
        <p:spPr>
          <a:xfrm>
            <a:off x="1902273" y="3376724"/>
            <a:ext cx="19287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它以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BBS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为代表</a:t>
            </a:r>
            <a:endParaRPr lang="zh-CN" altLang="en-US" sz="16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46DBAA3-D24C-4A67-9ABE-0B703C28456D}"/>
              </a:ext>
            </a:extLst>
          </p:cNvPr>
          <p:cNvSpPr txBox="1"/>
          <p:nvPr/>
        </p:nvSpPr>
        <p:spPr>
          <a:xfrm>
            <a:off x="4732537" y="3376724"/>
            <a:ext cx="1928790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以博客、个人网站、微博为代表</a:t>
            </a:r>
            <a:endParaRPr lang="zh-CN" altLang="en-US" sz="16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F291837-CAB4-474F-AC74-6A2848D7F9A2}"/>
              </a:ext>
            </a:extLst>
          </p:cNvPr>
          <p:cNvSpPr txBox="1"/>
          <p:nvPr/>
        </p:nvSpPr>
        <p:spPr>
          <a:xfrm>
            <a:off x="7627653" y="3376724"/>
            <a:ext cx="1799086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以微信公众平台为代表</a:t>
            </a:r>
            <a:endParaRPr lang="zh-CN" alt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348F392-E37E-4FB1-A2AF-4D2A07F4C1DD}"/>
              </a:ext>
            </a:extLst>
          </p:cNvPr>
          <p:cNvSpPr txBox="1"/>
          <p:nvPr/>
        </p:nvSpPr>
        <p:spPr>
          <a:xfrm>
            <a:off x="2608424" y="4861266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1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1600B68-D666-4020-9D2D-C7C6C8B44CEE}"/>
              </a:ext>
            </a:extLst>
          </p:cNvPr>
          <p:cNvSpPr txBox="1"/>
          <p:nvPr/>
        </p:nvSpPr>
        <p:spPr>
          <a:xfrm>
            <a:off x="5376973" y="4861266"/>
            <a:ext cx="639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2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516D43A-CEB0-4CAD-8FB7-24E6C42D1BA3}"/>
              </a:ext>
            </a:extLst>
          </p:cNvPr>
          <p:cNvSpPr txBox="1"/>
          <p:nvPr/>
        </p:nvSpPr>
        <p:spPr>
          <a:xfrm>
            <a:off x="8207237" y="4861266"/>
            <a:ext cx="639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3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F71AC9D-828F-452C-BA6F-62B3E6968634}"/>
              </a:ext>
            </a:extLst>
          </p:cNvPr>
          <p:cNvSpPr/>
          <p:nvPr/>
        </p:nvSpPr>
        <p:spPr>
          <a:xfrm>
            <a:off x="1825360" y="2713696"/>
            <a:ext cx="2082616" cy="4960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+mj-ea"/>
                <a:ea typeface="+mj-ea"/>
              </a:rPr>
              <a:t>初始化阶段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92D77C6-3B5B-4AF6-8695-40309C0CAC82}"/>
              </a:ext>
            </a:extLst>
          </p:cNvPr>
          <p:cNvSpPr/>
          <p:nvPr/>
        </p:nvSpPr>
        <p:spPr>
          <a:xfrm>
            <a:off x="4655624" y="2713696"/>
            <a:ext cx="2082616" cy="4960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+mj-ea"/>
                <a:ea typeface="+mj-ea"/>
              </a:rPr>
              <a:t>雏形阶段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B593157-91BD-494E-97F3-5675C9A1C8EE}"/>
              </a:ext>
            </a:extLst>
          </p:cNvPr>
          <p:cNvSpPr/>
          <p:nvPr/>
        </p:nvSpPr>
        <p:spPr>
          <a:xfrm>
            <a:off x="7562801" y="2713696"/>
            <a:ext cx="2082616" cy="4960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+mj-ea"/>
                <a:ea typeface="+mj-ea"/>
              </a:rPr>
              <a:t>意识觉醒时代</a:t>
            </a:r>
          </a:p>
        </p:txBody>
      </p:sp>
    </p:spTree>
    <p:extLst>
      <p:ext uri="{BB962C8B-B14F-4D97-AF65-F5344CB8AC3E}">
        <p14:creationId xmlns:p14="http://schemas.microsoft.com/office/powerpoint/2010/main" val="78805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8209833B-8D94-4067-B95D-A68FDA1B70B5}"/>
              </a:ext>
            </a:extLst>
          </p:cNvPr>
          <p:cNvGrpSpPr/>
          <p:nvPr/>
        </p:nvGrpSpPr>
        <p:grpSpPr>
          <a:xfrm>
            <a:off x="731838" y="2607249"/>
            <a:ext cx="1847704" cy="2815902"/>
            <a:chOff x="731838" y="2607249"/>
            <a:chExt cx="1847704" cy="2815902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D16BB93-B1FB-4FF5-A537-A480703D10B8}"/>
                </a:ext>
              </a:extLst>
            </p:cNvPr>
            <p:cNvSpPr/>
            <p:nvPr/>
          </p:nvSpPr>
          <p:spPr>
            <a:xfrm>
              <a:off x="731838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D95584D-6CBE-4983-88CE-0155D328878B}"/>
                </a:ext>
              </a:extLst>
            </p:cNvPr>
            <p:cNvGrpSpPr/>
            <p:nvPr/>
          </p:nvGrpSpPr>
          <p:grpSpPr>
            <a:xfrm>
              <a:off x="732917" y="2607249"/>
              <a:ext cx="1845547" cy="437923"/>
              <a:chOff x="732917" y="2607249"/>
              <a:chExt cx="1845547" cy="437923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A682A1F1-533A-48DE-A79F-A2D6AA9E05E1}"/>
                  </a:ext>
                </a:extLst>
              </p:cNvPr>
              <p:cNvSpPr/>
              <p:nvPr/>
            </p:nvSpPr>
            <p:spPr>
              <a:xfrm>
                <a:off x="732917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A25B8F2-D151-4348-9785-973C5487E46B}"/>
                  </a:ext>
                </a:extLst>
              </p:cNvPr>
              <p:cNvSpPr txBox="1"/>
              <p:nvPr/>
            </p:nvSpPr>
            <p:spPr>
              <a:xfrm>
                <a:off x="942130" y="2641544"/>
                <a:ext cx="14271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0" i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</a:rPr>
                  <a:t>个性化</a:t>
                </a:r>
                <a:endParaRPr lang="zh-CN" altLang="en-US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DF617B1-BF20-4743-82EB-80A778A2877A}"/>
                </a:ext>
              </a:extLst>
            </p:cNvPr>
            <p:cNvSpPr txBox="1"/>
            <p:nvPr/>
          </p:nvSpPr>
          <p:spPr>
            <a:xfrm>
              <a:off x="849369" y="3399947"/>
              <a:ext cx="1656180" cy="1352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无论是内容还是形式，为用户提供充足的个性化选择的空间</a:t>
              </a:r>
              <a:endParaRPr lang="zh-CN" altLang="en-US" sz="1600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1A551B30-D181-492D-938C-0BB3094538A7}"/>
                </a:ext>
              </a:extLst>
            </p:cNvPr>
            <p:cNvSpPr txBox="1"/>
            <p:nvPr/>
          </p:nvSpPr>
          <p:spPr>
            <a:xfrm>
              <a:off x="1399309" y="4499821"/>
              <a:ext cx="5164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effectLst>
                    <a:reflection blurRad="25400" stA="28000" endPos="80000" dir="5400000" sy="-100000" algn="bl" rotWithShape="0"/>
                  </a:effectLst>
                  <a:latin typeface="+mj-lt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D557AEB-09B5-4D03-AC70-463D439A4D98}"/>
              </a:ext>
            </a:extLst>
          </p:cNvPr>
          <p:cNvGrpSpPr/>
          <p:nvPr/>
        </p:nvGrpSpPr>
        <p:grpSpPr>
          <a:xfrm>
            <a:off x="2963916" y="1781599"/>
            <a:ext cx="1847704" cy="2873046"/>
            <a:chOff x="2963916" y="1781599"/>
            <a:chExt cx="1847704" cy="2873046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84A0AE17-6EFC-407B-AC3B-FA4913320644}"/>
                </a:ext>
              </a:extLst>
            </p:cNvPr>
            <p:cNvSpPr/>
            <p:nvPr/>
          </p:nvSpPr>
          <p:spPr>
            <a:xfrm>
              <a:off x="2963916" y="178159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0B184CD-4A96-4211-8694-479935753A2A}"/>
                </a:ext>
              </a:extLst>
            </p:cNvPr>
            <p:cNvGrpSpPr/>
            <p:nvPr/>
          </p:nvGrpSpPr>
          <p:grpSpPr>
            <a:xfrm>
              <a:off x="2964995" y="1781599"/>
              <a:ext cx="1845547" cy="437923"/>
              <a:chOff x="2964995" y="1781599"/>
              <a:chExt cx="1845547" cy="437923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2304A669-BCEA-4A5F-92D9-9F76D1A99C04}"/>
                  </a:ext>
                </a:extLst>
              </p:cNvPr>
              <p:cNvSpPr/>
              <p:nvPr/>
            </p:nvSpPr>
            <p:spPr>
              <a:xfrm>
                <a:off x="2964995" y="178159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FEEA7BB-3ACB-4EF9-86A7-65BEFD1BC6DA}"/>
                  </a:ext>
                </a:extLst>
              </p:cNvPr>
              <p:cNvSpPr txBox="1"/>
              <p:nvPr/>
            </p:nvSpPr>
            <p:spPr>
              <a:xfrm>
                <a:off x="3174208" y="1815894"/>
                <a:ext cx="14271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</a:rPr>
                  <a:t>碎片化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10C6FED-B45E-4B63-BC2D-E72B2EE64F2F}"/>
                </a:ext>
              </a:extLst>
            </p:cNvPr>
            <p:cNvSpPr txBox="1"/>
            <p:nvPr/>
          </p:nvSpPr>
          <p:spPr>
            <a:xfrm>
              <a:off x="3059678" y="2574297"/>
              <a:ext cx="1656180" cy="1032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受众越来越习惯和乐于接受简短的、直观的信息</a:t>
              </a:r>
              <a:endParaRPr lang="zh-CN" altLang="en-US" sz="1600" dirty="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A2FD41C8-1BE3-467B-A044-390A1CC244ED}"/>
                </a:ext>
              </a:extLst>
            </p:cNvPr>
            <p:cNvSpPr txBox="1"/>
            <p:nvPr/>
          </p:nvSpPr>
          <p:spPr>
            <a:xfrm>
              <a:off x="3567809" y="3731315"/>
              <a:ext cx="639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effectLst>
                    <a:reflection blurRad="25400" stA="28000" endPos="80000" dir="5400000" sy="-100000" algn="bl" rotWithShape="0"/>
                  </a:effectLst>
                  <a:latin typeface="+mj-lt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130E664-B6E3-44B6-A10A-B68C3689F46F}"/>
              </a:ext>
            </a:extLst>
          </p:cNvPr>
          <p:cNvGrpSpPr/>
          <p:nvPr/>
        </p:nvGrpSpPr>
        <p:grpSpPr>
          <a:xfrm>
            <a:off x="5192267" y="951892"/>
            <a:ext cx="1847704" cy="2859374"/>
            <a:chOff x="5192267" y="951892"/>
            <a:chExt cx="1847704" cy="2859374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F2D749D5-60A7-41C2-B81A-49C553DFAC20}"/>
                </a:ext>
              </a:extLst>
            </p:cNvPr>
            <p:cNvSpPr/>
            <p:nvPr/>
          </p:nvSpPr>
          <p:spPr>
            <a:xfrm>
              <a:off x="5192267" y="951892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E330E76-095C-49DD-9D36-3404F1734F11}"/>
                </a:ext>
              </a:extLst>
            </p:cNvPr>
            <p:cNvGrpSpPr/>
            <p:nvPr/>
          </p:nvGrpSpPr>
          <p:grpSpPr>
            <a:xfrm>
              <a:off x="5193346" y="951892"/>
              <a:ext cx="1845547" cy="437923"/>
              <a:chOff x="5193346" y="951892"/>
              <a:chExt cx="1845547" cy="437923"/>
            </a:xfrm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C1E8D963-D14C-47FE-AC17-D8F313C90654}"/>
                  </a:ext>
                </a:extLst>
              </p:cNvPr>
              <p:cNvSpPr/>
              <p:nvPr/>
            </p:nvSpPr>
            <p:spPr>
              <a:xfrm>
                <a:off x="5193346" y="951892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8BB99C0-3FF6-45E8-81C8-A62EBB3D1E59}"/>
                  </a:ext>
                </a:extLst>
              </p:cNvPr>
              <p:cNvSpPr txBox="1"/>
              <p:nvPr/>
            </p:nvSpPr>
            <p:spPr>
              <a:xfrm>
                <a:off x="5402559" y="986187"/>
                <a:ext cx="14271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</a:rPr>
                  <a:t>交互性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5995F79-F4C2-45BB-9DFE-81FF1AB07C13}"/>
                </a:ext>
              </a:extLst>
            </p:cNvPr>
            <p:cNvSpPr txBox="1"/>
            <p:nvPr/>
          </p:nvSpPr>
          <p:spPr>
            <a:xfrm>
              <a:off x="5310738" y="1744590"/>
              <a:ext cx="1610762" cy="1352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受众使用自媒体的核心目的是为了满足沟通和交流的需求</a:t>
              </a:r>
              <a:endParaRPr lang="zh-CN" altLang="en-US" sz="1600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FB402C0-D284-4C73-B96C-F3AE0608A049}"/>
                </a:ext>
              </a:extLst>
            </p:cNvPr>
            <p:cNvSpPr txBox="1"/>
            <p:nvPr/>
          </p:nvSpPr>
          <p:spPr>
            <a:xfrm>
              <a:off x="5805172" y="2887936"/>
              <a:ext cx="639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effectLst>
                    <a:reflection blurRad="25400" stA="28000" endPos="80000" dir="5400000" sy="-100000" algn="bl" rotWithShape="0"/>
                  </a:effectLst>
                  <a:latin typeface="+mj-lt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D54A351-2DC0-4DEC-ADB1-5977D3B9DA57}"/>
              </a:ext>
            </a:extLst>
          </p:cNvPr>
          <p:cNvGrpSpPr/>
          <p:nvPr/>
        </p:nvGrpSpPr>
        <p:grpSpPr>
          <a:xfrm>
            <a:off x="7420618" y="1781599"/>
            <a:ext cx="1847704" cy="2873046"/>
            <a:chOff x="7420618" y="1781599"/>
            <a:chExt cx="1847704" cy="2873046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E6E568F-F647-4B13-BFCE-CE11C58C0032}"/>
                </a:ext>
              </a:extLst>
            </p:cNvPr>
            <p:cNvSpPr/>
            <p:nvPr/>
          </p:nvSpPr>
          <p:spPr>
            <a:xfrm>
              <a:off x="7420618" y="178159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9E71BB3-5E5A-4AE0-B896-B81F98580493}"/>
                </a:ext>
              </a:extLst>
            </p:cNvPr>
            <p:cNvGrpSpPr/>
            <p:nvPr/>
          </p:nvGrpSpPr>
          <p:grpSpPr>
            <a:xfrm>
              <a:off x="7421697" y="1781599"/>
              <a:ext cx="1845547" cy="437923"/>
              <a:chOff x="7421697" y="1781599"/>
              <a:chExt cx="1845547" cy="437923"/>
            </a:xfrm>
          </p:grpSpPr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F4C8D1B3-30F7-460E-98D7-B06C268A269C}"/>
                  </a:ext>
                </a:extLst>
              </p:cNvPr>
              <p:cNvSpPr/>
              <p:nvPr/>
            </p:nvSpPr>
            <p:spPr>
              <a:xfrm>
                <a:off x="7421697" y="178159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060F31AF-5F53-4E94-B55C-F6B94F7BCDAA}"/>
                  </a:ext>
                </a:extLst>
              </p:cNvPr>
              <p:cNvSpPr txBox="1"/>
              <p:nvPr/>
            </p:nvSpPr>
            <p:spPr>
              <a:xfrm>
                <a:off x="7630910" y="1815894"/>
                <a:ext cx="14271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</a:rPr>
                  <a:t>群体性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F8E6CFD-0FD6-409F-9812-8FB2048D7298}"/>
                </a:ext>
              </a:extLst>
            </p:cNvPr>
            <p:cNvSpPr txBox="1"/>
            <p:nvPr/>
          </p:nvSpPr>
          <p:spPr>
            <a:xfrm>
              <a:off x="7634851" y="2574297"/>
              <a:ext cx="1419238" cy="1032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受众是以小群体不断聚集和传播信息</a:t>
              </a:r>
              <a:endParaRPr lang="zh-CN" altLang="en-US" sz="160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FEF3EE5-81CE-4591-8184-FBA902EB537F}"/>
                </a:ext>
              </a:extLst>
            </p:cNvPr>
            <p:cNvSpPr txBox="1"/>
            <p:nvPr/>
          </p:nvSpPr>
          <p:spPr>
            <a:xfrm>
              <a:off x="8024511" y="3731315"/>
              <a:ext cx="639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effectLst>
                    <a:reflection blurRad="25400" stA="28000" endPos="80000" dir="5400000" sy="-100000" algn="bl" rotWithShape="0"/>
                  </a:effectLst>
                  <a:latin typeface="+mj-lt"/>
                </a:rPr>
                <a:t>4</a:t>
              </a:r>
              <a:endParaRPr lang="zh-CN" altLang="en-US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691CD0E-C8CC-4FA3-A2FB-3669ADD80DA1}"/>
              </a:ext>
            </a:extLst>
          </p:cNvPr>
          <p:cNvGrpSpPr/>
          <p:nvPr/>
        </p:nvGrpSpPr>
        <p:grpSpPr>
          <a:xfrm>
            <a:off x="9648970" y="2607249"/>
            <a:ext cx="1847704" cy="2815902"/>
            <a:chOff x="9648970" y="2607249"/>
            <a:chExt cx="1847704" cy="2815902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832DAC82-547E-4734-B3F3-972EC949F30B}"/>
                </a:ext>
              </a:extLst>
            </p:cNvPr>
            <p:cNvSpPr/>
            <p:nvPr/>
          </p:nvSpPr>
          <p:spPr>
            <a:xfrm>
              <a:off x="9648970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CBFC25DC-12C5-4F73-84E9-37652E515034}"/>
                </a:ext>
              </a:extLst>
            </p:cNvPr>
            <p:cNvGrpSpPr/>
            <p:nvPr/>
          </p:nvGrpSpPr>
          <p:grpSpPr>
            <a:xfrm>
              <a:off x="9650049" y="2607249"/>
              <a:ext cx="1845547" cy="437923"/>
              <a:chOff x="9650049" y="2607249"/>
              <a:chExt cx="1845547" cy="437923"/>
            </a:xfrm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93301FEA-D616-4BF9-9083-5807C1DF2E54}"/>
                  </a:ext>
                </a:extLst>
              </p:cNvPr>
              <p:cNvSpPr/>
              <p:nvPr/>
            </p:nvSpPr>
            <p:spPr>
              <a:xfrm>
                <a:off x="9650049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4FBFBE5-7436-41A3-9D12-7096FBEBC55A}"/>
                  </a:ext>
                </a:extLst>
              </p:cNvPr>
              <p:cNvSpPr txBox="1"/>
              <p:nvPr/>
            </p:nvSpPr>
            <p:spPr>
              <a:xfrm>
                <a:off x="9859262" y="2641544"/>
                <a:ext cx="14271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+mj-ea"/>
                    <a:ea typeface="+mj-ea"/>
                  </a:rPr>
                  <a:t>传播性</a:t>
                </a:r>
                <a:endParaRPr lang="zh-CN" altLang="en-US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3783A5E-C1F2-4962-95C7-69A40DAF4917}"/>
                </a:ext>
              </a:extLst>
            </p:cNvPr>
            <p:cNvSpPr txBox="1"/>
            <p:nvPr/>
          </p:nvSpPr>
          <p:spPr>
            <a:xfrm>
              <a:off x="9725293" y="3399947"/>
              <a:ext cx="1695058" cy="1032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无法有效快速传播，自媒体就没有价值和意义</a:t>
              </a:r>
              <a:endParaRPr lang="zh-CN" altLang="en-US" sz="16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1149C324-5369-44BA-8C00-B0FE0D5483AA}"/>
                </a:ext>
              </a:extLst>
            </p:cNvPr>
            <p:cNvSpPr txBox="1"/>
            <p:nvPr/>
          </p:nvSpPr>
          <p:spPr>
            <a:xfrm>
              <a:off x="10252863" y="4499821"/>
              <a:ext cx="639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bg1"/>
                  </a:solidFill>
                  <a:effectLst>
                    <a:reflection blurRad="25400" stA="28000" endPos="80000" dir="5400000" sy="-100000" algn="bl" rotWithShape="0"/>
                  </a:effectLst>
                  <a:latin typeface="+mj-lt"/>
                </a:rPr>
                <a:t>5</a:t>
              </a:r>
              <a:endParaRPr lang="zh-CN" altLang="en-US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endParaRPr>
            </a:p>
          </p:txBody>
        </p:sp>
      </p:grpSp>
      <p:sp>
        <p:nvSpPr>
          <p:cNvPr id="61" name="文本占位符 60">
            <a:extLst>
              <a:ext uri="{FF2B5EF4-FFF2-40B4-BE49-F238E27FC236}">
                <a16:creationId xmlns:a16="http://schemas.microsoft.com/office/drawing/2014/main" id="{8C1238EE-5B2F-4BEC-B258-C83F0E0EC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FEATURES</a:t>
            </a:r>
            <a:endParaRPr lang="zh-CN" altLang="en-US" dirty="0"/>
          </a:p>
        </p:txBody>
      </p:sp>
      <p:sp>
        <p:nvSpPr>
          <p:cNvPr id="60" name="文本占位符 59">
            <a:extLst>
              <a:ext uri="{FF2B5EF4-FFF2-40B4-BE49-F238E27FC236}">
                <a16:creationId xmlns:a16="http://schemas.microsoft.com/office/drawing/2014/main" id="{7B5EC168-08E2-4F46-8D70-D8AA57F67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特点</a:t>
            </a:r>
          </a:p>
        </p:txBody>
      </p:sp>
    </p:spTree>
    <p:extLst>
      <p:ext uri="{BB962C8B-B14F-4D97-AF65-F5344CB8AC3E}">
        <p14:creationId xmlns:p14="http://schemas.microsoft.com/office/powerpoint/2010/main" val="44884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0065607-D997-447B-995C-F9B624633A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altLang="zh-CN" dirty="0"/>
              <a:t>WE MEDIA FORM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F930DD-9604-4F49-8B40-2C8069C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自媒体形态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BCB4C7-B16F-406E-AE08-800839BF8E9C}"/>
              </a:ext>
            </a:extLst>
          </p:cNvPr>
          <p:cNvSpPr txBox="1"/>
          <p:nvPr/>
        </p:nvSpPr>
        <p:spPr>
          <a:xfrm>
            <a:off x="695326" y="4042626"/>
            <a:ext cx="756212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zh-CN" altLang="en-US" dirty="0"/>
              <a:t>微博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23F3A07-2B77-4B5F-8CC2-36D94BC29EBB}"/>
              </a:ext>
            </a:extLst>
          </p:cNvPr>
          <p:cNvSpPr txBox="1"/>
          <p:nvPr/>
        </p:nvSpPr>
        <p:spPr>
          <a:xfrm>
            <a:off x="642458" y="4770467"/>
            <a:ext cx="76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2010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539E4E1-2A69-44BE-8C19-85B28B460B90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695326" y="4255351"/>
            <a:ext cx="10590" cy="12822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272B85E-2388-4C2E-A121-A9A160CFB962}"/>
              </a:ext>
            </a:extLst>
          </p:cNvPr>
          <p:cNvSpPr txBox="1"/>
          <p:nvPr/>
        </p:nvSpPr>
        <p:spPr>
          <a:xfrm>
            <a:off x="2299246" y="2475716"/>
            <a:ext cx="1357917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/>
              <a:t>微信朋友圈</a:t>
            </a:r>
          </a:p>
          <a:p>
            <a:pPr algn="ctr"/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0F7EDCB-83FF-42A7-9F38-0F95FCD2AA57}"/>
              </a:ext>
            </a:extLst>
          </p:cNvPr>
          <p:cNvSpPr txBox="1"/>
          <p:nvPr/>
        </p:nvSpPr>
        <p:spPr>
          <a:xfrm>
            <a:off x="2305997" y="3469688"/>
            <a:ext cx="117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2014.4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BF2C63B-0F55-4A3C-B377-49A698A9A8FD}"/>
              </a:ext>
            </a:extLst>
          </p:cNvPr>
          <p:cNvCxnSpPr>
            <a:cxnSpLocks/>
            <a:endCxn id="23" idx="1"/>
          </p:cNvCxnSpPr>
          <p:nvPr/>
        </p:nvCxnSpPr>
        <p:spPr>
          <a:xfrm flipH="1" flipV="1">
            <a:off x="2299246" y="2688441"/>
            <a:ext cx="13502" cy="31282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816F959E-9FAD-42C3-B060-F433B2B34BFF}"/>
              </a:ext>
            </a:extLst>
          </p:cNvPr>
          <p:cNvSpPr txBox="1"/>
          <p:nvPr/>
        </p:nvSpPr>
        <p:spPr>
          <a:xfrm>
            <a:off x="3906078" y="3715343"/>
            <a:ext cx="1357917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/>
              <a:t>微信公众号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B2ED1F-35DD-4CAE-B277-0C76D58A9455}"/>
              </a:ext>
            </a:extLst>
          </p:cNvPr>
          <p:cNvSpPr txBox="1"/>
          <p:nvPr/>
        </p:nvSpPr>
        <p:spPr>
          <a:xfrm>
            <a:off x="3774261" y="4742189"/>
            <a:ext cx="117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2014.8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F6263460-3D0B-4FB4-9094-A4A1392EEBA3}"/>
              </a:ext>
            </a:extLst>
          </p:cNvPr>
          <p:cNvCxnSpPr>
            <a:cxnSpLocks/>
            <a:endCxn id="26" idx="1"/>
          </p:cNvCxnSpPr>
          <p:nvPr/>
        </p:nvCxnSpPr>
        <p:spPr>
          <a:xfrm flipH="1" flipV="1">
            <a:off x="3906078" y="3928068"/>
            <a:ext cx="24094" cy="20541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F40F541A-F069-445E-A820-48F7C3552C49}"/>
              </a:ext>
            </a:extLst>
          </p:cNvPr>
          <p:cNvSpPr txBox="1"/>
          <p:nvPr/>
        </p:nvSpPr>
        <p:spPr>
          <a:xfrm>
            <a:off x="5534179" y="1995668"/>
            <a:ext cx="1357917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/>
              <a:t>影视剧广告</a:t>
            </a:r>
          </a:p>
          <a:p>
            <a:pPr algn="ctr"/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CC8A7F0-2EB4-477D-ACC2-04A701F2DFC4}"/>
              </a:ext>
            </a:extLst>
          </p:cNvPr>
          <p:cNvSpPr txBox="1"/>
          <p:nvPr/>
        </p:nvSpPr>
        <p:spPr>
          <a:xfrm>
            <a:off x="5519043" y="2939843"/>
            <a:ext cx="81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A5CABA5F-CAAA-41AB-8827-C69275C3A1B1}"/>
              </a:ext>
            </a:extLst>
          </p:cNvPr>
          <p:cNvCxnSpPr>
            <a:cxnSpLocks/>
            <a:endCxn id="29" idx="1"/>
          </p:cNvCxnSpPr>
          <p:nvPr/>
        </p:nvCxnSpPr>
        <p:spPr>
          <a:xfrm flipH="1" flipV="1">
            <a:off x="5534179" y="2208393"/>
            <a:ext cx="13416" cy="35320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662272E3-631A-4165-8C6C-832A3B4D2648}"/>
              </a:ext>
            </a:extLst>
          </p:cNvPr>
          <p:cNvSpPr txBox="1"/>
          <p:nvPr/>
        </p:nvSpPr>
        <p:spPr>
          <a:xfrm>
            <a:off x="7161107" y="2901166"/>
            <a:ext cx="1357917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/>
              <a:t>短视频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7902293-E0D1-4CD5-924A-61F50342FCD9}"/>
              </a:ext>
            </a:extLst>
          </p:cNvPr>
          <p:cNvSpPr txBox="1"/>
          <p:nvPr/>
        </p:nvSpPr>
        <p:spPr>
          <a:xfrm>
            <a:off x="6881035" y="3788835"/>
            <a:ext cx="117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2018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3241D54-15DA-4545-B658-91EE913D21F3}"/>
              </a:ext>
            </a:extLst>
          </p:cNvPr>
          <p:cNvCxnSpPr>
            <a:cxnSpLocks/>
          </p:cNvCxnSpPr>
          <p:nvPr/>
        </p:nvCxnSpPr>
        <p:spPr>
          <a:xfrm flipV="1">
            <a:off x="7165017" y="2983065"/>
            <a:ext cx="0" cy="23759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6B022E2-1B8C-4CE0-AAA4-A73FB708DEA2}"/>
              </a:ext>
            </a:extLst>
          </p:cNvPr>
          <p:cNvSpPr txBox="1"/>
          <p:nvPr/>
        </p:nvSpPr>
        <p:spPr>
          <a:xfrm>
            <a:off x="8754629" y="1438893"/>
            <a:ext cx="1357917" cy="425450"/>
          </a:xfrm>
          <a:prstGeom prst="roundRect">
            <a:avLst>
              <a:gd name="adj" fmla="val 29104"/>
            </a:avLst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dirty="0"/>
              <a:t>直播电商</a:t>
            </a:r>
          </a:p>
          <a:p>
            <a:pPr algn="ctr"/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82483D74-9934-4B7B-8419-B65AEA70B483}"/>
              </a:ext>
            </a:extLst>
          </p:cNvPr>
          <p:cNvSpPr txBox="1"/>
          <p:nvPr/>
        </p:nvSpPr>
        <p:spPr>
          <a:xfrm>
            <a:off x="8721807" y="2748521"/>
            <a:ext cx="921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2019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6CB354E-A845-4FA4-B9E9-1673F48DDAEE}"/>
              </a:ext>
            </a:extLst>
          </p:cNvPr>
          <p:cNvCxnSpPr>
            <a:cxnSpLocks/>
            <a:endCxn id="35" idx="1"/>
          </p:cNvCxnSpPr>
          <p:nvPr/>
        </p:nvCxnSpPr>
        <p:spPr>
          <a:xfrm flipH="1" flipV="1">
            <a:off x="8754629" y="1651618"/>
            <a:ext cx="40997" cy="29457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D7A1A0F-0621-4437-9F3E-2005FFE3F729}"/>
              </a:ext>
            </a:extLst>
          </p:cNvPr>
          <p:cNvGrpSpPr/>
          <p:nvPr/>
        </p:nvGrpSpPr>
        <p:grpSpPr>
          <a:xfrm>
            <a:off x="3859854" y="5925642"/>
            <a:ext cx="140636" cy="140636"/>
            <a:chOff x="3823396" y="6068077"/>
            <a:chExt cx="140636" cy="140636"/>
          </a:xfrm>
        </p:grpSpPr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A848B67-2F59-4ED9-8648-C4E190F27967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9A3BA13C-5898-47D4-95A9-C0B8FD07EA61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1E8F975C-96B1-4473-935A-B0EE68F4CF32}"/>
              </a:ext>
            </a:extLst>
          </p:cNvPr>
          <p:cNvGrpSpPr/>
          <p:nvPr/>
        </p:nvGrpSpPr>
        <p:grpSpPr>
          <a:xfrm>
            <a:off x="2242430" y="5783235"/>
            <a:ext cx="140636" cy="140636"/>
            <a:chOff x="3823396" y="6068077"/>
            <a:chExt cx="140636" cy="140636"/>
          </a:xfrm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6CC69D8E-3146-4E96-B0A3-1926C382B2D3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8EBDF7F-80BE-42C0-B3FA-649788BC93F7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68EAD93-0E10-4AF7-BCBA-E45A868B0F68}"/>
              </a:ext>
            </a:extLst>
          </p:cNvPr>
          <p:cNvGrpSpPr/>
          <p:nvPr/>
        </p:nvGrpSpPr>
        <p:grpSpPr>
          <a:xfrm>
            <a:off x="635598" y="5467269"/>
            <a:ext cx="140636" cy="140636"/>
            <a:chOff x="3823396" y="6068077"/>
            <a:chExt cx="140636" cy="140636"/>
          </a:xfrm>
        </p:grpSpPr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66815DD5-DCCE-47A6-A9F2-DA0E054B0D25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159D60A-7C91-4EF6-A10A-2A9E5705EA7C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05E164DF-88E8-40C4-91F4-BC2E915A567E}"/>
              </a:ext>
            </a:extLst>
          </p:cNvPr>
          <p:cNvGrpSpPr/>
          <p:nvPr/>
        </p:nvGrpSpPr>
        <p:grpSpPr>
          <a:xfrm>
            <a:off x="5477277" y="5700249"/>
            <a:ext cx="140636" cy="140636"/>
            <a:chOff x="3823396" y="6068077"/>
            <a:chExt cx="140636" cy="140636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B0F581C-4941-472B-A621-5CAAF96CB586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4397576A-C712-4669-81B8-63DA00888379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B1D56E9-FBD5-4ECE-8E85-25818B657611}"/>
              </a:ext>
            </a:extLst>
          </p:cNvPr>
          <p:cNvGrpSpPr/>
          <p:nvPr/>
        </p:nvGrpSpPr>
        <p:grpSpPr>
          <a:xfrm>
            <a:off x="7090789" y="5359050"/>
            <a:ext cx="140636" cy="140636"/>
            <a:chOff x="3823396" y="6068077"/>
            <a:chExt cx="140636" cy="140636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9570371E-B184-4F65-9807-D05DB550D056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09C24C31-B542-4747-9DC1-4AD26C4B2E02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78BD8D6-B6A3-4C28-9B68-D639373C13F9}"/>
              </a:ext>
            </a:extLst>
          </p:cNvPr>
          <p:cNvGrpSpPr/>
          <p:nvPr/>
        </p:nvGrpSpPr>
        <p:grpSpPr>
          <a:xfrm>
            <a:off x="8727833" y="4527082"/>
            <a:ext cx="140636" cy="140636"/>
            <a:chOff x="3823396" y="6068077"/>
            <a:chExt cx="140636" cy="140636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0A8FFD4-6016-4CFB-8988-D967F856D25F}"/>
                </a:ext>
              </a:extLst>
            </p:cNvPr>
            <p:cNvSpPr/>
            <p:nvPr/>
          </p:nvSpPr>
          <p:spPr>
            <a:xfrm>
              <a:off x="3823396" y="6068077"/>
              <a:ext cx="140636" cy="140636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EB7C6987-A385-405B-8218-2FAFDE0DDF9F}"/>
                </a:ext>
              </a:extLst>
            </p:cNvPr>
            <p:cNvSpPr/>
            <p:nvPr/>
          </p:nvSpPr>
          <p:spPr>
            <a:xfrm>
              <a:off x="3855813" y="6100494"/>
              <a:ext cx="75802" cy="758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650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4570AE-7DFC-4B0C-8437-03CA110949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MARKET SHARE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E2137F-346A-400E-9197-C9A82C21AB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市场份额</a:t>
            </a:r>
          </a:p>
        </p:txBody>
      </p:sp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64A6CBA4-461A-48A0-A1C7-25454DF45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471759"/>
              </p:ext>
            </p:extLst>
          </p:nvPr>
        </p:nvGraphicFramePr>
        <p:xfrm>
          <a:off x="3754681" y="1622707"/>
          <a:ext cx="4682639" cy="312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文本框 15">
            <a:extLst>
              <a:ext uri="{FF2B5EF4-FFF2-40B4-BE49-F238E27FC236}">
                <a16:creationId xmlns:a16="http://schemas.microsoft.com/office/drawing/2014/main" id="{AA87747D-4D94-4BCD-97ED-2A140B0F5403}"/>
              </a:ext>
            </a:extLst>
          </p:cNvPr>
          <p:cNvSpPr txBox="1"/>
          <p:nvPr/>
        </p:nvSpPr>
        <p:spPr>
          <a:xfrm>
            <a:off x="640399" y="2567451"/>
            <a:ext cx="124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其他媒体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AE42B8B-0573-476A-A58A-C614F12A1353}"/>
              </a:ext>
            </a:extLst>
          </p:cNvPr>
          <p:cNvSpPr txBox="1"/>
          <p:nvPr/>
        </p:nvSpPr>
        <p:spPr>
          <a:xfrm>
            <a:off x="640398" y="2172262"/>
            <a:ext cx="131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13.5%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91DE1DB-CA74-404B-816C-E95AFC4CA44E}"/>
              </a:ext>
            </a:extLst>
          </p:cNvPr>
          <p:cNvGrpSpPr/>
          <p:nvPr/>
        </p:nvGrpSpPr>
        <p:grpSpPr>
          <a:xfrm>
            <a:off x="3424189" y="5034895"/>
            <a:ext cx="5343623" cy="1201177"/>
            <a:chOff x="7349602" y="1737240"/>
            <a:chExt cx="3130148" cy="120117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A7BE8E5-811E-43C4-8FAE-41EDD0044BB1}"/>
                </a:ext>
              </a:extLst>
            </p:cNvPr>
            <p:cNvSpPr/>
            <p:nvPr/>
          </p:nvSpPr>
          <p:spPr>
            <a:xfrm>
              <a:off x="7349602" y="1737240"/>
              <a:ext cx="3130148" cy="1201177"/>
            </a:xfrm>
            <a:prstGeom prst="roundRect">
              <a:avLst>
                <a:gd name="adj" fmla="val 27567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CC8CA72-FB06-4A25-9C45-06EDFDCC4105}"/>
                </a:ext>
              </a:extLst>
            </p:cNvPr>
            <p:cNvSpPr txBox="1">
              <a:spLocks/>
            </p:cNvSpPr>
            <p:nvPr/>
          </p:nvSpPr>
          <p:spPr>
            <a:xfrm>
              <a:off x="7392760" y="1861917"/>
              <a:ext cx="3043831" cy="61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800" dirty="0">
                  <a:latin typeface="+mj-ea"/>
                  <a:ea typeface="+mj-ea"/>
                </a:rPr>
                <a:t>2018</a:t>
              </a:r>
              <a:r>
                <a:rPr lang="zh-CN" altLang="en-US" sz="2800" dirty="0">
                  <a:latin typeface="+mj-ea"/>
                  <a:ea typeface="+mj-ea"/>
                </a:rPr>
                <a:t>年自媒体市场份额</a:t>
              </a: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9D94B660-67A0-4C78-BC1C-C478AC56104C}"/>
              </a:ext>
            </a:extLst>
          </p:cNvPr>
          <p:cNvSpPr txBox="1"/>
          <p:nvPr/>
        </p:nvSpPr>
        <p:spPr>
          <a:xfrm>
            <a:off x="640399" y="4102043"/>
            <a:ext cx="124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微博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C2F9228-AC14-4A68-8D46-81C67F7B64AB}"/>
              </a:ext>
            </a:extLst>
          </p:cNvPr>
          <p:cNvSpPr txBox="1"/>
          <p:nvPr/>
        </p:nvSpPr>
        <p:spPr>
          <a:xfrm>
            <a:off x="640398" y="3706854"/>
            <a:ext cx="131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19.3%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EE156FC-B140-4AE9-9CCB-610549561313}"/>
              </a:ext>
            </a:extLst>
          </p:cNvPr>
          <p:cNvSpPr txBox="1"/>
          <p:nvPr/>
        </p:nvSpPr>
        <p:spPr>
          <a:xfrm>
            <a:off x="10302239" y="2567451"/>
            <a:ext cx="124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/>
              <a:t>头条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EE5DA00-A728-4C59-A436-6DED7649B18F}"/>
              </a:ext>
            </a:extLst>
          </p:cNvPr>
          <p:cNvSpPr txBox="1"/>
          <p:nvPr/>
        </p:nvSpPr>
        <p:spPr>
          <a:xfrm>
            <a:off x="10233922" y="2172262"/>
            <a:ext cx="131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3.8%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BECA8EC-BBAC-4198-9AE9-56E769536C0C}"/>
              </a:ext>
            </a:extLst>
          </p:cNvPr>
          <p:cNvSpPr txBox="1"/>
          <p:nvPr/>
        </p:nvSpPr>
        <p:spPr>
          <a:xfrm>
            <a:off x="10302239" y="4116352"/>
            <a:ext cx="124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/>
              <a:t>微信公众号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D1E7AF6-02BF-4E47-B062-71D1C63DF306}"/>
              </a:ext>
            </a:extLst>
          </p:cNvPr>
          <p:cNvSpPr txBox="1"/>
          <p:nvPr/>
        </p:nvSpPr>
        <p:spPr>
          <a:xfrm>
            <a:off x="10233922" y="3721163"/>
            <a:ext cx="1317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63.4%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32DCEF2-C918-4C11-A3EE-189192633F72}"/>
              </a:ext>
            </a:extLst>
          </p:cNvPr>
          <p:cNvGrpSpPr/>
          <p:nvPr/>
        </p:nvGrpSpPr>
        <p:grpSpPr>
          <a:xfrm>
            <a:off x="731837" y="2072668"/>
            <a:ext cx="4972026" cy="493630"/>
            <a:chOff x="731837" y="2072668"/>
            <a:chExt cx="4972026" cy="493630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96098CC-8ED9-4000-8F70-430066113B90}"/>
                </a:ext>
              </a:extLst>
            </p:cNvPr>
            <p:cNvGrpSpPr/>
            <p:nvPr/>
          </p:nvGrpSpPr>
          <p:grpSpPr>
            <a:xfrm>
              <a:off x="731838" y="2074378"/>
              <a:ext cx="4972025" cy="491920"/>
              <a:chOff x="731838" y="2074378"/>
              <a:chExt cx="4972025" cy="491920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64AE0C9B-84EF-4E3D-AEE3-F07B2EE81E12}"/>
                  </a:ext>
                </a:extLst>
              </p:cNvPr>
              <p:cNvGrpSpPr/>
              <p:nvPr/>
            </p:nvGrpSpPr>
            <p:grpSpPr>
              <a:xfrm>
                <a:off x="5563227" y="2425662"/>
                <a:ext cx="140636" cy="140636"/>
                <a:chOff x="3823396" y="6068077"/>
                <a:chExt cx="140636" cy="140636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D17E15DA-FC28-4D52-975D-D5331DC6CA59}"/>
                    </a:ext>
                  </a:extLst>
                </p:cNvPr>
                <p:cNvSpPr/>
                <p:nvPr/>
              </p:nvSpPr>
              <p:spPr>
                <a:xfrm>
                  <a:off x="3823396" y="6068077"/>
                  <a:ext cx="140636" cy="140636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BF9900FB-E2F1-48F4-9659-EDAAD2E73573}"/>
                    </a:ext>
                  </a:extLst>
                </p:cNvPr>
                <p:cNvSpPr/>
                <p:nvPr/>
              </p:nvSpPr>
              <p:spPr>
                <a:xfrm>
                  <a:off x="3855813" y="6100494"/>
                  <a:ext cx="75802" cy="758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9FC242A6-E6C0-4C00-960E-ECAA5635ED70}"/>
                  </a:ext>
                </a:extLst>
              </p:cNvPr>
              <p:cNvGrpSpPr/>
              <p:nvPr/>
            </p:nvGrpSpPr>
            <p:grpSpPr>
              <a:xfrm>
                <a:off x="731838" y="2074378"/>
                <a:ext cx="4851985" cy="371880"/>
                <a:chOff x="731838" y="2074378"/>
                <a:chExt cx="4851985" cy="371880"/>
              </a:xfrm>
            </p:grpSpPr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AFF97449-4BD3-49CD-AB2B-C1942A7F18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838" y="2074378"/>
                  <a:ext cx="413319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>
                  <a:extLst>
                    <a:ext uri="{FF2B5EF4-FFF2-40B4-BE49-F238E27FC236}">
                      <a16:creationId xmlns:a16="http://schemas.microsoft.com/office/drawing/2014/main" id="{6395F327-9619-4904-AC45-90A447060F8D}"/>
                    </a:ext>
                  </a:extLst>
                </p:cNvPr>
                <p:cNvCxnSpPr>
                  <a:cxnSpLocks/>
                  <a:endCxn id="34" idx="1"/>
                </p:cNvCxnSpPr>
                <p:nvPr/>
              </p:nvCxnSpPr>
              <p:spPr>
                <a:xfrm>
                  <a:off x="4865033" y="2074378"/>
                  <a:ext cx="718790" cy="37188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等腰三角形 75">
              <a:extLst>
                <a:ext uri="{FF2B5EF4-FFF2-40B4-BE49-F238E27FC236}">
                  <a16:creationId xmlns:a16="http://schemas.microsoft.com/office/drawing/2014/main" id="{C384007D-7702-4941-851B-9DAC540D2671}"/>
                </a:ext>
              </a:extLst>
            </p:cNvPr>
            <p:cNvSpPr/>
            <p:nvPr/>
          </p:nvSpPr>
          <p:spPr>
            <a:xfrm flipV="1">
              <a:off x="731837" y="2072668"/>
              <a:ext cx="84383" cy="1177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687B5942-CA66-4E09-B439-C7F5D08B1E2F}"/>
              </a:ext>
            </a:extLst>
          </p:cNvPr>
          <p:cNvGrpSpPr/>
          <p:nvPr/>
        </p:nvGrpSpPr>
        <p:grpSpPr>
          <a:xfrm>
            <a:off x="731837" y="3256594"/>
            <a:ext cx="4565040" cy="470166"/>
            <a:chOff x="731837" y="3256594"/>
            <a:chExt cx="4565040" cy="470166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96DEFBD2-3899-4170-BE69-350D047FBEB6}"/>
                </a:ext>
              </a:extLst>
            </p:cNvPr>
            <p:cNvGrpSpPr/>
            <p:nvPr/>
          </p:nvGrpSpPr>
          <p:grpSpPr>
            <a:xfrm>
              <a:off x="731838" y="3256594"/>
              <a:ext cx="4565039" cy="352378"/>
              <a:chOff x="731838" y="3256594"/>
              <a:chExt cx="4565039" cy="352378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4A3A5683-D96A-4206-893F-CD0BBB1AF51A}"/>
                  </a:ext>
                </a:extLst>
              </p:cNvPr>
              <p:cNvGrpSpPr/>
              <p:nvPr/>
            </p:nvGrpSpPr>
            <p:grpSpPr>
              <a:xfrm>
                <a:off x="5156241" y="3256594"/>
                <a:ext cx="140636" cy="140636"/>
                <a:chOff x="3823396" y="6068077"/>
                <a:chExt cx="140636" cy="140636"/>
              </a:xfrm>
            </p:grpSpPr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81B8E795-D08D-4300-9DA4-A156DD807830}"/>
                    </a:ext>
                  </a:extLst>
                </p:cNvPr>
                <p:cNvSpPr/>
                <p:nvPr/>
              </p:nvSpPr>
              <p:spPr>
                <a:xfrm>
                  <a:off x="3823396" y="6068077"/>
                  <a:ext cx="140636" cy="140636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485BB102-F28D-4516-9E7C-D2BE4882CC99}"/>
                    </a:ext>
                  </a:extLst>
                </p:cNvPr>
                <p:cNvSpPr/>
                <p:nvPr/>
              </p:nvSpPr>
              <p:spPr>
                <a:xfrm>
                  <a:off x="3855813" y="6100494"/>
                  <a:ext cx="75802" cy="758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026AFC65-FB93-4E5B-9C2C-051BE5BB4F4F}"/>
                  </a:ext>
                </a:extLst>
              </p:cNvPr>
              <p:cNvGrpSpPr/>
              <p:nvPr/>
            </p:nvGrpSpPr>
            <p:grpSpPr>
              <a:xfrm>
                <a:off x="731838" y="3373908"/>
                <a:ext cx="4451350" cy="235064"/>
                <a:chOff x="731838" y="3373908"/>
                <a:chExt cx="4451350" cy="235064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9995FAE0-9959-4856-A534-05D8EB464F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1838" y="3608971"/>
                  <a:ext cx="3997642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>
                  <a:extLst>
                    <a:ext uri="{FF2B5EF4-FFF2-40B4-BE49-F238E27FC236}">
                      <a16:creationId xmlns:a16="http://schemas.microsoft.com/office/drawing/2014/main" id="{14E8E33D-B186-4BD2-9226-E6570D263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29480" y="3373908"/>
                  <a:ext cx="453708" cy="23506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7" name="等腰三角形 76">
              <a:extLst>
                <a:ext uri="{FF2B5EF4-FFF2-40B4-BE49-F238E27FC236}">
                  <a16:creationId xmlns:a16="http://schemas.microsoft.com/office/drawing/2014/main" id="{4FC8D1AA-0826-4F2D-ACA4-AD268F09B32F}"/>
                </a:ext>
              </a:extLst>
            </p:cNvPr>
            <p:cNvSpPr/>
            <p:nvPr/>
          </p:nvSpPr>
          <p:spPr>
            <a:xfrm flipV="1">
              <a:off x="731837" y="3608971"/>
              <a:ext cx="84383" cy="1177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DF328973-F96C-4AE9-8437-CEFFC8E766C9}"/>
              </a:ext>
            </a:extLst>
          </p:cNvPr>
          <p:cNvGrpSpPr/>
          <p:nvPr/>
        </p:nvGrpSpPr>
        <p:grpSpPr>
          <a:xfrm>
            <a:off x="6483655" y="3538654"/>
            <a:ext cx="4978624" cy="188106"/>
            <a:chOff x="6483655" y="3538654"/>
            <a:chExt cx="4978624" cy="188106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9FE3866D-E7F9-45C5-B2EA-CDC7AA2B993F}"/>
                </a:ext>
              </a:extLst>
            </p:cNvPr>
            <p:cNvGrpSpPr/>
            <p:nvPr/>
          </p:nvGrpSpPr>
          <p:grpSpPr>
            <a:xfrm>
              <a:off x="6483655" y="3538654"/>
              <a:ext cx="4976508" cy="140636"/>
              <a:chOff x="6483655" y="3538654"/>
              <a:chExt cx="4976508" cy="140636"/>
            </a:xfrm>
          </p:grpSpPr>
          <p:cxnSp>
            <p:nvCxnSpPr>
              <p:cNvPr id="3" name="直接连接符 2">
                <a:extLst>
                  <a:ext uri="{FF2B5EF4-FFF2-40B4-BE49-F238E27FC236}">
                    <a16:creationId xmlns:a16="http://schemas.microsoft.com/office/drawing/2014/main" id="{DD9272A6-43AF-4850-A876-C62653DB1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4055" y="3608971"/>
                <a:ext cx="4886108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30E0F5D2-6BCF-4DB6-9603-50AF264F6006}"/>
                  </a:ext>
                </a:extLst>
              </p:cNvPr>
              <p:cNvGrpSpPr/>
              <p:nvPr/>
            </p:nvGrpSpPr>
            <p:grpSpPr>
              <a:xfrm>
                <a:off x="6483655" y="3538654"/>
                <a:ext cx="140636" cy="140636"/>
                <a:chOff x="3823396" y="6068077"/>
                <a:chExt cx="140636" cy="140636"/>
              </a:xfrm>
            </p:grpSpPr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2740807D-DD8B-4029-B980-8FA83940D56A}"/>
                    </a:ext>
                  </a:extLst>
                </p:cNvPr>
                <p:cNvSpPr/>
                <p:nvPr/>
              </p:nvSpPr>
              <p:spPr>
                <a:xfrm>
                  <a:off x="3823396" y="6068077"/>
                  <a:ext cx="140636" cy="140636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3E4F85A3-7483-4815-A897-F435F7F642BB}"/>
                    </a:ext>
                  </a:extLst>
                </p:cNvPr>
                <p:cNvSpPr/>
                <p:nvPr/>
              </p:nvSpPr>
              <p:spPr>
                <a:xfrm>
                  <a:off x="3855813" y="6100494"/>
                  <a:ext cx="75802" cy="758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4" name="等腰三角形 83">
              <a:extLst>
                <a:ext uri="{FF2B5EF4-FFF2-40B4-BE49-F238E27FC236}">
                  <a16:creationId xmlns:a16="http://schemas.microsoft.com/office/drawing/2014/main" id="{24DFB830-B3EB-4397-B77C-57DCC5FCEADD}"/>
                </a:ext>
              </a:extLst>
            </p:cNvPr>
            <p:cNvSpPr/>
            <p:nvPr/>
          </p:nvSpPr>
          <p:spPr>
            <a:xfrm flipV="1">
              <a:off x="11377896" y="3608971"/>
              <a:ext cx="84383" cy="1177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FE67874-B38C-4500-A230-614D0AE97C64}"/>
              </a:ext>
            </a:extLst>
          </p:cNvPr>
          <p:cNvGrpSpPr/>
          <p:nvPr/>
        </p:nvGrpSpPr>
        <p:grpSpPr>
          <a:xfrm>
            <a:off x="5902890" y="2004060"/>
            <a:ext cx="5559389" cy="189510"/>
            <a:chOff x="5902890" y="2004060"/>
            <a:chExt cx="5559389" cy="189510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9578AE8F-DFA7-4648-9A6C-8573E678CAA5}"/>
                </a:ext>
              </a:extLst>
            </p:cNvPr>
            <p:cNvGrpSpPr/>
            <p:nvPr/>
          </p:nvGrpSpPr>
          <p:grpSpPr>
            <a:xfrm>
              <a:off x="5902890" y="2004060"/>
              <a:ext cx="5557273" cy="140636"/>
              <a:chOff x="5902890" y="2004060"/>
              <a:chExt cx="5557273" cy="140636"/>
            </a:xfrm>
          </p:grpSpPr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418EBAD4-3452-4E22-BF09-0CD3962F5C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3526" y="2074378"/>
                <a:ext cx="541663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A546C191-139D-473D-8E7F-CEF0FEF93DD7}"/>
                  </a:ext>
                </a:extLst>
              </p:cNvPr>
              <p:cNvGrpSpPr/>
              <p:nvPr/>
            </p:nvGrpSpPr>
            <p:grpSpPr>
              <a:xfrm>
                <a:off x="5902890" y="2004060"/>
                <a:ext cx="140636" cy="140636"/>
                <a:chOff x="3823396" y="6068077"/>
                <a:chExt cx="140636" cy="140636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6D59AE63-B6E1-4CCD-B91E-62ED380C07C9}"/>
                    </a:ext>
                  </a:extLst>
                </p:cNvPr>
                <p:cNvSpPr/>
                <p:nvPr/>
              </p:nvSpPr>
              <p:spPr>
                <a:xfrm>
                  <a:off x="3823396" y="6068077"/>
                  <a:ext cx="140636" cy="140636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5C7CF721-C507-4B67-A319-982440CA6F57}"/>
                    </a:ext>
                  </a:extLst>
                </p:cNvPr>
                <p:cNvSpPr/>
                <p:nvPr/>
              </p:nvSpPr>
              <p:spPr>
                <a:xfrm>
                  <a:off x="3855813" y="6100494"/>
                  <a:ext cx="75802" cy="758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5" name="等腰三角形 84">
              <a:extLst>
                <a:ext uri="{FF2B5EF4-FFF2-40B4-BE49-F238E27FC236}">
                  <a16:creationId xmlns:a16="http://schemas.microsoft.com/office/drawing/2014/main" id="{F9B55780-89E1-4C96-ADEC-A3192F982AE4}"/>
                </a:ext>
              </a:extLst>
            </p:cNvPr>
            <p:cNvSpPr/>
            <p:nvPr/>
          </p:nvSpPr>
          <p:spPr>
            <a:xfrm flipV="1">
              <a:off x="11377896" y="2075781"/>
              <a:ext cx="84383" cy="1177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89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29C32C4-A721-4802-93F2-01B40A9CAACB}"/>
              </a:ext>
            </a:extLst>
          </p:cNvPr>
          <p:cNvSpPr txBox="1"/>
          <p:nvPr/>
        </p:nvSpPr>
        <p:spPr>
          <a:xfrm>
            <a:off x="5866275" y="1260378"/>
            <a:ext cx="2531142" cy="4616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0000" dirty="0">
                <a:solidFill>
                  <a:schemeClr val="bg1"/>
                </a:solidFill>
                <a:latin typeface="+mj-lt"/>
                <a:ea typeface="思源黑体 CN Normal" panose="020B0400000000000000" pitchFamily="34" charset="-122"/>
              </a:rPr>
              <a:t>3</a:t>
            </a:r>
            <a:endParaRPr lang="zh-CN" altLang="en-US" sz="30000" dirty="0">
              <a:solidFill>
                <a:schemeClr val="bg1"/>
              </a:solidFill>
              <a:latin typeface="+mj-lt"/>
              <a:ea typeface="思源黑体 CN Normal" panose="020B0400000000000000" pitchFamily="34" charset="-122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:a16="http://schemas.microsoft.com/office/drawing/2014/main" id="{7C789669-BA9D-4593-B021-35DBE5F18F7E}"/>
              </a:ext>
            </a:extLst>
          </p:cNvPr>
          <p:cNvSpPr txBox="1"/>
          <p:nvPr/>
        </p:nvSpPr>
        <p:spPr>
          <a:xfrm>
            <a:off x="3283619" y="2875002"/>
            <a:ext cx="5624763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自媒体运营</a:t>
            </a:r>
          </a:p>
        </p:txBody>
      </p:sp>
    </p:spTree>
    <p:extLst>
      <p:ext uri="{BB962C8B-B14F-4D97-AF65-F5344CB8AC3E}">
        <p14:creationId xmlns:p14="http://schemas.microsoft.com/office/powerpoint/2010/main" val="223555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79C3D95-7AB3-4B89-8006-4F049EEDAD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5160930" cy="425450"/>
          </a:xfrm>
        </p:spPr>
        <p:txBody>
          <a:bodyPr/>
          <a:lstStyle/>
          <a:p>
            <a:r>
              <a:rPr lang="en-US" altLang="zh-CN" dirty="0"/>
              <a:t>CONCEPT OFWE MEDIA OPERATION</a:t>
            </a:r>
            <a:endParaRPr lang="zh-CN" alt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D1ABEDDC-22C5-4875-A236-8318256E6D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132" y="679247"/>
            <a:ext cx="2824130" cy="425450"/>
          </a:xfrm>
        </p:spPr>
        <p:txBody>
          <a:bodyPr/>
          <a:lstStyle/>
          <a:p>
            <a:r>
              <a:rPr lang="zh-CN" altLang="en-US" dirty="0"/>
              <a:t>自媒体运营概念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79F138D-9745-4E9D-A090-4D8729BC4B03}"/>
              </a:ext>
            </a:extLst>
          </p:cNvPr>
          <p:cNvGrpSpPr/>
          <p:nvPr/>
        </p:nvGrpSpPr>
        <p:grpSpPr>
          <a:xfrm>
            <a:off x="703478" y="3709336"/>
            <a:ext cx="2381250" cy="920750"/>
            <a:chOff x="703478" y="3709336"/>
            <a:chExt cx="2381250" cy="920750"/>
          </a:xfrm>
        </p:grpSpPr>
        <p:sp>
          <p:nvSpPr>
            <p:cNvPr id="39" name="流程图: 磁盘 38">
              <a:extLst>
                <a:ext uri="{FF2B5EF4-FFF2-40B4-BE49-F238E27FC236}">
                  <a16:creationId xmlns:a16="http://schemas.microsoft.com/office/drawing/2014/main" id="{51B84F09-9B69-40D6-BD91-68BD31EBE7F3}"/>
                </a:ext>
              </a:extLst>
            </p:cNvPr>
            <p:cNvSpPr/>
            <p:nvPr/>
          </p:nvSpPr>
          <p:spPr>
            <a:xfrm>
              <a:off x="703478" y="3709336"/>
              <a:ext cx="2381250" cy="920750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EE2E7C71-0D4B-4D83-83C4-C1E8AD5C2343}"/>
                </a:ext>
              </a:extLst>
            </p:cNvPr>
            <p:cNvSpPr txBox="1"/>
            <p:nvPr/>
          </p:nvSpPr>
          <p:spPr>
            <a:xfrm>
              <a:off x="1106703" y="4100754"/>
              <a:ext cx="157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运营平台</a:t>
              </a:r>
            </a:p>
          </p:txBody>
        </p:sp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86621A7D-2505-47E0-AC87-588CCAA7FAD9}"/>
              </a:ext>
            </a:extLst>
          </p:cNvPr>
          <p:cNvSpPr/>
          <p:nvPr/>
        </p:nvSpPr>
        <p:spPr>
          <a:xfrm>
            <a:off x="1092905" y="2665268"/>
            <a:ext cx="707308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抖音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327F42C7-4B06-49C2-B28E-AA36553A9D4E}"/>
              </a:ext>
            </a:extLst>
          </p:cNvPr>
          <p:cNvSpPr/>
          <p:nvPr/>
        </p:nvSpPr>
        <p:spPr>
          <a:xfrm>
            <a:off x="1987994" y="2665268"/>
            <a:ext cx="707308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微信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21BDF095-592D-49A6-8E4E-C4C08F444145}"/>
              </a:ext>
            </a:extLst>
          </p:cNvPr>
          <p:cNvSpPr/>
          <p:nvPr/>
        </p:nvSpPr>
        <p:spPr>
          <a:xfrm>
            <a:off x="1109004" y="3095362"/>
            <a:ext cx="707308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微博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E1D2ECCC-C48B-491F-BDE4-B407A7F5A87A}"/>
              </a:ext>
            </a:extLst>
          </p:cNvPr>
          <p:cNvSpPr/>
          <p:nvPr/>
        </p:nvSpPr>
        <p:spPr>
          <a:xfrm>
            <a:off x="1987994" y="3095362"/>
            <a:ext cx="707308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贴吧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B3B210F-A144-4E6E-BF6F-B9D40489D7F8}"/>
              </a:ext>
            </a:extLst>
          </p:cNvPr>
          <p:cNvSpPr/>
          <p:nvPr/>
        </p:nvSpPr>
        <p:spPr bwMode="auto">
          <a:xfrm flipV="1">
            <a:off x="3355255" y="2479157"/>
            <a:ext cx="1811612" cy="2207020"/>
          </a:xfrm>
          <a:custGeom>
            <a:avLst/>
            <a:gdLst>
              <a:gd name="connsiteX0" fmla="*/ 0 w 2385058"/>
              <a:gd name="connsiteY0" fmla="*/ 3779520 h 3779520"/>
              <a:gd name="connsiteX1" fmla="*/ 1851658 w 2385058"/>
              <a:gd name="connsiteY1" fmla="*/ 2293620 h 3779520"/>
              <a:gd name="connsiteX2" fmla="*/ 1851658 w 2385058"/>
              <a:gd name="connsiteY2" fmla="*/ 2560320 h 3779520"/>
              <a:gd name="connsiteX3" fmla="*/ 2385058 w 2385058"/>
              <a:gd name="connsiteY3" fmla="*/ 1889760 h 3779520"/>
              <a:gd name="connsiteX4" fmla="*/ 1851658 w 2385058"/>
              <a:gd name="connsiteY4" fmla="*/ 1219200 h 3779520"/>
              <a:gd name="connsiteX5" fmla="*/ 1851658 w 2385058"/>
              <a:gd name="connsiteY5" fmla="*/ 1485900 h 3779520"/>
              <a:gd name="connsiteX6" fmla="*/ 0 w 2385058"/>
              <a:gd name="connsiteY6" fmla="*/ 0 h 3779520"/>
              <a:gd name="connsiteX7" fmla="*/ 0 w 2385058"/>
              <a:gd name="connsiteY7" fmla="*/ 188976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058" h="3779520">
                <a:moveTo>
                  <a:pt x="0" y="3779520"/>
                </a:moveTo>
                <a:cubicBezTo>
                  <a:pt x="495300" y="2994660"/>
                  <a:pt x="929640" y="2369820"/>
                  <a:pt x="1851658" y="2293620"/>
                </a:cubicBezTo>
                <a:lnTo>
                  <a:pt x="1851658" y="2560320"/>
                </a:lnTo>
                <a:lnTo>
                  <a:pt x="2385058" y="1889760"/>
                </a:lnTo>
                <a:lnTo>
                  <a:pt x="1851658" y="1219200"/>
                </a:lnTo>
                <a:lnTo>
                  <a:pt x="1851658" y="1485900"/>
                </a:lnTo>
                <a:cubicBezTo>
                  <a:pt x="929640" y="1409700"/>
                  <a:pt x="495300" y="784860"/>
                  <a:pt x="0" y="0"/>
                </a:cubicBezTo>
                <a:lnTo>
                  <a:pt x="0" y="188976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22C328E-39C2-4341-B357-1B95B03705B9}"/>
              </a:ext>
            </a:extLst>
          </p:cNvPr>
          <p:cNvSpPr/>
          <p:nvPr/>
        </p:nvSpPr>
        <p:spPr bwMode="auto">
          <a:xfrm flipH="1" flipV="1">
            <a:off x="7025133" y="2479157"/>
            <a:ext cx="1811612" cy="2207020"/>
          </a:xfrm>
          <a:custGeom>
            <a:avLst/>
            <a:gdLst>
              <a:gd name="connsiteX0" fmla="*/ 0 w 2385058"/>
              <a:gd name="connsiteY0" fmla="*/ 3779520 h 3779520"/>
              <a:gd name="connsiteX1" fmla="*/ 1851658 w 2385058"/>
              <a:gd name="connsiteY1" fmla="*/ 2293620 h 3779520"/>
              <a:gd name="connsiteX2" fmla="*/ 1851658 w 2385058"/>
              <a:gd name="connsiteY2" fmla="*/ 2560320 h 3779520"/>
              <a:gd name="connsiteX3" fmla="*/ 2385058 w 2385058"/>
              <a:gd name="connsiteY3" fmla="*/ 1889760 h 3779520"/>
              <a:gd name="connsiteX4" fmla="*/ 1851658 w 2385058"/>
              <a:gd name="connsiteY4" fmla="*/ 1219200 h 3779520"/>
              <a:gd name="connsiteX5" fmla="*/ 1851658 w 2385058"/>
              <a:gd name="connsiteY5" fmla="*/ 1485900 h 3779520"/>
              <a:gd name="connsiteX6" fmla="*/ 0 w 2385058"/>
              <a:gd name="connsiteY6" fmla="*/ 0 h 3779520"/>
              <a:gd name="connsiteX7" fmla="*/ 0 w 2385058"/>
              <a:gd name="connsiteY7" fmla="*/ 188976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058" h="3779520">
                <a:moveTo>
                  <a:pt x="0" y="3779520"/>
                </a:moveTo>
                <a:cubicBezTo>
                  <a:pt x="495300" y="2994660"/>
                  <a:pt x="929640" y="2369820"/>
                  <a:pt x="1851658" y="2293620"/>
                </a:cubicBezTo>
                <a:lnTo>
                  <a:pt x="1851658" y="2560320"/>
                </a:lnTo>
                <a:lnTo>
                  <a:pt x="2385058" y="1889760"/>
                </a:lnTo>
                <a:lnTo>
                  <a:pt x="1851658" y="1219200"/>
                </a:lnTo>
                <a:lnTo>
                  <a:pt x="1851658" y="1485900"/>
                </a:lnTo>
                <a:cubicBezTo>
                  <a:pt x="929640" y="1409700"/>
                  <a:pt x="495300" y="784860"/>
                  <a:pt x="0" y="0"/>
                </a:cubicBezTo>
                <a:lnTo>
                  <a:pt x="0" y="188976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210FAA78-ACCC-45B2-9274-975681EF4BC2}"/>
              </a:ext>
            </a:extLst>
          </p:cNvPr>
          <p:cNvGrpSpPr/>
          <p:nvPr/>
        </p:nvGrpSpPr>
        <p:grpSpPr>
          <a:xfrm>
            <a:off x="9115425" y="3709336"/>
            <a:ext cx="2381250" cy="920750"/>
            <a:chOff x="9115425" y="3709336"/>
            <a:chExt cx="2381250" cy="920750"/>
          </a:xfrm>
        </p:grpSpPr>
        <p:sp>
          <p:nvSpPr>
            <p:cNvPr id="48" name="流程图: 磁盘 47">
              <a:extLst>
                <a:ext uri="{FF2B5EF4-FFF2-40B4-BE49-F238E27FC236}">
                  <a16:creationId xmlns:a16="http://schemas.microsoft.com/office/drawing/2014/main" id="{520F326B-200B-418B-BF08-04D46B3EC963}"/>
                </a:ext>
              </a:extLst>
            </p:cNvPr>
            <p:cNvSpPr/>
            <p:nvPr/>
          </p:nvSpPr>
          <p:spPr>
            <a:xfrm>
              <a:off x="9115425" y="3709336"/>
              <a:ext cx="2381250" cy="920750"/>
            </a:xfrm>
            <a:prstGeom prst="flowChartMagneticDisk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  <a:tileRect/>
            </a:gradFill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6E7761E5-E506-4412-ACF9-E35813D35CF7}"/>
                </a:ext>
              </a:extLst>
            </p:cNvPr>
            <p:cNvSpPr txBox="1"/>
            <p:nvPr/>
          </p:nvSpPr>
          <p:spPr>
            <a:xfrm>
              <a:off x="9518650" y="4100754"/>
              <a:ext cx="157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运营手段</a:t>
              </a:r>
            </a:p>
          </p:txBody>
        </p:sp>
      </p:grp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C5D8A225-9B61-4BAA-B35D-E8F35E372000}"/>
              </a:ext>
            </a:extLst>
          </p:cNvPr>
          <p:cNvSpPr/>
          <p:nvPr/>
        </p:nvSpPr>
        <p:spPr>
          <a:xfrm>
            <a:off x="9356319" y="3117626"/>
            <a:ext cx="666325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宣传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F9BEF0F7-00E6-4519-BDD7-263B663CB197}"/>
              </a:ext>
            </a:extLst>
          </p:cNvPr>
          <p:cNvSpPr/>
          <p:nvPr/>
        </p:nvSpPr>
        <p:spPr>
          <a:xfrm>
            <a:off x="9356319" y="2610971"/>
            <a:ext cx="666325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推广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50270FC2-2080-4924-BFF1-3C06D092017B}"/>
              </a:ext>
            </a:extLst>
          </p:cNvPr>
          <p:cNvSpPr/>
          <p:nvPr/>
        </p:nvSpPr>
        <p:spPr>
          <a:xfrm>
            <a:off x="10144371" y="2610971"/>
            <a:ext cx="1111410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线上活动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E9FBE019-13F1-4C9D-865F-5041F539C858}"/>
              </a:ext>
            </a:extLst>
          </p:cNvPr>
          <p:cNvSpPr/>
          <p:nvPr/>
        </p:nvSpPr>
        <p:spPr>
          <a:xfrm>
            <a:off x="10144371" y="3117626"/>
            <a:ext cx="1111410" cy="2778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精准推送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4330E7B7-8BDC-43D6-9F06-17C414960CA9}"/>
              </a:ext>
            </a:extLst>
          </p:cNvPr>
          <p:cNvSpPr txBox="1"/>
          <p:nvPr/>
        </p:nvSpPr>
        <p:spPr>
          <a:xfrm>
            <a:off x="7342153" y="3413390"/>
            <a:ext cx="1319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提高参与度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09F1D4D-81C6-4721-9976-0BDBC0E803B8}"/>
              </a:ext>
            </a:extLst>
          </p:cNvPr>
          <p:cNvSpPr txBox="1"/>
          <p:nvPr/>
        </p:nvSpPr>
        <p:spPr>
          <a:xfrm>
            <a:off x="3439912" y="3413390"/>
            <a:ext cx="1343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互联网工具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6B9775E7-9019-4280-9655-43E710C3D425}"/>
              </a:ext>
            </a:extLst>
          </p:cNvPr>
          <p:cNvGrpSpPr/>
          <p:nvPr/>
        </p:nvGrpSpPr>
        <p:grpSpPr>
          <a:xfrm>
            <a:off x="5272238" y="2324101"/>
            <a:ext cx="1647524" cy="2855686"/>
            <a:chOff x="5272238" y="2324101"/>
            <a:chExt cx="1647524" cy="2855686"/>
          </a:xfrm>
        </p:grpSpPr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C92A0A27-6A5B-459E-89A6-FA88D70469D3}"/>
                </a:ext>
              </a:extLst>
            </p:cNvPr>
            <p:cNvSpPr/>
            <p:nvPr/>
          </p:nvSpPr>
          <p:spPr>
            <a:xfrm>
              <a:off x="5272238" y="2324101"/>
              <a:ext cx="1647524" cy="2855686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CC737527-2CAB-40F5-9C07-1A0E6D6292CF}"/>
                </a:ext>
              </a:extLst>
            </p:cNvPr>
            <p:cNvGrpSpPr/>
            <p:nvPr/>
          </p:nvGrpSpPr>
          <p:grpSpPr>
            <a:xfrm>
              <a:off x="5438453" y="2603979"/>
              <a:ext cx="1315094" cy="1315096"/>
              <a:chOff x="1133019" y="2425059"/>
              <a:chExt cx="1613394" cy="1613396"/>
            </a:xfrm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B641D17C-5BBA-419F-B82B-BA4A49622D8F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0FC3141D-045F-4E53-B445-44820712DA4C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56F67E0C-0A78-4C36-B57F-DF356105E4CB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67" name="弧形 66">
                    <a:extLst>
                      <a:ext uri="{FF2B5EF4-FFF2-40B4-BE49-F238E27FC236}">
                        <a16:creationId xmlns:a16="http://schemas.microsoft.com/office/drawing/2014/main" id="{027065CC-AB15-4E99-9992-C20224333F60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68" name="弧形 67">
                    <a:extLst>
                      <a:ext uri="{FF2B5EF4-FFF2-40B4-BE49-F238E27FC236}">
                        <a16:creationId xmlns:a16="http://schemas.microsoft.com/office/drawing/2014/main" id="{B63B3FD7-0C08-4566-9EA4-67186D597A68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5531F97A-FAC4-451A-8D5A-4489DEEF46C1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344F694-B914-4619-B572-BC07AE42023E}"/>
                </a:ext>
              </a:extLst>
            </p:cNvPr>
            <p:cNvSpPr txBox="1"/>
            <p:nvPr/>
          </p:nvSpPr>
          <p:spPr>
            <a:xfrm>
              <a:off x="5361015" y="4147516"/>
              <a:ext cx="1469970" cy="326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营销推广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71502639-C5C0-4312-834C-1948E06D0259}"/>
                </a:ext>
              </a:extLst>
            </p:cNvPr>
            <p:cNvSpPr txBox="1"/>
            <p:nvPr/>
          </p:nvSpPr>
          <p:spPr>
            <a:xfrm>
              <a:off x="5695249" y="3038006"/>
              <a:ext cx="801503" cy="326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+mj-ea"/>
                  <a:ea typeface="+mj-ea"/>
                </a:rPr>
                <a:t>目的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33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54A0C586-9E68-4BB2-BF8B-1DE74A4008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3994224" cy="425450"/>
          </a:xfrm>
        </p:spPr>
        <p:txBody>
          <a:bodyPr/>
          <a:lstStyle/>
          <a:p>
            <a:r>
              <a:rPr lang="en-US" altLang="zh-CN" dirty="0"/>
              <a:t>OPERATING PRINCIPLES</a:t>
            </a:r>
            <a:endParaRPr lang="zh-CN" altLang="en-US" dirty="0"/>
          </a:p>
        </p:txBody>
      </p:sp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CA2E732C-1772-4812-AABB-7089EFA26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运营原则</a:t>
            </a: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5FF2326C-33B1-4E8E-857B-27BB23AA288A}"/>
              </a:ext>
            </a:extLst>
          </p:cNvPr>
          <p:cNvGrpSpPr/>
          <p:nvPr/>
        </p:nvGrpSpPr>
        <p:grpSpPr>
          <a:xfrm>
            <a:off x="9090993" y="1727199"/>
            <a:ext cx="2405682" cy="4522977"/>
            <a:chOff x="8917398" y="1727199"/>
            <a:chExt cx="2405682" cy="4522977"/>
          </a:xfrm>
        </p:grpSpPr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F5D71DD3-3EC8-4764-AA55-AB0A1E95212C}"/>
                </a:ext>
              </a:extLst>
            </p:cNvPr>
            <p:cNvSpPr/>
            <p:nvPr/>
          </p:nvSpPr>
          <p:spPr>
            <a:xfrm>
              <a:off x="8917398" y="1727199"/>
              <a:ext cx="2405682" cy="4522977"/>
            </a:xfrm>
            <a:prstGeom prst="roundRect">
              <a:avLst>
                <a:gd name="adj" fmla="val 27366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40C7006A-C3AF-4C4B-965A-4DB622CDC703}"/>
                </a:ext>
              </a:extLst>
            </p:cNvPr>
            <p:cNvSpPr/>
            <p:nvPr/>
          </p:nvSpPr>
          <p:spPr>
            <a:xfrm>
              <a:off x="8917399" y="3909454"/>
              <a:ext cx="2405681" cy="2340722"/>
            </a:xfrm>
            <a:custGeom>
              <a:avLst/>
              <a:gdLst>
                <a:gd name="connsiteX0" fmla="*/ 0 w 2405681"/>
                <a:gd name="connsiteY0" fmla="*/ 0 h 2340722"/>
                <a:gd name="connsiteX1" fmla="*/ 1644515 w 2405681"/>
                <a:gd name="connsiteY1" fmla="*/ 0 h 2340722"/>
                <a:gd name="connsiteX2" fmla="*/ 2405681 w 2405681"/>
                <a:gd name="connsiteY2" fmla="*/ 804587 h 2340722"/>
                <a:gd name="connsiteX3" fmla="*/ 2405681 w 2405681"/>
                <a:gd name="connsiteY3" fmla="*/ 1674036 h 2340722"/>
                <a:gd name="connsiteX4" fmla="*/ 2392198 w 2405681"/>
                <a:gd name="connsiteY4" fmla="*/ 1815412 h 2340722"/>
                <a:gd name="connsiteX5" fmla="*/ 2353947 w 2405681"/>
                <a:gd name="connsiteY5" fmla="*/ 1938639 h 2340722"/>
                <a:gd name="connsiteX6" fmla="*/ 1747343 w 2405681"/>
                <a:gd name="connsiteY6" fmla="*/ 2340722 h 2340722"/>
                <a:gd name="connsiteX7" fmla="*/ 658339 w 2405681"/>
                <a:gd name="connsiteY7" fmla="*/ 2340722 h 2340722"/>
                <a:gd name="connsiteX8" fmla="*/ 0 w 2405681"/>
                <a:gd name="connsiteY8" fmla="*/ 1682383 h 23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681" h="2340722">
                  <a:moveTo>
                    <a:pt x="0" y="0"/>
                  </a:moveTo>
                  <a:lnTo>
                    <a:pt x="1644515" y="0"/>
                  </a:lnTo>
                  <a:cubicBezTo>
                    <a:pt x="2064896" y="0"/>
                    <a:pt x="2405681" y="360226"/>
                    <a:pt x="2405681" y="804587"/>
                  </a:cubicBezTo>
                  <a:lnTo>
                    <a:pt x="2405681" y="1674036"/>
                  </a:lnTo>
                  <a:lnTo>
                    <a:pt x="2392198" y="1815412"/>
                  </a:lnTo>
                  <a:lnTo>
                    <a:pt x="2353947" y="1938639"/>
                  </a:lnTo>
                  <a:cubicBezTo>
                    <a:pt x="2254005" y="2174927"/>
                    <a:pt x="2020036" y="2340722"/>
                    <a:pt x="1747343" y="2340722"/>
                  </a:cubicBezTo>
                  <a:lnTo>
                    <a:pt x="658339" y="2340722"/>
                  </a:lnTo>
                  <a:cubicBezTo>
                    <a:pt x="294748" y="2340722"/>
                    <a:pt x="0" y="2045974"/>
                    <a:pt x="0" y="16823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6000">
                  <a:schemeClr val="accent2"/>
                </a:gs>
              </a:gsLst>
              <a:path path="circle">
                <a:fillToRect r="100000" b="100000"/>
              </a:path>
            </a:gradFill>
            <a:ln>
              <a:solidFill>
                <a:schemeClr val="bg1"/>
              </a:solidFill>
            </a:ln>
            <a:effectLst>
              <a:outerShdw blurRad="342900" dist="228600" dir="5400000" sx="96000" sy="96000" algn="t" rotWithShape="0">
                <a:schemeClr val="accent2">
                  <a:lumMod val="50000"/>
                  <a:alpha val="28000"/>
                </a:schemeClr>
              </a:outerShdw>
              <a:reflection blurRad="177800" stA="40000" endPos="2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A9D13F89-CDDB-4939-A613-2D805E4CF223}"/>
                </a:ext>
              </a:extLst>
            </p:cNvPr>
            <p:cNvSpPr txBox="1">
              <a:spLocks/>
            </p:cNvSpPr>
            <p:nvPr/>
          </p:nvSpPr>
          <p:spPr>
            <a:xfrm>
              <a:off x="9371409" y="3284750"/>
              <a:ext cx="1497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持续性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526258D4-A9C9-4A33-B410-F400BF3FCA7F}"/>
                </a:ext>
              </a:extLst>
            </p:cNvPr>
            <p:cNvSpPr txBox="1"/>
            <p:nvPr/>
          </p:nvSpPr>
          <p:spPr>
            <a:xfrm>
              <a:off x="8922124" y="4379871"/>
              <a:ext cx="2396230" cy="147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chemeClr val="bg1"/>
                  </a:solidFill>
                  <a:effectLst/>
                  <a:latin typeface="OPPOSans R" panose="00020600040101010101" pitchFamily="18" charset="-122"/>
                </a:rPr>
                <a:t>依靠高质量且持续更新的内容，依靠不断组织的有创意的活动，才能不断积累，获得用户的稳定增长，保持自媒体影响力不断扩大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8790303C-C51E-4514-A111-578020EAA6C0}"/>
                </a:ext>
              </a:extLst>
            </p:cNvPr>
            <p:cNvGrpSpPr/>
            <p:nvPr/>
          </p:nvGrpSpPr>
          <p:grpSpPr>
            <a:xfrm>
              <a:off x="9631145" y="1933000"/>
              <a:ext cx="978188" cy="978188"/>
              <a:chOff x="1133019" y="2425059"/>
              <a:chExt cx="1613394" cy="1613396"/>
            </a:xfrm>
          </p:grpSpPr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041388E1-2FAC-4345-8DF9-40D3EB28D456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84" name="椭圆 83">
                  <a:extLst>
                    <a:ext uri="{FF2B5EF4-FFF2-40B4-BE49-F238E27FC236}">
                      <a16:creationId xmlns:a16="http://schemas.microsoft.com/office/drawing/2014/main" id="{FE6A9674-6208-4ADC-B1BD-09B9CD4F94CB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D66BD09E-3BB7-4E0A-8E0A-F6B87F3719B4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86" name="弧形 85">
                    <a:extLst>
                      <a:ext uri="{FF2B5EF4-FFF2-40B4-BE49-F238E27FC236}">
                        <a16:creationId xmlns:a16="http://schemas.microsoft.com/office/drawing/2014/main" id="{83E7F49C-20CE-4909-9742-29430BC5DF89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87" name="弧形 86">
                    <a:extLst>
                      <a:ext uri="{FF2B5EF4-FFF2-40B4-BE49-F238E27FC236}">
                        <a16:creationId xmlns:a16="http://schemas.microsoft.com/office/drawing/2014/main" id="{9672B491-D160-4D86-83D1-FB73E7B41948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70049D33-597B-4921-AC39-EE26B3C14008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pic>
          <p:nvPicPr>
            <p:cNvPr id="89" name="图形 88">
              <a:extLst>
                <a:ext uri="{FF2B5EF4-FFF2-40B4-BE49-F238E27FC236}">
                  <a16:creationId xmlns:a16="http://schemas.microsoft.com/office/drawing/2014/main" id="{9A04AFB0-A55D-469E-B8A1-2B108D73A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38354" y="2240209"/>
              <a:ext cx="363770" cy="363770"/>
            </a:xfrm>
            <a:prstGeom prst="rect">
              <a:avLst/>
            </a:prstGeom>
          </p:spPr>
        </p:pic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32A5359C-DA4A-46B6-8C3E-E8C4BE1112A2}"/>
              </a:ext>
            </a:extLst>
          </p:cNvPr>
          <p:cNvGrpSpPr/>
          <p:nvPr/>
        </p:nvGrpSpPr>
        <p:grpSpPr>
          <a:xfrm>
            <a:off x="724518" y="1727199"/>
            <a:ext cx="2405682" cy="4522977"/>
            <a:chOff x="724518" y="1727199"/>
            <a:chExt cx="2405682" cy="452297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40C11A1C-6F0B-42A2-BD3E-379455A349DF}"/>
                </a:ext>
              </a:extLst>
            </p:cNvPr>
            <p:cNvSpPr/>
            <p:nvPr/>
          </p:nvSpPr>
          <p:spPr>
            <a:xfrm>
              <a:off x="724518" y="1727199"/>
              <a:ext cx="2405682" cy="4522977"/>
            </a:xfrm>
            <a:prstGeom prst="roundRect">
              <a:avLst>
                <a:gd name="adj" fmla="val 27366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B54467D-5033-4ABB-95AF-4B4E625B657A}"/>
                </a:ext>
              </a:extLst>
            </p:cNvPr>
            <p:cNvSpPr/>
            <p:nvPr/>
          </p:nvSpPr>
          <p:spPr>
            <a:xfrm>
              <a:off x="724519" y="3909454"/>
              <a:ext cx="2405681" cy="2340722"/>
            </a:xfrm>
            <a:custGeom>
              <a:avLst/>
              <a:gdLst>
                <a:gd name="connsiteX0" fmla="*/ 0 w 2405681"/>
                <a:gd name="connsiteY0" fmla="*/ 0 h 2340722"/>
                <a:gd name="connsiteX1" fmla="*/ 1644515 w 2405681"/>
                <a:gd name="connsiteY1" fmla="*/ 0 h 2340722"/>
                <a:gd name="connsiteX2" fmla="*/ 2405681 w 2405681"/>
                <a:gd name="connsiteY2" fmla="*/ 804587 h 2340722"/>
                <a:gd name="connsiteX3" fmla="*/ 2405681 w 2405681"/>
                <a:gd name="connsiteY3" fmla="*/ 1674036 h 2340722"/>
                <a:gd name="connsiteX4" fmla="*/ 2392198 w 2405681"/>
                <a:gd name="connsiteY4" fmla="*/ 1815412 h 2340722"/>
                <a:gd name="connsiteX5" fmla="*/ 2353947 w 2405681"/>
                <a:gd name="connsiteY5" fmla="*/ 1938639 h 2340722"/>
                <a:gd name="connsiteX6" fmla="*/ 1747343 w 2405681"/>
                <a:gd name="connsiteY6" fmla="*/ 2340722 h 2340722"/>
                <a:gd name="connsiteX7" fmla="*/ 658339 w 2405681"/>
                <a:gd name="connsiteY7" fmla="*/ 2340722 h 2340722"/>
                <a:gd name="connsiteX8" fmla="*/ 0 w 2405681"/>
                <a:gd name="connsiteY8" fmla="*/ 1682383 h 23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681" h="2340722">
                  <a:moveTo>
                    <a:pt x="0" y="0"/>
                  </a:moveTo>
                  <a:lnTo>
                    <a:pt x="1644515" y="0"/>
                  </a:lnTo>
                  <a:cubicBezTo>
                    <a:pt x="2064896" y="0"/>
                    <a:pt x="2405681" y="360226"/>
                    <a:pt x="2405681" y="804587"/>
                  </a:cubicBezTo>
                  <a:lnTo>
                    <a:pt x="2405681" y="1674036"/>
                  </a:lnTo>
                  <a:lnTo>
                    <a:pt x="2392198" y="1815412"/>
                  </a:lnTo>
                  <a:lnTo>
                    <a:pt x="2353947" y="1938639"/>
                  </a:lnTo>
                  <a:cubicBezTo>
                    <a:pt x="2254005" y="2174927"/>
                    <a:pt x="2020036" y="2340722"/>
                    <a:pt x="1747343" y="2340722"/>
                  </a:cubicBezTo>
                  <a:lnTo>
                    <a:pt x="658339" y="2340722"/>
                  </a:lnTo>
                  <a:cubicBezTo>
                    <a:pt x="294748" y="2340722"/>
                    <a:pt x="0" y="2045974"/>
                    <a:pt x="0" y="16823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6000">
                  <a:schemeClr val="accent2"/>
                </a:gs>
              </a:gsLst>
              <a:path path="circle">
                <a:fillToRect r="100000" b="100000"/>
              </a:path>
            </a:gradFill>
            <a:ln>
              <a:solidFill>
                <a:schemeClr val="bg1"/>
              </a:solidFill>
            </a:ln>
            <a:effectLst>
              <a:outerShdw blurRad="342900" dist="228600" dir="5400000" sx="96000" sy="96000" algn="t" rotWithShape="0">
                <a:schemeClr val="accent2">
                  <a:lumMod val="50000"/>
                  <a:alpha val="28000"/>
                </a:schemeClr>
              </a:outerShdw>
              <a:reflection blurRad="177800" stA="40000" endPos="2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694CC29-322A-41C0-B604-B2B594574313}"/>
                </a:ext>
              </a:extLst>
            </p:cNvPr>
            <p:cNvSpPr txBox="1"/>
            <p:nvPr/>
          </p:nvSpPr>
          <p:spPr>
            <a:xfrm>
              <a:off x="1178529" y="3284750"/>
              <a:ext cx="1497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多样性</a:t>
              </a:r>
              <a:endParaRPr lang="zh-CN" altLang="en-US" sz="2000" dirty="0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7FAC6F3-0A75-4175-9B4C-FA1BE67D6889}"/>
                </a:ext>
              </a:extLst>
            </p:cNvPr>
            <p:cNvSpPr txBox="1"/>
            <p:nvPr/>
          </p:nvSpPr>
          <p:spPr>
            <a:xfrm>
              <a:off x="729244" y="4379871"/>
              <a:ext cx="2396230" cy="147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chemeClr val="bg1"/>
                  </a:solidFill>
                  <a:effectLst/>
                  <a:latin typeface="OPPOSans R" panose="00020600040101010101" pitchFamily="18" charset="-122"/>
                </a:rPr>
                <a:t>面对多样化的自媒体形式，需要保持对新媒体的敏感度，勇于探索尝试，一旦有新的自媒体平台出现，就积极响应加入其中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97A2C56-DFB0-4D23-B32A-DAB45CFB04D4}"/>
                </a:ext>
              </a:extLst>
            </p:cNvPr>
            <p:cNvGrpSpPr/>
            <p:nvPr/>
          </p:nvGrpSpPr>
          <p:grpSpPr>
            <a:xfrm>
              <a:off x="1438265" y="1933000"/>
              <a:ext cx="978188" cy="978188"/>
              <a:chOff x="1133019" y="2425059"/>
              <a:chExt cx="1613394" cy="1613396"/>
            </a:xfrm>
          </p:grpSpPr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id="{EA066220-3F37-42C7-918D-77CEA9D4FF76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8B930514-CE2A-4966-AD73-733760354352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50" name="组合 49">
                  <a:extLst>
                    <a:ext uri="{FF2B5EF4-FFF2-40B4-BE49-F238E27FC236}">
                      <a16:creationId xmlns:a16="http://schemas.microsoft.com/office/drawing/2014/main" id="{22081C40-831B-4A0F-A354-D289F5A36B01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51" name="弧形 50">
                    <a:extLst>
                      <a:ext uri="{FF2B5EF4-FFF2-40B4-BE49-F238E27FC236}">
                        <a16:creationId xmlns:a16="http://schemas.microsoft.com/office/drawing/2014/main" id="{ABAAB6C6-8BAD-4C13-A8C9-BE8B4AD13899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52" name="弧形 51">
                    <a:extLst>
                      <a:ext uri="{FF2B5EF4-FFF2-40B4-BE49-F238E27FC236}">
                        <a16:creationId xmlns:a16="http://schemas.microsoft.com/office/drawing/2014/main" id="{6E1ED772-EA33-409D-9DAE-7B3F15B53FBB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F752DB5F-2ECC-46CC-9C62-05B0993FB009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pic>
          <p:nvPicPr>
            <p:cNvPr id="91" name="图形 90">
              <a:extLst>
                <a:ext uri="{FF2B5EF4-FFF2-40B4-BE49-F238E27FC236}">
                  <a16:creationId xmlns:a16="http://schemas.microsoft.com/office/drawing/2014/main" id="{185BDE54-74E6-409E-851C-105E1105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5474" y="2240209"/>
              <a:ext cx="363770" cy="363770"/>
            </a:xfrm>
            <a:prstGeom prst="rect">
              <a:avLst/>
            </a:prstGeom>
          </p:spPr>
        </p:pic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3A7FF4BB-E0CF-4C55-BEFF-AE9A9FAC7CFE}"/>
              </a:ext>
            </a:extLst>
          </p:cNvPr>
          <p:cNvGrpSpPr/>
          <p:nvPr/>
        </p:nvGrpSpPr>
        <p:grpSpPr>
          <a:xfrm>
            <a:off x="6302168" y="1727199"/>
            <a:ext cx="2405682" cy="4522977"/>
            <a:chOff x="6186438" y="1727199"/>
            <a:chExt cx="2405682" cy="4522977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D014E9DA-4E21-49D4-ACA5-DA1EF7C8C79A}"/>
                </a:ext>
              </a:extLst>
            </p:cNvPr>
            <p:cNvSpPr/>
            <p:nvPr/>
          </p:nvSpPr>
          <p:spPr>
            <a:xfrm>
              <a:off x="6186438" y="1727199"/>
              <a:ext cx="2405682" cy="4522977"/>
            </a:xfrm>
            <a:prstGeom prst="roundRect">
              <a:avLst>
                <a:gd name="adj" fmla="val 27366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2155A113-DE22-47F8-B6AD-5A117938D70A}"/>
                </a:ext>
              </a:extLst>
            </p:cNvPr>
            <p:cNvSpPr/>
            <p:nvPr/>
          </p:nvSpPr>
          <p:spPr>
            <a:xfrm>
              <a:off x="6186439" y="3909454"/>
              <a:ext cx="2405681" cy="2340722"/>
            </a:xfrm>
            <a:custGeom>
              <a:avLst/>
              <a:gdLst>
                <a:gd name="connsiteX0" fmla="*/ 0 w 2405681"/>
                <a:gd name="connsiteY0" fmla="*/ 0 h 2340722"/>
                <a:gd name="connsiteX1" fmla="*/ 1644515 w 2405681"/>
                <a:gd name="connsiteY1" fmla="*/ 0 h 2340722"/>
                <a:gd name="connsiteX2" fmla="*/ 2405681 w 2405681"/>
                <a:gd name="connsiteY2" fmla="*/ 804587 h 2340722"/>
                <a:gd name="connsiteX3" fmla="*/ 2405681 w 2405681"/>
                <a:gd name="connsiteY3" fmla="*/ 1674036 h 2340722"/>
                <a:gd name="connsiteX4" fmla="*/ 2392198 w 2405681"/>
                <a:gd name="connsiteY4" fmla="*/ 1815412 h 2340722"/>
                <a:gd name="connsiteX5" fmla="*/ 2353947 w 2405681"/>
                <a:gd name="connsiteY5" fmla="*/ 1938639 h 2340722"/>
                <a:gd name="connsiteX6" fmla="*/ 1747343 w 2405681"/>
                <a:gd name="connsiteY6" fmla="*/ 2340722 h 2340722"/>
                <a:gd name="connsiteX7" fmla="*/ 658339 w 2405681"/>
                <a:gd name="connsiteY7" fmla="*/ 2340722 h 2340722"/>
                <a:gd name="connsiteX8" fmla="*/ 0 w 2405681"/>
                <a:gd name="connsiteY8" fmla="*/ 1682383 h 23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681" h="2340722">
                  <a:moveTo>
                    <a:pt x="0" y="0"/>
                  </a:moveTo>
                  <a:lnTo>
                    <a:pt x="1644515" y="0"/>
                  </a:lnTo>
                  <a:cubicBezTo>
                    <a:pt x="2064896" y="0"/>
                    <a:pt x="2405681" y="360226"/>
                    <a:pt x="2405681" y="804587"/>
                  </a:cubicBezTo>
                  <a:lnTo>
                    <a:pt x="2405681" y="1674036"/>
                  </a:lnTo>
                  <a:lnTo>
                    <a:pt x="2392198" y="1815412"/>
                  </a:lnTo>
                  <a:lnTo>
                    <a:pt x="2353947" y="1938639"/>
                  </a:lnTo>
                  <a:cubicBezTo>
                    <a:pt x="2254005" y="2174927"/>
                    <a:pt x="2020036" y="2340722"/>
                    <a:pt x="1747343" y="2340722"/>
                  </a:cubicBezTo>
                  <a:lnTo>
                    <a:pt x="658339" y="2340722"/>
                  </a:lnTo>
                  <a:cubicBezTo>
                    <a:pt x="294748" y="2340722"/>
                    <a:pt x="0" y="2045974"/>
                    <a:pt x="0" y="16823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6000">
                  <a:schemeClr val="accent2"/>
                </a:gs>
              </a:gsLst>
              <a:path path="circle">
                <a:fillToRect r="100000" b="100000"/>
              </a:path>
            </a:gradFill>
            <a:ln>
              <a:solidFill>
                <a:schemeClr val="bg1"/>
              </a:solidFill>
            </a:ln>
            <a:effectLst>
              <a:outerShdw blurRad="342900" dist="228600" dir="5400000" sx="96000" sy="96000" algn="t" rotWithShape="0">
                <a:schemeClr val="accent2">
                  <a:lumMod val="50000"/>
                  <a:alpha val="28000"/>
                </a:schemeClr>
              </a:outerShdw>
              <a:reflection blurRad="177800" stA="40000" endPos="2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61AC4437-E816-441B-B669-6B0F1E55CBCD}"/>
                </a:ext>
              </a:extLst>
            </p:cNvPr>
            <p:cNvSpPr txBox="1">
              <a:spLocks/>
            </p:cNvSpPr>
            <p:nvPr/>
          </p:nvSpPr>
          <p:spPr>
            <a:xfrm>
              <a:off x="6640449" y="3284750"/>
              <a:ext cx="1497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趣味性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351C419-CBB3-42BD-92C7-9E2E12537C73}"/>
                </a:ext>
              </a:extLst>
            </p:cNvPr>
            <p:cNvSpPr txBox="1"/>
            <p:nvPr/>
          </p:nvSpPr>
          <p:spPr>
            <a:xfrm>
              <a:off x="6191164" y="4379871"/>
              <a:ext cx="2396230" cy="1194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chemeClr val="bg1"/>
                  </a:solidFill>
                  <a:effectLst/>
                  <a:latin typeface="OPPOSans R" panose="00020600040101010101" pitchFamily="18" charset="-122"/>
                </a:rPr>
                <a:t>在通过自媒体平台发布信息时要力求准确，与网友沟通时要客观真诚，面对网友质疑时要实事求是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9C93929D-7CF1-4851-B7BD-E4D9DBE98A3D}"/>
                </a:ext>
              </a:extLst>
            </p:cNvPr>
            <p:cNvGrpSpPr/>
            <p:nvPr/>
          </p:nvGrpSpPr>
          <p:grpSpPr>
            <a:xfrm>
              <a:off x="6900185" y="1933000"/>
              <a:ext cx="978188" cy="978188"/>
              <a:chOff x="1133019" y="2425059"/>
              <a:chExt cx="1613394" cy="1613396"/>
            </a:xfrm>
          </p:grpSpPr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AE65F869-99DC-490D-B787-E687D867BE52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48C865A4-E38C-4A37-8F56-7C3155082D48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7A699B52-72D4-4678-9EE2-82D0B1D726CC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75" name="弧形 74">
                    <a:extLst>
                      <a:ext uri="{FF2B5EF4-FFF2-40B4-BE49-F238E27FC236}">
                        <a16:creationId xmlns:a16="http://schemas.microsoft.com/office/drawing/2014/main" id="{73FA507A-F051-4B3A-AE40-1C37F66F5833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76" name="弧形 75">
                    <a:extLst>
                      <a:ext uri="{FF2B5EF4-FFF2-40B4-BE49-F238E27FC236}">
                        <a16:creationId xmlns:a16="http://schemas.microsoft.com/office/drawing/2014/main" id="{33248947-7520-4DFF-933E-994BB51A46D8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A3746C8B-7FDD-489D-8681-ED7DEA56FBB7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pic>
          <p:nvPicPr>
            <p:cNvPr id="93" name="图形 92">
              <a:extLst>
                <a:ext uri="{FF2B5EF4-FFF2-40B4-BE49-F238E27FC236}">
                  <a16:creationId xmlns:a16="http://schemas.microsoft.com/office/drawing/2014/main" id="{36C36477-7965-4013-9353-0B56671EC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07394" y="2240209"/>
              <a:ext cx="363770" cy="363770"/>
            </a:xfrm>
            <a:prstGeom prst="rect">
              <a:avLst/>
            </a:prstGeom>
          </p:spPr>
        </p:pic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276DCFD-2366-4475-BC50-D31D51065A73}"/>
              </a:ext>
            </a:extLst>
          </p:cNvPr>
          <p:cNvGrpSpPr/>
          <p:nvPr/>
        </p:nvGrpSpPr>
        <p:grpSpPr>
          <a:xfrm>
            <a:off x="3513343" y="1727199"/>
            <a:ext cx="2405682" cy="4522977"/>
            <a:chOff x="3455478" y="1727199"/>
            <a:chExt cx="2405682" cy="4522977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4C474BEC-F32C-4486-B524-EA73CD2FE1B2}"/>
                </a:ext>
              </a:extLst>
            </p:cNvPr>
            <p:cNvSpPr/>
            <p:nvPr/>
          </p:nvSpPr>
          <p:spPr>
            <a:xfrm>
              <a:off x="3455478" y="1727199"/>
              <a:ext cx="2405682" cy="4522977"/>
            </a:xfrm>
            <a:prstGeom prst="roundRect">
              <a:avLst>
                <a:gd name="adj" fmla="val 27366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E7720BA-BA36-43F4-B6D3-7E5EE17988E6}"/>
                </a:ext>
              </a:extLst>
            </p:cNvPr>
            <p:cNvSpPr/>
            <p:nvPr/>
          </p:nvSpPr>
          <p:spPr>
            <a:xfrm>
              <a:off x="3455479" y="3909454"/>
              <a:ext cx="2405681" cy="2340722"/>
            </a:xfrm>
            <a:custGeom>
              <a:avLst/>
              <a:gdLst>
                <a:gd name="connsiteX0" fmla="*/ 0 w 2405681"/>
                <a:gd name="connsiteY0" fmla="*/ 0 h 2340722"/>
                <a:gd name="connsiteX1" fmla="*/ 1644515 w 2405681"/>
                <a:gd name="connsiteY1" fmla="*/ 0 h 2340722"/>
                <a:gd name="connsiteX2" fmla="*/ 2405681 w 2405681"/>
                <a:gd name="connsiteY2" fmla="*/ 804587 h 2340722"/>
                <a:gd name="connsiteX3" fmla="*/ 2405681 w 2405681"/>
                <a:gd name="connsiteY3" fmla="*/ 1674036 h 2340722"/>
                <a:gd name="connsiteX4" fmla="*/ 2392198 w 2405681"/>
                <a:gd name="connsiteY4" fmla="*/ 1815412 h 2340722"/>
                <a:gd name="connsiteX5" fmla="*/ 2353947 w 2405681"/>
                <a:gd name="connsiteY5" fmla="*/ 1938639 h 2340722"/>
                <a:gd name="connsiteX6" fmla="*/ 1747343 w 2405681"/>
                <a:gd name="connsiteY6" fmla="*/ 2340722 h 2340722"/>
                <a:gd name="connsiteX7" fmla="*/ 658339 w 2405681"/>
                <a:gd name="connsiteY7" fmla="*/ 2340722 h 2340722"/>
                <a:gd name="connsiteX8" fmla="*/ 0 w 2405681"/>
                <a:gd name="connsiteY8" fmla="*/ 1682383 h 234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5681" h="2340722">
                  <a:moveTo>
                    <a:pt x="0" y="0"/>
                  </a:moveTo>
                  <a:lnTo>
                    <a:pt x="1644515" y="0"/>
                  </a:lnTo>
                  <a:cubicBezTo>
                    <a:pt x="2064896" y="0"/>
                    <a:pt x="2405681" y="360226"/>
                    <a:pt x="2405681" y="804587"/>
                  </a:cubicBezTo>
                  <a:lnTo>
                    <a:pt x="2405681" y="1674036"/>
                  </a:lnTo>
                  <a:lnTo>
                    <a:pt x="2392198" y="1815412"/>
                  </a:lnTo>
                  <a:lnTo>
                    <a:pt x="2353947" y="1938639"/>
                  </a:lnTo>
                  <a:cubicBezTo>
                    <a:pt x="2254005" y="2174927"/>
                    <a:pt x="2020036" y="2340722"/>
                    <a:pt x="1747343" y="2340722"/>
                  </a:cubicBezTo>
                  <a:lnTo>
                    <a:pt x="658339" y="2340722"/>
                  </a:lnTo>
                  <a:cubicBezTo>
                    <a:pt x="294748" y="2340722"/>
                    <a:pt x="0" y="2045974"/>
                    <a:pt x="0" y="16823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76000">
                  <a:schemeClr val="accent2"/>
                </a:gs>
              </a:gsLst>
              <a:path path="circle">
                <a:fillToRect r="100000" b="100000"/>
              </a:path>
            </a:gradFill>
            <a:ln>
              <a:solidFill>
                <a:schemeClr val="bg1"/>
              </a:solidFill>
            </a:ln>
            <a:effectLst>
              <a:outerShdw blurRad="342900" dist="228600" dir="5400000" sx="96000" sy="96000" algn="t" rotWithShape="0">
                <a:schemeClr val="accent2">
                  <a:lumMod val="50000"/>
                  <a:alpha val="28000"/>
                </a:schemeClr>
              </a:outerShdw>
              <a:reflection blurRad="177800" stA="40000" endPos="28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E34A7A44-EA46-4F33-A1FE-AD0324D7D987}"/>
                </a:ext>
              </a:extLst>
            </p:cNvPr>
            <p:cNvSpPr txBox="1">
              <a:spLocks/>
            </p:cNvSpPr>
            <p:nvPr/>
          </p:nvSpPr>
          <p:spPr>
            <a:xfrm>
              <a:off x="3909489" y="3284750"/>
              <a:ext cx="1497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+mj-ea"/>
                  <a:ea typeface="+mj-ea"/>
                </a:rPr>
                <a:t>真实性</a:t>
              </a: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3CF5ADC2-4F4B-43D7-A31D-982C72E5BA34}"/>
                </a:ext>
              </a:extLst>
            </p:cNvPr>
            <p:cNvSpPr txBox="1"/>
            <p:nvPr/>
          </p:nvSpPr>
          <p:spPr>
            <a:xfrm>
              <a:off x="3460204" y="4379871"/>
              <a:ext cx="2396230" cy="1474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b="0" i="0" dirty="0">
                  <a:solidFill>
                    <a:schemeClr val="bg1"/>
                  </a:solidFill>
                  <a:effectLst/>
                  <a:latin typeface="OPPOSans R" panose="00020600040101010101" pitchFamily="18" charset="-122"/>
                </a:rPr>
                <a:t>面对多样化的自媒体形式，需要保持对新媒体的敏感度，勇于探索尝试，一旦有新的自媒体平台出现，就积极响应加入其中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6851C8B6-3F78-4F55-9ECD-344CAE223C11}"/>
                </a:ext>
              </a:extLst>
            </p:cNvPr>
            <p:cNvGrpSpPr/>
            <p:nvPr/>
          </p:nvGrpSpPr>
          <p:grpSpPr>
            <a:xfrm>
              <a:off x="4169225" y="1933000"/>
              <a:ext cx="978188" cy="978188"/>
              <a:chOff x="1133019" y="2425059"/>
              <a:chExt cx="1613394" cy="1613396"/>
            </a:xfrm>
          </p:grpSpPr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F54B0CFA-12EE-4F22-B7C4-BBB490BF2FE3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7657EC97-786B-4E0F-AAAB-26321B938C0A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63" name="组合 62">
                  <a:extLst>
                    <a:ext uri="{FF2B5EF4-FFF2-40B4-BE49-F238E27FC236}">
                      <a16:creationId xmlns:a16="http://schemas.microsoft.com/office/drawing/2014/main" id="{D116EBD7-233E-494D-90EC-0E1E7CE8D288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64" name="弧形 63">
                    <a:extLst>
                      <a:ext uri="{FF2B5EF4-FFF2-40B4-BE49-F238E27FC236}">
                        <a16:creationId xmlns:a16="http://schemas.microsoft.com/office/drawing/2014/main" id="{D88DBFAE-2B57-4B21-9ACF-D83C4CF22353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65" name="弧形 64">
                    <a:extLst>
                      <a:ext uri="{FF2B5EF4-FFF2-40B4-BE49-F238E27FC236}">
                        <a16:creationId xmlns:a16="http://schemas.microsoft.com/office/drawing/2014/main" id="{7EEE603B-C8EC-4BC8-A58E-BDB5F0573093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98B6EA32-19C5-4204-AEF8-240A1DA03330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pic>
          <p:nvPicPr>
            <p:cNvPr id="95" name="图形 94">
              <a:extLst>
                <a:ext uri="{FF2B5EF4-FFF2-40B4-BE49-F238E27FC236}">
                  <a16:creationId xmlns:a16="http://schemas.microsoft.com/office/drawing/2014/main" id="{2D28087C-2F8E-43FD-8276-3BBF7AADE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76434" y="2240209"/>
              <a:ext cx="363770" cy="363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79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FB37128-7D23-4249-A245-4A0017DFD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1800" dirty="0"/>
              <a:t>OPERATIONAL LEVEL</a:t>
            </a:r>
            <a:endParaRPr lang="zh-CN" altLang="en-US" sz="180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4BA75-30D8-48BD-8E62-F4CF91EF8F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运营级别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688870B-68B2-4134-8F4A-F474FE286D67}"/>
              </a:ext>
            </a:extLst>
          </p:cNvPr>
          <p:cNvCxnSpPr>
            <a:cxnSpLocks/>
          </p:cNvCxnSpPr>
          <p:nvPr/>
        </p:nvCxnSpPr>
        <p:spPr>
          <a:xfrm>
            <a:off x="4000500" y="2539145"/>
            <a:ext cx="390794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725BBEB-A3BE-4581-8866-B9E0A0F0A804}"/>
              </a:ext>
            </a:extLst>
          </p:cNvPr>
          <p:cNvGrpSpPr/>
          <p:nvPr/>
        </p:nvGrpSpPr>
        <p:grpSpPr>
          <a:xfrm>
            <a:off x="7906182" y="1737240"/>
            <a:ext cx="3572451" cy="1201177"/>
            <a:chOff x="7128451" y="1737240"/>
            <a:chExt cx="3572451" cy="1201177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DE171A0-18CF-4941-AB43-935CC2C2A23F}"/>
                </a:ext>
              </a:extLst>
            </p:cNvPr>
            <p:cNvSpPr/>
            <p:nvPr/>
          </p:nvSpPr>
          <p:spPr>
            <a:xfrm>
              <a:off x="7128451" y="1737240"/>
              <a:ext cx="3572451" cy="1201177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A2C35698-D634-43E1-81A8-0C69CC5AD7DE}"/>
                </a:ext>
              </a:extLst>
            </p:cNvPr>
            <p:cNvSpPr txBox="1">
              <a:spLocks/>
            </p:cNvSpPr>
            <p:nvPr/>
          </p:nvSpPr>
          <p:spPr>
            <a:xfrm>
              <a:off x="7254848" y="1861917"/>
              <a:ext cx="3319656" cy="712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latin typeface="+mn-ea"/>
                </a:rPr>
                <a:t>考虑产品，营销，投资人关系，</a:t>
              </a:r>
              <a:r>
                <a:rPr lang="en-US" altLang="zh-CN" sz="1600" dirty="0">
                  <a:latin typeface="+mn-ea"/>
                </a:rPr>
                <a:t>PR</a:t>
              </a:r>
              <a:r>
                <a:rPr lang="zh-CN" altLang="en-US" sz="1600" dirty="0">
                  <a:latin typeface="+mn-ea"/>
                </a:rPr>
                <a:t>等公司层面资源调配</a:t>
              </a:r>
            </a:p>
          </p:txBody>
        </p: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34D1EC8-33A6-412D-9EC4-F2E3CF750992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4745193" y="3550653"/>
            <a:ext cx="3163255" cy="73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E7A5399-B7C2-473E-A8DE-90DFFBADDDC6}"/>
              </a:ext>
            </a:extLst>
          </p:cNvPr>
          <p:cNvGrpSpPr/>
          <p:nvPr/>
        </p:nvGrpSpPr>
        <p:grpSpPr>
          <a:xfrm>
            <a:off x="7906182" y="2821906"/>
            <a:ext cx="3572451" cy="1201177"/>
            <a:chOff x="7128451" y="2821906"/>
            <a:chExt cx="3572451" cy="1201177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14259BF8-0E08-429F-A9ED-B492AE8B919F}"/>
                </a:ext>
              </a:extLst>
            </p:cNvPr>
            <p:cNvSpPr/>
            <p:nvPr/>
          </p:nvSpPr>
          <p:spPr>
            <a:xfrm>
              <a:off x="7128451" y="2821906"/>
              <a:ext cx="3572451" cy="1201177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F133B41E-7D35-4B7B-B17F-FC8878308FD6}"/>
                </a:ext>
              </a:extLst>
            </p:cNvPr>
            <p:cNvSpPr txBox="1">
              <a:spLocks/>
            </p:cNvSpPr>
            <p:nvPr/>
          </p:nvSpPr>
          <p:spPr>
            <a:xfrm>
              <a:off x="7254848" y="2999842"/>
              <a:ext cx="3319656" cy="712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latin typeface="+mn-ea"/>
                </a:rPr>
                <a:t>三个环节贯穿，视野更大，资源更多，布局更长</a:t>
              </a:r>
            </a:p>
          </p:txBody>
        </p:sp>
      </p:grp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B4ADE6B-2A00-402A-95F1-BA536CFE2182}"/>
              </a:ext>
            </a:extLst>
          </p:cNvPr>
          <p:cNvCxnSpPr>
            <a:cxnSpLocks/>
          </p:cNvCxnSpPr>
          <p:nvPr/>
        </p:nvCxnSpPr>
        <p:spPr>
          <a:xfrm>
            <a:off x="5048474" y="4463285"/>
            <a:ext cx="285997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30134CE9-8D13-4DBE-BFFB-E8CC611F51D0}"/>
              </a:ext>
            </a:extLst>
          </p:cNvPr>
          <p:cNvGrpSpPr/>
          <p:nvPr/>
        </p:nvGrpSpPr>
        <p:grpSpPr>
          <a:xfrm>
            <a:off x="7906182" y="3906572"/>
            <a:ext cx="3572451" cy="1201177"/>
            <a:chOff x="7128451" y="3906572"/>
            <a:chExt cx="3572451" cy="1201177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E4A9C8D9-4866-4A27-B09A-7FBCB34DD97F}"/>
                </a:ext>
              </a:extLst>
            </p:cNvPr>
            <p:cNvSpPr/>
            <p:nvPr/>
          </p:nvSpPr>
          <p:spPr>
            <a:xfrm>
              <a:off x="7128451" y="3906572"/>
              <a:ext cx="3572451" cy="1201177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22CC1AA-D3D6-4C1F-9A8C-18FF2BE046AD}"/>
                </a:ext>
              </a:extLst>
            </p:cNvPr>
            <p:cNvSpPr txBox="1">
              <a:spLocks/>
            </p:cNvSpPr>
            <p:nvPr/>
          </p:nvSpPr>
          <p:spPr>
            <a:xfrm>
              <a:off x="7254848" y="4178300"/>
              <a:ext cx="3319656" cy="391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latin typeface="+mn-ea"/>
                </a:rPr>
                <a:t>能力覆盖到三个环节中整个环节</a:t>
              </a:r>
            </a:p>
          </p:txBody>
        </p: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758F6F75-5861-42F9-BA44-1C82E4EC7042}"/>
              </a:ext>
            </a:extLst>
          </p:cNvPr>
          <p:cNvCxnSpPr>
            <a:cxnSpLocks/>
          </p:cNvCxnSpPr>
          <p:nvPr/>
        </p:nvCxnSpPr>
        <p:spPr>
          <a:xfrm>
            <a:off x="4955767" y="5392657"/>
            <a:ext cx="295268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715A3DD-442D-4A7C-AA9D-4E1AEA84F658}"/>
              </a:ext>
            </a:extLst>
          </p:cNvPr>
          <p:cNvGrpSpPr/>
          <p:nvPr/>
        </p:nvGrpSpPr>
        <p:grpSpPr>
          <a:xfrm>
            <a:off x="7906182" y="4991238"/>
            <a:ext cx="3572451" cy="1201177"/>
            <a:chOff x="7128451" y="4991238"/>
            <a:chExt cx="3572451" cy="1201177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11957C87-2C0A-4107-AC68-2CBB06DD5DBD}"/>
                </a:ext>
              </a:extLst>
            </p:cNvPr>
            <p:cNvSpPr/>
            <p:nvPr/>
          </p:nvSpPr>
          <p:spPr>
            <a:xfrm>
              <a:off x="7128451" y="4991238"/>
              <a:ext cx="3572451" cy="1201177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70F622A-7FD1-4A0C-91B8-BDFD716BEA06}"/>
                </a:ext>
              </a:extLst>
            </p:cNvPr>
            <p:cNvSpPr txBox="1">
              <a:spLocks/>
            </p:cNvSpPr>
            <p:nvPr/>
          </p:nvSpPr>
          <p:spPr>
            <a:xfrm>
              <a:off x="7254848" y="5257800"/>
              <a:ext cx="3319656" cy="391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latin typeface="+mn-ea"/>
                </a:rPr>
                <a:t>负责流程中三个环节一个子项目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EE8FFDB-6191-4C7F-93CD-DC35B612F343}"/>
              </a:ext>
            </a:extLst>
          </p:cNvPr>
          <p:cNvGrpSpPr/>
          <p:nvPr/>
        </p:nvGrpSpPr>
        <p:grpSpPr>
          <a:xfrm>
            <a:off x="1393855" y="1737240"/>
            <a:ext cx="5432123" cy="4571485"/>
            <a:chOff x="498467" y="1107464"/>
            <a:chExt cx="5065923" cy="426330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4FDFB29-D419-4E8F-9C3E-CFB28B8C78E0}"/>
                </a:ext>
              </a:extLst>
            </p:cNvPr>
            <p:cNvSpPr/>
            <p:nvPr/>
          </p:nvSpPr>
          <p:spPr>
            <a:xfrm>
              <a:off x="498467" y="4576058"/>
              <a:ext cx="5065923" cy="794712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6350">
              <a:gradFill>
                <a:gsLst>
                  <a:gs pos="13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E53441E-C6B3-4E2E-9703-FE63711B5289}"/>
                </a:ext>
              </a:extLst>
            </p:cNvPr>
            <p:cNvSpPr/>
            <p:nvPr/>
          </p:nvSpPr>
          <p:spPr>
            <a:xfrm>
              <a:off x="2435704" y="2291885"/>
              <a:ext cx="1199046" cy="933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A6AE65D-9408-48C2-8BFE-7D461CABD19C}"/>
                </a:ext>
              </a:extLst>
            </p:cNvPr>
            <p:cNvSpPr/>
            <p:nvPr/>
          </p:nvSpPr>
          <p:spPr>
            <a:xfrm>
              <a:off x="2009008" y="3172261"/>
              <a:ext cx="2044842" cy="933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2EC0D50-14BB-47E3-A7BA-6DC7075F7541}"/>
                </a:ext>
              </a:extLst>
            </p:cNvPr>
            <p:cNvSpPr/>
            <p:nvPr/>
          </p:nvSpPr>
          <p:spPr>
            <a:xfrm>
              <a:off x="1597846" y="4023162"/>
              <a:ext cx="2867166" cy="13141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B86AE4D-6DCC-445C-8E88-3E31F4806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639" y="1107464"/>
              <a:ext cx="1162091" cy="1185962"/>
            </a:xfrm>
            <a:custGeom>
              <a:avLst/>
              <a:gdLst>
                <a:gd name="T0" fmla="*/ 1058 w 2115"/>
                <a:gd name="T1" fmla="*/ 0 h 2159"/>
                <a:gd name="T2" fmla="*/ 442 w 2115"/>
                <a:gd name="T3" fmla="*/ 1247 h 2159"/>
                <a:gd name="T4" fmla="*/ 411 w 2115"/>
                <a:gd name="T5" fmla="*/ 1309 h 2159"/>
                <a:gd name="T6" fmla="*/ 0 w 2115"/>
                <a:gd name="T7" fmla="*/ 2143 h 2159"/>
                <a:gd name="T8" fmla="*/ 235 w 2115"/>
                <a:gd name="T9" fmla="*/ 2150 h 2159"/>
                <a:gd name="T10" fmla="*/ 1038 w 2115"/>
                <a:gd name="T11" fmla="*/ 2159 h 2159"/>
                <a:gd name="T12" fmla="*/ 1842 w 2115"/>
                <a:gd name="T13" fmla="*/ 2150 h 2159"/>
                <a:gd name="T14" fmla="*/ 2115 w 2115"/>
                <a:gd name="T15" fmla="*/ 2142 h 2159"/>
                <a:gd name="T16" fmla="*/ 1704 w 2115"/>
                <a:gd name="T17" fmla="*/ 1310 h 2159"/>
                <a:gd name="T18" fmla="*/ 1674 w 2115"/>
                <a:gd name="T19" fmla="*/ 1248 h 2159"/>
                <a:gd name="T20" fmla="*/ 1058 w 2115"/>
                <a:gd name="T21" fmla="*/ 0 h 2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5" h="2159">
                  <a:moveTo>
                    <a:pt x="1058" y="0"/>
                  </a:moveTo>
                  <a:cubicBezTo>
                    <a:pt x="442" y="1247"/>
                    <a:pt x="442" y="1247"/>
                    <a:pt x="442" y="1247"/>
                  </a:cubicBezTo>
                  <a:cubicBezTo>
                    <a:pt x="411" y="1309"/>
                    <a:pt x="411" y="1309"/>
                    <a:pt x="411" y="1309"/>
                  </a:cubicBezTo>
                  <a:cubicBezTo>
                    <a:pt x="0" y="2143"/>
                    <a:pt x="0" y="2143"/>
                    <a:pt x="0" y="2143"/>
                  </a:cubicBezTo>
                  <a:cubicBezTo>
                    <a:pt x="235" y="2150"/>
                    <a:pt x="235" y="2150"/>
                    <a:pt x="235" y="2150"/>
                  </a:cubicBezTo>
                  <a:cubicBezTo>
                    <a:pt x="494" y="2156"/>
                    <a:pt x="763" y="2159"/>
                    <a:pt x="1038" y="2159"/>
                  </a:cubicBezTo>
                  <a:cubicBezTo>
                    <a:pt x="1313" y="2159"/>
                    <a:pt x="1582" y="2156"/>
                    <a:pt x="1842" y="2150"/>
                  </a:cubicBezTo>
                  <a:cubicBezTo>
                    <a:pt x="2115" y="2142"/>
                    <a:pt x="2115" y="2142"/>
                    <a:pt x="2115" y="2142"/>
                  </a:cubicBezTo>
                  <a:cubicBezTo>
                    <a:pt x="1704" y="1310"/>
                    <a:pt x="1704" y="1310"/>
                    <a:pt x="1704" y="1310"/>
                  </a:cubicBezTo>
                  <a:cubicBezTo>
                    <a:pt x="1674" y="1248"/>
                    <a:pt x="1674" y="1248"/>
                    <a:pt x="1674" y="1248"/>
                  </a:cubicBezTo>
                  <a:cubicBezTo>
                    <a:pt x="1058" y="0"/>
                    <a:pt x="1058" y="0"/>
                    <a:pt x="1058" y="0"/>
                  </a:cubicBezTo>
                </a:path>
              </a:pathLst>
            </a:custGeom>
            <a:gradFill flip="none" rotWithShape="1">
              <a:gsLst>
                <a:gs pos="0">
                  <a:schemeClr val="accent2">
                    <a:lumMod val="99000"/>
                  </a:schemeClr>
                </a:gs>
                <a:gs pos="91000">
                  <a:schemeClr val="accent1"/>
                </a:gs>
              </a:gsLst>
              <a:lin ang="0" scaled="1"/>
              <a:tileRect/>
            </a:gra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4024158-91FA-4C5D-956C-4B4562DFC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468" y="3218429"/>
              <a:ext cx="2843922" cy="862617"/>
            </a:xfrm>
            <a:custGeom>
              <a:avLst/>
              <a:gdLst>
                <a:gd name="T0" fmla="*/ 4451 w 5177"/>
                <a:gd name="T1" fmla="*/ 0 h 1570"/>
                <a:gd name="T2" fmla="*/ 4125 w 5177"/>
                <a:gd name="T3" fmla="*/ 18 h 1570"/>
                <a:gd name="T4" fmla="*/ 2570 w 5177"/>
                <a:gd name="T5" fmla="*/ 54 h 1570"/>
                <a:gd name="T6" fmla="*/ 1015 w 5177"/>
                <a:gd name="T7" fmla="*/ 18 h 1570"/>
                <a:gd name="T8" fmla="*/ 727 w 5177"/>
                <a:gd name="T9" fmla="*/ 2 h 1570"/>
                <a:gd name="T10" fmla="*/ 363 w 5177"/>
                <a:gd name="T11" fmla="*/ 735 h 1570"/>
                <a:gd name="T12" fmla="*/ 331 w 5177"/>
                <a:gd name="T13" fmla="*/ 798 h 1570"/>
                <a:gd name="T14" fmla="*/ 0 w 5177"/>
                <a:gd name="T15" fmla="*/ 1463 h 1570"/>
                <a:gd name="T16" fmla="*/ 29 w 5177"/>
                <a:gd name="T17" fmla="*/ 1466 h 1570"/>
                <a:gd name="T18" fmla="*/ 2570 w 5177"/>
                <a:gd name="T19" fmla="*/ 1570 h 1570"/>
                <a:gd name="T20" fmla="*/ 5111 w 5177"/>
                <a:gd name="T21" fmla="*/ 1466 h 1570"/>
                <a:gd name="T22" fmla="*/ 5177 w 5177"/>
                <a:gd name="T23" fmla="*/ 1459 h 1570"/>
                <a:gd name="T24" fmla="*/ 4850 w 5177"/>
                <a:gd name="T25" fmla="*/ 802 h 1570"/>
                <a:gd name="T26" fmla="*/ 4818 w 5177"/>
                <a:gd name="T27" fmla="*/ 738 h 1570"/>
                <a:gd name="T28" fmla="*/ 4451 w 5177"/>
                <a:gd name="T29" fmla="*/ 0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77" h="1570">
                  <a:moveTo>
                    <a:pt x="4451" y="0"/>
                  </a:moveTo>
                  <a:cubicBezTo>
                    <a:pt x="4125" y="18"/>
                    <a:pt x="4125" y="18"/>
                    <a:pt x="4125" y="18"/>
                  </a:cubicBezTo>
                  <a:cubicBezTo>
                    <a:pt x="3647" y="41"/>
                    <a:pt x="3122" y="54"/>
                    <a:pt x="2570" y="54"/>
                  </a:cubicBezTo>
                  <a:cubicBezTo>
                    <a:pt x="2019" y="54"/>
                    <a:pt x="1493" y="41"/>
                    <a:pt x="1015" y="18"/>
                  </a:cubicBezTo>
                  <a:cubicBezTo>
                    <a:pt x="727" y="2"/>
                    <a:pt x="727" y="2"/>
                    <a:pt x="727" y="2"/>
                  </a:cubicBezTo>
                  <a:cubicBezTo>
                    <a:pt x="363" y="735"/>
                    <a:pt x="363" y="735"/>
                    <a:pt x="363" y="735"/>
                  </a:cubicBezTo>
                  <a:cubicBezTo>
                    <a:pt x="331" y="798"/>
                    <a:pt x="331" y="798"/>
                    <a:pt x="331" y="798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29" y="1466"/>
                    <a:pt x="29" y="1466"/>
                    <a:pt x="29" y="1466"/>
                  </a:cubicBezTo>
                  <a:cubicBezTo>
                    <a:pt x="720" y="1531"/>
                    <a:pt x="1605" y="1570"/>
                    <a:pt x="2570" y="1570"/>
                  </a:cubicBezTo>
                  <a:cubicBezTo>
                    <a:pt x="3535" y="1570"/>
                    <a:pt x="4420" y="1531"/>
                    <a:pt x="5111" y="1466"/>
                  </a:cubicBezTo>
                  <a:cubicBezTo>
                    <a:pt x="5177" y="1459"/>
                    <a:pt x="5177" y="1459"/>
                    <a:pt x="5177" y="1459"/>
                  </a:cubicBezTo>
                  <a:cubicBezTo>
                    <a:pt x="4850" y="802"/>
                    <a:pt x="4850" y="802"/>
                    <a:pt x="4850" y="802"/>
                  </a:cubicBezTo>
                  <a:cubicBezTo>
                    <a:pt x="4818" y="738"/>
                    <a:pt x="4818" y="738"/>
                    <a:pt x="4818" y="738"/>
                  </a:cubicBezTo>
                  <a:cubicBezTo>
                    <a:pt x="4451" y="0"/>
                    <a:pt x="4451" y="0"/>
                    <a:pt x="4451" y="0"/>
                  </a:cubicBezTo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91000">
                  <a:schemeClr val="accent1"/>
                </a:gs>
              </a:gsLst>
              <a:lin ang="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B87FDE3-D61E-4186-9626-F525FC6E7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384" y="2335840"/>
              <a:ext cx="2011686" cy="850681"/>
            </a:xfrm>
            <a:custGeom>
              <a:avLst/>
              <a:gdLst>
                <a:gd name="T0" fmla="*/ 3282 w 3663"/>
                <a:gd name="T1" fmla="*/ 727 h 1547"/>
                <a:gd name="T2" fmla="*/ 3282 w 3663"/>
                <a:gd name="T3" fmla="*/ 727 h 1547"/>
                <a:gd name="T4" fmla="*/ 3250 w 3663"/>
                <a:gd name="T5" fmla="*/ 664 h 1547"/>
                <a:gd name="T6" fmla="*/ 2921 w 3663"/>
                <a:gd name="T7" fmla="*/ 0 h 1547"/>
                <a:gd name="T8" fmla="*/ 2617 w 3663"/>
                <a:gd name="T9" fmla="*/ 9 h 1547"/>
                <a:gd name="T10" fmla="*/ 1812 w 3663"/>
                <a:gd name="T11" fmla="*/ 18 h 1547"/>
                <a:gd name="T12" fmla="*/ 1008 w 3663"/>
                <a:gd name="T13" fmla="*/ 9 h 1547"/>
                <a:gd name="T14" fmla="*/ 742 w 3663"/>
                <a:gd name="T15" fmla="*/ 1 h 1547"/>
                <a:gd name="T16" fmla="*/ 642 w 3663"/>
                <a:gd name="T17" fmla="*/ 204 h 1547"/>
                <a:gd name="T18" fmla="*/ 507 w 3663"/>
                <a:gd name="T19" fmla="*/ 475 h 1547"/>
                <a:gd name="T20" fmla="*/ 414 w 3663"/>
                <a:gd name="T21" fmla="*/ 662 h 1547"/>
                <a:gd name="T22" fmla="*/ 383 w 3663"/>
                <a:gd name="T23" fmla="*/ 725 h 1547"/>
                <a:gd name="T24" fmla="*/ 231 w 3663"/>
                <a:gd name="T25" fmla="*/ 1032 h 1547"/>
                <a:gd name="T26" fmla="*/ 0 w 3663"/>
                <a:gd name="T27" fmla="*/ 1497 h 1547"/>
                <a:gd name="T28" fmla="*/ 258 w 3663"/>
                <a:gd name="T29" fmla="*/ 1512 h 1547"/>
                <a:gd name="T30" fmla="*/ 1812 w 3663"/>
                <a:gd name="T31" fmla="*/ 1547 h 1547"/>
                <a:gd name="T32" fmla="*/ 3367 w 3663"/>
                <a:gd name="T33" fmla="*/ 1512 h 1547"/>
                <a:gd name="T34" fmla="*/ 3663 w 3663"/>
                <a:gd name="T35" fmla="*/ 1495 h 1547"/>
                <a:gd name="T36" fmla="*/ 3282 w 3663"/>
                <a:gd name="T37" fmla="*/ 727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63" h="1547">
                  <a:moveTo>
                    <a:pt x="3282" y="727"/>
                  </a:moveTo>
                  <a:cubicBezTo>
                    <a:pt x="3282" y="727"/>
                    <a:pt x="3282" y="727"/>
                    <a:pt x="3282" y="727"/>
                  </a:cubicBezTo>
                  <a:cubicBezTo>
                    <a:pt x="3250" y="664"/>
                    <a:pt x="3250" y="664"/>
                    <a:pt x="3250" y="664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617" y="9"/>
                    <a:pt x="2617" y="9"/>
                    <a:pt x="2617" y="9"/>
                  </a:cubicBezTo>
                  <a:cubicBezTo>
                    <a:pt x="2357" y="15"/>
                    <a:pt x="2088" y="18"/>
                    <a:pt x="1812" y="18"/>
                  </a:cubicBezTo>
                  <a:cubicBezTo>
                    <a:pt x="1537" y="18"/>
                    <a:pt x="1268" y="15"/>
                    <a:pt x="1008" y="9"/>
                  </a:cubicBezTo>
                  <a:cubicBezTo>
                    <a:pt x="742" y="1"/>
                    <a:pt x="742" y="1"/>
                    <a:pt x="742" y="1"/>
                  </a:cubicBezTo>
                  <a:cubicBezTo>
                    <a:pt x="642" y="204"/>
                    <a:pt x="642" y="204"/>
                    <a:pt x="642" y="204"/>
                  </a:cubicBezTo>
                  <a:cubicBezTo>
                    <a:pt x="507" y="475"/>
                    <a:pt x="507" y="475"/>
                    <a:pt x="507" y="475"/>
                  </a:cubicBezTo>
                  <a:cubicBezTo>
                    <a:pt x="414" y="662"/>
                    <a:pt x="414" y="662"/>
                    <a:pt x="414" y="662"/>
                  </a:cubicBezTo>
                  <a:cubicBezTo>
                    <a:pt x="383" y="725"/>
                    <a:pt x="383" y="725"/>
                    <a:pt x="383" y="725"/>
                  </a:cubicBezTo>
                  <a:cubicBezTo>
                    <a:pt x="231" y="1032"/>
                    <a:pt x="231" y="1032"/>
                    <a:pt x="231" y="1032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258" y="1512"/>
                    <a:pt x="258" y="1512"/>
                    <a:pt x="258" y="1512"/>
                  </a:cubicBezTo>
                  <a:cubicBezTo>
                    <a:pt x="736" y="1535"/>
                    <a:pt x="1261" y="1547"/>
                    <a:pt x="1812" y="1547"/>
                  </a:cubicBezTo>
                  <a:cubicBezTo>
                    <a:pt x="2364" y="1547"/>
                    <a:pt x="2889" y="1535"/>
                    <a:pt x="3367" y="1512"/>
                  </a:cubicBezTo>
                  <a:cubicBezTo>
                    <a:pt x="3663" y="1495"/>
                    <a:pt x="3663" y="1495"/>
                    <a:pt x="3663" y="1495"/>
                  </a:cubicBezTo>
                  <a:lnTo>
                    <a:pt x="3282" y="727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91000">
                  <a:schemeClr val="accent1"/>
                </a:gs>
              </a:gsLst>
              <a:lin ang="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6DD38260-1734-48E9-852F-5B9FEF4D7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659" y="4088869"/>
              <a:ext cx="3655540" cy="907103"/>
            </a:xfrm>
            <a:custGeom>
              <a:avLst/>
              <a:gdLst>
                <a:gd name="T0" fmla="*/ 6539 w 6655"/>
                <a:gd name="T1" fmla="*/ 1210 h 1651"/>
                <a:gd name="T2" fmla="*/ 6418 w 6655"/>
                <a:gd name="T3" fmla="*/ 967 h 1651"/>
                <a:gd name="T4" fmla="*/ 6418 w 6655"/>
                <a:gd name="T5" fmla="*/ 967 h 1651"/>
                <a:gd name="T6" fmla="*/ 6398 w 6655"/>
                <a:gd name="T7" fmla="*/ 927 h 1651"/>
                <a:gd name="T8" fmla="*/ 6227 w 6655"/>
                <a:gd name="T9" fmla="*/ 582 h 1651"/>
                <a:gd name="T10" fmla="*/ 6073 w 6655"/>
                <a:gd name="T11" fmla="*/ 270 h 1651"/>
                <a:gd name="T12" fmla="*/ 5939 w 6655"/>
                <a:gd name="T13" fmla="*/ 0 h 1651"/>
                <a:gd name="T14" fmla="*/ 5845 w 6655"/>
                <a:gd name="T15" fmla="*/ 10 h 1651"/>
                <a:gd name="T16" fmla="*/ 3308 w 6655"/>
                <a:gd name="T17" fmla="*/ 114 h 1651"/>
                <a:gd name="T18" fmla="*/ 772 w 6655"/>
                <a:gd name="T19" fmla="*/ 10 h 1651"/>
                <a:gd name="T20" fmla="*/ 714 w 6655"/>
                <a:gd name="T21" fmla="*/ 4 h 1651"/>
                <a:gd name="T22" fmla="*/ 270 w 6655"/>
                <a:gd name="T23" fmla="*/ 901 h 1651"/>
                <a:gd name="T24" fmla="*/ 237 w 6655"/>
                <a:gd name="T25" fmla="*/ 967 h 1651"/>
                <a:gd name="T26" fmla="*/ 237 w 6655"/>
                <a:gd name="T27" fmla="*/ 967 h 1651"/>
                <a:gd name="T28" fmla="*/ 0 w 6655"/>
                <a:gd name="T29" fmla="*/ 1446 h 1651"/>
                <a:gd name="T30" fmla="*/ 21 w 6655"/>
                <a:gd name="T31" fmla="*/ 1450 h 1651"/>
                <a:gd name="T32" fmla="*/ 3328 w 6655"/>
                <a:gd name="T33" fmla="*/ 1651 h 1651"/>
                <a:gd name="T34" fmla="*/ 6634 w 6655"/>
                <a:gd name="T35" fmla="*/ 1450 h 1651"/>
                <a:gd name="T36" fmla="*/ 6655 w 6655"/>
                <a:gd name="T37" fmla="*/ 1446 h 1651"/>
                <a:gd name="T38" fmla="*/ 6539 w 6655"/>
                <a:gd name="T39" fmla="*/ 1210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55" h="1651">
                  <a:moveTo>
                    <a:pt x="6539" y="1210"/>
                  </a:moveTo>
                  <a:cubicBezTo>
                    <a:pt x="6418" y="967"/>
                    <a:pt x="6418" y="967"/>
                    <a:pt x="6418" y="967"/>
                  </a:cubicBezTo>
                  <a:cubicBezTo>
                    <a:pt x="6418" y="967"/>
                    <a:pt x="6418" y="967"/>
                    <a:pt x="6418" y="967"/>
                  </a:cubicBezTo>
                  <a:cubicBezTo>
                    <a:pt x="6398" y="927"/>
                    <a:pt x="6398" y="927"/>
                    <a:pt x="6398" y="927"/>
                  </a:cubicBezTo>
                  <a:cubicBezTo>
                    <a:pt x="6227" y="582"/>
                    <a:pt x="6227" y="582"/>
                    <a:pt x="6227" y="582"/>
                  </a:cubicBezTo>
                  <a:cubicBezTo>
                    <a:pt x="6073" y="270"/>
                    <a:pt x="6073" y="270"/>
                    <a:pt x="6073" y="270"/>
                  </a:cubicBezTo>
                  <a:cubicBezTo>
                    <a:pt x="5939" y="0"/>
                    <a:pt x="5939" y="0"/>
                    <a:pt x="5939" y="0"/>
                  </a:cubicBezTo>
                  <a:cubicBezTo>
                    <a:pt x="5845" y="10"/>
                    <a:pt x="5845" y="10"/>
                    <a:pt x="5845" y="10"/>
                  </a:cubicBezTo>
                  <a:cubicBezTo>
                    <a:pt x="5155" y="75"/>
                    <a:pt x="4272" y="114"/>
                    <a:pt x="3308" y="114"/>
                  </a:cubicBezTo>
                  <a:cubicBezTo>
                    <a:pt x="2345" y="114"/>
                    <a:pt x="1461" y="75"/>
                    <a:pt x="772" y="10"/>
                  </a:cubicBezTo>
                  <a:cubicBezTo>
                    <a:pt x="714" y="4"/>
                    <a:pt x="714" y="4"/>
                    <a:pt x="714" y="4"/>
                  </a:cubicBezTo>
                  <a:cubicBezTo>
                    <a:pt x="270" y="901"/>
                    <a:pt x="270" y="901"/>
                    <a:pt x="270" y="901"/>
                  </a:cubicBezTo>
                  <a:cubicBezTo>
                    <a:pt x="237" y="967"/>
                    <a:pt x="237" y="967"/>
                    <a:pt x="237" y="967"/>
                  </a:cubicBezTo>
                  <a:cubicBezTo>
                    <a:pt x="237" y="967"/>
                    <a:pt x="237" y="967"/>
                    <a:pt x="237" y="967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21" y="1450"/>
                    <a:pt x="21" y="1450"/>
                    <a:pt x="21" y="1450"/>
                  </a:cubicBezTo>
                  <a:cubicBezTo>
                    <a:pt x="738" y="1571"/>
                    <a:pt x="1951" y="1651"/>
                    <a:pt x="3328" y="1651"/>
                  </a:cubicBezTo>
                  <a:cubicBezTo>
                    <a:pt x="4704" y="1651"/>
                    <a:pt x="5917" y="1571"/>
                    <a:pt x="6634" y="1450"/>
                  </a:cubicBezTo>
                  <a:cubicBezTo>
                    <a:pt x="6655" y="1446"/>
                    <a:pt x="6655" y="1446"/>
                    <a:pt x="6655" y="1446"/>
                  </a:cubicBezTo>
                  <a:lnTo>
                    <a:pt x="6539" y="121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91000">
                  <a:schemeClr val="accent1"/>
                </a:gs>
              </a:gsLst>
              <a:lin ang="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0000">
                    <a:schemeClr val="bg1">
                      <a:alpha val="0"/>
                    </a:schemeClr>
                  </a:gs>
                </a:gsLst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C7B6EE08-BC86-49C9-914E-B2F4C6A64015}"/>
                </a:ext>
              </a:extLst>
            </p:cNvPr>
            <p:cNvSpPr txBox="1"/>
            <p:nvPr/>
          </p:nvSpPr>
          <p:spPr bwMode="auto">
            <a:xfrm>
              <a:off x="2326434" y="4388532"/>
              <a:ext cx="1417586" cy="396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初级运营</a:t>
              </a: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FADAF72E-B754-4394-9742-3A7A6A636792}"/>
                </a:ext>
              </a:extLst>
            </p:cNvPr>
            <p:cNvSpPr txBox="1"/>
            <p:nvPr/>
          </p:nvSpPr>
          <p:spPr bwMode="auto">
            <a:xfrm>
              <a:off x="2446584" y="3495850"/>
              <a:ext cx="1177301" cy="396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中级运营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B83D8D63-81F3-448F-B27A-6F1F3B9813E8}"/>
                </a:ext>
              </a:extLst>
            </p:cNvPr>
            <p:cNvSpPr txBox="1"/>
            <p:nvPr/>
          </p:nvSpPr>
          <p:spPr bwMode="auto">
            <a:xfrm>
              <a:off x="2674099" y="1771790"/>
              <a:ext cx="721172" cy="32045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chemeClr val="bg1"/>
                  </a:solidFill>
                  <a:latin typeface="+mj-lt"/>
                  <a:cs typeface="+mn-ea"/>
                  <a:sym typeface="+mn-lt"/>
                </a:rPr>
                <a:t>COO</a:t>
              </a:r>
            </a:p>
          </p:txBody>
        </p:sp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411B1F69-89F7-419C-B335-C410C47B74F8}"/>
                </a:ext>
              </a:extLst>
            </p:cNvPr>
            <p:cNvSpPr txBox="1"/>
            <p:nvPr/>
          </p:nvSpPr>
          <p:spPr bwMode="auto">
            <a:xfrm>
              <a:off x="2446576" y="2607292"/>
              <a:ext cx="1177302" cy="3964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高级运营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542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73526842-05F5-4065-86A3-9CD3AFB25843}"/>
              </a:ext>
            </a:extLst>
          </p:cNvPr>
          <p:cNvSpPr txBox="1"/>
          <p:nvPr/>
        </p:nvSpPr>
        <p:spPr>
          <a:xfrm>
            <a:off x="1423472" y="4861266"/>
            <a:ext cx="51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1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377231-E4F9-4CBC-A28C-59ACD62E9BD4}"/>
              </a:ext>
            </a:extLst>
          </p:cNvPr>
          <p:cNvSpPr txBox="1"/>
          <p:nvPr/>
        </p:nvSpPr>
        <p:spPr>
          <a:xfrm>
            <a:off x="4255962" y="4861266"/>
            <a:ext cx="639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2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FAB2D0-44E9-44F8-A9E8-6A91588F6447}"/>
              </a:ext>
            </a:extLst>
          </p:cNvPr>
          <p:cNvSpPr txBox="1"/>
          <p:nvPr/>
        </p:nvSpPr>
        <p:spPr>
          <a:xfrm>
            <a:off x="10251000" y="4861266"/>
            <a:ext cx="639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4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FD5F1E51-5BE5-4FB2-9063-0CA90FCDF7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3444344" cy="425450"/>
          </a:xfrm>
        </p:spPr>
        <p:txBody>
          <a:bodyPr/>
          <a:lstStyle/>
          <a:p>
            <a:r>
              <a:rPr lang="en-US" altLang="zh-CN" dirty="0"/>
              <a:t>OPERATION PROCESS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68AC4020-7431-47BF-A243-10E92C032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运营流程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50E1DA0-D0B9-465C-BC49-BB2E4439D735}"/>
              </a:ext>
            </a:extLst>
          </p:cNvPr>
          <p:cNvGrpSpPr/>
          <p:nvPr/>
        </p:nvGrpSpPr>
        <p:grpSpPr>
          <a:xfrm>
            <a:off x="756001" y="2210776"/>
            <a:ext cx="1851431" cy="2650490"/>
            <a:chOff x="731838" y="2607249"/>
            <a:chExt cx="1851431" cy="265049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3F218E7-3EF3-4A35-8108-27DD94A277FD}"/>
                </a:ext>
              </a:extLst>
            </p:cNvPr>
            <p:cNvSpPr/>
            <p:nvPr/>
          </p:nvSpPr>
          <p:spPr>
            <a:xfrm>
              <a:off x="731838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67859D0-2713-468F-A572-6D74B327C289}"/>
                </a:ext>
              </a:extLst>
            </p:cNvPr>
            <p:cNvGrpSpPr/>
            <p:nvPr/>
          </p:nvGrpSpPr>
          <p:grpSpPr>
            <a:xfrm>
              <a:off x="732917" y="2607249"/>
              <a:ext cx="1845547" cy="437923"/>
              <a:chOff x="732917" y="2607249"/>
              <a:chExt cx="1845547" cy="437923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D4610284-81C8-4203-95F4-D79EFA0776CA}"/>
                  </a:ext>
                </a:extLst>
              </p:cNvPr>
              <p:cNvSpPr/>
              <p:nvPr/>
            </p:nvSpPr>
            <p:spPr>
              <a:xfrm>
                <a:off x="732917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66FE2715-0F18-4FA0-8B97-80CE0621985B}"/>
                  </a:ext>
                </a:extLst>
              </p:cNvPr>
              <p:cNvSpPr txBox="1"/>
              <p:nvPr/>
            </p:nvSpPr>
            <p:spPr>
              <a:xfrm>
                <a:off x="942130" y="2641544"/>
                <a:ext cx="14271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拉新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29A3FAB-7165-413E-9DD3-5B27301F26F8}"/>
                </a:ext>
              </a:extLst>
            </p:cNvPr>
            <p:cNvSpPr txBox="1"/>
            <p:nvPr/>
          </p:nvSpPr>
          <p:spPr>
            <a:xfrm>
              <a:off x="771649" y="3526017"/>
              <a:ext cx="1811620" cy="709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找到用户在哪，低成本获取用户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173FFAD0-7204-40BA-B078-83DCA08EE8AA}"/>
              </a:ext>
            </a:extLst>
          </p:cNvPr>
          <p:cNvGrpSpPr/>
          <p:nvPr/>
        </p:nvGrpSpPr>
        <p:grpSpPr>
          <a:xfrm>
            <a:off x="3650206" y="2210776"/>
            <a:ext cx="1851431" cy="2650490"/>
            <a:chOff x="731838" y="2607249"/>
            <a:chExt cx="1851431" cy="265049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C3C4B7D-7674-498C-A478-51BE8FF07FE9}"/>
                </a:ext>
              </a:extLst>
            </p:cNvPr>
            <p:cNvSpPr/>
            <p:nvPr/>
          </p:nvSpPr>
          <p:spPr>
            <a:xfrm>
              <a:off x="731838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6AF4B410-02FF-455E-B401-3267BBE628A9}"/>
                </a:ext>
              </a:extLst>
            </p:cNvPr>
            <p:cNvGrpSpPr/>
            <p:nvPr/>
          </p:nvGrpSpPr>
          <p:grpSpPr>
            <a:xfrm>
              <a:off x="732917" y="2607249"/>
              <a:ext cx="1845547" cy="437923"/>
              <a:chOff x="732917" y="2607249"/>
              <a:chExt cx="1845547" cy="437923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ADA839A7-D4DC-482E-AE4F-D9ABC5CD3287}"/>
                  </a:ext>
                </a:extLst>
              </p:cNvPr>
              <p:cNvSpPr/>
              <p:nvPr/>
            </p:nvSpPr>
            <p:spPr>
              <a:xfrm>
                <a:off x="732917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8CEDF4D-C831-4189-84AB-B61A9E616A5B}"/>
                  </a:ext>
                </a:extLst>
              </p:cNvPr>
              <p:cNvSpPr txBox="1"/>
              <p:nvPr/>
            </p:nvSpPr>
            <p:spPr>
              <a:xfrm>
                <a:off x="942130" y="2641544"/>
                <a:ext cx="14271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留存</a:t>
                </a: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55D3024-1443-4D98-A7C0-D2F92AB7ED11}"/>
                </a:ext>
              </a:extLst>
            </p:cNvPr>
            <p:cNvSpPr txBox="1"/>
            <p:nvPr/>
          </p:nvSpPr>
          <p:spPr>
            <a:xfrm>
              <a:off x="771649" y="3526017"/>
              <a:ext cx="1811620" cy="709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让用户持续用你的产品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B65EDBF-B374-425A-B964-A449A4D06755}"/>
              </a:ext>
            </a:extLst>
          </p:cNvPr>
          <p:cNvGrpSpPr/>
          <p:nvPr/>
        </p:nvGrpSpPr>
        <p:grpSpPr>
          <a:xfrm>
            <a:off x="9645244" y="2210776"/>
            <a:ext cx="1851431" cy="2650490"/>
            <a:chOff x="731838" y="2607249"/>
            <a:chExt cx="1851431" cy="2650490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93E8721-0BB0-482A-93EC-76C6E6C23F31}"/>
                </a:ext>
              </a:extLst>
            </p:cNvPr>
            <p:cNvSpPr/>
            <p:nvPr/>
          </p:nvSpPr>
          <p:spPr>
            <a:xfrm>
              <a:off x="731838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6AC0E60-8A80-4074-91EB-837B7431BDB0}"/>
                </a:ext>
              </a:extLst>
            </p:cNvPr>
            <p:cNvGrpSpPr/>
            <p:nvPr/>
          </p:nvGrpSpPr>
          <p:grpSpPr>
            <a:xfrm>
              <a:off x="732917" y="2607249"/>
              <a:ext cx="1845547" cy="437923"/>
              <a:chOff x="732917" y="2607249"/>
              <a:chExt cx="1845547" cy="437923"/>
            </a:xfrm>
          </p:grpSpPr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1E54E0A3-A8B9-4B41-8F92-3D292BDD0083}"/>
                  </a:ext>
                </a:extLst>
              </p:cNvPr>
              <p:cNvSpPr/>
              <p:nvPr/>
            </p:nvSpPr>
            <p:spPr>
              <a:xfrm>
                <a:off x="732917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6E2AA711-A0FC-4810-BA28-027BC8C0BC07}"/>
                  </a:ext>
                </a:extLst>
              </p:cNvPr>
              <p:cNvSpPr txBox="1"/>
              <p:nvPr/>
            </p:nvSpPr>
            <p:spPr>
              <a:xfrm>
                <a:off x="942130" y="2641544"/>
                <a:ext cx="14271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促活</a:t>
                </a: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CF198AE-8DE2-47C5-A325-E1AEB4E79242}"/>
                </a:ext>
              </a:extLst>
            </p:cNvPr>
            <p:cNvSpPr txBox="1"/>
            <p:nvPr/>
          </p:nvSpPr>
          <p:spPr>
            <a:xfrm>
              <a:off x="771649" y="3526017"/>
              <a:ext cx="1811620" cy="389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唤醒不用产品用户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F52D318C-C5D4-4603-A134-633E0D58D56E}"/>
              </a:ext>
            </a:extLst>
          </p:cNvPr>
          <p:cNvSpPr txBox="1"/>
          <p:nvPr/>
        </p:nvSpPr>
        <p:spPr>
          <a:xfrm>
            <a:off x="7210787" y="4861266"/>
            <a:ext cx="6399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effectLst>
                  <a:reflection blurRad="25400" stA="28000" endPos="80000" dir="5400000" sy="-100000" algn="bl" rotWithShape="0"/>
                </a:effectLst>
                <a:latin typeface="+mj-lt"/>
              </a:rPr>
              <a:t>3</a:t>
            </a:r>
            <a:endParaRPr lang="zh-CN" altLang="en-US" sz="5400" dirty="0">
              <a:solidFill>
                <a:schemeClr val="bg1"/>
              </a:solidFill>
              <a:effectLst>
                <a:reflection blurRad="25400" stA="28000" endPos="80000" dir="5400000" sy="-100000" algn="bl" rotWithShape="0"/>
              </a:effectLst>
              <a:latin typeface="+mj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8F99EDE-D379-4A10-9DBD-07C5F208F0E6}"/>
              </a:ext>
            </a:extLst>
          </p:cNvPr>
          <p:cNvGrpSpPr/>
          <p:nvPr/>
        </p:nvGrpSpPr>
        <p:grpSpPr>
          <a:xfrm>
            <a:off x="6605031" y="2210776"/>
            <a:ext cx="1851431" cy="2650490"/>
            <a:chOff x="731838" y="2607249"/>
            <a:chExt cx="1851431" cy="2650490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03540DEB-F3BB-48FB-B4C3-A9FDC94EF5FD}"/>
                </a:ext>
              </a:extLst>
            </p:cNvPr>
            <p:cNvSpPr/>
            <p:nvPr/>
          </p:nvSpPr>
          <p:spPr>
            <a:xfrm>
              <a:off x="731838" y="2607249"/>
              <a:ext cx="1847704" cy="2650490"/>
            </a:xfrm>
            <a:prstGeom prst="roundRect">
              <a:avLst>
                <a:gd name="adj" fmla="val 16148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2EBF5128-1C29-4880-8FBB-5FD31E85C9DB}"/>
                </a:ext>
              </a:extLst>
            </p:cNvPr>
            <p:cNvGrpSpPr/>
            <p:nvPr/>
          </p:nvGrpSpPr>
          <p:grpSpPr>
            <a:xfrm>
              <a:off x="732917" y="2607249"/>
              <a:ext cx="1845547" cy="437923"/>
              <a:chOff x="732917" y="2607249"/>
              <a:chExt cx="1845547" cy="437923"/>
            </a:xfrm>
          </p:grpSpPr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A26715EB-D490-4415-A43E-5CFE01B109E1}"/>
                  </a:ext>
                </a:extLst>
              </p:cNvPr>
              <p:cNvSpPr/>
              <p:nvPr/>
            </p:nvSpPr>
            <p:spPr>
              <a:xfrm>
                <a:off x="732917" y="2607249"/>
                <a:ext cx="1845547" cy="437923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99000">
                    <a:schemeClr val="accent2"/>
                  </a:gs>
                  <a:gs pos="0">
                    <a:schemeClr val="accent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6516690-A466-491B-9564-3B7AD368BAC8}"/>
                  </a:ext>
                </a:extLst>
              </p:cNvPr>
              <p:cNvSpPr txBox="1"/>
              <p:nvPr/>
            </p:nvSpPr>
            <p:spPr>
              <a:xfrm>
                <a:off x="942130" y="2641544"/>
                <a:ext cx="14271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转化</a:t>
                </a:r>
              </a:p>
            </p:txBody>
          </p:sp>
        </p:grp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6B5E91D-5339-4D1A-A202-0EBAED288BD0}"/>
                </a:ext>
              </a:extLst>
            </p:cNvPr>
            <p:cNvSpPr txBox="1"/>
            <p:nvPr/>
          </p:nvSpPr>
          <p:spPr>
            <a:xfrm>
              <a:off x="771649" y="3526017"/>
              <a:ext cx="1811620" cy="389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b="0" i="0" dirty="0">
                  <a:solidFill>
                    <a:srgbClr val="333333"/>
                  </a:solidFill>
                  <a:effectLst/>
                  <a:latin typeface="OPPOSans R" panose="00020600040101010101" pitchFamily="18" charset="-122"/>
                </a:rPr>
                <a:t>流量变现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347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>
            <a:extLst>
              <a:ext uri="{FF2B5EF4-FFF2-40B4-BE49-F238E27FC236}">
                <a16:creationId xmlns:a16="http://schemas.microsoft.com/office/drawing/2014/main" id="{0F1B6843-B864-44D2-A0EF-862EBD075BAA}"/>
              </a:ext>
            </a:extLst>
          </p:cNvPr>
          <p:cNvGrpSpPr/>
          <p:nvPr/>
        </p:nvGrpSpPr>
        <p:grpSpPr>
          <a:xfrm>
            <a:off x="708324" y="2343807"/>
            <a:ext cx="2021228" cy="3478664"/>
            <a:chOff x="756663" y="2343807"/>
            <a:chExt cx="2021228" cy="3478664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EF21B370-0FB7-449C-BB40-4B954F66D3D2}"/>
                </a:ext>
              </a:extLst>
            </p:cNvPr>
            <p:cNvSpPr/>
            <p:nvPr/>
          </p:nvSpPr>
          <p:spPr>
            <a:xfrm>
              <a:off x="756663" y="2343807"/>
              <a:ext cx="2021228" cy="3478664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3BBFE162-14C1-488D-8F2F-8EA6A5770C53}"/>
                </a:ext>
              </a:extLst>
            </p:cNvPr>
            <p:cNvSpPr txBox="1"/>
            <p:nvPr/>
          </p:nvSpPr>
          <p:spPr>
            <a:xfrm>
              <a:off x="865577" y="4556052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什么是新媒体</a:t>
              </a: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C13302D-F717-4D97-8E16-C4FD1B7DA9FA}"/>
                </a:ext>
              </a:extLst>
            </p:cNvPr>
            <p:cNvGrpSpPr/>
            <p:nvPr/>
          </p:nvGrpSpPr>
          <p:grpSpPr>
            <a:xfrm>
              <a:off x="960580" y="2662398"/>
              <a:ext cx="1613394" cy="1613396"/>
              <a:chOff x="1133019" y="2425059"/>
              <a:chExt cx="1613394" cy="1613396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8F6C2F48-598F-485E-B268-74BEB55D0837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B67D5048-7D0B-49D7-8BFB-6D67C92D4145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5CB6348C-5750-49C0-B235-750FC056C808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17" name="弧形 16">
                    <a:extLst>
                      <a:ext uri="{FF2B5EF4-FFF2-40B4-BE49-F238E27FC236}">
                        <a16:creationId xmlns:a16="http://schemas.microsoft.com/office/drawing/2014/main" id="{B1ACB084-1017-41D3-85D2-8ADB8AB6B5D2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18" name="弧形 17">
                    <a:extLst>
                      <a:ext uri="{FF2B5EF4-FFF2-40B4-BE49-F238E27FC236}">
                        <a16:creationId xmlns:a16="http://schemas.microsoft.com/office/drawing/2014/main" id="{0B1388B5-E549-4DBB-A892-C37016C6A58C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C6BC7A6-EC6E-4F00-926A-5A0782DD6C8C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思源黑体 CN Bold"/>
                    <a:cs typeface="+mn-cs"/>
                  </a:rPr>
                  <a:t>01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思源黑体 CN Bold"/>
                  <a:cs typeface="+mn-cs"/>
                </a:endParaRPr>
              </a:p>
            </p:txBody>
          </p:sp>
        </p:grp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32111079-8CA0-49C3-8861-8595EC6D489B}"/>
              </a:ext>
            </a:extLst>
          </p:cNvPr>
          <p:cNvGrpSpPr/>
          <p:nvPr/>
        </p:nvGrpSpPr>
        <p:grpSpPr>
          <a:xfrm>
            <a:off x="3618528" y="2319036"/>
            <a:ext cx="2021228" cy="3503435"/>
            <a:chOff x="3662924" y="2319036"/>
            <a:chExt cx="2021228" cy="3503435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034B555-9409-4835-BB2D-2ED165EB86B9}"/>
                </a:ext>
              </a:extLst>
            </p:cNvPr>
            <p:cNvSpPr/>
            <p:nvPr/>
          </p:nvSpPr>
          <p:spPr>
            <a:xfrm>
              <a:off x="3662924" y="2319036"/>
              <a:ext cx="2021228" cy="3503435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ABAE1B57-6779-4D02-AED6-B31D6FDB5A52}"/>
                </a:ext>
              </a:extLst>
            </p:cNvPr>
            <p:cNvGrpSpPr>
              <a:grpSpLocks/>
            </p:cNvGrpSpPr>
            <p:nvPr/>
          </p:nvGrpSpPr>
          <p:grpSpPr>
            <a:xfrm>
              <a:off x="3866841" y="2662398"/>
              <a:ext cx="1613394" cy="1613396"/>
              <a:chOff x="1133019" y="2425059"/>
              <a:chExt cx="1613394" cy="1613396"/>
            </a:xfrm>
          </p:grpSpPr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B10B12C6-C6D6-4D09-9414-92A94F76F1D0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73" name="椭圆 72">
                  <a:extLst>
                    <a:ext uri="{FF2B5EF4-FFF2-40B4-BE49-F238E27FC236}">
                      <a16:creationId xmlns:a16="http://schemas.microsoft.com/office/drawing/2014/main" id="{B467402C-25FA-488B-851E-4104E095D8CD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9641A5E5-2BC5-4015-8E3D-F04B1FC0570A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75" name="弧形 74">
                    <a:extLst>
                      <a:ext uri="{FF2B5EF4-FFF2-40B4-BE49-F238E27FC236}">
                        <a16:creationId xmlns:a16="http://schemas.microsoft.com/office/drawing/2014/main" id="{BFEC16E0-FD71-4E5E-99BB-22C69D6BA4B2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76" name="弧形 75">
                    <a:extLst>
                      <a:ext uri="{FF2B5EF4-FFF2-40B4-BE49-F238E27FC236}">
                        <a16:creationId xmlns:a16="http://schemas.microsoft.com/office/drawing/2014/main" id="{11A4D383-8014-48DA-BC89-31AD7CAA9FBE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C4D1B2AE-E624-4218-890C-34DD28846E37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思源黑体 CN Bold"/>
                    <a:cs typeface="+mn-cs"/>
                  </a:rPr>
                  <a:t>02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思源黑体 CN Bold"/>
                  <a:cs typeface="+mn-cs"/>
                </a:endParaRPr>
              </a:p>
            </p:txBody>
          </p:sp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DE87F9E-50AB-423A-977B-E260FF8590E4}"/>
                </a:ext>
              </a:extLst>
            </p:cNvPr>
            <p:cNvSpPr txBox="1"/>
            <p:nvPr/>
          </p:nvSpPr>
          <p:spPr>
            <a:xfrm>
              <a:off x="3771838" y="4556052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什么是自媒体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347EB1E6-5947-4929-B292-628194145F5B}"/>
              </a:ext>
            </a:extLst>
          </p:cNvPr>
          <p:cNvGrpSpPr/>
          <p:nvPr/>
        </p:nvGrpSpPr>
        <p:grpSpPr>
          <a:xfrm>
            <a:off x="6528732" y="2319036"/>
            <a:ext cx="2021228" cy="3503435"/>
            <a:chOff x="6569185" y="2319036"/>
            <a:chExt cx="2021228" cy="3503435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00F7A7C-F5C0-4443-BA18-766130BE46CF}"/>
                </a:ext>
              </a:extLst>
            </p:cNvPr>
            <p:cNvSpPr/>
            <p:nvPr/>
          </p:nvSpPr>
          <p:spPr>
            <a:xfrm>
              <a:off x="6569185" y="2319036"/>
              <a:ext cx="2021228" cy="3503435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860B7593-F1AB-47BE-8334-89252E2FD9E6}"/>
                </a:ext>
              </a:extLst>
            </p:cNvPr>
            <p:cNvGrpSpPr>
              <a:grpSpLocks/>
            </p:cNvGrpSpPr>
            <p:nvPr/>
          </p:nvGrpSpPr>
          <p:grpSpPr>
            <a:xfrm>
              <a:off x="6773102" y="2662398"/>
              <a:ext cx="1613394" cy="1613396"/>
              <a:chOff x="1133019" y="2425059"/>
              <a:chExt cx="1613394" cy="1613396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E89B98ED-359A-4911-98C4-A5ED7DA6C7F8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157EAE6C-2410-4405-9626-9E4F601AFE24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81" name="组合 80">
                  <a:extLst>
                    <a:ext uri="{FF2B5EF4-FFF2-40B4-BE49-F238E27FC236}">
                      <a16:creationId xmlns:a16="http://schemas.microsoft.com/office/drawing/2014/main" id="{3A5956BE-E1D0-4F6E-A791-7650D8A9C059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82" name="弧形 81">
                    <a:extLst>
                      <a:ext uri="{FF2B5EF4-FFF2-40B4-BE49-F238E27FC236}">
                        <a16:creationId xmlns:a16="http://schemas.microsoft.com/office/drawing/2014/main" id="{0F1E5DE3-E56A-4CDE-BF81-E12CA449C472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83" name="弧形 82">
                    <a:extLst>
                      <a:ext uri="{FF2B5EF4-FFF2-40B4-BE49-F238E27FC236}">
                        <a16:creationId xmlns:a16="http://schemas.microsoft.com/office/drawing/2014/main" id="{0AA783F5-8CFE-4934-9632-297C53B62EAC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DF3B2F94-EA3D-491C-BB84-2E1D0CBFBE8A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思源黑体 CN Bold"/>
                    <a:cs typeface="+mn-cs"/>
                  </a:rPr>
                  <a:t>03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思源黑体 CN Bold"/>
                  <a:cs typeface="+mn-cs"/>
                </a:endParaRPr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8D707955-6C85-4041-9CDC-5FA57234693E}"/>
                </a:ext>
              </a:extLst>
            </p:cNvPr>
            <p:cNvSpPr txBox="1"/>
            <p:nvPr/>
          </p:nvSpPr>
          <p:spPr>
            <a:xfrm>
              <a:off x="6678099" y="4556052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自媒体运营</a:t>
              </a: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C48BAE39-0E6E-4883-81EC-F98E18742BD3}"/>
              </a:ext>
            </a:extLst>
          </p:cNvPr>
          <p:cNvGrpSpPr/>
          <p:nvPr/>
        </p:nvGrpSpPr>
        <p:grpSpPr>
          <a:xfrm>
            <a:off x="9438935" y="2319036"/>
            <a:ext cx="2021228" cy="3503435"/>
            <a:chOff x="9475447" y="2319036"/>
            <a:chExt cx="2021228" cy="3503435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942FA001-1E22-4FAA-971D-A37ABD6F4867}"/>
                </a:ext>
              </a:extLst>
            </p:cNvPr>
            <p:cNvSpPr/>
            <p:nvPr/>
          </p:nvSpPr>
          <p:spPr>
            <a:xfrm>
              <a:off x="9475447" y="2319036"/>
              <a:ext cx="2021228" cy="3503435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E1B71482-51B4-47ED-AC73-2ABBDC522A28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79364" y="2662398"/>
              <a:ext cx="1613394" cy="1613396"/>
              <a:chOff x="1133019" y="2425059"/>
              <a:chExt cx="1613394" cy="1613396"/>
            </a:xfrm>
          </p:grpSpPr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9351D001-3BED-4EC0-90D4-85BB0454CCD7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CC57D9E0-9813-4F2E-85CA-0E5277DF6B59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alpha val="0"/>
                      </a:schemeClr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88" name="组合 87">
                  <a:extLst>
                    <a:ext uri="{FF2B5EF4-FFF2-40B4-BE49-F238E27FC236}">
                      <a16:creationId xmlns:a16="http://schemas.microsoft.com/office/drawing/2014/main" id="{F9654604-7C87-42DA-8642-27A32C0D4A96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89" name="弧形 88">
                    <a:extLst>
                      <a:ext uri="{FF2B5EF4-FFF2-40B4-BE49-F238E27FC236}">
                        <a16:creationId xmlns:a16="http://schemas.microsoft.com/office/drawing/2014/main" id="{1AE1D739-194E-48C1-8F1A-B151D097C8CB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90" name="弧形 89">
                    <a:extLst>
                      <a:ext uri="{FF2B5EF4-FFF2-40B4-BE49-F238E27FC236}">
                        <a16:creationId xmlns:a16="http://schemas.microsoft.com/office/drawing/2014/main" id="{52B6A23C-22E7-45F0-AC21-A41F98003D6E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0A4DCC0B-54A7-455C-894E-367427ACE3C8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思源黑体 CN Bold"/>
                    <a:cs typeface="+mn-cs"/>
                  </a:rPr>
                  <a:t>04</a:t>
                </a: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思源黑体 CN Bold"/>
                  <a:cs typeface="+mn-cs"/>
                </a:endParaRPr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CBE94342-2E6D-488D-A96E-02845FE04FAF}"/>
                </a:ext>
              </a:extLst>
            </p:cNvPr>
            <p:cNvSpPr txBox="1"/>
            <p:nvPr/>
          </p:nvSpPr>
          <p:spPr>
            <a:xfrm>
              <a:off x="9584361" y="4556052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社群运营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A0F9DFE7-0339-466B-8C0E-400212FC5092}"/>
              </a:ext>
            </a:extLst>
          </p:cNvPr>
          <p:cNvSpPr txBox="1"/>
          <p:nvPr/>
        </p:nvSpPr>
        <p:spPr>
          <a:xfrm>
            <a:off x="4149936" y="623996"/>
            <a:ext cx="1560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3B7B76A-B899-4715-811A-4626766AD233}"/>
              </a:ext>
            </a:extLst>
          </p:cNvPr>
          <p:cNvSpPr txBox="1"/>
          <p:nvPr/>
        </p:nvSpPr>
        <p:spPr>
          <a:xfrm>
            <a:off x="5867517" y="854111"/>
            <a:ext cx="217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CONTENTS</a:t>
            </a:r>
            <a:endParaRPr lang="zh-CN" altLang="en-US" sz="2800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B11F9B4-75D2-4110-94FC-AAF53EA03BE6}"/>
              </a:ext>
            </a:extLst>
          </p:cNvPr>
          <p:cNvCxnSpPr>
            <a:cxnSpLocks/>
          </p:cNvCxnSpPr>
          <p:nvPr/>
        </p:nvCxnSpPr>
        <p:spPr>
          <a:xfrm flipH="1">
            <a:off x="5670608" y="819228"/>
            <a:ext cx="236931" cy="40790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6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B3C3D5E-CDD8-4CC1-81DB-E258D4BF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3408330" cy="425450"/>
          </a:xfrm>
        </p:spPr>
        <p:txBody>
          <a:bodyPr/>
          <a:lstStyle/>
          <a:p>
            <a:r>
              <a:rPr lang="en-US" altLang="zh-CN" dirty="0"/>
              <a:t>OPERATION CONTENT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7A606B-6E7C-45EA-A739-6FC4653EE2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运营内容</a:t>
            </a: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FF615DFA-E62B-4100-ABD4-745D0A8D0B77}"/>
              </a:ext>
            </a:extLst>
          </p:cNvPr>
          <p:cNvGrpSpPr/>
          <p:nvPr/>
        </p:nvGrpSpPr>
        <p:grpSpPr>
          <a:xfrm>
            <a:off x="855132" y="4572758"/>
            <a:ext cx="1924112" cy="1637917"/>
            <a:chOff x="855132" y="4572758"/>
            <a:chExt cx="1924112" cy="1637917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E36EF76A-022D-4CBB-81F5-C6FE8AD4E844}"/>
                </a:ext>
              </a:extLst>
            </p:cNvPr>
            <p:cNvGrpSpPr/>
            <p:nvPr/>
          </p:nvGrpSpPr>
          <p:grpSpPr>
            <a:xfrm>
              <a:off x="1352236" y="5232487"/>
              <a:ext cx="978188" cy="978188"/>
              <a:chOff x="1352236" y="5232487"/>
              <a:chExt cx="978188" cy="978188"/>
            </a:xfrm>
          </p:grpSpPr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6365572F-7355-4A66-8FD5-3A0BB2980C85}"/>
                  </a:ext>
                </a:extLst>
              </p:cNvPr>
              <p:cNvGrpSpPr/>
              <p:nvPr/>
            </p:nvGrpSpPr>
            <p:grpSpPr>
              <a:xfrm>
                <a:off x="1352236" y="5232487"/>
                <a:ext cx="978188" cy="978188"/>
                <a:chOff x="1133019" y="2416926"/>
                <a:chExt cx="1613394" cy="1613396"/>
              </a:xfrm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850514B1-0554-4BAC-9B78-8DFA3AADD587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099"/>
                </a:xfrm>
                <a:prstGeom prst="ellipse">
                  <a:avLst/>
                </a:prstGeom>
                <a:gradFill>
                  <a:gsLst>
                    <a:gs pos="99000">
                      <a:schemeClr val="bg1"/>
                    </a:gs>
                    <a:gs pos="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0EF47176-2072-4595-A4A8-1FB406A99D4A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14" name="弧形 13">
                    <a:extLst>
                      <a:ext uri="{FF2B5EF4-FFF2-40B4-BE49-F238E27FC236}">
                        <a16:creationId xmlns:a16="http://schemas.microsoft.com/office/drawing/2014/main" id="{D9E72D3B-B614-4AC8-B1AF-E69DE749F455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15" name="弧形 14">
                    <a:extLst>
                      <a:ext uri="{FF2B5EF4-FFF2-40B4-BE49-F238E27FC236}">
                        <a16:creationId xmlns:a16="http://schemas.microsoft.com/office/drawing/2014/main" id="{6DDC0CBB-B1E7-4EAD-9841-B84A69EC31FC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9A109CA4-D9B0-45D6-B839-5672A9BE6466}"/>
                  </a:ext>
                </a:extLst>
              </p:cNvPr>
              <p:cNvSpPr/>
              <p:nvPr/>
            </p:nvSpPr>
            <p:spPr>
              <a:xfrm>
                <a:off x="1509853" y="5390103"/>
                <a:ext cx="662954" cy="662955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rgbClr val="F56E31">
                    <a:alpha val="4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  <p:sp>
            <p:nvSpPr>
              <p:cNvPr id="103" name="图形 96">
                <a:extLst>
                  <a:ext uri="{FF2B5EF4-FFF2-40B4-BE49-F238E27FC236}">
                    <a16:creationId xmlns:a16="http://schemas.microsoft.com/office/drawing/2014/main" id="{34C57344-FD7B-4F73-9418-67C860152A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74800" y="5537200"/>
                <a:ext cx="509278" cy="363770"/>
              </a:xfrm>
              <a:custGeom>
                <a:avLst/>
                <a:gdLst>
                  <a:gd name="connsiteX0" fmla="*/ 1547813 w 1666875"/>
                  <a:gd name="connsiteY0" fmla="*/ 119063 h 1190625"/>
                  <a:gd name="connsiteX1" fmla="*/ 1547813 w 1666875"/>
                  <a:gd name="connsiteY1" fmla="*/ 1071563 h 1190625"/>
                  <a:gd name="connsiteX2" fmla="*/ 119063 w 1666875"/>
                  <a:gd name="connsiteY2" fmla="*/ 1071563 h 1190625"/>
                  <a:gd name="connsiteX3" fmla="*/ 119063 w 1666875"/>
                  <a:gd name="connsiteY3" fmla="*/ 119063 h 1190625"/>
                  <a:gd name="connsiteX4" fmla="*/ 1547813 w 1666875"/>
                  <a:gd name="connsiteY4" fmla="*/ 119063 h 1190625"/>
                  <a:gd name="connsiteX5" fmla="*/ 1607344 w 1666875"/>
                  <a:gd name="connsiteY5" fmla="*/ 0 h 1190625"/>
                  <a:gd name="connsiteX6" fmla="*/ 59531 w 1666875"/>
                  <a:gd name="connsiteY6" fmla="*/ 0 h 1190625"/>
                  <a:gd name="connsiteX7" fmla="*/ 0 w 1666875"/>
                  <a:gd name="connsiteY7" fmla="*/ 59531 h 1190625"/>
                  <a:gd name="connsiteX8" fmla="*/ 0 w 1666875"/>
                  <a:gd name="connsiteY8" fmla="*/ 1131094 h 1190625"/>
                  <a:gd name="connsiteX9" fmla="*/ 59531 w 1666875"/>
                  <a:gd name="connsiteY9" fmla="*/ 1190625 h 1190625"/>
                  <a:gd name="connsiteX10" fmla="*/ 1607344 w 1666875"/>
                  <a:gd name="connsiteY10" fmla="*/ 1190625 h 1190625"/>
                  <a:gd name="connsiteX11" fmla="*/ 1666875 w 1666875"/>
                  <a:gd name="connsiteY11" fmla="*/ 1131094 h 1190625"/>
                  <a:gd name="connsiteX12" fmla="*/ 1666875 w 1666875"/>
                  <a:gd name="connsiteY12" fmla="*/ 59531 h 1190625"/>
                  <a:gd name="connsiteX13" fmla="*/ 1607344 w 1666875"/>
                  <a:gd name="connsiteY13" fmla="*/ 0 h 1190625"/>
                  <a:gd name="connsiteX14" fmla="*/ 584895 w 1666875"/>
                  <a:gd name="connsiteY14" fmla="*/ 238125 h 1190625"/>
                  <a:gd name="connsiteX15" fmla="*/ 416719 w 1666875"/>
                  <a:gd name="connsiteY15" fmla="*/ 404813 h 1190625"/>
                  <a:gd name="connsiteX16" fmla="*/ 595313 w 1666875"/>
                  <a:gd name="connsiteY16" fmla="*/ 596801 h 1190625"/>
                  <a:gd name="connsiteX17" fmla="*/ 773906 w 1666875"/>
                  <a:gd name="connsiteY17" fmla="*/ 418207 h 1190625"/>
                  <a:gd name="connsiteX18" fmla="*/ 584895 w 1666875"/>
                  <a:gd name="connsiteY18" fmla="*/ 238125 h 1190625"/>
                  <a:gd name="connsiteX19" fmla="*/ 595313 w 1666875"/>
                  <a:gd name="connsiteY19" fmla="*/ 653356 h 1190625"/>
                  <a:gd name="connsiteX20" fmla="*/ 238125 w 1666875"/>
                  <a:gd name="connsiteY20" fmla="*/ 831949 h 1190625"/>
                  <a:gd name="connsiteX21" fmla="*/ 238125 w 1666875"/>
                  <a:gd name="connsiteY21" fmla="*/ 921246 h 1190625"/>
                  <a:gd name="connsiteX22" fmla="*/ 267891 w 1666875"/>
                  <a:gd name="connsiteY22" fmla="*/ 951012 h 1190625"/>
                  <a:gd name="connsiteX23" fmla="*/ 922734 w 1666875"/>
                  <a:gd name="connsiteY23" fmla="*/ 951012 h 1190625"/>
                  <a:gd name="connsiteX24" fmla="*/ 952500 w 1666875"/>
                  <a:gd name="connsiteY24" fmla="*/ 921246 h 1190625"/>
                  <a:gd name="connsiteX25" fmla="*/ 952500 w 1666875"/>
                  <a:gd name="connsiteY25" fmla="*/ 830461 h 1190625"/>
                  <a:gd name="connsiteX26" fmla="*/ 595313 w 1666875"/>
                  <a:gd name="connsiteY26" fmla="*/ 653356 h 1190625"/>
                  <a:gd name="connsiteX27" fmla="*/ 1428750 w 1666875"/>
                  <a:gd name="connsiteY27" fmla="*/ 357188 h 1190625"/>
                  <a:gd name="connsiteX28" fmla="*/ 952500 w 1666875"/>
                  <a:gd name="connsiteY28" fmla="*/ 357188 h 1190625"/>
                  <a:gd name="connsiteX29" fmla="*/ 952500 w 1666875"/>
                  <a:gd name="connsiteY29" fmla="*/ 416719 h 1190625"/>
                  <a:gd name="connsiteX30" fmla="*/ 1428750 w 1666875"/>
                  <a:gd name="connsiteY30" fmla="*/ 416719 h 1190625"/>
                  <a:gd name="connsiteX31" fmla="*/ 1428750 w 1666875"/>
                  <a:gd name="connsiteY31" fmla="*/ 357188 h 1190625"/>
                  <a:gd name="connsiteX32" fmla="*/ 1428750 w 1666875"/>
                  <a:gd name="connsiteY32" fmla="*/ 238125 h 1190625"/>
                  <a:gd name="connsiteX33" fmla="*/ 952500 w 1666875"/>
                  <a:gd name="connsiteY33" fmla="*/ 238125 h 1190625"/>
                  <a:gd name="connsiteX34" fmla="*/ 952500 w 1666875"/>
                  <a:gd name="connsiteY34" fmla="*/ 297656 h 1190625"/>
                  <a:gd name="connsiteX35" fmla="*/ 1428750 w 1666875"/>
                  <a:gd name="connsiteY35" fmla="*/ 297656 h 1190625"/>
                  <a:gd name="connsiteX36" fmla="*/ 1428750 w 1666875"/>
                  <a:gd name="connsiteY36" fmla="*/ 238125 h 1190625"/>
                  <a:gd name="connsiteX37" fmla="*/ 1428750 w 1666875"/>
                  <a:gd name="connsiteY37" fmla="*/ 476250 h 1190625"/>
                  <a:gd name="connsiteX38" fmla="*/ 1190625 w 1666875"/>
                  <a:gd name="connsiteY38" fmla="*/ 476250 h 1190625"/>
                  <a:gd name="connsiteX39" fmla="*/ 1190625 w 1666875"/>
                  <a:gd name="connsiteY39" fmla="*/ 535781 h 1190625"/>
                  <a:gd name="connsiteX40" fmla="*/ 1428750 w 1666875"/>
                  <a:gd name="connsiteY40" fmla="*/ 535781 h 1190625"/>
                  <a:gd name="connsiteX41" fmla="*/ 1428750 w 1666875"/>
                  <a:gd name="connsiteY41" fmla="*/ 476250 h 1190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66875" h="1190625">
                    <a:moveTo>
                      <a:pt x="1547813" y="119063"/>
                    </a:moveTo>
                    <a:lnTo>
                      <a:pt x="1547813" y="1071563"/>
                    </a:lnTo>
                    <a:lnTo>
                      <a:pt x="119063" y="1071563"/>
                    </a:lnTo>
                    <a:lnTo>
                      <a:pt x="119063" y="119063"/>
                    </a:lnTo>
                    <a:lnTo>
                      <a:pt x="1547813" y="119063"/>
                    </a:lnTo>
                    <a:moveTo>
                      <a:pt x="1607344" y="0"/>
                    </a:moveTo>
                    <a:lnTo>
                      <a:pt x="59531" y="0"/>
                    </a:lnTo>
                    <a:cubicBezTo>
                      <a:pt x="26789" y="0"/>
                      <a:pt x="0" y="26789"/>
                      <a:pt x="0" y="59531"/>
                    </a:cubicBezTo>
                    <a:lnTo>
                      <a:pt x="0" y="1131094"/>
                    </a:lnTo>
                    <a:cubicBezTo>
                      <a:pt x="0" y="1163836"/>
                      <a:pt x="26789" y="1190625"/>
                      <a:pt x="59531" y="1190625"/>
                    </a:cubicBezTo>
                    <a:lnTo>
                      <a:pt x="1607344" y="1190625"/>
                    </a:lnTo>
                    <a:cubicBezTo>
                      <a:pt x="1640086" y="1190625"/>
                      <a:pt x="1666875" y="1163836"/>
                      <a:pt x="1666875" y="1131094"/>
                    </a:cubicBezTo>
                    <a:lnTo>
                      <a:pt x="1666875" y="59531"/>
                    </a:lnTo>
                    <a:cubicBezTo>
                      <a:pt x="1666875" y="26789"/>
                      <a:pt x="1640086" y="0"/>
                      <a:pt x="1607344" y="0"/>
                    </a:cubicBezTo>
                    <a:close/>
                    <a:moveTo>
                      <a:pt x="584895" y="238125"/>
                    </a:moveTo>
                    <a:cubicBezTo>
                      <a:pt x="495598" y="242590"/>
                      <a:pt x="422672" y="315516"/>
                      <a:pt x="416719" y="404813"/>
                    </a:cubicBezTo>
                    <a:cubicBezTo>
                      <a:pt x="409277" y="508992"/>
                      <a:pt x="492621" y="596801"/>
                      <a:pt x="595313" y="596801"/>
                    </a:cubicBezTo>
                    <a:cubicBezTo>
                      <a:pt x="695027" y="596801"/>
                      <a:pt x="773906" y="516434"/>
                      <a:pt x="773906" y="418207"/>
                    </a:cubicBezTo>
                    <a:cubicBezTo>
                      <a:pt x="775395" y="315516"/>
                      <a:pt x="689074" y="232172"/>
                      <a:pt x="584895" y="238125"/>
                    </a:cubicBezTo>
                    <a:close/>
                    <a:moveTo>
                      <a:pt x="595313" y="653356"/>
                    </a:moveTo>
                    <a:cubicBezTo>
                      <a:pt x="476250" y="653356"/>
                      <a:pt x="238125" y="712887"/>
                      <a:pt x="238125" y="831949"/>
                    </a:cubicBezTo>
                    <a:lnTo>
                      <a:pt x="238125" y="921246"/>
                    </a:lnTo>
                    <a:cubicBezTo>
                      <a:pt x="238125" y="937617"/>
                      <a:pt x="251520" y="951012"/>
                      <a:pt x="267891" y="951012"/>
                    </a:cubicBezTo>
                    <a:lnTo>
                      <a:pt x="922734" y="951012"/>
                    </a:lnTo>
                    <a:cubicBezTo>
                      <a:pt x="939105" y="951012"/>
                      <a:pt x="952500" y="937617"/>
                      <a:pt x="952500" y="921246"/>
                    </a:cubicBezTo>
                    <a:lnTo>
                      <a:pt x="952500" y="830461"/>
                    </a:lnTo>
                    <a:cubicBezTo>
                      <a:pt x="952500" y="712887"/>
                      <a:pt x="714375" y="653356"/>
                      <a:pt x="595313" y="653356"/>
                    </a:cubicBezTo>
                    <a:close/>
                    <a:moveTo>
                      <a:pt x="1428750" y="357188"/>
                    </a:moveTo>
                    <a:lnTo>
                      <a:pt x="952500" y="357188"/>
                    </a:lnTo>
                    <a:lnTo>
                      <a:pt x="952500" y="416719"/>
                    </a:lnTo>
                    <a:lnTo>
                      <a:pt x="1428750" y="416719"/>
                    </a:lnTo>
                    <a:lnTo>
                      <a:pt x="1428750" y="357188"/>
                    </a:lnTo>
                    <a:close/>
                    <a:moveTo>
                      <a:pt x="1428750" y="238125"/>
                    </a:moveTo>
                    <a:lnTo>
                      <a:pt x="952500" y="238125"/>
                    </a:lnTo>
                    <a:lnTo>
                      <a:pt x="952500" y="297656"/>
                    </a:lnTo>
                    <a:lnTo>
                      <a:pt x="1428750" y="297656"/>
                    </a:lnTo>
                    <a:lnTo>
                      <a:pt x="1428750" y="238125"/>
                    </a:lnTo>
                    <a:close/>
                    <a:moveTo>
                      <a:pt x="1428750" y="476250"/>
                    </a:moveTo>
                    <a:lnTo>
                      <a:pt x="1190625" y="476250"/>
                    </a:lnTo>
                    <a:lnTo>
                      <a:pt x="1190625" y="535781"/>
                    </a:lnTo>
                    <a:lnTo>
                      <a:pt x="1428750" y="535781"/>
                    </a:lnTo>
                    <a:lnTo>
                      <a:pt x="1428750" y="476250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F03AA709-2CD2-4B52-A510-AA62CC5614FE}"/>
                </a:ext>
              </a:extLst>
            </p:cNvPr>
            <p:cNvSpPr txBox="1"/>
            <p:nvPr/>
          </p:nvSpPr>
          <p:spPr>
            <a:xfrm>
              <a:off x="855132" y="4572758"/>
              <a:ext cx="19241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用户运营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7601C381-D68C-4B3C-BE3A-A92518A1E02B}"/>
              </a:ext>
            </a:extLst>
          </p:cNvPr>
          <p:cNvGrpSpPr/>
          <p:nvPr/>
        </p:nvGrpSpPr>
        <p:grpSpPr>
          <a:xfrm>
            <a:off x="2094743" y="2573395"/>
            <a:ext cx="1924112" cy="1613432"/>
            <a:chOff x="2094743" y="2573395"/>
            <a:chExt cx="1924112" cy="1613432"/>
          </a:xfrm>
        </p:grpSpPr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B57535A6-D4D7-4814-ADF3-193B2EB40B91}"/>
                </a:ext>
              </a:extLst>
            </p:cNvPr>
            <p:cNvGrpSpPr/>
            <p:nvPr/>
          </p:nvGrpSpPr>
          <p:grpSpPr>
            <a:xfrm>
              <a:off x="2567705" y="3208639"/>
              <a:ext cx="978188" cy="978188"/>
              <a:chOff x="2567705" y="3208639"/>
              <a:chExt cx="978188" cy="978188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5BB63CB3-5BD7-4D60-9F9B-228CD908BC5C}"/>
                  </a:ext>
                </a:extLst>
              </p:cNvPr>
              <p:cNvGrpSpPr/>
              <p:nvPr/>
            </p:nvGrpSpPr>
            <p:grpSpPr>
              <a:xfrm>
                <a:off x="2567705" y="3208639"/>
                <a:ext cx="978188" cy="978188"/>
                <a:chOff x="1133019" y="2416926"/>
                <a:chExt cx="1613394" cy="1613396"/>
              </a:xfrm>
            </p:grpSpPr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886EDB55-6448-4D21-804C-1D6189C47B00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099"/>
                </a:xfrm>
                <a:prstGeom prst="ellipse">
                  <a:avLst/>
                </a:prstGeom>
                <a:gradFill>
                  <a:gsLst>
                    <a:gs pos="99000">
                      <a:schemeClr val="bg1"/>
                    </a:gs>
                    <a:gs pos="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id="{30327715-4992-4753-9F85-99A2919DB9C2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24" name="弧形 23">
                    <a:extLst>
                      <a:ext uri="{FF2B5EF4-FFF2-40B4-BE49-F238E27FC236}">
                        <a16:creationId xmlns:a16="http://schemas.microsoft.com/office/drawing/2014/main" id="{9C762CEA-7A31-4CAB-96D0-C49FB95800E5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25" name="弧形 24">
                    <a:extLst>
                      <a:ext uri="{FF2B5EF4-FFF2-40B4-BE49-F238E27FC236}">
                        <a16:creationId xmlns:a16="http://schemas.microsoft.com/office/drawing/2014/main" id="{30B17791-268A-4DD4-8F5B-E41547754260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4441D28-3F0C-4676-B00E-D8B8B647187E}"/>
                  </a:ext>
                </a:extLst>
              </p:cNvPr>
              <p:cNvSpPr/>
              <p:nvPr/>
            </p:nvSpPr>
            <p:spPr>
              <a:xfrm>
                <a:off x="2725322" y="3366255"/>
                <a:ext cx="662954" cy="662955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  <p:grpSp>
            <p:nvGrpSpPr>
              <p:cNvPr id="113" name="组合 112">
                <a:extLst>
                  <a:ext uri="{FF2B5EF4-FFF2-40B4-BE49-F238E27FC236}">
                    <a16:creationId xmlns:a16="http://schemas.microsoft.com/office/drawing/2014/main" id="{971C8FE5-2571-4AC2-AE56-09B41CD049E4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2882900" y="3505200"/>
                <a:ext cx="332245" cy="363770"/>
                <a:chOff x="3366777" y="1611284"/>
                <a:chExt cx="1083328" cy="1186121"/>
              </a:xfrm>
              <a:solidFill>
                <a:schemeClr val="bg1"/>
              </a:solidFill>
            </p:grpSpPr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27C4AAA6-4D73-4251-A581-63D8F35603D3}"/>
                    </a:ext>
                  </a:extLst>
                </p:cNvPr>
                <p:cNvSpPr/>
                <p:nvPr/>
              </p:nvSpPr>
              <p:spPr>
                <a:xfrm>
                  <a:off x="3650183" y="2413801"/>
                  <a:ext cx="519038" cy="89296"/>
                </a:xfrm>
                <a:custGeom>
                  <a:avLst/>
                  <a:gdLst>
                    <a:gd name="connsiteX0" fmla="*/ 474390 w 519038"/>
                    <a:gd name="connsiteY0" fmla="*/ 89297 h 89296"/>
                    <a:gd name="connsiteX1" fmla="*/ 44648 w 519038"/>
                    <a:gd name="connsiteY1" fmla="*/ 89297 h 89296"/>
                    <a:gd name="connsiteX2" fmla="*/ 0 w 519038"/>
                    <a:gd name="connsiteY2" fmla="*/ 44648 h 89296"/>
                    <a:gd name="connsiteX3" fmla="*/ 44648 w 519038"/>
                    <a:gd name="connsiteY3" fmla="*/ 0 h 89296"/>
                    <a:gd name="connsiteX4" fmla="*/ 474390 w 519038"/>
                    <a:gd name="connsiteY4" fmla="*/ 0 h 89296"/>
                    <a:gd name="connsiteX5" fmla="*/ 519038 w 519038"/>
                    <a:gd name="connsiteY5" fmla="*/ 44648 h 89296"/>
                    <a:gd name="connsiteX6" fmla="*/ 474390 w 519038"/>
                    <a:gd name="connsiteY6" fmla="*/ 89297 h 89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038" h="89296">
                      <a:moveTo>
                        <a:pt x="474390" y="89297"/>
                      </a:moveTo>
                      <a:lnTo>
                        <a:pt x="44648" y="89297"/>
                      </a:lnTo>
                      <a:cubicBezTo>
                        <a:pt x="20092" y="89297"/>
                        <a:pt x="0" y="69391"/>
                        <a:pt x="0" y="44648"/>
                      </a:cubicBezTo>
                      <a:cubicBezTo>
                        <a:pt x="0" y="19906"/>
                        <a:pt x="19906" y="0"/>
                        <a:pt x="44648" y="0"/>
                      </a:cubicBezTo>
                      <a:lnTo>
                        <a:pt x="474390" y="0"/>
                      </a:lnTo>
                      <a:cubicBezTo>
                        <a:pt x="498946" y="0"/>
                        <a:pt x="519038" y="19906"/>
                        <a:pt x="519038" y="44648"/>
                      </a:cubicBezTo>
                      <a:cubicBezTo>
                        <a:pt x="519038" y="69391"/>
                        <a:pt x="499132" y="89297"/>
                        <a:pt x="474390" y="89297"/>
                      </a:cubicBezTo>
                      <a:close/>
                    </a:path>
                  </a:pathLst>
                </a:custGeom>
                <a:grpFill/>
                <a:ln w="18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497CF6E0-8199-4677-B757-3C3FC34E4CD7}"/>
                    </a:ext>
                  </a:extLst>
                </p:cNvPr>
                <p:cNvSpPr/>
                <p:nvPr/>
              </p:nvSpPr>
              <p:spPr>
                <a:xfrm>
                  <a:off x="3650183" y="2164514"/>
                  <a:ext cx="519038" cy="89296"/>
                </a:xfrm>
                <a:custGeom>
                  <a:avLst/>
                  <a:gdLst>
                    <a:gd name="connsiteX0" fmla="*/ 474390 w 519038"/>
                    <a:gd name="connsiteY0" fmla="*/ 89297 h 89296"/>
                    <a:gd name="connsiteX1" fmla="*/ 44648 w 519038"/>
                    <a:gd name="connsiteY1" fmla="*/ 89297 h 89296"/>
                    <a:gd name="connsiteX2" fmla="*/ 0 w 519038"/>
                    <a:gd name="connsiteY2" fmla="*/ 44648 h 89296"/>
                    <a:gd name="connsiteX3" fmla="*/ 44648 w 519038"/>
                    <a:gd name="connsiteY3" fmla="*/ 0 h 89296"/>
                    <a:gd name="connsiteX4" fmla="*/ 474390 w 519038"/>
                    <a:gd name="connsiteY4" fmla="*/ 0 h 89296"/>
                    <a:gd name="connsiteX5" fmla="*/ 519038 w 519038"/>
                    <a:gd name="connsiteY5" fmla="*/ 44648 h 89296"/>
                    <a:gd name="connsiteX6" fmla="*/ 474390 w 519038"/>
                    <a:gd name="connsiteY6" fmla="*/ 89297 h 89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038" h="89296">
                      <a:moveTo>
                        <a:pt x="474390" y="89297"/>
                      </a:moveTo>
                      <a:lnTo>
                        <a:pt x="44648" y="89297"/>
                      </a:lnTo>
                      <a:cubicBezTo>
                        <a:pt x="20092" y="89297"/>
                        <a:pt x="0" y="69391"/>
                        <a:pt x="0" y="44648"/>
                      </a:cubicBezTo>
                      <a:cubicBezTo>
                        <a:pt x="0" y="19906"/>
                        <a:pt x="19906" y="0"/>
                        <a:pt x="44648" y="0"/>
                      </a:cubicBezTo>
                      <a:lnTo>
                        <a:pt x="474390" y="0"/>
                      </a:lnTo>
                      <a:cubicBezTo>
                        <a:pt x="498946" y="0"/>
                        <a:pt x="519038" y="19906"/>
                        <a:pt x="519038" y="44648"/>
                      </a:cubicBezTo>
                      <a:cubicBezTo>
                        <a:pt x="519038" y="69391"/>
                        <a:pt x="499132" y="89297"/>
                        <a:pt x="474390" y="89297"/>
                      </a:cubicBezTo>
                      <a:close/>
                    </a:path>
                  </a:pathLst>
                </a:custGeom>
                <a:grpFill/>
                <a:ln w="18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C1A209E4-515E-4180-99DA-1DAC56FFF98B}"/>
                    </a:ext>
                  </a:extLst>
                </p:cNvPr>
                <p:cNvSpPr/>
                <p:nvPr/>
              </p:nvSpPr>
              <p:spPr>
                <a:xfrm>
                  <a:off x="3650183" y="1915971"/>
                  <a:ext cx="253379" cy="89296"/>
                </a:xfrm>
                <a:custGeom>
                  <a:avLst/>
                  <a:gdLst>
                    <a:gd name="connsiteX0" fmla="*/ 208731 w 253379"/>
                    <a:gd name="connsiteY0" fmla="*/ 89297 h 89296"/>
                    <a:gd name="connsiteX1" fmla="*/ 44648 w 253379"/>
                    <a:gd name="connsiteY1" fmla="*/ 89297 h 89296"/>
                    <a:gd name="connsiteX2" fmla="*/ 0 w 253379"/>
                    <a:gd name="connsiteY2" fmla="*/ 44648 h 89296"/>
                    <a:gd name="connsiteX3" fmla="*/ 44648 w 253379"/>
                    <a:gd name="connsiteY3" fmla="*/ 0 h 89296"/>
                    <a:gd name="connsiteX4" fmla="*/ 208731 w 253379"/>
                    <a:gd name="connsiteY4" fmla="*/ 0 h 89296"/>
                    <a:gd name="connsiteX5" fmla="*/ 253380 w 253379"/>
                    <a:gd name="connsiteY5" fmla="*/ 44648 h 89296"/>
                    <a:gd name="connsiteX6" fmla="*/ 208731 w 253379"/>
                    <a:gd name="connsiteY6" fmla="*/ 89297 h 89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3379" h="89296">
                      <a:moveTo>
                        <a:pt x="208731" y="89297"/>
                      </a:moveTo>
                      <a:lnTo>
                        <a:pt x="44648" y="89297"/>
                      </a:lnTo>
                      <a:cubicBezTo>
                        <a:pt x="20092" y="89297"/>
                        <a:pt x="0" y="69391"/>
                        <a:pt x="0" y="44648"/>
                      </a:cubicBezTo>
                      <a:cubicBezTo>
                        <a:pt x="0" y="19906"/>
                        <a:pt x="19906" y="0"/>
                        <a:pt x="44648" y="0"/>
                      </a:cubicBezTo>
                      <a:lnTo>
                        <a:pt x="208731" y="0"/>
                      </a:lnTo>
                      <a:cubicBezTo>
                        <a:pt x="233288" y="0"/>
                        <a:pt x="253380" y="19906"/>
                        <a:pt x="253380" y="44648"/>
                      </a:cubicBezTo>
                      <a:cubicBezTo>
                        <a:pt x="253380" y="69391"/>
                        <a:pt x="233288" y="89297"/>
                        <a:pt x="208731" y="89297"/>
                      </a:cubicBezTo>
                      <a:close/>
                    </a:path>
                  </a:pathLst>
                </a:custGeom>
                <a:grpFill/>
                <a:ln w="18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34732C0A-D6CB-4E8F-997C-64DA949DC6DA}"/>
                    </a:ext>
                  </a:extLst>
                </p:cNvPr>
                <p:cNvSpPr/>
                <p:nvPr/>
              </p:nvSpPr>
              <p:spPr>
                <a:xfrm>
                  <a:off x="3366777" y="1611284"/>
                  <a:ext cx="1083328" cy="1186121"/>
                </a:xfrm>
                <a:custGeom>
                  <a:avLst/>
                  <a:gdLst>
                    <a:gd name="connsiteX0" fmla="*/ 298289 w 1083328"/>
                    <a:gd name="connsiteY0" fmla="*/ 1186121 h 1186121"/>
                    <a:gd name="connsiteX1" fmla="*/ 272988 w 1083328"/>
                    <a:gd name="connsiteY1" fmla="*/ 1185005 h 1186121"/>
                    <a:gd name="connsiteX2" fmla="*/ 70396 w 1083328"/>
                    <a:gd name="connsiteY2" fmla="*/ 1080453 h 1186121"/>
                    <a:gd name="connsiteX3" fmla="*/ 1191 w 1083328"/>
                    <a:gd name="connsiteY3" fmla="*/ 863350 h 1186121"/>
                    <a:gd name="connsiteX4" fmla="*/ 1005 w 1083328"/>
                    <a:gd name="connsiteY4" fmla="*/ 319383 h 1186121"/>
                    <a:gd name="connsiteX5" fmla="*/ 446 w 1083328"/>
                    <a:gd name="connsiteY5" fmla="*/ 281432 h 1186121"/>
                    <a:gd name="connsiteX6" fmla="*/ 314102 w 1083328"/>
                    <a:gd name="connsiteY6" fmla="*/ 519 h 1186121"/>
                    <a:gd name="connsiteX7" fmla="*/ 768028 w 1083328"/>
                    <a:gd name="connsiteY7" fmla="*/ 519 h 1186121"/>
                    <a:gd name="connsiteX8" fmla="*/ 810816 w 1083328"/>
                    <a:gd name="connsiteY8" fmla="*/ 1077 h 1186121"/>
                    <a:gd name="connsiteX9" fmla="*/ 1013222 w 1083328"/>
                    <a:gd name="connsiteY9" fmla="*/ 106001 h 1186121"/>
                    <a:gd name="connsiteX10" fmla="*/ 1082241 w 1083328"/>
                    <a:gd name="connsiteY10" fmla="*/ 323476 h 1186121"/>
                    <a:gd name="connsiteX11" fmla="*/ 1082427 w 1083328"/>
                    <a:gd name="connsiteY11" fmla="*/ 867257 h 1186121"/>
                    <a:gd name="connsiteX12" fmla="*/ 1082799 w 1083328"/>
                    <a:gd name="connsiteY12" fmla="*/ 904650 h 1186121"/>
                    <a:gd name="connsiteX13" fmla="*/ 984200 w 1083328"/>
                    <a:gd name="connsiteY13" fmla="*/ 1110033 h 1186121"/>
                    <a:gd name="connsiteX14" fmla="*/ 769144 w 1083328"/>
                    <a:gd name="connsiteY14" fmla="*/ 1185563 h 1186121"/>
                    <a:gd name="connsiteX15" fmla="*/ 313916 w 1083328"/>
                    <a:gd name="connsiteY15" fmla="*/ 1185563 h 1186121"/>
                    <a:gd name="connsiteX16" fmla="*/ 298289 w 1083328"/>
                    <a:gd name="connsiteY16" fmla="*/ 1186121 h 1186121"/>
                    <a:gd name="connsiteX17" fmla="*/ 299777 w 1083328"/>
                    <a:gd name="connsiteY17" fmla="*/ 89258 h 1186121"/>
                    <a:gd name="connsiteX18" fmla="*/ 89743 w 1083328"/>
                    <a:gd name="connsiteY18" fmla="*/ 286269 h 1186121"/>
                    <a:gd name="connsiteX19" fmla="*/ 90115 w 1083328"/>
                    <a:gd name="connsiteY19" fmla="*/ 315477 h 1186121"/>
                    <a:gd name="connsiteX20" fmla="*/ 90301 w 1083328"/>
                    <a:gd name="connsiteY20" fmla="*/ 866885 h 1186121"/>
                    <a:gd name="connsiteX21" fmla="*/ 280429 w 1083328"/>
                    <a:gd name="connsiteY21" fmla="*/ 1095894 h 1186121"/>
                    <a:gd name="connsiteX22" fmla="*/ 310939 w 1083328"/>
                    <a:gd name="connsiteY22" fmla="*/ 1096266 h 1186121"/>
                    <a:gd name="connsiteX23" fmla="*/ 771562 w 1083328"/>
                    <a:gd name="connsiteY23" fmla="*/ 1096080 h 1186121"/>
                    <a:gd name="connsiteX24" fmla="*/ 924483 w 1083328"/>
                    <a:gd name="connsiteY24" fmla="*/ 1043246 h 1186121"/>
                    <a:gd name="connsiteX25" fmla="*/ 993502 w 1083328"/>
                    <a:gd name="connsiteY25" fmla="*/ 899441 h 1186121"/>
                    <a:gd name="connsiteX26" fmla="*/ 993130 w 1083328"/>
                    <a:gd name="connsiteY26" fmla="*/ 870606 h 1186121"/>
                    <a:gd name="connsiteX27" fmla="*/ 992944 w 1083328"/>
                    <a:gd name="connsiteY27" fmla="*/ 319197 h 1186121"/>
                    <a:gd name="connsiteX28" fmla="*/ 944761 w 1083328"/>
                    <a:gd name="connsiteY28" fmla="*/ 163114 h 1186121"/>
                    <a:gd name="connsiteX29" fmla="*/ 803002 w 1083328"/>
                    <a:gd name="connsiteY29" fmla="*/ 89630 h 1186121"/>
                    <a:gd name="connsiteX30" fmla="*/ 771934 w 1083328"/>
                    <a:gd name="connsiteY30" fmla="*/ 89258 h 1186121"/>
                    <a:gd name="connsiteX31" fmla="*/ 311497 w 1083328"/>
                    <a:gd name="connsiteY31" fmla="*/ 89258 h 1186121"/>
                    <a:gd name="connsiteX32" fmla="*/ 299777 w 1083328"/>
                    <a:gd name="connsiteY32" fmla="*/ 89258 h 118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83328" h="1186121">
                      <a:moveTo>
                        <a:pt x="298289" y="1186121"/>
                      </a:moveTo>
                      <a:cubicBezTo>
                        <a:pt x="290289" y="1186121"/>
                        <a:pt x="281546" y="1185749"/>
                        <a:pt x="272988" y="1185005"/>
                      </a:cubicBezTo>
                      <a:cubicBezTo>
                        <a:pt x="193737" y="1178308"/>
                        <a:pt x="121741" y="1141101"/>
                        <a:pt x="70396" y="1080453"/>
                      </a:cubicBezTo>
                      <a:cubicBezTo>
                        <a:pt x="19050" y="1019620"/>
                        <a:pt x="-5507" y="942415"/>
                        <a:pt x="1191" y="863350"/>
                      </a:cubicBezTo>
                      <a:lnTo>
                        <a:pt x="1005" y="319383"/>
                      </a:lnTo>
                      <a:cubicBezTo>
                        <a:pt x="-112" y="309338"/>
                        <a:pt x="-298" y="295385"/>
                        <a:pt x="446" y="281432"/>
                      </a:cubicBezTo>
                      <a:cubicBezTo>
                        <a:pt x="9562" y="117535"/>
                        <a:pt x="151135" y="-9155"/>
                        <a:pt x="314102" y="519"/>
                      </a:cubicBezTo>
                      <a:lnTo>
                        <a:pt x="768028" y="519"/>
                      </a:lnTo>
                      <a:cubicBezTo>
                        <a:pt x="782352" y="-225"/>
                        <a:pt x="796677" y="-39"/>
                        <a:pt x="810816" y="1077"/>
                      </a:cubicBezTo>
                      <a:cubicBezTo>
                        <a:pt x="890067" y="7775"/>
                        <a:pt x="961876" y="45168"/>
                        <a:pt x="1013222" y="106001"/>
                      </a:cubicBezTo>
                      <a:cubicBezTo>
                        <a:pt x="1064568" y="166835"/>
                        <a:pt x="1088938" y="244039"/>
                        <a:pt x="1082241" y="323476"/>
                      </a:cubicBezTo>
                      <a:lnTo>
                        <a:pt x="1082427" y="867257"/>
                      </a:lnTo>
                      <a:cubicBezTo>
                        <a:pt x="1083357" y="877303"/>
                        <a:pt x="1083543" y="890883"/>
                        <a:pt x="1082799" y="904650"/>
                      </a:cubicBezTo>
                      <a:cubicBezTo>
                        <a:pt x="1078520" y="984087"/>
                        <a:pt x="1043360" y="1057013"/>
                        <a:pt x="984200" y="1110033"/>
                      </a:cubicBezTo>
                      <a:cubicBezTo>
                        <a:pt x="925041" y="1163053"/>
                        <a:pt x="848581" y="1189656"/>
                        <a:pt x="769144" y="1185563"/>
                      </a:cubicBezTo>
                      <a:lnTo>
                        <a:pt x="313916" y="1185563"/>
                      </a:lnTo>
                      <a:cubicBezTo>
                        <a:pt x="309079" y="1185935"/>
                        <a:pt x="303870" y="1186121"/>
                        <a:pt x="298289" y="1186121"/>
                      </a:cubicBezTo>
                      <a:close/>
                      <a:moveTo>
                        <a:pt x="299777" y="89258"/>
                      </a:moveTo>
                      <a:cubicBezTo>
                        <a:pt x="187784" y="89258"/>
                        <a:pt x="95883" y="175392"/>
                        <a:pt x="89743" y="286269"/>
                      </a:cubicBezTo>
                      <a:cubicBezTo>
                        <a:pt x="89185" y="295943"/>
                        <a:pt x="89371" y="305803"/>
                        <a:pt x="90115" y="315477"/>
                      </a:cubicBezTo>
                      <a:lnTo>
                        <a:pt x="90301" y="866885"/>
                      </a:lnTo>
                      <a:cubicBezTo>
                        <a:pt x="80442" y="985203"/>
                        <a:pt x="165832" y="1086407"/>
                        <a:pt x="280429" y="1095894"/>
                      </a:cubicBezTo>
                      <a:cubicBezTo>
                        <a:pt x="290661" y="1096638"/>
                        <a:pt x="300893" y="1096824"/>
                        <a:pt x="310939" y="1096266"/>
                      </a:cubicBezTo>
                      <a:lnTo>
                        <a:pt x="771562" y="1096080"/>
                      </a:lnTo>
                      <a:cubicBezTo>
                        <a:pt x="829605" y="1099057"/>
                        <a:pt x="883183" y="1080453"/>
                        <a:pt x="924483" y="1043246"/>
                      </a:cubicBezTo>
                      <a:cubicBezTo>
                        <a:pt x="965969" y="1006039"/>
                        <a:pt x="990526" y="955066"/>
                        <a:pt x="993502" y="899441"/>
                      </a:cubicBezTo>
                      <a:cubicBezTo>
                        <a:pt x="994060" y="889767"/>
                        <a:pt x="993874" y="880280"/>
                        <a:pt x="993130" y="870606"/>
                      </a:cubicBezTo>
                      <a:lnTo>
                        <a:pt x="992944" y="319197"/>
                      </a:lnTo>
                      <a:cubicBezTo>
                        <a:pt x="997781" y="259852"/>
                        <a:pt x="980666" y="205716"/>
                        <a:pt x="944761" y="163114"/>
                      </a:cubicBezTo>
                      <a:cubicBezTo>
                        <a:pt x="908856" y="120512"/>
                        <a:pt x="858441" y="94467"/>
                        <a:pt x="803002" y="89630"/>
                      </a:cubicBezTo>
                      <a:cubicBezTo>
                        <a:pt x="792584" y="88700"/>
                        <a:pt x="782352" y="88514"/>
                        <a:pt x="771934" y="89258"/>
                      </a:cubicBezTo>
                      <a:lnTo>
                        <a:pt x="311497" y="89258"/>
                      </a:lnTo>
                      <a:cubicBezTo>
                        <a:pt x="307591" y="89444"/>
                        <a:pt x="303684" y="89258"/>
                        <a:pt x="299777" y="89258"/>
                      </a:cubicBezTo>
                      <a:close/>
                    </a:path>
                  </a:pathLst>
                </a:custGeom>
                <a:grpFill/>
                <a:ln w="18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7438AF29-3230-4E0F-A7AC-252791817874}"/>
                </a:ext>
              </a:extLst>
            </p:cNvPr>
            <p:cNvSpPr txBox="1"/>
            <p:nvPr/>
          </p:nvSpPr>
          <p:spPr>
            <a:xfrm>
              <a:off x="2094743" y="2573395"/>
              <a:ext cx="19241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内容运营</a:t>
              </a: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9A5C8356-1CB5-4A4F-9BB8-9BF8677ED27D}"/>
              </a:ext>
            </a:extLst>
          </p:cNvPr>
          <p:cNvGrpSpPr/>
          <p:nvPr/>
        </p:nvGrpSpPr>
        <p:grpSpPr>
          <a:xfrm>
            <a:off x="5133944" y="1474436"/>
            <a:ext cx="1924112" cy="1698192"/>
            <a:chOff x="5133944" y="1474436"/>
            <a:chExt cx="1924112" cy="1698192"/>
          </a:xfrm>
        </p:grpSpPr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1137127A-E47F-4CAE-9027-A8A4930F014A}"/>
                </a:ext>
              </a:extLst>
            </p:cNvPr>
            <p:cNvGrpSpPr/>
            <p:nvPr/>
          </p:nvGrpSpPr>
          <p:grpSpPr>
            <a:xfrm>
              <a:off x="5606906" y="2194440"/>
              <a:ext cx="978188" cy="978188"/>
              <a:chOff x="5606906" y="2194440"/>
              <a:chExt cx="978188" cy="97818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34E31DAA-6369-49D7-B663-ADC9A60659FD}"/>
                  </a:ext>
                </a:extLst>
              </p:cNvPr>
              <p:cNvGrpSpPr/>
              <p:nvPr/>
            </p:nvGrpSpPr>
            <p:grpSpPr>
              <a:xfrm>
                <a:off x="5606906" y="2194440"/>
                <a:ext cx="978188" cy="978188"/>
                <a:chOff x="1133019" y="2416926"/>
                <a:chExt cx="1613394" cy="1613396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10376BB4-B0C7-4DC1-8132-ECCA3CA5BBC3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099"/>
                </a:xfrm>
                <a:prstGeom prst="ellipse">
                  <a:avLst/>
                </a:prstGeom>
                <a:gradFill>
                  <a:gsLst>
                    <a:gs pos="99000">
                      <a:schemeClr val="bg1"/>
                    </a:gs>
                    <a:gs pos="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E2D7785A-F8B1-43E0-B759-015CD7A53E86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32" name="弧形 31">
                    <a:extLst>
                      <a:ext uri="{FF2B5EF4-FFF2-40B4-BE49-F238E27FC236}">
                        <a16:creationId xmlns:a16="http://schemas.microsoft.com/office/drawing/2014/main" id="{48959C9C-66E6-4E25-BCF1-87F90A163038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33" name="弧形 32">
                    <a:extLst>
                      <a:ext uri="{FF2B5EF4-FFF2-40B4-BE49-F238E27FC236}">
                        <a16:creationId xmlns:a16="http://schemas.microsoft.com/office/drawing/2014/main" id="{0A670A22-255E-4114-A213-31884186A103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9F4017A6-F9D6-41E8-9376-AAA2968EBC7A}"/>
                  </a:ext>
                </a:extLst>
              </p:cNvPr>
              <p:cNvSpPr/>
              <p:nvPr/>
            </p:nvSpPr>
            <p:spPr>
              <a:xfrm>
                <a:off x="5764523" y="2352056"/>
                <a:ext cx="662954" cy="662955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  <p:sp>
            <p:nvSpPr>
              <p:cNvPr id="119" name="图形 117">
                <a:extLst>
                  <a:ext uri="{FF2B5EF4-FFF2-40B4-BE49-F238E27FC236}">
                    <a16:creationId xmlns:a16="http://schemas.microsoft.com/office/drawing/2014/main" id="{AC35C53A-A76E-4C02-8A79-3EBA82C59B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816600" y="2489200"/>
                <a:ext cx="549087" cy="363770"/>
              </a:xfrm>
              <a:custGeom>
                <a:avLst/>
                <a:gdLst>
                  <a:gd name="connsiteX0" fmla="*/ 1369219 w 1905000"/>
                  <a:gd name="connsiteY0" fmla="*/ 750094 h 1262062"/>
                  <a:gd name="connsiteX1" fmla="*/ 1321594 w 1905000"/>
                  <a:gd name="connsiteY1" fmla="*/ 833438 h 1262062"/>
                  <a:gd name="connsiteX2" fmla="*/ 1559719 w 1905000"/>
                  <a:gd name="connsiteY2" fmla="*/ 1250156 h 1262062"/>
                  <a:gd name="connsiteX3" fmla="*/ 1654969 w 1905000"/>
                  <a:gd name="connsiteY3" fmla="*/ 1250156 h 1262062"/>
                  <a:gd name="connsiteX4" fmla="*/ 1369219 w 1905000"/>
                  <a:gd name="connsiteY4" fmla="*/ 750094 h 1262062"/>
                  <a:gd name="connsiteX5" fmla="*/ 940594 w 1905000"/>
                  <a:gd name="connsiteY5" fmla="*/ 0 h 1262062"/>
                  <a:gd name="connsiteX6" fmla="*/ 559594 w 1905000"/>
                  <a:gd name="connsiteY6" fmla="*/ 392906 h 1262062"/>
                  <a:gd name="connsiteX7" fmla="*/ 738188 w 1905000"/>
                  <a:gd name="connsiteY7" fmla="*/ 726281 h 1262062"/>
                  <a:gd name="connsiteX8" fmla="*/ 357188 w 1905000"/>
                  <a:gd name="connsiteY8" fmla="*/ 1262063 h 1262062"/>
                  <a:gd name="connsiteX9" fmla="*/ 452438 w 1905000"/>
                  <a:gd name="connsiteY9" fmla="*/ 1262063 h 1262062"/>
                  <a:gd name="connsiteX10" fmla="*/ 952500 w 1905000"/>
                  <a:gd name="connsiteY10" fmla="*/ 773906 h 1262062"/>
                  <a:gd name="connsiteX11" fmla="*/ 1345406 w 1905000"/>
                  <a:gd name="connsiteY11" fmla="*/ 381000 h 1262062"/>
                  <a:gd name="connsiteX12" fmla="*/ 940594 w 1905000"/>
                  <a:gd name="connsiteY12" fmla="*/ 0 h 1262062"/>
                  <a:gd name="connsiteX13" fmla="*/ 940594 w 1905000"/>
                  <a:gd name="connsiteY13" fmla="*/ 678656 h 1262062"/>
                  <a:gd name="connsiteX14" fmla="*/ 654844 w 1905000"/>
                  <a:gd name="connsiteY14" fmla="*/ 392906 h 1262062"/>
                  <a:gd name="connsiteX15" fmla="*/ 940594 w 1905000"/>
                  <a:gd name="connsiteY15" fmla="*/ 107156 h 1262062"/>
                  <a:gd name="connsiteX16" fmla="*/ 1226344 w 1905000"/>
                  <a:gd name="connsiteY16" fmla="*/ 392906 h 1262062"/>
                  <a:gd name="connsiteX17" fmla="*/ 940594 w 1905000"/>
                  <a:gd name="connsiteY17" fmla="*/ 678656 h 1262062"/>
                  <a:gd name="connsiteX18" fmla="*/ 1643063 w 1905000"/>
                  <a:gd name="connsiteY18" fmla="*/ 440531 h 1262062"/>
                  <a:gd name="connsiteX19" fmla="*/ 1333500 w 1905000"/>
                  <a:gd name="connsiteY19" fmla="*/ 130969 h 1262062"/>
                  <a:gd name="connsiteX20" fmla="*/ 1381125 w 1905000"/>
                  <a:gd name="connsiteY20" fmla="*/ 214313 h 1262062"/>
                  <a:gd name="connsiteX21" fmla="*/ 1559719 w 1905000"/>
                  <a:gd name="connsiteY21" fmla="*/ 440531 h 1262062"/>
                  <a:gd name="connsiteX22" fmla="*/ 1321594 w 1905000"/>
                  <a:gd name="connsiteY22" fmla="*/ 678656 h 1262062"/>
                  <a:gd name="connsiteX23" fmla="*/ 1250156 w 1905000"/>
                  <a:gd name="connsiteY23" fmla="*/ 762000 h 1262062"/>
                  <a:gd name="connsiteX24" fmla="*/ 1321594 w 1905000"/>
                  <a:gd name="connsiteY24" fmla="*/ 750094 h 1262062"/>
                  <a:gd name="connsiteX25" fmla="*/ 1643063 w 1905000"/>
                  <a:gd name="connsiteY25" fmla="*/ 440531 h 1262062"/>
                  <a:gd name="connsiteX26" fmla="*/ 1678781 w 1905000"/>
                  <a:gd name="connsiteY26" fmla="*/ 726281 h 1262062"/>
                  <a:gd name="connsiteX27" fmla="*/ 1643063 w 1905000"/>
                  <a:gd name="connsiteY27" fmla="*/ 797719 h 1262062"/>
                  <a:gd name="connsiteX28" fmla="*/ 1833563 w 1905000"/>
                  <a:gd name="connsiteY28" fmla="*/ 1131094 h 1262062"/>
                  <a:gd name="connsiteX29" fmla="*/ 1905000 w 1905000"/>
                  <a:gd name="connsiteY29" fmla="*/ 1131094 h 1262062"/>
                  <a:gd name="connsiteX30" fmla="*/ 1678781 w 1905000"/>
                  <a:gd name="connsiteY30" fmla="*/ 726281 h 1262062"/>
                  <a:gd name="connsiteX31" fmla="*/ 0 w 1905000"/>
                  <a:gd name="connsiteY31" fmla="*/ 1131094 h 1262062"/>
                  <a:gd name="connsiteX32" fmla="*/ 83344 w 1905000"/>
                  <a:gd name="connsiteY32" fmla="*/ 1131094 h 1262062"/>
                  <a:gd name="connsiteX33" fmla="*/ 273844 w 1905000"/>
                  <a:gd name="connsiteY33" fmla="*/ 797719 h 1262062"/>
                  <a:gd name="connsiteX34" fmla="*/ 226219 w 1905000"/>
                  <a:gd name="connsiteY34" fmla="*/ 726281 h 1262062"/>
                  <a:gd name="connsiteX35" fmla="*/ 0 w 1905000"/>
                  <a:gd name="connsiteY35" fmla="*/ 1131094 h 1262062"/>
                  <a:gd name="connsiteX36" fmla="*/ 642938 w 1905000"/>
                  <a:gd name="connsiteY36" fmla="*/ 750094 h 1262062"/>
                  <a:gd name="connsiteX37" fmla="*/ 571500 w 1905000"/>
                  <a:gd name="connsiteY37" fmla="*/ 666750 h 1262062"/>
                  <a:gd name="connsiteX38" fmla="*/ 333375 w 1905000"/>
                  <a:gd name="connsiteY38" fmla="*/ 428625 h 1262062"/>
                  <a:gd name="connsiteX39" fmla="*/ 511969 w 1905000"/>
                  <a:gd name="connsiteY39" fmla="*/ 202406 h 1262062"/>
                  <a:gd name="connsiteX40" fmla="*/ 559594 w 1905000"/>
                  <a:gd name="connsiteY40" fmla="*/ 119063 h 1262062"/>
                  <a:gd name="connsiteX41" fmla="*/ 250031 w 1905000"/>
                  <a:gd name="connsiteY41" fmla="*/ 428625 h 1262062"/>
                  <a:gd name="connsiteX42" fmla="*/ 559594 w 1905000"/>
                  <a:gd name="connsiteY42" fmla="*/ 738188 h 1262062"/>
                  <a:gd name="connsiteX43" fmla="*/ 642938 w 1905000"/>
                  <a:gd name="connsiteY43" fmla="*/ 750094 h 126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05000" h="1262062">
                    <a:moveTo>
                      <a:pt x="1369219" y="750094"/>
                    </a:moveTo>
                    <a:lnTo>
                      <a:pt x="1321594" y="833438"/>
                    </a:lnTo>
                    <a:cubicBezTo>
                      <a:pt x="1476375" y="916781"/>
                      <a:pt x="1559719" y="1083469"/>
                      <a:pt x="1559719" y="1250156"/>
                    </a:cubicBezTo>
                    <a:lnTo>
                      <a:pt x="1654969" y="1250156"/>
                    </a:lnTo>
                    <a:cubicBezTo>
                      <a:pt x="1654969" y="1047750"/>
                      <a:pt x="1547813" y="857250"/>
                      <a:pt x="1369219" y="750094"/>
                    </a:cubicBezTo>
                    <a:close/>
                    <a:moveTo>
                      <a:pt x="940594" y="0"/>
                    </a:moveTo>
                    <a:cubicBezTo>
                      <a:pt x="726281" y="0"/>
                      <a:pt x="559594" y="178594"/>
                      <a:pt x="559594" y="392906"/>
                    </a:cubicBezTo>
                    <a:cubicBezTo>
                      <a:pt x="559594" y="535781"/>
                      <a:pt x="631031" y="654844"/>
                      <a:pt x="738188" y="726281"/>
                    </a:cubicBezTo>
                    <a:cubicBezTo>
                      <a:pt x="523875" y="797719"/>
                      <a:pt x="357188" y="1012031"/>
                      <a:pt x="357188" y="1262063"/>
                    </a:cubicBezTo>
                    <a:lnTo>
                      <a:pt x="452438" y="1262063"/>
                    </a:lnTo>
                    <a:cubicBezTo>
                      <a:pt x="452438" y="1000125"/>
                      <a:pt x="678656" y="773906"/>
                      <a:pt x="952500" y="773906"/>
                    </a:cubicBezTo>
                    <a:cubicBezTo>
                      <a:pt x="1166813" y="773906"/>
                      <a:pt x="1345406" y="595313"/>
                      <a:pt x="1345406" y="381000"/>
                    </a:cubicBezTo>
                    <a:cubicBezTo>
                      <a:pt x="1345406" y="166688"/>
                      <a:pt x="1154906" y="0"/>
                      <a:pt x="940594" y="0"/>
                    </a:cubicBezTo>
                    <a:close/>
                    <a:moveTo>
                      <a:pt x="940594" y="678656"/>
                    </a:moveTo>
                    <a:cubicBezTo>
                      <a:pt x="785813" y="678656"/>
                      <a:pt x="654844" y="547688"/>
                      <a:pt x="654844" y="392906"/>
                    </a:cubicBezTo>
                    <a:cubicBezTo>
                      <a:pt x="654844" y="238125"/>
                      <a:pt x="785813" y="107156"/>
                      <a:pt x="940594" y="107156"/>
                    </a:cubicBezTo>
                    <a:cubicBezTo>
                      <a:pt x="1095375" y="107156"/>
                      <a:pt x="1226344" y="238125"/>
                      <a:pt x="1226344" y="392906"/>
                    </a:cubicBezTo>
                    <a:cubicBezTo>
                      <a:pt x="1238250" y="547688"/>
                      <a:pt x="1107281" y="678656"/>
                      <a:pt x="940594" y="678656"/>
                    </a:cubicBezTo>
                    <a:close/>
                    <a:moveTo>
                      <a:pt x="1643063" y="440531"/>
                    </a:moveTo>
                    <a:cubicBezTo>
                      <a:pt x="1643063" y="273844"/>
                      <a:pt x="1512094" y="130969"/>
                      <a:pt x="1333500" y="130969"/>
                    </a:cubicBezTo>
                    <a:cubicBezTo>
                      <a:pt x="1345406" y="154781"/>
                      <a:pt x="1369219" y="190500"/>
                      <a:pt x="1381125" y="214313"/>
                    </a:cubicBezTo>
                    <a:cubicBezTo>
                      <a:pt x="1488281" y="238125"/>
                      <a:pt x="1559719" y="333375"/>
                      <a:pt x="1559719" y="440531"/>
                    </a:cubicBezTo>
                    <a:cubicBezTo>
                      <a:pt x="1559719" y="571500"/>
                      <a:pt x="1452563" y="678656"/>
                      <a:pt x="1321594" y="678656"/>
                    </a:cubicBezTo>
                    <a:cubicBezTo>
                      <a:pt x="1297781" y="714375"/>
                      <a:pt x="1273969" y="738188"/>
                      <a:pt x="1250156" y="762000"/>
                    </a:cubicBezTo>
                    <a:cubicBezTo>
                      <a:pt x="1273969" y="762000"/>
                      <a:pt x="1297781" y="750094"/>
                      <a:pt x="1321594" y="750094"/>
                    </a:cubicBezTo>
                    <a:cubicBezTo>
                      <a:pt x="1500188" y="750094"/>
                      <a:pt x="1643063" y="607219"/>
                      <a:pt x="1643063" y="440531"/>
                    </a:cubicBezTo>
                    <a:close/>
                    <a:moveTo>
                      <a:pt x="1678781" y="726281"/>
                    </a:moveTo>
                    <a:lnTo>
                      <a:pt x="1643063" y="797719"/>
                    </a:lnTo>
                    <a:cubicBezTo>
                      <a:pt x="1762125" y="869156"/>
                      <a:pt x="1833563" y="1000125"/>
                      <a:pt x="1833563" y="1131094"/>
                    </a:cubicBezTo>
                    <a:lnTo>
                      <a:pt x="1905000" y="1131094"/>
                    </a:lnTo>
                    <a:cubicBezTo>
                      <a:pt x="1905000" y="964406"/>
                      <a:pt x="1821656" y="809625"/>
                      <a:pt x="1678781" y="726281"/>
                    </a:cubicBezTo>
                    <a:close/>
                    <a:moveTo>
                      <a:pt x="0" y="1131094"/>
                    </a:moveTo>
                    <a:lnTo>
                      <a:pt x="83344" y="1131094"/>
                    </a:lnTo>
                    <a:cubicBezTo>
                      <a:pt x="83344" y="988219"/>
                      <a:pt x="154781" y="857250"/>
                      <a:pt x="273844" y="797719"/>
                    </a:cubicBezTo>
                    <a:lnTo>
                      <a:pt x="226219" y="726281"/>
                    </a:lnTo>
                    <a:cubicBezTo>
                      <a:pt x="83344" y="809625"/>
                      <a:pt x="0" y="964406"/>
                      <a:pt x="0" y="1131094"/>
                    </a:cubicBezTo>
                    <a:close/>
                    <a:moveTo>
                      <a:pt x="642938" y="750094"/>
                    </a:moveTo>
                    <a:cubicBezTo>
                      <a:pt x="619125" y="726281"/>
                      <a:pt x="595313" y="702469"/>
                      <a:pt x="571500" y="666750"/>
                    </a:cubicBezTo>
                    <a:cubicBezTo>
                      <a:pt x="440531" y="666750"/>
                      <a:pt x="333375" y="559594"/>
                      <a:pt x="333375" y="428625"/>
                    </a:cubicBezTo>
                    <a:cubicBezTo>
                      <a:pt x="333375" y="321469"/>
                      <a:pt x="416719" y="226219"/>
                      <a:pt x="511969" y="202406"/>
                    </a:cubicBezTo>
                    <a:cubicBezTo>
                      <a:pt x="535781" y="178594"/>
                      <a:pt x="547688" y="154781"/>
                      <a:pt x="559594" y="119063"/>
                    </a:cubicBezTo>
                    <a:cubicBezTo>
                      <a:pt x="392906" y="119063"/>
                      <a:pt x="250031" y="261937"/>
                      <a:pt x="250031" y="428625"/>
                    </a:cubicBezTo>
                    <a:cubicBezTo>
                      <a:pt x="250031" y="595313"/>
                      <a:pt x="392906" y="738188"/>
                      <a:pt x="559594" y="738188"/>
                    </a:cubicBezTo>
                    <a:cubicBezTo>
                      <a:pt x="595313" y="750094"/>
                      <a:pt x="619125" y="750094"/>
                      <a:pt x="642938" y="750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8DD68BE9-D2D6-4BFA-AE75-2EC53BA74BDF}"/>
                </a:ext>
              </a:extLst>
            </p:cNvPr>
            <p:cNvSpPr txBox="1"/>
            <p:nvPr/>
          </p:nvSpPr>
          <p:spPr>
            <a:xfrm>
              <a:off x="5133944" y="1474436"/>
              <a:ext cx="19241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社群运营</a:t>
              </a: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9DD98A60-B2D3-4786-9D84-0B1D4EF554FB}"/>
              </a:ext>
            </a:extLst>
          </p:cNvPr>
          <p:cNvGrpSpPr/>
          <p:nvPr/>
        </p:nvGrpSpPr>
        <p:grpSpPr>
          <a:xfrm>
            <a:off x="8208275" y="2573395"/>
            <a:ext cx="1924112" cy="1613432"/>
            <a:chOff x="8208275" y="2573395"/>
            <a:chExt cx="1924112" cy="1613432"/>
          </a:xfrm>
        </p:grpSpPr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4CE83F77-2CAD-4007-81D9-351F45AE955D}"/>
                </a:ext>
              </a:extLst>
            </p:cNvPr>
            <p:cNvGrpSpPr/>
            <p:nvPr/>
          </p:nvGrpSpPr>
          <p:grpSpPr>
            <a:xfrm>
              <a:off x="8646108" y="3208639"/>
              <a:ext cx="978188" cy="978188"/>
              <a:chOff x="8646108" y="3208639"/>
              <a:chExt cx="978188" cy="978188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570BD49-8453-43DF-BDD3-8CD949434822}"/>
                  </a:ext>
                </a:extLst>
              </p:cNvPr>
              <p:cNvGrpSpPr/>
              <p:nvPr/>
            </p:nvGrpSpPr>
            <p:grpSpPr>
              <a:xfrm>
                <a:off x="8646108" y="3208639"/>
                <a:ext cx="978188" cy="978188"/>
                <a:chOff x="1133019" y="2416926"/>
                <a:chExt cx="1613394" cy="1613396"/>
              </a:xfrm>
            </p:grpSpPr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A8BFA861-0A3C-4C7F-A4EF-BEBD3A42448E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099"/>
                </a:xfrm>
                <a:prstGeom prst="ellipse">
                  <a:avLst/>
                </a:prstGeom>
                <a:gradFill>
                  <a:gsLst>
                    <a:gs pos="99000">
                      <a:schemeClr val="bg1"/>
                    </a:gs>
                    <a:gs pos="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2D02079A-0A0A-46E8-AAE0-33680F15D879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40" name="弧形 39">
                    <a:extLst>
                      <a:ext uri="{FF2B5EF4-FFF2-40B4-BE49-F238E27FC236}">
                        <a16:creationId xmlns:a16="http://schemas.microsoft.com/office/drawing/2014/main" id="{1A7D0E44-800E-410E-B0F2-07B5401EEA72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41" name="弧形 40">
                    <a:extLst>
                      <a:ext uri="{FF2B5EF4-FFF2-40B4-BE49-F238E27FC236}">
                        <a16:creationId xmlns:a16="http://schemas.microsoft.com/office/drawing/2014/main" id="{911C23FE-A599-46BA-B1B9-A42790F2E3CA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1FA7989-084C-4626-84CE-D07E985EDA40}"/>
                  </a:ext>
                </a:extLst>
              </p:cNvPr>
              <p:cNvSpPr/>
              <p:nvPr/>
            </p:nvSpPr>
            <p:spPr>
              <a:xfrm>
                <a:off x="8803725" y="3366255"/>
                <a:ext cx="662954" cy="662955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  <p:sp>
            <p:nvSpPr>
              <p:cNvPr id="108" name="图形 90">
                <a:extLst>
                  <a:ext uri="{FF2B5EF4-FFF2-40B4-BE49-F238E27FC236}">
                    <a16:creationId xmlns:a16="http://schemas.microsoft.com/office/drawing/2014/main" id="{328150B5-EF63-4B55-8E8D-6DCB0CC1A4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940800" y="3505200"/>
                <a:ext cx="373098" cy="363770"/>
              </a:xfrm>
              <a:custGeom>
                <a:avLst/>
                <a:gdLst>
                  <a:gd name="connsiteX0" fmla="*/ 1508125 w 1587500"/>
                  <a:gd name="connsiteY0" fmla="*/ 357188 h 1547812"/>
                  <a:gd name="connsiteX1" fmla="*/ 79375 w 1587500"/>
                  <a:gd name="connsiteY1" fmla="*/ 357188 h 1547812"/>
                  <a:gd name="connsiteX2" fmla="*/ 0 w 1587500"/>
                  <a:gd name="connsiteY2" fmla="*/ 436563 h 1547812"/>
                  <a:gd name="connsiteX3" fmla="*/ 0 w 1587500"/>
                  <a:gd name="connsiteY3" fmla="*/ 1468437 h 1547812"/>
                  <a:gd name="connsiteX4" fmla="*/ 79375 w 1587500"/>
                  <a:gd name="connsiteY4" fmla="*/ 1547813 h 1547812"/>
                  <a:gd name="connsiteX5" fmla="*/ 1508125 w 1587500"/>
                  <a:gd name="connsiteY5" fmla="*/ 1547813 h 1547812"/>
                  <a:gd name="connsiteX6" fmla="*/ 1587501 w 1587500"/>
                  <a:gd name="connsiteY6" fmla="*/ 1468437 h 1547812"/>
                  <a:gd name="connsiteX7" fmla="*/ 1587501 w 1587500"/>
                  <a:gd name="connsiteY7" fmla="*/ 436563 h 1547812"/>
                  <a:gd name="connsiteX8" fmla="*/ 1508125 w 1587500"/>
                  <a:gd name="connsiteY8" fmla="*/ 357188 h 1547812"/>
                  <a:gd name="connsiteX9" fmla="*/ 1508125 w 1587500"/>
                  <a:gd name="connsiteY9" fmla="*/ 1468437 h 1547812"/>
                  <a:gd name="connsiteX10" fmla="*/ 79375 w 1587500"/>
                  <a:gd name="connsiteY10" fmla="*/ 1468437 h 1547812"/>
                  <a:gd name="connsiteX11" fmla="*/ 79375 w 1587500"/>
                  <a:gd name="connsiteY11" fmla="*/ 793751 h 1547812"/>
                  <a:gd name="connsiteX12" fmla="*/ 396876 w 1587500"/>
                  <a:gd name="connsiteY12" fmla="*/ 793751 h 1547812"/>
                  <a:gd name="connsiteX13" fmla="*/ 396876 w 1587500"/>
                  <a:gd name="connsiteY13" fmla="*/ 992187 h 1547812"/>
                  <a:gd name="connsiteX14" fmla="*/ 476249 w 1587500"/>
                  <a:gd name="connsiteY14" fmla="*/ 992187 h 1547812"/>
                  <a:gd name="connsiteX15" fmla="*/ 476249 w 1587500"/>
                  <a:gd name="connsiteY15" fmla="*/ 793751 h 1547812"/>
                  <a:gd name="connsiteX16" fmla="*/ 1111251 w 1587500"/>
                  <a:gd name="connsiteY16" fmla="*/ 793751 h 1547812"/>
                  <a:gd name="connsiteX17" fmla="*/ 1111251 w 1587500"/>
                  <a:gd name="connsiteY17" fmla="*/ 992187 h 1547812"/>
                  <a:gd name="connsiteX18" fmla="*/ 1190625 w 1587500"/>
                  <a:gd name="connsiteY18" fmla="*/ 992187 h 1547812"/>
                  <a:gd name="connsiteX19" fmla="*/ 1190625 w 1587500"/>
                  <a:gd name="connsiteY19" fmla="*/ 793751 h 1547812"/>
                  <a:gd name="connsiteX20" fmla="*/ 1508125 w 1587500"/>
                  <a:gd name="connsiteY20" fmla="*/ 793751 h 1547812"/>
                  <a:gd name="connsiteX21" fmla="*/ 1508125 w 1587500"/>
                  <a:gd name="connsiteY21" fmla="*/ 714375 h 1547812"/>
                  <a:gd name="connsiteX22" fmla="*/ 79375 w 1587500"/>
                  <a:gd name="connsiteY22" fmla="*/ 714375 h 1547812"/>
                  <a:gd name="connsiteX23" fmla="*/ 79375 w 1587500"/>
                  <a:gd name="connsiteY23" fmla="*/ 436563 h 1547812"/>
                  <a:gd name="connsiteX24" fmla="*/ 1508125 w 1587500"/>
                  <a:gd name="connsiteY24" fmla="*/ 436563 h 1547812"/>
                  <a:gd name="connsiteX25" fmla="*/ 396876 w 1587500"/>
                  <a:gd name="connsiteY25" fmla="*/ 79376 h 1547812"/>
                  <a:gd name="connsiteX26" fmla="*/ 1190625 w 1587500"/>
                  <a:gd name="connsiteY26" fmla="*/ 79376 h 1547812"/>
                  <a:gd name="connsiteX27" fmla="*/ 1190625 w 1587500"/>
                  <a:gd name="connsiteY27" fmla="*/ 277812 h 1547812"/>
                  <a:gd name="connsiteX28" fmla="*/ 1270000 w 1587500"/>
                  <a:gd name="connsiteY28" fmla="*/ 277812 h 1547812"/>
                  <a:gd name="connsiteX29" fmla="*/ 1270000 w 1587500"/>
                  <a:gd name="connsiteY29" fmla="*/ 79376 h 1547812"/>
                  <a:gd name="connsiteX30" fmla="*/ 1190625 w 1587500"/>
                  <a:gd name="connsiteY30" fmla="*/ 0 h 1547812"/>
                  <a:gd name="connsiteX31" fmla="*/ 396876 w 1587500"/>
                  <a:gd name="connsiteY31" fmla="*/ 0 h 1547812"/>
                  <a:gd name="connsiteX32" fmla="*/ 317500 w 1587500"/>
                  <a:gd name="connsiteY32" fmla="*/ 79376 h 1547812"/>
                  <a:gd name="connsiteX33" fmla="*/ 317500 w 1587500"/>
                  <a:gd name="connsiteY33" fmla="*/ 277812 h 1547812"/>
                  <a:gd name="connsiteX34" fmla="*/ 396876 w 1587500"/>
                  <a:gd name="connsiteY34" fmla="*/ 277812 h 154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87500" h="1547812">
                    <a:moveTo>
                      <a:pt x="1508125" y="357188"/>
                    </a:moveTo>
                    <a:lnTo>
                      <a:pt x="79375" y="357188"/>
                    </a:lnTo>
                    <a:cubicBezTo>
                      <a:pt x="35538" y="357188"/>
                      <a:pt x="0" y="392726"/>
                      <a:pt x="0" y="436563"/>
                    </a:cubicBezTo>
                    <a:lnTo>
                      <a:pt x="0" y="1468437"/>
                    </a:lnTo>
                    <a:cubicBezTo>
                      <a:pt x="0" y="1512274"/>
                      <a:pt x="35538" y="1547813"/>
                      <a:pt x="79375" y="1547813"/>
                    </a:cubicBezTo>
                    <a:lnTo>
                      <a:pt x="1508125" y="1547813"/>
                    </a:lnTo>
                    <a:cubicBezTo>
                      <a:pt x="1551963" y="1547813"/>
                      <a:pt x="1587501" y="1512274"/>
                      <a:pt x="1587501" y="1468437"/>
                    </a:cubicBezTo>
                    <a:lnTo>
                      <a:pt x="1587501" y="436563"/>
                    </a:lnTo>
                    <a:cubicBezTo>
                      <a:pt x="1587501" y="392726"/>
                      <a:pt x="1551963" y="357188"/>
                      <a:pt x="1508125" y="357188"/>
                    </a:cubicBezTo>
                    <a:close/>
                    <a:moveTo>
                      <a:pt x="1508125" y="1468437"/>
                    </a:moveTo>
                    <a:lnTo>
                      <a:pt x="79375" y="1468437"/>
                    </a:lnTo>
                    <a:lnTo>
                      <a:pt x="79375" y="793751"/>
                    </a:lnTo>
                    <a:lnTo>
                      <a:pt x="396876" y="793751"/>
                    </a:lnTo>
                    <a:lnTo>
                      <a:pt x="396876" y="992187"/>
                    </a:lnTo>
                    <a:lnTo>
                      <a:pt x="476249" y="992187"/>
                    </a:lnTo>
                    <a:lnTo>
                      <a:pt x="476249" y="793751"/>
                    </a:lnTo>
                    <a:lnTo>
                      <a:pt x="1111251" y="793751"/>
                    </a:lnTo>
                    <a:lnTo>
                      <a:pt x="1111251" y="992187"/>
                    </a:lnTo>
                    <a:lnTo>
                      <a:pt x="1190625" y="992187"/>
                    </a:lnTo>
                    <a:lnTo>
                      <a:pt x="1190625" y="793751"/>
                    </a:lnTo>
                    <a:lnTo>
                      <a:pt x="1508125" y="793751"/>
                    </a:lnTo>
                    <a:close/>
                    <a:moveTo>
                      <a:pt x="1508125" y="714375"/>
                    </a:moveTo>
                    <a:lnTo>
                      <a:pt x="79375" y="714375"/>
                    </a:lnTo>
                    <a:lnTo>
                      <a:pt x="79375" y="436563"/>
                    </a:lnTo>
                    <a:lnTo>
                      <a:pt x="1508125" y="436563"/>
                    </a:lnTo>
                    <a:close/>
                    <a:moveTo>
                      <a:pt x="396876" y="79376"/>
                    </a:moveTo>
                    <a:lnTo>
                      <a:pt x="1190625" y="79376"/>
                    </a:lnTo>
                    <a:lnTo>
                      <a:pt x="1190625" y="277812"/>
                    </a:lnTo>
                    <a:lnTo>
                      <a:pt x="1270000" y="277812"/>
                    </a:lnTo>
                    <a:lnTo>
                      <a:pt x="1270000" y="79376"/>
                    </a:lnTo>
                    <a:cubicBezTo>
                      <a:pt x="1270000" y="35538"/>
                      <a:pt x="1234462" y="0"/>
                      <a:pt x="1190625" y="0"/>
                    </a:cubicBezTo>
                    <a:lnTo>
                      <a:pt x="396876" y="0"/>
                    </a:lnTo>
                    <a:cubicBezTo>
                      <a:pt x="353038" y="0"/>
                      <a:pt x="317500" y="35538"/>
                      <a:pt x="317500" y="79376"/>
                    </a:cubicBezTo>
                    <a:lnTo>
                      <a:pt x="317500" y="277812"/>
                    </a:lnTo>
                    <a:lnTo>
                      <a:pt x="396876" y="277812"/>
                    </a:lnTo>
                    <a:close/>
                  </a:path>
                </a:pathLst>
              </a:custGeom>
              <a:solidFill>
                <a:schemeClr val="bg1"/>
              </a:solidFill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1D0EBFD-3DED-4CE6-8CEB-605F180A2DB5}"/>
                </a:ext>
              </a:extLst>
            </p:cNvPr>
            <p:cNvSpPr txBox="1"/>
            <p:nvPr/>
          </p:nvSpPr>
          <p:spPr>
            <a:xfrm>
              <a:off x="8208275" y="2573395"/>
              <a:ext cx="19241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商务运营</a:t>
              </a:r>
            </a:p>
          </p:txBody>
        </p:sp>
      </p:grp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12996C33-34F4-4F6F-A919-B2DA36255BF9}"/>
              </a:ext>
            </a:extLst>
          </p:cNvPr>
          <p:cNvGrpSpPr/>
          <p:nvPr/>
        </p:nvGrpSpPr>
        <p:grpSpPr>
          <a:xfrm>
            <a:off x="9548741" y="4572758"/>
            <a:ext cx="1924112" cy="1637917"/>
            <a:chOff x="9548741" y="4572758"/>
            <a:chExt cx="1924112" cy="1637917"/>
          </a:xfrm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59959F84-DEED-4F65-93E7-0E8130C26FDC}"/>
                </a:ext>
              </a:extLst>
            </p:cNvPr>
            <p:cNvGrpSpPr/>
            <p:nvPr/>
          </p:nvGrpSpPr>
          <p:grpSpPr>
            <a:xfrm>
              <a:off x="10021703" y="5232487"/>
              <a:ext cx="978188" cy="978188"/>
              <a:chOff x="10021703" y="5232487"/>
              <a:chExt cx="978188" cy="978188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5FC29616-3B7F-4024-BF2D-BEE2EC05F70F}"/>
                  </a:ext>
                </a:extLst>
              </p:cNvPr>
              <p:cNvGrpSpPr/>
              <p:nvPr/>
            </p:nvGrpSpPr>
            <p:grpSpPr>
              <a:xfrm>
                <a:off x="10021703" y="5232487"/>
                <a:ext cx="978188" cy="978188"/>
                <a:chOff x="1133019" y="2416926"/>
                <a:chExt cx="1613394" cy="1613396"/>
              </a:xfrm>
            </p:grpSpPr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5F5906C2-73C9-4803-9299-8E4048DEE223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099"/>
                </a:xfrm>
                <a:prstGeom prst="ellipse">
                  <a:avLst/>
                </a:prstGeom>
                <a:gradFill>
                  <a:gsLst>
                    <a:gs pos="99000">
                      <a:schemeClr val="bg1"/>
                    </a:gs>
                    <a:gs pos="0">
                      <a:schemeClr val="accent1"/>
                    </a:gs>
                  </a:gsLst>
                  <a:path path="circle">
                    <a:fillToRect l="50000" t="50000" r="50000" b="50000"/>
                  </a:path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47" name="组合 46">
                  <a:extLst>
                    <a:ext uri="{FF2B5EF4-FFF2-40B4-BE49-F238E27FC236}">
                      <a16:creationId xmlns:a16="http://schemas.microsoft.com/office/drawing/2014/main" id="{0BCEEEE1-6CB0-43F2-A767-1B1485DF1C92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48" name="弧形 47">
                    <a:extLst>
                      <a:ext uri="{FF2B5EF4-FFF2-40B4-BE49-F238E27FC236}">
                        <a16:creationId xmlns:a16="http://schemas.microsoft.com/office/drawing/2014/main" id="{11F907CF-B107-4E11-A76C-0023A396DABA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37813526-9EC2-4FEE-8A70-CD132E3CF8A9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alpha val="0"/>
                          </a:scheme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40A59CC7-FBE3-48E9-85BE-B1E7CB9669A4}"/>
                  </a:ext>
                </a:extLst>
              </p:cNvPr>
              <p:cNvSpPr/>
              <p:nvPr/>
            </p:nvSpPr>
            <p:spPr>
              <a:xfrm>
                <a:off x="10179320" y="5390103"/>
                <a:ext cx="662954" cy="662955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  <p:grpSp>
            <p:nvGrpSpPr>
              <p:cNvPr id="116" name="组合 115">
                <a:extLst>
                  <a:ext uri="{FF2B5EF4-FFF2-40B4-BE49-F238E27FC236}">
                    <a16:creationId xmlns:a16="http://schemas.microsoft.com/office/drawing/2014/main" id="{930D9B8F-4589-421C-BB9B-BC8E0152C9D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0363200" y="5537200"/>
                <a:ext cx="283916" cy="363770"/>
                <a:chOff x="10619312" y="4695562"/>
                <a:chExt cx="1403449" cy="1798185"/>
              </a:xfrm>
              <a:solidFill>
                <a:schemeClr val="bg1"/>
              </a:solidFill>
            </p:grpSpPr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B448C28C-F96B-4EF5-8421-A8900887853A}"/>
                    </a:ext>
                  </a:extLst>
                </p:cNvPr>
                <p:cNvSpPr/>
                <p:nvPr/>
              </p:nvSpPr>
              <p:spPr>
                <a:xfrm>
                  <a:off x="11482143" y="5290472"/>
                  <a:ext cx="462856" cy="460065"/>
                </a:xfrm>
                <a:custGeom>
                  <a:avLst/>
                  <a:gdLst>
                    <a:gd name="connsiteX0" fmla="*/ 416347 w 462856"/>
                    <a:gd name="connsiteY0" fmla="*/ 460065 h 460065"/>
                    <a:gd name="connsiteX1" fmla="*/ 383605 w 462856"/>
                    <a:gd name="connsiteY1" fmla="*/ 446485 h 460065"/>
                    <a:gd name="connsiteX2" fmla="*/ 13767 w 462856"/>
                    <a:gd name="connsiteY2" fmla="*/ 79623 h 460065"/>
                    <a:gd name="connsiteX3" fmla="*/ 13581 w 462856"/>
                    <a:gd name="connsiteY3" fmla="*/ 13767 h 460065"/>
                    <a:gd name="connsiteX4" fmla="*/ 79437 w 462856"/>
                    <a:gd name="connsiteY4" fmla="*/ 13581 h 460065"/>
                    <a:gd name="connsiteX5" fmla="*/ 449089 w 462856"/>
                    <a:gd name="connsiteY5" fmla="*/ 380442 h 460065"/>
                    <a:gd name="connsiteX6" fmla="*/ 449275 w 462856"/>
                    <a:gd name="connsiteY6" fmla="*/ 446299 h 460065"/>
                    <a:gd name="connsiteX7" fmla="*/ 416347 w 462856"/>
                    <a:gd name="connsiteY7" fmla="*/ 460065 h 460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2856" h="460065">
                      <a:moveTo>
                        <a:pt x="416347" y="460065"/>
                      </a:moveTo>
                      <a:cubicBezTo>
                        <a:pt x="404441" y="460065"/>
                        <a:pt x="392721" y="455601"/>
                        <a:pt x="383605" y="446485"/>
                      </a:cubicBezTo>
                      <a:lnTo>
                        <a:pt x="13767" y="79623"/>
                      </a:lnTo>
                      <a:cubicBezTo>
                        <a:pt x="-4465" y="61578"/>
                        <a:pt x="-4650" y="31998"/>
                        <a:pt x="13581" y="13767"/>
                      </a:cubicBezTo>
                      <a:cubicBezTo>
                        <a:pt x="31626" y="-4464"/>
                        <a:pt x="61206" y="-4651"/>
                        <a:pt x="79437" y="13581"/>
                      </a:cubicBezTo>
                      <a:lnTo>
                        <a:pt x="449089" y="380442"/>
                      </a:lnTo>
                      <a:cubicBezTo>
                        <a:pt x="467321" y="398488"/>
                        <a:pt x="467507" y="428067"/>
                        <a:pt x="449275" y="446299"/>
                      </a:cubicBezTo>
                      <a:cubicBezTo>
                        <a:pt x="440160" y="455414"/>
                        <a:pt x="428253" y="460065"/>
                        <a:pt x="416347" y="460065"/>
                      </a:cubicBezTo>
                      <a:close/>
                    </a:path>
                  </a:pathLst>
                </a:custGeom>
                <a:grpFill/>
                <a:ln w="18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15" name="组合 114">
                  <a:extLst>
                    <a:ext uri="{FF2B5EF4-FFF2-40B4-BE49-F238E27FC236}">
                      <a16:creationId xmlns:a16="http://schemas.microsoft.com/office/drawing/2014/main" id="{0EB32204-CE95-40CC-8D69-4F1E0931E0DB}"/>
                    </a:ext>
                  </a:extLst>
                </p:cNvPr>
                <p:cNvGrpSpPr/>
                <p:nvPr/>
              </p:nvGrpSpPr>
              <p:grpSpPr>
                <a:xfrm>
                  <a:off x="10619312" y="4695562"/>
                  <a:ext cx="1403449" cy="1798185"/>
                  <a:chOff x="10619312" y="4695562"/>
                  <a:chExt cx="1403449" cy="1798185"/>
                </a:xfrm>
                <a:grpFill/>
              </p:grpSpPr>
              <p:sp>
                <p:nvSpPr>
                  <p:cNvPr id="110" name="任意多边形: 形状 109">
                    <a:extLst>
                      <a:ext uri="{FF2B5EF4-FFF2-40B4-BE49-F238E27FC236}">
                        <a16:creationId xmlns:a16="http://schemas.microsoft.com/office/drawing/2014/main" id="{9CE03437-2FA3-4A5C-A2B1-41262CAE0657}"/>
                      </a:ext>
                    </a:extLst>
                  </p:cNvPr>
                  <p:cNvSpPr/>
                  <p:nvPr/>
                </p:nvSpPr>
                <p:spPr>
                  <a:xfrm>
                    <a:off x="10619312" y="4695562"/>
                    <a:ext cx="1403449" cy="1798185"/>
                  </a:xfrm>
                  <a:custGeom>
                    <a:avLst/>
                    <a:gdLst>
                      <a:gd name="connsiteX0" fmla="*/ 119435 w 1403449"/>
                      <a:gd name="connsiteY0" fmla="*/ 1798185 h 1798185"/>
                      <a:gd name="connsiteX1" fmla="*/ 108272 w 1403449"/>
                      <a:gd name="connsiteY1" fmla="*/ 1797627 h 1798185"/>
                      <a:gd name="connsiteX2" fmla="*/ 0 w 1403449"/>
                      <a:gd name="connsiteY2" fmla="*/ 1674658 h 1798185"/>
                      <a:gd name="connsiteX3" fmla="*/ 0 w 1403449"/>
                      <a:gd name="connsiteY3" fmla="*/ 119590 h 1798185"/>
                      <a:gd name="connsiteX4" fmla="*/ 39253 w 1403449"/>
                      <a:gd name="connsiteY4" fmla="*/ 31223 h 1798185"/>
                      <a:gd name="connsiteX5" fmla="*/ 130969 w 1403449"/>
                      <a:gd name="connsiteY5" fmla="*/ 527 h 1798185"/>
                      <a:gd name="connsiteX6" fmla="*/ 235707 w 1403449"/>
                      <a:gd name="connsiteY6" fmla="*/ 94103 h 1798185"/>
                      <a:gd name="connsiteX7" fmla="*/ 350304 w 1403449"/>
                      <a:gd name="connsiteY7" fmla="*/ 56524 h 1798185"/>
                      <a:gd name="connsiteX8" fmla="*/ 546757 w 1403449"/>
                      <a:gd name="connsiteY8" fmla="*/ 50757 h 1798185"/>
                      <a:gd name="connsiteX9" fmla="*/ 799393 w 1403449"/>
                      <a:gd name="connsiteY9" fmla="*/ 132054 h 1798185"/>
                      <a:gd name="connsiteX10" fmla="*/ 1181509 w 1403449"/>
                      <a:gd name="connsiteY10" fmla="*/ 189167 h 1798185"/>
                      <a:gd name="connsiteX11" fmla="*/ 1324384 w 1403449"/>
                      <a:gd name="connsiteY11" fmla="*/ 116986 h 1798185"/>
                      <a:gd name="connsiteX12" fmla="*/ 1375172 w 1403449"/>
                      <a:gd name="connsiteY12" fmla="*/ 108428 h 1798185"/>
                      <a:gd name="connsiteX13" fmla="*/ 1403449 w 1403449"/>
                      <a:gd name="connsiteY13" fmla="*/ 151588 h 1798185"/>
                      <a:gd name="connsiteX14" fmla="*/ 1403449 w 1403449"/>
                      <a:gd name="connsiteY14" fmla="*/ 539657 h 1798185"/>
                      <a:gd name="connsiteX15" fmla="*/ 1356940 w 1403449"/>
                      <a:gd name="connsiteY15" fmla="*/ 586166 h 1798185"/>
                      <a:gd name="connsiteX16" fmla="*/ 1310432 w 1403449"/>
                      <a:gd name="connsiteY16" fmla="*/ 539657 h 1798185"/>
                      <a:gd name="connsiteX17" fmla="*/ 1310432 w 1403449"/>
                      <a:gd name="connsiteY17" fmla="*/ 237908 h 1798185"/>
                      <a:gd name="connsiteX18" fmla="*/ 1205508 w 1403449"/>
                      <a:gd name="connsiteY18" fmla="*/ 278836 h 1798185"/>
                      <a:gd name="connsiteX19" fmla="*/ 1010357 w 1403449"/>
                      <a:gd name="connsiteY19" fmla="*/ 292975 h 1798185"/>
                      <a:gd name="connsiteX20" fmla="*/ 757907 w 1403449"/>
                      <a:gd name="connsiteY20" fmla="*/ 215026 h 1798185"/>
                      <a:gd name="connsiteX21" fmla="*/ 369094 w 1403449"/>
                      <a:gd name="connsiteY21" fmla="*/ 147495 h 1798185"/>
                      <a:gd name="connsiteX22" fmla="*/ 222684 w 1403449"/>
                      <a:gd name="connsiteY22" fmla="*/ 209073 h 1798185"/>
                      <a:gd name="connsiteX23" fmla="*/ 173013 w 1403449"/>
                      <a:gd name="connsiteY23" fmla="*/ 214654 h 1798185"/>
                      <a:gd name="connsiteX24" fmla="*/ 146410 w 1403449"/>
                      <a:gd name="connsiteY24" fmla="*/ 172238 h 1798185"/>
                      <a:gd name="connsiteX25" fmla="*/ 146410 w 1403449"/>
                      <a:gd name="connsiteY25" fmla="*/ 123683 h 1798185"/>
                      <a:gd name="connsiteX26" fmla="*/ 122411 w 1403449"/>
                      <a:gd name="connsiteY26" fmla="*/ 93173 h 1798185"/>
                      <a:gd name="connsiteX27" fmla="*/ 101947 w 1403449"/>
                      <a:gd name="connsiteY27" fmla="*/ 100056 h 1798185"/>
                      <a:gd name="connsiteX28" fmla="*/ 93204 w 1403449"/>
                      <a:gd name="connsiteY28" fmla="*/ 119776 h 1798185"/>
                      <a:gd name="connsiteX29" fmla="*/ 93204 w 1403449"/>
                      <a:gd name="connsiteY29" fmla="*/ 1674658 h 1798185"/>
                      <a:gd name="connsiteX30" fmla="*/ 117202 w 1403449"/>
                      <a:gd name="connsiteY30" fmla="*/ 1705168 h 1798185"/>
                      <a:gd name="connsiteX31" fmla="*/ 137666 w 1403449"/>
                      <a:gd name="connsiteY31" fmla="*/ 1698284 h 1798185"/>
                      <a:gd name="connsiteX32" fmla="*/ 146410 w 1403449"/>
                      <a:gd name="connsiteY32" fmla="*/ 1678565 h 1798185"/>
                      <a:gd name="connsiteX33" fmla="*/ 146410 w 1403449"/>
                      <a:gd name="connsiteY33" fmla="*/ 1021116 h 1798185"/>
                      <a:gd name="connsiteX34" fmla="*/ 166874 w 1403449"/>
                      <a:gd name="connsiteY34" fmla="*/ 981677 h 1798185"/>
                      <a:gd name="connsiteX35" fmla="*/ 167060 w 1403449"/>
                      <a:gd name="connsiteY35" fmla="*/ 981491 h 1798185"/>
                      <a:gd name="connsiteX36" fmla="*/ 767395 w 1403449"/>
                      <a:gd name="connsiteY36" fmla="*/ 947260 h 1798185"/>
                      <a:gd name="connsiteX37" fmla="*/ 777255 w 1403449"/>
                      <a:gd name="connsiteY37" fmla="*/ 1012373 h 1798185"/>
                      <a:gd name="connsiteX38" fmla="*/ 712143 w 1403449"/>
                      <a:gd name="connsiteY38" fmla="*/ 1022233 h 1798185"/>
                      <a:gd name="connsiteX39" fmla="*/ 393278 w 1403449"/>
                      <a:gd name="connsiteY39" fmla="*/ 980747 h 1798185"/>
                      <a:gd name="connsiteX40" fmla="*/ 239241 w 1403449"/>
                      <a:gd name="connsiteY40" fmla="*/ 1046045 h 1798185"/>
                      <a:gd name="connsiteX41" fmla="*/ 239241 w 1403449"/>
                      <a:gd name="connsiteY41" fmla="*/ 1678565 h 1798185"/>
                      <a:gd name="connsiteX42" fmla="*/ 199988 w 1403449"/>
                      <a:gd name="connsiteY42" fmla="*/ 1766931 h 1798185"/>
                      <a:gd name="connsiteX43" fmla="*/ 119435 w 1403449"/>
                      <a:gd name="connsiteY43" fmla="*/ 1798185 h 1798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403449" h="1798185">
                        <a:moveTo>
                          <a:pt x="119435" y="1798185"/>
                        </a:moveTo>
                        <a:cubicBezTo>
                          <a:pt x="115714" y="1798185"/>
                          <a:pt x="111993" y="1797999"/>
                          <a:pt x="108272" y="1797627"/>
                        </a:cubicBezTo>
                        <a:cubicBezTo>
                          <a:pt x="47625" y="1791860"/>
                          <a:pt x="0" y="1737910"/>
                          <a:pt x="0" y="1674658"/>
                        </a:cubicBezTo>
                        <a:lnTo>
                          <a:pt x="0" y="119590"/>
                        </a:lnTo>
                        <a:cubicBezTo>
                          <a:pt x="0" y="86104"/>
                          <a:pt x="14325" y="53734"/>
                          <a:pt x="39253" y="31223"/>
                        </a:cubicBezTo>
                        <a:cubicBezTo>
                          <a:pt x="64182" y="8527"/>
                          <a:pt x="97668" y="-2635"/>
                          <a:pt x="130969" y="527"/>
                        </a:cubicBezTo>
                        <a:cubicBezTo>
                          <a:pt x="181942" y="5364"/>
                          <a:pt x="223614" y="44246"/>
                          <a:pt x="235707" y="94103"/>
                        </a:cubicBezTo>
                        <a:cubicBezTo>
                          <a:pt x="265472" y="80151"/>
                          <a:pt x="303795" y="66012"/>
                          <a:pt x="350304" y="56524"/>
                        </a:cubicBezTo>
                        <a:cubicBezTo>
                          <a:pt x="412998" y="43688"/>
                          <a:pt x="479227" y="41641"/>
                          <a:pt x="546757" y="50757"/>
                        </a:cubicBezTo>
                        <a:cubicBezTo>
                          <a:pt x="629171" y="61733"/>
                          <a:pt x="714189" y="89080"/>
                          <a:pt x="799393" y="132054"/>
                        </a:cubicBezTo>
                        <a:cubicBezTo>
                          <a:pt x="935757" y="200887"/>
                          <a:pt x="1064307" y="220049"/>
                          <a:pt x="1181509" y="189167"/>
                        </a:cubicBezTo>
                        <a:cubicBezTo>
                          <a:pt x="1269690" y="165727"/>
                          <a:pt x="1318989" y="121822"/>
                          <a:pt x="1324384" y="116986"/>
                        </a:cubicBezTo>
                        <a:cubicBezTo>
                          <a:pt x="1338151" y="104335"/>
                          <a:pt x="1358057" y="100986"/>
                          <a:pt x="1375172" y="108428"/>
                        </a:cubicBezTo>
                        <a:cubicBezTo>
                          <a:pt x="1392287" y="115869"/>
                          <a:pt x="1403449" y="132985"/>
                          <a:pt x="1403449" y="151588"/>
                        </a:cubicBezTo>
                        <a:lnTo>
                          <a:pt x="1403449" y="539657"/>
                        </a:lnTo>
                        <a:cubicBezTo>
                          <a:pt x="1403449" y="565330"/>
                          <a:pt x="1382613" y="586166"/>
                          <a:pt x="1356940" y="586166"/>
                        </a:cubicBezTo>
                        <a:cubicBezTo>
                          <a:pt x="1331268" y="586166"/>
                          <a:pt x="1310432" y="565330"/>
                          <a:pt x="1310432" y="539657"/>
                        </a:cubicBezTo>
                        <a:lnTo>
                          <a:pt x="1310432" y="237908"/>
                        </a:lnTo>
                        <a:cubicBezTo>
                          <a:pt x="1282526" y="252791"/>
                          <a:pt x="1247366" y="267860"/>
                          <a:pt x="1205508" y="278836"/>
                        </a:cubicBezTo>
                        <a:cubicBezTo>
                          <a:pt x="1143372" y="295207"/>
                          <a:pt x="1077702" y="300044"/>
                          <a:pt x="1010357" y="292975"/>
                        </a:cubicBezTo>
                        <a:cubicBezTo>
                          <a:pt x="928315" y="284417"/>
                          <a:pt x="843297" y="258186"/>
                          <a:pt x="757907" y="215026"/>
                        </a:cubicBezTo>
                        <a:cubicBezTo>
                          <a:pt x="620055" y="145635"/>
                          <a:pt x="489459" y="122939"/>
                          <a:pt x="369094" y="147495"/>
                        </a:cubicBezTo>
                        <a:cubicBezTo>
                          <a:pt x="277192" y="166285"/>
                          <a:pt x="224730" y="207399"/>
                          <a:pt x="222684" y="209073"/>
                        </a:cubicBezTo>
                        <a:cubicBezTo>
                          <a:pt x="208545" y="220235"/>
                          <a:pt x="189198" y="222467"/>
                          <a:pt x="173013" y="214654"/>
                        </a:cubicBezTo>
                        <a:cubicBezTo>
                          <a:pt x="156828" y="206840"/>
                          <a:pt x="146410" y="190097"/>
                          <a:pt x="146410" y="172238"/>
                        </a:cubicBezTo>
                        <a:lnTo>
                          <a:pt x="146410" y="123683"/>
                        </a:lnTo>
                        <a:cubicBezTo>
                          <a:pt x="146410" y="108242"/>
                          <a:pt x="135620" y="94475"/>
                          <a:pt x="122411" y="93173"/>
                        </a:cubicBezTo>
                        <a:cubicBezTo>
                          <a:pt x="112179" y="92243"/>
                          <a:pt x="105296" y="97080"/>
                          <a:pt x="101947" y="100056"/>
                        </a:cubicBezTo>
                        <a:cubicBezTo>
                          <a:pt x="98599" y="103033"/>
                          <a:pt x="93204" y="109544"/>
                          <a:pt x="93204" y="119776"/>
                        </a:cubicBezTo>
                        <a:lnTo>
                          <a:pt x="93204" y="1674658"/>
                        </a:lnTo>
                        <a:cubicBezTo>
                          <a:pt x="93204" y="1690099"/>
                          <a:pt x="103994" y="1703865"/>
                          <a:pt x="117202" y="1705168"/>
                        </a:cubicBezTo>
                        <a:cubicBezTo>
                          <a:pt x="127434" y="1706098"/>
                          <a:pt x="134317" y="1701261"/>
                          <a:pt x="137666" y="1698284"/>
                        </a:cubicBezTo>
                        <a:cubicBezTo>
                          <a:pt x="141015" y="1695308"/>
                          <a:pt x="146410" y="1688797"/>
                          <a:pt x="146410" y="1678565"/>
                        </a:cubicBezTo>
                        <a:lnTo>
                          <a:pt x="146410" y="1021116"/>
                        </a:lnTo>
                        <a:cubicBezTo>
                          <a:pt x="146224" y="1005303"/>
                          <a:pt x="153665" y="990793"/>
                          <a:pt x="166874" y="981677"/>
                        </a:cubicBezTo>
                        <a:lnTo>
                          <a:pt x="167060" y="981491"/>
                        </a:lnTo>
                        <a:cubicBezTo>
                          <a:pt x="180826" y="972189"/>
                          <a:pt x="507876" y="756388"/>
                          <a:pt x="767395" y="947260"/>
                        </a:cubicBezTo>
                        <a:cubicBezTo>
                          <a:pt x="788045" y="962515"/>
                          <a:pt x="792510" y="991537"/>
                          <a:pt x="777255" y="1012373"/>
                        </a:cubicBezTo>
                        <a:cubicBezTo>
                          <a:pt x="762000" y="1033023"/>
                          <a:pt x="732978" y="1037488"/>
                          <a:pt x="712143" y="1022233"/>
                        </a:cubicBezTo>
                        <a:cubicBezTo>
                          <a:pt x="626566" y="959353"/>
                          <a:pt x="519410" y="945400"/>
                          <a:pt x="393278" y="980747"/>
                        </a:cubicBezTo>
                        <a:cubicBezTo>
                          <a:pt x="323887" y="1000094"/>
                          <a:pt x="267891" y="1029488"/>
                          <a:pt x="239241" y="1046045"/>
                        </a:cubicBezTo>
                        <a:lnTo>
                          <a:pt x="239241" y="1678565"/>
                        </a:lnTo>
                        <a:cubicBezTo>
                          <a:pt x="239241" y="1712051"/>
                          <a:pt x="224917" y="1744421"/>
                          <a:pt x="199988" y="1766931"/>
                        </a:cubicBezTo>
                        <a:cubicBezTo>
                          <a:pt x="178036" y="1787023"/>
                          <a:pt x="149014" y="1798185"/>
                          <a:pt x="119435" y="1798185"/>
                        </a:cubicBezTo>
                        <a:close/>
                      </a:path>
                    </a:pathLst>
                  </a:custGeom>
                  <a:grpFill/>
                  <a:ln w="18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>
                    <a:extLst>
                      <a:ext uri="{FF2B5EF4-FFF2-40B4-BE49-F238E27FC236}">
                        <a16:creationId xmlns:a16="http://schemas.microsoft.com/office/drawing/2014/main" id="{78DE53D6-A285-4851-A1AB-6FCF4793A382}"/>
                      </a:ext>
                    </a:extLst>
                  </p:cNvPr>
                  <p:cNvSpPr/>
                  <p:nvPr/>
                </p:nvSpPr>
                <p:spPr>
                  <a:xfrm>
                    <a:off x="11482213" y="5290542"/>
                    <a:ext cx="462716" cy="459995"/>
                  </a:xfrm>
                  <a:custGeom>
                    <a:avLst/>
                    <a:gdLst>
                      <a:gd name="connsiteX0" fmla="*/ 46439 w 462716"/>
                      <a:gd name="connsiteY0" fmla="*/ 459995 h 459995"/>
                      <a:gd name="connsiteX1" fmla="*/ 13511 w 462716"/>
                      <a:gd name="connsiteY1" fmla="*/ 446229 h 459995"/>
                      <a:gd name="connsiteX2" fmla="*/ 13697 w 462716"/>
                      <a:gd name="connsiteY2" fmla="*/ 380372 h 459995"/>
                      <a:gd name="connsiteX3" fmla="*/ 383349 w 462716"/>
                      <a:gd name="connsiteY3" fmla="*/ 13511 h 459995"/>
                      <a:gd name="connsiteX4" fmla="*/ 449205 w 462716"/>
                      <a:gd name="connsiteY4" fmla="*/ 13697 h 459995"/>
                      <a:gd name="connsiteX5" fmla="*/ 449019 w 462716"/>
                      <a:gd name="connsiteY5" fmla="*/ 79553 h 459995"/>
                      <a:gd name="connsiteX6" fmla="*/ 79181 w 462716"/>
                      <a:gd name="connsiteY6" fmla="*/ 446415 h 459995"/>
                      <a:gd name="connsiteX7" fmla="*/ 46439 w 462716"/>
                      <a:gd name="connsiteY7" fmla="*/ 459995 h 459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2716" h="459995">
                        <a:moveTo>
                          <a:pt x="46439" y="459995"/>
                        </a:moveTo>
                        <a:cubicBezTo>
                          <a:pt x="34533" y="459995"/>
                          <a:pt x="22441" y="455344"/>
                          <a:pt x="13511" y="446229"/>
                        </a:cubicBezTo>
                        <a:cubicBezTo>
                          <a:pt x="-4535" y="427997"/>
                          <a:pt x="-4535" y="398604"/>
                          <a:pt x="13697" y="380372"/>
                        </a:cubicBezTo>
                        <a:lnTo>
                          <a:pt x="383349" y="13511"/>
                        </a:lnTo>
                        <a:cubicBezTo>
                          <a:pt x="401580" y="-4535"/>
                          <a:pt x="430974" y="-4535"/>
                          <a:pt x="449205" y="13697"/>
                        </a:cubicBezTo>
                        <a:cubicBezTo>
                          <a:pt x="467251" y="31928"/>
                          <a:pt x="467251" y="61322"/>
                          <a:pt x="449019" y="79553"/>
                        </a:cubicBezTo>
                        <a:lnTo>
                          <a:pt x="79181" y="446415"/>
                        </a:lnTo>
                        <a:cubicBezTo>
                          <a:pt x="70252" y="455530"/>
                          <a:pt x="58345" y="459995"/>
                          <a:pt x="46439" y="459995"/>
                        </a:cubicBezTo>
                        <a:close/>
                      </a:path>
                    </a:pathLst>
                  </a:custGeom>
                  <a:grpFill/>
                  <a:ln w="18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CA5A810F-737E-47E9-BE21-24B238258A98}"/>
                </a:ext>
              </a:extLst>
            </p:cNvPr>
            <p:cNvSpPr txBox="1"/>
            <p:nvPr/>
          </p:nvSpPr>
          <p:spPr>
            <a:xfrm>
              <a:off x="9548741" y="4572758"/>
              <a:ext cx="192411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活动运营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076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29C32C4-A721-4802-93F2-01B40A9CAACB}"/>
              </a:ext>
            </a:extLst>
          </p:cNvPr>
          <p:cNvSpPr txBox="1"/>
          <p:nvPr/>
        </p:nvSpPr>
        <p:spPr>
          <a:xfrm>
            <a:off x="5866275" y="1260378"/>
            <a:ext cx="2531142" cy="4616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0000" dirty="0">
                <a:solidFill>
                  <a:schemeClr val="bg1"/>
                </a:solidFill>
                <a:latin typeface="+mj-lt"/>
                <a:ea typeface="思源黑体 CN Normal" panose="020B0400000000000000" pitchFamily="34" charset="-122"/>
              </a:rPr>
              <a:t>4</a:t>
            </a:r>
            <a:endParaRPr lang="zh-CN" altLang="en-US" sz="30000" dirty="0">
              <a:solidFill>
                <a:schemeClr val="bg1"/>
              </a:solidFill>
              <a:latin typeface="+mj-lt"/>
              <a:ea typeface="思源黑体 CN Normal" panose="020B0400000000000000" pitchFamily="34" charset="-122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:a16="http://schemas.microsoft.com/office/drawing/2014/main" id="{7C789669-BA9D-4593-B021-35DBE5F18F7E}"/>
              </a:ext>
            </a:extLst>
          </p:cNvPr>
          <p:cNvSpPr txBox="1"/>
          <p:nvPr/>
        </p:nvSpPr>
        <p:spPr>
          <a:xfrm>
            <a:off x="3283619" y="2875002"/>
            <a:ext cx="5624763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社群运营</a:t>
            </a:r>
          </a:p>
        </p:txBody>
      </p:sp>
    </p:spTree>
    <p:extLst>
      <p:ext uri="{BB962C8B-B14F-4D97-AF65-F5344CB8AC3E}">
        <p14:creationId xmlns:p14="http://schemas.microsoft.com/office/powerpoint/2010/main" val="415703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7AF1D42C-4528-446E-8D19-BB61B75936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3765356" cy="425450"/>
          </a:xfrm>
        </p:spPr>
        <p:txBody>
          <a:bodyPr/>
          <a:lstStyle/>
          <a:p>
            <a:r>
              <a:rPr lang="en-US" altLang="zh-CN" sz="2000" dirty="0">
                <a:solidFill>
                  <a:schemeClr val="tx1">
                    <a:alpha val="30000"/>
                  </a:schemeClr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COMMUNITY CONCEPT</a:t>
            </a:r>
            <a:endParaRPr lang="zh-CN" altLang="en-US" dirty="0"/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DA20D70D-CE6D-4CF5-B643-88D7A30AB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社群概念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7428832-81B4-4740-A9C7-CD30AE4EA7E4}"/>
              </a:ext>
            </a:extLst>
          </p:cNvPr>
          <p:cNvSpPr txBox="1"/>
          <p:nvPr/>
        </p:nvSpPr>
        <p:spPr>
          <a:xfrm>
            <a:off x="3700831" y="1867266"/>
            <a:ext cx="4790338" cy="1536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latin typeface="+mn-ea"/>
              </a:rPr>
              <a:t>通过一个明确的主题内容，使对这个主题感兴趣的人，使用社交工具作为承载（</a:t>
            </a:r>
            <a:r>
              <a:rPr lang="en-US" altLang="zh-CN" sz="1600" dirty="0">
                <a:latin typeface="+mn-ea"/>
              </a:rPr>
              <a:t>QQ</a:t>
            </a:r>
            <a:r>
              <a:rPr lang="zh-CN" altLang="en-US" sz="1600" dirty="0">
                <a:latin typeface="+mn-ea"/>
              </a:rPr>
              <a:t>群、微信群、贴吧、社群、线下活动），满足用户与用户之间的沟通需求的团体或组织。</a:t>
            </a:r>
          </a:p>
        </p:txBody>
      </p:sp>
      <p:sp>
        <p:nvSpPr>
          <p:cNvPr id="10" name="图形 8">
            <a:extLst>
              <a:ext uri="{FF2B5EF4-FFF2-40B4-BE49-F238E27FC236}">
                <a16:creationId xmlns:a16="http://schemas.microsoft.com/office/drawing/2014/main" id="{6E4454F4-E41F-45FC-9DE4-D2F753679059}"/>
              </a:ext>
            </a:extLst>
          </p:cNvPr>
          <p:cNvSpPr/>
          <p:nvPr/>
        </p:nvSpPr>
        <p:spPr>
          <a:xfrm>
            <a:off x="5328549" y="3926621"/>
            <a:ext cx="1535292" cy="1655712"/>
          </a:xfrm>
          <a:custGeom>
            <a:avLst/>
            <a:gdLst>
              <a:gd name="connsiteX0" fmla="*/ 770409 w 1535292"/>
              <a:gd name="connsiteY0" fmla="*/ 436550 h 1655712"/>
              <a:gd name="connsiteX1" fmla="*/ 988702 w 1535292"/>
              <a:gd name="connsiteY1" fmla="*/ 218275 h 1655712"/>
              <a:gd name="connsiteX2" fmla="*/ 770409 w 1535292"/>
              <a:gd name="connsiteY2" fmla="*/ 0 h 1655712"/>
              <a:gd name="connsiteX3" fmla="*/ 552134 w 1535292"/>
              <a:gd name="connsiteY3" fmla="*/ 218294 h 1655712"/>
              <a:gd name="connsiteX4" fmla="*/ 770409 w 1535292"/>
              <a:gd name="connsiteY4" fmla="*/ 436550 h 1655712"/>
              <a:gd name="connsiteX5" fmla="*/ 770409 w 1535292"/>
              <a:gd name="connsiteY5" fmla="*/ 135415 h 1655712"/>
              <a:gd name="connsiteX6" fmla="*/ 853288 w 1535292"/>
              <a:gd name="connsiteY6" fmla="*/ 218294 h 1655712"/>
              <a:gd name="connsiteX7" fmla="*/ 770409 w 1535292"/>
              <a:gd name="connsiteY7" fmla="*/ 301135 h 1655712"/>
              <a:gd name="connsiteX8" fmla="*/ 687567 w 1535292"/>
              <a:gd name="connsiteY8" fmla="*/ 218294 h 1655712"/>
              <a:gd name="connsiteX9" fmla="*/ 770409 w 1535292"/>
              <a:gd name="connsiteY9" fmla="*/ 135415 h 1655712"/>
              <a:gd name="connsiteX10" fmla="*/ 257287 w 1535292"/>
              <a:gd name="connsiteY10" fmla="*/ 166427 h 1655712"/>
              <a:gd name="connsiteX11" fmla="*/ 38993 w 1535292"/>
              <a:gd name="connsiteY11" fmla="*/ 384702 h 1655712"/>
              <a:gd name="connsiteX12" fmla="*/ 257287 w 1535292"/>
              <a:gd name="connsiteY12" fmla="*/ 602996 h 1655712"/>
              <a:gd name="connsiteX13" fmla="*/ 475562 w 1535292"/>
              <a:gd name="connsiteY13" fmla="*/ 384684 h 1655712"/>
              <a:gd name="connsiteX14" fmla="*/ 257287 w 1535292"/>
              <a:gd name="connsiteY14" fmla="*/ 166427 h 1655712"/>
              <a:gd name="connsiteX15" fmla="*/ 257287 w 1535292"/>
              <a:gd name="connsiteY15" fmla="*/ 467562 h 1655712"/>
              <a:gd name="connsiteX16" fmla="*/ 174408 w 1535292"/>
              <a:gd name="connsiteY16" fmla="*/ 384684 h 1655712"/>
              <a:gd name="connsiteX17" fmla="*/ 257287 w 1535292"/>
              <a:gd name="connsiteY17" fmla="*/ 301842 h 1655712"/>
              <a:gd name="connsiteX18" fmla="*/ 340128 w 1535292"/>
              <a:gd name="connsiteY18" fmla="*/ 384684 h 1655712"/>
              <a:gd name="connsiteX19" fmla="*/ 257287 w 1535292"/>
              <a:gd name="connsiteY19" fmla="*/ 467562 h 1655712"/>
              <a:gd name="connsiteX20" fmla="*/ 1501843 w 1535292"/>
              <a:gd name="connsiteY20" fmla="*/ 384684 h 1655712"/>
              <a:gd name="connsiteX21" fmla="*/ 1283550 w 1535292"/>
              <a:gd name="connsiteY21" fmla="*/ 166408 h 1655712"/>
              <a:gd name="connsiteX22" fmla="*/ 1065256 w 1535292"/>
              <a:gd name="connsiteY22" fmla="*/ 384684 h 1655712"/>
              <a:gd name="connsiteX23" fmla="*/ 1283550 w 1535292"/>
              <a:gd name="connsiteY23" fmla="*/ 602977 h 1655712"/>
              <a:gd name="connsiteX24" fmla="*/ 1501843 w 1535292"/>
              <a:gd name="connsiteY24" fmla="*/ 384684 h 1655712"/>
              <a:gd name="connsiteX25" fmla="*/ 1200690 w 1535292"/>
              <a:gd name="connsiteY25" fmla="*/ 384684 h 1655712"/>
              <a:gd name="connsiteX26" fmla="*/ 1283568 w 1535292"/>
              <a:gd name="connsiteY26" fmla="*/ 301842 h 1655712"/>
              <a:gd name="connsiteX27" fmla="*/ 1366447 w 1535292"/>
              <a:gd name="connsiteY27" fmla="*/ 384684 h 1655712"/>
              <a:gd name="connsiteX28" fmla="*/ 1283568 w 1535292"/>
              <a:gd name="connsiteY28" fmla="*/ 467562 h 1655712"/>
              <a:gd name="connsiteX29" fmla="*/ 1200690 w 1535292"/>
              <a:gd name="connsiteY29" fmla="*/ 384684 h 1655712"/>
              <a:gd name="connsiteX30" fmla="*/ 942250 w 1535292"/>
              <a:gd name="connsiteY30" fmla="*/ 489868 h 1655712"/>
              <a:gd name="connsiteX31" fmla="*/ 586401 w 1535292"/>
              <a:gd name="connsiteY31" fmla="*/ 489868 h 1655712"/>
              <a:gd name="connsiteX32" fmla="*/ 431323 w 1535292"/>
              <a:gd name="connsiteY32" fmla="*/ 644947 h 1655712"/>
              <a:gd name="connsiteX33" fmla="*/ 431323 w 1535292"/>
              <a:gd name="connsiteY33" fmla="*/ 1100937 h 1655712"/>
              <a:gd name="connsiteX34" fmla="*/ 559184 w 1535292"/>
              <a:gd name="connsiteY34" fmla="*/ 1253617 h 1655712"/>
              <a:gd name="connsiteX35" fmla="*/ 559184 w 1535292"/>
              <a:gd name="connsiteY35" fmla="*/ 1585001 h 1655712"/>
              <a:gd name="connsiteX36" fmla="*/ 626901 w 1535292"/>
              <a:gd name="connsiteY36" fmla="*/ 1652718 h 1655712"/>
              <a:gd name="connsiteX37" fmla="*/ 694618 w 1535292"/>
              <a:gd name="connsiteY37" fmla="*/ 1585001 h 1655712"/>
              <a:gd name="connsiteX38" fmla="*/ 694618 w 1535292"/>
              <a:gd name="connsiteY38" fmla="*/ 1208540 h 1655712"/>
              <a:gd name="connsiteX39" fmla="*/ 606679 w 1535292"/>
              <a:gd name="connsiteY39" fmla="*/ 1120601 h 1655712"/>
              <a:gd name="connsiteX40" fmla="*/ 586420 w 1535292"/>
              <a:gd name="connsiteY40" fmla="*/ 1120601 h 1655712"/>
              <a:gd name="connsiteX41" fmla="*/ 566756 w 1535292"/>
              <a:gd name="connsiteY41" fmla="*/ 1100937 h 1655712"/>
              <a:gd name="connsiteX42" fmla="*/ 566756 w 1535292"/>
              <a:gd name="connsiteY42" fmla="*/ 644947 h 1655712"/>
              <a:gd name="connsiteX43" fmla="*/ 586420 w 1535292"/>
              <a:gd name="connsiteY43" fmla="*/ 625283 h 1655712"/>
              <a:gd name="connsiteX44" fmla="*/ 942268 w 1535292"/>
              <a:gd name="connsiteY44" fmla="*/ 625283 h 1655712"/>
              <a:gd name="connsiteX45" fmla="*/ 961932 w 1535292"/>
              <a:gd name="connsiteY45" fmla="*/ 644947 h 1655712"/>
              <a:gd name="connsiteX46" fmla="*/ 961932 w 1535292"/>
              <a:gd name="connsiteY46" fmla="*/ 1100937 h 1655712"/>
              <a:gd name="connsiteX47" fmla="*/ 942268 w 1535292"/>
              <a:gd name="connsiteY47" fmla="*/ 1120601 h 1655712"/>
              <a:gd name="connsiteX48" fmla="*/ 925227 w 1535292"/>
              <a:gd name="connsiteY48" fmla="*/ 1120601 h 1655712"/>
              <a:gd name="connsiteX49" fmla="*/ 838349 w 1535292"/>
              <a:gd name="connsiteY49" fmla="*/ 1207480 h 1655712"/>
              <a:gd name="connsiteX50" fmla="*/ 838349 w 1535292"/>
              <a:gd name="connsiteY50" fmla="*/ 1587996 h 1655712"/>
              <a:gd name="connsiteX51" fmla="*/ 906066 w 1535292"/>
              <a:gd name="connsiteY51" fmla="*/ 1655713 h 1655712"/>
              <a:gd name="connsiteX52" fmla="*/ 973782 w 1535292"/>
              <a:gd name="connsiteY52" fmla="*/ 1587996 h 1655712"/>
              <a:gd name="connsiteX53" fmla="*/ 973782 w 1535292"/>
              <a:gd name="connsiteY53" fmla="*/ 1252798 h 1655712"/>
              <a:gd name="connsiteX54" fmla="*/ 1097366 w 1535292"/>
              <a:gd name="connsiteY54" fmla="*/ 1100937 h 1655712"/>
              <a:gd name="connsiteX55" fmla="*/ 1097366 w 1535292"/>
              <a:gd name="connsiteY55" fmla="*/ 644947 h 1655712"/>
              <a:gd name="connsiteX56" fmla="*/ 942250 w 1535292"/>
              <a:gd name="connsiteY56" fmla="*/ 489868 h 1655712"/>
              <a:gd name="connsiteX57" fmla="*/ 1380195 w 1535292"/>
              <a:gd name="connsiteY57" fmla="*/ 653021 h 1655712"/>
              <a:gd name="connsiteX58" fmla="*/ 1247161 w 1535292"/>
              <a:gd name="connsiteY58" fmla="*/ 653021 h 1655712"/>
              <a:gd name="connsiteX59" fmla="*/ 1179444 w 1535292"/>
              <a:gd name="connsiteY59" fmla="*/ 720737 h 1655712"/>
              <a:gd name="connsiteX60" fmla="*/ 1247161 w 1535292"/>
              <a:gd name="connsiteY60" fmla="*/ 788454 h 1655712"/>
              <a:gd name="connsiteX61" fmla="*/ 1380195 w 1535292"/>
              <a:gd name="connsiteY61" fmla="*/ 788454 h 1655712"/>
              <a:gd name="connsiteX62" fmla="*/ 1399859 w 1535292"/>
              <a:gd name="connsiteY62" fmla="*/ 793552 h 1655712"/>
              <a:gd name="connsiteX63" fmla="*/ 1400343 w 1535292"/>
              <a:gd name="connsiteY63" fmla="*/ 1171147 h 1655712"/>
              <a:gd name="connsiteX64" fmla="*/ 1380195 w 1535292"/>
              <a:gd name="connsiteY64" fmla="*/ 1178570 h 1655712"/>
              <a:gd name="connsiteX65" fmla="*/ 1363154 w 1535292"/>
              <a:gd name="connsiteY65" fmla="*/ 1178570 h 1655712"/>
              <a:gd name="connsiteX66" fmla="*/ 1276276 w 1535292"/>
              <a:gd name="connsiteY66" fmla="*/ 1262267 h 1655712"/>
              <a:gd name="connsiteX67" fmla="*/ 1276276 w 1535292"/>
              <a:gd name="connsiteY67" fmla="*/ 1579327 h 1655712"/>
              <a:gd name="connsiteX68" fmla="*/ 1343992 w 1535292"/>
              <a:gd name="connsiteY68" fmla="*/ 1647044 h 1655712"/>
              <a:gd name="connsiteX69" fmla="*/ 1411709 w 1535292"/>
              <a:gd name="connsiteY69" fmla="*/ 1579327 h 1655712"/>
              <a:gd name="connsiteX70" fmla="*/ 1411709 w 1535292"/>
              <a:gd name="connsiteY70" fmla="*/ 1311064 h 1655712"/>
              <a:gd name="connsiteX71" fmla="*/ 1535292 w 1535292"/>
              <a:gd name="connsiteY71" fmla="*/ 1173473 h 1655712"/>
              <a:gd name="connsiteX72" fmla="*/ 1535292 w 1535292"/>
              <a:gd name="connsiteY72" fmla="*/ 793514 h 1655712"/>
              <a:gd name="connsiteX73" fmla="*/ 1380195 w 1535292"/>
              <a:gd name="connsiteY73" fmla="*/ 653021 h 1655712"/>
              <a:gd name="connsiteX74" fmla="*/ 288113 w 1535292"/>
              <a:gd name="connsiteY74" fmla="*/ 653021 h 1655712"/>
              <a:gd name="connsiteX75" fmla="*/ 155079 w 1535292"/>
              <a:gd name="connsiteY75" fmla="*/ 653021 h 1655712"/>
              <a:gd name="connsiteX76" fmla="*/ 0 w 1535292"/>
              <a:gd name="connsiteY76" fmla="*/ 793533 h 1655712"/>
              <a:gd name="connsiteX77" fmla="*/ 0 w 1535292"/>
              <a:gd name="connsiteY77" fmla="*/ 1173454 h 1655712"/>
              <a:gd name="connsiteX78" fmla="*/ 123583 w 1535292"/>
              <a:gd name="connsiteY78" fmla="*/ 1311046 h 1655712"/>
              <a:gd name="connsiteX79" fmla="*/ 123583 w 1535292"/>
              <a:gd name="connsiteY79" fmla="*/ 1579271 h 1655712"/>
              <a:gd name="connsiteX80" fmla="*/ 191300 w 1535292"/>
              <a:gd name="connsiteY80" fmla="*/ 1646988 h 1655712"/>
              <a:gd name="connsiteX81" fmla="*/ 259017 w 1535292"/>
              <a:gd name="connsiteY81" fmla="*/ 1579271 h 1655712"/>
              <a:gd name="connsiteX82" fmla="*/ 259017 w 1535292"/>
              <a:gd name="connsiteY82" fmla="*/ 1262230 h 1655712"/>
              <a:gd name="connsiteX83" fmla="*/ 172138 w 1535292"/>
              <a:gd name="connsiteY83" fmla="*/ 1178533 h 1655712"/>
              <a:gd name="connsiteX84" fmla="*/ 155098 w 1535292"/>
              <a:gd name="connsiteY84" fmla="*/ 1178533 h 1655712"/>
              <a:gd name="connsiteX85" fmla="*/ 135434 w 1535292"/>
              <a:gd name="connsiteY85" fmla="*/ 1173435 h 1655712"/>
              <a:gd name="connsiteX86" fmla="*/ 134931 w 1535292"/>
              <a:gd name="connsiteY86" fmla="*/ 795858 h 1655712"/>
              <a:gd name="connsiteX87" fmla="*/ 155079 w 1535292"/>
              <a:gd name="connsiteY87" fmla="*/ 788436 h 1655712"/>
              <a:gd name="connsiteX88" fmla="*/ 288113 w 1535292"/>
              <a:gd name="connsiteY88" fmla="*/ 788436 h 1655712"/>
              <a:gd name="connsiteX89" fmla="*/ 355829 w 1535292"/>
              <a:gd name="connsiteY89" fmla="*/ 720719 h 1655712"/>
              <a:gd name="connsiteX90" fmla="*/ 288113 w 1535292"/>
              <a:gd name="connsiteY90" fmla="*/ 653021 h 165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535292" h="1655712">
                <a:moveTo>
                  <a:pt x="770409" y="436550"/>
                </a:moveTo>
                <a:cubicBezTo>
                  <a:pt x="890774" y="436550"/>
                  <a:pt x="988702" y="338640"/>
                  <a:pt x="988702" y="218275"/>
                </a:cubicBezTo>
                <a:cubicBezTo>
                  <a:pt x="988702" y="97910"/>
                  <a:pt x="890774" y="0"/>
                  <a:pt x="770409" y="0"/>
                </a:cubicBezTo>
                <a:cubicBezTo>
                  <a:pt x="650044" y="0"/>
                  <a:pt x="552134" y="97929"/>
                  <a:pt x="552134" y="218294"/>
                </a:cubicBezTo>
                <a:cubicBezTo>
                  <a:pt x="552134" y="338658"/>
                  <a:pt x="650044" y="436550"/>
                  <a:pt x="770409" y="436550"/>
                </a:cubicBezTo>
                <a:close/>
                <a:moveTo>
                  <a:pt x="770409" y="135415"/>
                </a:moveTo>
                <a:cubicBezTo>
                  <a:pt x="816099" y="135415"/>
                  <a:pt x="853288" y="172603"/>
                  <a:pt x="853288" y="218294"/>
                </a:cubicBezTo>
                <a:cubicBezTo>
                  <a:pt x="853288" y="263984"/>
                  <a:pt x="816099" y="301135"/>
                  <a:pt x="770409" y="301135"/>
                </a:cubicBezTo>
                <a:cubicBezTo>
                  <a:pt x="724719" y="301135"/>
                  <a:pt x="687567" y="263984"/>
                  <a:pt x="687567" y="218294"/>
                </a:cubicBezTo>
                <a:cubicBezTo>
                  <a:pt x="687567" y="172603"/>
                  <a:pt x="724719" y="135415"/>
                  <a:pt x="770409" y="135415"/>
                </a:cubicBezTo>
                <a:close/>
                <a:moveTo>
                  <a:pt x="257287" y="166427"/>
                </a:moveTo>
                <a:cubicBezTo>
                  <a:pt x="136922" y="166427"/>
                  <a:pt x="38993" y="264337"/>
                  <a:pt x="38993" y="384702"/>
                </a:cubicBezTo>
                <a:cubicBezTo>
                  <a:pt x="38993" y="505067"/>
                  <a:pt x="136922" y="602996"/>
                  <a:pt x="257287" y="602996"/>
                </a:cubicBezTo>
                <a:cubicBezTo>
                  <a:pt x="377651" y="602996"/>
                  <a:pt x="475562" y="505048"/>
                  <a:pt x="475562" y="384684"/>
                </a:cubicBezTo>
                <a:cubicBezTo>
                  <a:pt x="475562" y="264319"/>
                  <a:pt x="377651" y="166427"/>
                  <a:pt x="257287" y="166427"/>
                </a:cubicBezTo>
                <a:close/>
                <a:moveTo>
                  <a:pt x="257287" y="467562"/>
                </a:moveTo>
                <a:cubicBezTo>
                  <a:pt x="211596" y="467562"/>
                  <a:pt x="174408" y="430374"/>
                  <a:pt x="174408" y="384684"/>
                </a:cubicBezTo>
                <a:cubicBezTo>
                  <a:pt x="174408" y="338993"/>
                  <a:pt x="211596" y="301842"/>
                  <a:pt x="257287" y="301842"/>
                </a:cubicBezTo>
                <a:cubicBezTo>
                  <a:pt x="302977" y="301842"/>
                  <a:pt x="340128" y="338993"/>
                  <a:pt x="340128" y="384684"/>
                </a:cubicBezTo>
                <a:cubicBezTo>
                  <a:pt x="340128" y="430374"/>
                  <a:pt x="302977" y="467562"/>
                  <a:pt x="257287" y="467562"/>
                </a:cubicBezTo>
                <a:close/>
                <a:moveTo>
                  <a:pt x="1501843" y="384684"/>
                </a:moveTo>
                <a:cubicBezTo>
                  <a:pt x="1501843" y="264319"/>
                  <a:pt x="1403914" y="166408"/>
                  <a:pt x="1283550" y="166408"/>
                </a:cubicBezTo>
                <a:cubicBezTo>
                  <a:pt x="1163185" y="166408"/>
                  <a:pt x="1065256" y="264319"/>
                  <a:pt x="1065256" y="384684"/>
                </a:cubicBezTo>
                <a:cubicBezTo>
                  <a:pt x="1065256" y="505048"/>
                  <a:pt x="1163185" y="602977"/>
                  <a:pt x="1283550" y="602977"/>
                </a:cubicBezTo>
                <a:cubicBezTo>
                  <a:pt x="1403914" y="602977"/>
                  <a:pt x="1501843" y="505048"/>
                  <a:pt x="1501843" y="384684"/>
                </a:cubicBezTo>
                <a:close/>
                <a:moveTo>
                  <a:pt x="1200690" y="384684"/>
                </a:moveTo>
                <a:cubicBezTo>
                  <a:pt x="1200690" y="338993"/>
                  <a:pt x="1237878" y="301842"/>
                  <a:pt x="1283568" y="301842"/>
                </a:cubicBezTo>
                <a:cubicBezTo>
                  <a:pt x="1329258" y="301842"/>
                  <a:pt x="1366447" y="338993"/>
                  <a:pt x="1366447" y="384684"/>
                </a:cubicBezTo>
                <a:cubicBezTo>
                  <a:pt x="1366447" y="430374"/>
                  <a:pt x="1329258" y="467562"/>
                  <a:pt x="1283568" y="467562"/>
                </a:cubicBezTo>
                <a:cubicBezTo>
                  <a:pt x="1237878" y="467562"/>
                  <a:pt x="1200690" y="430374"/>
                  <a:pt x="1200690" y="384684"/>
                </a:cubicBezTo>
                <a:close/>
                <a:moveTo>
                  <a:pt x="942250" y="489868"/>
                </a:moveTo>
                <a:lnTo>
                  <a:pt x="586401" y="489868"/>
                </a:lnTo>
                <a:cubicBezTo>
                  <a:pt x="500881" y="489868"/>
                  <a:pt x="431323" y="559426"/>
                  <a:pt x="431323" y="644947"/>
                </a:cubicBezTo>
                <a:lnTo>
                  <a:pt x="431323" y="1100937"/>
                </a:lnTo>
                <a:cubicBezTo>
                  <a:pt x="431323" y="1177156"/>
                  <a:pt x="486594" y="1240724"/>
                  <a:pt x="559184" y="1253617"/>
                </a:cubicBezTo>
                <a:lnTo>
                  <a:pt x="559184" y="1585001"/>
                </a:lnTo>
                <a:cubicBezTo>
                  <a:pt x="559184" y="1622413"/>
                  <a:pt x="589490" y="1652718"/>
                  <a:pt x="626901" y="1652718"/>
                </a:cubicBezTo>
                <a:cubicBezTo>
                  <a:pt x="664313" y="1652718"/>
                  <a:pt x="694618" y="1622413"/>
                  <a:pt x="694618" y="1585001"/>
                </a:cubicBezTo>
                <a:lnTo>
                  <a:pt x="694618" y="1208540"/>
                </a:lnTo>
                <a:cubicBezTo>
                  <a:pt x="694618" y="1160060"/>
                  <a:pt x="655160" y="1120601"/>
                  <a:pt x="606679" y="1120601"/>
                </a:cubicBezTo>
                <a:lnTo>
                  <a:pt x="586420" y="1120601"/>
                </a:lnTo>
                <a:cubicBezTo>
                  <a:pt x="575574" y="1120601"/>
                  <a:pt x="566756" y="1111783"/>
                  <a:pt x="566756" y="1100937"/>
                </a:cubicBezTo>
                <a:lnTo>
                  <a:pt x="566756" y="644947"/>
                </a:lnTo>
                <a:cubicBezTo>
                  <a:pt x="566756" y="634101"/>
                  <a:pt x="575574" y="625283"/>
                  <a:pt x="586420" y="625283"/>
                </a:cubicBezTo>
                <a:lnTo>
                  <a:pt x="942268" y="625283"/>
                </a:lnTo>
                <a:cubicBezTo>
                  <a:pt x="953114" y="625283"/>
                  <a:pt x="961932" y="634101"/>
                  <a:pt x="961932" y="644947"/>
                </a:cubicBezTo>
                <a:lnTo>
                  <a:pt x="961932" y="1100937"/>
                </a:lnTo>
                <a:cubicBezTo>
                  <a:pt x="961932" y="1111783"/>
                  <a:pt x="953114" y="1120601"/>
                  <a:pt x="942268" y="1120601"/>
                </a:cubicBezTo>
                <a:lnTo>
                  <a:pt x="925227" y="1120601"/>
                </a:lnTo>
                <a:cubicBezTo>
                  <a:pt x="877305" y="1120601"/>
                  <a:pt x="838349" y="1159576"/>
                  <a:pt x="838349" y="1207480"/>
                </a:cubicBezTo>
                <a:lnTo>
                  <a:pt x="838349" y="1587996"/>
                </a:lnTo>
                <a:cubicBezTo>
                  <a:pt x="838349" y="1625408"/>
                  <a:pt x="868654" y="1655713"/>
                  <a:pt x="906066" y="1655713"/>
                </a:cubicBezTo>
                <a:cubicBezTo>
                  <a:pt x="943477" y="1655713"/>
                  <a:pt x="973782" y="1625408"/>
                  <a:pt x="973782" y="1587996"/>
                </a:cubicBezTo>
                <a:lnTo>
                  <a:pt x="973782" y="1252798"/>
                </a:lnTo>
                <a:cubicBezTo>
                  <a:pt x="1044253" y="1238213"/>
                  <a:pt x="1097366" y="1175649"/>
                  <a:pt x="1097366" y="1100937"/>
                </a:cubicBezTo>
                <a:lnTo>
                  <a:pt x="1097366" y="644947"/>
                </a:lnTo>
                <a:cubicBezTo>
                  <a:pt x="1097310" y="559426"/>
                  <a:pt x="1027751" y="489868"/>
                  <a:pt x="942250" y="489868"/>
                </a:cubicBezTo>
                <a:close/>
                <a:moveTo>
                  <a:pt x="1380195" y="653021"/>
                </a:moveTo>
                <a:lnTo>
                  <a:pt x="1247161" y="653021"/>
                </a:lnTo>
                <a:cubicBezTo>
                  <a:pt x="1209749" y="653021"/>
                  <a:pt x="1179444" y="683326"/>
                  <a:pt x="1179444" y="720737"/>
                </a:cubicBezTo>
                <a:cubicBezTo>
                  <a:pt x="1179444" y="758149"/>
                  <a:pt x="1209749" y="788454"/>
                  <a:pt x="1247161" y="788454"/>
                </a:cubicBezTo>
                <a:lnTo>
                  <a:pt x="1380195" y="788454"/>
                </a:lnTo>
                <a:cubicBezTo>
                  <a:pt x="1392250" y="788454"/>
                  <a:pt x="1398445" y="793198"/>
                  <a:pt x="1399859" y="793552"/>
                </a:cubicBezTo>
                <a:lnTo>
                  <a:pt x="1400343" y="1171147"/>
                </a:lnTo>
                <a:cubicBezTo>
                  <a:pt x="1399226" y="1173138"/>
                  <a:pt x="1392380" y="1178570"/>
                  <a:pt x="1380195" y="1178570"/>
                </a:cubicBezTo>
                <a:lnTo>
                  <a:pt x="1363154" y="1178570"/>
                </a:lnTo>
                <a:cubicBezTo>
                  <a:pt x="1315231" y="1178570"/>
                  <a:pt x="1276276" y="1216112"/>
                  <a:pt x="1276276" y="1262267"/>
                </a:cubicBezTo>
                <a:lnTo>
                  <a:pt x="1276276" y="1579327"/>
                </a:lnTo>
                <a:cubicBezTo>
                  <a:pt x="1276276" y="1616739"/>
                  <a:pt x="1306581" y="1647044"/>
                  <a:pt x="1343992" y="1647044"/>
                </a:cubicBezTo>
                <a:cubicBezTo>
                  <a:pt x="1381404" y="1647044"/>
                  <a:pt x="1411709" y="1616739"/>
                  <a:pt x="1411709" y="1579327"/>
                </a:cubicBezTo>
                <a:lnTo>
                  <a:pt x="1411709" y="1311064"/>
                </a:lnTo>
                <a:cubicBezTo>
                  <a:pt x="1482179" y="1297837"/>
                  <a:pt x="1535292" y="1241171"/>
                  <a:pt x="1535292" y="1173473"/>
                </a:cubicBezTo>
                <a:lnTo>
                  <a:pt x="1535292" y="793514"/>
                </a:lnTo>
                <a:cubicBezTo>
                  <a:pt x="1535274" y="716049"/>
                  <a:pt x="1465697" y="653021"/>
                  <a:pt x="1380195" y="653021"/>
                </a:cubicBezTo>
                <a:close/>
                <a:moveTo>
                  <a:pt x="288113" y="653021"/>
                </a:moveTo>
                <a:lnTo>
                  <a:pt x="155079" y="653021"/>
                </a:lnTo>
                <a:cubicBezTo>
                  <a:pt x="69559" y="653021"/>
                  <a:pt x="0" y="716049"/>
                  <a:pt x="0" y="793533"/>
                </a:cubicBezTo>
                <a:lnTo>
                  <a:pt x="0" y="1173454"/>
                </a:lnTo>
                <a:cubicBezTo>
                  <a:pt x="0" y="1241171"/>
                  <a:pt x="53113" y="1297837"/>
                  <a:pt x="123583" y="1311046"/>
                </a:cubicBezTo>
                <a:lnTo>
                  <a:pt x="123583" y="1579271"/>
                </a:lnTo>
                <a:cubicBezTo>
                  <a:pt x="123583" y="1616683"/>
                  <a:pt x="153888" y="1646988"/>
                  <a:pt x="191300" y="1646988"/>
                </a:cubicBezTo>
                <a:cubicBezTo>
                  <a:pt x="228712" y="1646988"/>
                  <a:pt x="259017" y="1616683"/>
                  <a:pt x="259017" y="1579271"/>
                </a:cubicBezTo>
                <a:lnTo>
                  <a:pt x="259017" y="1262230"/>
                </a:lnTo>
                <a:cubicBezTo>
                  <a:pt x="259017" y="1216075"/>
                  <a:pt x="220042" y="1178533"/>
                  <a:pt x="172138" y="1178533"/>
                </a:cubicBezTo>
                <a:lnTo>
                  <a:pt x="155098" y="1178533"/>
                </a:lnTo>
                <a:cubicBezTo>
                  <a:pt x="143042" y="1178533"/>
                  <a:pt x="136178" y="1173361"/>
                  <a:pt x="135434" y="1173435"/>
                </a:cubicBezTo>
                <a:lnTo>
                  <a:pt x="134931" y="795858"/>
                </a:lnTo>
                <a:cubicBezTo>
                  <a:pt x="136048" y="793868"/>
                  <a:pt x="142894" y="788436"/>
                  <a:pt x="155079" y="788436"/>
                </a:cubicBezTo>
                <a:lnTo>
                  <a:pt x="288113" y="788436"/>
                </a:lnTo>
                <a:cubicBezTo>
                  <a:pt x="325524" y="788436"/>
                  <a:pt x="355829" y="758130"/>
                  <a:pt x="355829" y="720719"/>
                </a:cubicBezTo>
                <a:cubicBezTo>
                  <a:pt x="355829" y="683326"/>
                  <a:pt x="325524" y="653021"/>
                  <a:pt x="288113" y="65302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927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占位符 59">
            <a:extLst>
              <a:ext uri="{FF2B5EF4-FFF2-40B4-BE49-F238E27FC236}">
                <a16:creationId xmlns:a16="http://schemas.microsoft.com/office/drawing/2014/main" id="{0B728060-6425-445D-964C-B55B983A59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7" y="891972"/>
            <a:ext cx="4434256" cy="425450"/>
          </a:xfrm>
        </p:spPr>
        <p:txBody>
          <a:bodyPr/>
          <a:lstStyle/>
          <a:p>
            <a:r>
              <a:rPr lang="en-US" altLang="zh-CN" dirty="0"/>
              <a:t>COMMUNITY CLASSIFICATION</a:t>
            </a:r>
            <a:endParaRPr lang="zh-CN" altLang="en-US" dirty="0"/>
          </a:p>
        </p:txBody>
      </p:sp>
      <p:sp>
        <p:nvSpPr>
          <p:cNvPr id="59" name="文本占位符 58">
            <a:extLst>
              <a:ext uri="{FF2B5EF4-FFF2-40B4-BE49-F238E27FC236}">
                <a16:creationId xmlns:a16="http://schemas.microsoft.com/office/drawing/2014/main" id="{7EBDA1D2-210C-47DB-BCB8-2405E8DD0F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社群分类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1A428E4-D1B2-47D5-989C-EDB87D8AC05E}"/>
              </a:ext>
            </a:extLst>
          </p:cNvPr>
          <p:cNvSpPr txBox="1"/>
          <p:nvPr/>
        </p:nvSpPr>
        <p:spPr>
          <a:xfrm>
            <a:off x="1062549" y="3297519"/>
            <a:ext cx="1528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0" i="0" dirty="0">
                <a:effectLst/>
                <a:latin typeface="+mj-ea"/>
                <a:ea typeface="+mj-ea"/>
              </a:rPr>
              <a:t>资源群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D9451-DEA9-449A-B89F-2278D5553135}"/>
              </a:ext>
            </a:extLst>
          </p:cNvPr>
          <p:cNvSpPr txBox="1"/>
          <p:nvPr/>
        </p:nvSpPr>
        <p:spPr>
          <a:xfrm>
            <a:off x="831381" y="2080801"/>
            <a:ext cx="1990466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23232"/>
                </a:solidFill>
                <a:effectLst/>
                <a:latin typeface="+mn-ea"/>
              </a:rPr>
              <a:t>为了某一类资源而聚集的社群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083029B-F6D2-4A76-9578-5BA94CE83A29}"/>
              </a:ext>
            </a:extLst>
          </p:cNvPr>
          <p:cNvSpPr txBox="1"/>
          <p:nvPr/>
        </p:nvSpPr>
        <p:spPr>
          <a:xfrm>
            <a:off x="1081742" y="4312936"/>
            <a:ext cx="148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+mj-ea"/>
              </a:rPr>
              <a:t>01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61116B8-D47F-4E66-8AD5-0E670239161F}"/>
              </a:ext>
            </a:extLst>
          </p:cNvPr>
          <p:cNvSpPr txBox="1"/>
          <p:nvPr/>
        </p:nvSpPr>
        <p:spPr>
          <a:xfrm>
            <a:off x="3911406" y="3297519"/>
            <a:ext cx="1528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0" i="0" dirty="0">
                <a:effectLst/>
                <a:latin typeface="+mj-ea"/>
                <a:ea typeface="+mj-ea"/>
              </a:rPr>
              <a:t>工具群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8A4045D-9D14-4EBB-9030-1838952ABAFC}"/>
              </a:ext>
            </a:extLst>
          </p:cNvPr>
          <p:cNvSpPr txBox="1"/>
          <p:nvPr/>
        </p:nvSpPr>
        <p:spPr>
          <a:xfrm>
            <a:off x="3680238" y="2080801"/>
            <a:ext cx="1990466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23232"/>
                </a:solidFill>
                <a:effectLst/>
                <a:latin typeface="+mn-ea"/>
              </a:rPr>
              <a:t>特点是为了解决某一类问题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911F592-D0DA-4C28-92E2-DDFBB5D6AA0A}"/>
              </a:ext>
            </a:extLst>
          </p:cNvPr>
          <p:cNvSpPr txBox="1"/>
          <p:nvPr/>
        </p:nvSpPr>
        <p:spPr>
          <a:xfrm>
            <a:off x="3930599" y="4312936"/>
            <a:ext cx="148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+mj-ea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36A642F-D807-4663-AED3-9F49330DEE98}"/>
              </a:ext>
            </a:extLst>
          </p:cNvPr>
          <p:cNvSpPr txBox="1"/>
          <p:nvPr/>
        </p:nvSpPr>
        <p:spPr>
          <a:xfrm>
            <a:off x="6760263" y="3297519"/>
            <a:ext cx="1528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0" i="0" dirty="0">
                <a:effectLst/>
                <a:latin typeface="+mj-ea"/>
                <a:ea typeface="+mj-ea"/>
              </a:rPr>
              <a:t>课程群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D7422A1C-C5B6-4F3C-ADC3-C3BF411F5E47}"/>
              </a:ext>
            </a:extLst>
          </p:cNvPr>
          <p:cNvSpPr txBox="1"/>
          <p:nvPr/>
        </p:nvSpPr>
        <p:spPr>
          <a:xfrm>
            <a:off x="6529095" y="2080801"/>
            <a:ext cx="1990466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23232"/>
                </a:solidFill>
                <a:effectLst/>
                <a:latin typeface="+mn-ea"/>
              </a:rPr>
              <a:t>大家进来就是听课、学习、提高自我的</a:t>
            </a:r>
            <a:endParaRPr lang="zh-CN" altLang="en-US" sz="1600" dirty="0">
              <a:latin typeface="+mn-ea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5B8F5E8C-B72D-48E8-A5ED-0E3B579D5F6F}"/>
              </a:ext>
            </a:extLst>
          </p:cNvPr>
          <p:cNvSpPr txBox="1"/>
          <p:nvPr/>
        </p:nvSpPr>
        <p:spPr>
          <a:xfrm>
            <a:off x="6779456" y="4312936"/>
            <a:ext cx="148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+mj-ea"/>
              </a:rPr>
              <a:t>03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352D2AC-2BE6-4189-928C-BA10122836F7}"/>
              </a:ext>
            </a:extLst>
          </p:cNvPr>
          <p:cNvSpPr txBox="1"/>
          <p:nvPr/>
        </p:nvSpPr>
        <p:spPr>
          <a:xfrm>
            <a:off x="9609121" y="3297519"/>
            <a:ext cx="1528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0" i="0" dirty="0">
                <a:effectLst/>
                <a:latin typeface="+mj-ea"/>
                <a:ea typeface="+mj-ea"/>
              </a:rPr>
              <a:t>话题群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2D35A9C-F59E-4D01-B8BA-0C50DDB7D4A7}"/>
              </a:ext>
            </a:extLst>
          </p:cNvPr>
          <p:cNvSpPr txBox="1"/>
          <p:nvPr/>
        </p:nvSpPr>
        <p:spPr>
          <a:xfrm>
            <a:off x="9377953" y="2080801"/>
            <a:ext cx="1990466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0" i="0" dirty="0">
                <a:solidFill>
                  <a:srgbClr val="323232"/>
                </a:solidFill>
                <a:effectLst/>
                <a:latin typeface="+mn-ea"/>
              </a:rPr>
              <a:t>常见的比如地区群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AB5B51-090E-477B-B9C4-B95CF1969EB7}"/>
              </a:ext>
            </a:extLst>
          </p:cNvPr>
          <p:cNvSpPr txBox="1"/>
          <p:nvPr/>
        </p:nvSpPr>
        <p:spPr>
          <a:xfrm>
            <a:off x="9628314" y="4312936"/>
            <a:ext cx="148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  <a:ea typeface="+mj-ea"/>
              </a:rPr>
              <a:t>04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7033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BE9D772-7DB8-4CB9-9276-29A8AE7A46C3}"/>
              </a:ext>
            </a:extLst>
          </p:cNvPr>
          <p:cNvSpPr txBox="1"/>
          <p:nvPr/>
        </p:nvSpPr>
        <p:spPr>
          <a:xfrm>
            <a:off x="1501463" y="3142347"/>
            <a:ext cx="7098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alpha val="95000"/>
                  </a:schemeClr>
                </a:solidFill>
                <a:latin typeface="+mn-ea"/>
              </a:rPr>
              <a:t>更好地满足客户需求的工具</a:t>
            </a:r>
            <a:r>
              <a:rPr lang="en-US" altLang="zh-CN" sz="3600" dirty="0">
                <a:solidFill>
                  <a:schemeClr val="tx1">
                    <a:alpha val="95000"/>
                  </a:schemeClr>
                </a:solidFill>
                <a:latin typeface="+mn-ea"/>
              </a:rPr>
              <a:t>/</a:t>
            </a:r>
            <a:r>
              <a:rPr lang="zh-CN" altLang="en-US" sz="3600" dirty="0">
                <a:solidFill>
                  <a:schemeClr val="tx1">
                    <a:alpha val="95000"/>
                  </a:schemeClr>
                </a:solidFill>
                <a:latin typeface="+mn-ea"/>
              </a:rPr>
              <a:t>方法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55AF9EF-0C1F-4383-8FCE-429E4766B9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6" y="891972"/>
            <a:ext cx="5506311" cy="425450"/>
          </a:xfrm>
        </p:spPr>
        <p:txBody>
          <a:bodyPr/>
          <a:lstStyle/>
          <a:p>
            <a:r>
              <a:rPr lang="en-US" altLang="zh-CN" dirty="0"/>
              <a:t>NATURE OF COMMUNITY OPERATIONS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93768D-FF51-48E6-AD32-F68220E3D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132" y="679247"/>
            <a:ext cx="3170330" cy="425450"/>
          </a:xfrm>
        </p:spPr>
        <p:txBody>
          <a:bodyPr/>
          <a:lstStyle/>
          <a:p>
            <a:r>
              <a:rPr lang="zh-CN" altLang="en-US" dirty="0"/>
              <a:t>社群运营的本质</a:t>
            </a:r>
          </a:p>
        </p:txBody>
      </p:sp>
    </p:spTree>
    <p:extLst>
      <p:ext uri="{BB962C8B-B14F-4D97-AF65-F5344CB8AC3E}">
        <p14:creationId xmlns:p14="http://schemas.microsoft.com/office/powerpoint/2010/main" val="4264512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3EA4CED5-E81A-44C8-8C4B-9D85E6D672F1}"/>
              </a:ext>
            </a:extLst>
          </p:cNvPr>
          <p:cNvSpPr txBox="1"/>
          <p:nvPr/>
        </p:nvSpPr>
        <p:spPr>
          <a:xfrm>
            <a:off x="1578186" y="3048883"/>
            <a:ext cx="2155613" cy="1069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目标用户	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社群提供什么服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社群生命周期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8A94A6C-A18A-4D60-A6FD-7E4C4CE0C17F}"/>
              </a:ext>
            </a:extLst>
          </p:cNvPr>
          <p:cNvGrpSpPr/>
          <p:nvPr/>
        </p:nvGrpSpPr>
        <p:grpSpPr>
          <a:xfrm>
            <a:off x="5088467" y="2296066"/>
            <a:ext cx="2015067" cy="437923"/>
            <a:chOff x="5155988" y="2296066"/>
            <a:chExt cx="2015067" cy="437923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8CF5C220-430D-4813-9BA9-AB0E75A617DE}"/>
                </a:ext>
              </a:extLst>
            </p:cNvPr>
            <p:cNvSpPr/>
            <p:nvPr/>
          </p:nvSpPr>
          <p:spPr>
            <a:xfrm>
              <a:off x="5155988" y="2296066"/>
              <a:ext cx="2015067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1A25EA4-1389-4A26-ABCF-17AD2AB6F7F6}"/>
                </a:ext>
              </a:extLst>
            </p:cNvPr>
            <p:cNvSpPr txBox="1"/>
            <p:nvPr/>
          </p:nvSpPr>
          <p:spPr>
            <a:xfrm>
              <a:off x="5471794" y="2330361"/>
              <a:ext cx="13834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内容策划</a:t>
              </a:r>
              <a:endParaRPr lang="zh-CN" altLang="en-US" sz="2000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6616AB6B-6CA6-4BD3-90E0-8E7CF555D765}"/>
              </a:ext>
            </a:extLst>
          </p:cNvPr>
          <p:cNvSpPr txBox="1"/>
          <p:nvPr/>
        </p:nvSpPr>
        <p:spPr>
          <a:xfrm>
            <a:off x="4868119" y="3048883"/>
            <a:ext cx="3005881" cy="1069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有用：解决用户问题	</a:t>
            </a:r>
            <a:endParaRPr lang="en-US" altLang="zh-CN" sz="16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有趣：参与感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有料：稀缺信息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A4BC1A7-2295-4106-ACFC-9E391A2E27E7}"/>
              </a:ext>
            </a:extLst>
          </p:cNvPr>
          <p:cNvGrpSpPr/>
          <p:nvPr/>
        </p:nvGrpSpPr>
        <p:grpSpPr>
          <a:xfrm>
            <a:off x="1587712" y="2296066"/>
            <a:ext cx="2015067" cy="437923"/>
            <a:chOff x="1655233" y="2296066"/>
            <a:chExt cx="2015067" cy="437923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D94644B-63E0-442D-95C7-C84C3340380A}"/>
                </a:ext>
              </a:extLst>
            </p:cNvPr>
            <p:cNvSpPr/>
            <p:nvPr/>
          </p:nvSpPr>
          <p:spPr>
            <a:xfrm>
              <a:off x="1655233" y="2296066"/>
              <a:ext cx="2015067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CF9E89C-20D9-4F62-BBA9-743A0211259D}"/>
                </a:ext>
              </a:extLst>
            </p:cNvPr>
            <p:cNvSpPr txBox="1"/>
            <p:nvPr/>
          </p:nvSpPr>
          <p:spPr>
            <a:xfrm>
              <a:off x="1971039" y="2330361"/>
              <a:ext cx="13834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社群定位</a:t>
              </a:r>
              <a:endParaRPr lang="zh-CN" altLang="en-US" sz="2000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F989D10-FD57-4DB1-94D0-C30619E73AE6}"/>
              </a:ext>
            </a:extLst>
          </p:cNvPr>
          <p:cNvGrpSpPr/>
          <p:nvPr/>
        </p:nvGrpSpPr>
        <p:grpSpPr>
          <a:xfrm>
            <a:off x="8589222" y="2296066"/>
            <a:ext cx="2015067" cy="437923"/>
            <a:chOff x="8656743" y="2296066"/>
            <a:chExt cx="2015067" cy="437923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E5B70E47-3D47-42B1-88DD-A2ABBC471B05}"/>
                </a:ext>
              </a:extLst>
            </p:cNvPr>
            <p:cNvSpPr/>
            <p:nvPr/>
          </p:nvSpPr>
          <p:spPr>
            <a:xfrm>
              <a:off x="8656743" y="2296066"/>
              <a:ext cx="2015067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86AF532-7C7F-4613-BD86-C613A03BC753}"/>
                </a:ext>
              </a:extLst>
            </p:cNvPr>
            <p:cNvSpPr txBox="1"/>
            <p:nvPr/>
          </p:nvSpPr>
          <p:spPr>
            <a:xfrm>
              <a:off x="8972549" y="2330361"/>
              <a:ext cx="13834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社群转化</a:t>
              </a:r>
              <a:endParaRPr lang="zh-CN" altLang="en-US" sz="2000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A4DEB9B5-B49F-44A4-8B08-DCDDFB79CB2E}"/>
              </a:ext>
            </a:extLst>
          </p:cNvPr>
          <p:cNvSpPr txBox="1"/>
          <p:nvPr/>
        </p:nvSpPr>
        <p:spPr>
          <a:xfrm>
            <a:off x="8656743" y="3048883"/>
            <a:ext cx="2155613" cy="135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6个因数：痛点、爽点、附属价值、定位相符、冲动、信任感</a:t>
            </a:r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AE1A0F8B-4CB8-467E-8F14-29E34279B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FOCUS OF WORK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32A47A1D-68BC-4AEB-BD5A-F4317A12B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工作重点</a:t>
            </a:r>
          </a:p>
        </p:txBody>
      </p:sp>
    </p:spTree>
    <p:extLst>
      <p:ext uri="{BB962C8B-B14F-4D97-AF65-F5344CB8AC3E}">
        <p14:creationId xmlns:p14="http://schemas.microsoft.com/office/powerpoint/2010/main" val="1834102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D8838A6-EA40-4985-8854-FB166DE88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REQUIRED SKILLS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A0C832-970E-435C-B930-64F1489A6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所需技能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8F0F673-A2BF-4CB6-8DD6-940D981FED30}"/>
              </a:ext>
            </a:extLst>
          </p:cNvPr>
          <p:cNvGrpSpPr/>
          <p:nvPr/>
        </p:nvGrpSpPr>
        <p:grpSpPr>
          <a:xfrm>
            <a:off x="695325" y="2108849"/>
            <a:ext cx="2703878" cy="998820"/>
            <a:chOff x="695325" y="2108849"/>
            <a:chExt cx="2703878" cy="998820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0DF88ECA-2315-4EEA-B897-2E5EEC523542}"/>
                </a:ext>
              </a:extLst>
            </p:cNvPr>
            <p:cNvSpPr/>
            <p:nvPr/>
          </p:nvSpPr>
          <p:spPr>
            <a:xfrm>
              <a:off x="695325" y="2108849"/>
              <a:ext cx="2703878" cy="998820"/>
            </a:xfrm>
            <a:prstGeom prst="roundRect">
              <a:avLst>
                <a:gd name="adj" fmla="val 32140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47B4BD6-14D9-4AFC-A98D-7125192CC5D4}"/>
                </a:ext>
              </a:extLst>
            </p:cNvPr>
            <p:cNvSpPr txBox="1"/>
            <p:nvPr/>
          </p:nvSpPr>
          <p:spPr>
            <a:xfrm>
              <a:off x="768621" y="2423593"/>
              <a:ext cx="25572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/>
                <a:t>突出重点、抓住痛点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914FE8-50C5-4EA3-B1E8-2EA2070A14C3}"/>
              </a:ext>
            </a:extLst>
          </p:cNvPr>
          <p:cNvGrpSpPr/>
          <p:nvPr/>
        </p:nvGrpSpPr>
        <p:grpSpPr>
          <a:xfrm>
            <a:off x="8792797" y="2086903"/>
            <a:ext cx="2703878" cy="998820"/>
            <a:chOff x="8792797" y="2086903"/>
            <a:chExt cx="2703878" cy="998820"/>
          </a:xfrm>
        </p:grpSpPr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AEA314B2-A563-4DC5-876D-A06467E0336F}"/>
                </a:ext>
              </a:extLst>
            </p:cNvPr>
            <p:cNvSpPr/>
            <p:nvPr/>
          </p:nvSpPr>
          <p:spPr>
            <a:xfrm>
              <a:off x="8792797" y="2086903"/>
              <a:ext cx="2703878" cy="998820"/>
            </a:xfrm>
            <a:prstGeom prst="roundRect">
              <a:avLst>
                <a:gd name="adj" fmla="val 25275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600" dirty="0"/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74FAC89-7201-4363-B73F-28DBFDB06D5C}"/>
                </a:ext>
              </a:extLst>
            </p:cNvPr>
            <p:cNvSpPr txBox="1"/>
            <p:nvPr/>
          </p:nvSpPr>
          <p:spPr>
            <a:xfrm>
              <a:off x="9462723" y="2401647"/>
              <a:ext cx="13640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/>
                <a:t>转化变现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AA92BA1-D5BE-41F7-BFB7-E9F95AF37124}"/>
              </a:ext>
            </a:extLst>
          </p:cNvPr>
          <p:cNvGrpSpPr/>
          <p:nvPr/>
        </p:nvGrpSpPr>
        <p:grpSpPr>
          <a:xfrm>
            <a:off x="4646679" y="5333413"/>
            <a:ext cx="2703878" cy="998820"/>
            <a:chOff x="4646679" y="5333413"/>
            <a:chExt cx="2703878" cy="99882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53E65B9-5550-4AAB-A3AD-3756F1D79AF2}"/>
                </a:ext>
              </a:extLst>
            </p:cNvPr>
            <p:cNvSpPr/>
            <p:nvPr/>
          </p:nvSpPr>
          <p:spPr>
            <a:xfrm>
              <a:off x="4646679" y="5333413"/>
              <a:ext cx="2703878" cy="998820"/>
            </a:xfrm>
            <a:prstGeom prst="roundRect">
              <a:avLst>
                <a:gd name="adj" fmla="val 24130"/>
              </a:avLst>
            </a:prstGeom>
            <a:gradFill flip="none" rotWithShape="1">
              <a:gsLst>
                <a:gs pos="99000">
                  <a:schemeClr val="bg1"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1661D47-AE9E-4F43-BCB4-18E835997A12}"/>
                </a:ext>
              </a:extLst>
            </p:cNvPr>
            <p:cNvSpPr txBox="1"/>
            <p:nvPr/>
          </p:nvSpPr>
          <p:spPr>
            <a:xfrm>
              <a:off x="4719975" y="5648157"/>
              <a:ext cx="25572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/>
                <a:t>从数据分析发现问题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E0E4065-81B3-4F26-82B6-C208BC030D3A}"/>
              </a:ext>
            </a:extLst>
          </p:cNvPr>
          <p:cNvGrpSpPr/>
          <p:nvPr/>
        </p:nvGrpSpPr>
        <p:grpSpPr>
          <a:xfrm>
            <a:off x="4270408" y="1333083"/>
            <a:ext cx="3651184" cy="3651184"/>
            <a:chOff x="3903947" y="1412397"/>
            <a:chExt cx="3651184" cy="3651184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1DFB28B-2E1A-415C-B3F5-B95E4ED974BE}"/>
                </a:ext>
              </a:extLst>
            </p:cNvPr>
            <p:cNvSpPr/>
            <p:nvPr/>
          </p:nvSpPr>
          <p:spPr>
            <a:xfrm>
              <a:off x="3903947" y="1412397"/>
              <a:ext cx="3651184" cy="365118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outerShdw blurRad="1270000" sx="102000" sy="102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5D313D1-F111-4F10-B2EF-8D35019F6C83}"/>
                </a:ext>
              </a:extLst>
            </p:cNvPr>
            <p:cNvSpPr/>
            <p:nvPr/>
          </p:nvSpPr>
          <p:spPr>
            <a:xfrm rot="3600000">
              <a:off x="4299609" y="1808059"/>
              <a:ext cx="2859860" cy="2859860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zh-CN" altLang="en-US" sz="2000" spc="300" dirty="0">
                  <a:latin typeface="+mj-ea"/>
                  <a:ea typeface="+mj-ea"/>
                </a:rPr>
                <a:t>用户运营</a:t>
              </a: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31FD21FA-05DE-449E-829C-2EB1AF80DA8E}"/>
                </a:ext>
              </a:extLst>
            </p:cNvPr>
            <p:cNvCxnSpPr>
              <a:stCxn id="17" idx="0"/>
            </p:cNvCxnSpPr>
            <p:nvPr/>
          </p:nvCxnSpPr>
          <p:spPr>
            <a:xfrm flipH="1">
              <a:off x="5720320" y="1412397"/>
              <a:ext cx="9219" cy="93804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389BD85-44EE-4B06-9F3F-832ECF6B09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28047" y="3671060"/>
              <a:ext cx="852130" cy="44749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443F86B-5316-4FB3-ABE8-5E4D6DDC8334}"/>
                </a:ext>
              </a:extLst>
            </p:cNvPr>
            <p:cNvSpPr/>
            <p:nvPr/>
          </p:nvSpPr>
          <p:spPr>
            <a:xfrm rot="18000000">
              <a:off x="4299609" y="1808059"/>
              <a:ext cx="2859860" cy="2859860"/>
            </a:xfrm>
            <a:prstGeom prst="rect">
              <a:avLst/>
            </a:prstGeom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zh-CN" altLang="en-US" sz="2000" spc="300" dirty="0">
                  <a:latin typeface="+mj-ea"/>
                  <a:ea typeface="+mj-ea"/>
                </a:rPr>
                <a:t>文案能力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40A9313-830B-4DA1-9273-62658F234DFF}"/>
                </a:ext>
              </a:extLst>
            </p:cNvPr>
            <p:cNvSpPr/>
            <p:nvPr/>
          </p:nvSpPr>
          <p:spPr>
            <a:xfrm>
              <a:off x="4148999" y="1657449"/>
              <a:ext cx="3161080" cy="3161080"/>
            </a:xfrm>
            <a:prstGeom prst="rect">
              <a:avLst/>
            </a:prstGeom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zh-CN" altLang="en-US" sz="2000" spc="300" dirty="0">
                  <a:latin typeface="+mj-ea"/>
                  <a:ea typeface="+mj-ea"/>
                </a:rPr>
                <a:t>数据分析</a:t>
              </a:r>
            </a:p>
          </p:txBody>
        </p: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AA05A11A-74C8-41FD-9748-09C1AEE44317}"/>
                </a:ext>
              </a:extLst>
            </p:cNvPr>
            <p:cNvCxnSpPr>
              <a:cxnSpLocks/>
            </p:cNvCxnSpPr>
            <p:nvPr/>
          </p:nvCxnSpPr>
          <p:spPr>
            <a:xfrm>
              <a:off x="6199960" y="3502041"/>
              <a:ext cx="1173983" cy="61651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28D2C3D-2282-4765-882B-55F3A6D39606}"/>
                </a:ext>
              </a:extLst>
            </p:cNvPr>
            <p:cNvSpPr/>
            <p:nvPr/>
          </p:nvSpPr>
          <p:spPr>
            <a:xfrm>
              <a:off x="4604063" y="2112513"/>
              <a:ext cx="2250952" cy="2250952"/>
            </a:xfrm>
            <a:prstGeom prst="ellipse">
              <a:avLst/>
            </a:prstGeom>
            <a:gradFill flip="none" rotWithShape="1">
              <a:gsLst>
                <a:gs pos="20000">
                  <a:schemeClr val="accent1"/>
                </a:gs>
                <a:gs pos="90000">
                  <a:schemeClr val="accent2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sx="93000" sy="93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9CCC51A-901B-4116-B59A-E60E601B057F}"/>
                </a:ext>
              </a:extLst>
            </p:cNvPr>
            <p:cNvSpPr txBox="1"/>
            <p:nvPr/>
          </p:nvSpPr>
          <p:spPr>
            <a:xfrm>
              <a:off x="5152344" y="2802063"/>
              <a:ext cx="11359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核心技能</a:t>
              </a:r>
            </a:p>
          </p:txBody>
        </p:sp>
      </p:grp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1E28C2EB-4679-49CA-A313-E2D2DB92E80C}"/>
              </a:ext>
            </a:extLst>
          </p:cNvPr>
          <p:cNvCxnSpPr>
            <a:cxnSpLocks/>
          </p:cNvCxnSpPr>
          <p:nvPr/>
        </p:nvCxnSpPr>
        <p:spPr>
          <a:xfrm>
            <a:off x="3399203" y="2588971"/>
            <a:ext cx="9738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65C8479E-D3E9-493F-97BF-C279EAE8D144}"/>
              </a:ext>
            </a:extLst>
          </p:cNvPr>
          <p:cNvCxnSpPr>
            <a:cxnSpLocks/>
          </p:cNvCxnSpPr>
          <p:nvPr/>
        </p:nvCxnSpPr>
        <p:spPr>
          <a:xfrm>
            <a:off x="7818967" y="2588971"/>
            <a:ext cx="9738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03D207F9-E1D3-419F-BD4B-22DF1D4F10B3}"/>
              </a:ext>
            </a:extLst>
          </p:cNvPr>
          <p:cNvCxnSpPr>
            <a:cxnSpLocks/>
          </p:cNvCxnSpPr>
          <p:nvPr/>
        </p:nvCxnSpPr>
        <p:spPr>
          <a:xfrm>
            <a:off x="6096000" y="4971988"/>
            <a:ext cx="0" cy="361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06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306C964D-C30C-4D7C-BB69-496D35DAD475}"/>
              </a:ext>
            </a:extLst>
          </p:cNvPr>
          <p:cNvGrpSpPr/>
          <p:nvPr/>
        </p:nvGrpSpPr>
        <p:grpSpPr>
          <a:xfrm>
            <a:off x="3480450" y="1006465"/>
            <a:ext cx="5231100" cy="1015663"/>
            <a:chOff x="3165062" y="1006465"/>
            <a:chExt cx="5231100" cy="1015663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00B0EFF-2B27-4536-89EA-189C949F9754}"/>
                </a:ext>
              </a:extLst>
            </p:cNvPr>
            <p:cNvSpPr txBox="1"/>
            <p:nvPr/>
          </p:nvSpPr>
          <p:spPr>
            <a:xfrm>
              <a:off x="3165062" y="1006465"/>
              <a:ext cx="30460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+mj-ea"/>
                  <a:ea typeface="+mj-ea"/>
                </a:rPr>
                <a:t>THANK</a:t>
              </a:r>
              <a:endParaRPr lang="zh-CN" altLang="en-US" sz="6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E489082-7CDC-44DF-8031-8249B934B41A}"/>
                </a:ext>
              </a:extLst>
            </p:cNvPr>
            <p:cNvSpPr txBox="1"/>
            <p:nvPr/>
          </p:nvSpPr>
          <p:spPr>
            <a:xfrm>
              <a:off x="6409721" y="1006465"/>
              <a:ext cx="198644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>
                  <a:ln>
                    <a:solidFill>
                      <a:schemeClr val="tx1"/>
                    </a:solidFill>
                  </a:ln>
                  <a:noFill/>
                  <a:latin typeface="+mj-ea"/>
                  <a:ea typeface="+mj-ea"/>
                </a:rPr>
                <a:t>YOU</a:t>
              </a:r>
              <a:endParaRPr lang="zh-CN" altLang="en-US" sz="6000" dirty="0">
                <a:ln>
                  <a:solidFill>
                    <a:schemeClr val="tx1"/>
                  </a:solidFill>
                </a:ln>
                <a:noFill/>
                <a:latin typeface="+mj-ea"/>
                <a:ea typeface="+mj-ea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DC728AAD-158D-445A-8C66-D076A6820283}"/>
              </a:ext>
            </a:extLst>
          </p:cNvPr>
          <p:cNvSpPr txBox="1"/>
          <p:nvPr/>
        </p:nvSpPr>
        <p:spPr>
          <a:xfrm>
            <a:off x="3606800" y="1935870"/>
            <a:ext cx="512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solidFill>
                  <a:schemeClr val="bg1"/>
                </a:solidFill>
              </a:rPr>
              <a:t>感谢您的观看！</a:t>
            </a:r>
          </a:p>
        </p:txBody>
      </p:sp>
    </p:spTree>
    <p:extLst>
      <p:ext uri="{BB962C8B-B14F-4D97-AF65-F5344CB8AC3E}">
        <p14:creationId xmlns:p14="http://schemas.microsoft.com/office/powerpoint/2010/main" val="1863480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王兄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29C32C4-A721-4802-93F2-01B40A9CAACB}"/>
              </a:ext>
            </a:extLst>
          </p:cNvPr>
          <p:cNvSpPr txBox="1"/>
          <p:nvPr/>
        </p:nvSpPr>
        <p:spPr>
          <a:xfrm>
            <a:off x="5816419" y="1273078"/>
            <a:ext cx="1843453" cy="4616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0000" dirty="0">
                <a:solidFill>
                  <a:schemeClr val="bg1"/>
                </a:solidFill>
                <a:latin typeface="+mj-lt"/>
                <a:ea typeface="思源黑体 CN Normal" panose="020B0400000000000000" pitchFamily="34" charset="-122"/>
              </a:rPr>
              <a:t>1</a:t>
            </a:r>
            <a:endParaRPr lang="zh-CN" altLang="en-US" sz="30000" dirty="0">
              <a:solidFill>
                <a:schemeClr val="bg1"/>
              </a:solidFill>
              <a:latin typeface="+mj-lt"/>
              <a:ea typeface="思源黑体 CN Normal" panose="020B0400000000000000" pitchFamily="34" charset="-122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:a16="http://schemas.microsoft.com/office/drawing/2014/main" id="{7C789669-BA9D-4593-B021-35DBE5F18F7E}"/>
              </a:ext>
            </a:extLst>
          </p:cNvPr>
          <p:cNvSpPr txBox="1"/>
          <p:nvPr/>
        </p:nvSpPr>
        <p:spPr>
          <a:xfrm>
            <a:off x="3283619" y="2875002"/>
            <a:ext cx="5624763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什么是新媒体</a:t>
            </a:r>
          </a:p>
        </p:txBody>
      </p:sp>
    </p:spTree>
    <p:extLst>
      <p:ext uri="{BB962C8B-B14F-4D97-AF65-F5344CB8AC3E}">
        <p14:creationId xmlns:p14="http://schemas.microsoft.com/office/powerpoint/2010/main" val="28391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CA820DE-04C8-4496-BEC4-2CD8475A4DB9}"/>
              </a:ext>
            </a:extLst>
          </p:cNvPr>
          <p:cNvSpPr txBox="1"/>
          <p:nvPr/>
        </p:nvSpPr>
        <p:spPr>
          <a:xfrm>
            <a:off x="1704405" y="2552235"/>
            <a:ext cx="7995920" cy="1167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一般认为，“新媒体”作为传播媒介的一个专有术语，最早是由美国一个叫P.戈尔德马克（Peter Carl Goldmark）的人提出来的。他在1967年发表了一份关于开发EVR商品的计划，在这个计划里他第一次提出了“新媒体”一词。</a:t>
            </a:r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7AF1D42C-4528-446E-8D19-BB61B75936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sz="2000" dirty="0">
                <a:solidFill>
                  <a:schemeClr val="tx1">
                    <a:alpha val="30000"/>
                  </a:schemeClr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ORIGIN</a:t>
            </a:r>
            <a:endParaRPr lang="zh-CN" altLang="en-US" dirty="0"/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DA20D70D-CE6D-4CF5-B643-88D7A30AB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起源</a:t>
            </a:r>
          </a:p>
        </p:txBody>
      </p:sp>
    </p:spTree>
    <p:extLst>
      <p:ext uri="{BB962C8B-B14F-4D97-AF65-F5344CB8AC3E}">
        <p14:creationId xmlns:p14="http://schemas.microsoft.com/office/powerpoint/2010/main" val="364031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27A24AD-9249-47B1-B9F6-71C4FE87DA75}"/>
              </a:ext>
            </a:extLst>
          </p:cNvPr>
          <p:cNvSpPr/>
          <p:nvPr/>
        </p:nvSpPr>
        <p:spPr>
          <a:xfrm>
            <a:off x="703516" y="3736559"/>
            <a:ext cx="5400675" cy="1353076"/>
          </a:xfrm>
          <a:prstGeom prst="roundRect">
            <a:avLst>
              <a:gd name="adj" fmla="val 1743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C0EBF23B-8252-4DA0-AF63-C9C75DC0E919}"/>
              </a:ext>
            </a:extLst>
          </p:cNvPr>
          <p:cNvSpPr/>
          <p:nvPr/>
        </p:nvSpPr>
        <p:spPr>
          <a:xfrm>
            <a:off x="703516" y="2280613"/>
            <a:ext cx="5400675" cy="1353076"/>
          </a:xfrm>
          <a:prstGeom prst="roundRect">
            <a:avLst>
              <a:gd name="adj" fmla="val 17435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8D4790-789A-464A-AA4E-8ECFC50A6456}"/>
              </a:ext>
            </a:extLst>
          </p:cNvPr>
          <p:cNvSpPr/>
          <p:nvPr/>
        </p:nvSpPr>
        <p:spPr>
          <a:xfrm>
            <a:off x="2478115" y="2465489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计算机网络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1225428-6FCC-4A17-B1AB-41A8208EDF3C}"/>
              </a:ext>
            </a:extLst>
          </p:cNvPr>
          <p:cNvSpPr/>
          <p:nvPr/>
        </p:nvSpPr>
        <p:spPr>
          <a:xfrm>
            <a:off x="3998489" y="2465489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无线通讯网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316AD76-E59E-45EA-AFE1-008EC54BC35D}"/>
              </a:ext>
            </a:extLst>
          </p:cNvPr>
          <p:cNvSpPr/>
          <p:nvPr/>
        </p:nvSpPr>
        <p:spPr>
          <a:xfrm>
            <a:off x="2478115" y="2957151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卫星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0B1662F-7E80-41F8-B1E2-91695B919447}"/>
              </a:ext>
            </a:extLst>
          </p:cNvPr>
          <p:cNvSpPr/>
          <p:nvPr/>
        </p:nvSpPr>
        <p:spPr>
          <a:xfrm>
            <a:off x="3998489" y="2957151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数字技术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11FE34D-571B-4DAA-BF42-FF72984733A1}"/>
              </a:ext>
            </a:extLst>
          </p:cNvPr>
          <p:cNvSpPr/>
          <p:nvPr/>
        </p:nvSpPr>
        <p:spPr>
          <a:xfrm>
            <a:off x="2478115" y="3907383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电脑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05F0924-BA45-4D81-B0F9-2E5BC8C9B184}"/>
              </a:ext>
            </a:extLst>
          </p:cNvPr>
          <p:cNvSpPr/>
          <p:nvPr/>
        </p:nvSpPr>
        <p:spPr>
          <a:xfrm>
            <a:off x="3998489" y="3907383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收集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2C6497F-E13F-44A9-9E62-C081DF5BBB82}"/>
              </a:ext>
            </a:extLst>
          </p:cNvPr>
          <p:cNvSpPr/>
          <p:nvPr/>
        </p:nvSpPr>
        <p:spPr>
          <a:xfrm>
            <a:off x="2478115" y="4413097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数字电视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B09B6F1-BF94-4981-9153-5B50C5AD9497}"/>
              </a:ext>
            </a:extLst>
          </p:cNvPr>
          <p:cNvSpPr/>
          <p:nvPr/>
        </p:nvSpPr>
        <p:spPr>
          <a:xfrm>
            <a:off x="3998489" y="4413097"/>
            <a:ext cx="1349377" cy="4390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</a:rPr>
              <a:t>数字技术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7231702-6430-4F10-B06A-7C087EB4E4E2}"/>
              </a:ext>
            </a:extLst>
          </p:cNvPr>
          <p:cNvSpPr txBox="1"/>
          <p:nvPr/>
        </p:nvSpPr>
        <p:spPr>
          <a:xfrm>
            <a:off x="907696" y="270000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渠道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3B8B66-4626-4B58-80FF-F47FDF5C01B4}"/>
              </a:ext>
            </a:extLst>
          </p:cNvPr>
          <p:cNvSpPr txBox="1"/>
          <p:nvPr/>
        </p:nvSpPr>
        <p:spPr>
          <a:xfrm>
            <a:off x="907696" y="414892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+mj-ea"/>
                <a:ea typeface="+mj-ea"/>
              </a:rPr>
              <a:t>终端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F1E74D44-BE21-445B-9267-88778B601184}"/>
              </a:ext>
            </a:extLst>
          </p:cNvPr>
          <p:cNvSpPr/>
          <p:nvPr/>
        </p:nvSpPr>
        <p:spPr bwMode="auto">
          <a:xfrm flipV="1">
            <a:off x="5665307" y="1449057"/>
            <a:ext cx="3627705" cy="4419498"/>
          </a:xfrm>
          <a:custGeom>
            <a:avLst/>
            <a:gdLst>
              <a:gd name="connsiteX0" fmla="*/ 0 w 2385058"/>
              <a:gd name="connsiteY0" fmla="*/ 3779520 h 3779520"/>
              <a:gd name="connsiteX1" fmla="*/ 1851658 w 2385058"/>
              <a:gd name="connsiteY1" fmla="*/ 2293620 h 3779520"/>
              <a:gd name="connsiteX2" fmla="*/ 1851658 w 2385058"/>
              <a:gd name="connsiteY2" fmla="*/ 2560320 h 3779520"/>
              <a:gd name="connsiteX3" fmla="*/ 2385058 w 2385058"/>
              <a:gd name="connsiteY3" fmla="*/ 1889760 h 3779520"/>
              <a:gd name="connsiteX4" fmla="*/ 1851658 w 2385058"/>
              <a:gd name="connsiteY4" fmla="*/ 1219200 h 3779520"/>
              <a:gd name="connsiteX5" fmla="*/ 1851658 w 2385058"/>
              <a:gd name="connsiteY5" fmla="*/ 1485900 h 3779520"/>
              <a:gd name="connsiteX6" fmla="*/ 0 w 2385058"/>
              <a:gd name="connsiteY6" fmla="*/ 0 h 3779520"/>
              <a:gd name="connsiteX7" fmla="*/ 0 w 2385058"/>
              <a:gd name="connsiteY7" fmla="*/ 188976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058" h="3779520">
                <a:moveTo>
                  <a:pt x="0" y="3779520"/>
                </a:moveTo>
                <a:cubicBezTo>
                  <a:pt x="495300" y="2994660"/>
                  <a:pt x="929640" y="2369820"/>
                  <a:pt x="1851658" y="2293620"/>
                </a:cubicBezTo>
                <a:lnTo>
                  <a:pt x="1851658" y="2560320"/>
                </a:lnTo>
                <a:lnTo>
                  <a:pt x="2385058" y="1889760"/>
                </a:lnTo>
                <a:lnTo>
                  <a:pt x="1851658" y="1219200"/>
                </a:lnTo>
                <a:lnTo>
                  <a:pt x="1851658" y="1485900"/>
                </a:lnTo>
                <a:cubicBezTo>
                  <a:pt x="929640" y="1409700"/>
                  <a:pt x="495300" y="784860"/>
                  <a:pt x="0" y="0"/>
                </a:cubicBezTo>
                <a:lnTo>
                  <a:pt x="0" y="188976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5EBFA56-1FFD-4364-9496-9CB92E54C27C}"/>
              </a:ext>
            </a:extLst>
          </p:cNvPr>
          <p:cNvSpPr txBox="1"/>
          <p:nvPr/>
        </p:nvSpPr>
        <p:spPr>
          <a:xfrm>
            <a:off x="6526392" y="3474232"/>
            <a:ext cx="21691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0" i="0" dirty="0">
                <a:solidFill>
                  <a:srgbClr val="333333"/>
                </a:solidFill>
                <a:effectLst/>
                <a:latin typeface="OPPOSans R" panose="00020600040101010101" pitchFamily="18" charset="-122"/>
              </a:rPr>
              <a:t>提供信息和服务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D636890-3609-4073-BC77-9A67C08F1252}"/>
              </a:ext>
            </a:extLst>
          </p:cNvPr>
          <p:cNvGrpSpPr/>
          <p:nvPr/>
        </p:nvGrpSpPr>
        <p:grpSpPr>
          <a:xfrm>
            <a:off x="9475447" y="1677283"/>
            <a:ext cx="2021228" cy="3503435"/>
            <a:chOff x="9040120" y="1531636"/>
            <a:chExt cx="2021228" cy="3503435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0CA12571-187E-4A0A-B7D4-D6EDA0B7BE0A}"/>
                </a:ext>
              </a:extLst>
            </p:cNvPr>
            <p:cNvSpPr/>
            <p:nvPr/>
          </p:nvSpPr>
          <p:spPr>
            <a:xfrm>
              <a:off x="9040120" y="1531636"/>
              <a:ext cx="2021228" cy="3503435"/>
            </a:xfrm>
            <a:prstGeom prst="roundRect">
              <a:avLst>
                <a:gd name="adj" fmla="val 1882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reflection blurRad="38100" stA="30000" endPos="20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A9E7C9B-A85A-48B7-9BCA-AC639FCA28B8}"/>
                </a:ext>
              </a:extLst>
            </p:cNvPr>
            <p:cNvGrpSpPr/>
            <p:nvPr/>
          </p:nvGrpSpPr>
          <p:grpSpPr>
            <a:xfrm>
              <a:off x="9244037" y="1874998"/>
              <a:ext cx="1613394" cy="1613396"/>
              <a:chOff x="1133019" y="2425059"/>
              <a:chExt cx="1613394" cy="1613396"/>
            </a:xfrm>
          </p:grpSpPr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3D12C5BD-16DF-4E7A-9A02-6F90EF79A873}"/>
                  </a:ext>
                </a:extLst>
              </p:cNvPr>
              <p:cNvGrpSpPr/>
              <p:nvPr/>
            </p:nvGrpSpPr>
            <p:grpSpPr>
              <a:xfrm>
                <a:off x="1133019" y="2425059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285CE138-CCFD-4EDC-B315-911AFBE38D3C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rgbClr val="F56E31">
                        <a:lumMod val="20000"/>
                        <a:lumOff val="80000"/>
                        <a:alpha val="22000"/>
                      </a:srgbClr>
                    </a:gs>
                    <a:gs pos="100000">
                      <a:srgbClr val="F56E31">
                        <a:alpha val="1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E709EAE3-1253-482A-B05E-A888D884CE7A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30" name="弧形 29">
                    <a:extLst>
                      <a:ext uri="{FF2B5EF4-FFF2-40B4-BE49-F238E27FC236}">
                        <a16:creationId xmlns:a16="http://schemas.microsoft.com/office/drawing/2014/main" id="{53C675EF-32FE-4D63-9137-CC06A982C68D}"/>
                      </a:ext>
                    </a:extLst>
                  </p:cNvPr>
                  <p:cNvSpPr/>
                  <p:nvPr/>
                </p:nvSpPr>
                <p:spPr>
                  <a:xfrm rot="183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31" name="弧形 30">
                    <a:extLst>
                      <a:ext uri="{FF2B5EF4-FFF2-40B4-BE49-F238E27FC236}">
                        <a16:creationId xmlns:a16="http://schemas.microsoft.com/office/drawing/2014/main" id="{149FDD69-DFD1-491C-9230-A9575EBFBB30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 cap="flat" cmpd="sng" algn="ctr">
                    <a:gradFill flip="none" rotWithShape="1">
                      <a:gsLst>
                        <a:gs pos="0">
                          <a:srgbClr val="F56E31"/>
                        </a:gs>
                        <a:gs pos="100000">
                          <a:srgbClr val="F56E31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OPPOSans R" panose="00020600040101010101" pitchFamily="18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61DC4434-9C3B-4AE7-975E-7348E1A38823}"/>
                  </a:ext>
                </a:extLst>
              </p:cNvPr>
              <p:cNvSpPr/>
              <p:nvPr/>
            </p:nvSpPr>
            <p:spPr>
              <a:xfrm>
                <a:off x="1392988" y="2685027"/>
                <a:ext cx="1093456" cy="1093460"/>
              </a:xfrm>
              <a:prstGeom prst="ellipse">
                <a:avLst/>
              </a:prstGeom>
              <a:gradFill>
                <a:gsLst>
                  <a:gs pos="16000">
                    <a:schemeClr val="accent1"/>
                  </a:gs>
                  <a:gs pos="77000">
                    <a:schemeClr val="accent2"/>
                  </a:gs>
                </a:gsLst>
                <a:path path="circle">
                  <a:fillToRect r="100000" b="100000"/>
                </a:path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342900" dir="5400000" sx="88000" sy="88000" algn="t" rotWithShape="0">
                  <a:schemeClr val="accent2">
                    <a:alpha val="42000"/>
                  </a:scheme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old"/>
                  <a:ea typeface="思源黑体 CN Bold"/>
                  <a:cs typeface="+mn-cs"/>
                </a:endParaRPr>
              </a:p>
            </p:txBody>
          </p:sp>
        </p:grp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6E71413-C6AF-4A5D-9660-65A1B739652C}"/>
                </a:ext>
              </a:extLst>
            </p:cNvPr>
            <p:cNvSpPr txBox="1"/>
            <p:nvPr/>
          </p:nvSpPr>
          <p:spPr>
            <a:xfrm>
              <a:off x="9149034" y="3768652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2">
                      <a:lumMod val="10000"/>
                    </a:schemeClr>
                  </a:solidFill>
                  <a:latin typeface="+mj-ea"/>
                  <a:ea typeface="+mj-ea"/>
                </a:rPr>
                <a:t>用户</a:t>
              </a:r>
            </a:p>
          </p:txBody>
        </p:sp>
        <p:pic>
          <p:nvPicPr>
            <p:cNvPr id="23" name="图形 22">
              <a:extLst>
                <a:ext uri="{FF2B5EF4-FFF2-40B4-BE49-F238E27FC236}">
                  <a16:creationId xmlns:a16="http://schemas.microsoft.com/office/drawing/2014/main" id="{7008D124-B94A-4271-99E8-28F245737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634809" y="2134966"/>
              <a:ext cx="831850" cy="831850"/>
            </a:xfrm>
            <a:prstGeom prst="rect">
              <a:avLst/>
            </a:prstGeom>
          </p:spPr>
        </p:pic>
      </p:grpSp>
      <p:sp>
        <p:nvSpPr>
          <p:cNvPr id="40" name="文本占位符 39">
            <a:extLst>
              <a:ext uri="{FF2B5EF4-FFF2-40B4-BE49-F238E27FC236}">
                <a16:creationId xmlns:a16="http://schemas.microsoft.com/office/drawing/2014/main" id="{567AA584-1120-492F-A782-92C681E4D8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2000" dirty="0">
                <a:solidFill>
                  <a:schemeClr val="tx1">
                    <a:alpha val="30000"/>
                  </a:schemeClr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CONCEPT</a:t>
            </a:r>
            <a:endParaRPr lang="zh-CN" altLang="en-US" dirty="0"/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CA8A9B61-7DE8-4896-9D65-F51FC0244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概念</a:t>
            </a:r>
            <a:r>
              <a:rPr lang="en-US" altLang="zh-CN" sz="28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800" dirty="0">
              <a:solidFill>
                <a:schemeClr val="bg1"/>
              </a:solidFill>
              <a:latin typeface="+mj-ea"/>
              <a:ea typeface="+mj-ea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435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CC688E09-0361-4532-9897-7CF1E2760D64}"/>
              </a:ext>
            </a:extLst>
          </p:cNvPr>
          <p:cNvGrpSpPr/>
          <p:nvPr/>
        </p:nvGrpSpPr>
        <p:grpSpPr>
          <a:xfrm>
            <a:off x="720054" y="2244505"/>
            <a:ext cx="2632747" cy="1273793"/>
            <a:chOff x="720054" y="2464044"/>
            <a:chExt cx="2556117" cy="1173192"/>
          </a:xfrm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93F6C5E9-DC0F-42AF-A9AC-0F150ABDB792}"/>
                </a:ext>
              </a:extLst>
            </p:cNvPr>
            <p:cNvSpPr/>
            <p:nvPr/>
          </p:nvSpPr>
          <p:spPr>
            <a:xfrm>
              <a:off x="720054" y="2464044"/>
              <a:ext cx="2556117" cy="1173192"/>
            </a:xfrm>
            <a:prstGeom prst="roundRect">
              <a:avLst>
                <a:gd name="adj" fmla="val 17435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2AC615B-E0F6-4980-8C1B-D7609DC8C305}"/>
                </a:ext>
              </a:extLst>
            </p:cNvPr>
            <p:cNvSpPr txBox="1"/>
            <p:nvPr/>
          </p:nvSpPr>
          <p:spPr>
            <a:xfrm>
              <a:off x="904556" y="2746931"/>
              <a:ext cx="2259317" cy="655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latin typeface="+mn-ea"/>
                </a:rPr>
                <a:t>借助手机进行信息传播的工具</a:t>
              </a:r>
              <a:endParaRPr lang="zh-CN" altLang="en-US" sz="1600" dirty="0">
                <a:latin typeface="+mn-ea"/>
              </a:endParaRPr>
            </a:p>
          </p:txBody>
        </p:sp>
      </p:grp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B6C11A20-D4E5-4596-96DB-A9674D769577}"/>
              </a:ext>
            </a:extLst>
          </p:cNvPr>
          <p:cNvGrpSpPr/>
          <p:nvPr/>
        </p:nvGrpSpPr>
        <p:grpSpPr>
          <a:xfrm>
            <a:off x="976152" y="1618996"/>
            <a:ext cx="2073305" cy="562630"/>
            <a:chOff x="1146015" y="1618996"/>
            <a:chExt cx="2073305" cy="56263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21AD4CA-5A1D-494A-AF08-60FF9C878BB2}"/>
                </a:ext>
              </a:extLst>
            </p:cNvPr>
            <p:cNvSpPr txBox="1"/>
            <p:nvPr/>
          </p:nvSpPr>
          <p:spPr>
            <a:xfrm>
              <a:off x="1780794" y="1618996"/>
              <a:ext cx="1438526" cy="562630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0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手机媒体</a:t>
              </a: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227D11DA-511B-4BE0-9CF3-7E5AA5F93AA2}"/>
                </a:ext>
              </a:extLst>
            </p:cNvPr>
            <p:cNvGrpSpPr/>
            <p:nvPr/>
          </p:nvGrpSpPr>
          <p:grpSpPr>
            <a:xfrm>
              <a:off x="1146015" y="1648194"/>
              <a:ext cx="537844" cy="504234"/>
              <a:chOff x="1012450" y="2071596"/>
              <a:chExt cx="950656" cy="891252"/>
            </a:xfrm>
          </p:grpSpPr>
          <p:sp>
            <p:nvSpPr>
              <p:cNvPr id="16" name="PA-文本框 15">
                <a:extLst>
                  <a:ext uri="{FF2B5EF4-FFF2-40B4-BE49-F238E27FC236}">
                    <a16:creationId xmlns:a16="http://schemas.microsoft.com/office/drawing/2014/main" id="{236EF34C-DC1F-4267-BA69-4DF611F99E26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12450" y="2161461"/>
                <a:ext cx="209250" cy="578813"/>
              </a:xfrm>
              <a:custGeom>
                <a:avLst/>
                <a:gdLst>
                  <a:gd name="connsiteX0" fmla="*/ 85315 w 176755"/>
                  <a:gd name="connsiteY0" fmla="*/ 411938 h 503378"/>
                  <a:gd name="connsiteX1" fmla="*/ 85315 w 176755"/>
                  <a:gd name="connsiteY1" fmla="*/ 74210 h 503378"/>
                  <a:gd name="connsiteX2" fmla="*/ 0 w 176755"/>
                  <a:gd name="connsiteY2" fmla="*/ 123178 h 503378"/>
                  <a:gd name="connsiteX3" fmla="*/ 505 w 176755"/>
                  <a:gd name="connsiteY3" fmla="*/ 59570 h 503378"/>
                  <a:gd name="connsiteX4" fmla="*/ 102984 w 176755"/>
                  <a:gd name="connsiteY4" fmla="*/ 0 h 503378"/>
                  <a:gd name="connsiteX5" fmla="*/ 148923 w 176755"/>
                  <a:gd name="connsiteY5" fmla="*/ 0 h 503378"/>
                  <a:gd name="connsiteX6" fmla="*/ 148923 w 176755"/>
                  <a:gd name="connsiteY6" fmla="*/ 411938 h 503378"/>
                  <a:gd name="connsiteX7" fmla="*/ 176755 w 176755"/>
                  <a:gd name="connsiteY7" fmla="*/ 503378 h 503378"/>
                  <a:gd name="connsiteX0" fmla="*/ 85315 w 148923"/>
                  <a:gd name="connsiteY0" fmla="*/ 411938 h 411938"/>
                  <a:gd name="connsiteX1" fmla="*/ 85315 w 148923"/>
                  <a:gd name="connsiteY1" fmla="*/ 74210 h 411938"/>
                  <a:gd name="connsiteX2" fmla="*/ 0 w 148923"/>
                  <a:gd name="connsiteY2" fmla="*/ 123178 h 411938"/>
                  <a:gd name="connsiteX3" fmla="*/ 505 w 148923"/>
                  <a:gd name="connsiteY3" fmla="*/ 59570 h 411938"/>
                  <a:gd name="connsiteX4" fmla="*/ 102984 w 148923"/>
                  <a:gd name="connsiteY4" fmla="*/ 0 h 411938"/>
                  <a:gd name="connsiteX5" fmla="*/ 148923 w 148923"/>
                  <a:gd name="connsiteY5" fmla="*/ 0 h 411938"/>
                  <a:gd name="connsiteX6" fmla="*/ 148923 w 148923"/>
                  <a:gd name="connsiteY6" fmla="*/ 411938 h 411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923" h="411938">
                    <a:moveTo>
                      <a:pt x="85315" y="411938"/>
                    </a:moveTo>
                    <a:lnTo>
                      <a:pt x="85315" y="74210"/>
                    </a:lnTo>
                    <a:lnTo>
                      <a:pt x="0" y="123178"/>
                    </a:lnTo>
                    <a:cubicBezTo>
                      <a:pt x="168" y="101975"/>
                      <a:pt x="337" y="80773"/>
                      <a:pt x="505" y="59570"/>
                    </a:cubicBezTo>
                    <a:lnTo>
                      <a:pt x="102984" y="0"/>
                    </a:lnTo>
                    <a:lnTo>
                      <a:pt x="148923" y="0"/>
                    </a:lnTo>
                    <a:lnTo>
                      <a:pt x="148923" y="411938"/>
                    </a:ln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4000" dirty="0">
                  <a:latin typeface="+mj-lt"/>
                </a:endParaRPr>
              </a:p>
            </p:txBody>
          </p:sp>
          <p:sp>
            <p:nvSpPr>
              <p:cNvPr id="17" name="弧形 16">
                <a:extLst>
                  <a:ext uri="{FF2B5EF4-FFF2-40B4-BE49-F238E27FC236}">
                    <a16:creationId xmlns:a16="http://schemas.microsoft.com/office/drawing/2014/main" id="{73590AEC-D9E8-4637-BD95-69F86CC70FEB}"/>
                  </a:ext>
                </a:extLst>
              </p:cNvPr>
              <p:cNvSpPr/>
              <p:nvPr/>
            </p:nvSpPr>
            <p:spPr>
              <a:xfrm>
                <a:off x="1071853" y="2071596"/>
                <a:ext cx="891253" cy="891252"/>
              </a:xfrm>
              <a:prstGeom prst="arc">
                <a:avLst>
                  <a:gd name="adj1" fmla="val 14212400"/>
                  <a:gd name="adj2" fmla="val 8934470"/>
                </a:avLst>
              </a:prstGeom>
              <a:ln w="95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形 24">
                <a:extLst>
                  <a:ext uri="{FF2B5EF4-FFF2-40B4-BE49-F238E27FC236}">
                    <a16:creationId xmlns:a16="http://schemas.microsoft.com/office/drawing/2014/main" id="{216E4E06-869D-41ED-9CFB-8947433F5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386009" y="2335044"/>
                <a:ext cx="340481" cy="340478"/>
              </a:xfrm>
              <a:prstGeom prst="rect">
                <a:avLst/>
              </a:prstGeom>
            </p:spPr>
          </p:pic>
        </p:grp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6D67D9EA-CB71-4226-995D-892678DB5B91}"/>
              </a:ext>
            </a:extLst>
          </p:cNvPr>
          <p:cNvGrpSpPr/>
          <p:nvPr/>
        </p:nvGrpSpPr>
        <p:grpSpPr>
          <a:xfrm>
            <a:off x="9101198" y="1618996"/>
            <a:ext cx="2218090" cy="562630"/>
            <a:chOff x="9171627" y="1618996"/>
            <a:chExt cx="2218090" cy="562630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476278CB-7A4E-45A5-9D5E-10148AEE17B4}"/>
                </a:ext>
              </a:extLst>
            </p:cNvPr>
            <p:cNvGrpSpPr/>
            <p:nvPr/>
          </p:nvGrpSpPr>
          <p:grpSpPr>
            <a:xfrm>
              <a:off x="9171627" y="1648194"/>
              <a:ext cx="575252" cy="504234"/>
              <a:chOff x="3300059" y="2071596"/>
              <a:chExt cx="1016780" cy="891252"/>
            </a:xfrm>
          </p:grpSpPr>
          <p:sp>
            <p:nvSpPr>
              <p:cNvPr id="33" name="弧形 32">
                <a:extLst>
                  <a:ext uri="{FF2B5EF4-FFF2-40B4-BE49-F238E27FC236}">
                    <a16:creationId xmlns:a16="http://schemas.microsoft.com/office/drawing/2014/main" id="{A111FBC5-9139-40C9-8D71-39C04B4BF9F1}"/>
                  </a:ext>
                </a:extLst>
              </p:cNvPr>
              <p:cNvSpPr/>
              <p:nvPr/>
            </p:nvSpPr>
            <p:spPr>
              <a:xfrm>
                <a:off x="3425586" y="2071596"/>
                <a:ext cx="891253" cy="891252"/>
              </a:xfrm>
              <a:prstGeom prst="arc">
                <a:avLst>
                  <a:gd name="adj1" fmla="val 14212400"/>
                  <a:gd name="adj2" fmla="val 8934470"/>
                </a:avLst>
              </a:prstGeom>
              <a:ln w="95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7" name="图形 56">
                <a:extLst>
                  <a:ext uri="{FF2B5EF4-FFF2-40B4-BE49-F238E27FC236}">
                    <a16:creationId xmlns:a16="http://schemas.microsoft.com/office/drawing/2014/main" id="{5AD837DA-72B3-465B-B1F2-C6662E8AB0FC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758165" y="2335044"/>
                <a:ext cx="340481" cy="340478"/>
              </a:xfrm>
              <a:prstGeom prst="rect">
                <a:avLst/>
              </a:prstGeom>
            </p:spPr>
          </p:pic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0906387-AD52-4DBB-8981-F51AB05DF52B}"/>
                  </a:ext>
                </a:extLst>
              </p:cNvPr>
              <p:cNvSpPr txBox="1"/>
              <p:nvPr/>
            </p:nvSpPr>
            <p:spPr>
              <a:xfrm>
                <a:off x="3300059" y="2172888"/>
                <a:ext cx="367589" cy="568661"/>
              </a:xfrm>
              <a:custGeom>
                <a:avLst/>
                <a:gdLst>
                  <a:gd name="connsiteX0" fmla="*/ 183108 w 367589"/>
                  <a:gd name="connsiteY0" fmla="*/ 0 h 568661"/>
                  <a:gd name="connsiteX1" fmla="*/ 277406 w 367589"/>
                  <a:gd name="connsiteY1" fmla="*/ 21603 h 568661"/>
                  <a:gd name="connsiteX2" fmla="*/ 341871 w 367589"/>
                  <a:gd name="connsiteY2" fmla="*/ 81954 h 568661"/>
                  <a:gd name="connsiteX3" fmla="*/ 364845 w 367589"/>
                  <a:gd name="connsiteY3" fmla="*/ 169393 h 568661"/>
                  <a:gd name="connsiteX4" fmla="*/ 341528 w 367589"/>
                  <a:gd name="connsiteY4" fmla="*/ 254775 h 568661"/>
                  <a:gd name="connsiteX5" fmla="*/ 265404 w 367589"/>
                  <a:gd name="connsiteY5" fmla="*/ 347701 h 568661"/>
                  <a:gd name="connsiteX6" fmla="*/ 120701 w 367589"/>
                  <a:gd name="connsiteY6" fmla="*/ 497206 h 568661"/>
                  <a:gd name="connsiteX7" fmla="*/ 367589 w 367589"/>
                  <a:gd name="connsiteY7" fmla="*/ 497206 h 568661"/>
                  <a:gd name="connsiteX8" fmla="*/ 367589 w 367589"/>
                  <a:gd name="connsiteY8" fmla="*/ 568529 h 568661"/>
                  <a:gd name="connsiteX9" fmla="*/ 151696 w 367589"/>
                  <a:gd name="connsiteY9" fmla="*/ 568661 h 568661"/>
                  <a:gd name="connsiteX10" fmla="*/ 0 w 367589"/>
                  <a:gd name="connsiteY10" fmla="*/ 568529 h 568661"/>
                  <a:gd name="connsiteX11" fmla="*/ 0 w 367589"/>
                  <a:gd name="connsiteY11" fmla="*/ 510236 h 568661"/>
                  <a:gd name="connsiteX12" fmla="*/ 215341 w 367589"/>
                  <a:gd name="connsiteY12" fmla="*/ 290780 h 568661"/>
                  <a:gd name="connsiteX13" fmla="*/ 264033 w 367589"/>
                  <a:gd name="connsiteY13" fmla="*/ 229058 h 568661"/>
                  <a:gd name="connsiteX14" fmla="*/ 278435 w 367589"/>
                  <a:gd name="connsiteY14" fmla="*/ 170079 h 568661"/>
                  <a:gd name="connsiteX15" fmla="*/ 252031 w 367589"/>
                  <a:gd name="connsiteY15" fmla="*/ 98070 h 568661"/>
                  <a:gd name="connsiteX16" fmla="*/ 180365 w 367589"/>
                  <a:gd name="connsiteY16" fmla="*/ 71324 h 568661"/>
                  <a:gd name="connsiteX17" fmla="*/ 110414 w 367589"/>
                  <a:gd name="connsiteY17" fmla="*/ 92926 h 568661"/>
                  <a:gd name="connsiteX18" fmla="*/ 69951 w 367589"/>
                  <a:gd name="connsiteY18" fmla="*/ 154305 h 568661"/>
                  <a:gd name="connsiteX19" fmla="*/ 6172 w 367589"/>
                  <a:gd name="connsiteY19" fmla="*/ 116586 h 568661"/>
                  <a:gd name="connsiteX20" fmla="*/ 69951 w 367589"/>
                  <a:gd name="connsiteY20" fmla="*/ 29833 h 568661"/>
                  <a:gd name="connsiteX21" fmla="*/ 183108 w 367589"/>
                  <a:gd name="connsiteY21" fmla="*/ 0 h 568661"/>
                  <a:gd name="connsiteX0" fmla="*/ 183108 w 367589"/>
                  <a:gd name="connsiteY0" fmla="*/ 0 h 573423"/>
                  <a:gd name="connsiteX1" fmla="*/ 277406 w 367589"/>
                  <a:gd name="connsiteY1" fmla="*/ 21603 h 573423"/>
                  <a:gd name="connsiteX2" fmla="*/ 341871 w 367589"/>
                  <a:gd name="connsiteY2" fmla="*/ 81954 h 573423"/>
                  <a:gd name="connsiteX3" fmla="*/ 364845 w 367589"/>
                  <a:gd name="connsiteY3" fmla="*/ 169393 h 573423"/>
                  <a:gd name="connsiteX4" fmla="*/ 341528 w 367589"/>
                  <a:gd name="connsiteY4" fmla="*/ 254775 h 573423"/>
                  <a:gd name="connsiteX5" fmla="*/ 265404 w 367589"/>
                  <a:gd name="connsiteY5" fmla="*/ 347701 h 573423"/>
                  <a:gd name="connsiteX6" fmla="*/ 120701 w 367589"/>
                  <a:gd name="connsiteY6" fmla="*/ 497206 h 573423"/>
                  <a:gd name="connsiteX7" fmla="*/ 367589 w 367589"/>
                  <a:gd name="connsiteY7" fmla="*/ 497206 h 573423"/>
                  <a:gd name="connsiteX8" fmla="*/ 367589 w 367589"/>
                  <a:gd name="connsiteY8" fmla="*/ 568529 h 573423"/>
                  <a:gd name="connsiteX9" fmla="*/ 256471 w 367589"/>
                  <a:gd name="connsiteY9" fmla="*/ 573423 h 573423"/>
                  <a:gd name="connsiteX10" fmla="*/ 151696 w 367589"/>
                  <a:gd name="connsiteY10" fmla="*/ 568661 h 573423"/>
                  <a:gd name="connsiteX11" fmla="*/ 0 w 367589"/>
                  <a:gd name="connsiteY11" fmla="*/ 568529 h 573423"/>
                  <a:gd name="connsiteX12" fmla="*/ 0 w 367589"/>
                  <a:gd name="connsiteY12" fmla="*/ 510236 h 573423"/>
                  <a:gd name="connsiteX13" fmla="*/ 215341 w 367589"/>
                  <a:gd name="connsiteY13" fmla="*/ 290780 h 573423"/>
                  <a:gd name="connsiteX14" fmla="*/ 264033 w 367589"/>
                  <a:gd name="connsiteY14" fmla="*/ 229058 h 573423"/>
                  <a:gd name="connsiteX15" fmla="*/ 278435 w 367589"/>
                  <a:gd name="connsiteY15" fmla="*/ 170079 h 573423"/>
                  <a:gd name="connsiteX16" fmla="*/ 252031 w 367589"/>
                  <a:gd name="connsiteY16" fmla="*/ 98070 h 573423"/>
                  <a:gd name="connsiteX17" fmla="*/ 180365 w 367589"/>
                  <a:gd name="connsiteY17" fmla="*/ 71324 h 573423"/>
                  <a:gd name="connsiteX18" fmla="*/ 110414 w 367589"/>
                  <a:gd name="connsiteY18" fmla="*/ 92926 h 573423"/>
                  <a:gd name="connsiteX19" fmla="*/ 69951 w 367589"/>
                  <a:gd name="connsiteY19" fmla="*/ 154305 h 573423"/>
                  <a:gd name="connsiteX20" fmla="*/ 6172 w 367589"/>
                  <a:gd name="connsiteY20" fmla="*/ 116586 h 573423"/>
                  <a:gd name="connsiteX21" fmla="*/ 69951 w 367589"/>
                  <a:gd name="connsiteY21" fmla="*/ 29833 h 573423"/>
                  <a:gd name="connsiteX22" fmla="*/ 183108 w 367589"/>
                  <a:gd name="connsiteY22" fmla="*/ 0 h 573423"/>
                  <a:gd name="connsiteX0" fmla="*/ 183108 w 367589"/>
                  <a:gd name="connsiteY0" fmla="*/ 0 h 568661"/>
                  <a:gd name="connsiteX1" fmla="*/ 277406 w 367589"/>
                  <a:gd name="connsiteY1" fmla="*/ 21603 h 568661"/>
                  <a:gd name="connsiteX2" fmla="*/ 341871 w 367589"/>
                  <a:gd name="connsiteY2" fmla="*/ 81954 h 568661"/>
                  <a:gd name="connsiteX3" fmla="*/ 364845 w 367589"/>
                  <a:gd name="connsiteY3" fmla="*/ 169393 h 568661"/>
                  <a:gd name="connsiteX4" fmla="*/ 341528 w 367589"/>
                  <a:gd name="connsiteY4" fmla="*/ 254775 h 568661"/>
                  <a:gd name="connsiteX5" fmla="*/ 265404 w 367589"/>
                  <a:gd name="connsiteY5" fmla="*/ 347701 h 568661"/>
                  <a:gd name="connsiteX6" fmla="*/ 120701 w 367589"/>
                  <a:gd name="connsiteY6" fmla="*/ 497206 h 568661"/>
                  <a:gd name="connsiteX7" fmla="*/ 367589 w 367589"/>
                  <a:gd name="connsiteY7" fmla="*/ 497206 h 568661"/>
                  <a:gd name="connsiteX8" fmla="*/ 367589 w 367589"/>
                  <a:gd name="connsiteY8" fmla="*/ 568529 h 568661"/>
                  <a:gd name="connsiteX9" fmla="*/ 254883 w 367589"/>
                  <a:gd name="connsiteY9" fmla="*/ 568660 h 568661"/>
                  <a:gd name="connsiteX10" fmla="*/ 151696 w 367589"/>
                  <a:gd name="connsiteY10" fmla="*/ 568661 h 568661"/>
                  <a:gd name="connsiteX11" fmla="*/ 0 w 367589"/>
                  <a:gd name="connsiteY11" fmla="*/ 568529 h 568661"/>
                  <a:gd name="connsiteX12" fmla="*/ 0 w 367589"/>
                  <a:gd name="connsiteY12" fmla="*/ 510236 h 568661"/>
                  <a:gd name="connsiteX13" fmla="*/ 215341 w 367589"/>
                  <a:gd name="connsiteY13" fmla="*/ 290780 h 568661"/>
                  <a:gd name="connsiteX14" fmla="*/ 264033 w 367589"/>
                  <a:gd name="connsiteY14" fmla="*/ 229058 h 568661"/>
                  <a:gd name="connsiteX15" fmla="*/ 278435 w 367589"/>
                  <a:gd name="connsiteY15" fmla="*/ 170079 h 568661"/>
                  <a:gd name="connsiteX16" fmla="*/ 252031 w 367589"/>
                  <a:gd name="connsiteY16" fmla="*/ 98070 h 568661"/>
                  <a:gd name="connsiteX17" fmla="*/ 180365 w 367589"/>
                  <a:gd name="connsiteY17" fmla="*/ 71324 h 568661"/>
                  <a:gd name="connsiteX18" fmla="*/ 110414 w 367589"/>
                  <a:gd name="connsiteY18" fmla="*/ 92926 h 568661"/>
                  <a:gd name="connsiteX19" fmla="*/ 69951 w 367589"/>
                  <a:gd name="connsiteY19" fmla="*/ 154305 h 568661"/>
                  <a:gd name="connsiteX20" fmla="*/ 6172 w 367589"/>
                  <a:gd name="connsiteY20" fmla="*/ 116586 h 568661"/>
                  <a:gd name="connsiteX21" fmla="*/ 69951 w 367589"/>
                  <a:gd name="connsiteY21" fmla="*/ 29833 h 568661"/>
                  <a:gd name="connsiteX22" fmla="*/ 183108 w 367589"/>
                  <a:gd name="connsiteY22" fmla="*/ 0 h 568661"/>
                  <a:gd name="connsiteX0" fmla="*/ 151696 w 367589"/>
                  <a:gd name="connsiteY0" fmla="*/ 568661 h 660101"/>
                  <a:gd name="connsiteX1" fmla="*/ 0 w 367589"/>
                  <a:gd name="connsiteY1" fmla="*/ 568529 h 660101"/>
                  <a:gd name="connsiteX2" fmla="*/ 0 w 367589"/>
                  <a:gd name="connsiteY2" fmla="*/ 510236 h 660101"/>
                  <a:gd name="connsiteX3" fmla="*/ 215341 w 367589"/>
                  <a:gd name="connsiteY3" fmla="*/ 290780 h 660101"/>
                  <a:gd name="connsiteX4" fmla="*/ 264033 w 367589"/>
                  <a:gd name="connsiteY4" fmla="*/ 229058 h 660101"/>
                  <a:gd name="connsiteX5" fmla="*/ 278435 w 367589"/>
                  <a:gd name="connsiteY5" fmla="*/ 170079 h 660101"/>
                  <a:gd name="connsiteX6" fmla="*/ 252031 w 367589"/>
                  <a:gd name="connsiteY6" fmla="*/ 98070 h 660101"/>
                  <a:gd name="connsiteX7" fmla="*/ 180365 w 367589"/>
                  <a:gd name="connsiteY7" fmla="*/ 71324 h 660101"/>
                  <a:gd name="connsiteX8" fmla="*/ 110414 w 367589"/>
                  <a:gd name="connsiteY8" fmla="*/ 92926 h 660101"/>
                  <a:gd name="connsiteX9" fmla="*/ 69951 w 367589"/>
                  <a:gd name="connsiteY9" fmla="*/ 154305 h 660101"/>
                  <a:gd name="connsiteX10" fmla="*/ 6172 w 367589"/>
                  <a:gd name="connsiteY10" fmla="*/ 116586 h 660101"/>
                  <a:gd name="connsiteX11" fmla="*/ 69951 w 367589"/>
                  <a:gd name="connsiteY11" fmla="*/ 29833 h 660101"/>
                  <a:gd name="connsiteX12" fmla="*/ 183108 w 367589"/>
                  <a:gd name="connsiteY12" fmla="*/ 0 h 660101"/>
                  <a:gd name="connsiteX13" fmla="*/ 277406 w 367589"/>
                  <a:gd name="connsiteY13" fmla="*/ 21603 h 660101"/>
                  <a:gd name="connsiteX14" fmla="*/ 341871 w 367589"/>
                  <a:gd name="connsiteY14" fmla="*/ 81954 h 660101"/>
                  <a:gd name="connsiteX15" fmla="*/ 364845 w 367589"/>
                  <a:gd name="connsiteY15" fmla="*/ 169393 h 660101"/>
                  <a:gd name="connsiteX16" fmla="*/ 341528 w 367589"/>
                  <a:gd name="connsiteY16" fmla="*/ 254775 h 660101"/>
                  <a:gd name="connsiteX17" fmla="*/ 265404 w 367589"/>
                  <a:gd name="connsiteY17" fmla="*/ 347701 h 660101"/>
                  <a:gd name="connsiteX18" fmla="*/ 120701 w 367589"/>
                  <a:gd name="connsiteY18" fmla="*/ 497206 h 660101"/>
                  <a:gd name="connsiteX19" fmla="*/ 367589 w 367589"/>
                  <a:gd name="connsiteY19" fmla="*/ 497206 h 660101"/>
                  <a:gd name="connsiteX20" fmla="*/ 367589 w 367589"/>
                  <a:gd name="connsiteY20" fmla="*/ 568529 h 660101"/>
                  <a:gd name="connsiteX21" fmla="*/ 254883 w 367589"/>
                  <a:gd name="connsiteY21" fmla="*/ 568660 h 660101"/>
                  <a:gd name="connsiteX22" fmla="*/ 243136 w 367589"/>
                  <a:gd name="connsiteY22" fmla="*/ 660101 h 660101"/>
                  <a:gd name="connsiteX0" fmla="*/ 151696 w 367589"/>
                  <a:gd name="connsiteY0" fmla="*/ 568661 h 568661"/>
                  <a:gd name="connsiteX1" fmla="*/ 0 w 367589"/>
                  <a:gd name="connsiteY1" fmla="*/ 568529 h 568661"/>
                  <a:gd name="connsiteX2" fmla="*/ 0 w 367589"/>
                  <a:gd name="connsiteY2" fmla="*/ 510236 h 568661"/>
                  <a:gd name="connsiteX3" fmla="*/ 215341 w 367589"/>
                  <a:gd name="connsiteY3" fmla="*/ 290780 h 568661"/>
                  <a:gd name="connsiteX4" fmla="*/ 264033 w 367589"/>
                  <a:gd name="connsiteY4" fmla="*/ 229058 h 568661"/>
                  <a:gd name="connsiteX5" fmla="*/ 278435 w 367589"/>
                  <a:gd name="connsiteY5" fmla="*/ 170079 h 568661"/>
                  <a:gd name="connsiteX6" fmla="*/ 252031 w 367589"/>
                  <a:gd name="connsiteY6" fmla="*/ 98070 h 568661"/>
                  <a:gd name="connsiteX7" fmla="*/ 180365 w 367589"/>
                  <a:gd name="connsiteY7" fmla="*/ 71324 h 568661"/>
                  <a:gd name="connsiteX8" fmla="*/ 110414 w 367589"/>
                  <a:gd name="connsiteY8" fmla="*/ 92926 h 568661"/>
                  <a:gd name="connsiteX9" fmla="*/ 69951 w 367589"/>
                  <a:gd name="connsiteY9" fmla="*/ 154305 h 568661"/>
                  <a:gd name="connsiteX10" fmla="*/ 6172 w 367589"/>
                  <a:gd name="connsiteY10" fmla="*/ 116586 h 568661"/>
                  <a:gd name="connsiteX11" fmla="*/ 69951 w 367589"/>
                  <a:gd name="connsiteY11" fmla="*/ 29833 h 568661"/>
                  <a:gd name="connsiteX12" fmla="*/ 183108 w 367589"/>
                  <a:gd name="connsiteY12" fmla="*/ 0 h 568661"/>
                  <a:gd name="connsiteX13" fmla="*/ 277406 w 367589"/>
                  <a:gd name="connsiteY13" fmla="*/ 21603 h 568661"/>
                  <a:gd name="connsiteX14" fmla="*/ 341871 w 367589"/>
                  <a:gd name="connsiteY14" fmla="*/ 81954 h 568661"/>
                  <a:gd name="connsiteX15" fmla="*/ 364845 w 367589"/>
                  <a:gd name="connsiteY15" fmla="*/ 169393 h 568661"/>
                  <a:gd name="connsiteX16" fmla="*/ 341528 w 367589"/>
                  <a:gd name="connsiteY16" fmla="*/ 254775 h 568661"/>
                  <a:gd name="connsiteX17" fmla="*/ 265404 w 367589"/>
                  <a:gd name="connsiteY17" fmla="*/ 347701 h 568661"/>
                  <a:gd name="connsiteX18" fmla="*/ 120701 w 367589"/>
                  <a:gd name="connsiteY18" fmla="*/ 497206 h 568661"/>
                  <a:gd name="connsiteX19" fmla="*/ 367589 w 367589"/>
                  <a:gd name="connsiteY19" fmla="*/ 497206 h 568661"/>
                  <a:gd name="connsiteX20" fmla="*/ 367589 w 367589"/>
                  <a:gd name="connsiteY20" fmla="*/ 568529 h 568661"/>
                  <a:gd name="connsiteX21" fmla="*/ 254883 w 367589"/>
                  <a:gd name="connsiteY21" fmla="*/ 568660 h 568661"/>
                  <a:gd name="connsiteX0" fmla="*/ 185034 w 367589"/>
                  <a:gd name="connsiteY0" fmla="*/ 568661 h 568661"/>
                  <a:gd name="connsiteX1" fmla="*/ 0 w 367589"/>
                  <a:gd name="connsiteY1" fmla="*/ 568529 h 568661"/>
                  <a:gd name="connsiteX2" fmla="*/ 0 w 367589"/>
                  <a:gd name="connsiteY2" fmla="*/ 510236 h 568661"/>
                  <a:gd name="connsiteX3" fmla="*/ 215341 w 367589"/>
                  <a:gd name="connsiteY3" fmla="*/ 290780 h 568661"/>
                  <a:gd name="connsiteX4" fmla="*/ 264033 w 367589"/>
                  <a:gd name="connsiteY4" fmla="*/ 229058 h 568661"/>
                  <a:gd name="connsiteX5" fmla="*/ 278435 w 367589"/>
                  <a:gd name="connsiteY5" fmla="*/ 170079 h 568661"/>
                  <a:gd name="connsiteX6" fmla="*/ 252031 w 367589"/>
                  <a:gd name="connsiteY6" fmla="*/ 98070 h 568661"/>
                  <a:gd name="connsiteX7" fmla="*/ 180365 w 367589"/>
                  <a:gd name="connsiteY7" fmla="*/ 71324 h 568661"/>
                  <a:gd name="connsiteX8" fmla="*/ 110414 w 367589"/>
                  <a:gd name="connsiteY8" fmla="*/ 92926 h 568661"/>
                  <a:gd name="connsiteX9" fmla="*/ 69951 w 367589"/>
                  <a:gd name="connsiteY9" fmla="*/ 154305 h 568661"/>
                  <a:gd name="connsiteX10" fmla="*/ 6172 w 367589"/>
                  <a:gd name="connsiteY10" fmla="*/ 116586 h 568661"/>
                  <a:gd name="connsiteX11" fmla="*/ 69951 w 367589"/>
                  <a:gd name="connsiteY11" fmla="*/ 29833 h 568661"/>
                  <a:gd name="connsiteX12" fmla="*/ 183108 w 367589"/>
                  <a:gd name="connsiteY12" fmla="*/ 0 h 568661"/>
                  <a:gd name="connsiteX13" fmla="*/ 277406 w 367589"/>
                  <a:gd name="connsiteY13" fmla="*/ 21603 h 568661"/>
                  <a:gd name="connsiteX14" fmla="*/ 341871 w 367589"/>
                  <a:gd name="connsiteY14" fmla="*/ 81954 h 568661"/>
                  <a:gd name="connsiteX15" fmla="*/ 364845 w 367589"/>
                  <a:gd name="connsiteY15" fmla="*/ 169393 h 568661"/>
                  <a:gd name="connsiteX16" fmla="*/ 341528 w 367589"/>
                  <a:gd name="connsiteY16" fmla="*/ 254775 h 568661"/>
                  <a:gd name="connsiteX17" fmla="*/ 265404 w 367589"/>
                  <a:gd name="connsiteY17" fmla="*/ 347701 h 568661"/>
                  <a:gd name="connsiteX18" fmla="*/ 120701 w 367589"/>
                  <a:gd name="connsiteY18" fmla="*/ 497206 h 568661"/>
                  <a:gd name="connsiteX19" fmla="*/ 367589 w 367589"/>
                  <a:gd name="connsiteY19" fmla="*/ 497206 h 568661"/>
                  <a:gd name="connsiteX20" fmla="*/ 367589 w 367589"/>
                  <a:gd name="connsiteY20" fmla="*/ 568529 h 568661"/>
                  <a:gd name="connsiteX21" fmla="*/ 254883 w 367589"/>
                  <a:gd name="connsiteY21" fmla="*/ 568660 h 568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67589" h="568661">
                    <a:moveTo>
                      <a:pt x="185034" y="568661"/>
                    </a:moveTo>
                    <a:lnTo>
                      <a:pt x="0" y="568529"/>
                    </a:lnTo>
                    <a:lnTo>
                      <a:pt x="0" y="510236"/>
                    </a:lnTo>
                    <a:lnTo>
                      <a:pt x="215341" y="290780"/>
                    </a:lnTo>
                    <a:cubicBezTo>
                      <a:pt x="238201" y="267920"/>
                      <a:pt x="254432" y="247346"/>
                      <a:pt x="264033" y="229058"/>
                    </a:cubicBezTo>
                    <a:cubicBezTo>
                      <a:pt x="273634" y="210770"/>
                      <a:pt x="278435" y="191110"/>
                      <a:pt x="278435" y="170079"/>
                    </a:cubicBezTo>
                    <a:cubicBezTo>
                      <a:pt x="278435" y="139904"/>
                      <a:pt x="269634" y="115901"/>
                      <a:pt x="252031" y="98070"/>
                    </a:cubicBezTo>
                    <a:cubicBezTo>
                      <a:pt x="234429" y="80239"/>
                      <a:pt x="210540" y="71324"/>
                      <a:pt x="180365" y="71324"/>
                    </a:cubicBezTo>
                    <a:cubicBezTo>
                      <a:pt x="152476" y="71324"/>
                      <a:pt x="129159" y="78525"/>
                      <a:pt x="110414" y="92926"/>
                    </a:cubicBezTo>
                    <a:cubicBezTo>
                      <a:pt x="91668" y="107328"/>
                      <a:pt x="78181" y="127788"/>
                      <a:pt x="69951" y="154305"/>
                    </a:cubicBezTo>
                    <a:lnTo>
                      <a:pt x="6172" y="116586"/>
                    </a:lnTo>
                    <a:cubicBezTo>
                      <a:pt x="18516" y="78639"/>
                      <a:pt x="39776" y="49721"/>
                      <a:pt x="69951" y="29833"/>
                    </a:cubicBezTo>
                    <a:cubicBezTo>
                      <a:pt x="100127" y="9945"/>
                      <a:pt x="137846" y="0"/>
                      <a:pt x="183108" y="0"/>
                    </a:cubicBezTo>
                    <a:cubicBezTo>
                      <a:pt x="218313" y="0"/>
                      <a:pt x="249745" y="7201"/>
                      <a:pt x="277406" y="21603"/>
                    </a:cubicBezTo>
                    <a:cubicBezTo>
                      <a:pt x="305067" y="36005"/>
                      <a:pt x="326555" y="56122"/>
                      <a:pt x="341871" y="81954"/>
                    </a:cubicBezTo>
                    <a:cubicBezTo>
                      <a:pt x="357187" y="107785"/>
                      <a:pt x="364845" y="136932"/>
                      <a:pt x="364845" y="169393"/>
                    </a:cubicBezTo>
                    <a:cubicBezTo>
                      <a:pt x="364845" y="200483"/>
                      <a:pt x="357073" y="228943"/>
                      <a:pt x="341528" y="254775"/>
                    </a:cubicBezTo>
                    <a:cubicBezTo>
                      <a:pt x="325983" y="280607"/>
                      <a:pt x="300609" y="311582"/>
                      <a:pt x="265404" y="347701"/>
                    </a:cubicBezTo>
                    <a:lnTo>
                      <a:pt x="120701" y="497206"/>
                    </a:lnTo>
                    <a:lnTo>
                      <a:pt x="367589" y="497206"/>
                    </a:lnTo>
                    <a:lnTo>
                      <a:pt x="367589" y="568529"/>
                    </a:lnTo>
                    <a:lnTo>
                      <a:pt x="254883" y="568660"/>
                    </a:lnTo>
                  </a:path>
                </a:pathLst>
              </a:custGeom>
              <a:noFill/>
              <a:ln cap="rnd">
                <a:solidFill>
                  <a:schemeClr val="bg1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5400" dirty="0">
                  <a:ln>
                    <a:solidFill>
                      <a:schemeClr val="bg1"/>
                    </a:solidFill>
                  </a:ln>
                  <a:noFill/>
                  <a:latin typeface="+mj-lt"/>
                </a:endParaRPr>
              </a:p>
            </p:txBody>
          </p: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FDE7703-3BF6-4BCC-BBD1-7BE908512D59}"/>
                </a:ext>
              </a:extLst>
            </p:cNvPr>
            <p:cNvSpPr txBox="1"/>
            <p:nvPr/>
          </p:nvSpPr>
          <p:spPr>
            <a:xfrm>
              <a:off x="9951191" y="1618996"/>
              <a:ext cx="1438526" cy="562630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 i="0"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数字媒体</a:t>
              </a: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6609A921-3B87-47D9-9499-C2F52FBFB979}"/>
              </a:ext>
            </a:extLst>
          </p:cNvPr>
          <p:cNvGrpSpPr/>
          <p:nvPr/>
        </p:nvGrpSpPr>
        <p:grpSpPr>
          <a:xfrm>
            <a:off x="721596" y="5034931"/>
            <a:ext cx="2631204" cy="1273793"/>
            <a:chOff x="721597" y="5508137"/>
            <a:chExt cx="2556117" cy="1173192"/>
          </a:xfrm>
        </p:grpSpPr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EDF1BFF6-1094-4B7E-9D91-8838A55A14E4}"/>
                </a:ext>
              </a:extLst>
            </p:cNvPr>
            <p:cNvSpPr/>
            <p:nvPr/>
          </p:nvSpPr>
          <p:spPr>
            <a:xfrm>
              <a:off x="721597" y="5508137"/>
              <a:ext cx="2556117" cy="1173192"/>
            </a:xfrm>
            <a:prstGeom prst="roundRect">
              <a:avLst>
                <a:gd name="adj" fmla="val 15811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/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2FE4C071-9473-4F0C-98DC-FE5A435DB60E}"/>
                </a:ext>
              </a:extLst>
            </p:cNvPr>
            <p:cNvSpPr txBox="1"/>
            <p:nvPr/>
          </p:nvSpPr>
          <p:spPr>
            <a:xfrm>
              <a:off x="887346" y="5651031"/>
              <a:ext cx="2224619" cy="950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latin typeface="+mn-ea"/>
                </a:rPr>
                <a:t>主要包括：网络电视、博客、播客、视频、电子杂志等</a:t>
              </a:r>
              <a:endParaRPr lang="zh-CN" altLang="en-US" sz="1600" dirty="0">
                <a:latin typeface="+mn-ea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54DD5F1F-4C8E-4529-B9F0-BB40AD037A37}"/>
              </a:ext>
            </a:extLst>
          </p:cNvPr>
          <p:cNvGrpSpPr/>
          <p:nvPr/>
        </p:nvGrpSpPr>
        <p:grpSpPr>
          <a:xfrm>
            <a:off x="976152" y="4418884"/>
            <a:ext cx="2206029" cy="562630"/>
            <a:chOff x="1099089" y="4418884"/>
            <a:chExt cx="2206029" cy="56263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6A9A5BD7-FCDD-421F-9174-0B0B891133BA}"/>
                </a:ext>
              </a:extLst>
            </p:cNvPr>
            <p:cNvGrpSpPr/>
            <p:nvPr/>
          </p:nvGrpSpPr>
          <p:grpSpPr>
            <a:xfrm>
              <a:off x="1099089" y="4448082"/>
              <a:ext cx="548394" cy="504234"/>
              <a:chOff x="5122332" y="2071596"/>
              <a:chExt cx="969307" cy="891252"/>
            </a:xfrm>
          </p:grpSpPr>
          <p:sp>
            <p:nvSpPr>
              <p:cNvPr id="43" name="PA-弧形 42">
                <a:extLst>
                  <a:ext uri="{FF2B5EF4-FFF2-40B4-BE49-F238E27FC236}">
                    <a16:creationId xmlns:a16="http://schemas.microsoft.com/office/drawing/2014/main" id="{64272CE0-9399-4810-88A5-F454A9657CA8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200386" y="2071596"/>
                <a:ext cx="891253" cy="891252"/>
              </a:xfrm>
              <a:prstGeom prst="arc">
                <a:avLst>
                  <a:gd name="adj1" fmla="val 14212400"/>
                  <a:gd name="adj2" fmla="val 8934470"/>
                </a:avLst>
              </a:prstGeom>
              <a:ln w="95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59" name="图形 58">
                <a:extLst>
                  <a:ext uri="{FF2B5EF4-FFF2-40B4-BE49-F238E27FC236}">
                    <a16:creationId xmlns:a16="http://schemas.microsoft.com/office/drawing/2014/main" id="{A18BCBEC-490C-4F5C-B015-29C93B47A130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572970" y="2335044"/>
                <a:ext cx="340481" cy="340478"/>
              </a:xfrm>
              <a:prstGeom prst="rect">
                <a:avLst/>
              </a:prstGeom>
            </p:spPr>
          </p:pic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B43E53B9-31B1-46A5-BCEA-28D2E453E9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22332" y="2171700"/>
                <a:ext cx="363474" cy="568528"/>
              </a:xfrm>
              <a:custGeom>
                <a:avLst/>
                <a:gdLst>
                  <a:gd name="connsiteX0" fmla="*/ 22631 w 363474"/>
                  <a:gd name="connsiteY0" fmla="*/ 0 h 570925"/>
                  <a:gd name="connsiteX1" fmla="*/ 338099 w 363474"/>
                  <a:gd name="connsiteY1" fmla="*/ 0 h 570925"/>
                  <a:gd name="connsiteX2" fmla="*/ 338099 w 363474"/>
                  <a:gd name="connsiteY2" fmla="*/ 58293 h 570925"/>
                  <a:gd name="connsiteX3" fmla="*/ 192024 w 363474"/>
                  <a:gd name="connsiteY3" fmla="*/ 212598 h 570925"/>
                  <a:gd name="connsiteX4" fmla="*/ 280492 w 363474"/>
                  <a:gd name="connsiteY4" fmla="*/ 235915 h 570925"/>
                  <a:gd name="connsiteX5" fmla="*/ 341528 w 363474"/>
                  <a:gd name="connsiteY5" fmla="*/ 298666 h 570925"/>
                  <a:gd name="connsiteX6" fmla="*/ 363474 w 363474"/>
                  <a:gd name="connsiteY6" fmla="*/ 389534 h 570925"/>
                  <a:gd name="connsiteX7" fmla="*/ 339814 w 363474"/>
                  <a:gd name="connsiteY7" fmla="*/ 482460 h 570925"/>
                  <a:gd name="connsiteX8" fmla="*/ 273634 w 363474"/>
                  <a:gd name="connsiteY8" fmla="*/ 545897 h 570925"/>
                  <a:gd name="connsiteX9" fmla="*/ 176251 w 363474"/>
                  <a:gd name="connsiteY9" fmla="*/ 568528 h 570925"/>
                  <a:gd name="connsiteX10" fmla="*/ 136491 w 363474"/>
                  <a:gd name="connsiteY10" fmla="*/ 566898 h 570925"/>
                  <a:gd name="connsiteX11" fmla="*/ 64122 w 363474"/>
                  <a:gd name="connsiteY11" fmla="*/ 538696 h 570925"/>
                  <a:gd name="connsiteX12" fmla="*/ 0 w 363474"/>
                  <a:gd name="connsiteY12" fmla="*/ 456743 h 570925"/>
                  <a:gd name="connsiteX13" fmla="*/ 63779 w 363474"/>
                  <a:gd name="connsiteY13" fmla="*/ 419024 h 570925"/>
                  <a:gd name="connsiteX14" fmla="*/ 105613 w 363474"/>
                  <a:gd name="connsiteY14" fmla="*/ 476631 h 570925"/>
                  <a:gd name="connsiteX15" fmla="*/ 176251 w 363474"/>
                  <a:gd name="connsiteY15" fmla="*/ 497205 h 570925"/>
                  <a:gd name="connsiteX16" fmla="*/ 251346 w 363474"/>
                  <a:gd name="connsiteY16" fmla="*/ 467373 h 570925"/>
                  <a:gd name="connsiteX17" fmla="*/ 279806 w 363474"/>
                  <a:gd name="connsiteY17" fmla="*/ 389534 h 570925"/>
                  <a:gd name="connsiteX18" fmla="*/ 251346 w 363474"/>
                  <a:gd name="connsiteY18" fmla="*/ 312039 h 570925"/>
                  <a:gd name="connsiteX19" fmla="*/ 173507 w 363474"/>
                  <a:gd name="connsiteY19" fmla="*/ 283921 h 570925"/>
                  <a:gd name="connsiteX20" fmla="*/ 98755 w 363474"/>
                  <a:gd name="connsiteY20" fmla="*/ 316154 h 570925"/>
                  <a:gd name="connsiteX21" fmla="*/ 50063 w 363474"/>
                  <a:gd name="connsiteY21" fmla="*/ 263347 h 570925"/>
                  <a:gd name="connsiteX22" fmla="*/ 232486 w 363474"/>
                  <a:gd name="connsiteY22" fmla="*/ 72009 h 570925"/>
                  <a:gd name="connsiteX23" fmla="*/ 22631 w 363474"/>
                  <a:gd name="connsiteY23" fmla="*/ 72009 h 570925"/>
                  <a:gd name="connsiteX24" fmla="*/ 22631 w 363474"/>
                  <a:gd name="connsiteY24" fmla="*/ 0 h 570925"/>
                  <a:gd name="connsiteX0" fmla="*/ 136491 w 363474"/>
                  <a:gd name="connsiteY0" fmla="*/ 566898 h 658338"/>
                  <a:gd name="connsiteX1" fmla="*/ 64122 w 363474"/>
                  <a:gd name="connsiteY1" fmla="*/ 538696 h 658338"/>
                  <a:gd name="connsiteX2" fmla="*/ 0 w 363474"/>
                  <a:gd name="connsiteY2" fmla="*/ 456743 h 658338"/>
                  <a:gd name="connsiteX3" fmla="*/ 63779 w 363474"/>
                  <a:gd name="connsiteY3" fmla="*/ 419024 h 658338"/>
                  <a:gd name="connsiteX4" fmla="*/ 105613 w 363474"/>
                  <a:gd name="connsiteY4" fmla="*/ 476631 h 658338"/>
                  <a:gd name="connsiteX5" fmla="*/ 176251 w 363474"/>
                  <a:gd name="connsiteY5" fmla="*/ 497205 h 658338"/>
                  <a:gd name="connsiteX6" fmla="*/ 251346 w 363474"/>
                  <a:gd name="connsiteY6" fmla="*/ 467373 h 658338"/>
                  <a:gd name="connsiteX7" fmla="*/ 279806 w 363474"/>
                  <a:gd name="connsiteY7" fmla="*/ 389534 h 658338"/>
                  <a:gd name="connsiteX8" fmla="*/ 251346 w 363474"/>
                  <a:gd name="connsiteY8" fmla="*/ 312039 h 658338"/>
                  <a:gd name="connsiteX9" fmla="*/ 173507 w 363474"/>
                  <a:gd name="connsiteY9" fmla="*/ 283921 h 658338"/>
                  <a:gd name="connsiteX10" fmla="*/ 98755 w 363474"/>
                  <a:gd name="connsiteY10" fmla="*/ 316154 h 658338"/>
                  <a:gd name="connsiteX11" fmla="*/ 50063 w 363474"/>
                  <a:gd name="connsiteY11" fmla="*/ 263347 h 658338"/>
                  <a:gd name="connsiteX12" fmla="*/ 232486 w 363474"/>
                  <a:gd name="connsiteY12" fmla="*/ 72009 h 658338"/>
                  <a:gd name="connsiteX13" fmla="*/ 22631 w 363474"/>
                  <a:gd name="connsiteY13" fmla="*/ 72009 h 658338"/>
                  <a:gd name="connsiteX14" fmla="*/ 22631 w 363474"/>
                  <a:gd name="connsiteY14" fmla="*/ 0 h 658338"/>
                  <a:gd name="connsiteX15" fmla="*/ 338099 w 363474"/>
                  <a:gd name="connsiteY15" fmla="*/ 0 h 658338"/>
                  <a:gd name="connsiteX16" fmla="*/ 338099 w 363474"/>
                  <a:gd name="connsiteY16" fmla="*/ 58293 h 658338"/>
                  <a:gd name="connsiteX17" fmla="*/ 192024 w 363474"/>
                  <a:gd name="connsiteY17" fmla="*/ 212598 h 658338"/>
                  <a:gd name="connsiteX18" fmla="*/ 280492 w 363474"/>
                  <a:gd name="connsiteY18" fmla="*/ 235915 h 658338"/>
                  <a:gd name="connsiteX19" fmla="*/ 341528 w 363474"/>
                  <a:gd name="connsiteY19" fmla="*/ 298666 h 658338"/>
                  <a:gd name="connsiteX20" fmla="*/ 363474 w 363474"/>
                  <a:gd name="connsiteY20" fmla="*/ 389534 h 658338"/>
                  <a:gd name="connsiteX21" fmla="*/ 339814 w 363474"/>
                  <a:gd name="connsiteY21" fmla="*/ 482460 h 658338"/>
                  <a:gd name="connsiteX22" fmla="*/ 273634 w 363474"/>
                  <a:gd name="connsiteY22" fmla="*/ 545897 h 658338"/>
                  <a:gd name="connsiteX23" fmla="*/ 176251 w 363474"/>
                  <a:gd name="connsiteY23" fmla="*/ 568528 h 658338"/>
                  <a:gd name="connsiteX24" fmla="*/ 227931 w 363474"/>
                  <a:gd name="connsiteY24" fmla="*/ 658338 h 658338"/>
                  <a:gd name="connsiteX0" fmla="*/ 136491 w 363474"/>
                  <a:gd name="connsiteY0" fmla="*/ 566898 h 568528"/>
                  <a:gd name="connsiteX1" fmla="*/ 64122 w 363474"/>
                  <a:gd name="connsiteY1" fmla="*/ 538696 h 568528"/>
                  <a:gd name="connsiteX2" fmla="*/ 0 w 363474"/>
                  <a:gd name="connsiteY2" fmla="*/ 456743 h 568528"/>
                  <a:gd name="connsiteX3" fmla="*/ 63779 w 363474"/>
                  <a:gd name="connsiteY3" fmla="*/ 419024 h 568528"/>
                  <a:gd name="connsiteX4" fmla="*/ 105613 w 363474"/>
                  <a:gd name="connsiteY4" fmla="*/ 476631 h 568528"/>
                  <a:gd name="connsiteX5" fmla="*/ 176251 w 363474"/>
                  <a:gd name="connsiteY5" fmla="*/ 497205 h 568528"/>
                  <a:gd name="connsiteX6" fmla="*/ 251346 w 363474"/>
                  <a:gd name="connsiteY6" fmla="*/ 467373 h 568528"/>
                  <a:gd name="connsiteX7" fmla="*/ 279806 w 363474"/>
                  <a:gd name="connsiteY7" fmla="*/ 389534 h 568528"/>
                  <a:gd name="connsiteX8" fmla="*/ 251346 w 363474"/>
                  <a:gd name="connsiteY8" fmla="*/ 312039 h 568528"/>
                  <a:gd name="connsiteX9" fmla="*/ 173507 w 363474"/>
                  <a:gd name="connsiteY9" fmla="*/ 283921 h 568528"/>
                  <a:gd name="connsiteX10" fmla="*/ 98755 w 363474"/>
                  <a:gd name="connsiteY10" fmla="*/ 316154 h 568528"/>
                  <a:gd name="connsiteX11" fmla="*/ 50063 w 363474"/>
                  <a:gd name="connsiteY11" fmla="*/ 263347 h 568528"/>
                  <a:gd name="connsiteX12" fmla="*/ 232486 w 363474"/>
                  <a:gd name="connsiteY12" fmla="*/ 72009 h 568528"/>
                  <a:gd name="connsiteX13" fmla="*/ 22631 w 363474"/>
                  <a:gd name="connsiteY13" fmla="*/ 72009 h 568528"/>
                  <a:gd name="connsiteX14" fmla="*/ 22631 w 363474"/>
                  <a:gd name="connsiteY14" fmla="*/ 0 h 568528"/>
                  <a:gd name="connsiteX15" fmla="*/ 338099 w 363474"/>
                  <a:gd name="connsiteY15" fmla="*/ 0 h 568528"/>
                  <a:gd name="connsiteX16" fmla="*/ 338099 w 363474"/>
                  <a:gd name="connsiteY16" fmla="*/ 58293 h 568528"/>
                  <a:gd name="connsiteX17" fmla="*/ 192024 w 363474"/>
                  <a:gd name="connsiteY17" fmla="*/ 212598 h 568528"/>
                  <a:gd name="connsiteX18" fmla="*/ 280492 w 363474"/>
                  <a:gd name="connsiteY18" fmla="*/ 235915 h 568528"/>
                  <a:gd name="connsiteX19" fmla="*/ 341528 w 363474"/>
                  <a:gd name="connsiteY19" fmla="*/ 298666 h 568528"/>
                  <a:gd name="connsiteX20" fmla="*/ 363474 w 363474"/>
                  <a:gd name="connsiteY20" fmla="*/ 389534 h 568528"/>
                  <a:gd name="connsiteX21" fmla="*/ 339814 w 363474"/>
                  <a:gd name="connsiteY21" fmla="*/ 482460 h 568528"/>
                  <a:gd name="connsiteX22" fmla="*/ 273634 w 363474"/>
                  <a:gd name="connsiteY22" fmla="*/ 545897 h 568528"/>
                  <a:gd name="connsiteX23" fmla="*/ 176251 w 363474"/>
                  <a:gd name="connsiteY23" fmla="*/ 568528 h 568528"/>
                  <a:gd name="connsiteX0" fmla="*/ 136491 w 363474"/>
                  <a:gd name="connsiteY0" fmla="*/ 566898 h 568528"/>
                  <a:gd name="connsiteX1" fmla="*/ 64122 w 363474"/>
                  <a:gd name="connsiteY1" fmla="*/ 538696 h 568528"/>
                  <a:gd name="connsiteX2" fmla="*/ 0 w 363474"/>
                  <a:gd name="connsiteY2" fmla="*/ 456743 h 568528"/>
                  <a:gd name="connsiteX3" fmla="*/ 63779 w 363474"/>
                  <a:gd name="connsiteY3" fmla="*/ 419024 h 568528"/>
                  <a:gd name="connsiteX4" fmla="*/ 105613 w 363474"/>
                  <a:gd name="connsiteY4" fmla="*/ 476631 h 568528"/>
                  <a:gd name="connsiteX5" fmla="*/ 176251 w 363474"/>
                  <a:gd name="connsiteY5" fmla="*/ 497205 h 568528"/>
                  <a:gd name="connsiteX6" fmla="*/ 251346 w 363474"/>
                  <a:gd name="connsiteY6" fmla="*/ 467373 h 568528"/>
                  <a:gd name="connsiteX7" fmla="*/ 279806 w 363474"/>
                  <a:gd name="connsiteY7" fmla="*/ 389534 h 568528"/>
                  <a:gd name="connsiteX8" fmla="*/ 251346 w 363474"/>
                  <a:gd name="connsiteY8" fmla="*/ 312039 h 568528"/>
                  <a:gd name="connsiteX9" fmla="*/ 173507 w 363474"/>
                  <a:gd name="connsiteY9" fmla="*/ 283921 h 568528"/>
                  <a:gd name="connsiteX10" fmla="*/ 98755 w 363474"/>
                  <a:gd name="connsiteY10" fmla="*/ 316154 h 568528"/>
                  <a:gd name="connsiteX11" fmla="*/ 50063 w 363474"/>
                  <a:gd name="connsiteY11" fmla="*/ 263347 h 568528"/>
                  <a:gd name="connsiteX12" fmla="*/ 232486 w 363474"/>
                  <a:gd name="connsiteY12" fmla="*/ 72009 h 568528"/>
                  <a:gd name="connsiteX13" fmla="*/ 22631 w 363474"/>
                  <a:gd name="connsiteY13" fmla="*/ 72009 h 568528"/>
                  <a:gd name="connsiteX14" fmla="*/ 22631 w 363474"/>
                  <a:gd name="connsiteY14" fmla="*/ 0 h 568528"/>
                  <a:gd name="connsiteX15" fmla="*/ 338099 w 363474"/>
                  <a:gd name="connsiteY15" fmla="*/ 0 h 568528"/>
                  <a:gd name="connsiteX16" fmla="*/ 338099 w 363474"/>
                  <a:gd name="connsiteY16" fmla="*/ 58293 h 568528"/>
                  <a:gd name="connsiteX17" fmla="*/ 192024 w 363474"/>
                  <a:gd name="connsiteY17" fmla="*/ 212598 h 568528"/>
                  <a:gd name="connsiteX18" fmla="*/ 280492 w 363474"/>
                  <a:gd name="connsiteY18" fmla="*/ 235915 h 568528"/>
                  <a:gd name="connsiteX19" fmla="*/ 341528 w 363474"/>
                  <a:gd name="connsiteY19" fmla="*/ 298666 h 568528"/>
                  <a:gd name="connsiteX20" fmla="*/ 363474 w 363474"/>
                  <a:gd name="connsiteY20" fmla="*/ 389534 h 568528"/>
                  <a:gd name="connsiteX21" fmla="*/ 339814 w 363474"/>
                  <a:gd name="connsiteY21" fmla="*/ 482460 h 568528"/>
                  <a:gd name="connsiteX22" fmla="*/ 273634 w 363474"/>
                  <a:gd name="connsiteY22" fmla="*/ 545897 h 568528"/>
                  <a:gd name="connsiteX23" fmla="*/ 187364 w 363474"/>
                  <a:gd name="connsiteY23" fmla="*/ 568528 h 568528"/>
                  <a:gd name="connsiteX0" fmla="*/ 142841 w 363474"/>
                  <a:gd name="connsiteY0" fmla="*/ 566898 h 568528"/>
                  <a:gd name="connsiteX1" fmla="*/ 64122 w 363474"/>
                  <a:gd name="connsiteY1" fmla="*/ 538696 h 568528"/>
                  <a:gd name="connsiteX2" fmla="*/ 0 w 363474"/>
                  <a:gd name="connsiteY2" fmla="*/ 456743 h 568528"/>
                  <a:gd name="connsiteX3" fmla="*/ 63779 w 363474"/>
                  <a:gd name="connsiteY3" fmla="*/ 419024 h 568528"/>
                  <a:gd name="connsiteX4" fmla="*/ 105613 w 363474"/>
                  <a:gd name="connsiteY4" fmla="*/ 476631 h 568528"/>
                  <a:gd name="connsiteX5" fmla="*/ 176251 w 363474"/>
                  <a:gd name="connsiteY5" fmla="*/ 497205 h 568528"/>
                  <a:gd name="connsiteX6" fmla="*/ 251346 w 363474"/>
                  <a:gd name="connsiteY6" fmla="*/ 467373 h 568528"/>
                  <a:gd name="connsiteX7" fmla="*/ 279806 w 363474"/>
                  <a:gd name="connsiteY7" fmla="*/ 389534 h 568528"/>
                  <a:gd name="connsiteX8" fmla="*/ 251346 w 363474"/>
                  <a:gd name="connsiteY8" fmla="*/ 312039 h 568528"/>
                  <a:gd name="connsiteX9" fmla="*/ 173507 w 363474"/>
                  <a:gd name="connsiteY9" fmla="*/ 283921 h 568528"/>
                  <a:gd name="connsiteX10" fmla="*/ 98755 w 363474"/>
                  <a:gd name="connsiteY10" fmla="*/ 316154 h 568528"/>
                  <a:gd name="connsiteX11" fmla="*/ 50063 w 363474"/>
                  <a:gd name="connsiteY11" fmla="*/ 263347 h 568528"/>
                  <a:gd name="connsiteX12" fmla="*/ 232486 w 363474"/>
                  <a:gd name="connsiteY12" fmla="*/ 72009 h 568528"/>
                  <a:gd name="connsiteX13" fmla="*/ 22631 w 363474"/>
                  <a:gd name="connsiteY13" fmla="*/ 72009 h 568528"/>
                  <a:gd name="connsiteX14" fmla="*/ 22631 w 363474"/>
                  <a:gd name="connsiteY14" fmla="*/ 0 h 568528"/>
                  <a:gd name="connsiteX15" fmla="*/ 338099 w 363474"/>
                  <a:gd name="connsiteY15" fmla="*/ 0 h 568528"/>
                  <a:gd name="connsiteX16" fmla="*/ 338099 w 363474"/>
                  <a:gd name="connsiteY16" fmla="*/ 58293 h 568528"/>
                  <a:gd name="connsiteX17" fmla="*/ 192024 w 363474"/>
                  <a:gd name="connsiteY17" fmla="*/ 212598 h 568528"/>
                  <a:gd name="connsiteX18" fmla="*/ 280492 w 363474"/>
                  <a:gd name="connsiteY18" fmla="*/ 235915 h 568528"/>
                  <a:gd name="connsiteX19" fmla="*/ 341528 w 363474"/>
                  <a:gd name="connsiteY19" fmla="*/ 298666 h 568528"/>
                  <a:gd name="connsiteX20" fmla="*/ 363474 w 363474"/>
                  <a:gd name="connsiteY20" fmla="*/ 389534 h 568528"/>
                  <a:gd name="connsiteX21" fmla="*/ 339814 w 363474"/>
                  <a:gd name="connsiteY21" fmla="*/ 482460 h 568528"/>
                  <a:gd name="connsiteX22" fmla="*/ 273634 w 363474"/>
                  <a:gd name="connsiteY22" fmla="*/ 545897 h 568528"/>
                  <a:gd name="connsiteX23" fmla="*/ 187364 w 363474"/>
                  <a:gd name="connsiteY23" fmla="*/ 568528 h 56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3474" h="568528">
                    <a:moveTo>
                      <a:pt x="142841" y="566898"/>
                    </a:moveTo>
                    <a:cubicBezTo>
                      <a:pt x="124153" y="561926"/>
                      <a:pt x="87929" y="557055"/>
                      <a:pt x="64122" y="538696"/>
                    </a:cubicBezTo>
                    <a:cubicBezTo>
                      <a:pt x="40315" y="520337"/>
                      <a:pt x="11430" y="491490"/>
                      <a:pt x="0" y="456743"/>
                    </a:cubicBezTo>
                    <a:lnTo>
                      <a:pt x="63779" y="419024"/>
                    </a:lnTo>
                    <a:cubicBezTo>
                      <a:pt x="72466" y="443712"/>
                      <a:pt x="86411" y="462915"/>
                      <a:pt x="105613" y="476631"/>
                    </a:cubicBezTo>
                    <a:cubicBezTo>
                      <a:pt x="124816" y="490347"/>
                      <a:pt x="148361" y="497205"/>
                      <a:pt x="176251" y="497205"/>
                    </a:cubicBezTo>
                    <a:cubicBezTo>
                      <a:pt x="207340" y="497205"/>
                      <a:pt x="232372" y="487261"/>
                      <a:pt x="251346" y="467373"/>
                    </a:cubicBezTo>
                    <a:cubicBezTo>
                      <a:pt x="270320" y="447484"/>
                      <a:pt x="279806" y="421538"/>
                      <a:pt x="279806" y="389534"/>
                    </a:cubicBezTo>
                    <a:cubicBezTo>
                      <a:pt x="279806" y="356616"/>
                      <a:pt x="270320" y="330784"/>
                      <a:pt x="251346" y="312039"/>
                    </a:cubicBezTo>
                    <a:cubicBezTo>
                      <a:pt x="232372" y="293294"/>
                      <a:pt x="206426" y="283921"/>
                      <a:pt x="173507" y="283921"/>
                    </a:cubicBezTo>
                    <a:cubicBezTo>
                      <a:pt x="140132" y="283921"/>
                      <a:pt x="115214" y="294665"/>
                      <a:pt x="98755" y="316154"/>
                    </a:cubicBezTo>
                    <a:lnTo>
                      <a:pt x="50063" y="263347"/>
                    </a:lnTo>
                    <a:lnTo>
                      <a:pt x="232486" y="72009"/>
                    </a:lnTo>
                    <a:lnTo>
                      <a:pt x="22631" y="72009"/>
                    </a:lnTo>
                    <a:lnTo>
                      <a:pt x="22631" y="0"/>
                    </a:lnTo>
                    <a:lnTo>
                      <a:pt x="338099" y="0"/>
                    </a:lnTo>
                    <a:lnTo>
                      <a:pt x="338099" y="58293"/>
                    </a:lnTo>
                    <a:lnTo>
                      <a:pt x="192024" y="212598"/>
                    </a:lnTo>
                    <a:cubicBezTo>
                      <a:pt x="224942" y="213055"/>
                      <a:pt x="254432" y="220827"/>
                      <a:pt x="280492" y="235915"/>
                    </a:cubicBezTo>
                    <a:cubicBezTo>
                      <a:pt x="306553" y="251003"/>
                      <a:pt x="326898" y="271920"/>
                      <a:pt x="341528" y="298666"/>
                    </a:cubicBezTo>
                    <a:cubicBezTo>
                      <a:pt x="356159" y="325412"/>
                      <a:pt x="363474" y="355701"/>
                      <a:pt x="363474" y="389534"/>
                    </a:cubicBezTo>
                    <a:cubicBezTo>
                      <a:pt x="363474" y="424282"/>
                      <a:pt x="355587" y="455257"/>
                      <a:pt x="339814" y="482460"/>
                    </a:cubicBezTo>
                    <a:cubicBezTo>
                      <a:pt x="324041" y="509664"/>
                      <a:pt x="299042" y="531552"/>
                      <a:pt x="273634" y="545897"/>
                    </a:cubicBezTo>
                    <a:cubicBezTo>
                      <a:pt x="248226" y="560242"/>
                      <a:pt x="210221" y="565028"/>
                      <a:pt x="187364" y="568528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5400" dirty="0">
                  <a:ln>
                    <a:solidFill>
                      <a:schemeClr val="bg1"/>
                    </a:solidFill>
                  </a:ln>
                  <a:noFill/>
                  <a:latin typeface="+mj-lt"/>
                </a:endParaRPr>
              </a:p>
            </p:txBody>
          </p:sp>
        </p:grp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8058F63F-720B-4484-8310-A23EBE5C2B58}"/>
                </a:ext>
              </a:extLst>
            </p:cNvPr>
            <p:cNvSpPr txBox="1"/>
            <p:nvPr/>
          </p:nvSpPr>
          <p:spPr>
            <a:xfrm>
              <a:off x="1683860" y="4418884"/>
              <a:ext cx="1621258" cy="562630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 i="0"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pPr algn="l"/>
              <a:r>
                <a:rPr lang="zh-CN" altLang="en-US" dirty="0"/>
                <a:t>互联网媒体</a:t>
              </a: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7F7BBD2-0AE0-4DBB-A245-2997CFC84A4A}"/>
              </a:ext>
            </a:extLst>
          </p:cNvPr>
          <p:cNvGrpSpPr/>
          <p:nvPr/>
        </p:nvGrpSpPr>
        <p:grpSpPr>
          <a:xfrm>
            <a:off x="8914288" y="5034931"/>
            <a:ext cx="2595825" cy="1273793"/>
            <a:chOff x="4259750" y="5311229"/>
            <a:chExt cx="2595825" cy="1173192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CB8908AF-BEC0-4EB1-B473-472068954C0B}"/>
                </a:ext>
              </a:extLst>
            </p:cNvPr>
            <p:cNvSpPr/>
            <p:nvPr/>
          </p:nvSpPr>
          <p:spPr>
            <a:xfrm>
              <a:off x="4259750" y="5311229"/>
              <a:ext cx="2595825" cy="1173192"/>
            </a:xfrm>
            <a:prstGeom prst="roundRect">
              <a:avLst>
                <a:gd name="adj" fmla="val 1699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39A8B52B-A28B-48AE-9370-27C9BF22B6DB}"/>
                </a:ext>
              </a:extLst>
            </p:cNvPr>
            <p:cNvSpPr txBox="1"/>
            <p:nvPr/>
          </p:nvSpPr>
          <p:spPr>
            <a:xfrm>
              <a:off x="4490281" y="5440521"/>
              <a:ext cx="2315343" cy="950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1600" b="0" i="0" dirty="0">
                  <a:latin typeface="+mn-ea"/>
                </a:rPr>
                <a:t>以液晶电视为载体，如楼宇电视、公交电视、大型</a:t>
              </a:r>
              <a:r>
                <a:rPr lang="en-US" altLang="zh-CN" sz="1600" b="0" i="0" dirty="0">
                  <a:latin typeface="+mn-ea"/>
                </a:rPr>
                <a:t>LED</a:t>
              </a:r>
              <a:r>
                <a:rPr lang="zh-CN" altLang="en-US" sz="1600" b="0" i="0" dirty="0">
                  <a:latin typeface="+mn-ea"/>
                </a:rPr>
                <a:t>屏等</a:t>
              </a: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053AC233-D6FC-4125-B4CF-07351D475DC0}"/>
              </a:ext>
            </a:extLst>
          </p:cNvPr>
          <p:cNvGrpSpPr/>
          <p:nvPr/>
        </p:nvGrpSpPr>
        <p:grpSpPr>
          <a:xfrm>
            <a:off x="9101198" y="4418884"/>
            <a:ext cx="2165915" cy="562630"/>
            <a:chOff x="9101198" y="4418884"/>
            <a:chExt cx="2165915" cy="562630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FC16A080-1651-43C9-83A8-D21D452C1351}"/>
                </a:ext>
              </a:extLst>
            </p:cNvPr>
            <p:cNvGrpSpPr/>
            <p:nvPr/>
          </p:nvGrpSpPr>
          <p:grpSpPr>
            <a:xfrm>
              <a:off x="9101198" y="4435397"/>
              <a:ext cx="601236" cy="504234"/>
              <a:chOff x="7511784" y="2071596"/>
              <a:chExt cx="1062705" cy="891252"/>
            </a:xfrm>
          </p:grpSpPr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C577D15-2FBA-4C3B-968C-CFEAAE3E7EDA}"/>
                  </a:ext>
                </a:extLst>
              </p:cNvPr>
              <p:cNvSpPr txBox="1"/>
              <p:nvPr/>
            </p:nvSpPr>
            <p:spPr>
              <a:xfrm>
                <a:off x="7511784" y="2180615"/>
                <a:ext cx="391591" cy="559613"/>
              </a:xfrm>
              <a:custGeom>
                <a:avLst/>
                <a:gdLst>
                  <a:gd name="connsiteX0" fmla="*/ 237286 w 391591"/>
                  <a:gd name="connsiteY0" fmla="*/ 142646 h 559613"/>
                  <a:gd name="connsiteX1" fmla="*/ 90525 w 391591"/>
                  <a:gd name="connsiteY1" fmla="*/ 363474 h 559613"/>
                  <a:gd name="connsiteX2" fmla="*/ 237286 w 391591"/>
                  <a:gd name="connsiteY2" fmla="*/ 363474 h 559613"/>
                  <a:gd name="connsiteX3" fmla="*/ 237286 w 391591"/>
                  <a:gd name="connsiteY3" fmla="*/ 142646 h 559613"/>
                  <a:gd name="connsiteX4" fmla="*/ 251002 w 391591"/>
                  <a:gd name="connsiteY4" fmla="*/ 0 h 559613"/>
                  <a:gd name="connsiteX5" fmla="*/ 320268 w 391591"/>
                  <a:gd name="connsiteY5" fmla="*/ 0 h 559613"/>
                  <a:gd name="connsiteX6" fmla="*/ 320268 w 391591"/>
                  <a:gd name="connsiteY6" fmla="*/ 363474 h 559613"/>
                  <a:gd name="connsiteX7" fmla="*/ 391591 w 391591"/>
                  <a:gd name="connsiteY7" fmla="*/ 363474 h 559613"/>
                  <a:gd name="connsiteX8" fmla="*/ 391591 w 391591"/>
                  <a:gd name="connsiteY8" fmla="*/ 435483 h 559613"/>
                  <a:gd name="connsiteX9" fmla="*/ 320268 w 391591"/>
                  <a:gd name="connsiteY9" fmla="*/ 435483 h 559613"/>
                  <a:gd name="connsiteX10" fmla="*/ 320268 w 391591"/>
                  <a:gd name="connsiteY10" fmla="*/ 559613 h 559613"/>
                  <a:gd name="connsiteX11" fmla="*/ 275707 w 391591"/>
                  <a:gd name="connsiteY11" fmla="*/ 559338 h 559613"/>
                  <a:gd name="connsiteX12" fmla="*/ 237286 w 391591"/>
                  <a:gd name="connsiteY12" fmla="*/ 559613 h 559613"/>
                  <a:gd name="connsiteX13" fmla="*/ 237286 w 391591"/>
                  <a:gd name="connsiteY13" fmla="*/ 435483 h 559613"/>
                  <a:gd name="connsiteX14" fmla="*/ 0 w 391591"/>
                  <a:gd name="connsiteY14" fmla="*/ 435483 h 559613"/>
                  <a:gd name="connsiteX15" fmla="*/ 0 w 391591"/>
                  <a:gd name="connsiteY15" fmla="*/ 377190 h 559613"/>
                  <a:gd name="connsiteX16" fmla="*/ 251002 w 391591"/>
                  <a:gd name="connsiteY16" fmla="*/ 0 h 559613"/>
                  <a:gd name="connsiteX0" fmla="*/ 237286 w 391591"/>
                  <a:gd name="connsiteY0" fmla="*/ 559613 h 651053"/>
                  <a:gd name="connsiteX1" fmla="*/ 237286 w 391591"/>
                  <a:gd name="connsiteY1" fmla="*/ 435483 h 651053"/>
                  <a:gd name="connsiteX2" fmla="*/ 0 w 391591"/>
                  <a:gd name="connsiteY2" fmla="*/ 435483 h 651053"/>
                  <a:gd name="connsiteX3" fmla="*/ 0 w 391591"/>
                  <a:gd name="connsiteY3" fmla="*/ 377190 h 651053"/>
                  <a:gd name="connsiteX4" fmla="*/ 251002 w 391591"/>
                  <a:gd name="connsiteY4" fmla="*/ 0 h 651053"/>
                  <a:gd name="connsiteX5" fmla="*/ 90525 w 391591"/>
                  <a:gd name="connsiteY5" fmla="*/ 363474 h 651053"/>
                  <a:gd name="connsiteX6" fmla="*/ 237286 w 391591"/>
                  <a:gd name="connsiteY6" fmla="*/ 363474 h 651053"/>
                  <a:gd name="connsiteX7" fmla="*/ 237286 w 391591"/>
                  <a:gd name="connsiteY7" fmla="*/ 142646 h 651053"/>
                  <a:gd name="connsiteX8" fmla="*/ 251002 w 391591"/>
                  <a:gd name="connsiteY8" fmla="*/ 0 h 651053"/>
                  <a:gd name="connsiteX9" fmla="*/ 320268 w 391591"/>
                  <a:gd name="connsiteY9" fmla="*/ 0 h 651053"/>
                  <a:gd name="connsiteX10" fmla="*/ 320268 w 391591"/>
                  <a:gd name="connsiteY10" fmla="*/ 363474 h 651053"/>
                  <a:gd name="connsiteX11" fmla="*/ 391591 w 391591"/>
                  <a:gd name="connsiteY11" fmla="*/ 363474 h 651053"/>
                  <a:gd name="connsiteX12" fmla="*/ 391591 w 391591"/>
                  <a:gd name="connsiteY12" fmla="*/ 435483 h 651053"/>
                  <a:gd name="connsiteX13" fmla="*/ 320268 w 391591"/>
                  <a:gd name="connsiteY13" fmla="*/ 435483 h 651053"/>
                  <a:gd name="connsiteX14" fmla="*/ 320268 w 391591"/>
                  <a:gd name="connsiteY14" fmla="*/ 559613 h 651053"/>
                  <a:gd name="connsiteX15" fmla="*/ 275707 w 391591"/>
                  <a:gd name="connsiteY15" fmla="*/ 559338 h 651053"/>
                  <a:gd name="connsiteX16" fmla="*/ 328726 w 391591"/>
                  <a:gd name="connsiteY16" fmla="*/ 651053 h 651053"/>
                  <a:gd name="connsiteX0" fmla="*/ 237286 w 391591"/>
                  <a:gd name="connsiteY0" fmla="*/ 559613 h 559613"/>
                  <a:gd name="connsiteX1" fmla="*/ 237286 w 391591"/>
                  <a:gd name="connsiteY1" fmla="*/ 435483 h 559613"/>
                  <a:gd name="connsiteX2" fmla="*/ 0 w 391591"/>
                  <a:gd name="connsiteY2" fmla="*/ 435483 h 559613"/>
                  <a:gd name="connsiteX3" fmla="*/ 0 w 391591"/>
                  <a:gd name="connsiteY3" fmla="*/ 377190 h 559613"/>
                  <a:gd name="connsiteX4" fmla="*/ 251002 w 391591"/>
                  <a:gd name="connsiteY4" fmla="*/ 0 h 559613"/>
                  <a:gd name="connsiteX5" fmla="*/ 90525 w 391591"/>
                  <a:gd name="connsiteY5" fmla="*/ 363474 h 559613"/>
                  <a:gd name="connsiteX6" fmla="*/ 237286 w 391591"/>
                  <a:gd name="connsiteY6" fmla="*/ 363474 h 559613"/>
                  <a:gd name="connsiteX7" fmla="*/ 237286 w 391591"/>
                  <a:gd name="connsiteY7" fmla="*/ 142646 h 559613"/>
                  <a:gd name="connsiteX8" fmla="*/ 237286 w 391591"/>
                  <a:gd name="connsiteY8" fmla="*/ 559613 h 559613"/>
                  <a:gd name="connsiteX9" fmla="*/ 251002 w 391591"/>
                  <a:gd name="connsiteY9" fmla="*/ 0 h 559613"/>
                  <a:gd name="connsiteX10" fmla="*/ 320268 w 391591"/>
                  <a:gd name="connsiteY10" fmla="*/ 0 h 559613"/>
                  <a:gd name="connsiteX11" fmla="*/ 320268 w 391591"/>
                  <a:gd name="connsiteY11" fmla="*/ 363474 h 559613"/>
                  <a:gd name="connsiteX12" fmla="*/ 391591 w 391591"/>
                  <a:gd name="connsiteY12" fmla="*/ 363474 h 559613"/>
                  <a:gd name="connsiteX13" fmla="*/ 391591 w 391591"/>
                  <a:gd name="connsiteY13" fmla="*/ 435483 h 559613"/>
                  <a:gd name="connsiteX14" fmla="*/ 320268 w 391591"/>
                  <a:gd name="connsiteY14" fmla="*/ 435483 h 559613"/>
                  <a:gd name="connsiteX15" fmla="*/ 320268 w 391591"/>
                  <a:gd name="connsiteY15" fmla="*/ 559613 h 559613"/>
                  <a:gd name="connsiteX16" fmla="*/ 275707 w 391591"/>
                  <a:gd name="connsiteY16" fmla="*/ 559338 h 559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1591" h="559613">
                    <a:moveTo>
                      <a:pt x="237286" y="559613"/>
                    </a:moveTo>
                    <a:lnTo>
                      <a:pt x="237286" y="435483"/>
                    </a:lnTo>
                    <a:lnTo>
                      <a:pt x="0" y="435483"/>
                    </a:lnTo>
                    <a:lnTo>
                      <a:pt x="0" y="377190"/>
                    </a:lnTo>
                    <a:lnTo>
                      <a:pt x="251002" y="0"/>
                    </a:lnTo>
                    <a:cubicBezTo>
                      <a:pt x="188366" y="216255"/>
                      <a:pt x="139445" y="289865"/>
                      <a:pt x="90525" y="363474"/>
                    </a:cubicBezTo>
                    <a:lnTo>
                      <a:pt x="237286" y="363474"/>
                    </a:lnTo>
                    <a:lnTo>
                      <a:pt x="237286" y="142646"/>
                    </a:lnTo>
                    <a:lnTo>
                      <a:pt x="237286" y="559613"/>
                    </a:lnTo>
                    <a:close/>
                    <a:moveTo>
                      <a:pt x="251002" y="0"/>
                    </a:moveTo>
                    <a:lnTo>
                      <a:pt x="320268" y="0"/>
                    </a:lnTo>
                    <a:lnTo>
                      <a:pt x="320268" y="363474"/>
                    </a:lnTo>
                    <a:lnTo>
                      <a:pt x="391591" y="363474"/>
                    </a:lnTo>
                    <a:lnTo>
                      <a:pt x="391591" y="435483"/>
                    </a:lnTo>
                    <a:lnTo>
                      <a:pt x="320268" y="435483"/>
                    </a:lnTo>
                    <a:lnTo>
                      <a:pt x="320268" y="559613"/>
                    </a:lnTo>
                    <a:lnTo>
                      <a:pt x="275707" y="559338"/>
                    </a:lnTo>
                  </a:path>
                </a:pathLst>
              </a:custGeom>
              <a:noFill/>
              <a:ln>
                <a:solidFill>
                  <a:schemeClr val="bg1"/>
                </a:solidFill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5400" dirty="0">
                  <a:ln>
                    <a:solidFill>
                      <a:schemeClr val="bg1"/>
                    </a:solidFill>
                  </a:ln>
                  <a:noFill/>
                  <a:latin typeface="+mj-lt"/>
                </a:endParaRPr>
              </a:p>
            </p:txBody>
          </p:sp>
          <p:sp>
            <p:nvSpPr>
              <p:cNvPr id="51" name="PA-弧形 42">
                <a:extLst>
                  <a:ext uri="{FF2B5EF4-FFF2-40B4-BE49-F238E27FC236}">
                    <a16:creationId xmlns:a16="http://schemas.microsoft.com/office/drawing/2014/main" id="{6D1A101B-7E76-4966-8A64-C6F7D18C0BA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7683236" y="2071596"/>
                <a:ext cx="891253" cy="891252"/>
              </a:xfrm>
              <a:prstGeom prst="arc">
                <a:avLst>
                  <a:gd name="adj1" fmla="val 14212400"/>
                  <a:gd name="adj2" fmla="val 8934470"/>
                </a:avLst>
              </a:prstGeom>
              <a:ln w="9525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55" name="图形 54">
                <a:extLst>
                  <a:ext uri="{FF2B5EF4-FFF2-40B4-BE49-F238E27FC236}">
                    <a16:creationId xmlns:a16="http://schemas.microsoft.com/office/drawing/2014/main" id="{6F756C4B-FCB3-4005-9C51-329B24A6093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051757" y="2335044"/>
                <a:ext cx="340481" cy="340478"/>
              </a:xfrm>
              <a:prstGeom prst="rect">
                <a:avLst/>
              </a:prstGeom>
            </p:spPr>
          </p:pic>
        </p:grp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744458D3-2835-4AB1-A40A-A7634D3E8B0E}"/>
                </a:ext>
              </a:extLst>
            </p:cNvPr>
            <p:cNvSpPr txBox="1"/>
            <p:nvPr/>
          </p:nvSpPr>
          <p:spPr>
            <a:xfrm>
              <a:off x="9828587" y="4418884"/>
              <a:ext cx="1438526" cy="562630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2000" b="0" i="0">
                  <a:solidFill>
                    <a:schemeClr val="bg1"/>
                  </a:solidFill>
                  <a:effectLst/>
                  <a:latin typeface="+mj-ea"/>
                  <a:ea typeface="+mj-ea"/>
                </a:defRPr>
              </a:lvl1pPr>
            </a:lstStyle>
            <a:p>
              <a:r>
                <a:rPr lang="zh-CN" altLang="en-US" dirty="0"/>
                <a:t>户外媒体</a:t>
              </a:r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BA982A1B-0F73-4FC5-B90A-D0C4CE83E02D}"/>
              </a:ext>
            </a:extLst>
          </p:cNvPr>
          <p:cNvGrpSpPr/>
          <p:nvPr/>
        </p:nvGrpSpPr>
        <p:grpSpPr>
          <a:xfrm>
            <a:off x="8839200" y="2244505"/>
            <a:ext cx="2670913" cy="1273793"/>
            <a:chOff x="4015933" y="2767903"/>
            <a:chExt cx="2670913" cy="1173192"/>
          </a:xfrm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id="{6BC546FA-849B-4188-9720-EFC59D6B7FAC}"/>
                </a:ext>
              </a:extLst>
            </p:cNvPr>
            <p:cNvSpPr/>
            <p:nvPr/>
          </p:nvSpPr>
          <p:spPr>
            <a:xfrm>
              <a:off x="4015933" y="2767903"/>
              <a:ext cx="2670913" cy="1173192"/>
            </a:xfrm>
            <a:prstGeom prst="roundRect">
              <a:avLst>
                <a:gd name="adj" fmla="val 16996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200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AE1CA77A-2034-41E5-A336-55C856A79238}"/>
                </a:ext>
              </a:extLst>
            </p:cNvPr>
            <p:cNvSpPr txBox="1"/>
            <p:nvPr/>
          </p:nvSpPr>
          <p:spPr>
            <a:xfrm>
              <a:off x="4180679" y="2933103"/>
              <a:ext cx="2382740" cy="950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b="0" i="0" dirty="0">
                  <a:latin typeface="+mn-ea"/>
                </a:rPr>
                <a:t>从演播室到发射、传输、接收所有环节使用数字电视信号的电视类型</a:t>
              </a:r>
              <a:endParaRPr lang="zh-CN" altLang="en-US" sz="1600" dirty="0">
                <a:latin typeface="+mn-ea"/>
              </a:endParaRPr>
            </a:p>
          </p:txBody>
        </p:sp>
      </p:grpSp>
      <p:sp>
        <p:nvSpPr>
          <p:cNvPr id="114" name="文本占位符 113">
            <a:extLst>
              <a:ext uri="{FF2B5EF4-FFF2-40B4-BE49-F238E27FC236}">
                <a16:creationId xmlns:a16="http://schemas.microsoft.com/office/drawing/2014/main" id="{AA3EBB95-98A7-4B80-A640-669EA7FED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2000" dirty="0">
                <a:solidFill>
                  <a:schemeClr val="tx1">
                    <a:alpha val="30000"/>
                  </a:schemeClr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CLASSIFICATION</a:t>
            </a:r>
            <a:endParaRPr lang="zh-CN" altLang="en-US" dirty="0"/>
          </a:p>
        </p:txBody>
      </p:sp>
      <p:sp>
        <p:nvSpPr>
          <p:cNvPr id="113" name="文本占位符 112">
            <a:extLst>
              <a:ext uri="{FF2B5EF4-FFF2-40B4-BE49-F238E27FC236}">
                <a16:creationId xmlns:a16="http://schemas.microsoft.com/office/drawing/2014/main" id="{C70E7115-D786-474E-808E-265749FEF7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分类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50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文本占位符 92">
            <a:extLst>
              <a:ext uri="{FF2B5EF4-FFF2-40B4-BE49-F238E27FC236}">
                <a16:creationId xmlns:a16="http://schemas.microsoft.com/office/drawing/2014/main" id="{3AC9D443-5F6F-4208-A627-22BBB75F0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sz="2000" dirty="0">
                <a:solidFill>
                  <a:schemeClr val="tx1">
                    <a:alpha val="30000"/>
                  </a:schemeClr>
                </a:solidFill>
                <a:latin typeface="+mj-lt"/>
                <a:ea typeface="OPPOSans B" panose="00020600040101010101" pitchFamily="18" charset="-122"/>
                <a:cs typeface="OPPOSans B" panose="00020600040101010101" pitchFamily="18" charset="-122"/>
                <a:sym typeface="OPPOSans B" panose="00020600040101010101" pitchFamily="18" charset="-122"/>
              </a:rPr>
              <a:t>FEATURES</a:t>
            </a:r>
            <a:endParaRPr lang="zh-CN" altLang="en-US" dirty="0"/>
          </a:p>
        </p:txBody>
      </p:sp>
      <p:sp>
        <p:nvSpPr>
          <p:cNvPr id="92" name="文本占位符 91">
            <a:extLst>
              <a:ext uri="{FF2B5EF4-FFF2-40B4-BE49-F238E27FC236}">
                <a16:creationId xmlns:a16="http://schemas.microsoft.com/office/drawing/2014/main" id="{01A8A4B3-B298-4BF7-BB82-1DB8976E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bg1"/>
                </a:solidFill>
                <a:latin typeface="+mj-ea"/>
                <a:ea typeface="+mj-ea"/>
              </a:rPr>
              <a:t>特点</a:t>
            </a:r>
            <a:endParaRPr lang="zh-CN" altLang="en-US" dirty="0"/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350256C4-5ED4-4EF9-AEA3-4C0D6C545269}"/>
              </a:ext>
            </a:extLst>
          </p:cNvPr>
          <p:cNvSpPr/>
          <p:nvPr/>
        </p:nvSpPr>
        <p:spPr>
          <a:xfrm>
            <a:off x="1037681" y="1831120"/>
            <a:ext cx="2463429" cy="5867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变化快，更新快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3C0E595E-282E-4A77-BA60-6AAE0BBE2462}"/>
              </a:ext>
            </a:extLst>
          </p:cNvPr>
          <p:cNvSpPr/>
          <p:nvPr/>
        </p:nvSpPr>
        <p:spPr>
          <a:xfrm>
            <a:off x="8690890" y="1831120"/>
            <a:ext cx="2463429" cy="5867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创新多，形式多样</a:t>
            </a: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4B40257E-F285-45E5-AF13-125F2AC81CB6}"/>
              </a:ext>
            </a:extLst>
          </p:cNvPr>
          <p:cNvSpPr/>
          <p:nvPr/>
        </p:nvSpPr>
        <p:spPr>
          <a:xfrm>
            <a:off x="1037681" y="4372362"/>
            <a:ext cx="2463429" cy="5867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互动性强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EBF53585-1C84-429A-85A7-5A6F2749DCD3}"/>
              </a:ext>
            </a:extLst>
          </p:cNvPr>
          <p:cNvSpPr/>
          <p:nvPr/>
        </p:nvSpPr>
        <p:spPr>
          <a:xfrm>
            <a:off x="8709396" y="4372362"/>
            <a:ext cx="2463429" cy="58672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78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19100" dist="114300" dir="2700000" sx="98000" sy="98000" algn="tl" rotWithShape="0">
              <a:schemeClr val="accent1">
                <a:alpha val="3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+mj-ea"/>
                <a:ea typeface="+mj-ea"/>
              </a:rPr>
              <a:t>大众化，平民化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6790FDFF-8C90-4E20-A155-D3FB188732E8}"/>
              </a:ext>
            </a:extLst>
          </p:cNvPr>
          <p:cNvSpPr txBox="1"/>
          <p:nvPr/>
        </p:nvSpPr>
        <p:spPr>
          <a:xfrm>
            <a:off x="959101" y="2703375"/>
            <a:ext cx="2685944" cy="71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信息更新及时。热得快，也散得快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6D3DE623-19FD-4878-9FBE-132EA363AD9F}"/>
              </a:ext>
            </a:extLst>
          </p:cNvPr>
          <p:cNvSpPr txBox="1"/>
          <p:nvPr/>
        </p:nvSpPr>
        <p:spPr>
          <a:xfrm>
            <a:off x="8360978" y="2703375"/>
            <a:ext cx="2871921" cy="71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/>
              <a:t>除了文字图片，还有微场景H5，直播，游戏等等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8D189771-DE9D-41C5-A5EF-F15EA6170EE2}"/>
              </a:ext>
            </a:extLst>
          </p:cNvPr>
          <p:cNvSpPr txBox="1"/>
          <p:nvPr/>
        </p:nvSpPr>
        <p:spPr>
          <a:xfrm>
            <a:off x="959100" y="5183833"/>
            <a:ext cx="2871922" cy="71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与用户轻松交流，给用户更好的体验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34B4E424-29CC-4C17-A3DA-C05CF8767596}"/>
              </a:ext>
            </a:extLst>
          </p:cNvPr>
          <p:cNvSpPr txBox="1"/>
          <p:nvPr/>
        </p:nvSpPr>
        <p:spPr>
          <a:xfrm>
            <a:off x="8828882" y="5259115"/>
            <a:ext cx="2404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/>
              <a:t>未来人人都是自媒体</a:t>
            </a:r>
          </a:p>
        </p:txBody>
      </p:sp>
    </p:spTree>
    <p:extLst>
      <p:ext uri="{BB962C8B-B14F-4D97-AF65-F5344CB8AC3E}">
        <p14:creationId xmlns:p14="http://schemas.microsoft.com/office/powerpoint/2010/main" val="450021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F5A4EF9-8BC0-4115-B333-D200CC75F1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1536" y="891972"/>
            <a:ext cx="3782873" cy="425450"/>
          </a:xfrm>
        </p:spPr>
        <p:txBody>
          <a:bodyPr/>
          <a:lstStyle/>
          <a:p>
            <a:r>
              <a:rPr lang="en-US" altLang="zh-CN" dirty="0"/>
              <a:t>DEVELOPMENT PATH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F550C8-786A-474F-8C3E-C1C3AD3E76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发展历程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034AF4F-5F0D-4833-91E1-593280D4CA1B}"/>
              </a:ext>
            </a:extLst>
          </p:cNvPr>
          <p:cNvGrpSpPr/>
          <p:nvPr/>
        </p:nvGrpSpPr>
        <p:grpSpPr>
          <a:xfrm>
            <a:off x="727286" y="2511966"/>
            <a:ext cx="2207819" cy="437923"/>
            <a:chOff x="727286" y="2511966"/>
            <a:chExt cx="2207819" cy="437923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0DEF73B-6C24-4554-BFEF-6A4CD22B5049}"/>
                </a:ext>
              </a:extLst>
            </p:cNvPr>
            <p:cNvSpPr/>
            <p:nvPr/>
          </p:nvSpPr>
          <p:spPr>
            <a:xfrm>
              <a:off x="727286" y="2511966"/>
              <a:ext cx="2207819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C9C1B97-A0F0-4CA7-99E7-3C000291EA36}"/>
                </a:ext>
              </a:extLst>
            </p:cNvPr>
            <p:cNvSpPr txBox="1"/>
            <p:nvPr/>
          </p:nvSpPr>
          <p:spPr>
            <a:xfrm>
              <a:off x="958631" y="2535581"/>
              <a:ext cx="1696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精英媒体阶段</a:t>
              </a:r>
              <a:endPara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FC5AA18C-FA1F-475A-80FF-48F3FA8B96C1}"/>
              </a:ext>
            </a:extLst>
          </p:cNvPr>
          <p:cNvSpPr txBox="1"/>
          <p:nvPr/>
        </p:nvSpPr>
        <p:spPr>
          <a:xfrm>
            <a:off x="921875" y="3205608"/>
            <a:ext cx="1818640" cy="2632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+mn-ea"/>
              </a:rPr>
              <a:t>在新媒体诞生之初的相当一段时间内，仅有为数不多的群体有机会接触新媒体，并使用新媒体传播信息，这部分人多数是媒介领域的专业人士。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3873DE6-C9F7-4CB7-B639-E404F5E44CAD}"/>
              </a:ext>
            </a:extLst>
          </p:cNvPr>
          <p:cNvGrpSpPr/>
          <p:nvPr/>
        </p:nvGrpSpPr>
        <p:grpSpPr>
          <a:xfrm>
            <a:off x="5039821" y="2054723"/>
            <a:ext cx="2207819" cy="437923"/>
            <a:chOff x="5039821" y="2054723"/>
            <a:chExt cx="2207819" cy="437923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BCE0DDF6-7949-4C69-A04E-0FFC4536A0E7}"/>
                </a:ext>
              </a:extLst>
            </p:cNvPr>
            <p:cNvSpPr/>
            <p:nvPr/>
          </p:nvSpPr>
          <p:spPr>
            <a:xfrm>
              <a:off x="5039821" y="2054723"/>
              <a:ext cx="2207819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747EE98-3075-483C-AA4F-F3626457AB38}"/>
                </a:ext>
              </a:extLst>
            </p:cNvPr>
            <p:cNvSpPr txBox="1"/>
            <p:nvPr/>
          </p:nvSpPr>
          <p:spPr>
            <a:xfrm>
              <a:off x="5295370" y="2078338"/>
              <a:ext cx="1696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大众</a:t>
              </a:r>
              <a:r>
                <a:rPr lang="zh-CN" altLang="en-US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媒体阶段</a:t>
              </a:r>
              <a:endPara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C5E8758-0B24-446A-8E4C-0368F5BD3724}"/>
              </a:ext>
            </a:extLst>
          </p:cNvPr>
          <p:cNvSpPr txBox="1"/>
          <p:nvPr/>
        </p:nvSpPr>
        <p:spPr>
          <a:xfrm>
            <a:off x="5234410" y="2748365"/>
            <a:ext cx="1818640" cy="231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+mn-ea"/>
              </a:rPr>
              <a:t>直至今日，以手机等移动媒体为主的新媒体已为广大受众所享有，利用新媒体传递知识、信息也成为媒介传播的一种常态。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8211F97-B4FE-4599-B286-4FD17373FA6F}"/>
              </a:ext>
            </a:extLst>
          </p:cNvPr>
          <p:cNvGrpSpPr/>
          <p:nvPr/>
        </p:nvGrpSpPr>
        <p:grpSpPr>
          <a:xfrm>
            <a:off x="9288856" y="1336443"/>
            <a:ext cx="2207819" cy="437923"/>
            <a:chOff x="9288856" y="1336443"/>
            <a:chExt cx="2207819" cy="437923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6B21851-E8F8-4295-BF1F-B2F9DEC025B6}"/>
                </a:ext>
              </a:extLst>
            </p:cNvPr>
            <p:cNvSpPr/>
            <p:nvPr/>
          </p:nvSpPr>
          <p:spPr>
            <a:xfrm>
              <a:off x="9288856" y="1336443"/>
              <a:ext cx="2207819" cy="43792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9000">
                  <a:schemeClr val="accent2"/>
                </a:gs>
                <a:gs pos="0">
                  <a:schemeClr val="accent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EF26FD5-3147-407F-B12E-F13E5D0D9BCA}"/>
                </a:ext>
              </a:extLst>
            </p:cNvPr>
            <p:cNvSpPr txBox="1"/>
            <p:nvPr/>
          </p:nvSpPr>
          <p:spPr>
            <a:xfrm>
              <a:off x="9544405" y="1360058"/>
              <a:ext cx="1696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 dirty="0">
                  <a:solidFill>
                    <a:schemeClr val="bg1"/>
                  </a:solidFill>
                  <a:effectLst/>
                  <a:latin typeface="+mj-ea"/>
                  <a:ea typeface="+mj-ea"/>
                </a:rPr>
                <a:t>个人媒体阶段</a:t>
              </a:r>
              <a:endParaRPr lang="zh-CN" altLang="en-US" b="0" i="0" dirty="0">
                <a:solidFill>
                  <a:schemeClr val="bg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84E9F8A-126E-4F2A-982A-56D67CE33840}"/>
              </a:ext>
            </a:extLst>
          </p:cNvPr>
          <p:cNvSpPr txBox="1"/>
          <p:nvPr/>
        </p:nvSpPr>
        <p:spPr>
          <a:xfrm>
            <a:off x="9483445" y="2030085"/>
            <a:ext cx="1818640" cy="3592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+mn-ea"/>
              </a:rPr>
              <a:t>伴随着新媒体技术的不断发展及普及，以往没有占据媒体资源和平台，且具备媒介特长的个体，开始逐渐通过网络来发表自己的言论和观点，通过平台展示给受众，这是个人媒体阶段到来的一个标志。</a:t>
            </a:r>
          </a:p>
        </p:txBody>
      </p:sp>
    </p:spTree>
    <p:extLst>
      <p:ext uri="{BB962C8B-B14F-4D97-AF65-F5344CB8AC3E}">
        <p14:creationId xmlns:p14="http://schemas.microsoft.com/office/powerpoint/2010/main" val="139335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chemeClr val="accent2"/>
            </a:gs>
            <a:gs pos="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529C32C4-A721-4802-93F2-01B40A9CAACB}"/>
              </a:ext>
            </a:extLst>
          </p:cNvPr>
          <p:cNvSpPr txBox="1"/>
          <p:nvPr/>
        </p:nvSpPr>
        <p:spPr>
          <a:xfrm>
            <a:off x="5866275" y="1260378"/>
            <a:ext cx="2531142" cy="46166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30000" dirty="0">
                <a:solidFill>
                  <a:schemeClr val="bg1"/>
                </a:solidFill>
                <a:latin typeface="+mj-lt"/>
                <a:ea typeface="思源黑体 CN Normal" panose="020B0400000000000000" pitchFamily="34" charset="-122"/>
              </a:rPr>
              <a:t>2</a:t>
            </a:r>
            <a:endParaRPr lang="zh-CN" altLang="en-US" sz="30000" dirty="0">
              <a:solidFill>
                <a:schemeClr val="bg1"/>
              </a:solidFill>
              <a:latin typeface="+mj-lt"/>
              <a:ea typeface="思源黑体 CN Normal" panose="020B0400000000000000" pitchFamily="34" charset="-122"/>
            </a:endParaRPr>
          </a:p>
        </p:txBody>
      </p:sp>
      <p:sp useBgFill="1">
        <p:nvSpPr>
          <p:cNvPr id="2" name="文本框 1">
            <a:extLst>
              <a:ext uri="{FF2B5EF4-FFF2-40B4-BE49-F238E27FC236}">
                <a16:creationId xmlns:a16="http://schemas.microsoft.com/office/drawing/2014/main" id="{7C789669-BA9D-4593-B021-35DBE5F18F7E}"/>
              </a:ext>
            </a:extLst>
          </p:cNvPr>
          <p:cNvSpPr txBox="1"/>
          <p:nvPr/>
        </p:nvSpPr>
        <p:spPr>
          <a:xfrm>
            <a:off x="3283619" y="2875002"/>
            <a:ext cx="5624763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</a:rPr>
              <a:t>什么是自媒体</a:t>
            </a:r>
          </a:p>
        </p:txBody>
      </p:sp>
    </p:spTree>
    <p:extLst>
      <p:ext uri="{BB962C8B-B14F-4D97-AF65-F5344CB8AC3E}">
        <p14:creationId xmlns:p14="http://schemas.microsoft.com/office/powerpoint/2010/main" val="39763032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新媒体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DBA8"/>
      </a:accent1>
      <a:accent2>
        <a:srgbClr val="F56E31"/>
      </a:accent2>
      <a:accent3>
        <a:srgbClr val="47BAD8"/>
      </a:accent3>
      <a:accent4>
        <a:srgbClr val="644FE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新媒体">
      <a:majorFont>
        <a:latin typeface="OPPOSans B"/>
        <a:ea typeface="OPPOSans B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1216</Words>
  <Application>Microsoft Office PowerPoint</Application>
  <PresentationFormat>宽屏</PresentationFormat>
  <Paragraphs>248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Roboto Bold</vt:lpstr>
      <vt:lpstr>Arial</vt:lpstr>
      <vt:lpstr>Microsoft YaHei Light</vt:lpstr>
      <vt:lpstr>Microsoft YaHei</vt:lpstr>
      <vt:lpstr>OPPOSans R</vt:lpstr>
      <vt:lpstr>Roboto</vt:lpstr>
      <vt:lpstr>OPPOSans B</vt:lpstr>
      <vt:lpstr>Roboto Regular</vt:lpstr>
      <vt:lpstr>DINCond-Bold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Xin Zhang (FA Talent)</cp:lastModifiedBy>
  <cp:revision>67</cp:revision>
  <dcterms:created xsi:type="dcterms:W3CDTF">2021-11-26T07:34:32Z</dcterms:created>
  <dcterms:modified xsi:type="dcterms:W3CDTF">2022-01-27T07:00:35Z</dcterms:modified>
</cp:coreProperties>
</file>