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1" r:id="rId3"/>
    <p:sldId id="297" r:id="rId4"/>
    <p:sldId id="258" r:id="rId5"/>
    <p:sldId id="269" r:id="rId6"/>
    <p:sldId id="329" r:id="rId7"/>
    <p:sldId id="468" r:id="rId8"/>
    <p:sldId id="485" r:id="rId9"/>
    <p:sldId id="477" r:id="rId10"/>
    <p:sldId id="469" r:id="rId11"/>
    <p:sldId id="266" r:id="rId12"/>
    <p:sldId id="270" r:id="rId13"/>
    <p:sldId id="275" r:id="rId14"/>
    <p:sldId id="470" r:id="rId15"/>
    <p:sldId id="479" r:id="rId16"/>
    <p:sldId id="482" r:id="rId17"/>
    <p:sldId id="267" r:id="rId18"/>
    <p:sldId id="471" r:id="rId19"/>
    <p:sldId id="487" r:id="rId20"/>
    <p:sldId id="478" r:id="rId21"/>
    <p:sldId id="483" r:id="rId22"/>
    <p:sldId id="282" r:id="rId23"/>
    <p:sldId id="480" r:id="rId24"/>
    <p:sldId id="271" r:id="rId25"/>
    <p:sldId id="472" r:id="rId26"/>
    <p:sldId id="285" r:id="rId27"/>
    <p:sldId id="476" r:id="rId28"/>
    <p:sldId id="486" r:id="rId29"/>
    <p:sldId id="464" r:id="rId30"/>
    <p:sldId id="473" r:id="rId31"/>
    <p:sldId id="314" r:id="rId32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20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5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9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D02FCC9-BF49-1063-EE33-0CC4E586830D}"/>
              </a:ext>
            </a:extLst>
          </p:cNvPr>
          <p:cNvSpPr/>
          <p:nvPr userDrawn="1"/>
        </p:nvSpPr>
        <p:spPr>
          <a:xfrm>
            <a:off x="0" y="0"/>
            <a:ext cx="200684" cy="6858000"/>
          </a:xfrm>
          <a:prstGeom prst="rect">
            <a:avLst/>
          </a:prstGeom>
          <a:solidFill>
            <a:schemeClr val="accent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6EAC6390-A8A1-76DD-5B3D-56A50656E1A5}"/>
              </a:ext>
            </a:extLst>
          </p:cNvPr>
          <p:cNvGrpSpPr/>
          <p:nvPr userDrawn="1"/>
        </p:nvGrpSpPr>
        <p:grpSpPr>
          <a:xfrm>
            <a:off x="5945346" y="0"/>
            <a:ext cx="6275524" cy="6857999"/>
            <a:chOff x="5388993" y="-514587"/>
            <a:chExt cx="6306973" cy="8373870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6F6F7103-F240-05CA-B294-92484DD3C14C}"/>
                </a:ext>
              </a:extLst>
            </p:cNvPr>
            <p:cNvSpPr/>
            <p:nvPr/>
          </p:nvSpPr>
          <p:spPr>
            <a:xfrm>
              <a:off x="9073064" y="1845471"/>
              <a:ext cx="1742738" cy="4576843"/>
            </a:xfrm>
            <a:prstGeom prst="rect">
              <a:avLst/>
            </a:prstGeom>
            <a:solidFill>
              <a:schemeClr val="accent6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AF94E29C-D303-C80B-E8F8-968584B1FE09}"/>
                </a:ext>
              </a:extLst>
            </p:cNvPr>
            <p:cNvSpPr/>
            <p:nvPr/>
          </p:nvSpPr>
          <p:spPr>
            <a:xfrm>
              <a:off x="9953228" y="-514587"/>
              <a:ext cx="1742738" cy="3322331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90B3717E-D03B-96DA-C611-928D9B4FC1FE}"/>
                </a:ext>
              </a:extLst>
            </p:cNvPr>
            <p:cNvSpPr/>
            <p:nvPr/>
          </p:nvSpPr>
          <p:spPr>
            <a:xfrm>
              <a:off x="7264101" y="974102"/>
              <a:ext cx="1742738" cy="4576843"/>
            </a:xfrm>
            <a:prstGeom prst="rect">
              <a:avLst/>
            </a:prstGeom>
            <a:solidFill>
              <a:schemeClr val="accent3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1222938E-C5C8-9D8C-6290-289710814DBF}"/>
                </a:ext>
              </a:extLst>
            </p:cNvPr>
            <p:cNvSpPr/>
            <p:nvPr/>
          </p:nvSpPr>
          <p:spPr>
            <a:xfrm>
              <a:off x="5388993" y="4634577"/>
              <a:ext cx="2761129" cy="3224706"/>
            </a:xfrm>
            <a:prstGeom prst="rect">
              <a:avLst/>
            </a:prstGeom>
            <a:solidFill>
              <a:schemeClr val="accent5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8" name="椭圆 7">
            <a:extLst>
              <a:ext uri="{FF2B5EF4-FFF2-40B4-BE49-F238E27FC236}">
                <a16:creationId xmlns:a16="http://schemas.microsoft.com/office/drawing/2014/main" id="{31469657-FCC7-9591-3632-9AF8B7D003F7}"/>
              </a:ext>
            </a:extLst>
          </p:cNvPr>
          <p:cNvSpPr/>
          <p:nvPr userDrawn="1"/>
        </p:nvSpPr>
        <p:spPr>
          <a:xfrm>
            <a:off x="10722166" y="6134099"/>
            <a:ext cx="101601" cy="10160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9BA9E5B3-86C0-EEF9-F9A4-4B1381ACF047}"/>
              </a:ext>
            </a:extLst>
          </p:cNvPr>
          <p:cNvSpPr/>
          <p:nvPr userDrawn="1"/>
        </p:nvSpPr>
        <p:spPr>
          <a:xfrm>
            <a:off x="10890377" y="6134099"/>
            <a:ext cx="101601" cy="10160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1B6BB172-B97B-32D8-5538-0FC68349C3F5}"/>
              </a:ext>
            </a:extLst>
          </p:cNvPr>
          <p:cNvSpPr/>
          <p:nvPr userDrawn="1"/>
        </p:nvSpPr>
        <p:spPr>
          <a:xfrm>
            <a:off x="11058588" y="6134099"/>
            <a:ext cx="101601" cy="10160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785C1481-7134-0C73-C7B9-B51B84A74D11}"/>
              </a:ext>
            </a:extLst>
          </p:cNvPr>
          <p:cNvSpPr/>
          <p:nvPr userDrawn="1"/>
        </p:nvSpPr>
        <p:spPr>
          <a:xfrm>
            <a:off x="11226799" y="6134099"/>
            <a:ext cx="101601" cy="101601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3444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FE60F447-4EE1-B8A9-C310-93919FAE1AED}"/>
              </a:ext>
            </a:extLst>
          </p:cNvPr>
          <p:cNvGrpSpPr/>
          <p:nvPr userDrawn="1"/>
        </p:nvGrpSpPr>
        <p:grpSpPr>
          <a:xfrm>
            <a:off x="0" y="0"/>
            <a:ext cx="11627802" cy="6526404"/>
            <a:chOff x="0" y="0"/>
            <a:chExt cx="11627802" cy="652640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05D442F3-33B6-C5F8-F08E-CF148A0F3E4F}"/>
                </a:ext>
              </a:extLst>
            </p:cNvPr>
            <p:cNvSpPr/>
            <p:nvPr/>
          </p:nvSpPr>
          <p:spPr>
            <a:xfrm>
              <a:off x="899477" y="1244798"/>
              <a:ext cx="10728325" cy="4776788"/>
            </a:xfrm>
            <a:prstGeom prst="rect">
              <a:avLst/>
            </a:prstGeom>
            <a:pattFill prst="pct25">
              <a:fgClr>
                <a:schemeClr val="accent4"/>
              </a:fgClr>
              <a:bgClr>
                <a:schemeClr val="bg1"/>
              </a:bgClr>
            </a:patt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59061C5-2443-8200-2C9B-B4D8629250C2}"/>
                </a:ext>
              </a:extLst>
            </p:cNvPr>
            <p:cNvSpPr/>
            <p:nvPr/>
          </p:nvSpPr>
          <p:spPr>
            <a:xfrm>
              <a:off x="670877" y="1040606"/>
              <a:ext cx="10728325" cy="477678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A660B8EC-7031-8BF2-FCB3-F7E25C97F5EC}"/>
                </a:ext>
              </a:extLst>
            </p:cNvPr>
            <p:cNvSpPr/>
            <p:nvPr/>
          </p:nvSpPr>
          <p:spPr>
            <a:xfrm>
              <a:off x="670877" y="1040606"/>
              <a:ext cx="1911243" cy="4776788"/>
            </a:xfrm>
            <a:prstGeom prst="rect">
              <a:avLst/>
            </a:prstGeom>
            <a:solidFill>
              <a:schemeClr val="accent5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29F60906-0FA5-7D32-C6D9-087395FCC2F7}"/>
                </a:ext>
              </a:extLst>
            </p:cNvPr>
            <p:cNvSpPr/>
            <p:nvPr/>
          </p:nvSpPr>
          <p:spPr>
            <a:xfrm>
              <a:off x="0" y="0"/>
              <a:ext cx="383344" cy="290053"/>
            </a:xfrm>
            <a:prstGeom prst="rect">
              <a:avLst/>
            </a:prstGeom>
            <a:solidFill>
              <a:schemeClr val="accent5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</a:endParaRPr>
            </a:p>
          </p:txBody>
        </p:sp>
        <p:sp>
          <p:nvSpPr>
            <p:cNvPr id="7" name="十字形 6">
              <a:extLst>
                <a:ext uri="{FF2B5EF4-FFF2-40B4-BE49-F238E27FC236}">
                  <a16:creationId xmlns:a16="http://schemas.microsoft.com/office/drawing/2014/main" id="{D0FEA3DB-8E23-2B63-423C-7F78FC9A4B5E}"/>
                </a:ext>
              </a:extLst>
            </p:cNvPr>
            <p:cNvSpPr/>
            <p:nvPr/>
          </p:nvSpPr>
          <p:spPr>
            <a:xfrm>
              <a:off x="11131383" y="508643"/>
              <a:ext cx="394034" cy="394034"/>
            </a:xfrm>
            <a:prstGeom prst="plus">
              <a:avLst>
                <a:gd name="adj" fmla="val 36883"/>
              </a:avLst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图文框 7">
              <a:extLst>
                <a:ext uri="{FF2B5EF4-FFF2-40B4-BE49-F238E27FC236}">
                  <a16:creationId xmlns:a16="http://schemas.microsoft.com/office/drawing/2014/main" id="{36DC1099-895E-A539-DE17-EDEDE2A43D34}"/>
                </a:ext>
              </a:extLst>
            </p:cNvPr>
            <p:cNvSpPr/>
            <p:nvPr/>
          </p:nvSpPr>
          <p:spPr>
            <a:xfrm rot="2700000">
              <a:off x="416160" y="6129679"/>
              <a:ext cx="174154" cy="174154"/>
            </a:xfrm>
            <a:prstGeom prst="frame">
              <a:avLst>
                <a:gd name="adj1" fmla="val 27969"/>
              </a:avLst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9" name="圆: 空心 8">
              <a:extLst>
                <a:ext uri="{FF2B5EF4-FFF2-40B4-BE49-F238E27FC236}">
                  <a16:creationId xmlns:a16="http://schemas.microsoft.com/office/drawing/2014/main" id="{61086F67-5709-F458-9303-AED3DD112591}"/>
                </a:ext>
              </a:extLst>
            </p:cNvPr>
            <p:cNvSpPr/>
            <p:nvPr/>
          </p:nvSpPr>
          <p:spPr>
            <a:xfrm>
              <a:off x="2643080" y="278894"/>
              <a:ext cx="260410" cy="260410"/>
            </a:xfrm>
            <a:prstGeom prst="donu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" name="立方体 9">
              <a:extLst>
                <a:ext uri="{FF2B5EF4-FFF2-40B4-BE49-F238E27FC236}">
                  <a16:creationId xmlns:a16="http://schemas.microsoft.com/office/drawing/2014/main" id="{3C510CB3-C001-5661-0865-61C59D1C4D73}"/>
                </a:ext>
              </a:extLst>
            </p:cNvPr>
            <p:cNvSpPr/>
            <p:nvPr/>
          </p:nvSpPr>
          <p:spPr>
            <a:xfrm>
              <a:off x="9758068" y="6339902"/>
              <a:ext cx="186504" cy="186502"/>
            </a:xfrm>
            <a:prstGeom prst="cube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73346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04B260AB-9F56-2479-D121-0029CE003437}"/>
              </a:ext>
            </a:extLst>
          </p:cNvPr>
          <p:cNvSpPr/>
          <p:nvPr/>
        </p:nvSpPr>
        <p:spPr>
          <a:xfrm>
            <a:off x="8856926" y="0"/>
            <a:ext cx="3335075" cy="3319307"/>
          </a:xfrm>
          <a:custGeom>
            <a:avLst/>
            <a:gdLst>
              <a:gd name="connsiteX0" fmla="*/ 0 w 3335075"/>
              <a:gd name="connsiteY0" fmla="*/ 0 h 3319307"/>
              <a:gd name="connsiteX1" fmla="*/ 3335075 w 3335075"/>
              <a:gd name="connsiteY1" fmla="*/ 0 h 3319307"/>
              <a:gd name="connsiteX2" fmla="*/ 3335075 w 3335075"/>
              <a:gd name="connsiteY2" fmla="*/ 3319307 h 3319307"/>
              <a:gd name="connsiteX3" fmla="*/ 0 w 3335075"/>
              <a:gd name="connsiteY3" fmla="*/ 3319307 h 3319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5075" h="3319307">
                <a:moveTo>
                  <a:pt x="0" y="0"/>
                </a:moveTo>
                <a:lnTo>
                  <a:pt x="3335075" y="0"/>
                </a:lnTo>
                <a:lnTo>
                  <a:pt x="3335075" y="3319307"/>
                </a:lnTo>
                <a:lnTo>
                  <a:pt x="0" y="3319307"/>
                </a:lnTo>
                <a:close/>
              </a:path>
            </a:pathLst>
          </a:custGeom>
          <a:solidFill>
            <a:schemeClr val="accent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4" name="任意多边形: 形状 53">
            <a:extLst>
              <a:ext uri="{FF2B5EF4-FFF2-40B4-BE49-F238E27FC236}">
                <a16:creationId xmlns:a16="http://schemas.microsoft.com/office/drawing/2014/main" id="{DC2E4B61-E854-2C8F-A13C-2BE1795B7AD0}"/>
              </a:ext>
            </a:extLst>
          </p:cNvPr>
          <p:cNvSpPr/>
          <p:nvPr/>
        </p:nvSpPr>
        <p:spPr>
          <a:xfrm>
            <a:off x="0" y="0"/>
            <a:ext cx="3809172" cy="4053086"/>
          </a:xfrm>
          <a:custGeom>
            <a:avLst/>
            <a:gdLst>
              <a:gd name="connsiteX0" fmla="*/ 0 w 3809172"/>
              <a:gd name="connsiteY0" fmla="*/ 0 h 4053086"/>
              <a:gd name="connsiteX1" fmla="*/ 3809172 w 3809172"/>
              <a:gd name="connsiteY1" fmla="*/ 0 h 4053086"/>
              <a:gd name="connsiteX2" fmla="*/ 3809172 w 3809172"/>
              <a:gd name="connsiteY2" fmla="*/ 4053086 h 4053086"/>
              <a:gd name="connsiteX3" fmla="*/ 0 w 3809172"/>
              <a:gd name="connsiteY3" fmla="*/ 4053086 h 4053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09172" h="4053086">
                <a:moveTo>
                  <a:pt x="0" y="0"/>
                </a:moveTo>
                <a:lnTo>
                  <a:pt x="3809172" y="0"/>
                </a:lnTo>
                <a:lnTo>
                  <a:pt x="3809172" y="4053086"/>
                </a:lnTo>
                <a:lnTo>
                  <a:pt x="0" y="4053086"/>
                </a:lnTo>
                <a:close/>
              </a:path>
            </a:pathLst>
          </a:custGeom>
          <a:solidFill>
            <a:schemeClr val="accent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5" name="任意多边形: 形状 54">
            <a:extLst>
              <a:ext uri="{FF2B5EF4-FFF2-40B4-BE49-F238E27FC236}">
                <a16:creationId xmlns:a16="http://schemas.microsoft.com/office/drawing/2014/main" id="{A537B385-4281-C2E8-205E-451AC9763B9A}"/>
              </a:ext>
            </a:extLst>
          </p:cNvPr>
          <p:cNvSpPr/>
          <p:nvPr/>
        </p:nvSpPr>
        <p:spPr>
          <a:xfrm>
            <a:off x="8626823" y="5857732"/>
            <a:ext cx="3565177" cy="1000268"/>
          </a:xfrm>
          <a:custGeom>
            <a:avLst/>
            <a:gdLst>
              <a:gd name="connsiteX0" fmla="*/ 0 w 3565177"/>
              <a:gd name="connsiteY0" fmla="*/ 0 h 1000268"/>
              <a:gd name="connsiteX1" fmla="*/ 3565177 w 3565177"/>
              <a:gd name="connsiteY1" fmla="*/ 0 h 1000268"/>
              <a:gd name="connsiteX2" fmla="*/ 3565177 w 3565177"/>
              <a:gd name="connsiteY2" fmla="*/ 1000268 h 1000268"/>
              <a:gd name="connsiteX3" fmla="*/ 0 w 3565177"/>
              <a:gd name="connsiteY3" fmla="*/ 1000268 h 1000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5177" h="1000268">
                <a:moveTo>
                  <a:pt x="0" y="0"/>
                </a:moveTo>
                <a:lnTo>
                  <a:pt x="3565177" y="0"/>
                </a:lnTo>
                <a:lnTo>
                  <a:pt x="3565177" y="1000268"/>
                </a:lnTo>
                <a:lnTo>
                  <a:pt x="0" y="1000268"/>
                </a:lnTo>
                <a:close/>
              </a:path>
            </a:pathLst>
          </a:cu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6" name="任意多边形: 形状 55">
            <a:extLst>
              <a:ext uri="{FF2B5EF4-FFF2-40B4-BE49-F238E27FC236}">
                <a16:creationId xmlns:a16="http://schemas.microsoft.com/office/drawing/2014/main" id="{60AC15E2-0654-119E-E4E1-324032D72AD4}"/>
              </a:ext>
            </a:extLst>
          </p:cNvPr>
          <p:cNvSpPr/>
          <p:nvPr/>
        </p:nvSpPr>
        <p:spPr>
          <a:xfrm>
            <a:off x="8330228" y="3312504"/>
            <a:ext cx="3861772" cy="2732696"/>
          </a:xfrm>
          <a:custGeom>
            <a:avLst/>
            <a:gdLst>
              <a:gd name="connsiteX0" fmla="*/ 0 w 3861772"/>
              <a:gd name="connsiteY0" fmla="*/ 0 h 2732696"/>
              <a:gd name="connsiteX1" fmla="*/ 3861772 w 3861772"/>
              <a:gd name="connsiteY1" fmla="*/ 0 h 2732696"/>
              <a:gd name="connsiteX2" fmla="*/ 3861772 w 3861772"/>
              <a:gd name="connsiteY2" fmla="*/ 2732696 h 2732696"/>
              <a:gd name="connsiteX3" fmla="*/ 0 w 3861772"/>
              <a:gd name="connsiteY3" fmla="*/ 2732696 h 2732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1772" h="2732696">
                <a:moveTo>
                  <a:pt x="0" y="0"/>
                </a:moveTo>
                <a:lnTo>
                  <a:pt x="3861772" y="0"/>
                </a:lnTo>
                <a:lnTo>
                  <a:pt x="3861772" y="2732696"/>
                </a:lnTo>
                <a:lnTo>
                  <a:pt x="0" y="2732696"/>
                </a:lnTo>
                <a:close/>
              </a:path>
            </a:pathLst>
          </a:custGeom>
          <a:solidFill>
            <a:schemeClr val="accent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7" name="任意多边形: 形状 56">
            <a:extLst>
              <a:ext uri="{FF2B5EF4-FFF2-40B4-BE49-F238E27FC236}">
                <a16:creationId xmlns:a16="http://schemas.microsoft.com/office/drawing/2014/main" id="{85D55881-49B3-9FDB-4E8F-6EEEAAA4DB92}"/>
              </a:ext>
            </a:extLst>
          </p:cNvPr>
          <p:cNvSpPr/>
          <p:nvPr/>
        </p:nvSpPr>
        <p:spPr>
          <a:xfrm>
            <a:off x="0" y="4078620"/>
            <a:ext cx="4322308" cy="2779381"/>
          </a:xfrm>
          <a:custGeom>
            <a:avLst/>
            <a:gdLst>
              <a:gd name="connsiteX0" fmla="*/ 0 w 4322308"/>
              <a:gd name="connsiteY0" fmla="*/ 0 h 2779381"/>
              <a:gd name="connsiteX1" fmla="*/ 4322308 w 4322308"/>
              <a:gd name="connsiteY1" fmla="*/ 0 h 2779381"/>
              <a:gd name="connsiteX2" fmla="*/ 4322308 w 4322308"/>
              <a:gd name="connsiteY2" fmla="*/ 2779381 h 2779381"/>
              <a:gd name="connsiteX3" fmla="*/ 0 w 4322308"/>
              <a:gd name="connsiteY3" fmla="*/ 2779381 h 2779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2308" h="2779381">
                <a:moveTo>
                  <a:pt x="0" y="0"/>
                </a:moveTo>
                <a:lnTo>
                  <a:pt x="4322308" y="0"/>
                </a:lnTo>
                <a:lnTo>
                  <a:pt x="4322308" y="2779381"/>
                </a:lnTo>
                <a:lnTo>
                  <a:pt x="0" y="2779381"/>
                </a:lnTo>
                <a:close/>
              </a:path>
            </a:pathLst>
          </a:cu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87619FFF-6487-D097-0A2D-F1BB82A2ADEA}"/>
              </a:ext>
            </a:extLst>
          </p:cNvPr>
          <p:cNvSpPr/>
          <p:nvPr/>
        </p:nvSpPr>
        <p:spPr>
          <a:xfrm>
            <a:off x="2422078" y="1457614"/>
            <a:ext cx="2604490" cy="3390657"/>
          </a:xfrm>
          <a:prstGeom prst="rect">
            <a:avLst/>
          </a:prstGeom>
          <a:pattFill prst="openDmnd">
            <a:fgClr>
              <a:schemeClr val="accent1">
                <a:lumMod val="75000"/>
              </a:schemeClr>
            </a:fgClr>
            <a:bgClr>
              <a:schemeClr val="accent4"/>
            </a:bgClr>
          </a:patt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C9247399-73EE-DCC7-4820-989EE86B9993}"/>
              </a:ext>
            </a:extLst>
          </p:cNvPr>
          <p:cNvSpPr/>
          <p:nvPr/>
        </p:nvSpPr>
        <p:spPr>
          <a:xfrm>
            <a:off x="6891153" y="812800"/>
            <a:ext cx="3450860" cy="3735652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0" name="任意多边形: 形状 59">
            <a:extLst>
              <a:ext uri="{FF2B5EF4-FFF2-40B4-BE49-F238E27FC236}">
                <a16:creationId xmlns:a16="http://schemas.microsoft.com/office/drawing/2014/main" id="{EF6AE628-4BA3-EEA0-EDFD-A5B7E1ED23E2}"/>
              </a:ext>
            </a:extLst>
          </p:cNvPr>
          <p:cNvSpPr/>
          <p:nvPr/>
        </p:nvSpPr>
        <p:spPr>
          <a:xfrm>
            <a:off x="6685407" y="0"/>
            <a:ext cx="2236102" cy="2404266"/>
          </a:xfrm>
          <a:custGeom>
            <a:avLst/>
            <a:gdLst>
              <a:gd name="connsiteX0" fmla="*/ 0 w 2236102"/>
              <a:gd name="connsiteY0" fmla="*/ 0 h 2404266"/>
              <a:gd name="connsiteX1" fmla="*/ 2236102 w 2236102"/>
              <a:gd name="connsiteY1" fmla="*/ 0 h 2404266"/>
              <a:gd name="connsiteX2" fmla="*/ 2236102 w 2236102"/>
              <a:gd name="connsiteY2" fmla="*/ 2404266 h 2404266"/>
              <a:gd name="connsiteX3" fmla="*/ 0 w 2236102"/>
              <a:gd name="connsiteY3" fmla="*/ 2404266 h 240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6102" h="2404266">
                <a:moveTo>
                  <a:pt x="0" y="0"/>
                </a:moveTo>
                <a:lnTo>
                  <a:pt x="2236102" y="0"/>
                </a:lnTo>
                <a:lnTo>
                  <a:pt x="2236102" y="2404266"/>
                </a:lnTo>
                <a:lnTo>
                  <a:pt x="0" y="2404266"/>
                </a:lnTo>
                <a:close/>
              </a:path>
            </a:pathLst>
          </a:custGeom>
          <a:solidFill>
            <a:schemeClr val="accent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922E9D8A-98A7-E6A7-AE10-CAF3447D4BE8}"/>
              </a:ext>
            </a:extLst>
          </p:cNvPr>
          <p:cNvSpPr/>
          <p:nvPr/>
        </p:nvSpPr>
        <p:spPr>
          <a:xfrm>
            <a:off x="4767455" y="-6769"/>
            <a:ext cx="2604490" cy="3390657"/>
          </a:xfrm>
          <a:prstGeom prst="rect">
            <a:avLst/>
          </a:prstGeom>
          <a:solidFill>
            <a:schemeClr val="accent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2" name="椭圆 61">
            <a:extLst>
              <a:ext uri="{FF2B5EF4-FFF2-40B4-BE49-F238E27FC236}">
                <a16:creationId xmlns:a16="http://schemas.microsoft.com/office/drawing/2014/main" id="{81AB130B-A622-31CA-B537-867E3DB336C9}"/>
              </a:ext>
            </a:extLst>
          </p:cNvPr>
          <p:cNvSpPr/>
          <p:nvPr/>
        </p:nvSpPr>
        <p:spPr>
          <a:xfrm>
            <a:off x="10364322" y="3290861"/>
            <a:ext cx="1157002" cy="1157002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D75304D7-5E4E-2DB3-6634-4A605F65E61E}"/>
              </a:ext>
            </a:extLst>
          </p:cNvPr>
          <p:cNvSpPr/>
          <p:nvPr/>
        </p:nvSpPr>
        <p:spPr>
          <a:xfrm>
            <a:off x="3587880" y="-5144"/>
            <a:ext cx="1179576" cy="1378682"/>
          </a:xfrm>
          <a:prstGeom prst="rect">
            <a:avLst/>
          </a:prstGeom>
          <a:solidFill>
            <a:schemeClr val="accent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A0CF9333-B79C-FCDD-B32F-74D6964EB20A}"/>
              </a:ext>
            </a:extLst>
          </p:cNvPr>
          <p:cNvSpPr/>
          <p:nvPr/>
        </p:nvSpPr>
        <p:spPr>
          <a:xfrm>
            <a:off x="3548308" y="1047010"/>
            <a:ext cx="1219147" cy="91919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69C52215-08D8-D4A9-5319-9DC1498DF70B}"/>
              </a:ext>
            </a:extLst>
          </p:cNvPr>
          <p:cNvSpPr/>
          <p:nvPr/>
        </p:nvSpPr>
        <p:spPr>
          <a:xfrm>
            <a:off x="5807288" y="3122348"/>
            <a:ext cx="3041827" cy="3735652"/>
          </a:xfrm>
          <a:prstGeom prst="rect">
            <a:avLst/>
          </a:prstGeom>
          <a:solidFill>
            <a:schemeClr val="accent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61F26D41-2B1B-43FA-4A7A-AFC09BB45709}"/>
              </a:ext>
            </a:extLst>
          </p:cNvPr>
          <p:cNvSpPr/>
          <p:nvPr/>
        </p:nvSpPr>
        <p:spPr>
          <a:xfrm>
            <a:off x="3797515" y="3521525"/>
            <a:ext cx="2338528" cy="3336475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EA83D922-26A8-8DB8-CF11-72BC80BE76C5}"/>
              </a:ext>
            </a:extLst>
          </p:cNvPr>
          <p:cNvSpPr/>
          <p:nvPr/>
        </p:nvSpPr>
        <p:spPr>
          <a:xfrm>
            <a:off x="3796373" y="3122348"/>
            <a:ext cx="2338528" cy="2744281"/>
          </a:xfrm>
          <a:prstGeom prst="rect">
            <a:avLst/>
          </a:prstGeom>
          <a:pattFill prst="pct5">
            <a:fgClr>
              <a:schemeClr val="tx1"/>
            </a:fgClr>
            <a:bgClr>
              <a:schemeClr val="accent6"/>
            </a:bgClr>
          </a:patt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8" name="椭圆 67">
            <a:extLst>
              <a:ext uri="{FF2B5EF4-FFF2-40B4-BE49-F238E27FC236}">
                <a16:creationId xmlns:a16="http://schemas.microsoft.com/office/drawing/2014/main" id="{C9FD7540-5D21-8A5D-E852-42D39B0AC710}"/>
              </a:ext>
            </a:extLst>
          </p:cNvPr>
          <p:cNvSpPr/>
          <p:nvPr/>
        </p:nvSpPr>
        <p:spPr>
          <a:xfrm>
            <a:off x="9510136" y="5433930"/>
            <a:ext cx="264128" cy="264128"/>
          </a:xfrm>
          <a:prstGeom prst="ellipse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任意多边形: 形状 95">
            <a:extLst>
              <a:ext uri="{FF2B5EF4-FFF2-40B4-BE49-F238E27FC236}">
                <a16:creationId xmlns:a16="http://schemas.microsoft.com/office/drawing/2014/main" id="{BC898D08-DDC9-FEFF-E3E9-EBFF677822D6}"/>
              </a:ext>
            </a:extLst>
          </p:cNvPr>
          <p:cNvSpPr/>
          <p:nvPr/>
        </p:nvSpPr>
        <p:spPr>
          <a:xfrm flipV="1">
            <a:off x="5083194" y="875406"/>
            <a:ext cx="363418" cy="88069"/>
          </a:xfrm>
          <a:custGeom>
            <a:avLst/>
            <a:gdLst>
              <a:gd name="connsiteX0" fmla="*/ 0 w 523875"/>
              <a:gd name="connsiteY0" fmla="*/ 114300 h 123825"/>
              <a:gd name="connsiteX1" fmla="*/ 133350 w 523875"/>
              <a:gd name="connsiteY1" fmla="*/ 0 h 123825"/>
              <a:gd name="connsiteX2" fmla="*/ 276225 w 523875"/>
              <a:gd name="connsiteY2" fmla="*/ 123825 h 123825"/>
              <a:gd name="connsiteX3" fmla="*/ 409575 w 523875"/>
              <a:gd name="connsiteY3" fmla="*/ 28575 h 123825"/>
              <a:gd name="connsiteX4" fmla="*/ 523875 w 523875"/>
              <a:gd name="connsiteY4" fmla="*/ 104775 h 123825"/>
              <a:gd name="connsiteX0" fmla="*/ 0 w 523875"/>
              <a:gd name="connsiteY0" fmla="*/ 114300 h 123825"/>
              <a:gd name="connsiteX1" fmla="*/ 133350 w 523875"/>
              <a:gd name="connsiteY1" fmla="*/ 0 h 123825"/>
              <a:gd name="connsiteX2" fmla="*/ 276225 w 523875"/>
              <a:gd name="connsiteY2" fmla="*/ 123825 h 123825"/>
              <a:gd name="connsiteX3" fmla="*/ 404813 w 523875"/>
              <a:gd name="connsiteY3" fmla="*/ 9525 h 123825"/>
              <a:gd name="connsiteX4" fmla="*/ 523875 w 523875"/>
              <a:gd name="connsiteY4" fmla="*/ 104775 h 123825"/>
              <a:gd name="connsiteX0" fmla="*/ 0 w 523875"/>
              <a:gd name="connsiteY0" fmla="*/ 114300 h 123825"/>
              <a:gd name="connsiteX1" fmla="*/ 133350 w 523875"/>
              <a:gd name="connsiteY1" fmla="*/ 0 h 123825"/>
              <a:gd name="connsiteX2" fmla="*/ 276225 w 523875"/>
              <a:gd name="connsiteY2" fmla="*/ 123825 h 123825"/>
              <a:gd name="connsiteX3" fmla="*/ 409575 w 523875"/>
              <a:gd name="connsiteY3" fmla="*/ 2381 h 123825"/>
              <a:gd name="connsiteX4" fmla="*/ 523875 w 523875"/>
              <a:gd name="connsiteY4" fmla="*/ 104775 h 123825"/>
              <a:gd name="connsiteX0" fmla="*/ 0 w 538162"/>
              <a:gd name="connsiteY0" fmla="*/ 114300 h 135732"/>
              <a:gd name="connsiteX1" fmla="*/ 133350 w 538162"/>
              <a:gd name="connsiteY1" fmla="*/ 0 h 135732"/>
              <a:gd name="connsiteX2" fmla="*/ 276225 w 538162"/>
              <a:gd name="connsiteY2" fmla="*/ 123825 h 135732"/>
              <a:gd name="connsiteX3" fmla="*/ 409575 w 538162"/>
              <a:gd name="connsiteY3" fmla="*/ 2381 h 135732"/>
              <a:gd name="connsiteX4" fmla="*/ 538162 w 538162"/>
              <a:gd name="connsiteY4" fmla="*/ 135732 h 135732"/>
              <a:gd name="connsiteX0" fmla="*/ 0 w 547687"/>
              <a:gd name="connsiteY0" fmla="*/ 114300 h 123825"/>
              <a:gd name="connsiteX1" fmla="*/ 133350 w 547687"/>
              <a:gd name="connsiteY1" fmla="*/ 0 h 123825"/>
              <a:gd name="connsiteX2" fmla="*/ 276225 w 547687"/>
              <a:gd name="connsiteY2" fmla="*/ 123825 h 123825"/>
              <a:gd name="connsiteX3" fmla="*/ 409575 w 547687"/>
              <a:gd name="connsiteY3" fmla="*/ 2381 h 123825"/>
              <a:gd name="connsiteX4" fmla="*/ 547687 w 547687"/>
              <a:gd name="connsiteY4" fmla="*/ 123825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687" h="123825">
                <a:moveTo>
                  <a:pt x="0" y="114300"/>
                </a:moveTo>
                <a:lnTo>
                  <a:pt x="133350" y="0"/>
                </a:lnTo>
                <a:lnTo>
                  <a:pt x="276225" y="123825"/>
                </a:lnTo>
                <a:lnTo>
                  <a:pt x="409575" y="2381"/>
                </a:lnTo>
                <a:cubicBezTo>
                  <a:pt x="447675" y="27781"/>
                  <a:pt x="509587" y="98425"/>
                  <a:pt x="547687" y="123825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7" name="任意多边形: 形状 96">
            <a:extLst>
              <a:ext uri="{FF2B5EF4-FFF2-40B4-BE49-F238E27FC236}">
                <a16:creationId xmlns:a16="http://schemas.microsoft.com/office/drawing/2014/main" id="{14E0C715-ACBA-025D-A4C3-A2FBBB830189}"/>
              </a:ext>
            </a:extLst>
          </p:cNvPr>
          <p:cNvSpPr/>
          <p:nvPr/>
        </p:nvSpPr>
        <p:spPr>
          <a:xfrm flipV="1">
            <a:off x="5083194" y="965821"/>
            <a:ext cx="363418" cy="88069"/>
          </a:xfrm>
          <a:custGeom>
            <a:avLst/>
            <a:gdLst>
              <a:gd name="connsiteX0" fmla="*/ 0 w 523875"/>
              <a:gd name="connsiteY0" fmla="*/ 114300 h 123825"/>
              <a:gd name="connsiteX1" fmla="*/ 133350 w 523875"/>
              <a:gd name="connsiteY1" fmla="*/ 0 h 123825"/>
              <a:gd name="connsiteX2" fmla="*/ 276225 w 523875"/>
              <a:gd name="connsiteY2" fmla="*/ 123825 h 123825"/>
              <a:gd name="connsiteX3" fmla="*/ 409575 w 523875"/>
              <a:gd name="connsiteY3" fmla="*/ 28575 h 123825"/>
              <a:gd name="connsiteX4" fmla="*/ 523875 w 523875"/>
              <a:gd name="connsiteY4" fmla="*/ 104775 h 123825"/>
              <a:gd name="connsiteX0" fmla="*/ 0 w 523875"/>
              <a:gd name="connsiteY0" fmla="*/ 114300 h 123825"/>
              <a:gd name="connsiteX1" fmla="*/ 133350 w 523875"/>
              <a:gd name="connsiteY1" fmla="*/ 0 h 123825"/>
              <a:gd name="connsiteX2" fmla="*/ 276225 w 523875"/>
              <a:gd name="connsiteY2" fmla="*/ 123825 h 123825"/>
              <a:gd name="connsiteX3" fmla="*/ 404813 w 523875"/>
              <a:gd name="connsiteY3" fmla="*/ 9525 h 123825"/>
              <a:gd name="connsiteX4" fmla="*/ 523875 w 523875"/>
              <a:gd name="connsiteY4" fmla="*/ 104775 h 123825"/>
              <a:gd name="connsiteX0" fmla="*/ 0 w 523875"/>
              <a:gd name="connsiteY0" fmla="*/ 114300 h 123825"/>
              <a:gd name="connsiteX1" fmla="*/ 133350 w 523875"/>
              <a:gd name="connsiteY1" fmla="*/ 0 h 123825"/>
              <a:gd name="connsiteX2" fmla="*/ 276225 w 523875"/>
              <a:gd name="connsiteY2" fmla="*/ 123825 h 123825"/>
              <a:gd name="connsiteX3" fmla="*/ 409575 w 523875"/>
              <a:gd name="connsiteY3" fmla="*/ 2381 h 123825"/>
              <a:gd name="connsiteX4" fmla="*/ 523875 w 523875"/>
              <a:gd name="connsiteY4" fmla="*/ 104775 h 123825"/>
              <a:gd name="connsiteX0" fmla="*/ 0 w 538162"/>
              <a:gd name="connsiteY0" fmla="*/ 114300 h 135732"/>
              <a:gd name="connsiteX1" fmla="*/ 133350 w 538162"/>
              <a:gd name="connsiteY1" fmla="*/ 0 h 135732"/>
              <a:gd name="connsiteX2" fmla="*/ 276225 w 538162"/>
              <a:gd name="connsiteY2" fmla="*/ 123825 h 135732"/>
              <a:gd name="connsiteX3" fmla="*/ 409575 w 538162"/>
              <a:gd name="connsiteY3" fmla="*/ 2381 h 135732"/>
              <a:gd name="connsiteX4" fmla="*/ 538162 w 538162"/>
              <a:gd name="connsiteY4" fmla="*/ 135732 h 135732"/>
              <a:gd name="connsiteX0" fmla="*/ 0 w 547687"/>
              <a:gd name="connsiteY0" fmla="*/ 114300 h 123825"/>
              <a:gd name="connsiteX1" fmla="*/ 133350 w 547687"/>
              <a:gd name="connsiteY1" fmla="*/ 0 h 123825"/>
              <a:gd name="connsiteX2" fmla="*/ 276225 w 547687"/>
              <a:gd name="connsiteY2" fmla="*/ 123825 h 123825"/>
              <a:gd name="connsiteX3" fmla="*/ 409575 w 547687"/>
              <a:gd name="connsiteY3" fmla="*/ 2381 h 123825"/>
              <a:gd name="connsiteX4" fmla="*/ 547687 w 547687"/>
              <a:gd name="connsiteY4" fmla="*/ 123825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687" h="123825">
                <a:moveTo>
                  <a:pt x="0" y="114300"/>
                </a:moveTo>
                <a:lnTo>
                  <a:pt x="133350" y="0"/>
                </a:lnTo>
                <a:lnTo>
                  <a:pt x="276225" y="123825"/>
                </a:lnTo>
                <a:lnTo>
                  <a:pt x="409575" y="2381"/>
                </a:lnTo>
                <a:cubicBezTo>
                  <a:pt x="447675" y="27781"/>
                  <a:pt x="509587" y="98425"/>
                  <a:pt x="547687" y="123825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8" name="任意多边形: 形状 97">
            <a:extLst>
              <a:ext uri="{FF2B5EF4-FFF2-40B4-BE49-F238E27FC236}">
                <a16:creationId xmlns:a16="http://schemas.microsoft.com/office/drawing/2014/main" id="{9E6E5AF8-582C-80BC-651D-14EF34BBEC1B}"/>
              </a:ext>
            </a:extLst>
          </p:cNvPr>
          <p:cNvSpPr/>
          <p:nvPr/>
        </p:nvSpPr>
        <p:spPr>
          <a:xfrm flipV="1">
            <a:off x="5083194" y="1063829"/>
            <a:ext cx="363418" cy="88069"/>
          </a:xfrm>
          <a:custGeom>
            <a:avLst/>
            <a:gdLst>
              <a:gd name="connsiteX0" fmla="*/ 0 w 523875"/>
              <a:gd name="connsiteY0" fmla="*/ 114300 h 123825"/>
              <a:gd name="connsiteX1" fmla="*/ 133350 w 523875"/>
              <a:gd name="connsiteY1" fmla="*/ 0 h 123825"/>
              <a:gd name="connsiteX2" fmla="*/ 276225 w 523875"/>
              <a:gd name="connsiteY2" fmla="*/ 123825 h 123825"/>
              <a:gd name="connsiteX3" fmla="*/ 409575 w 523875"/>
              <a:gd name="connsiteY3" fmla="*/ 28575 h 123825"/>
              <a:gd name="connsiteX4" fmla="*/ 523875 w 523875"/>
              <a:gd name="connsiteY4" fmla="*/ 104775 h 123825"/>
              <a:gd name="connsiteX0" fmla="*/ 0 w 523875"/>
              <a:gd name="connsiteY0" fmla="*/ 114300 h 123825"/>
              <a:gd name="connsiteX1" fmla="*/ 133350 w 523875"/>
              <a:gd name="connsiteY1" fmla="*/ 0 h 123825"/>
              <a:gd name="connsiteX2" fmla="*/ 276225 w 523875"/>
              <a:gd name="connsiteY2" fmla="*/ 123825 h 123825"/>
              <a:gd name="connsiteX3" fmla="*/ 404813 w 523875"/>
              <a:gd name="connsiteY3" fmla="*/ 9525 h 123825"/>
              <a:gd name="connsiteX4" fmla="*/ 523875 w 523875"/>
              <a:gd name="connsiteY4" fmla="*/ 104775 h 123825"/>
              <a:gd name="connsiteX0" fmla="*/ 0 w 523875"/>
              <a:gd name="connsiteY0" fmla="*/ 114300 h 123825"/>
              <a:gd name="connsiteX1" fmla="*/ 133350 w 523875"/>
              <a:gd name="connsiteY1" fmla="*/ 0 h 123825"/>
              <a:gd name="connsiteX2" fmla="*/ 276225 w 523875"/>
              <a:gd name="connsiteY2" fmla="*/ 123825 h 123825"/>
              <a:gd name="connsiteX3" fmla="*/ 409575 w 523875"/>
              <a:gd name="connsiteY3" fmla="*/ 2381 h 123825"/>
              <a:gd name="connsiteX4" fmla="*/ 523875 w 523875"/>
              <a:gd name="connsiteY4" fmla="*/ 104775 h 123825"/>
              <a:gd name="connsiteX0" fmla="*/ 0 w 538162"/>
              <a:gd name="connsiteY0" fmla="*/ 114300 h 135732"/>
              <a:gd name="connsiteX1" fmla="*/ 133350 w 538162"/>
              <a:gd name="connsiteY1" fmla="*/ 0 h 135732"/>
              <a:gd name="connsiteX2" fmla="*/ 276225 w 538162"/>
              <a:gd name="connsiteY2" fmla="*/ 123825 h 135732"/>
              <a:gd name="connsiteX3" fmla="*/ 409575 w 538162"/>
              <a:gd name="connsiteY3" fmla="*/ 2381 h 135732"/>
              <a:gd name="connsiteX4" fmla="*/ 538162 w 538162"/>
              <a:gd name="connsiteY4" fmla="*/ 135732 h 135732"/>
              <a:gd name="connsiteX0" fmla="*/ 0 w 547687"/>
              <a:gd name="connsiteY0" fmla="*/ 114300 h 123825"/>
              <a:gd name="connsiteX1" fmla="*/ 133350 w 547687"/>
              <a:gd name="connsiteY1" fmla="*/ 0 h 123825"/>
              <a:gd name="connsiteX2" fmla="*/ 276225 w 547687"/>
              <a:gd name="connsiteY2" fmla="*/ 123825 h 123825"/>
              <a:gd name="connsiteX3" fmla="*/ 409575 w 547687"/>
              <a:gd name="connsiteY3" fmla="*/ 2381 h 123825"/>
              <a:gd name="connsiteX4" fmla="*/ 547687 w 547687"/>
              <a:gd name="connsiteY4" fmla="*/ 123825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687" h="123825">
                <a:moveTo>
                  <a:pt x="0" y="114300"/>
                </a:moveTo>
                <a:lnTo>
                  <a:pt x="133350" y="0"/>
                </a:lnTo>
                <a:lnTo>
                  <a:pt x="276225" y="123825"/>
                </a:lnTo>
                <a:lnTo>
                  <a:pt x="409575" y="2381"/>
                </a:lnTo>
                <a:cubicBezTo>
                  <a:pt x="447675" y="27781"/>
                  <a:pt x="509587" y="98425"/>
                  <a:pt x="547687" y="123825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cxnSp>
        <p:nvCxnSpPr>
          <p:cNvPr id="70" name="直接连接符 69">
            <a:extLst>
              <a:ext uri="{FF2B5EF4-FFF2-40B4-BE49-F238E27FC236}">
                <a16:creationId xmlns:a16="http://schemas.microsoft.com/office/drawing/2014/main" id="{8603AA83-109E-3703-3B57-7AA7ED7CC836}"/>
              </a:ext>
            </a:extLst>
          </p:cNvPr>
          <p:cNvCxnSpPr/>
          <p:nvPr/>
        </p:nvCxnSpPr>
        <p:spPr>
          <a:xfrm>
            <a:off x="1849987" y="694501"/>
            <a:ext cx="275318" cy="2753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接连接符 70">
            <a:extLst>
              <a:ext uri="{FF2B5EF4-FFF2-40B4-BE49-F238E27FC236}">
                <a16:creationId xmlns:a16="http://schemas.microsoft.com/office/drawing/2014/main" id="{F1FDF66E-D140-A796-BB44-15945D4D67E9}"/>
              </a:ext>
            </a:extLst>
          </p:cNvPr>
          <p:cNvCxnSpPr/>
          <p:nvPr/>
        </p:nvCxnSpPr>
        <p:spPr>
          <a:xfrm>
            <a:off x="1849987" y="899730"/>
            <a:ext cx="275318" cy="2753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椭圆 71">
            <a:extLst>
              <a:ext uri="{FF2B5EF4-FFF2-40B4-BE49-F238E27FC236}">
                <a16:creationId xmlns:a16="http://schemas.microsoft.com/office/drawing/2014/main" id="{B81457B2-1CDC-C36F-DCE0-4FE4873E7FCE}"/>
              </a:ext>
            </a:extLst>
          </p:cNvPr>
          <p:cNvSpPr/>
          <p:nvPr/>
        </p:nvSpPr>
        <p:spPr>
          <a:xfrm>
            <a:off x="2581663" y="1072857"/>
            <a:ext cx="109764" cy="109764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3" name="补位_0">
            <a:extLst>
              <a:ext uri="{FF2B5EF4-FFF2-40B4-BE49-F238E27FC236}">
                <a16:creationId xmlns:a16="http://schemas.microsoft.com/office/drawing/2014/main" id="{062C7A14-2BC0-5268-53EB-62B7D6735A18}"/>
              </a:ext>
            </a:extLst>
          </p:cNvPr>
          <p:cNvSpPr/>
          <p:nvPr/>
        </p:nvSpPr>
        <p:spPr>
          <a:xfrm>
            <a:off x="9260221" y="1208854"/>
            <a:ext cx="2377611" cy="2253110"/>
          </a:xfrm>
          <a:prstGeom prst="rect">
            <a:avLst/>
          </a:prstGeom>
          <a:solidFill>
            <a:schemeClr val="accent5">
              <a:alpha val="0"/>
            </a:schemeClr>
          </a:solidFill>
          <a:ln w="28575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28575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任意多边形: 形状 73">
            <a:extLst>
              <a:ext uri="{FF2B5EF4-FFF2-40B4-BE49-F238E27FC236}">
                <a16:creationId xmlns:a16="http://schemas.microsoft.com/office/drawing/2014/main" id="{D81372B5-2042-7D1A-4E56-6693CF340A5D}"/>
              </a:ext>
            </a:extLst>
          </p:cNvPr>
          <p:cNvSpPr/>
          <p:nvPr/>
        </p:nvSpPr>
        <p:spPr>
          <a:xfrm rot="2605701" flipH="1">
            <a:off x="11711242" y="2054604"/>
            <a:ext cx="696013" cy="349065"/>
          </a:xfrm>
          <a:custGeom>
            <a:avLst/>
            <a:gdLst>
              <a:gd name="connsiteX0" fmla="*/ 330422 w 696013"/>
              <a:gd name="connsiteY0" fmla="*/ 0 h 349065"/>
              <a:gd name="connsiteX1" fmla="*/ 0 w 696013"/>
              <a:gd name="connsiteY1" fmla="*/ 349065 h 349065"/>
              <a:gd name="connsiteX2" fmla="*/ 696013 w 696013"/>
              <a:gd name="connsiteY2" fmla="*/ 347160 h 349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6013" h="349065">
                <a:moveTo>
                  <a:pt x="330422" y="0"/>
                </a:moveTo>
                <a:lnTo>
                  <a:pt x="0" y="349065"/>
                </a:lnTo>
                <a:lnTo>
                  <a:pt x="696013" y="347160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5" name="任意多边形: 形状 74">
            <a:extLst>
              <a:ext uri="{FF2B5EF4-FFF2-40B4-BE49-F238E27FC236}">
                <a16:creationId xmlns:a16="http://schemas.microsoft.com/office/drawing/2014/main" id="{CC97E0BE-658F-2D05-6DE3-6C8E1FEF6840}"/>
              </a:ext>
            </a:extLst>
          </p:cNvPr>
          <p:cNvSpPr/>
          <p:nvPr/>
        </p:nvSpPr>
        <p:spPr>
          <a:xfrm flipH="1">
            <a:off x="11680636" y="1208854"/>
            <a:ext cx="511365" cy="902387"/>
          </a:xfrm>
          <a:custGeom>
            <a:avLst/>
            <a:gdLst>
              <a:gd name="connsiteX0" fmla="*/ 511365 w 511365"/>
              <a:gd name="connsiteY0" fmla="*/ 0 h 902387"/>
              <a:gd name="connsiteX1" fmla="*/ 0 w 511365"/>
              <a:gd name="connsiteY1" fmla="*/ 0 h 902387"/>
              <a:gd name="connsiteX2" fmla="*/ 0 w 511365"/>
              <a:gd name="connsiteY2" fmla="*/ 902387 h 902387"/>
              <a:gd name="connsiteX3" fmla="*/ 511365 w 511365"/>
              <a:gd name="connsiteY3" fmla="*/ 902387 h 902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365" h="902387">
                <a:moveTo>
                  <a:pt x="511365" y="0"/>
                </a:moveTo>
                <a:lnTo>
                  <a:pt x="0" y="0"/>
                </a:lnTo>
                <a:lnTo>
                  <a:pt x="0" y="902387"/>
                </a:lnTo>
                <a:lnTo>
                  <a:pt x="511365" y="902387"/>
                </a:lnTo>
                <a:close/>
              </a:path>
            </a:pathLst>
          </a:cu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cxnSp>
        <p:nvCxnSpPr>
          <p:cNvPr id="76" name="直接连接符 75">
            <a:extLst>
              <a:ext uri="{FF2B5EF4-FFF2-40B4-BE49-F238E27FC236}">
                <a16:creationId xmlns:a16="http://schemas.microsoft.com/office/drawing/2014/main" id="{01DC85C9-77C7-474A-6ABD-532EFAAAA5CC}"/>
              </a:ext>
            </a:extLst>
          </p:cNvPr>
          <p:cNvCxnSpPr/>
          <p:nvPr/>
        </p:nvCxnSpPr>
        <p:spPr>
          <a:xfrm>
            <a:off x="7882479" y="5377185"/>
            <a:ext cx="275318" cy="2753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接连接符 76">
            <a:extLst>
              <a:ext uri="{FF2B5EF4-FFF2-40B4-BE49-F238E27FC236}">
                <a16:creationId xmlns:a16="http://schemas.microsoft.com/office/drawing/2014/main" id="{C2A9A16B-E4CC-9EFE-B49D-B76D452B2997}"/>
              </a:ext>
            </a:extLst>
          </p:cNvPr>
          <p:cNvCxnSpPr/>
          <p:nvPr/>
        </p:nvCxnSpPr>
        <p:spPr>
          <a:xfrm>
            <a:off x="7882479" y="5582414"/>
            <a:ext cx="275318" cy="2753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等腰三角形 77">
            <a:extLst>
              <a:ext uri="{FF2B5EF4-FFF2-40B4-BE49-F238E27FC236}">
                <a16:creationId xmlns:a16="http://schemas.microsoft.com/office/drawing/2014/main" id="{11044F97-5B83-89AE-2C51-8F1BA497F265}"/>
              </a:ext>
            </a:extLst>
          </p:cNvPr>
          <p:cNvSpPr/>
          <p:nvPr/>
        </p:nvSpPr>
        <p:spPr>
          <a:xfrm>
            <a:off x="554168" y="2277010"/>
            <a:ext cx="978256" cy="843324"/>
          </a:xfrm>
          <a:prstGeom prst="triangl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9" name="等腰三角形 78">
            <a:extLst>
              <a:ext uri="{FF2B5EF4-FFF2-40B4-BE49-F238E27FC236}">
                <a16:creationId xmlns:a16="http://schemas.microsoft.com/office/drawing/2014/main" id="{C5E3F9D5-B5F1-4DB9-B674-22E668A50ECA}"/>
              </a:ext>
            </a:extLst>
          </p:cNvPr>
          <p:cNvSpPr/>
          <p:nvPr/>
        </p:nvSpPr>
        <p:spPr>
          <a:xfrm>
            <a:off x="440052" y="2217918"/>
            <a:ext cx="978256" cy="843324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0" name="任意多边形: 形状 79">
            <a:extLst>
              <a:ext uri="{FF2B5EF4-FFF2-40B4-BE49-F238E27FC236}">
                <a16:creationId xmlns:a16="http://schemas.microsoft.com/office/drawing/2014/main" id="{FAE3701C-521D-7CE0-D515-6085A3F06416}"/>
              </a:ext>
            </a:extLst>
          </p:cNvPr>
          <p:cNvSpPr/>
          <p:nvPr/>
        </p:nvSpPr>
        <p:spPr>
          <a:xfrm rot="2605701" flipH="1">
            <a:off x="270822" y="6432035"/>
            <a:ext cx="991930" cy="621083"/>
          </a:xfrm>
          <a:custGeom>
            <a:avLst/>
            <a:gdLst>
              <a:gd name="connsiteX0" fmla="*/ 346456 w 991930"/>
              <a:gd name="connsiteY0" fmla="*/ 7233 h 621083"/>
              <a:gd name="connsiteX1" fmla="*/ 0 w 991930"/>
              <a:gd name="connsiteY1" fmla="*/ 0 h 621083"/>
              <a:gd name="connsiteX2" fmla="*/ 656127 w 991930"/>
              <a:gd name="connsiteY2" fmla="*/ 621083 h 621083"/>
              <a:gd name="connsiteX3" fmla="*/ 991930 w 991930"/>
              <a:gd name="connsiteY3" fmla="*/ 620164 h 621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1930" h="621083">
                <a:moveTo>
                  <a:pt x="346456" y="7233"/>
                </a:moveTo>
                <a:lnTo>
                  <a:pt x="0" y="0"/>
                </a:lnTo>
                <a:lnTo>
                  <a:pt x="656127" y="621083"/>
                </a:lnTo>
                <a:lnTo>
                  <a:pt x="991930" y="620164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1" name="任意多边形: 形状 80">
            <a:extLst>
              <a:ext uri="{FF2B5EF4-FFF2-40B4-BE49-F238E27FC236}">
                <a16:creationId xmlns:a16="http://schemas.microsoft.com/office/drawing/2014/main" id="{0CB7E13C-EA3A-5AA4-1D35-8F3DBDB86D3A}"/>
              </a:ext>
            </a:extLst>
          </p:cNvPr>
          <p:cNvSpPr/>
          <p:nvPr/>
        </p:nvSpPr>
        <p:spPr>
          <a:xfrm rot="13446656" flipH="1">
            <a:off x="637153" y="6202332"/>
            <a:ext cx="1620256" cy="641696"/>
          </a:xfrm>
          <a:custGeom>
            <a:avLst/>
            <a:gdLst>
              <a:gd name="connsiteX0" fmla="*/ 0 w 1620256"/>
              <a:gd name="connsiteY0" fmla="*/ 641696 h 641696"/>
              <a:gd name="connsiteX1" fmla="*/ 1620256 w 1620256"/>
              <a:gd name="connsiteY1" fmla="*/ 639889 h 641696"/>
              <a:gd name="connsiteX2" fmla="*/ 965685 w 1620256"/>
              <a:gd name="connsiteY2" fmla="*/ 5324 h 641696"/>
              <a:gd name="connsiteX3" fmla="*/ 613074 w 1620256"/>
              <a:gd name="connsiteY3" fmla="*/ 0 h 641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20256" h="641696">
                <a:moveTo>
                  <a:pt x="0" y="641696"/>
                </a:moveTo>
                <a:lnTo>
                  <a:pt x="1620256" y="639889"/>
                </a:lnTo>
                <a:lnTo>
                  <a:pt x="965685" y="5324"/>
                </a:lnTo>
                <a:lnTo>
                  <a:pt x="613074" y="0"/>
                </a:lnTo>
                <a:close/>
              </a:path>
            </a:pathLst>
          </a:cu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2" name="矩形 81">
            <a:extLst>
              <a:ext uri="{FF2B5EF4-FFF2-40B4-BE49-F238E27FC236}">
                <a16:creationId xmlns:a16="http://schemas.microsoft.com/office/drawing/2014/main" id="{BEC2CE51-D4FA-30DC-B1B2-EFC6AA5D4FA1}"/>
              </a:ext>
            </a:extLst>
          </p:cNvPr>
          <p:cNvSpPr/>
          <p:nvPr/>
        </p:nvSpPr>
        <p:spPr>
          <a:xfrm flipH="1">
            <a:off x="186544" y="5720073"/>
            <a:ext cx="902386" cy="902387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3" name="矩形: 圆角 82">
            <a:extLst>
              <a:ext uri="{FF2B5EF4-FFF2-40B4-BE49-F238E27FC236}">
                <a16:creationId xmlns:a16="http://schemas.microsoft.com/office/drawing/2014/main" id="{0771690F-6821-7CC8-75E3-71F0134B09A8}"/>
              </a:ext>
            </a:extLst>
          </p:cNvPr>
          <p:cNvSpPr/>
          <p:nvPr/>
        </p:nvSpPr>
        <p:spPr>
          <a:xfrm>
            <a:off x="1465101" y="1482735"/>
            <a:ext cx="9764230" cy="4398106"/>
          </a:xfrm>
          <a:prstGeom prst="roundRect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84" name="矩形: 圆角 83">
            <a:extLst>
              <a:ext uri="{FF2B5EF4-FFF2-40B4-BE49-F238E27FC236}">
                <a16:creationId xmlns:a16="http://schemas.microsoft.com/office/drawing/2014/main" id="{877727CF-4630-8612-10FD-B834A2134D8D}"/>
              </a:ext>
            </a:extLst>
          </p:cNvPr>
          <p:cNvSpPr/>
          <p:nvPr/>
        </p:nvSpPr>
        <p:spPr>
          <a:xfrm>
            <a:off x="1213885" y="1229947"/>
            <a:ext cx="9764230" cy="439810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4" name="十字形 93">
            <a:extLst>
              <a:ext uri="{FF2B5EF4-FFF2-40B4-BE49-F238E27FC236}">
                <a16:creationId xmlns:a16="http://schemas.microsoft.com/office/drawing/2014/main" id="{DAD3B177-9247-3E89-69D5-0DF925FB7776}"/>
              </a:ext>
            </a:extLst>
          </p:cNvPr>
          <p:cNvSpPr/>
          <p:nvPr/>
        </p:nvSpPr>
        <p:spPr>
          <a:xfrm>
            <a:off x="1425652" y="1560305"/>
            <a:ext cx="293906" cy="293906"/>
          </a:xfrm>
          <a:prstGeom prst="plus">
            <a:avLst>
              <a:gd name="adj" fmla="val 36883"/>
            </a:avLst>
          </a:prstGeom>
          <a:pattFill prst="pct20">
            <a:fgClr>
              <a:schemeClr val="tx1"/>
            </a:fgClr>
            <a:bgClr>
              <a:srgbClr val="0F4CC5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5" name="十字形 94">
            <a:extLst>
              <a:ext uri="{FF2B5EF4-FFF2-40B4-BE49-F238E27FC236}">
                <a16:creationId xmlns:a16="http://schemas.microsoft.com/office/drawing/2014/main" id="{AD7F3E84-8FBB-741F-B9EC-C8857BEE8B81}"/>
              </a:ext>
            </a:extLst>
          </p:cNvPr>
          <p:cNvSpPr/>
          <p:nvPr/>
        </p:nvSpPr>
        <p:spPr>
          <a:xfrm>
            <a:off x="1376101" y="1558415"/>
            <a:ext cx="293906" cy="293906"/>
          </a:xfrm>
          <a:prstGeom prst="plus">
            <a:avLst>
              <a:gd name="adj" fmla="val 36883"/>
            </a:avLst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6" name="图文框 85">
            <a:extLst>
              <a:ext uri="{FF2B5EF4-FFF2-40B4-BE49-F238E27FC236}">
                <a16:creationId xmlns:a16="http://schemas.microsoft.com/office/drawing/2014/main" id="{964AD117-0511-A500-95A0-CC7C301A6733}"/>
              </a:ext>
            </a:extLst>
          </p:cNvPr>
          <p:cNvSpPr/>
          <p:nvPr/>
        </p:nvSpPr>
        <p:spPr>
          <a:xfrm rot="2700000">
            <a:off x="2894859" y="3628493"/>
            <a:ext cx="154830" cy="154828"/>
          </a:xfrm>
          <a:prstGeom prst="frame">
            <a:avLst>
              <a:gd name="adj1" fmla="val 27969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7" name="圆: 空心 86">
            <a:extLst>
              <a:ext uri="{FF2B5EF4-FFF2-40B4-BE49-F238E27FC236}">
                <a16:creationId xmlns:a16="http://schemas.microsoft.com/office/drawing/2014/main" id="{29DDF369-BBA2-F21E-1902-6DC0F4ADAFC0}"/>
              </a:ext>
            </a:extLst>
          </p:cNvPr>
          <p:cNvSpPr/>
          <p:nvPr/>
        </p:nvSpPr>
        <p:spPr>
          <a:xfrm>
            <a:off x="9684732" y="1344279"/>
            <a:ext cx="260410" cy="260410"/>
          </a:xfrm>
          <a:prstGeom prst="donu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8" name="立方体 87">
            <a:extLst>
              <a:ext uri="{FF2B5EF4-FFF2-40B4-BE49-F238E27FC236}">
                <a16:creationId xmlns:a16="http://schemas.microsoft.com/office/drawing/2014/main" id="{E74CACA5-89E8-A0F1-18FC-9CDC5E33A999}"/>
              </a:ext>
            </a:extLst>
          </p:cNvPr>
          <p:cNvSpPr/>
          <p:nvPr/>
        </p:nvSpPr>
        <p:spPr>
          <a:xfrm>
            <a:off x="10073212" y="5044932"/>
            <a:ext cx="330337" cy="330333"/>
          </a:xfrm>
          <a:prstGeom prst="cub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1" name="任意多边形: 形状 90">
            <a:extLst>
              <a:ext uri="{FF2B5EF4-FFF2-40B4-BE49-F238E27FC236}">
                <a16:creationId xmlns:a16="http://schemas.microsoft.com/office/drawing/2014/main" id="{65C5237D-E430-BC79-6129-468A5C861091}"/>
              </a:ext>
            </a:extLst>
          </p:cNvPr>
          <p:cNvSpPr/>
          <p:nvPr/>
        </p:nvSpPr>
        <p:spPr>
          <a:xfrm flipV="1">
            <a:off x="3421170" y="5202795"/>
            <a:ext cx="363418" cy="88069"/>
          </a:xfrm>
          <a:custGeom>
            <a:avLst/>
            <a:gdLst>
              <a:gd name="connsiteX0" fmla="*/ 0 w 523875"/>
              <a:gd name="connsiteY0" fmla="*/ 114300 h 123825"/>
              <a:gd name="connsiteX1" fmla="*/ 133350 w 523875"/>
              <a:gd name="connsiteY1" fmla="*/ 0 h 123825"/>
              <a:gd name="connsiteX2" fmla="*/ 276225 w 523875"/>
              <a:gd name="connsiteY2" fmla="*/ 123825 h 123825"/>
              <a:gd name="connsiteX3" fmla="*/ 409575 w 523875"/>
              <a:gd name="connsiteY3" fmla="*/ 28575 h 123825"/>
              <a:gd name="connsiteX4" fmla="*/ 523875 w 523875"/>
              <a:gd name="connsiteY4" fmla="*/ 104775 h 123825"/>
              <a:gd name="connsiteX0" fmla="*/ 0 w 523875"/>
              <a:gd name="connsiteY0" fmla="*/ 114300 h 123825"/>
              <a:gd name="connsiteX1" fmla="*/ 133350 w 523875"/>
              <a:gd name="connsiteY1" fmla="*/ 0 h 123825"/>
              <a:gd name="connsiteX2" fmla="*/ 276225 w 523875"/>
              <a:gd name="connsiteY2" fmla="*/ 123825 h 123825"/>
              <a:gd name="connsiteX3" fmla="*/ 404813 w 523875"/>
              <a:gd name="connsiteY3" fmla="*/ 9525 h 123825"/>
              <a:gd name="connsiteX4" fmla="*/ 523875 w 523875"/>
              <a:gd name="connsiteY4" fmla="*/ 104775 h 123825"/>
              <a:gd name="connsiteX0" fmla="*/ 0 w 523875"/>
              <a:gd name="connsiteY0" fmla="*/ 114300 h 123825"/>
              <a:gd name="connsiteX1" fmla="*/ 133350 w 523875"/>
              <a:gd name="connsiteY1" fmla="*/ 0 h 123825"/>
              <a:gd name="connsiteX2" fmla="*/ 276225 w 523875"/>
              <a:gd name="connsiteY2" fmla="*/ 123825 h 123825"/>
              <a:gd name="connsiteX3" fmla="*/ 409575 w 523875"/>
              <a:gd name="connsiteY3" fmla="*/ 2381 h 123825"/>
              <a:gd name="connsiteX4" fmla="*/ 523875 w 523875"/>
              <a:gd name="connsiteY4" fmla="*/ 104775 h 123825"/>
              <a:gd name="connsiteX0" fmla="*/ 0 w 538162"/>
              <a:gd name="connsiteY0" fmla="*/ 114300 h 135732"/>
              <a:gd name="connsiteX1" fmla="*/ 133350 w 538162"/>
              <a:gd name="connsiteY1" fmla="*/ 0 h 135732"/>
              <a:gd name="connsiteX2" fmla="*/ 276225 w 538162"/>
              <a:gd name="connsiteY2" fmla="*/ 123825 h 135732"/>
              <a:gd name="connsiteX3" fmla="*/ 409575 w 538162"/>
              <a:gd name="connsiteY3" fmla="*/ 2381 h 135732"/>
              <a:gd name="connsiteX4" fmla="*/ 538162 w 538162"/>
              <a:gd name="connsiteY4" fmla="*/ 135732 h 135732"/>
              <a:gd name="connsiteX0" fmla="*/ 0 w 547687"/>
              <a:gd name="connsiteY0" fmla="*/ 114300 h 123825"/>
              <a:gd name="connsiteX1" fmla="*/ 133350 w 547687"/>
              <a:gd name="connsiteY1" fmla="*/ 0 h 123825"/>
              <a:gd name="connsiteX2" fmla="*/ 276225 w 547687"/>
              <a:gd name="connsiteY2" fmla="*/ 123825 h 123825"/>
              <a:gd name="connsiteX3" fmla="*/ 409575 w 547687"/>
              <a:gd name="connsiteY3" fmla="*/ 2381 h 123825"/>
              <a:gd name="connsiteX4" fmla="*/ 547687 w 547687"/>
              <a:gd name="connsiteY4" fmla="*/ 123825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687" h="123825">
                <a:moveTo>
                  <a:pt x="0" y="114300"/>
                </a:moveTo>
                <a:lnTo>
                  <a:pt x="133350" y="0"/>
                </a:lnTo>
                <a:lnTo>
                  <a:pt x="276225" y="123825"/>
                </a:lnTo>
                <a:lnTo>
                  <a:pt x="409575" y="2381"/>
                </a:lnTo>
                <a:cubicBezTo>
                  <a:pt x="447675" y="27781"/>
                  <a:pt x="509587" y="98425"/>
                  <a:pt x="547687" y="123825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2" name="任意多边形: 形状 91">
            <a:extLst>
              <a:ext uri="{FF2B5EF4-FFF2-40B4-BE49-F238E27FC236}">
                <a16:creationId xmlns:a16="http://schemas.microsoft.com/office/drawing/2014/main" id="{C5AF3122-0043-7376-38E0-24A2D2F805FD}"/>
              </a:ext>
            </a:extLst>
          </p:cNvPr>
          <p:cNvSpPr/>
          <p:nvPr/>
        </p:nvSpPr>
        <p:spPr>
          <a:xfrm flipV="1">
            <a:off x="3421170" y="5293210"/>
            <a:ext cx="363418" cy="88069"/>
          </a:xfrm>
          <a:custGeom>
            <a:avLst/>
            <a:gdLst>
              <a:gd name="connsiteX0" fmla="*/ 0 w 523875"/>
              <a:gd name="connsiteY0" fmla="*/ 114300 h 123825"/>
              <a:gd name="connsiteX1" fmla="*/ 133350 w 523875"/>
              <a:gd name="connsiteY1" fmla="*/ 0 h 123825"/>
              <a:gd name="connsiteX2" fmla="*/ 276225 w 523875"/>
              <a:gd name="connsiteY2" fmla="*/ 123825 h 123825"/>
              <a:gd name="connsiteX3" fmla="*/ 409575 w 523875"/>
              <a:gd name="connsiteY3" fmla="*/ 28575 h 123825"/>
              <a:gd name="connsiteX4" fmla="*/ 523875 w 523875"/>
              <a:gd name="connsiteY4" fmla="*/ 104775 h 123825"/>
              <a:gd name="connsiteX0" fmla="*/ 0 w 523875"/>
              <a:gd name="connsiteY0" fmla="*/ 114300 h 123825"/>
              <a:gd name="connsiteX1" fmla="*/ 133350 w 523875"/>
              <a:gd name="connsiteY1" fmla="*/ 0 h 123825"/>
              <a:gd name="connsiteX2" fmla="*/ 276225 w 523875"/>
              <a:gd name="connsiteY2" fmla="*/ 123825 h 123825"/>
              <a:gd name="connsiteX3" fmla="*/ 404813 w 523875"/>
              <a:gd name="connsiteY3" fmla="*/ 9525 h 123825"/>
              <a:gd name="connsiteX4" fmla="*/ 523875 w 523875"/>
              <a:gd name="connsiteY4" fmla="*/ 104775 h 123825"/>
              <a:gd name="connsiteX0" fmla="*/ 0 w 523875"/>
              <a:gd name="connsiteY0" fmla="*/ 114300 h 123825"/>
              <a:gd name="connsiteX1" fmla="*/ 133350 w 523875"/>
              <a:gd name="connsiteY1" fmla="*/ 0 h 123825"/>
              <a:gd name="connsiteX2" fmla="*/ 276225 w 523875"/>
              <a:gd name="connsiteY2" fmla="*/ 123825 h 123825"/>
              <a:gd name="connsiteX3" fmla="*/ 409575 w 523875"/>
              <a:gd name="connsiteY3" fmla="*/ 2381 h 123825"/>
              <a:gd name="connsiteX4" fmla="*/ 523875 w 523875"/>
              <a:gd name="connsiteY4" fmla="*/ 104775 h 123825"/>
              <a:gd name="connsiteX0" fmla="*/ 0 w 538162"/>
              <a:gd name="connsiteY0" fmla="*/ 114300 h 135732"/>
              <a:gd name="connsiteX1" fmla="*/ 133350 w 538162"/>
              <a:gd name="connsiteY1" fmla="*/ 0 h 135732"/>
              <a:gd name="connsiteX2" fmla="*/ 276225 w 538162"/>
              <a:gd name="connsiteY2" fmla="*/ 123825 h 135732"/>
              <a:gd name="connsiteX3" fmla="*/ 409575 w 538162"/>
              <a:gd name="connsiteY3" fmla="*/ 2381 h 135732"/>
              <a:gd name="connsiteX4" fmla="*/ 538162 w 538162"/>
              <a:gd name="connsiteY4" fmla="*/ 135732 h 135732"/>
              <a:gd name="connsiteX0" fmla="*/ 0 w 547687"/>
              <a:gd name="connsiteY0" fmla="*/ 114300 h 123825"/>
              <a:gd name="connsiteX1" fmla="*/ 133350 w 547687"/>
              <a:gd name="connsiteY1" fmla="*/ 0 h 123825"/>
              <a:gd name="connsiteX2" fmla="*/ 276225 w 547687"/>
              <a:gd name="connsiteY2" fmla="*/ 123825 h 123825"/>
              <a:gd name="connsiteX3" fmla="*/ 409575 w 547687"/>
              <a:gd name="connsiteY3" fmla="*/ 2381 h 123825"/>
              <a:gd name="connsiteX4" fmla="*/ 547687 w 547687"/>
              <a:gd name="connsiteY4" fmla="*/ 123825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687" h="123825">
                <a:moveTo>
                  <a:pt x="0" y="114300"/>
                </a:moveTo>
                <a:lnTo>
                  <a:pt x="133350" y="0"/>
                </a:lnTo>
                <a:lnTo>
                  <a:pt x="276225" y="123825"/>
                </a:lnTo>
                <a:lnTo>
                  <a:pt x="409575" y="2381"/>
                </a:lnTo>
                <a:cubicBezTo>
                  <a:pt x="447675" y="27781"/>
                  <a:pt x="509587" y="98425"/>
                  <a:pt x="547687" y="123825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3" name="任意多边形: 形状 92">
            <a:extLst>
              <a:ext uri="{FF2B5EF4-FFF2-40B4-BE49-F238E27FC236}">
                <a16:creationId xmlns:a16="http://schemas.microsoft.com/office/drawing/2014/main" id="{30EAB5A0-F282-CBD7-B5EF-623BDCA67547}"/>
              </a:ext>
            </a:extLst>
          </p:cNvPr>
          <p:cNvSpPr/>
          <p:nvPr/>
        </p:nvSpPr>
        <p:spPr>
          <a:xfrm flipV="1">
            <a:off x="3421170" y="5391218"/>
            <a:ext cx="363418" cy="88069"/>
          </a:xfrm>
          <a:custGeom>
            <a:avLst/>
            <a:gdLst>
              <a:gd name="connsiteX0" fmla="*/ 0 w 523875"/>
              <a:gd name="connsiteY0" fmla="*/ 114300 h 123825"/>
              <a:gd name="connsiteX1" fmla="*/ 133350 w 523875"/>
              <a:gd name="connsiteY1" fmla="*/ 0 h 123825"/>
              <a:gd name="connsiteX2" fmla="*/ 276225 w 523875"/>
              <a:gd name="connsiteY2" fmla="*/ 123825 h 123825"/>
              <a:gd name="connsiteX3" fmla="*/ 409575 w 523875"/>
              <a:gd name="connsiteY3" fmla="*/ 28575 h 123825"/>
              <a:gd name="connsiteX4" fmla="*/ 523875 w 523875"/>
              <a:gd name="connsiteY4" fmla="*/ 104775 h 123825"/>
              <a:gd name="connsiteX0" fmla="*/ 0 w 523875"/>
              <a:gd name="connsiteY0" fmla="*/ 114300 h 123825"/>
              <a:gd name="connsiteX1" fmla="*/ 133350 w 523875"/>
              <a:gd name="connsiteY1" fmla="*/ 0 h 123825"/>
              <a:gd name="connsiteX2" fmla="*/ 276225 w 523875"/>
              <a:gd name="connsiteY2" fmla="*/ 123825 h 123825"/>
              <a:gd name="connsiteX3" fmla="*/ 404813 w 523875"/>
              <a:gd name="connsiteY3" fmla="*/ 9525 h 123825"/>
              <a:gd name="connsiteX4" fmla="*/ 523875 w 523875"/>
              <a:gd name="connsiteY4" fmla="*/ 104775 h 123825"/>
              <a:gd name="connsiteX0" fmla="*/ 0 w 523875"/>
              <a:gd name="connsiteY0" fmla="*/ 114300 h 123825"/>
              <a:gd name="connsiteX1" fmla="*/ 133350 w 523875"/>
              <a:gd name="connsiteY1" fmla="*/ 0 h 123825"/>
              <a:gd name="connsiteX2" fmla="*/ 276225 w 523875"/>
              <a:gd name="connsiteY2" fmla="*/ 123825 h 123825"/>
              <a:gd name="connsiteX3" fmla="*/ 409575 w 523875"/>
              <a:gd name="connsiteY3" fmla="*/ 2381 h 123825"/>
              <a:gd name="connsiteX4" fmla="*/ 523875 w 523875"/>
              <a:gd name="connsiteY4" fmla="*/ 104775 h 123825"/>
              <a:gd name="connsiteX0" fmla="*/ 0 w 538162"/>
              <a:gd name="connsiteY0" fmla="*/ 114300 h 135732"/>
              <a:gd name="connsiteX1" fmla="*/ 133350 w 538162"/>
              <a:gd name="connsiteY1" fmla="*/ 0 h 135732"/>
              <a:gd name="connsiteX2" fmla="*/ 276225 w 538162"/>
              <a:gd name="connsiteY2" fmla="*/ 123825 h 135732"/>
              <a:gd name="connsiteX3" fmla="*/ 409575 w 538162"/>
              <a:gd name="connsiteY3" fmla="*/ 2381 h 135732"/>
              <a:gd name="connsiteX4" fmla="*/ 538162 w 538162"/>
              <a:gd name="connsiteY4" fmla="*/ 135732 h 135732"/>
              <a:gd name="connsiteX0" fmla="*/ 0 w 547687"/>
              <a:gd name="connsiteY0" fmla="*/ 114300 h 123825"/>
              <a:gd name="connsiteX1" fmla="*/ 133350 w 547687"/>
              <a:gd name="connsiteY1" fmla="*/ 0 h 123825"/>
              <a:gd name="connsiteX2" fmla="*/ 276225 w 547687"/>
              <a:gd name="connsiteY2" fmla="*/ 123825 h 123825"/>
              <a:gd name="connsiteX3" fmla="*/ 409575 w 547687"/>
              <a:gd name="connsiteY3" fmla="*/ 2381 h 123825"/>
              <a:gd name="connsiteX4" fmla="*/ 547687 w 547687"/>
              <a:gd name="connsiteY4" fmla="*/ 123825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687" h="123825">
                <a:moveTo>
                  <a:pt x="0" y="114300"/>
                </a:moveTo>
                <a:lnTo>
                  <a:pt x="133350" y="0"/>
                </a:lnTo>
                <a:lnTo>
                  <a:pt x="276225" y="123825"/>
                </a:lnTo>
                <a:lnTo>
                  <a:pt x="409575" y="2381"/>
                </a:lnTo>
                <a:cubicBezTo>
                  <a:pt x="447675" y="27781"/>
                  <a:pt x="509587" y="98425"/>
                  <a:pt x="547687" y="123825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0" name="图文框 89">
            <a:extLst>
              <a:ext uri="{FF2B5EF4-FFF2-40B4-BE49-F238E27FC236}">
                <a16:creationId xmlns:a16="http://schemas.microsoft.com/office/drawing/2014/main" id="{368EA41F-C484-E129-2E6A-052FF2D8EDED}"/>
              </a:ext>
            </a:extLst>
          </p:cNvPr>
          <p:cNvSpPr/>
          <p:nvPr/>
        </p:nvSpPr>
        <p:spPr>
          <a:xfrm rot="2700000">
            <a:off x="1004971" y="5124385"/>
            <a:ext cx="293097" cy="293097"/>
          </a:xfrm>
          <a:prstGeom prst="frame">
            <a:avLst>
              <a:gd name="adj1" fmla="val 27969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639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B1BB622-3BF8-0F37-D12A-179024000A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等腰三角形 4">
            <a:extLst>
              <a:ext uri="{FF2B5EF4-FFF2-40B4-BE49-F238E27FC236}">
                <a16:creationId xmlns:a16="http://schemas.microsoft.com/office/drawing/2014/main" id="{2492855E-3575-2F9D-2FB4-3F70CFB2954D}"/>
              </a:ext>
            </a:extLst>
          </p:cNvPr>
          <p:cNvSpPr/>
          <p:nvPr userDrawn="1"/>
        </p:nvSpPr>
        <p:spPr>
          <a:xfrm>
            <a:off x="7324770" y="166032"/>
            <a:ext cx="302598" cy="302598"/>
          </a:xfrm>
          <a:prstGeom prst="triangle">
            <a:avLst/>
          </a:prstGeom>
          <a:solidFill>
            <a:schemeClr val="accent6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空心弧 6">
            <a:extLst>
              <a:ext uri="{FF2B5EF4-FFF2-40B4-BE49-F238E27FC236}">
                <a16:creationId xmlns:a16="http://schemas.microsoft.com/office/drawing/2014/main" id="{20BCF2A2-B4E9-3208-18E2-DB7AA5E806D7}"/>
              </a:ext>
            </a:extLst>
          </p:cNvPr>
          <p:cNvSpPr/>
          <p:nvPr userDrawn="1"/>
        </p:nvSpPr>
        <p:spPr>
          <a:xfrm rot="9900000" flipH="1">
            <a:off x="2320704" y="126079"/>
            <a:ext cx="506626" cy="506626"/>
          </a:xfrm>
          <a:prstGeom prst="blockArc">
            <a:avLst/>
          </a:prstGeom>
          <a:pattFill prst="dkUpDiag">
            <a:fgClr>
              <a:schemeClr val="bg1"/>
            </a:fgClr>
            <a:bgClr>
              <a:schemeClr val="accent3"/>
            </a:bgClr>
          </a:patt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07D942E2-6117-4148-658D-6E67B40308B2}"/>
              </a:ext>
            </a:extLst>
          </p:cNvPr>
          <p:cNvSpPr/>
          <p:nvPr userDrawn="1"/>
        </p:nvSpPr>
        <p:spPr>
          <a:xfrm>
            <a:off x="11455482" y="3108960"/>
            <a:ext cx="508480" cy="508480"/>
          </a:xfrm>
          <a:prstGeom prst="ellipse">
            <a:avLst/>
          </a:prstGeom>
          <a:pattFill prst="pct10">
            <a:fgClr>
              <a:schemeClr val="bg1"/>
            </a:fgClr>
            <a:bgClr>
              <a:schemeClr val="accent4"/>
            </a:bgClr>
          </a:patt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3" name="组合 82">
            <a:extLst>
              <a:ext uri="{FF2B5EF4-FFF2-40B4-BE49-F238E27FC236}">
                <a16:creationId xmlns:a16="http://schemas.microsoft.com/office/drawing/2014/main" id="{72FB212E-723A-CA77-8C96-5D66CDF6A965}"/>
              </a:ext>
            </a:extLst>
          </p:cNvPr>
          <p:cNvGrpSpPr/>
          <p:nvPr userDrawn="1"/>
        </p:nvGrpSpPr>
        <p:grpSpPr>
          <a:xfrm>
            <a:off x="666454" y="66080"/>
            <a:ext cx="922998" cy="72787"/>
            <a:chOff x="8305511" y="4988189"/>
            <a:chExt cx="1110611" cy="87582"/>
          </a:xfrm>
          <a:solidFill>
            <a:schemeClr val="bg1"/>
          </a:solidFill>
        </p:grpSpPr>
        <p:sp>
          <p:nvSpPr>
            <p:cNvPr id="93" name="椭圆 92">
              <a:extLst>
                <a:ext uri="{FF2B5EF4-FFF2-40B4-BE49-F238E27FC236}">
                  <a16:creationId xmlns:a16="http://schemas.microsoft.com/office/drawing/2014/main" id="{A7820B37-960E-DAC3-C813-847F55B9766C}"/>
                </a:ext>
              </a:extLst>
            </p:cNvPr>
            <p:cNvSpPr/>
            <p:nvPr userDrawn="1"/>
          </p:nvSpPr>
          <p:spPr>
            <a:xfrm>
              <a:off x="8305511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4" name="椭圆 93">
              <a:extLst>
                <a:ext uri="{FF2B5EF4-FFF2-40B4-BE49-F238E27FC236}">
                  <a16:creationId xmlns:a16="http://schemas.microsoft.com/office/drawing/2014/main" id="{3DA1C398-1A35-C6FB-B66E-B4B122C4758A}"/>
                </a:ext>
              </a:extLst>
            </p:cNvPr>
            <p:cNvSpPr/>
            <p:nvPr userDrawn="1"/>
          </p:nvSpPr>
          <p:spPr>
            <a:xfrm>
              <a:off x="8453377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椭圆 94">
              <a:extLst>
                <a:ext uri="{FF2B5EF4-FFF2-40B4-BE49-F238E27FC236}">
                  <a16:creationId xmlns:a16="http://schemas.microsoft.com/office/drawing/2014/main" id="{136F5542-861F-4375-6E22-1579BDDCEA7F}"/>
                </a:ext>
              </a:extLst>
            </p:cNvPr>
            <p:cNvSpPr/>
            <p:nvPr userDrawn="1"/>
          </p:nvSpPr>
          <p:spPr>
            <a:xfrm>
              <a:off x="8597232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" name="椭圆 95">
              <a:extLst>
                <a:ext uri="{FF2B5EF4-FFF2-40B4-BE49-F238E27FC236}">
                  <a16:creationId xmlns:a16="http://schemas.microsoft.com/office/drawing/2014/main" id="{E09FA694-8B65-098B-DC82-205A0375D488}"/>
                </a:ext>
              </a:extLst>
            </p:cNvPr>
            <p:cNvSpPr/>
            <p:nvPr userDrawn="1"/>
          </p:nvSpPr>
          <p:spPr>
            <a:xfrm>
              <a:off x="8745098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椭圆 96">
              <a:extLst>
                <a:ext uri="{FF2B5EF4-FFF2-40B4-BE49-F238E27FC236}">
                  <a16:creationId xmlns:a16="http://schemas.microsoft.com/office/drawing/2014/main" id="{F2D0F117-B77D-F3EB-ED85-4640D3EB94CB}"/>
                </a:ext>
              </a:extLst>
            </p:cNvPr>
            <p:cNvSpPr/>
            <p:nvPr userDrawn="1"/>
          </p:nvSpPr>
          <p:spPr>
            <a:xfrm>
              <a:off x="8888953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8" name="椭圆 97">
              <a:extLst>
                <a:ext uri="{FF2B5EF4-FFF2-40B4-BE49-F238E27FC236}">
                  <a16:creationId xmlns:a16="http://schemas.microsoft.com/office/drawing/2014/main" id="{67E9B6A3-8CAC-C32B-6DDE-C18E3F2C9F22}"/>
                </a:ext>
              </a:extLst>
            </p:cNvPr>
            <p:cNvSpPr/>
            <p:nvPr userDrawn="1"/>
          </p:nvSpPr>
          <p:spPr>
            <a:xfrm>
              <a:off x="9036819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9" name="椭圆 98">
              <a:extLst>
                <a:ext uri="{FF2B5EF4-FFF2-40B4-BE49-F238E27FC236}">
                  <a16:creationId xmlns:a16="http://schemas.microsoft.com/office/drawing/2014/main" id="{492E2924-7DFD-373B-DFE6-2AD74BE7CFED}"/>
                </a:ext>
              </a:extLst>
            </p:cNvPr>
            <p:cNvSpPr/>
            <p:nvPr userDrawn="1"/>
          </p:nvSpPr>
          <p:spPr>
            <a:xfrm>
              <a:off x="9180674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0" name="椭圆 99">
              <a:extLst>
                <a:ext uri="{FF2B5EF4-FFF2-40B4-BE49-F238E27FC236}">
                  <a16:creationId xmlns:a16="http://schemas.microsoft.com/office/drawing/2014/main" id="{68B92677-42AD-9491-C1A7-22342804BC95}"/>
                </a:ext>
              </a:extLst>
            </p:cNvPr>
            <p:cNvSpPr/>
            <p:nvPr userDrawn="1"/>
          </p:nvSpPr>
          <p:spPr>
            <a:xfrm>
              <a:off x="9328540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4" name="组合 83">
            <a:extLst>
              <a:ext uri="{FF2B5EF4-FFF2-40B4-BE49-F238E27FC236}">
                <a16:creationId xmlns:a16="http://schemas.microsoft.com/office/drawing/2014/main" id="{58C70091-92EA-7E12-614F-AAB618A4CD67}"/>
              </a:ext>
            </a:extLst>
          </p:cNvPr>
          <p:cNvGrpSpPr/>
          <p:nvPr userDrawn="1"/>
        </p:nvGrpSpPr>
        <p:grpSpPr>
          <a:xfrm>
            <a:off x="666454" y="258468"/>
            <a:ext cx="922998" cy="72787"/>
            <a:chOff x="8305511" y="4988189"/>
            <a:chExt cx="1110611" cy="87582"/>
          </a:xfrm>
          <a:solidFill>
            <a:schemeClr val="bg1"/>
          </a:solidFill>
        </p:grpSpPr>
        <p:sp>
          <p:nvSpPr>
            <p:cNvPr id="85" name="椭圆 84">
              <a:extLst>
                <a:ext uri="{FF2B5EF4-FFF2-40B4-BE49-F238E27FC236}">
                  <a16:creationId xmlns:a16="http://schemas.microsoft.com/office/drawing/2014/main" id="{69F44083-AE1F-3A3E-7F67-3597182BF0CC}"/>
                </a:ext>
              </a:extLst>
            </p:cNvPr>
            <p:cNvSpPr/>
            <p:nvPr userDrawn="1"/>
          </p:nvSpPr>
          <p:spPr>
            <a:xfrm>
              <a:off x="8305511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6" name="椭圆 85">
              <a:extLst>
                <a:ext uri="{FF2B5EF4-FFF2-40B4-BE49-F238E27FC236}">
                  <a16:creationId xmlns:a16="http://schemas.microsoft.com/office/drawing/2014/main" id="{D0A078E1-AF20-53CA-C510-D9A237D5FF65}"/>
                </a:ext>
              </a:extLst>
            </p:cNvPr>
            <p:cNvSpPr/>
            <p:nvPr userDrawn="1"/>
          </p:nvSpPr>
          <p:spPr>
            <a:xfrm>
              <a:off x="8453377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7" name="椭圆 86">
              <a:extLst>
                <a:ext uri="{FF2B5EF4-FFF2-40B4-BE49-F238E27FC236}">
                  <a16:creationId xmlns:a16="http://schemas.microsoft.com/office/drawing/2014/main" id="{DEBC18B9-7850-CA5C-1773-34EF1EEAC41B}"/>
                </a:ext>
              </a:extLst>
            </p:cNvPr>
            <p:cNvSpPr/>
            <p:nvPr userDrawn="1"/>
          </p:nvSpPr>
          <p:spPr>
            <a:xfrm>
              <a:off x="8597232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8" name="椭圆 87">
              <a:extLst>
                <a:ext uri="{FF2B5EF4-FFF2-40B4-BE49-F238E27FC236}">
                  <a16:creationId xmlns:a16="http://schemas.microsoft.com/office/drawing/2014/main" id="{D059B377-FB1A-5987-190B-3ECC58B5E677}"/>
                </a:ext>
              </a:extLst>
            </p:cNvPr>
            <p:cNvSpPr/>
            <p:nvPr userDrawn="1"/>
          </p:nvSpPr>
          <p:spPr>
            <a:xfrm>
              <a:off x="8745098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9" name="椭圆 88">
              <a:extLst>
                <a:ext uri="{FF2B5EF4-FFF2-40B4-BE49-F238E27FC236}">
                  <a16:creationId xmlns:a16="http://schemas.microsoft.com/office/drawing/2014/main" id="{61F96F53-6801-1C3B-C585-D416E697D0D3}"/>
                </a:ext>
              </a:extLst>
            </p:cNvPr>
            <p:cNvSpPr/>
            <p:nvPr userDrawn="1"/>
          </p:nvSpPr>
          <p:spPr>
            <a:xfrm>
              <a:off x="8888953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0" name="椭圆 89">
              <a:extLst>
                <a:ext uri="{FF2B5EF4-FFF2-40B4-BE49-F238E27FC236}">
                  <a16:creationId xmlns:a16="http://schemas.microsoft.com/office/drawing/2014/main" id="{BA4FD4F9-3096-446E-9782-CC31CA2F86C7}"/>
                </a:ext>
              </a:extLst>
            </p:cNvPr>
            <p:cNvSpPr/>
            <p:nvPr userDrawn="1"/>
          </p:nvSpPr>
          <p:spPr>
            <a:xfrm>
              <a:off x="9036819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1" name="椭圆 90">
              <a:extLst>
                <a:ext uri="{FF2B5EF4-FFF2-40B4-BE49-F238E27FC236}">
                  <a16:creationId xmlns:a16="http://schemas.microsoft.com/office/drawing/2014/main" id="{FD5A91B4-7A18-3142-B109-77ABB874EFFF}"/>
                </a:ext>
              </a:extLst>
            </p:cNvPr>
            <p:cNvSpPr/>
            <p:nvPr userDrawn="1"/>
          </p:nvSpPr>
          <p:spPr>
            <a:xfrm>
              <a:off x="9180674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2" name="椭圆 91">
              <a:extLst>
                <a:ext uri="{FF2B5EF4-FFF2-40B4-BE49-F238E27FC236}">
                  <a16:creationId xmlns:a16="http://schemas.microsoft.com/office/drawing/2014/main" id="{C48E1EC6-4D3E-02F9-7BFC-6A374D2BDF12}"/>
                </a:ext>
              </a:extLst>
            </p:cNvPr>
            <p:cNvSpPr/>
            <p:nvPr userDrawn="1"/>
          </p:nvSpPr>
          <p:spPr>
            <a:xfrm>
              <a:off x="9328540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92E010B5-6FD1-6ED3-A45B-5F2EEFFD95A8}"/>
              </a:ext>
            </a:extLst>
          </p:cNvPr>
          <p:cNvSpPr/>
          <p:nvPr userDrawn="1"/>
        </p:nvSpPr>
        <p:spPr>
          <a:xfrm>
            <a:off x="659757" y="613458"/>
            <a:ext cx="10868628" cy="562224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2CFAEEF0-E55D-9494-800C-49B31653AA09}"/>
              </a:ext>
            </a:extLst>
          </p:cNvPr>
          <p:cNvGrpSpPr/>
          <p:nvPr userDrawn="1"/>
        </p:nvGrpSpPr>
        <p:grpSpPr>
          <a:xfrm>
            <a:off x="10884296" y="5645477"/>
            <a:ext cx="1321434" cy="104207"/>
            <a:chOff x="8305511" y="4988189"/>
            <a:chExt cx="1110611" cy="87582"/>
          </a:xfrm>
          <a:solidFill>
            <a:schemeClr val="accent3"/>
          </a:solidFill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CE50EF6B-939F-3DAA-DA8A-E1F2B06B7973}"/>
                </a:ext>
              </a:extLst>
            </p:cNvPr>
            <p:cNvSpPr/>
            <p:nvPr userDrawn="1"/>
          </p:nvSpPr>
          <p:spPr>
            <a:xfrm>
              <a:off x="8305511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3D87F5A7-5571-5262-1C59-AB7A894BECA4}"/>
                </a:ext>
              </a:extLst>
            </p:cNvPr>
            <p:cNvSpPr/>
            <p:nvPr userDrawn="1"/>
          </p:nvSpPr>
          <p:spPr>
            <a:xfrm>
              <a:off x="8453377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2ED118C2-6E79-F1AF-3A8A-116B482957D8}"/>
                </a:ext>
              </a:extLst>
            </p:cNvPr>
            <p:cNvSpPr/>
            <p:nvPr userDrawn="1"/>
          </p:nvSpPr>
          <p:spPr>
            <a:xfrm>
              <a:off x="8597232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EFE0A539-2EEC-E9B7-74E9-D2804B9989AD}"/>
                </a:ext>
              </a:extLst>
            </p:cNvPr>
            <p:cNvSpPr/>
            <p:nvPr userDrawn="1"/>
          </p:nvSpPr>
          <p:spPr>
            <a:xfrm>
              <a:off x="8745098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B32B8294-ADB4-F863-A446-A9EFBE1C74D0}"/>
                </a:ext>
              </a:extLst>
            </p:cNvPr>
            <p:cNvSpPr/>
            <p:nvPr userDrawn="1"/>
          </p:nvSpPr>
          <p:spPr>
            <a:xfrm>
              <a:off x="8888953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99B11569-1972-61E6-074B-1853A5809257}"/>
                </a:ext>
              </a:extLst>
            </p:cNvPr>
            <p:cNvSpPr/>
            <p:nvPr userDrawn="1"/>
          </p:nvSpPr>
          <p:spPr>
            <a:xfrm>
              <a:off x="9036819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FB68A50C-EDE0-6347-A43E-0A36307F0004}"/>
                </a:ext>
              </a:extLst>
            </p:cNvPr>
            <p:cNvSpPr/>
            <p:nvPr userDrawn="1"/>
          </p:nvSpPr>
          <p:spPr>
            <a:xfrm>
              <a:off x="9180674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DE726227-745E-F9F7-209E-5A01E6F06925}"/>
                </a:ext>
              </a:extLst>
            </p:cNvPr>
            <p:cNvSpPr/>
            <p:nvPr userDrawn="1"/>
          </p:nvSpPr>
          <p:spPr>
            <a:xfrm>
              <a:off x="9328540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EB3D94DB-3E5A-E318-12A3-2305C9B2A565}"/>
              </a:ext>
            </a:extLst>
          </p:cNvPr>
          <p:cNvGrpSpPr/>
          <p:nvPr userDrawn="1"/>
        </p:nvGrpSpPr>
        <p:grpSpPr>
          <a:xfrm>
            <a:off x="10884296" y="5920915"/>
            <a:ext cx="1321434" cy="104207"/>
            <a:chOff x="8305511" y="4988189"/>
            <a:chExt cx="1110611" cy="87582"/>
          </a:xfrm>
          <a:solidFill>
            <a:schemeClr val="accent3"/>
          </a:solidFill>
        </p:grpSpPr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9D447F55-7288-AEBF-7627-B6572AF02E9D}"/>
                </a:ext>
              </a:extLst>
            </p:cNvPr>
            <p:cNvSpPr/>
            <p:nvPr userDrawn="1"/>
          </p:nvSpPr>
          <p:spPr>
            <a:xfrm>
              <a:off x="8305511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15737827-A559-EF6C-B93F-D2F9A1A21908}"/>
                </a:ext>
              </a:extLst>
            </p:cNvPr>
            <p:cNvSpPr/>
            <p:nvPr userDrawn="1"/>
          </p:nvSpPr>
          <p:spPr>
            <a:xfrm>
              <a:off x="8453377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28533898-CD4E-C46A-5A60-37A65B7A00C8}"/>
                </a:ext>
              </a:extLst>
            </p:cNvPr>
            <p:cNvSpPr/>
            <p:nvPr userDrawn="1"/>
          </p:nvSpPr>
          <p:spPr>
            <a:xfrm>
              <a:off x="8597232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5A280478-A77E-8CCC-0808-24845E9DAD5E}"/>
                </a:ext>
              </a:extLst>
            </p:cNvPr>
            <p:cNvSpPr/>
            <p:nvPr userDrawn="1"/>
          </p:nvSpPr>
          <p:spPr>
            <a:xfrm>
              <a:off x="8745098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3A1D36BC-1B52-C600-B79C-2DBC4877E272}"/>
                </a:ext>
              </a:extLst>
            </p:cNvPr>
            <p:cNvSpPr/>
            <p:nvPr userDrawn="1"/>
          </p:nvSpPr>
          <p:spPr>
            <a:xfrm>
              <a:off x="8888953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86DFBF90-9048-D44A-EA4B-C10140728CA3}"/>
                </a:ext>
              </a:extLst>
            </p:cNvPr>
            <p:cNvSpPr/>
            <p:nvPr userDrawn="1"/>
          </p:nvSpPr>
          <p:spPr>
            <a:xfrm>
              <a:off x="9036819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B81F179C-A417-E3D1-D3B9-064D4EB8DF6A}"/>
                </a:ext>
              </a:extLst>
            </p:cNvPr>
            <p:cNvSpPr/>
            <p:nvPr userDrawn="1"/>
          </p:nvSpPr>
          <p:spPr>
            <a:xfrm>
              <a:off x="9180674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0DDEBE44-DEB7-71A8-E27E-7841BB09018A}"/>
                </a:ext>
              </a:extLst>
            </p:cNvPr>
            <p:cNvSpPr/>
            <p:nvPr userDrawn="1"/>
          </p:nvSpPr>
          <p:spPr>
            <a:xfrm>
              <a:off x="9328540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CD875B23-8897-1D8E-681B-D4BE9456E446}"/>
              </a:ext>
            </a:extLst>
          </p:cNvPr>
          <p:cNvGrpSpPr/>
          <p:nvPr userDrawn="1"/>
        </p:nvGrpSpPr>
        <p:grpSpPr>
          <a:xfrm>
            <a:off x="10884296" y="6196352"/>
            <a:ext cx="1321434" cy="104207"/>
            <a:chOff x="8305511" y="4988189"/>
            <a:chExt cx="1110611" cy="87582"/>
          </a:xfrm>
          <a:solidFill>
            <a:schemeClr val="accent3"/>
          </a:solidFill>
        </p:grpSpPr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443FD771-46E3-A69A-85D9-A140E0C5D7C8}"/>
                </a:ext>
              </a:extLst>
            </p:cNvPr>
            <p:cNvSpPr/>
            <p:nvPr userDrawn="1"/>
          </p:nvSpPr>
          <p:spPr>
            <a:xfrm>
              <a:off x="8305511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2B0069D9-D5F9-9F0D-CD59-387AFA3D79C5}"/>
                </a:ext>
              </a:extLst>
            </p:cNvPr>
            <p:cNvSpPr/>
            <p:nvPr userDrawn="1"/>
          </p:nvSpPr>
          <p:spPr>
            <a:xfrm>
              <a:off x="8453377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628F1A3D-5494-6D61-F302-DFCE06AEEC28}"/>
                </a:ext>
              </a:extLst>
            </p:cNvPr>
            <p:cNvSpPr/>
            <p:nvPr userDrawn="1"/>
          </p:nvSpPr>
          <p:spPr>
            <a:xfrm>
              <a:off x="8597232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FEB6CE25-040E-5257-55B6-2130AD5AFE4A}"/>
                </a:ext>
              </a:extLst>
            </p:cNvPr>
            <p:cNvSpPr/>
            <p:nvPr userDrawn="1"/>
          </p:nvSpPr>
          <p:spPr>
            <a:xfrm>
              <a:off x="8745098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F23D2B0B-A83F-450F-BB9B-4CBB0C5054E4}"/>
                </a:ext>
              </a:extLst>
            </p:cNvPr>
            <p:cNvSpPr/>
            <p:nvPr userDrawn="1"/>
          </p:nvSpPr>
          <p:spPr>
            <a:xfrm>
              <a:off x="8888953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48ACB5CC-2DEC-EF2D-C47E-9DC29964C949}"/>
                </a:ext>
              </a:extLst>
            </p:cNvPr>
            <p:cNvSpPr/>
            <p:nvPr userDrawn="1"/>
          </p:nvSpPr>
          <p:spPr>
            <a:xfrm>
              <a:off x="9036819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475D12A4-C79F-54E0-888C-7757716CD6BA}"/>
                </a:ext>
              </a:extLst>
            </p:cNvPr>
            <p:cNvSpPr/>
            <p:nvPr userDrawn="1"/>
          </p:nvSpPr>
          <p:spPr>
            <a:xfrm>
              <a:off x="9180674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FE831EDC-2783-9625-45E0-C7D133915C51}"/>
                </a:ext>
              </a:extLst>
            </p:cNvPr>
            <p:cNvSpPr/>
            <p:nvPr userDrawn="1"/>
          </p:nvSpPr>
          <p:spPr>
            <a:xfrm>
              <a:off x="9328540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45DD4FD8-7716-C4CE-1C4B-7D35423079EF}"/>
              </a:ext>
            </a:extLst>
          </p:cNvPr>
          <p:cNvGrpSpPr/>
          <p:nvPr userDrawn="1"/>
        </p:nvGrpSpPr>
        <p:grpSpPr>
          <a:xfrm>
            <a:off x="10884296" y="6471790"/>
            <a:ext cx="1321434" cy="104207"/>
            <a:chOff x="8305511" y="4988189"/>
            <a:chExt cx="1110611" cy="87582"/>
          </a:xfrm>
          <a:solidFill>
            <a:schemeClr val="accent3"/>
          </a:solidFill>
        </p:grpSpPr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DAB0361F-6D17-50E8-6FB5-4D0E6F603D67}"/>
                </a:ext>
              </a:extLst>
            </p:cNvPr>
            <p:cNvSpPr/>
            <p:nvPr userDrawn="1"/>
          </p:nvSpPr>
          <p:spPr>
            <a:xfrm>
              <a:off x="8305511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9E46A4EC-7602-19EF-B3CA-5CB6BDEDABE0}"/>
                </a:ext>
              </a:extLst>
            </p:cNvPr>
            <p:cNvSpPr/>
            <p:nvPr userDrawn="1"/>
          </p:nvSpPr>
          <p:spPr>
            <a:xfrm>
              <a:off x="8453377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45FE0BBC-A9C0-2F28-E24F-AA3804E13002}"/>
                </a:ext>
              </a:extLst>
            </p:cNvPr>
            <p:cNvSpPr/>
            <p:nvPr userDrawn="1"/>
          </p:nvSpPr>
          <p:spPr>
            <a:xfrm>
              <a:off x="8597232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D4A143C6-96E1-BD91-BCDC-F9B428D80456}"/>
                </a:ext>
              </a:extLst>
            </p:cNvPr>
            <p:cNvSpPr/>
            <p:nvPr userDrawn="1"/>
          </p:nvSpPr>
          <p:spPr>
            <a:xfrm>
              <a:off x="8745098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EBF8F303-7450-8CB4-80A2-533C917C5E06}"/>
                </a:ext>
              </a:extLst>
            </p:cNvPr>
            <p:cNvSpPr/>
            <p:nvPr userDrawn="1"/>
          </p:nvSpPr>
          <p:spPr>
            <a:xfrm>
              <a:off x="8888953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2D2523F8-ADE7-F569-FBDA-D46BCF1D1DD2}"/>
                </a:ext>
              </a:extLst>
            </p:cNvPr>
            <p:cNvSpPr/>
            <p:nvPr userDrawn="1"/>
          </p:nvSpPr>
          <p:spPr>
            <a:xfrm>
              <a:off x="9036819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164DC12D-1C26-A6B4-F3FF-A3CC444952EB}"/>
                </a:ext>
              </a:extLst>
            </p:cNvPr>
            <p:cNvSpPr/>
            <p:nvPr userDrawn="1"/>
          </p:nvSpPr>
          <p:spPr>
            <a:xfrm>
              <a:off x="9180674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椭圆 47">
              <a:extLst>
                <a:ext uri="{FF2B5EF4-FFF2-40B4-BE49-F238E27FC236}">
                  <a16:creationId xmlns:a16="http://schemas.microsoft.com/office/drawing/2014/main" id="{5E04AE32-452F-4520-32DA-E7D0AD37E966}"/>
                </a:ext>
              </a:extLst>
            </p:cNvPr>
            <p:cNvSpPr/>
            <p:nvPr userDrawn="1"/>
          </p:nvSpPr>
          <p:spPr>
            <a:xfrm>
              <a:off x="9328540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CB9448E8-1C6B-8232-C201-9BF032A39720}"/>
              </a:ext>
            </a:extLst>
          </p:cNvPr>
          <p:cNvGrpSpPr/>
          <p:nvPr userDrawn="1"/>
        </p:nvGrpSpPr>
        <p:grpSpPr>
          <a:xfrm>
            <a:off x="10884296" y="6747227"/>
            <a:ext cx="1321434" cy="104207"/>
            <a:chOff x="8305511" y="4988189"/>
            <a:chExt cx="1110611" cy="87582"/>
          </a:xfrm>
          <a:solidFill>
            <a:schemeClr val="accent3"/>
          </a:solidFill>
        </p:grpSpPr>
        <p:sp>
          <p:nvSpPr>
            <p:cNvPr id="50" name="椭圆 49">
              <a:extLst>
                <a:ext uri="{FF2B5EF4-FFF2-40B4-BE49-F238E27FC236}">
                  <a16:creationId xmlns:a16="http://schemas.microsoft.com/office/drawing/2014/main" id="{71BBDFB7-640D-9FB8-2900-E4326B0F9C5D}"/>
                </a:ext>
              </a:extLst>
            </p:cNvPr>
            <p:cNvSpPr/>
            <p:nvPr userDrawn="1"/>
          </p:nvSpPr>
          <p:spPr>
            <a:xfrm>
              <a:off x="8305511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椭圆 50">
              <a:extLst>
                <a:ext uri="{FF2B5EF4-FFF2-40B4-BE49-F238E27FC236}">
                  <a16:creationId xmlns:a16="http://schemas.microsoft.com/office/drawing/2014/main" id="{7687148A-4BD0-8F4A-E276-9D7F0F4F2E56}"/>
                </a:ext>
              </a:extLst>
            </p:cNvPr>
            <p:cNvSpPr/>
            <p:nvPr userDrawn="1"/>
          </p:nvSpPr>
          <p:spPr>
            <a:xfrm>
              <a:off x="8453377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椭圆 51">
              <a:extLst>
                <a:ext uri="{FF2B5EF4-FFF2-40B4-BE49-F238E27FC236}">
                  <a16:creationId xmlns:a16="http://schemas.microsoft.com/office/drawing/2014/main" id="{033B8DAA-E0DC-C599-9FF2-36DA3263D71F}"/>
                </a:ext>
              </a:extLst>
            </p:cNvPr>
            <p:cNvSpPr/>
            <p:nvPr userDrawn="1"/>
          </p:nvSpPr>
          <p:spPr>
            <a:xfrm>
              <a:off x="8597232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DC221687-B73B-05B3-E7E4-45444C914C4B}"/>
                </a:ext>
              </a:extLst>
            </p:cNvPr>
            <p:cNvSpPr/>
            <p:nvPr userDrawn="1"/>
          </p:nvSpPr>
          <p:spPr>
            <a:xfrm>
              <a:off x="8745098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椭圆 53">
              <a:extLst>
                <a:ext uri="{FF2B5EF4-FFF2-40B4-BE49-F238E27FC236}">
                  <a16:creationId xmlns:a16="http://schemas.microsoft.com/office/drawing/2014/main" id="{77B185E6-C782-775E-19C9-E38987121ABC}"/>
                </a:ext>
              </a:extLst>
            </p:cNvPr>
            <p:cNvSpPr/>
            <p:nvPr userDrawn="1"/>
          </p:nvSpPr>
          <p:spPr>
            <a:xfrm>
              <a:off x="8888953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椭圆 54">
              <a:extLst>
                <a:ext uri="{FF2B5EF4-FFF2-40B4-BE49-F238E27FC236}">
                  <a16:creationId xmlns:a16="http://schemas.microsoft.com/office/drawing/2014/main" id="{28F83CEC-4DF2-FF8A-2C17-249EA189C7F4}"/>
                </a:ext>
              </a:extLst>
            </p:cNvPr>
            <p:cNvSpPr/>
            <p:nvPr userDrawn="1"/>
          </p:nvSpPr>
          <p:spPr>
            <a:xfrm>
              <a:off x="9036819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椭圆 55">
              <a:extLst>
                <a:ext uri="{FF2B5EF4-FFF2-40B4-BE49-F238E27FC236}">
                  <a16:creationId xmlns:a16="http://schemas.microsoft.com/office/drawing/2014/main" id="{6A5F0CC7-A91F-97E0-05F1-F5686FDD90CE}"/>
                </a:ext>
              </a:extLst>
            </p:cNvPr>
            <p:cNvSpPr/>
            <p:nvPr userDrawn="1"/>
          </p:nvSpPr>
          <p:spPr>
            <a:xfrm>
              <a:off x="9180674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D5A86341-409B-F970-C0E5-9E1A3C5A8B1F}"/>
                </a:ext>
              </a:extLst>
            </p:cNvPr>
            <p:cNvSpPr/>
            <p:nvPr userDrawn="1"/>
          </p:nvSpPr>
          <p:spPr>
            <a:xfrm>
              <a:off x="9328540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>
            <a:extLst>
              <a:ext uri="{FF2B5EF4-FFF2-40B4-BE49-F238E27FC236}">
                <a16:creationId xmlns:a16="http://schemas.microsoft.com/office/drawing/2014/main" id="{BE396F3D-99C9-3755-1A3A-EDC643BD50B9}"/>
              </a:ext>
            </a:extLst>
          </p:cNvPr>
          <p:cNvSpPr/>
          <p:nvPr userDrawn="1"/>
        </p:nvSpPr>
        <p:spPr>
          <a:xfrm>
            <a:off x="4466663" y="6069929"/>
            <a:ext cx="219536" cy="219534"/>
          </a:xfrm>
          <a:prstGeom prst="rect">
            <a:avLst/>
          </a:prstGeom>
          <a:solidFill>
            <a:schemeClr val="accent3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1" name="组合 140">
            <a:extLst>
              <a:ext uri="{FF2B5EF4-FFF2-40B4-BE49-F238E27FC236}">
                <a16:creationId xmlns:a16="http://schemas.microsoft.com/office/drawing/2014/main" id="{2C6F6F2D-0DBD-98C0-0B62-DCAB0413533F}"/>
              </a:ext>
            </a:extLst>
          </p:cNvPr>
          <p:cNvGrpSpPr/>
          <p:nvPr userDrawn="1"/>
        </p:nvGrpSpPr>
        <p:grpSpPr>
          <a:xfrm>
            <a:off x="456028" y="1255939"/>
            <a:ext cx="363418" cy="276492"/>
            <a:chOff x="4248151" y="5407121"/>
            <a:chExt cx="603435" cy="428316"/>
          </a:xfrm>
        </p:grpSpPr>
        <p:sp>
          <p:nvSpPr>
            <p:cNvPr id="142" name="任意多边形: 形状 141">
              <a:extLst>
                <a:ext uri="{FF2B5EF4-FFF2-40B4-BE49-F238E27FC236}">
                  <a16:creationId xmlns:a16="http://schemas.microsoft.com/office/drawing/2014/main" id="{1FEA5B3B-6ECD-15D6-D0ED-E9C57200979B}"/>
                </a:ext>
              </a:extLst>
            </p:cNvPr>
            <p:cNvSpPr/>
            <p:nvPr/>
          </p:nvSpPr>
          <p:spPr>
            <a:xfrm flipV="1">
              <a:off x="4248151" y="5407121"/>
              <a:ext cx="603435" cy="136429"/>
            </a:xfrm>
            <a:custGeom>
              <a:avLst/>
              <a:gdLst>
                <a:gd name="connsiteX0" fmla="*/ 0 w 523875"/>
                <a:gd name="connsiteY0" fmla="*/ 114300 h 123825"/>
                <a:gd name="connsiteX1" fmla="*/ 133350 w 523875"/>
                <a:gd name="connsiteY1" fmla="*/ 0 h 123825"/>
                <a:gd name="connsiteX2" fmla="*/ 276225 w 523875"/>
                <a:gd name="connsiteY2" fmla="*/ 123825 h 123825"/>
                <a:gd name="connsiteX3" fmla="*/ 409575 w 523875"/>
                <a:gd name="connsiteY3" fmla="*/ 28575 h 123825"/>
                <a:gd name="connsiteX4" fmla="*/ 523875 w 523875"/>
                <a:gd name="connsiteY4" fmla="*/ 104775 h 123825"/>
                <a:gd name="connsiteX0" fmla="*/ 0 w 523875"/>
                <a:gd name="connsiteY0" fmla="*/ 114300 h 123825"/>
                <a:gd name="connsiteX1" fmla="*/ 133350 w 523875"/>
                <a:gd name="connsiteY1" fmla="*/ 0 h 123825"/>
                <a:gd name="connsiteX2" fmla="*/ 276225 w 523875"/>
                <a:gd name="connsiteY2" fmla="*/ 123825 h 123825"/>
                <a:gd name="connsiteX3" fmla="*/ 404813 w 523875"/>
                <a:gd name="connsiteY3" fmla="*/ 9525 h 123825"/>
                <a:gd name="connsiteX4" fmla="*/ 523875 w 523875"/>
                <a:gd name="connsiteY4" fmla="*/ 104775 h 123825"/>
                <a:gd name="connsiteX0" fmla="*/ 0 w 523875"/>
                <a:gd name="connsiteY0" fmla="*/ 114300 h 123825"/>
                <a:gd name="connsiteX1" fmla="*/ 133350 w 523875"/>
                <a:gd name="connsiteY1" fmla="*/ 0 h 123825"/>
                <a:gd name="connsiteX2" fmla="*/ 276225 w 523875"/>
                <a:gd name="connsiteY2" fmla="*/ 123825 h 123825"/>
                <a:gd name="connsiteX3" fmla="*/ 409575 w 523875"/>
                <a:gd name="connsiteY3" fmla="*/ 2381 h 123825"/>
                <a:gd name="connsiteX4" fmla="*/ 523875 w 523875"/>
                <a:gd name="connsiteY4" fmla="*/ 104775 h 123825"/>
                <a:gd name="connsiteX0" fmla="*/ 0 w 538162"/>
                <a:gd name="connsiteY0" fmla="*/ 114300 h 135732"/>
                <a:gd name="connsiteX1" fmla="*/ 133350 w 538162"/>
                <a:gd name="connsiteY1" fmla="*/ 0 h 135732"/>
                <a:gd name="connsiteX2" fmla="*/ 276225 w 538162"/>
                <a:gd name="connsiteY2" fmla="*/ 123825 h 135732"/>
                <a:gd name="connsiteX3" fmla="*/ 409575 w 538162"/>
                <a:gd name="connsiteY3" fmla="*/ 2381 h 135732"/>
                <a:gd name="connsiteX4" fmla="*/ 538162 w 538162"/>
                <a:gd name="connsiteY4" fmla="*/ 135732 h 135732"/>
                <a:gd name="connsiteX0" fmla="*/ 0 w 547687"/>
                <a:gd name="connsiteY0" fmla="*/ 114300 h 123825"/>
                <a:gd name="connsiteX1" fmla="*/ 133350 w 547687"/>
                <a:gd name="connsiteY1" fmla="*/ 0 h 123825"/>
                <a:gd name="connsiteX2" fmla="*/ 276225 w 547687"/>
                <a:gd name="connsiteY2" fmla="*/ 123825 h 123825"/>
                <a:gd name="connsiteX3" fmla="*/ 409575 w 547687"/>
                <a:gd name="connsiteY3" fmla="*/ 2381 h 123825"/>
                <a:gd name="connsiteX4" fmla="*/ 547687 w 547687"/>
                <a:gd name="connsiteY4" fmla="*/ 123825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687" h="123825">
                  <a:moveTo>
                    <a:pt x="0" y="114300"/>
                  </a:moveTo>
                  <a:lnTo>
                    <a:pt x="133350" y="0"/>
                  </a:lnTo>
                  <a:lnTo>
                    <a:pt x="276225" y="123825"/>
                  </a:lnTo>
                  <a:lnTo>
                    <a:pt x="409575" y="2381"/>
                  </a:lnTo>
                  <a:cubicBezTo>
                    <a:pt x="447675" y="27781"/>
                    <a:pt x="509587" y="98425"/>
                    <a:pt x="547687" y="123825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3" name="任意多边形: 形状 142">
              <a:extLst>
                <a:ext uri="{FF2B5EF4-FFF2-40B4-BE49-F238E27FC236}">
                  <a16:creationId xmlns:a16="http://schemas.microsoft.com/office/drawing/2014/main" id="{0D6FEDEB-DE26-9EFF-6CC1-F02CEE9EDB37}"/>
                </a:ext>
              </a:extLst>
            </p:cNvPr>
            <p:cNvSpPr/>
            <p:nvPr/>
          </p:nvSpPr>
          <p:spPr>
            <a:xfrm flipV="1">
              <a:off x="4248151" y="5547184"/>
              <a:ext cx="603435" cy="136429"/>
            </a:xfrm>
            <a:custGeom>
              <a:avLst/>
              <a:gdLst>
                <a:gd name="connsiteX0" fmla="*/ 0 w 523875"/>
                <a:gd name="connsiteY0" fmla="*/ 114300 h 123825"/>
                <a:gd name="connsiteX1" fmla="*/ 133350 w 523875"/>
                <a:gd name="connsiteY1" fmla="*/ 0 h 123825"/>
                <a:gd name="connsiteX2" fmla="*/ 276225 w 523875"/>
                <a:gd name="connsiteY2" fmla="*/ 123825 h 123825"/>
                <a:gd name="connsiteX3" fmla="*/ 409575 w 523875"/>
                <a:gd name="connsiteY3" fmla="*/ 28575 h 123825"/>
                <a:gd name="connsiteX4" fmla="*/ 523875 w 523875"/>
                <a:gd name="connsiteY4" fmla="*/ 104775 h 123825"/>
                <a:gd name="connsiteX0" fmla="*/ 0 w 523875"/>
                <a:gd name="connsiteY0" fmla="*/ 114300 h 123825"/>
                <a:gd name="connsiteX1" fmla="*/ 133350 w 523875"/>
                <a:gd name="connsiteY1" fmla="*/ 0 h 123825"/>
                <a:gd name="connsiteX2" fmla="*/ 276225 w 523875"/>
                <a:gd name="connsiteY2" fmla="*/ 123825 h 123825"/>
                <a:gd name="connsiteX3" fmla="*/ 404813 w 523875"/>
                <a:gd name="connsiteY3" fmla="*/ 9525 h 123825"/>
                <a:gd name="connsiteX4" fmla="*/ 523875 w 523875"/>
                <a:gd name="connsiteY4" fmla="*/ 104775 h 123825"/>
                <a:gd name="connsiteX0" fmla="*/ 0 w 523875"/>
                <a:gd name="connsiteY0" fmla="*/ 114300 h 123825"/>
                <a:gd name="connsiteX1" fmla="*/ 133350 w 523875"/>
                <a:gd name="connsiteY1" fmla="*/ 0 h 123825"/>
                <a:gd name="connsiteX2" fmla="*/ 276225 w 523875"/>
                <a:gd name="connsiteY2" fmla="*/ 123825 h 123825"/>
                <a:gd name="connsiteX3" fmla="*/ 409575 w 523875"/>
                <a:gd name="connsiteY3" fmla="*/ 2381 h 123825"/>
                <a:gd name="connsiteX4" fmla="*/ 523875 w 523875"/>
                <a:gd name="connsiteY4" fmla="*/ 104775 h 123825"/>
                <a:gd name="connsiteX0" fmla="*/ 0 w 538162"/>
                <a:gd name="connsiteY0" fmla="*/ 114300 h 135732"/>
                <a:gd name="connsiteX1" fmla="*/ 133350 w 538162"/>
                <a:gd name="connsiteY1" fmla="*/ 0 h 135732"/>
                <a:gd name="connsiteX2" fmla="*/ 276225 w 538162"/>
                <a:gd name="connsiteY2" fmla="*/ 123825 h 135732"/>
                <a:gd name="connsiteX3" fmla="*/ 409575 w 538162"/>
                <a:gd name="connsiteY3" fmla="*/ 2381 h 135732"/>
                <a:gd name="connsiteX4" fmla="*/ 538162 w 538162"/>
                <a:gd name="connsiteY4" fmla="*/ 135732 h 135732"/>
                <a:gd name="connsiteX0" fmla="*/ 0 w 547687"/>
                <a:gd name="connsiteY0" fmla="*/ 114300 h 123825"/>
                <a:gd name="connsiteX1" fmla="*/ 133350 w 547687"/>
                <a:gd name="connsiteY1" fmla="*/ 0 h 123825"/>
                <a:gd name="connsiteX2" fmla="*/ 276225 w 547687"/>
                <a:gd name="connsiteY2" fmla="*/ 123825 h 123825"/>
                <a:gd name="connsiteX3" fmla="*/ 409575 w 547687"/>
                <a:gd name="connsiteY3" fmla="*/ 2381 h 123825"/>
                <a:gd name="connsiteX4" fmla="*/ 547687 w 547687"/>
                <a:gd name="connsiteY4" fmla="*/ 123825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687" h="123825">
                  <a:moveTo>
                    <a:pt x="0" y="114300"/>
                  </a:moveTo>
                  <a:lnTo>
                    <a:pt x="133350" y="0"/>
                  </a:lnTo>
                  <a:lnTo>
                    <a:pt x="276225" y="123825"/>
                  </a:lnTo>
                  <a:lnTo>
                    <a:pt x="409575" y="2381"/>
                  </a:lnTo>
                  <a:cubicBezTo>
                    <a:pt x="447675" y="27781"/>
                    <a:pt x="509587" y="98425"/>
                    <a:pt x="547687" y="123825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4" name="任意多边形: 形状 143">
              <a:extLst>
                <a:ext uri="{FF2B5EF4-FFF2-40B4-BE49-F238E27FC236}">
                  <a16:creationId xmlns:a16="http://schemas.microsoft.com/office/drawing/2014/main" id="{FD91EA49-8257-5A97-E40D-3308298923C1}"/>
                </a:ext>
              </a:extLst>
            </p:cNvPr>
            <p:cNvSpPr/>
            <p:nvPr/>
          </p:nvSpPr>
          <p:spPr>
            <a:xfrm flipV="1">
              <a:off x="4248151" y="5699008"/>
              <a:ext cx="603435" cy="136429"/>
            </a:xfrm>
            <a:custGeom>
              <a:avLst/>
              <a:gdLst>
                <a:gd name="connsiteX0" fmla="*/ 0 w 523875"/>
                <a:gd name="connsiteY0" fmla="*/ 114300 h 123825"/>
                <a:gd name="connsiteX1" fmla="*/ 133350 w 523875"/>
                <a:gd name="connsiteY1" fmla="*/ 0 h 123825"/>
                <a:gd name="connsiteX2" fmla="*/ 276225 w 523875"/>
                <a:gd name="connsiteY2" fmla="*/ 123825 h 123825"/>
                <a:gd name="connsiteX3" fmla="*/ 409575 w 523875"/>
                <a:gd name="connsiteY3" fmla="*/ 28575 h 123825"/>
                <a:gd name="connsiteX4" fmla="*/ 523875 w 523875"/>
                <a:gd name="connsiteY4" fmla="*/ 104775 h 123825"/>
                <a:gd name="connsiteX0" fmla="*/ 0 w 523875"/>
                <a:gd name="connsiteY0" fmla="*/ 114300 h 123825"/>
                <a:gd name="connsiteX1" fmla="*/ 133350 w 523875"/>
                <a:gd name="connsiteY1" fmla="*/ 0 h 123825"/>
                <a:gd name="connsiteX2" fmla="*/ 276225 w 523875"/>
                <a:gd name="connsiteY2" fmla="*/ 123825 h 123825"/>
                <a:gd name="connsiteX3" fmla="*/ 404813 w 523875"/>
                <a:gd name="connsiteY3" fmla="*/ 9525 h 123825"/>
                <a:gd name="connsiteX4" fmla="*/ 523875 w 523875"/>
                <a:gd name="connsiteY4" fmla="*/ 104775 h 123825"/>
                <a:gd name="connsiteX0" fmla="*/ 0 w 523875"/>
                <a:gd name="connsiteY0" fmla="*/ 114300 h 123825"/>
                <a:gd name="connsiteX1" fmla="*/ 133350 w 523875"/>
                <a:gd name="connsiteY1" fmla="*/ 0 h 123825"/>
                <a:gd name="connsiteX2" fmla="*/ 276225 w 523875"/>
                <a:gd name="connsiteY2" fmla="*/ 123825 h 123825"/>
                <a:gd name="connsiteX3" fmla="*/ 409575 w 523875"/>
                <a:gd name="connsiteY3" fmla="*/ 2381 h 123825"/>
                <a:gd name="connsiteX4" fmla="*/ 523875 w 523875"/>
                <a:gd name="connsiteY4" fmla="*/ 104775 h 123825"/>
                <a:gd name="connsiteX0" fmla="*/ 0 w 538162"/>
                <a:gd name="connsiteY0" fmla="*/ 114300 h 135732"/>
                <a:gd name="connsiteX1" fmla="*/ 133350 w 538162"/>
                <a:gd name="connsiteY1" fmla="*/ 0 h 135732"/>
                <a:gd name="connsiteX2" fmla="*/ 276225 w 538162"/>
                <a:gd name="connsiteY2" fmla="*/ 123825 h 135732"/>
                <a:gd name="connsiteX3" fmla="*/ 409575 w 538162"/>
                <a:gd name="connsiteY3" fmla="*/ 2381 h 135732"/>
                <a:gd name="connsiteX4" fmla="*/ 538162 w 538162"/>
                <a:gd name="connsiteY4" fmla="*/ 135732 h 135732"/>
                <a:gd name="connsiteX0" fmla="*/ 0 w 547687"/>
                <a:gd name="connsiteY0" fmla="*/ 114300 h 123825"/>
                <a:gd name="connsiteX1" fmla="*/ 133350 w 547687"/>
                <a:gd name="connsiteY1" fmla="*/ 0 h 123825"/>
                <a:gd name="connsiteX2" fmla="*/ 276225 w 547687"/>
                <a:gd name="connsiteY2" fmla="*/ 123825 h 123825"/>
                <a:gd name="connsiteX3" fmla="*/ 409575 w 547687"/>
                <a:gd name="connsiteY3" fmla="*/ 2381 h 123825"/>
                <a:gd name="connsiteX4" fmla="*/ 547687 w 547687"/>
                <a:gd name="connsiteY4" fmla="*/ 123825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687" h="123825">
                  <a:moveTo>
                    <a:pt x="0" y="114300"/>
                  </a:moveTo>
                  <a:lnTo>
                    <a:pt x="133350" y="0"/>
                  </a:lnTo>
                  <a:lnTo>
                    <a:pt x="276225" y="123825"/>
                  </a:lnTo>
                  <a:lnTo>
                    <a:pt x="409575" y="2381"/>
                  </a:lnTo>
                  <a:cubicBezTo>
                    <a:pt x="447675" y="27781"/>
                    <a:pt x="509587" y="98425"/>
                    <a:pt x="547687" y="123825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8" name="十字形 7">
            <a:extLst>
              <a:ext uri="{FF2B5EF4-FFF2-40B4-BE49-F238E27FC236}">
                <a16:creationId xmlns:a16="http://schemas.microsoft.com/office/drawing/2014/main" id="{86ED5024-88D0-4741-706C-E031FC03030D}"/>
              </a:ext>
            </a:extLst>
          </p:cNvPr>
          <p:cNvSpPr/>
          <p:nvPr userDrawn="1"/>
        </p:nvSpPr>
        <p:spPr>
          <a:xfrm>
            <a:off x="11030038" y="478259"/>
            <a:ext cx="350312" cy="350312"/>
          </a:xfrm>
          <a:prstGeom prst="plus">
            <a:avLst>
              <a:gd name="adj" fmla="val 37857"/>
            </a:avLst>
          </a:prstGeom>
          <a:solidFill>
            <a:schemeClr val="accent2"/>
          </a:solidFill>
          <a:ln w="38100"/>
          <a:effectLst>
            <a:outerShdw dist="76200" dir="2700000" algn="tl" rotWithShape="0">
              <a:schemeClr val="accent3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3" name="组合 152">
            <a:extLst>
              <a:ext uri="{FF2B5EF4-FFF2-40B4-BE49-F238E27FC236}">
                <a16:creationId xmlns:a16="http://schemas.microsoft.com/office/drawing/2014/main" id="{6A63F0C6-0DB4-5415-3DDB-4FE356005884}"/>
              </a:ext>
            </a:extLst>
          </p:cNvPr>
          <p:cNvGrpSpPr/>
          <p:nvPr userDrawn="1"/>
        </p:nvGrpSpPr>
        <p:grpSpPr>
          <a:xfrm>
            <a:off x="0" y="0"/>
            <a:ext cx="12325080" cy="6858001"/>
            <a:chOff x="0" y="0"/>
            <a:chExt cx="12325080" cy="6858001"/>
          </a:xfrm>
        </p:grpSpPr>
        <p:sp>
          <p:nvSpPr>
            <p:cNvPr id="154" name="任意多边形: 形状 153">
              <a:extLst>
                <a:ext uri="{FF2B5EF4-FFF2-40B4-BE49-F238E27FC236}">
                  <a16:creationId xmlns:a16="http://schemas.microsoft.com/office/drawing/2014/main" id="{F76429CF-7840-0572-F8A7-F653C0B4A602}"/>
                </a:ext>
              </a:extLst>
            </p:cNvPr>
            <p:cNvSpPr/>
            <p:nvPr/>
          </p:nvSpPr>
          <p:spPr>
            <a:xfrm>
              <a:off x="0" y="2544452"/>
              <a:ext cx="666454" cy="884548"/>
            </a:xfrm>
            <a:custGeom>
              <a:avLst/>
              <a:gdLst>
                <a:gd name="connsiteX0" fmla="*/ 224180 w 666454"/>
                <a:gd name="connsiteY0" fmla="*/ 0 h 884548"/>
                <a:gd name="connsiteX1" fmla="*/ 666454 w 666454"/>
                <a:gd name="connsiteY1" fmla="*/ 884548 h 884548"/>
                <a:gd name="connsiteX2" fmla="*/ 0 w 666454"/>
                <a:gd name="connsiteY2" fmla="*/ 884548 h 884548"/>
                <a:gd name="connsiteX3" fmla="*/ 0 w 666454"/>
                <a:gd name="connsiteY3" fmla="*/ 448360 h 884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454" h="884548">
                  <a:moveTo>
                    <a:pt x="224180" y="0"/>
                  </a:moveTo>
                  <a:lnTo>
                    <a:pt x="666454" y="884548"/>
                  </a:lnTo>
                  <a:lnTo>
                    <a:pt x="0" y="884548"/>
                  </a:lnTo>
                  <a:lnTo>
                    <a:pt x="0" y="448360"/>
                  </a:lnTo>
                  <a:close/>
                </a:path>
              </a:pathLst>
            </a:custGeom>
            <a:pattFill prst="horzBrick">
              <a:fgClr>
                <a:schemeClr val="accent1"/>
              </a:fgClr>
              <a:bgClr>
                <a:schemeClr val="bg1"/>
              </a:bgClr>
            </a:patt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60" name="任意多边形: 形状 159">
              <a:extLst>
                <a:ext uri="{FF2B5EF4-FFF2-40B4-BE49-F238E27FC236}">
                  <a16:creationId xmlns:a16="http://schemas.microsoft.com/office/drawing/2014/main" id="{9F3DE217-E1F7-BBE9-E344-4045FD87B189}"/>
                </a:ext>
              </a:extLst>
            </p:cNvPr>
            <p:cNvSpPr/>
            <p:nvPr/>
          </p:nvSpPr>
          <p:spPr>
            <a:xfrm rot="2605701" flipH="1">
              <a:off x="340084" y="6333876"/>
              <a:ext cx="1034803" cy="424533"/>
            </a:xfrm>
            <a:custGeom>
              <a:avLst/>
              <a:gdLst>
                <a:gd name="connsiteX0" fmla="*/ 599864 w 1034803"/>
                <a:gd name="connsiteY0" fmla="*/ 9477 h 424533"/>
                <a:gd name="connsiteX1" fmla="*/ 145951 w 1034803"/>
                <a:gd name="connsiteY1" fmla="*/ 0 h 424533"/>
                <a:gd name="connsiteX2" fmla="*/ 0 w 1034803"/>
                <a:gd name="connsiteY2" fmla="*/ 151918 h 424533"/>
                <a:gd name="connsiteX3" fmla="*/ 287997 w 1034803"/>
                <a:gd name="connsiteY3" fmla="*/ 424533 h 424533"/>
                <a:gd name="connsiteX4" fmla="*/ 1034803 w 1034803"/>
                <a:gd name="connsiteY4" fmla="*/ 422488 h 424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4803" h="424533">
                  <a:moveTo>
                    <a:pt x="599864" y="9477"/>
                  </a:moveTo>
                  <a:lnTo>
                    <a:pt x="145951" y="0"/>
                  </a:lnTo>
                  <a:lnTo>
                    <a:pt x="0" y="151918"/>
                  </a:lnTo>
                  <a:lnTo>
                    <a:pt x="287997" y="424533"/>
                  </a:lnTo>
                  <a:lnTo>
                    <a:pt x="1034803" y="422488"/>
                  </a:ln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1" name="梯形 66">
              <a:extLst>
                <a:ext uri="{FF2B5EF4-FFF2-40B4-BE49-F238E27FC236}">
                  <a16:creationId xmlns:a16="http://schemas.microsoft.com/office/drawing/2014/main" id="{3A9C9BCE-4050-CBA8-5E4E-04EDD519EDE6}"/>
                </a:ext>
              </a:extLst>
            </p:cNvPr>
            <p:cNvSpPr/>
            <p:nvPr/>
          </p:nvSpPr>
          <p:spPr>
            <a:xfrm rot="13446656" flipH="1">
              <a:off x="606800" y="6129375"/>
              <a:ext cx="1298823" cy="432394"/>
            </a:xfrm>
            <a:custGeom>
              <a:avLst/>
              <a:gdLst>
                <a:gd name="connsiteX0" fmla="*/ 0 w 1242654"/>
                <a:gd name="connsiteY0" fmla="*/ 401505 h 401505"/>
                <a:gd name="connsiteX1" fmla="*/ 315852 w 1242654"/>
                <a:gd name="connsiteY1" fmla="*/ 0 h 401505"/>
                <a:gd name="connsiteX2" fmla="*/ 926802 w 1242654"/>
                <a:gd name="connsiteY2" fmla="*/ 0 h 401505"/>
                <a:gd name="connsiteX3" fmla="*/ 1242654 w 1242654"/>
                <a:gd name="connsiteY3" fmla="*/ 401505 h 401505"/>
                <a:gd name="connsiteX4" fmla="*/ 0 w 1242654"/>
                <a:gd name="connsiteY4" fmla="*/ 401505 h 401505"/>
                <a:gd name="connsiteX0" fmla="*/ 0 w 1229133"/>
                <a:gd name="connsiteY0" fmla="*/ 401505 h 401505"/>
                <a:gd name="connsiteX1" fmla="*/ 315852 w 1229133"/>
                <a:gd name="connsiteY1" fmla="*/ 0 h 401505"/>
                <a:gd name="connsiteX2" fmla="*/ 926802 w 1229133"/>
                <a:gd name="connsiteY2" fmla="*/ 0 h 401505"/>
                <a:gd name="connsiteX3" fmla="*/ 1229133 w 1229133"/>
                <a:gd name="connsiteY3" fmla="*/ 398347 h 401505"/>
                <a:gd name="connsiteX4" fmla="*/ 0 w 1229133"/>
                <a:gd name="connsiteY4" fmla="*/ 401505 h 401505"/>
                <a:gd name="connsiteX0" fmla="*/ 0 w 1229133"/>
                <a:gd name="connsiteY0" fmla="*/ 406126 h 406126"/>
                <a:gd name="connsiteX1" fmla="*/ 396612 w 1229133"/>
                <a:gd name="connsiteY1" fmla="*/ 0 h 406126"/>
                <a:gd name="connsiteX2" fmla="*/ 926802 w 1229133"/>
                <a:gd name="connsiteY2" fmla="*/ 4621 h 406126"/>
                <a:gd name="connsiteX3" fmla="*/ 1229133 w 1229133"/>
                <a:gd name="connsiteY3" fmla="*/ 402968 h 406126"/>
                <a:gd name="connsiteX4" fmla="*/ 0 w 1229133"/>
                <a:gd name="connsiteY4" fmla="*/ 406126 h 406126"/>
                <a:gd name="connsiteX0" fmla="*/ 0 w 1229133"/>
                <a:gd name="connsiteY0" fmla="*/ 406126 h 406126"/>
                <a:gd name="connsiteX1" fmla="*/ 396612 w 1229133"/>
                <a:gd name="connsiteY1" fmla="*/ 0 h 406126"/>
                <a:gd name="connsiteX2" fmla="*/ 817343 w 1229133"/>
                <a:gd name="connsiteY2" fmla="*/ 4636 h 406126"/>
                <a:gd name="connsiteX3" fmla="*/ 1229133 w 1229133"/>
                <a:gd name="connsiteY3" fmla="*/ 402968 h 406126"/>
                <a:gd name="connsiteX4" fmla="*/ 0 w 1229133"/>
                <a:gd name="connsiteY4" fmla="*/ 406126 h 406126"/>
                <a:gd name="connsiteX0" fmla="*/ 0 w 1229133"/>
                <a:gd name="connsiteY0" fmla="*/ 407783 h 407783"/>
                <a:gd name="connsiteX1" fmla="*/ 394903 w 1229133"/>
                <a:gd name="connsiteY1" fmla="*/ 0 h 407783"/>
                <a:gd name="connsiteX2" fmla="*/ 817343 w 1229133"/>
                <a:gd name="connsiteY2" fmla="*/ 6293 h 407783"/>
                <a:gd name="connsiteX3" fmla="*/ 1229133 w 1229133"/>
                <a:gd name="connsiteY3" fmla="*/ 404625 h 407783"/>
                <a:gd name="connsiteX4" fmla="*/ 0 w 1229133"/>
                <a:gd name="connsiteY4" fmla="*/ 407783 h 407783"/>
                <a:gd name="connsiteX0" fmla="*/ 0 w 1227371"/>
                <a:gd name="connsiteY0" fmla="*/ 407783 h 407783"/>
                <a:gd name="connsiteX1" fmla="*/ 394903 w 1227371"/>
                <a:gd name="connsiteY1" fmla="*/ 0 h 407783"/>
                <a:gd name="connsiteX2" fmla="*/ 817343 w 1227371"/>
                <a:gd name="connsiteY2" fmla="*/ 6293 h 407783"/>
                <a:gd name="connsiteX3" fmla="*/ 1227371 w 1227371"/>
                <a:gd name="connsiteY3" fmla="*/ 399601 h 407783"/>
                <a:gd name="connsiteX4" fmla="*/ 0 w 1227371"/>
                <a:gd name="connsiteY4" fmla="*/ 407783 h 407783"/>
                <a:gd name="connsiteX0" fmla="*/ 0 w 1220741"/>
                <a:gd name="connsiteY0" fmla="*/ 400944 h 400944"/>
                <a:gd name="connsiteX1" fmla="*/ 388273 w 1220741"/>
                <a:gd name="connsiteY1" fmla="*/ 0 h 400944"/>
                <a:gd name="connsiteX2" fmla="*/ 810713 w 1220741"/>
                <a:gd name="connsiteY2" fmla="*/ 6293 h 400944"/>
                <a:gd name="connsiteX3" fmla="*/ 1220741 w 1220741"/>
                <a:gd name="connsiteY3" fmla="*/ 399601 h 400944"/>
                <a:gd name="connsiteX4" fmla="*/ 0 w 1220741"/>
                <a:gd name="connsiteY4" fmla="*/ 400944 h 400944"/>
                <a:gd name="connsiteX0" fmla="*/ 0 w 1220741"/>
                <a:gd name="connsiteY0" fmla="*/ 400944 h 400944"/>
                <a:gd name="connsiteX1" fmla="*/ 388273 w 1220741"/>
                <a:gd name="connsiteY1" fmla="*/ 0 h 400944"/>
                <a:gd name="connsiteX2" fmla="*/ 810713 w 1220741"/>
                <a:gd name="connsiteY2" fmla="*/ 6293 h 400944"/>
                <a:gd name="connsiteX3" fmla="*/ 1220741 w 1220741"/>
                <a:gd name="connsiteY3" fmla="*/ 399601 h 400944"/>
                <a:gd name="connsiteX4" fmla="*/ 0 w 1220741"/>
                <a:gd name="connsiteY4" fmla="*/ 400944 h 400944"/>
                <a:gd name="connsiteX0" fmla="*/ 0 w 1220741"/>
                <a:gd name="connsiteY0" fmla="*/ 400944 h 400944"/>
                <a:gd name="connsiteX1" fmla="*/ 388273 w 1220741"/>
                <a:gd name="connsiteY1" fmla="*/ 0 h 400944"/>
                <a:gd name="connsiteX2" fmla="*/ 810713 w 1220741"/>
                <a:gd name="connsiteY2" fmla="*/ 6293 h 400944"/>
                <a:gd name="connsiteX3" fmla="*/ 1220741 w 1220741"/>
                <a:gd name="connsiteY3" fmla="*/ 399601 h 400944"/>
                <a:gd name="connsiteX4" fmla="*/ 0 w 1220741"/>
                <a:gd name="connsiteY4" fmla="*/ 400944 h 400944"/>
                <a:gd name="connsiteX0" fmla="*/ 0 w 1220741"/>
                <a:gd name="connsiteY0" fmla="*/ 400944 h 400944"/>
                <a:gd name="connsiteX1" fmla="*/ 388273 w 1220741"/>
                <a:gd name="connsiteY1" fmla="*/ 0 h 400944"/>
                <a:gd name="connsiteX2" fmla="*/ 810713 w 1220741"/>
                <a:gd name="connsiteY2" fmla="*/ 6293 h 400944"/>
                <a:gd name="connsiteX3" fmla="*/ 1220741 w 1220741"/>
                <a:gd name="connsiteY3" fmla="*/ 399601 h 400944"/>
                <a:gd name="connsiteX4" fmla="*/ 0 w 1220741"/>
                <a:gd name="connsiteY4" fmla="*/ 400944 h 400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0741" h="400944">
                  <a:moveTo>
                    <a:pt x="0" y="400944"/>
                  </a:moveTo>
                  <a:lnTo>
                    <a:pt x="388273" y="0"/>
                  </a:lnTo>
                  <a:lnTo>
                    <a:pt x="810713" y="6293"/>
                  </a:lnTo>
                  <a:lnTo>
                    <a:pt x="1220741" y="399601"/>
                  </a:lnTo>
                  <a:lnTo>
                    <a:pt x="0" y="400944"/>
                  </a:lnTo>
                  <a:close/>
                </a:path>
              </a:pathLst>
            </a:custGeom>
            <a:solidFill>
              <a:schemeClr val="accent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2" name="矩形 161">
              <a:extLst>
                <a:ext uri="{FF2B5EF4-FFF2-40B4-BE49-F238E27FC236}">
                  <a16:creationId xmlns:a16="http://schemas.microsoft.com/office/drawing/2014/main" id="{B2979125-76B0-BA39-56D5-54CA0AD51374}"/>
                </a:ext>
              </a:extLst>
            </p:cNvPr>
            <p:cNvSpPr/>
            <p:nvPr/>
          </p:nvSpPr>
          <p:spPr>
            <a:xfrm flipH="1">
              <a:off x="332359" y="5732357"/>
              <a:ext cx="608055" cy="60805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3" name="任意多边形: 形状 162">
              <a:extLst>
                <a:ext uri="{FF2B5EF4-FFF2-40B4-BE49-F238E27FC236}">
                  <a16:creationId xmlns:a16="http://schemas.microsoft.com/office/drawing/2014/main" id="{64B9AB80-156F-7558-B8F8-C259AC47A7C5}"/>
                </a:ext>
              </a:extLst>
            </p:cNvPr>
            <p:cNvSpPr/>
            <p:nvPr/>
          </p:nvSpPr>
          <p:spPr>
            <a:xfrm flipH="1">
              <a:off x="1272489" y="6644654"/>
              <a:ext cx="600479" cy="213347"/>
            </a:xfrm>
            <a:custGeom>
              <a:avLst/>
              <a:gdLst>
                <a:gd name="connsiteX0" fmla="*/ 600479 w 600479"/>
                <a:gd name="connsiteY0" fmla="*/ 0 h 213347"/>
                <a:gd name="connsiteX1" fmla="*/ 0 w 600479"/>
                <a:gd name="connsiteY1" fmla="*/ 0 h 213347"/>
                <a:gd name="connsiteX2" fmla="*/ 0 w 600479"/>
                <a:gd name="connsiteY2" fmla="*/ 213347 h 213347"/>
                <a:gd name="connsiteX3" fmla="*/ 600479 w 600479"/>
                <a:gd name="connsiteY3" fmla="*/ 213347 h 2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0479" h="213347">
                  <a:moveTo>
                    <a:pt x="600479" y="0"/>
                  </a:moveTo>
                  <a:lnTo>
                    <a:pt x="0" y="0"/>
                  </a:lnTo>
                  <a:lnTo>
                    <a:pt x="0" y="213347"/>
                  </a:lnTo>
                  <a:lnTo>
                    <a:pt x="600479" y="213347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4" name="梯形 67">
              <a:extLst>
                <a:ext uri="{FF2B5EF4-FFF2-40B4-BE49-F238E27FC236}">
                  <a16:creationId xmlns:a16="http://schemas.microsoft.com/office/drawing/2014/main" id="{5941A46D-78AB-2C63-1E28-D32F0382CFD4}"/>
                </a:ext>
              </a:extLst>
            </p:cNvPr>
            <p:cNvSpPr/>
            <p:nvPr/>
          </p:nvSpPr>
          <p:spPr>
            <a:xfrm rot="2605701" flipH="1">
              <a:off x="10591350" y="474500"/>
              <a:ext cx="1600478" cy="525260"/>
            </a:xfrm>
            <a:custGeom>
              <a:avLst/>
              <a:gdLst>
                <a:gd name="connsiteX0" fmla="*/ 0 w 1282532"/>
                <a:gd name="connsiteY0" fmla="*/ 415690 h 415690"/>
                <a:gd name="connsiteX1" fmla="*/ 327011 w 1282532"/>
                <a:gd name="connsiteY1" fmla="*/ 0 h 415690"/>
                <a:gd name="connsiteX2" fmla="*/ 955521 w 1282532"/>
                <a:gd name="connsiteY2" fmla="*/ 0 h 415690"/>
                <a:gd name="connsiteX3" fmla="*/ 1282532 w 1282532"/>
                <a:gd name="connsiteY3" fmla="*/ 415690 h 415690"/>
                <a:gd name="connsiteX4" fmla="*/ 0 w 1282532"/>
                <a:gd name="connsiteY4" fmla="*/ 415690 h 415690"/>
                <a:gd name="connsiteX0" fmla="*/ 0 w 1258137"/>
                <a:gd name="connsiteY0" fmla="*/ 415690 h 415690"/>
                <a:gd name="connsiteX1" fmla="*/ 327011 w 1258137"/>
                <a:gd name="connsiteY1" fmla="*/ 0 h 415690"/>
                <a:gd name="connsiteX2" fmla="*/ 955521 w 1258137"/>
                <a:gd name="connsiteY2" fmla="*/ 0 h 415690"/>
                <a:gd name="connsiteX3" fmla="*/ 1258137 w 1258137"/>
                <a:gd name="connsiteY3" fmla="*/ 386040 h 415690"/>
                <a:gd name="connsiteX4" fmla="*/ 0 w 1258137"/>
                <a:gd name="connsiteY4" fmla="*/ 415690 h 415690"/>
                <a:gd name="connsiteX0" fmla="*/ 0 w 1247761"/>
                <a:gd name="connsiteY0" fmla="*/ 415690 h 415690"/>
                <a:gd name="connsiteX1" fmla="*/ 327011 w 1247761"/>
                <a:gd name="connsiteY1" fmla="*/ 0 h 415690"/>
                <a:gd name="connsiteX2" fmla="*/ 955521 w 1247761"/>
                <a:gd name="connsiteY2" fmla="*/ 0 h 415690"/>
                <a:gd name="connsiteX3" fmla="*/ 1247761 w 1247761"/>
                <a:gd name="connsiteY3" fmla="*/ 376218 h 415690"/>
                <a:gd name="connsiteX4" fmla="*/ 0 w 1247761"/>
                <a:gd name="connsiteY4" fmla="*/ 415690 h 415690"/>
                <a:gd name="connsiteX0" fmla="*/ 0 w 1234665"/>
                <a:gd name="connsiteY0" fmla="*/ 415690 h 415690"/>
                <a:gd name="connsiteX1" fmla="*/ 327011 w 1234665"/>
                <a:gd name="connsiteY1" fmla="*/ 0 h 415690"/>
                <a:gd name="connsiteX2" fmla="*/ 955521 w 1234665"/>
                <a:gd name="connsiteY2" fmla="*/ 0 h 415690"/>
                <a:gd name="connsiteX3" fmla="*/ 1234665 w 1234665"/>
                <a:gd name="connsiteY3" fmla="*/ 390053 h 415690"/>
                <a:gd name="connsiteX4" fmla="*/ 0 w 1234665"/>
                <a:gd name="connsiteY4" fmla="*/ 415690 h 415690"/>
                <a:gd name="connsiteX0" fmla="*/ 0 w 1287654"/>
                <a:gd name="connsiteY0" fmla="*/ 326185 h 390053"/>
                <a:gd name="connsiteX1" fmla="*/ 380000 w 1287654"/>
                <a:gd name="connsiteY1" fmla="*/ 0 h 390053"/>
                <a:gd name="connsiteX2" fmla="*/ 1008510 w 1287654"/>
                <a:gd name="connsiteY2" fmla="*/ 0 h 390053"/>
                <a:gd name="connsiteX3" fmla="*/ 1287654 w 1287654"/>
                <a:gd name="connsiteY3" fmla="*/ 390053 h 390053"/>
                <a:gd name="connsiteX4" fmla="*/ 0 w 1287654"/>
                <a:gd name="connsiteY4" fmla="*/ 326185 h 390053"/>
                <a:gd name="connsiteX0" fmla="*/ 0 w 1235220"/>
                <a:gd name="connsiteY0" fmla="*/ 395493 h 395493"/>
                <a:gd name="connsiteX1" fmla="*/ 327566 w 1235220"/>
                <a:gd name="connsiteY1" fmla="*/ 0 h 395493"/>
                <a:gd name="connsiteX2" fmla="*/ 956076 w 1235220"/>
                <a:gd name="connsiteY2" fmla="*/ 0 h 395493"/>
                <a:gd name="connsiteX3" fmla="*/ 1235220 w 1235220"/>
                <a:gd name="connsiteY3" fmla="*/ 390053 h 395493"/>
                <a:gd name="connsiteX4" fmla="*/ 0 w 1235220"/>
                <a:gd name="connsiteY4" fmla="*/ 395493 h 395493"/>
                <a:gd name="connsiteX0" fmla="*/ 0 w 1235220"/>
                <a:gd name="connsiteY0" fmla="*/ 395493 h 395493"/>
                <a:gd name="connsiteX1" fmla="*/ 327566 w 1235220"/>
                <a:gd name="connsiteY1" fmla="*/ 0 h 395493"/>
                <a:gd name="connsiteX2" fmla="*/ 811325 w 1235220"/>
                <a:gd name="connsiteY2" fmla="*/ 3971 h 395493"/>
                <a:gd name="connsiteX3" fmla="*/ 1235220 w 1235220"/>
                <a:gd name="connsiteY3" fmla="*/ 390053 h 395493"/>
                <a:gd name="connsiteX4" fmla="*/ 0 w 1235220"/>
                <a:gd name="connsiteY4" fmla="*/ 395493 h 395493"/>
                <a:gd name="connsiteX0" fmla="*/ 0 w 1228579"/>
                <a:gd name="connsiteY0" fmla="*/ 395493 h 395493"/>
                <a:gd name="connsiteX1" fmla="*/ 327566 w 1228579"/>
                <a:gd name="connsiteY1" fmla="*/ 0 h 395493"/>
                <a:gd name="connsiteX2" fmla="*/ 811325 w 1228579"/>
                <a:gd name="connsiteY2" fmla="*/ 3971 h 395493"/>
                <a:gd name="connsiteX3" fmla="*/ 1228579 w 1228579"/>
                <a:gd name="connsiteY3" fmla="*/ 393604 h 395493"/>
                <a:gd name="connsiteX4" fmla="*/ 0 w 1228579"/>
                <a:gd name="connsiteY4" fmla="*/ 395493 h 395493"/>
                <a:gd name="connsiteX0" fmla="*/ 0 w 1216658"/>
                <a:gd name="connsiteY0" fmla="*/ 395493 h 395493"/>
                <a:gd name="connsiteX1" fmla="*/ 327566 w 1216658"/>
                <a:gd name="connsiteY1" fmla="*/ 0 h 395493"/>
                <a:gd name="connsiteX2" fmla="*/ 811325 w 1216658"/>
                <a:gd name="connsiteY2" fmla="*/ 3971 h 395493"/>
                <a:gd name="connsiteX3" fmla="*/ 1216658 w 1216658"/>
                <a:gd name="connsiteY3" fmla="*/ 388878 h 395493"/>
                <a:gd name="connsiteX4" fmla="*/ 0 w 1216658"/>
                <a:gd name="connsiteY4" fmla="*/ 395493 h 395493"/>
                <a:gd name="connsiteX0" fmla="*/ 0 w 1220117"/>
                <a:gd name="connsiteY0" fmla="*/ 395493 h 395493"/>
                <a:gd name="connsiteX1" fmla="*/ 327566 w 1220117"/>
                <a:gd name="connsiteY1" fmla="*/ 0 h 395493"/>
                <a:gd name="connsiteX2" fmla="*/ 811325 w 1220117"/>
                <a:gd name="connsiteY2" fmla="*/ 3971 h 395493"/>
                <a:gd name="connsiteX3" fmla="*/ 1220117 w 1220117"/>
                <a:gd name="connsiteY3" fmla="*/ 392152 h 395493"/>
                <a:gd name="connsiteX4" fmla="*/ 0 w 1220117"/>
                <a:gd name="connsiteY4" fmla="*/ 395493 h 395493"/>
                <a:gd name="connsiteX0" fmla="*/ 0 w 1220117"/>
                <a:gd name="connsiteY0" fmla="*/ 395493 h 395493"/>
                <a:gd name="connsiteX1" fmla="*/ 327566 w 1220117"/>
                <a:gd name="connsiteY1" fmla="*/ 0 h 395493"/>
                <a:gd name="connsiteX2" fmla="*/ 811325 w 1220117"/>
                <a:gd name="connsiteY2" fmla="*/ 3971 h 395493"/>
                <a:gd name="connsiteX3" fmla="*/ 1220117 w 1220117"/>
                <a:gd name="connsiteY3" fmla="*/ 392153 h 395493"/>
                <a:gd name="connsiteX4" fmla="*/ 0 w 1220117"/>
                <a:gd name="connsiteY4" fmla="*/ 395493 h 395493"/>
                <a:gd name="connsiteX0" fmla="*/ 0 w 1220117"/>
                <a:gd name="connsiteY0" fmla="*/ 400429 h 400429"/>
                <a:gd name="connsiteX1" fmla="*/ 384701 w 1220117"/>
                <a:gd name="connsiteY1" fmla="*/ 0 h 400429"/>
                <a:gd name="connsiteX2" fmla="*/ 811325 w 1220117"/>
                <a:gd name="connsiteY2" fmla="*/ 8907 h 400429"/>
                <a:gd name="connsiteX3" fmla="*/ 1220117 w 1220117"/>
                <a:gd name="connsiteY3" fmla="*/ 397089 h 400429"/>
                <a:gd name="connsiteX4" fmla="*/ 0 w 1220117"/>
                <a:gd name="connsiteY4" fmla="*/ 400429 h 400429"/>
                <a:gd name="connsiteX0" fmla="*/ 0 w 1220117"/>
                <a:gd name="connsiteY0" fmla="*/ 400429 h 400429"/>
                <a:gd name="connsiteX1" fmla="*/ 384701 w 1220117"/>
                <a:gd name="connsiteY1" fmla="*/ 0 h 400429"/>
                <a:gd name="connsiteX2" fmla="*/ 811325 w 1220117"/>
                <a:gd name="connsiteY2" fmla="*/ 8907 h 400429"/>
                <a:gd name="connsiteX3" fmla="*/ 1220117 w 1220117"/>
                <a:gd name="connsiteY3" fmla="*/ 397089 h 400429"/>
                <a:gd name="connsiteX4" fmla="*/ 0 w 1220117"/>
                <a:gd name="connsiteY4" fmla="*/ 400429 h 400429"/>
                <a:gd name="connsiteX0" fmla="*/ 0 w 1220117"/>
                <a:gd name="connsiteY0" fmla="*/ 400429 h 400429"/>
                <a:gd name="connsiteX1" fmla="*/ 384701 w 1220117"/>
                <a:gd name="connsiteY1" fmla="*/ 0 h 400429"/>
                <a:gd name="connsiteX2" fmla="*/ 811325 w 1220117"/>
                <a:gd name="connsiteY2" fmla="*/ 8907 h 400429"/>
                <a:gd name="connsiteX3" fmla="*/ 1220117 w 1220117"/>
                <a:gd name="connsiteY3" fmla="*/ 397089 h 400429"/>
                <a:gd name="connsiteX4" fmla="*/ 0 w 1220117"/>
                <a:gd name="connsiteY4" fmla="*/ 400429 h 400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0117" h="400429">
                  <a:moveTo>
                    <a:pt x="0" y="400429"/>
                  </a:moveTo>
                  <a:lnTo>
                    <a:pt x="384701" y="0"/>
                  </a:lnTo>
                  <a:lnTo>
                    <a:pt x="811325" y="8907"/>
                  </a:lnTo>
                  <a:lnTo>
                    <a:pt x="1220117" y="397089"/>
                  </a:lnTo>
                  <a:lnTo>
                    <a:pt x="0" y="400429"/>
                  </a:ln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5" name="任意多边形: 形状 164">
              <a:extLst>
                <a:ext uri="{FF2B5EF4-FFF2-40B4-BE49-F238E27FC236}">
                  <a16:creationId xmlns:a16="http://schemas.microsoft.com/office/drawing/2014/main" id="{773B5E72-259C-CF7A-F381-6F9E40889F03}"/>
                </a:ext>
              </a:extLst>
            </p:cNvPr>
            <p:cNvSpPr/>
            <p:nvPr/>
          </p:nvSpPr>
          <p:spPr>
            <a:xfrm rot="13446656" flipH="1">
              <a:off x="11218937" y="117650"/>
              <a:ext cx="1106143" cy="532497"/>
            </a:xfrm>
            <a:custGeom>
              <a:avLst/>
              <a:gdLst>
                <a:gd name="connsiteX0" fmla="*/ 0 w 1106143"/>
                <a:gd name="connsiteY0" fmla="*/ 264764 h 532497"/>
                <a:gd name="connsiteX1" fmla="*/ 276173 w 1106143"/>
                <a:gd name="connsiteY1" fmla="*/ 532497 h 532497"/>
                <a:gd name="connsiteX2" fmla="*/ 880564 w 1106143"/>
                <a:gd name="connsiteY2" fmla="*/ 531823 h 532497"/>
                <a:gd name="connsiteX3" fmla="*/ 1106143 w 1106143"/>
                <a:gd name="connsiteY3" fmla="*/ 299132 h 532497"/>
                <a:gd name="connsiteX4" fmla="*/ 807087 w 1106143"/>
                <a:gd name="connsiteY4" fmla="*/ 8367 h 532497"/>
                <a:gd name="connsiteX5" fmla="*/ 252955 w 1106143"/>
                <a:gd name="connsiteY5" fmla="*/ 0 h 532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6143" h="532497">
                  <a:moveTo>
                    <a:pt x="0" y="264764"/>
                  </a:moveTo>
                  <a:lnTo>
                    <a:pt x="276173" y="532497"/>
                  </a:lnTo>
                  <a:lnTo>
                    <a:pt x="880564" y="531823"/>
                  </a:lnTo>
                  <a:lnTo>
                    <a:pt x="1106143" y="299132"/>
                  </a:lnTo>
                  <a:lnTo>
                    <a:pt x="807087" y="8367"/>
                  </a:lnTo>
                  <a:lnTo>
                    <a:pt x="2529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6" name="任意多边形: 形状 165">
              <a:extLst>
                <a:ext uri="{FF2B5EF4-FFF2-40B4-BE49-F238E27FC236}">
                  <a16:creationId xmlns:a16="http://schemas.microsoft.com/office/drawing/2014/main" id="{B1810D78-8CB7-ED9C-1BF9-68A16064F2E3}"/>
                </a:ext>
              </a:extLst>
            </p:cNvPr>
            <p:cNvSpPr/>
            <p:nvPr/>
          </p:nvSpPr>
          <p:spPr>
            <a:xfrm flipH="1">
              <a:off x="10626909" y="0"/>
              <a:ext cx="749660" cy="371212"/>
            </a:xfrm>
            <a:custGeom>
              <a:avLst/>
              <a:gdLst>
                <a:gd name="connsiteX0" fmla="*/ 749660 w 749660"/>
                <a:gd name="connsiteY0" fmla="*/ 0 h 371212"/>
                <a:gd name="connsiteX1" fmla="*/ 0 w 749660"/>
                <a:gd name="connsiteY1" fmla="*/ 0 h 371212"/>
                <a:gd name="connsiteX2" fmla="*/ 0 w 749660"/>
                <a:gd name="connsiteY2" fmla="*/ 371212 h 371212"/>
                <a:gd name="connsiteX3" fmla="*/ 749660 w 749660"/>
                <a:gd name="connsiteY3" fmla="*/ 371212 h 371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9660" h="371212">
                  <a:moveTo>
                    <a:pt x="749660" y="0"/>
                  </a:moveTo>
                  <a:lnTo>
                    <a:pt x="0" y="0"/>
                  </a:lnTo>
                  <a:lnTo>
                    <a:pt x="0" y="371212"/>
                  </a:lnTo>
                  <a:lnTo>
                    <a:pt x="749660" y="371212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7" name="任意多边形: 形状 166">
              <a:extLst>
                <a:ext uri="{FF2B5EF4-FFF2-40B4-BE49-F238E27FC236}">
                  <a16:creationId xmlns:a16="http://schemas.microsoft.com/office/drawing/2014/main" id="{25CEBACA-139B-FBF0-80B4-9A9CEF75EB0F}"/>
                </a:ext>
              </a:extLst>
            </p:cNvPr>
            <p:cNvSpPr/>
            <p:nvPr/>
          </p:nvSpPr>
          <p:spPr>
            <a:xfrm flipH="1">
              <a:off x="11785980" y="746305"/>
              <a:ext cx="406021" cy="747026"/>
            </a:xfrm>
            <a:custGeom>
              <a:avLst/>
              <a:gdLst>
                <a:gd name="connsiteX0" fmla="*/ 406021 w 406021"/>
                <a:gd name="connsiteY0" fmla="*/ 0 h 747026"/>
                <a:gd name="connsiteX1" fmla="*/ 0 w 406021"/>
                <a:gd name="connsiteY1" fmla="*/ 0 h 747026"/>
                <a:gd name="connsiteX2" fmla="*/ 0 w 406021"/>
                <a:gd name="connsiteY2" fmla="*/ 747026 h 747026"/>
                <a:gd name="connsiteX3" fmla="*/ 406021 w 406021"/>
                <a:gd name="connsiteY3" fmla="*/ 747026 h 747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6021" h="747026">
                  <a:moveTo>
                    <a:pt x="406021" y="0"/>
                  </a:moveTo>
                  <a:lnTo>
                    <a:pt x="0" y="0"/>
                  </a:lnTo>
                  <a:lnTo>
                    <a:pt x="0" y="747026"/>
                  </a:lnTo>
                  <a:lnTo>
                    <a:pt x="406021" y="747026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68" name="组合 167">
            <a:extLst>
              <a:ext uri="{FF2B5EF4-FFF2-40B4-BE49-F238E27FC236}">
                <a16:creationId xmlns:a16="http://schemas.microsoft.com/office/drawing/2014/main" id="{F215F31C-F877-3F2B-28F2-1E96C4612AE9}"/>
              </a:ext>
            </a:extLst>
          </p:cNvPr>
          <p:cNvGrpSpPr/>
          <p:nvPr userDrawn="1"/>
        </p:nvGrpSpPr>
        <p:grpSpPr>
          <a:xfrm>
            <a:off x="8974781" y="491281"/>
            <a:ext cx="518174" cy="446268"/>
            <a:chOff x="6833684" y="847036"/>
            <a:chExt cx="343457" cy="295796"/>
          </a:xfrm>
        </p:grpSpPr>
        <p:sp>
          <p:nvSpPr>
            <p:cNvPr id="169" name="十字形 168">
              <a:extLst>
                <a:ext uri="{FF2B5EF4-FFF2-40B4-BE49-F238E27FC236}">
                  <a16:creationId xmlns:a16="http://schemas.microsoft.com/office/drawing/2014/main" id="{A67C4C95-977A-E131-A47A-E4FC54BEDBE9}"/>
                </a:ext>
              </a:extLst>
            </p:cNvPr>
            <p:cNvSpPr/>
            <p:nvPr/>
          </p:nvSpPr>
          <p:spPr>
            <a:xfrm>
              <a:off x="6883235" y="848926"/>
              <a:ext cx="293906" cy="293906"/>
            </a:xfrm>
            <a:prstGeom prst="plus">
              <a:avLst>
                <a:gd name="adj" fmla="val 36883"/>
              </a:avLst>
            </a:prstGeom>
            <a:pattFill prst="pct20">
              <a:fgClr>
                <a:schemeClr val="tx1"/>
              </a:fgClr>
              <a:bgClr>
                <a:srgbClr val="0F4CC5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0" name="十字形 169">
              <a:extLst>
                <a:ext uri="{FF2B5EF4-FFF2-40B4-BE49-F238E27FC236}">
                  <a16:creationId xmlns:a16="http://schemas.microsoft.com/office/drawing/2014/main" id="{40BB1C2A-4FEE-F6D4-30B7-4537C5854DC2}"/>
                </a:ext>
              </a:extLst>
            </p:cNvPr>
            <p:cNvSpPr/>
            <p:nvPr/>
          </p:nvSpPr>
          <p:spPr>
            <a:xfrm>
              <a:off x="6833684" y="847036"/>
              <a:ext cx="293906" cy="293906"/>
            </a:xfrm>
            <a:prstGeom prst="plus">
              <a:avLst>
                <a:gd name="adj" fmla="val 36883"/>
              </a:avLst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71" name="圆: 空心 170">
            <a:extLst>
              <a:ext uri="{FF2B5EF4-FFF2-40B4-BE49-F238E27FC236}">
                <a16:creationId xmlns:a16="http://schemas.microsoft.com/office/drawing/2014/main" id="{256948CC-3815-4D9B-CA81-CB4573473786}"/>
              </a:ext>
            </a:extLst>
          </p:cNvPr>
          <p:cNvSpPr/>
          <p:nvPr userDrawn="1"/>
        </p:nvSpPr>
        <p:spPr>
          <a:xfrm>
            <a:off x="6887369" y="1227986"/>
            <a:ext cx="260410" cy="260410"/>
          </a:xfrm>
          <a:prstGeom prst="donu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172" name="组合 171">
            <a:extLst>
              <a:ext uri="{FF2B5EF4-FFF2-40B4-BE49-F238E27FC236}">
                <a16:creationId xmlns:a16="http://schemas.microsoft.com/office/drawing/2014/main" id="{49DACA80-93BD-B235-FD11-D13F45AA3710}"/>
              </a:ext>
            </a:extLst>
          </p:cNvPr>
          <p:cNvGrpSpPr/>
          <p:nvPr userDrawn="1"/>
        </p:nvGrpSpPr>
        <p:grpSpPr>
          <a:xfrm>
            <a:off x="11146691" y="1694593"/>
            <a:ext cx="363418" cy="276492"/>
            <a:chOff x="4248151" y="5407121"/>
            <a:chExt cx="603435" cy="428316"/>
          </a:xfrm>
        </p:grpSpPr>
        <p:sp>
          <p:nvSpPr>
            <p:cNvPr id="173" name="任意多边形: 形状 172">
              <a:extLst>
                <a:ext uri="{FF2B5EF4-FFF2-40B4-BE49-F238E27FC236}">
                  <a16:creationId xmlns:a16="http://schemas.microsoft.com/office/drawing/2014/main" id="{49909015-FBB5-E4AB-44F4-56C706444769}"/>
                </a:ext>
              </a:extLst>
            </p:cNvPr>
            <p:cNvSpPr/>
            <p:nvPr/>
          </p:nvSpPr>
          <p:spPr>
            <a:xfrm flipV="1">
              <a:off x="4248151" y="5407121"/>
              <a:ext cx="603435" cy="136429"/>
            </a:xfrm>
            <a:custGeom>
              <a:avLst/>
              <a:gdLst>
                <a:gd name="connsiteX0" fmla="*/ 0 w 523875"/>
                <a:gd name="connsiteY0" fmla="*/ 114300 h 123825"/>
                <a:gd name="connsiteX1" fmla="*/ 133350 w 523875"/>
                <a:gd name="connsiteY1" fmla="*/ 0 h 123825"/>
                <a:gd name="connsiteX2" fmla="*/ 276225 w 523875"/>
                <a:gd name="connsiteY2" fmla="*/ 123825 h 123825"/>
                <a:gd name="connsiteX3" fmla="*/ 409575 w 523875"/>
                <a:gd name="connsiteY3" fmla="*/ 28575 h 123825"/>
                <a:gd name="connsiteX4" fmla="*/ 523875 w 523875"/>
                <a:gd name="connsiteY4" fmla="*/ 104775 h 123825"/>
                <a:gd name="connsiteX0" fmla="*/ 0 w 523875"/>
                <a:gd name="connsiteY0" fmla="*/ 114300 h 123825"/>
                <a:gd name="connsiteX1" fmla="*/ 133350 w 523875"/>
                <a:gd name="connsiteY1" fmla="*/ 0 h 123825"/>
                <a:gd name="connsiteX2" fmla="*/ 276225 w 523875"/>
                <a:gd name="connsiteY2" fmla="*/ 123825 h 123825"/>
                <a:gd name="connsiteX3" fmla="*/ 404813 w 523875"/>
                <a:gd name="connsiteY3" fmla="*/ 9525 h 123825"/>
                <a:gd name="connsiteX4" fmla="*/ 523875 w 523875"/>
                <a:gd name="connsiteY4" fmla="*/ 104775 h 123825"/>
                <a:gd name="connsiteX0" fmla="*/ 0 w 523875"/>
                <a:gd name="connsiteY0" fmla="*/ 114300 h 123825"/>
                <a:gd name="connsiteX1" fmla="*/ 133350 w 523875"/>
                <a:gd name="connsiteY1" fmla="*/ 0 h 123825"/>
                <a:gd name="connsiteX2" fmla="*/ 276225 w 523875"/>
                <a:gd name="connsiteY2" fmla="*/ 123825 h 123825"/>
                <a:gd name="connsiteX3" fmla="*/ 409575 w 523875"/>
                <a:gd name="connsiteY3" fmla="*/ 2381 h 123825"/>
                <a:gd name="connsiteX4" fmla="*/ 523875 w 523875"/>
                <a:gd name="connsiteY4" fmla="*/ 104775 h 123825"/>
                <a:gd name="connsiteX0" fmla="*/ 0 w 538162"/>
                <a:gd name="connsiteY0" fmla="*/ 114300 h 135732"/>
                <a:gd name="connsiteX1" fmla="*/ 133350 w 538162"/>
                <a:gd name="connsiteY1" fmla="*/ 0 h 135732"/>
                <a:gd name="connsiteX2" fmla="*/ 276225 w 538162"/>
                <a:gd name="connsiteY2" fmla="*/ 123825 h 135732"/>
                <a:gd name="connsiteX3" fmla="*/ 409575 w 538162"/>
                <a:gd name="connsiteY3" fmla="*/ 2381 h 135732"/>
                <a:gd name="connsiteX4" fmla="*/ 538162 w 538162"/>
                <a:gd name="connsiteY4" fmla="*/ 135732 h 135732"/>
                <a:gd name="connsiteX0" fmla="*/ 0 w 547687"/>
                <a:gd name="connsiteY0" fmla="*/ 114300 h 123825"/>
                <a:gd name="connsiteX1" fmla="*/ 133350 w 547687"/>
                <a:gd name="connsiteY1" fmla="*/ 0 h 123825"/>
                <a:gd name="connsiteX2" fmla="*/ 276225 w 547687"/>
                <a:gd name="connsiteY2" fmla="*/ 123825 h 123825"/>
                <a:gd name="connsiteX3" fmla="*/ 409575 w 547687"/>
                <a:gd name="connsiteY3" fmla="*/ 2381 h 123825"/>
                <a:gd name="connsiteX4" fmla="*/ 547687 w 547687"/>
                <a:gd name="connsiteY4" fmla="*/ 123825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687" h="123825">
                  <a:moveTo>
                    <a:pt x="0" y="114300"/>
                  </a:moveTo>
                  <a:lnTo>
                    <a:pt x="133350" y="0"/>
                  </a:lnTo>
                  <a:lnTo>
                    <a:pt x="276225" y="123825"/>
                  </a:lnTo>
                  <a:lnTo>
                    <a:pt x="409575" y="2381"/>
                  </a:lnTo>
                  <a:cubicBezTo>
                    <a:pt x="447675" y="27781"/>
                    <a:pt x="509587" y="98425"/>
                    <a:pt x="547687" y="123825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4" name="任意多边形: 形状 173">
              <a:extLst>
                <a:ext uri="{FF2B5EF4-FFF2-40B4-BE49-F238E27FC236}">
                  <a16:creationId xmlns:a16="http://schemas.microsoft.com/office/drawing/2014/main" id="{84359CB6-AA15-30CD-BCF2-2C7B828F0FAF}"/>
                </a:ext>
              </a:extLst>
            </p:cNvPr>
            <p:cNvSpPr/>
            <p:nvPr/>
          </p:nvSpPr>
          <p:spPr>
            <a:xfrm flipV="1">
              <a:off x="4248151" y="5547184"/>
              <a:ext cx="603435" cy="136429"/>
            </a:xfrm>
            <a:custGeom>
              <a:avLst/>
              <a:gdLst>
                <a:gd name="connsiteX0" fmla="*/ 0 w 523875"/>
                <a:gd name="connsiteY0" fmla="*/ 114300 h 123825"/>
                <a:gd name="connsiteX1" fmla="*/ 133350 w 523875"/>
                <a:gd name="connsiteY1" fmla="*/ 0 h 123825"/>
                <a:gd name="connsiteX2" fmla="*/ 276225 w 523875"/>
                <a:gd name="connsiteY2" fmla="*/ 123825 h 123825"/>
                <a:gd name="connsiteX3" fmla="*/ 409575 w 523875"/>
                <a:gd name="connsiteY3" fmla="*/ 28575 h 123825"/>
                <a:gd name="connsiteX4" fmla="*/ 523875 w 523875"/>
                <a:gd name="connsiteY4" fmla="*/ 104775 h 123825"/>
                <a:gd name="connsiteX0" fmla="*/ 0 w 523875"/>
                <a:gd name="connsiteY0" fmla="*/ 114300 h 123825"/>
                <a:gd name="connsiteX1" fmla="*/ 133350 w 523875"/>
                <a:gd name="connsiteY1" fmla="*/ 0 h 123825"/>
                <a:gd name="connsiteX2" fmla="*/ 276225 w 523875"/>
                <a:gd name="connsiteY2" fmla="*/ 123825 h 123825"/>
                <a:gd name="connsiteX3" fmla="*/ 404813 w 523875"/>
                <a:gd name="connsiteY3" fmla="*/ 9525 h 123825"/>
                <a:gd name="connsiteX4" fmla="*/ 523875 w 523875"/>
                <a:gd name="connsiteY4" fmla="*/ 104775 h 123825"/>
                <a:gd name="connsiteX0" fmla="*/ 0 w 523875"/>
                <a:gd name="connsiteY0" fmla="*/ 114300 h 123825"/>
                <a:gd name="connsiteX1" fmla="*/ 133350 w 523875"/>
                <a:gd name="connsiteY1" fmla="*/ 0 h 123825"/>
                <a:gd name="connsiteX2" fmla="*/ 276225 w 523875"/>
                <a:gd name="connsiteY2" fmla="*/ 123825 h 123825"/>
                <a:gd name="connsiteX3" fmla="*/ 409575 w 523875"/>
                <a:gd name="connsiteY3" fmla="*/ 2381 h 123825"/>
                <a:gd name="connsiteX4" fmla="*/ 523875 w 523875"/>
                <a:gd name="connsiteY4" fmla="*/ 104775 h 123825"/>
                <a:gd name="connsiteX0" fmla="*/ 0 w 538162"/>
                <a:gd name="connsiteY0" fmla="*/ 114300 h 135732"/>
                <a:gd name="connsiteX1" fmla="*/ 133350 w 538162"/>
                <a:gd name="connsiteY1" fmla="*/ 0 h 135732"/>
                <a:gd name="connsiteX2" fmla="*/ 276225 w 538162"/>
                <a:gd name="connsiteY2" fmla="*/ 123825 h 135732"/>
                <a:gd name="connsiteX3" fmla="*/ 409575 w 538162"/>
                <a:gd name="connsiteY3" fmla="*/ 2381 h 135732"/>
                <a:gd name="connsiteX4" fmla="*/ 538162 w 538162"/>
                <a:gd name="connsiteY4" fmla="*/ 135732 h 135732"/>
                <a:gd name="connsiteX0" fmla="*/ 0 w 547687"/>
                <a:gd name="connsiteY0" fmla="*/ 114300 h 123825"/>
                <a:gd name="connsiteX1" fmla="*/ 133350 w 547687"/>
                <a:gd name="connsiteY1" fmla="*/ 0 h 123825"/>
                <a:gd name="connsiteX2" fmla="*/ 276225 w 547687"/>
                <a:gd name="connsiteY2" fmla="*/ 123825 h 123825"/>
                <a:gd name="connsiteX3" fmla="*/ 409575 w 547687"/>
                <a:gd name="connsiteY3" fmla="*/ 2381 h 123825"/>
                <a:gd name="connsiteX4" fmla="*/ 547687 w 547687"/>
                <a:gd name="connsiteY4" fmla="*/ 123825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687" h="123825">
                  <a:moveTo>
                    <a:pt x="0" y="114300"/>
                  </a:moveTo>
                  <a:lnTo>
                    <a:pt x="133350" y="0"/>
                  </a:lnTo>
                  <a:lnTo>
                    <a:pt x="276225" y="123825"/>
                  </a:lnTo>
                  <a:lnTo>
                    <a:pt x="409575" y="2381"/>
                  </a:lnTo>
                  <a:cubicBezTo>
                    <a:pt x="447675" y="27781"/>
                    <a:pt x="509587" y="98425"/>
                    <a:pt x="547687" y="123825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5" name="任意多边形: 形状 174">
              <a:extLst>
                <a:ext uri="{FF2B5EF4-FFF2-40B4-BE49-F238E27FC236}">
                  <a16:creationId xmlns:a16="http://schemas.microsoft.com/office/drawing/2014/main" id="{1AB4BF69-E26B-9079-233D-F7C3BFA3DA78}"/>
                </a:ext>
              </a:extLst>
            </p:cNvPr>
            <p:cNvSpPr/>
            <p:nvPr/>
          </p:nvSpPr>
          <p:spPr>
            <a:xfrm flipV="1">
              <a:off x="4248151" y="5699008"/>
              <a:ext cx="603435" cy="136429"/>
            </a:xfrm>
            <a:custGeom>
              <a:avLst/>
              <a:gdLst>
                <a:gd name="connsiteX0" fmla="*/ 0 w 523875"/>
                <a:gd name="connsiteY0" fmla="*/ 114300 h 123825"/>
                <a:gd name="connsiteX1" fmla="*/ 133350 w 523875"/>
                <a:gd name="connsiteY1" fmla="*/ 0 h 123825"/>
                <a:gd name="connsiteX2" fmla="*/ 276225 w 523875"/>
                <a:gd name="connsiteY2" fmla="*/ 123825 h 123825"/>
                <a:gd name="connsiteX3" fmla="*/ 409575 w 523875"/>
                <a:gd name="connsiteY3" fmla="*/ 28575 h 123825"/>
                <a:gd name="connsiteX4" fmla="*/ 523875 w 523875"/>
                <a:gd name="connsiteY4" fmla="*/ 104775 h 123825"/>
                <a:gd name="connsiteX0" fmla="*/ 0 w 523875"/>
                <a:gd name="connsiteY0" fmla="*/ 114300 h 123825"/>
                <a:gd name="connsiteX1" fmla="*/ 133350 w 523875"/>
                <a:gd name="connsiteY1" fmla="*/ 0 h 123825"/>
                <a:gd name="connsiteX2" fmla="*/ 276225 w 523875"/>
                <a:gd name="connsiteY2" fmla="*/ 123825 h 123825"/>
                <a:gd name="connsiteX3" fmla="*/ 404813 w 523875"/>
                <a:gd name="connsiteY3" fmla="*/ 9525 h 123825"/>
                <a:gd name="connsiteX4" fmla="*/ 523875 w 523875"/>
                <a:gd name="connsiteY4" fmla="*/ 104775 h 123825"/>
                <a:gd name="connsiteX0" fmla="*/ 0 w 523875"/>
                <a:gd name="connsiteY0" fmla="*/ 114300 h 123825"/>
                <a:gd name="connsiteX1" fmla="*/ 133350 w 523875"/>
                <a:gd name="connsiteY1" fmla="*/ 0 h 123825"/>
                <a:gd name="connsiteX2" fmla="*/ 276225 w 523875"/>
                <a:gd name="connsiteY2" fmla="*/ 123825 h 123825"/>
                <a:gd name="connsiteX3" fmla="*/ 409575 w 523875"/>
                <a:gd name="connsiteY3" fmla="*/ 2381 h 123825"/>
                <a:gd name="connsiteX4" fmla="*/ 523875 w 523875"/>
                <a:gd name="connsiteY4" fmla="*/ 104775 h 123825"/>
                <a:gd name="connsiteX0" fmla="*/ 0 w 538162"/>
                <a:gd name="connsiteY0" fmla="*/ 114300 h 135732"/>
                <a:gd name="connsiteX1" fmla="*/ 133350 w 538162"/>
                <a:gd name="connsiteY1" fmla="*/ 0 h 135732"/>
                <a:gd name="connsiteX2" fmla="*/ 276225 w 538162"/>
                <a:gd name="connsiteY2" fmla="*/ 123825 h 135732"/>
                <a:gd name="connsiteX3" fmla="*/ 409575 w 538162"/>
                <a:gd name="connsiteY3" fmla="*/ 2381 h 135732"/>
                <a:gd name="connsiteX4" fmla="*/ 538162 w 538162"/>
                <a:gd name="connsiteY4" fmla="*/ 135732 h 135732"/>
                <a:gd name="connsiteX0" fmla="*/ 0 w 547687"/>
                <a:gd name="connsiteY0" fmla="*/ 114300 h 123825"/>
                <a:gd name="connsiteX1" fmla="*/ 133350 w 547687"/>
                <a:gd name="connsiteY1" fmla="*/ 0 h 123825"/>
                <a:gd name="connsiteX2" fmla="*/ 276225 w 547687"/>
                <a:gd name="connsiteY2" fmla="*/ 123825 h 123825"/>
                <a:gd name="connsiteX3" fmla="*/ 409575 w 547687"/>
                <a:gd name="connsiteY3" fmla="*/ 2381 h 123825"/>
                <a:gd name="connsiteX4" fmla="*/ 547687 w 547687"/>
                <a:gd name="connsiteY4" fmla="*/ 123825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687" h="123825">
                  <a:moveTo>
                    <a:pt x="0" y="114300"/>
                  </a:moveTo>
                  <a:lnTo>
                    <a:pt x="133350" y="0"/>
                  </a:lnTo>
                  <a:lnTo>
                    <a:pt x="276225" y="123825"/>
                  </a:lnTo>
                  <a:lnTo>
                    <a:pt x="409575" y="2381"/>
                  </a:lnTo>
                  <a:cubicBezTo>
                    <a:pt x="447675" y="27781"/>
                    <a:pt x="509587" y="98425"/>
                    <a:pt x="547687" y="123825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01" name="矩形 100">
            <a:extLst>
              <a:ext uri="{FF2B5EF4-FFF2-40B4-BE49-F238E27FC236}">
                <a16:creationId xmlns:a16="http://schemas.microsoft.com/office/drawing/2014/main" id="{51A3702E-BD33-305E-9A4F-786D2AF3548B}"/>
              </a:ext>
            </a:extLst>
          </p:cNvPr>
          <p:cNvSpPr/>
          <p:nvPr userDrawn="1"/>
        </p:nvSpPr>
        <p:spPr>
          <a:xfrm>
            <a:off x="1432560" y="1341368"/>
            <a:ext cx="2240280" cy="660152"/>
          </a:xfrm>
          <a:prstGeom prst="rect">
            <a:avLst/>
          </a:prstGeom>
          <a:solidFill>
            <a:schemeClr val="accent5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矩形 101">
            <a:extLst>
              <a:ext uri="{FF2B5EF4-FFF2-40B4-BE49-F238E27FC236}">
                <a16:creationId xmlns:a16="http://schemas.microsoft.com/office/drawing/2014/main" id="{8E005197-8DCC-4BF9-92D6-00D71411256F}"/>
              </a:ext>
            </a:extLst>
          </p:cNvPr>
          <p:cNvSpPr/>
          <p:nvPr userDrawn="1"/>
        </p:nvSpPr>
        <p:spPr>
          <a:xfrm>
            <a:off x="1356360" y="1249680"/>
            <a:ext cx="2240280" cy="660152"/>
          </a:xfrm>
          <a:prstGeom prst="rect">
            <a:avLst/>
          </a:prstGeom>
          <a:solidFill>
            <a:schemeClr val="accent2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1460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B1BB622-3BF8-0F37-D12A-179024000A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等腰三角形 4">
            <a:extLst>
              <a:ext uri="{FF2B5EF4-FFF2-40B4-BE49-F238E27FC236}">
                <a16:creationId xmlns:a16="http://schemas.microsoft.com/office/drawing/2014/main" id="{2492855E-3575-2F9D-2FB4-3F70CFB2954D}"/>
              </a:ext>
            </a:extLst>
          </p:cNvPr>
          <p:cNvSpPr/>
          <p:nvPr userDrawn="1"/>
        </p:nvSpPr>
        <p:spPr>
          <a:xfrm>
            <a:off x="7324770" y="166032"/>
            <a:ext cx="302598" cy="302598"/>
          </a:xfrm>
          <a:prstGeom prst="triangle">
            <a:avLst/>
          </a:prstGeom>
          <a:solidFill>
            <a:schemeClr val="accent6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空心弧 6">
            <a:extLst>
              <a:ext uri="{FF2B5EF4-FFF2-40B4-BE49-F238E27FC236}">
                <a16:creationId xmlns:a16="http://schemas.microsoft.com/office/drawing/2014/main" id="{20BCF2A2-B4E9-3208-18E2-DB7AA5E806D7}"/>
              </a:ext>
            </a:extLst>
          </p:cNvPr>
          <p:cNvSpPr/>
          <p:nvPr userDrawn="1"/>
        </p:nvSpPr>
        <p:spPr>
          <a:xfrm rot="9900000" flipH="1">
            <a:off x="2320704" y="126079"/>
            <a:ext cx="506626" cy="506626"/>
          </a:xfrm>
          <a:prstGeom prst="blockArc">
            <a:avLst/>
          </a:prstGeom>
          <a:pattFill prst="dkUpDiag">
            <a:fgClr>
              <a:schemeClr val="bg1"/>
            </a:fgClr>
            <a:bgClr>
              <a:schemeClr val="accent3"/>
            </a:bgClr>
          </a:patt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07D942E2-6117-4148-658D-6E67B40308B2}"/>
              </a:ext>
            </a:extLst>
          </p:cNvPr>
          <p:cNvSpPr/>
          <p:nvPr userDrawn="1"/>
        </p:nvSpPr>
        <p:spPr>
          <a:xfrm>
            <a:off x="11455482" y="3108960"/>
            <a:ext cx="508480" cy="508480"/>
          </a:xfrm>
          <a:prstGeom prst="ellipse">
            <a:avLst/>
          </a:prstGeom>
          <a:pattFill prst="pct10">
            <a:fgClr>
              <a:schemeClr val="bg1"/>
            </a:fgClr>
            <a:bgClr>
              <a:schemeClr val="accent4"/>
            </a:bgClr>
          </a:patt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3" name="组合 82">
            <a:extLst>
              <a:ext uri="{FF2B5EF4-FFF2-40B4-BE49-F238E27FC236}">
                <a16:creationId xmlns:a16="http://schemas.microsoft.com/office/drawing/2014/main" id="{72FB212E-723A-CA77-8C96-5D66CDF6A965}"/>
              </a:ext>
            </a:extLst>
          </p:cNvPr>
          <p:cNvGrpSpPr/>
          <p:nvPr userDrawn="1"/>
        </p:nvGrpSpPr>
        <p:grpSpPr>
          <a:xfrm>
            <a:off x="666454" y="66080"/>
            <a:ext cx="922998" cy="72787"/>
            <a:chOff x="8305511" y="4988189"/>
            <a:chExt cx="1110611" cy="87582"/>
          </a:xfrm>
          <a:solidFill>
            <a:schemeClr val="bg1"/>
          </a:solidFill>
        </p:grpSpPr>
        <p:sp>
          <p:nvSpPr>
            <p:cNvPr id="93" name="椭圆 92">
              <a:extLst>
                <a:ext uri="{FF2B5EF4-FFF2-40B4-BE49-F238E27FC236}">
                  <a16:creationId xmlns:a16="http://schemas.microsoft.com/office/drawing/2014/main" id="{A7820B37-960E-DAC3-C813-847F55B9766C}"/>
                </a:ext>
              </a:extLst>
            </p:cNvPr>
            <p:cNvSpPr/>
            <p:nvPr userDrawn="1"/>
          </p:nvSpPr>
          <p:spPr>
            <a:xfrm>
              <a:off x="8305511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4" name="椭圆 93">
              <a:extLst>
                <a:ext uri="{FF2B5EF4-FFF2-40B4-BE49-F238E27FC236}">
                  <a16:creationId xmlns:a16="http://schemas.microsoft.com/office/drawing/2014/main" id="{3DA1C398-1A35-C6FB-B66E-B4B122C4758A}"/>
                </a:ext>
              </a:extLst>
            </p:cNvPr>
            <p:cNvSpPr/>
            <p:nvPr userDrawn="1"/>
          </p:nvSpPr>
          <p:spPr>
            <a:xfrm>
              <a:off x="8453377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椭圆 94">
              <a:extLst>
                <a:ext uri="{FF2B5EF4-FFF2-40B4-BE49-F238E27FC236}">
                  <a16:creationId xmlns:a16="http://schemas.microsoft.com/office/drawing/2014/main" id="{136F5542-861F-4375-6E22-1579BDDCEA7F}"/>
                </a:ext>
              </a:extLst>
            </p:cNvPr>
            <p:cNvSpPr/>
            <p:nvPr userDrawn="1"/>
          </p:nvSpPr>
          <p:spPr>
            <a:xfrm>
              <a:off x="8597232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" name="椭圆 95">
              <a:extLst>
                <a:ext uri="{FF2B5EF4-FFF2-40B4-BE49-F238E27FC236}">
                  <a16:creationId xmlns:a16="http://schemas.microsoft.com/office/drawing/2014/main" id="{E09FA694-8B65-098B-DC82-205A0375D488}"/>
                </a:ext>
              </a:extLst>
            </p:cNvPr>
            <p:cNvSpPr/>
            <p:nvPr userDrawn="1"/>
          </p:nvSpPr>
          <p:spPr>
            <a:xfrm>
              <a:off x="8745098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椭圆 96">
              <a:extLst>
                <a:ext uri="{FF2B5EF4-FFF2-40B4-BE49-F238E27FC236}">
                  <a16:creationId xmlns:a16="http://schemas.microsoft.com/office/drawing/2014/main" id="{F2D0F117-B77D-F3EB-ED85-4640D3EB94CB}"/>
                </a:ext>
              </a:extLst>
            </p:cNvPr>
            <p:cNvSpPr/>
            <p:nvPr userDrawn="1"/>
          </p:nvSpPr>
          <p:spPr>
            <a:xfrm>
              <a:off x="8888953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8" name="椭圆 97">
              <a:extLst>
                <a:ext uri="{FF2B5EF4-FFF2-40B4-BE49-F238E27FC236}">
                  <a16:creationId xmlns:a16="http://schemas.microsoft.com/office/drawing/2014/main" id="{67E9B6A3-8CAC-C32B-6DDE-C18E3F2C9F22}"/>
                </a:ext>
              </a:extLst>
            </p:cNvPr>
            <p:cNvSpPr/>
            <p:nvPr userDrawn="1"/>
          </p:nvSpPr>
          <p:spPr>
            <a:xfrm>
              <a:off x="9036819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9" name="椭圆 98">
              <a:extLst>
                <a:ext uri="{FF2B5EF4-FFF2-40B4-BE49-F238E27FC236}">
                  <a16:creationId xmlns:a16="http://schemas.microsoft.com/office/drawing/2014/main" id="{492E2924-7DFD-373B-DFE6-2AD74BE7CFED}"/>
                </a:ext>
              </a:extLst>
            </p:cNvPr>
            <p:cNvSpPr/>
            <p:nvPr userDrawn="1"/>
          </p:nvSpPr>
          <p:spPr>
            <a:xfrm>
              <a:off x="9180674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0" name="椭圆 99">
              <a:extLst>
                <a:ext uri="{FF2B5EF4-FFF2-40B4-BE49-F238E27FC236}">
                  <a16:creationId xmlns:a16="http://schemas.microsoft.com/office/drawing/2014/main" id="{68B92677-42AD-9491-C1A7-22342804BC95}"/>
                </a:ext>
              </a:extLst>
            </p:cNvPr>
            <p:cNvSpPr/>
            <p:nvPr userDrawn="1"/>
          </p:nvSpPr>
          <p:spPr>
            <a:xfrm>
              <a:off x="9328540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4" name="组合 83">
            <a:extLst>
              <a:ext uri="{FF2B5EF4-FFF2-40B4-BE49-F238E27FC236}">
                <a16:creationId xmlns:a16="http://schemas.microsoft.com/office/drawing/2014/main" id="{58C70091-92EA-7E12-614F-AAB618A4CD67}"/>
              </a:ext>
            </a:extLst>
          </p:cNvPr>
          <p:cNvGrpSpPr/>
          <p:nvPr userDrawn="1"/>
        </p:nvGrpSpPr>
        <p:grpSpPr>
          <a:xfrm>
            <a:off x="666454" y="258468"/>
            <a:ext cx="922998" cy="72787"/>
            <a:chOff x="8305511" y="4988189"/>
            <a:chExt cx="1110611" cy="87582"/>
          </a:xfrm>
          <a:solidFill>
            <a:schemeClr val="bg1"/>
          </a:solidFill>
        </p:grpSpPr>
        <p:sp>
          <p:nvSpPr>
            <p:cNvPr id="85" name="椭圆 84">
              <a:extLst>
                <a:ext uri="{FF2B5EF4-FFF2-40B4-BE49-F238E27FC236}">
                  <a16:creationId xmlns:a16="http://schemas.microsoft.com/office/drawing/2014/main" id="{69F44083-AE1F-3A3E-7F67-3597182BF0CC}"/>
                </a:ext>
              </a:extLst>
            </p:cNvPr>
            <p:cNvSpPr/>
            <p:nvPr userDrawn="1"/>
          </p:nvSpPr>
          <p:spPr>
            <a:xfrm>
              <a:off x="8305511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6" name="椭圆 85">
              <a:extLst>
                <a:ext uri="{FF2B5EF4-FFF2-40B4-BE49-F238E27FC236}">
                  <a16:creationId xmlns:a16="http://schemas.microsoft.com/office/drawing/2014/main" id="{D0A078E1-AF20-53CA-C510-D9A237D5FF65}"/>
                </a:ext>
              </a:extLst>
            </p:cNvPr>
            <p:cNvSpPr/>
            <p:nvPr userDrawn="1"/>
          </p:nvSpPr>
          <p:spPr>
            <a:xfrm>
              <a:off x="8453377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7" name="椭圆 86">
              <a:extLst>
                <a:ext uri="{FF2B5EF4-FFF2-40B4-BE49-F238E27FC236}">
                  <a16:creationId xmlns:a16="http://schemas.microsoft.com/office/drawing/2014/main" id="{DEBC18B9-7850-CA5C-1773-34EF1EEAC41B}"/>
                </a:ext>
              </a:extLst>
            </p:cNvPr>
            <p:cNvSpPr/>
            <p:nvPr userDrawn="1"/>
          </p:nvSpPr>
          <p:spPr>
            <a:xfrm>
              <a:off x="8597232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8" name="椭圆 87">
              <a:extLst>
                <a:ext uri="{FF2B5EF4-FFF2-40B4-BE49-F238E27FC236}">
                  <a16:creationId xmlns:a16="http://schemas.microsoft.com/office/drawing/2014/main" id="{D059B377-FB1A-5987-190B-3ECC58B5E677}"/>
                </a:ext>
              </a:extLst>
            </p:cNvPr>
            <p:cNvSpPr/>
            <p:nvPr userDrawn="1"/>
          </p:nvSpPr>
          <p:spPr>
            <a:xfrm>
              <a:off x="8745098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9" name="椭圆 88">
              <a:extLst>
                <a:ext uri="{FF2B5EF4-FFF2-40B4-BE49-F238E27FC236}">
                  <a16:creationId xmlns:a16="http://schemas.microsoft.com/office/drawing/2014/main" id="{61F96F53-6801-1C3B-C585-D416E697D0D3}"/>
                </a:ext>
              </a:extLst>
            </p:cNvPr>
            <p:cNvSpPr/>
            <p:nvPr userDrawn="1"/>
          </p:nvSpPr>
          <p:spPr>
            <a:xfrm>
              <a:off x="8888953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0" name="椭圆 89">
              <a:extLst>
                <a:ext uri="{FF2B5EF4-FFF2-40B4-BE49-F238E27FC236}">
                  <a16:creationId xmlns:a16="http://schemas.microsoft.com/office/drawing/2014/main" id="{BA4FD4F9-3096-446E-9782-CC31CA2F86C7}"/>
                </a:ext>
              </a:extLst>
            </p:cNvPr>
            <p:cNvSpPr/>
            <p:nvPr userDrawn="1"/>
          </p:nvSpPr>
          <p:spPr>
            <a:xfrm>
              <a:off x="9036819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1" name="椭圆 90">
              <a:extLst>
                <a:ext uri="{FF2B5EF4-FFF2-40B4-BE49-F238E27FC236}">
                  <a16:creationId xmlns:a16="http://schemas.microsoft.com/office/drawing/2014/main" id="{FD5A91B4-7A18-3142-B109-77ABB874EFFF}"/>
                </a:ext>
              </a:extLst>
            </p:cNvPr>
            <p:cNvSpPr/>
            <p:nvPr userDrawn="1"/>
          </p:nvSpPr>
          <p:spPr>
            <a:xfrm>
              <a:off x="9180674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2" name="椭圆 91">
              <a:extLst>
                <a:ext uri="{FF2B5EF4-FFF2-40B4-BE49-F238E27FC236}">
                  <a16:creationId xmlns:a16="http://schemas.microsoft.com/office/drawing/2014/main" id="{C48E1EC6-4D3E-02F9-7BFC-6A374D2BDF12}"/>
                </a:ext>
              </a:extLst>
            </p:cNvPr>
            <p:cNvSpPr/>
            <p:nvPr userDrawn="1"/>
          </p:nvSpPr>
          <p:spPr>
            <a:xfrm>
              <a:off x="9328540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92E010B5-6FD1-6ED3-A45B-5F2EEFFD95A8}"/>
              </a:ext>
            </a:extLst>
          </p:cNvPr>
          <p:cNvSpPr/>
          <p:nvPr userDrawn="1"/>
        </p:nvSpPr>
        <p:spPr>
          <a:xfrm>
            <a:off x="659757" y="613458"/>
            <a:ext cx="10868628" cy="562224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2CFAEEF0-E55D-9494-800C-49B31653AA09}"/>
              </a:ext>
            </a:extLst>
          </p:cNvPr>
          <p:cNvGrpSpPr/>
          <p:nvPr userDrawn="1"/>
        </p:nvGrpSpPr>
        <p:grpSpPr>
          <a:xfrm>
            <a:off x="10884296" y="5645477"/>
            <a:ext cx="1321434" cy="104207"/>
            <a:chOff x="8305511" y="4988189"/>
            <a:chExt cx="1110611" cy="87582"/>
          </a:xfrm>
          <a:solidFill>
            <a:schemeClr val="accent3"/>
          </a:solidFill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CE50EF6B-939F-3DAA-DA8A-E1F2B06B7973}"/>
                </a:ext>
              </a:extLst>
            </p:cNvPr>
            <p:cNvSpPr/>
            <p:nvPr userDrawn="1"/>
          </p:nvSpPr>
          <p:spPr>
            <a:xfrm>
              <a:off x="8305511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3D87F5A7-5571-5262-1C59-AB7A894BECA4}"/>
                </a:ext>
              </a:extLst>
            </p:cNvPr>
            <p:cNvSpPr/>
            <p:nvPr userDrawn="1"/>
          </p:nvSpPr>
          <p:spPr>
            <a:xfrm>
              <a:off x="8453377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2ED118C2-6E79-F1AF-3A8A-116B482957D8}"/>
                </a:ext>
              </a:extLst>
            </p:cNvPr>
            <p:cNvSpPr/>
            <p:nvPr userDrawn="1"/>
          </p:nvSpPr>
          <p:spPr>
            <a:xfrm>
              <a:off x="8597232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EFE0A539-2EEC-E9B7-74E9-D2804B9989AD}"/>
                </a:ext>
              </a:extLst>
            </p:cNvPr>
            <p:cNvSpPr/>
            <p:nvPr userDrawn="1"/>
          </p:nvSpPr>
          <p:spPr>
            <a:xfrm>
              <a:off x="8745098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B32B8294-ADB4-F863-A446-A9EFBE1C74D0}"/>
                </a:ext>
              </a:extLst>
            </p:cNvPr>
            <p:cNvSpPr/>
            <p:nvPr userDrawn="1"/>
          </p:nvSpPr>
          <p:spPr>
            <a:xfrm>
              <a:off x="8888953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99B11569-1972-61E6-074B-1853A5809257}"/>
                </a:ext>
              </a:extLst>
            </p:cNvPr>
            <p:cNvSpPr/>
            <p:nvPr userDrawn="1"/>
          </p:nvSpPr>
          <p:spPr>
            <a:xfrm>
              <a:off x="9036819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FB68A50C-EDE0-6347-A43E-0A36307F0004}"/>
                </a:ext>
              </a:extLst>
            </p:cNvPr>
            <p:cNvSpPr/>
            <p:nvPr userDrawn="1"/>
          </p:nvSpPr>
          <p:spPr>
            <a:xfrm>
              <a:off x="9180674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DE726227-745E-F9F7-209E-5A01E6F06925}"/>
                </a:ext>
              </a:extLst>
            </p:cNvPr>
            <p:cNvSpPr/>
            <p:nvPr userDrawn="1"/>
          </p:nvSpPr>
          <p:spPr>
            <a:xfrm>
              <a:off x="9328540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EB3D94DB-3E5A-E318-12A3-2305C9B2A565}"/>
              </a:ext>
            </a:extLst>
          </p:cNvPr>
          <p:cNvGrpSpPr/>
          <p:nvPr userDrawn="1"/>
        </p:nvGrpSpPr>
        <p:grpSpPr>
          <a:xfrm>
            <a:off x="10884296" y="5920915"/>
            <a:ext cx="1321434" cy="104207"/>
            <a:chOff x="8305511" y="4988189"/>
            <a:chExt cx="1110611" cy="87582"/>
          </a:xfrm>
          <a:solidFill>
            <a:schemeClr val="accent3"/>
          </a:solidFill>
        </p:grpSpPr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9D447F55-7288-AEBF-7627-B6572AF02E9D}"/>
                </a:ext>
              </a:extLst>
            </p:cNvPr>
            <p:cNvSpPr/>
            <p:nvPr userDrawn="1"/>
          </p:nvSpPr>
          <p:spPr>
            <a:xfrm>
              <a:off x="8305511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15737827-A559-EF6C-B93F-D2F9A1A21908}"/>
                </a:ext>
              </a:extLst>
            </p:cNvPr>
            <p:cNvSpPr/>
            <p:nvPr userDrawn="1"/>
          </p:nvSpPr>
          <p:spPr>
            <a:xfrm>
              <a:off x="8453377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28533898-CD4E-C46A-5A60-37A65B7A00C8}"/>
                </a:ext>
              </a:extLst>
            </p:cNvPr>
            <p:cNvSpPr/>
            <p:nvPr userDrawn="1"/>
          </p:nvSpPr>
          <p:spPr>
            <a:xfrm>
              <a:off x="8597232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5A280478-A77E-8CCC-0808-24845E9DAD5E}"/>
                </a:ext>
              </a:extLst>
            </p:cNvPr>
            <p:cNvSpPr/>
            <p:nvPr userDrawn="1"/>
          </p:nvSpPr>
          <p:spPr>
            <a:xfrm>
              <a:off x="8745098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3A1D36BC-1B52-C600-B79C-2DBC4877E272}"/>
                </a:ext>
              </a:extLst>
            </p:cNvPr>
            <p:cNvSpPr/>
            <p:nvPr userDrawn="1"/>
          </p:nvSpPr>
          <p:spPr>
            <a:xfrm>
              <a:off x="8888953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86DFBF90-9048-D44A-EA4B-C10140728CA3}"/>
                </a:ext>
              </a:extLst>
            </p:cNvPr>
            <p:cNvSpPr/>
            <p:nvPr userDrawn="1"/>
          </p:nvSpPr>
          <p:spPr>
            <a:xfrm>
              <a:off x="9036819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B81F179C-A417-E3D1-D3B9-064D4EB8DF6A}"/>
                </a:ext>
              </a:extLst>
            </p:cNvPr>
            <p:cNvSpPr/>
            <p:nvPr userDrawn="1"/>
          </p:nvSpPr>
          <p:spPr>
            <a:xfrm>
              <a:off x="9180674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0DDEBE44-DEB7-71A8-E27E-7841BB09018A}"/>
                </a:ext>
              </a:extLst>
            </p:cNvPr>
            <p:cNvSpPr/>
            <p:nvPr userDrawn="1"/>
          </p:nvSpPr>
          <p:spPr>
            <a:xfrm>
              <a:off x="9328540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CD875B23-8897-1D8E-681B-D4BE9456E446}"/>
              </a:ext>
            </a:extLst>
          </p:cNvPr>
          <p:cNvGrpSpPr/>
          <p:nvPr userDrawn="1"/>
        </p:nvGrpSpPr>
        <p:grpSpPr>
          <a:xfrm>
            <a:off x="10884296" y="6196352"/>
            <a:ext cx="1321434" cy="104207"/>
            <a:chOff x="8305511" y="4988189"/>
            <a:chExt cx="1110611" cy="87582"/>
          </a:xfrm>
          <a:solidFill>
            <a:schemeClr val="accent3"/>
          </a:solidFill>
        </p:grpSpPr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443FD771-46E3-A69A-85D9-A140E0C5D7C8}"/>
                </a:ext>
              </a:extLst>
            </p:cNvPr>
            <p:cNvSpPr/>
            <p:nvPr userDrawn="1"/>
          </p:nvSpPr>
          <p:spPr>
            <a:xfrm>
              <a:off x="8305511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2B0069D9-D5F9-9F0D-CD59-387AFA3D79C5}"/>
                </a:ext>
              </a:extLst>
            </p:cNvPr>
            <p:cNvSpPr/>
            <p:nvPr userDrawn="1"/>
          </p:nvSpPr>
          <p:spPr>
            <a:xfrm>
              <a:off x="8453377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628F1A3D-5494-6D61-F302-DFCE06AEEC28}"/>
                </a:ext>
              </a:extLst>
            </p:cNvPr>
            <p:cNvSpPr/>
            <p:nvPr userDrawn="1"/>
          </p:nvSpPr>
          <p:spPr>
            <a:xfrm>
              <a:off x="8597232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FEB6CE25-040E-5257-55B6-2130AD5AFE4A}"/>
                </a:ext>
              </a:extLst>
            </p:cNvPr>
            <p:cNvSpPr/>
            <p:nvPr userDrawn="1"/>
          </p:nvSpPr>
          <p:spPr>
            <a:xfrm>
              <a:off x="8745098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F23D2B0B-A83F-450F-BB9B-4CBB0C5054E4}"/>
                </a:ext>
              </a:extLst>
            </p:cNvPr>
            <p:cNvSpPr/>
            <p:nvPr userDrawn="1"/>
          </p:nvSpPr>
          <p:spPr>
            <a:xfrm>
              <a:off x="8888953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48ACB5CC-2DEC-EF2D-C47E-9DC29964C949}"/>
                </a:ext>
              </a:extLst>
            </p:cNvPr>
            <p:cNvSpPr/>
            <p:nvPr userDrawn="1"/>
          </p:nvSpPr>
          <p:spPr>
            <a:xfrm>
              <a:off x="9036819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475D12A4-C79F-54E0-888C-7757716CD6BA}"/>
                </a:ext>
              </a:extLst>
            </p:cNvPr>
            <p:cNvSpPr/>
            <p:nvPr userDrawn="1"/>
          </p:nvSpPr>
          <p:spPr>
            <a:xfrm>
              <a:off x="9180674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FE831EDC-2783-9625-45E0-C7D133915C51}"/>
                </a:ext>
              </a:extLst>
            </p:cNvPr>
            <p:cNvSpPr/>
            <p:nvPr userDrawn="1"/>
          </p:nvSpPr>
          <p:spPr>
            <a:xfrm>
              <a:off x="9328540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45DD4FD8-7716-C4CE-1C4B-7D35423079EF}"/>
              </a:ext>
            </a:extLst>
          </p:cNvPr>
          <p:cNvGrpSpPr/>
          <p:nvPr userDrawn="1"/>
        </p:nvGrpSpPr>
        <p:grpSpPr>
          <a:xfrm>
            <a:off x="10884296" y="6471790"/>
            <a:ext cx="1321434" cy="104207"/>
            <a:chOff x="8305511" y="4988189"/>
            <a:chExt cx="1110611" cy="87582"/>
          </a:xfrm>
          <a:solidFill>
            <a:schemeClr val="accent3"/>
          </a:solidFill>
        </p:grpSpPr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DAB0361F-6D17-50E8-6FB5-4D0E6F603D67}"/>
                </a:ext>
              </a:extLst>
            </p:cNvPr>
            <p:cNvSpPr/>
            <p:nvPr userDrawn="1"/>
          </p:nvSpPr>
          <p:spPr>
            <a:xfrm>
              <a:off x="8305511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9E46A4EC-7602-19EF-B3CA-5CB6BDEDABE0}"/>
                </a:ext>
              </a:extLst>
            </p:cNvPr>
            <p:cNvSpPr/>
            <p:nvPr userDrawn="1"/>
          </p:nvSpPr>
          <p:spPr>
            <a:xfrm>
              <a:off x="8453377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45FE0BBC-A9C0-2F28-E24F-AA3804E13002}"/>
                </a:ext>
              </a:extLst>
            </p:cNvPr>
            <p:cNvSpPr/>
            <p:nvPr userDrawn="1"/>
          </p:nvSpPr>
          <p:spPr>
            <a:xfrm>
              <a:off x="8597232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D4A143C6-96E1-BD91-BCDC-F9B428D80456}"/>
                </a:ext>
              </a:extLst>
            </p:cNvPr>
            <p:cNvSpPr/>
            <p:nvPr userDrawn="1"/>
          </p:nvSpPr>
          <p:spPr>
            <a:xfrm>
              <a:off x="8745098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EBF8F303-7450-8CB4-80A2-533C917C5E06}"/>
                </a:ext>
              </a:extLst>
            </p:cNvPr>
            <p:cNvSpPr/>
            <p:nvPr userDrawn="1"/>
          </p:nvSpPr>
          <p:spPr>
            <a:xfrm>
              <a:off x="8888953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2D2523F8-ADE7-F569-FBDA-D46BCF1D1DD2}"/>
                </a:ext>
              </a:extLst>
            </p:cNvPr>
            <p:cNvSpPr/>
            <p:nvPr userDrawn="1"/>
          </p:nvSpPr>
          <p:spPr>
            <a:xfrm>
              <a:off x="9036819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164DC12D-1C26-A6B4-F3FF-A3CC444952EB}"/>
                </a:ext>
              </a:extLst>
            </p:cNvPr>
            <p:cNvSpPr/>
            <p:nvPr userDrawn="1"/>
          </p:nvSpPr>
          <p:spPr>
            <a:xfrm>
              <a:off x="9180674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椭圆 47">
              <a:extLst>
                <a:ext uri="{FF2B5EF4-FFF2-40B4-BE49-F238E27FC236}">
                  <a16:creationId xmlns:a16="http://schemas.microsoft.com/office/drawing/2014/main" id="{5E04AE32-452F-4520-32DA-E7D0AD37E966}"/>
                </a:ext>
              </a:extLst>
            </p:cNvPr>
            <p:cNvSpPr/>
            <p:nvPr userDrawn="1"/>
          </p:nvSpPr>
          <p:spPr>
            <a:xfrm>
              <a:off x="9328540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CB9448E8-1C6B-8232-C201-9BF032A39720}"/>
              </a:ext>
            </a:extLst>
          </p:cNvPr>
          <p:cNvGrpSpPr/>
          <p:nvPr userDrawn="1"/>
        </p:nvGrpSpPr>
        <p:grpSpPr>
          <a:xfrm>
            <a:off x="10884296" y="6747227"/>
            <a:ext cx="1321434" cy="104207"/>
            <a:chOff x="8305511" y="4988189"/>
            <a:chExt cx="1110611" cy="87582"/>
          </a:xfrm>
          <a:solidFill>
            <a:schemeClr val="accent3"/>
          </a:solidFill>
        </p:grpSpPr>
        <p:sp>
          <p:nvSpPr>
            <p:cNvPr id="50" name="椭圆 49">
              <a:extLst>
                <a:ext uri="{FF2B5EF4-FFF2-40B4-BE49-F238E27FC236}">
                  <a16:creationId xmlns:a16="http://schemas.microsoft.com/office/drawing/2014/main" id="{71BBDFB7-640D-9FB8-2900-E4326B0F9C5D}"/>
                </a:ext>
              </a:extLst>
            </p:cNvPr>
            <p:cNvSpPr/>
            <p:nvPr userDrawn="1"/>
          </p:nvSpPr>
          <p:spPr>
            <a:xfrm>
              <a:off x="8305511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椭圆 50">
              <a:extLst>
                <a:ext uri="{FF2B5EF4-FFF2-40B4-BE49-F238E27FC236}">
                  <a16:creationId xmlns:a16="http://schemas.microsoft.com/office/drawing/2014/main" id="{7687148A-4BD0-8F4A-E276-9D7F0F4F2E56}"/>
                </a:ext>
              </a:extLst>
            </p:cNvPr>
            <p:cNvSpPr/>
            <p:nvPr userDrawn="1"/>
          </p:nvSpPr>
          <p:spPr>
            <a:xfrm>
              <a:off x="8453377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椭圆 51">
              <a:extLst>
                <a:ext uri="{FF2B5EF4-FFF2-40B4-BE49-F238E27FC236}">
                  <a16:creationId xmlns:a16="http://schemas.microsoft.com/office/drawing/2014/main" id="{033B8DAA-E0DC-C599-9FF2-36DA3263D71F}"/>
                </a:ext>
              </a:extLst>
            </p:cNvPr>
            <p:cNvSpPr/>
            <p:nvPr userDrawn="1"/>
          </p:nvSpPr>
          <p:spPr>
            <a:xfrm>
              <a:off x="8597232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DC221687-B73B-05B3-E7E4-45444C914C4B}"/>
                </a:ext>
              </a:extLst>
            </p:cNvPr>
            <p:cNvSpPr/>
            <p:nvPr userDrawn="1"/>
          </p:nvSpPr>
          <p:spPr>
            <a:xfrm>
              <a:off x="8745098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椭圆 53">
              <a:extLst>
                <a:ext uri="{FF2B5EF4-FFF2-40B4-BE49-F238E27FC236}">
                  <a16:creationId xmlns:a16="http://schemas.microsoft.com/office/drawing/2014/main" id="{77B185E6-C782-775E-19C9-E38987121ABC}"/>
                </a:ext>
              </a:extLst>
            </p:cNvPr>
            <p:cNvSpPr/>
            <p:nvPr userDrawn="1"/>
          </p:nvSpPr>
          <p:spPr>
            <a:xfrm>
              <a:off x="8888953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椭圆 54">
              <a:extLst>
                <a:ext uri="{FF2B5EF4-FFF2-40B4-BE49-F238E27FC236}">
                  <a16:creationId xmlns:a16="http://schemas.microsoft.com/office/drawing/2014/main" id="{28F83CEC-4DF2-FF8A-2C17-249EA189C7F4}"/>
                </a:ext>
              </a:extLst>
            </p:cNvPr>
            <p:cNvSpPr/>
            <p:nvPr userDrawn="1"/>
          </p:nvSpPr>
          <p:spPr>
            <a:xfrm>
              <a:off x="9036819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椭圆 55">
              <a:extLst>
                <a:ext uri="{FF2B5EF4-FFF2-40B4-BE49-F238E27FC236}">
                  <a16:creationId xmlns:a16="http://schemas.microsoft.com/office/drawing/2014/main" id="{6A5F0CC7-A91F-97E0-05F1-F5686FDD90CE}"/>
                </a:ext>
              </a:extLst>
            </p:cNvPr>
            <p:cNvSpPr/>
            <p:nvPr userDrawn="1"/>
          </p:nvSpPr>
          <p:spPr>
            <a:xfrm>
              <a:off x="9180674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D5A86341-409B-F970-C0E5-9E1A3C5A8B1F}"/>
                </a:ext>
              </a:extLst>
            </p:cNvPr>
            <p:cNvSpPr/>
            <p:nvPr userDrawn="1"/>
          </p:nvSpPr>
          <p:spPr>
            <a:xfrm>
              <a:off x="9328540" y="4988189"/>
              <a:ext cx="87582" cy="8758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>
            <a:extLst>
              <a:ext uri="{FF2B5EF4-FFF2-40B4-BE49-F238E27FC236}">
                <a16:creationId xmlns:a16="http://schemas.microsoft.com/office/drawing/2014/main" id="{BE396F3D-99C9-3755-1A3A-EDC643BD50B9}"/>
              </a:ext>
            </a:extLst>
          </p:cNvPr>
          <p:cNvSpPr/>
          <p:nvPr userDrawn="1"/>
        </p:nvSpPr>
        <p:spPr>
          <a:xfrm>
            <a:off x="4466663" y="6069929"/>
            <a:ext cx="219536" cy="219534"/>
          </a:xfrm>
          <a:prstGeom prst="rect">
            <a:avLst/>
          </a:prstGeom>
          <a:solidFill>
            <a:schemeClr val="accent3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1" name="组合 140">
            <a:extLst>
              <a:ext uri="{FF2B5EF4-FFF2-40B4-BE49-F238E27FC236}">
                <a16:creationId xmlns:a16="http://schemas.microsoft.com/office/drawing/2014/main" id="{2C6F6F2D-0DBD-98C0-0B62-DCAB0413533F}"/>
              </a:ext>
            </a:extLst>
          </p:cNvPr>
          <p:cNvGrpSpPr/>
          <p:nvPr userDrawn="1"/>
        </p:nvGrpSpPr>
        <p:grpSpPr>
          <a:xfrm>
            <a:off x="456028" y="1255939"/>
            <a:ext cx="363418" cy="276492"/>
            <a:chOff x="4248151" y="5407121"/>
            <a:chExt cx="603435" cy="428316"/>
          </a:xfrm>
        </p:grpSpPr>
        <p:sp>
          <p:nvSpPr>
            <p:cNvPr id="142" name="任意多边形: 形状 141">
              <a:extLst>
                <a:ext uri="{FF2B5EF4-FFF2-40B4-BE49-F238E27FC236}">
                  <a16:creationId xmlns:a16="http://schemas.microsoft.com/office/drawing/2014/main" id="{1FEA5B3B-6ECD-15D6-D0ED-E9C57200979B}"/>
                </a:ext>
              </a:extLst>
            </p:cNvPr>
            <p:cNvSpPr/>
            <p:nvPr/>
          </p:nvSpPr>
          <p:spPr>
            <a:xfrm flipV="1">
              <a:off x="4248151" y="5407121"/>
              <a:ext cx="603435" cy="136429"/>
            </a:xfrm>
            <a:custGeom>
              <a:avLst/>
              <a:gdLst>
                <a:gd name="connsiteX0" fmla="*/ 0 w 523875"/>
                <a:gd name="connsiteY0" fmla="*/ 114300 h 123825"/>
                <a:gd name="connsiteX1" fmla="*/ 133350 w 523875"/>
                <a:gd name="connsiteY1" fmla="*/ 0 h 123825"/>
                <a:gd name="connsiteX2" fmla="*/ 276225 w 523875"/>
                <a:gd name="connsiteY2" fmla="*/ 123825 h 123825"/>
                <a:gd name="connsiteX3" fmla="*/ 409575 w 523875"/>
                <a:gd name="connsiteY3" fmla="*/ 28575 h 123825"/>
                <a:gd name="connsiteX4" fmla="*/ 523875 w 523875"/>
                <a:gd name="connsiteY4" fmla="*/ 104775 h 123825"/>
                <a:gd name="connsiteX0" fmla="*/ 0 w 523875"/>
                <a:gd name="connsiteY0" fmla="*/ 114300 h 123825"/>
                <a:gd name="connsiteX1" fmla="*/ 133350 w 523875"/>
                <a:gd name="connsiteY1" fmla="*/ 0 h 123825"/>
                <a:gd name="connsiteX2" fmla="*/ 276225 w 523875"/>
                <a:gd name="connsiteY2" fmla="*/ 123825 h 123825"/>
                <a:gd name="connsiteX3" fmla="*/ 404813 w 523875"/>
                <a:gd name="connsiteY3" fmla="*/ 9525 h 123825"/>
                <a:gd name="connsiteX4" fmla="*/ 523875 w 523875"/>
                <a:gd name="connsiteY4" fmla="*/ 104775 h 123825"/>
                <a:gd name="connsiteX0" fmla="*/ 0 w 523875"/>
                <a:gd name="connsiteY0" fmla="*/ 114300 h 123825"/>
                <a:gd name="connsiteX1" fmla="*/ 133350 w 523875"/>
                <a:gd name="connsiteY1" fmla="*/ 0 h 123825"/>
                <a:gd name="connsiteX2" fmla="*/ 276225 w 523875"/>
                <a:gd name="connsiteY2" fmla="*/ 123825 h 123825"/>
                <a:gd name="connsiteX3" fmla="*/ 409575 w 523875"/>
                <a:gd name="connsiteY3" fmla="*/ 2381 h 123825"/>
                <a:gd name="connsiteX4" fmla="*/ 523875 w 523875"/>
                <a:gd name="connsiteY4" fmla="*/ 104775 h 123825"/>
                <a:gd name="connsiteX0" fmla="*/ 0 w 538162"/>
                <a:gd name="connsiteY0" fmla="*/ 114300 h 135732"/>
                <a:gd name="connsiteX1" fmla="*/ 133350 w 538162"/>
                <a:gd name="connsiteY1" fmla="*/ 0 h 135732"/>
                <a:gd name="connsiteX2" fmla="*/ 276225 w 538162"/>
                <a:gd name="connsiteY2" fmla="*/ 123825 h 135732"/>
                <a:gd name="connsiteX3" fmla="*/ 409575 w 538162"/>
                <a:gd name="connsiteY3" fmla="*/ 2381 h 135732"/>
                <a:gd name="connsiteX4" fmla="*/ 538162 w 538162"/>
                <a:gd name="connsiteY4" fmla="*/ 135732 h 135732"/>
                <a:gd name="connsiteX0" fmla="*/ 0 w 547687"/>
                <a:gd name="connsiteY0" fmla="*/ 114300 h 123825"/>
                <a:gd name="connsiteX1" fmla="*/ 133350 w 547687"/>
                <a:gd name="connsiteY1" fmla="*/ 0 h 123825"/>
                <a:gd name="connsiteX2" fmla="*/ 276225 w 547687"/>
                <a:gd name="connsiteY2" fmla="*/ 123825 h 123825"/>
                <a:gd name="connsiteX3" fmla="*/ 409575 w 547687"/>
                <a:gd name="connsiteY3" fmla="*/ 2381 h 123825"/>
                <a:gd name="connsiteX4" fmla="*/ 547687 w 547687"/>
                <a:gd name="connsiteY4" fmla="*/ 123825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687" h="123825">
                  <a:moveTo>
                    <a:pt x="0" y="114300"/>
                  </a:moveTo>
                  <a:lnTo>
                    <a:pt x="133350" y="0"/>
                  </a:lnTo>
                  <a:lnTo>
                    <a:pt x="276225" y="123825"/>
                  </a:lnTo>
                  <a:lnTo>
                    <a:pt x="409575" y="2381"/>
                  </a:lnTo>
                  <a:cubicBezTo>
                    <a:pt x="447675" y="27781"/>
                    <a:pt x="509587" y="98425"/>
                    <a:pt x="547687" y="123825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3" name="任意多边形: 形状 142">
              <a:extLst>
                <a:ext uri="{FF2B5EF4-FFF2-40B4-BE49-F238E27FC236}">
                  <a16:creationId xmlns:a16="http://schemas.microsoft.com/office/drawing/2014/main" id="{0D6FEDEB-DE26-9EFF-6CC1-F02CEE9EDB37}"/>
                </a:ext>
              </a:extLst>
            </p:cNvPr>
            <p:cNvSpPr/>
            <p:nvPr/>
          </p:nvSpPr>
          <p:spPr>
            <a:xfrm flipV="1">
              <a:off x="4248151" y="5547184"/>
              <a:ext cx="603435" cy="136429"/>
            </a:xfrm>
            <a:custGeom>
              <a:avLst/>
              <a:gdLst>
                <a:gd name="connsiteX0" fmla="*/ 0 w 523875"/>
                <a:gd name="connsiteY0" fmla="*/ 114300 h 123825"/>
                <a:gd name="connsiteX1" fmla="*/ 133350 w 523875"/>
                <a:gd name="connsiteY1" fmla="*/ 0 h 123825"/>
                <a:gd name="connsiteX2" fmla="*/ 276225 w 523875"/>
                <a:gd name="connsiteY2" fmla="*/ 123825 h 123825"/>
                <a:gd name="connsiteX3" fmla="*/ 409575 w 523875"/>
                <a:gd name="connsiteY3" fmla="*/ 28575 h 123825"/>
                <a:gd name="connsiteX4" fmla="*/ 523875 w 523875"/>
                <a:gd name="connsiteY4" fmla="*/ 104775 h 123825"/>
                <a:gd name="connsiteX0" fmla="*/ 0 w 523875"/>
                <a:gd name="connsiteY0" fmla="*/ 114300 h 123825"/>
                <a:gd name="connsiteX1" fmla="*/ 133350 w 523875"/>
                <a:gd name="connsiteY1" fmla="*/ 0 h 123825"/>
                <a:gd name="connsiteX2" fmla="*/ 276225 w 523875"/>
                <a:gd name="connsiteY2" fmla="*/ 123825 h 123825"/>
                <a:gd name="connsiteX3" fmla="*/ 404813 w 523875"/>
                <a:gd name="connsiteY3" fmla="*/ 9525 h 123825"/>
                <a:gd name="connsiteX4" fmla="*/ 523875 w 523875"/>
                <a:gd name="connsiteY4" fmla="*/ 104775 h 123825"/>
                <a:gd name="connsiteX0" fmla="*/ 0 w 523875"/>
                <a:gd name="connsiteY0" fmla="*/ 114300 h 123825"/>
                <a:gd name="connsiteX1" fmla="*/ 133350 w 523875"/>
                <a:gd name="connsiteY1" fmla="*/ 0 h 123825"/>
                <a:gd name="connsiteX2" fmla="*/ 276225 w 523875"/>
                <a:gd name="connsiteY2" fmla="*/ 123825 h 123825"/>
                <a:gd name="connsiteX3" fmla="*/ 409575 w 523875"/>
                <a:gd name="connsiteY3" fmla="*/ 2381 h 123825"/>
                <a:gd name="connsiteX4" fmla="*/ 523875 w 523875"/>
                <a:gd name="connsiteY4" fmla="*/ 104775 h 123825"/>
                <a:gd name="connsiteX0" fmla="*/ 0 w 538162"/>
                <a:gd name="connsiteY0" fmla="*/ 114300 h 135732"/>
                <a:gd name="connsiteX1" fmla="*/ 133350 w 538162"/>
                <a:gd name="connsiteY1" fmla="*/ 0 h 135732"/>
                <a:gd name="connsiteX2" fmla="*/ 276225 w 538162"/>
                <a:gd name="connsiteY2" fmla="*/ 123825 h 135732"/>
                <a:gd name="connsiteX3" fmla="*/ 409575 w 538162"/>
                <a:gd name="connsiteY3" fmla="*/ 2381 h 135732"/>
                <a:gd name="connsiteX4" fmla="*/ 538162 w 538162"/>
                <a:gd name="connsiteY4" fmla="*/ 135732 h 135732"/>
                <a:gd name="connsiteX0" fmla="*/ 0 w 547687"/>
                <a:gd name="connsiteY0" fmla="*/ 114300 h 123825"/>
                <a:gd name="connsiteX1" fmla="*/ 133350 w 547687"/>
                <a:gd name="connsiteY1" fmla="*/ 0 h 123825"/>
                <a:gd name="connsiteX2" fmla="*/ 276225 w 547687"/>
                <a:gd name="connsiteY2" fmla="*/ 123825 h 123825"/>
                <a:gd name="connsiteX3" fmla="*/ 409575 w 547687"/>
                <a:gd name="connsiteY3" fmla="*/ 2381 h 123825"/>
                <a:gd name="connsiteX4" fmla="*/ 547687 w 547687"/>
                <a:gd name="connsiteY4" fmla="*/ 123825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687" h="123825">
                  <a:moveTo>
                    <a:pt x="0" y="114300"/>
                  </a:moveTo>
                  <a:lnTo>
                    <a:pt x="133350" y="0"/>
                  </a:lnTo>
                  <a:lnTo>
                    <a:pt x="276225" y="123825"/>
                  </a:lnTo>
                  <a:lnTo>
                    <a:pt x="409575" y="2381"/>
                  </a:lnTo>
                  <a:cubicBezTo>
                    <a:pt x="447675" y="27781"/>
                    <a:pt x="509587" y="98425"/>
                    <a:pt x="547687" y="123825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4" name="任意多边形: 形状 143">
              <a:extLst>
                <a:ext uri="{FF2B5EF4-FFF2-40B4-BE49-F238E27FC236}">
                  <a16:creationId xmlns:a16="http://schemas.microsoft.com/office/drawing/2014/main" id="{FD91EA49-8257-5A97-E40D-3308298923C1}"/>
                </a:ext>
              </a:extLst>
            </p:cNvPr>
            <p:cNvSpPr/>
            <p:nvPr/>
          </p:nvSpPr>
          <p:spPr>
            <a:xfrm flipV="1">
              <a:off x="4248151" y="5699008"/>
              <a:ext cx="603435" cy="136429"/>
            </a:xfrm>
            <a:custGeom>
              <a:avLst/>
              <a:gdLst>
                <a:gd name="connsiteX0" fmla="*/ 0 w 523875"/>
                <a:gd name="connsiteY0" fmla="*/ 114300 h 123825"/>
                <a:gd name="connsiteX1" fmla="*/ 133350 w 523875"/>
                <a:gd name="connsiteY1" fmla="*/ 0 h 123825"/>
                <a:gd name="connsiteX2" fmla="*/ 276225 w 523875"/>
                <a:gd name="connsiteY2" fmla="*/ 123825 h 123825"/>
                <a:gd name="connsiteX3" fmla="*/ 409575 w 523875"/>
                <a:gd name="connsiteY3" fmla="*/ 28575 h 123825"/>
                <a:gd name="connsiteX4" fmla="*/ 523875 w 523875"/>
                <a:gd name="connsiteY4" fmla="*/ 104775 h 123825"/>
                <a:gd name="connsiteX0" fmla="*/ 0 w 523875"/>
                <a:gd name="connsiteY0" fmla="*/ 114300 h 123825"/>
                <a:gd name="connsiteX1" fmla="*/ 133350 w 523875"/>
                <a:gd name="connsiteY1" fmla="*/ 0 h 123825"/>
                <a:gd name="connsiteX2" fmla="*/ 276225 w 523875"/>
                <a:gd name="connsiteY2" fmla="*/ 123825 h 123825"/>
                <a:gd name="connsiteX3" fmla="*/ 404813 w 523875"/>
                <a:gd name="connsiteY3" fmla="*/ 9525 h 123825"/>
                <a:gd name="connsiteX4" fmla="*/ 523875 w 523875"/>
                <a:gd name="connsiteY4" fmla="*/ 104775 h 123825"/>
                <a:gd name="connsiteX0" fmla="*/ 0 w 523875"/>
                <a:gd name="connsiteY0" fmla="*/ 114300 h 123825"/>
                <a:gd name="connsiteX1" fmla="*/ 133350 w 523875"/>
                <a:gd name="connsiteY1" fmla="*/ 0 h 123825"/>
                <a:gd name="connsiteX2" fmla="*/ 276225 w 523875"/>
                <a:gd name="connsiteY2" fmla="*/ 123825 h 123825"/>
                <a:gd name="connsiteX3" fmla="*/ 409575 w 523875"/>
                <a:gd name="connsiteY3" fmla="*/ 2381 h 123825"/>
                <a:gd name="connsiteX4" fmla="*/ 523875 w 523875"/>
                <a:gd name="connsiteY4" fmla="*/ 104775 h 123825"/>
                <a:gd name="connsiteX0" fmla="*/ 0 w 538162"/>
                <a:gd name="connsiteY0" fmla="*/ 114300 h 135732"/>
                <a:gd name="connsiteX1" fmla="*/ 133350 w 538162"/>
                <a:gd name="connsiteY1" fmla="*/ 0 h 135732"/>
                <a:gd name="connsiteX2" fmla="*/ 276225 w 538162"/>
                <a:gd name="connsiteY2" fmla="*/ 123825 h 135732"/>
                <a:gd name="connsiteX3" fmla="*/ 409575 w 538162"/>
                <a:gd name="connsiteY3" fmla="*/ 2381 h 135732"/>
                <a:gd name="connsiteX4" fmla="*/ 538162 w 538162"/>
                <a:gd name="connsiteY4" fmla="*/ 135732 h 135732"/>
                <a:gd name="connsiteX0" fmla="*/ 0 w 547687"/>
                <a:gd name="connsiteY0" fmla="*/ 114300 h 123825"/>
                <a:gd name="connsiteX1" fmla="*/ 133350 w 547687"/>
                <a:gd name="connsiteY1" fmla="*/ 0 h 123825"/>
                <a:gd name="connsiteX2" fmla="*/ 276225 w 547687"/>
                <a:gd name="connsiteY2" fmla="*/ 123825 h 123825"/>
                <a:gd name="connsiteX3" fmla="*/ 409575 w 547687"/>
                <a:gd name="connsiteY3" fmla="*/ 2381 h 123825"/>
                <a:gd name="connsiteX4" fmla="*/ 547687 w 547687"/>
                <a:gd name="connsiteY4" fmla="*/ 123825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687" h="123825">
                  <a:moveTo>
                    <a:pt x="0" y="114300"/>
                  </a:moveTo>
                  <a:lnTo>
                    <a:pt x="133350" y="0"/>
                  </a:lnTo>
                  <a:lnTo>
                    <a:pt x="276225" y="123825"/>
                  </a:lnTo>
                  <a:lnTo>
                    <a:pt x="409575" y="2381"/>
                  </a:lnTo>
                  <a:cubicBezTo>
                    <a:pt x="447675" y="27781"/>
                    <a:pt x="509587" y="98425"/>
                    <a:pt x="547687" y="123825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8" name="十字形 7">
            <a:extLst>
              <a:ext uri="{FF2B5EF4-FFF2-40B4-BE49-F238E27FC236}">
                <a16:creationId xmlns:a16="http://schemas.microsoft.com/office/drawing/2014/main" id="{86ED5024-88D0-4741-706C-E031FC03030D}"/>
              </a:ext>
            </a:extLst>
          </p:cNvPr>
          <p:cNvSpPr/>
          <p:nvPr userDrawn="1"/>
        </p:nvSpPr>
        <p:spPr>
          <a:xfrm>
            <a:off x="11030038" y="478259"/>
            <a:ext cx="350312" cy="350312"/>
          </a:xfrm>
          <a:prstGeom prst="plus">
            <a:avLst>
              <a:gd name="adj" fmla="val 37857"/>
            </a:avLst>
          </a:prstGeom>
          <a:solidFill>
            <a:schemeClr val="accent2"/>
          </a:solidFill>
          <a:ln w="38100"/>
          <a:effectLst>
            <a:outerShdw dist="76200" dir="2700000" algn="tl" rotWithShape="0">
              <a:schemeClr val="accent3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3" name="组合 152">
            <a:extLst>
              <a:ext uri="{FF2B5EF4-FFF2-40B4-BE49-F238E27FC236}">
                <a16:creationId xmlns:a16="http://schemas.microsoft.com/office/drawing/2014/main" id="{6A63F0C6-0DB4-5415-3DDB-4FE356005884}"/>
              </a:ext>
            </a:extLst>
          </p:cNvPr>
          <p:cNvGrpSpPr/>
          <p:nvPr userDrawn="1"/>
        </p:nvGrpSpPr>
        <p:grpSpPr>
          <a:xfrm>
            <a:off x="0" y="0"/>
            <a:ext cx="12325080" cy="6858001"/>
            <a:chOff x="0" y="0"/>
            <a:chExt cx="12325080" cy="6858001"/>
          </a:xfrm>
        </p:grpSpPr>
        <p:sp>
          <p:nvSpPr>
            <p:cNvPr id="154" name="任意多边形: 形状 153">
              <a:extLst>
                <a:ext uri="{FF2B5EF4-FFF2-40B4-BE49-F238E27FC236}">
                  <a16:creationId xmlns:a16="http://schemas.microsoft.com/office/drawing/2014/main" id="{F76429CF-7840-0572-F8A7-F653C0B4A602}"/>
                </a:ext>
              </a:extLst>
            </p:cNvPr>
            <p:cNvSpPr/>
            <p:nvPr/>
          </p:nvSpPr>
          <p:spPr>
            <a:xfrm>
              <a:off x="0" y="2544452"/>
              <a:ext cx="666454" cy="884548"/>
            </a:xfrm>
            <a:custGeom>
              <a:avLst/>
              <a:gdLst>
                <a:gd name="connsiteX0" fmla="*/ 224180 w 666454"/>
                <a:gd name="connsiteY0" fmla="*/ 0 h 884548"/>
                <a:gd name="connsiteX1" fmla="*/ 666454 w 666454"/>
                <a:gd name="connsiteY1" fmla="*/ 884548 h 884548"/>
                <a:gd name="connsiteX2" fmla="*/ 0 w 666454"/>
                <a:gd name="connsiteY2" fmla="*/ 884548 h 884548"/>
                <a:gd name="connsiteX3" fmla="*/ 0 w 666454"/>
                <a:gd name="connsiteY3" fmla="*/ 448360 h 884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454" h="884548">
                  <a:moveTo>
                    <a:pt x="224180" y="0"/>
                  </a:moveTo>
                  <a:lnTo>
                    <a:pt x="666454" y="884548"/>
                  </a:lnTo>
                  <a:lnTo>
                    <a:pt x="0" y="884548"/>
                  </a:lnTo>
                  <a:lnTo>
                    <a:pt x="0" y="448360"/>
                  </a:lnTo>
                  <a:close/>
                </a:path>
              </a:pathLst>
            </a:custGeom>
            <a:pattFill prst="horzBrick">
              <a:fgClr>
                <a:schemeClr val="accent1"/>
              </a:fgClr>
              <a:bgClr>
                <a:schemeClr val="bg1"/>
              </a:bgClr>
            </a:patt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60" name="任意多边形: 形状 159">
              <a:extLst>
                <a:ext uri="{FF2B5EF4-FFF2-40B4-BE49-F238E27FC236}">
                  <a16:creationId xmlns:a16="http://schemas.microsoft.com/office/drawing/2014/main" id="{9F3DE217-E1F7-BBE9-E344-4045FD87B189}"/>
                </a:ext>
              </a:extLst>
            </p:cNvPr>
            <p:cNvSpPr/>
            <p:nvPr/>
          </p:nvSpPr>
          <p:spPr>
            <a:xfrm rot="2605701" flipH="1">
              <a:off x="340084" y="6333876"/>
              <a:ext cx="1034803" cy="424533"/>
            </a:xfrm>
            <a:custGeom>
              <a:avLst/>
              <a:gdLst>
                <a:gd name="connsiteX0" fmla="*/ 599864 w 1034803"/>
                <a:gd name="connsiteY0" fmla="*/ 9477 h 424533"/>
                <a:gd name="connsiteX1" fmla="*/ 145951 w 1034803"/>
                <a:gd name="connsiteY1" fmla="*/ 0 h 424533"/>
                <a:gd name="connsiteX2" fmla="*/ 0 w 1034803"/>
                <a:gd name="connsiteY2" fmla="*/ 151918 h 424533"/>
                <a:gd name="connsiteX3" fmla="*/ 287997 w 1034803"/>
                <a:gd name="connsiteY3" fmla="*/ 424533 h 424533"/>
                <a:gd name="connsiteX4" fmla="*/ 1034803 w 1034803"/>
                <a:gd name="connsiteY4" fmla="*/ 422488 h 424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4803" h="424533">
                  <a:moveTo>
                    <a:pt x="599864" y="9477"/>
                  </a:moveTo>
                  <a:lnTo>
                    <a:pt x="145951" y="0"/>
                  </a:lnTo>
                  <a:lnTo>
                    <a:pt x="0" y="151918"/>
                  </a:lnTo>
                  <a:lnTo>
                    <a:pt x="287997" y="424533"/>
                  </a:lnTo>
                  <a:lnTo>
                    <a:pt x="1034803" y="422488"/>
                  </a:ln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1" name="梯形 66">
              <a:extLst>
                <a:ext uri="{FF2B5EF4-FFF2-40B4-BE49-F238E27FC236}">
                  <a16:creationId xmlns:a16="http://schemas.microsoft.com/office/drawing/2014/main" id="{3A9C9BCE-4050-CBA8-5E4E-04EDD519EDE6}"/>
                </a:ext>
              </a:extLst>
            </p:cNvPr>
            <p:cNvSpPr/>
            <p:nvPr/>
          </p:nvSpPr>
          <p:spPr>
            <a:xfrm rot="13446656" flipH="1">
              <a:off x="606800" y="6129375"/>
              <a:ext cx="1298823" cy="432394"/>
            </a:xfrm>
            <a:custGeom>
              <a:avLst/>
              <a:gdLst>
                <a:gd name="connsiteX0" fmla="*/ 0 w 1242654"/>
                <a:gd name="connsiteY0" fmla="*/ 401505 h 401505"/>
                <a:gd name="connsiteX1" fmla="*/ 315852 w 1242654"/>
                <a:gd name="connsiteY1" fmla="*/ 0 h 401505"/>
                <a:gd name="connsiteX2" fmla="*/ 926802 w 1242654"/>
                <a:gd name="connsiteY2" fmla="*/ 0 h 401505"/>
                <a:gd name="connsiteX3" fmla="*/ 1242654 w 1242654"/>
                <a:gd name="connsiteY3" fmla="*/ 401505 h 401505"/>
                <a:gd name="connsiteX4" fmla="*/ 0 w 1242654"/>
                <a:gd name="connsiteY4" fmla="*/ 401505 h 401505"/>
                <a:gd name="connsiteX0" fmla="*/ 0 w 1229133"/>
                <a:gd name="connsiteY0" fmla="*/ 401505 h 401505"/>
                <a:gd name="connsiteX1" fmla="*/ 315852 w 1229133"/>
                <a:gd name="connsiteY1" fmla="*/ 0 h 401505"/>
                <a:gd name="connsiteX2" fmla="*/ 926802 w 1229133"/>
                <a:gd name="connsiteY2" fmla="*/ 0 h 401505"/>
                <a:gd name="connsiteX3" fmla="*/ 1229133 w 1229133"/>
                <a:gd name="connsiteY3" fmla="*/ 398347 h 401505"/>
                <a:gd name="connsiteX4" fmla="*/ 0 w 1229133"/>
                <a:gd name="connsiteY4" fmla="*/ 401505 h 401505"/>
                <a:gd name="connsiteX0" fmla="*/ 0 w 1229133"/>
                <a:gd name="connsiteY0" fmla="*/ 406126 h 406126"/>
                <a:gd name="connsiteX1" fmla="*/ 396612 w 1229133"/>
                <a:gd name="connsiteY1" fmla="*/ 0 h 406126"/>
                <a:gd name="connsiteX2" fmla="*/ 926802 w 1229133"/>
                <a:gd name="connsiteY2" fmla="*/ 4621 h 406126"/>
                <a:gd name="connsiteX3" fmla="*/ 1229133 w 1229133"/>
                <a:gd name="connsiteY3" fmla="*/ 402968 h 406126"/>
                <a:gd name="connsiteX4" fmla="*/ 0 w 1229133"/>
                <a:gd name="connsiteY4" fmla="*/ 406126 h 406126"/>
                <a:gd name="connsiteX0" fmla="*/ 0 w 1229133"/>
                <a:gd name="connsiteY0" fmla="*/ 406126 h 406126"/>
                <a:gd name="connsiteX1" fmla="*/ 396612 w 1229133"/>
                <a:gd name="connsiteY1" fmla="*/ 0 h 406126"/>
                <a:gd name="connsiteX2" fmla="*/ 817343 w 1229133"/>
                <a:gd name="connsiteY2" fmla="*/ 4636 h 406126"/>
                <a:gd name="connsiteX3" fmla="*/ 1229133 w 1229133"/>
                <a:gd name="connsiteY3" fmla="*/ 402968 h 406126"/>
                <a:gd name="connsiteX4" fmla="*/ 0 w 1229133"/>
                <a:gd name="connsiteY4" fmla="*/ 406126 h 406126"/>
                <a:gd name="connsiteX0" fmla="*/ 0 w 1229133"/>
                <a:gd name="connsiteY0" fmla="*/ 407783 h 407783"/>
                <a:gd name="connsiteX1" fmla="*/ 394903 w 1229133"/>
                <a:gd name="connsiteY1" fmla="*/ 0 h 407783"/>
                <a:gd name="connsiteX2" fmla="*/ 817343 w 1229133"/>
                <a:gd name="connsiteY2" fmla="*/ 6293 h 407783"/>
                <a:gd name="connsiteX3" fmla="*/ 1229133 w 1229133"/>
                <a:gd name="connsiteY3" fmla="*/ 404625 h 407783"/>
                <a:gd name="connsiteX4" fmla="*/ 0 w 1229133"/>
                <a:gd name="connsiteY4" fmla="*/ 407783 h 407783"/>
                <a:gd name="connsiteX0" fmla="*/ 0 w 1227371"/>
                <a:gd name="connsiteY0" fmla="*/ 407783 h 407783"/>
                <a:gd name="connsiteX1" fmla="*/ 394903 w 1227371"/>
                <a:gd name="connsiteY1" fmla="*/ 0 h 407783"/>
                <a:gd name="connsiteX2" fmla="*/ 817343 w 1227371"/>
                <a:gd name="connsiteY2" fmla="*/ 6293 h 407783"/>
                <a:gd name="connsiteX3" fmla="*/ 1227371 w 1227371"/>
                <a:gd name="connsiteY3" fmla="*/ 399601 h 407783"/>
                <a:gd name="connsiteX4" fmla="*/ 0 w 1227371"/>
                <a:gd name="connsiteY4" fmla="*/ 407783 h 407783"/>
                <a:gd name="connsiteX0" fmla="*/ 0 w 1220741"/>
                <a:gd name="connsiteY0" fmla="*/ 400944 h 400944"/>
                <a:gd name="connsiteX1" fmla="*/ 388273 w 1220741"/>
                <a:gd name="connsiteY1" fmla="*/ 0 h 400944"/>
                <a:gd name="connsiteX2" fmla="*/ 810713 w 1220741"/>
                <a:gd name="connsiteY2" fmla="*/ 6293 h 400944"/>
                <a:gd name="connsiteX3" fmla="*/ 1220741 w 1220741"/>
                <a:gd name="connsiteY3" fmla="*/ 399601 h 400944"/>
                <a:gd name="connsiteX4" fmla="*/ 0 w 1220741"/>
                <a:gd name="connsiteY4" fmla="*/ 400944 h 400944"/>
                <a:gd name="connsiteX0" fmla="*/ 0 w 1220741"/>
                <a:gd name="connsiteY0" fmla="*/ 400944 h 400944"/>
                <a:gd name="connsiteX1" fmla="*/ 388273 w 1220741"/>
                <a:gd name="connsiteY1" fmla="*/ 0 h 400944"/>
                <a:gd name="connsiteX2" fmla="*/ 810713 w 1220741"/>
                <a:gd name="connsiteY2" fmla="*/ 6293 h 400944"/>
                <a:gd name="connsiteX3" fmla="*/ 1220741 w 1220741"/>
                <a:gd name="connsiteY3" fmla="*/ 399601 h 400944"/>
                <a:gd name="connsiteX4" fmla="*/ 0 w 1220741"/>
                <a:gd name="connsiteY4" fmla="*/ 400944 h 400944"/>
                <a:gd name="connsiteX0" fmla="*/ 0 w 1220741"/>
                <a:gd name="connsiteY0" fmla="*/ 400944 h 400944"/>
                <a:gd name="connsiteX1" fmla="*/ 388273 w 1220741"/>
                <a:gd name="connsiteY1" fmla="*/ 0 h 400944"/>
                <a:gd name="connsiteX2" fmla="*/ 810713 w 1220741"/>
                <a:gd name="connsiteY2" fmla="*/ 6293 h 400944"/>
                <a:gd name="connsiteX3" fmla="*/ 1220741 w 1220741"/>
                <a:gd name="connsiteY3" fmla="*/ 399601 h 400944"/>
                <a:gd name="connsiteX4" fmla="*/ 0 w 1220741"/>
                <a:gd name="connsiteY4" fmla="*/ 400944 h 400944"/>
                <a:gd name="connsiteX0" fmla="*/ 0 w 1220741"/>
                <a:gd name="connsiteY0" fmla="*/ 400944 h 400944"/>
                <a:gd name="connsiteX1" fmla="*/ 388273 w 1220741"/>
                <a:gd name="connsiteY1" fmla="*/ 0 h 400944"/>
                <a:gd name="connsiteX2" fmla="*/ 810713 w 1220741"/>
                <a:gd name="connsiteY2" fmla="*/ 6293 h 400944"/>
                <a:gd name="connsiteX3" fmla="*/ 1220741 w 1220741"/>
                <a:gd name="connsiteY3" fmla="*/ 399601 h 400944"/>
                <a:gd name="connsiteX4" fmla="*/ 0 w 1220741"/>
                <a:gd name="connsiteY4" fmla="*/ 400944 h 400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0741" h="400944">
                  <a:moveTo>
                    <a:pt x="0" y="400944"/>
                  </a:moveTo>
                  <a:lnTo>
                    <a:pt x="388273" y="0"/>
                  </a:lnTo>
                  <a:lnTo>
                    <a:pt x="810713" y="6293"/>
                  </a:lnTo>
                  <a:lnTo>
                    <a:pt x="1220741" y="399601"/>
                  </a:lnTo>
                  <a:lnTo>
                    <a:pt x="0" y="400944"/>
                  </a:lnTo>
                  <a:close/>
                </a:path>
              </a:pathLst>
            </a:custGeom>
            <a:solidFill>
              <a:schemeClr val="accent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2" name="矩形 161">
              <a:extLst>
                <a:ext uri="{FF2B5EF4-FFF2-40B4-BE49-F238E27FC236}">
                  <a16:creationId xmlns:a16="http://schemas.microsoft.com/office/drawing/2014/main" id="{B2979125-76B0-BA39-56D5-54CA0AD51374}"/>
                </a:ext>
              </a:extLst>
            </p:cNvPr>
            <p:cNvSpPr/>
            <p:nvPr/>
          </p:nvSpPr>
          <p:spPr>
            <a:xfrm flipH="1">
              <a:off x="332359" y="5732357"/>
              <a:ext cx="608055" cy="60805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3" name="任意多边形: 形状 162">
              <a:extLst>
                <a:ext uri="{FF2B5EF4-FFF2-40B4-BE49-F238E27FC236}">
                  <a16:creationId xmlns:a16="http://schemas.microsoft.com/office/drawing/2014/main" id="{64B9AB80-156F-7558-B8F8-C259AC47A7C5}"/>
                </a:ext>
              </a:extLst>
            </p:cNvPr>
            <p:cNvSpPr/>
            <p:nvPr/>
          </p:nvSpPr>
          <p:spPr>
            <a:xfrm flipH="1">
              <a:off x="1272489" y="6644654"/>
              <a:ext cx="600479" cy="213347"/>
            </a:xfrm>
            <a:custGeom>
              <a:avLst/>
              <a:gdLst>
                <a:gd name="connsiteX0" fmla="*/ 600479 w 600479"/>
                <a:gd name="connsiteY0" fmla="*/ 0 h 213347"/>
                <a:gd name="connsiteX1" fmla="*/ 0 w 600479"/>
                <a:gd name="connsiteY1" fmla="*/ 0 h 213347"/>
                <a:gd name="connsiteX2" fmla="*/ 0 w 600479"/>
                <a:gd name="connsiteY2" fmla="*/ 213347 h 213347"/>
                <a:gd name="connsiteX3" fmla="*/ 600479 w 600479"/>
                <a:gd name="connsiteY3" fmla="*/ 213347 h 2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0479" h="213347">
                  <a:moveTo>
                    <a:pt x="600479" y="0"/>
                  </a:moveTo>
                  <a:lnTo>
                    <a:pt x="0" y="0"/>
                  </a:lnTo>
                  <a:lnTo>
                    <a:pt x="0" y="213347"/>
                  </a:lnTo>
                  <a:lnTo>
                    <a:pt x="600479" y="213347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4" name="梯形 67">
              <a:extLst>
                <a:ext uri="{FF2B5EF4-FFF2-40B4-BE49-F238E27FC236}">
                  <a16:creationId xmlns:a16="http://schemas.microsoft.com/office/drawing/2014/main" id="{5941A46D-78AB-2C63-1E28-D32F0382CFD4}"/>
                </a:ext>
              </a:extLst>
            </p:cNvPr>
            <p:cNvSpPr/>
            <p:nvPr/>
          </p:nvSpPr>
          <p:spPr>
            <a:xfrm rot="2605701" flipH="1">
              <a:off x="10591350" y="474500"/>
              <a:ext cx="1600478" cy="525260"/>
            </a:xfrm>
            <a:custGeom>
              <a:avLst/>
              <a:gdLst>
                <a:gd name="connsiteX0" fmla="*/ 0 w 1282532"/>
                <a:gd name="connsiteY0" fmla="*/ 415690 h 415690"/>
                <a:gd name="connsiteX1" fmla="*/ 327011 w 1282532"/>
                <a:gd name="connsiteY1" fmla="*/ 0 h 415690"/>
                <a:gd name="connsiteX2" fmla="*/ 955521 w 1282532"/>
                <a:gd name="connsiteY2" fmla="*/ 0 h 415690"/>
                <a:gd name="connsiteX3" fmla="*/ 1282532 w 1282532"/>
                <a:gd name="connsiteY3" fmla="*/ 415690 h 415690"/>
                <a:gd name="connsiteX4" fmla="*/ 0 w 1282532"/>
                <a:gd name="connsiteY4" fmla="*/ 415690 h 415690"/>
                <a:gd name="connsiteX0" fmla="*/ 0 w 1258137"/>
                <a:gd name="connsiteY0" fmla="*/ 415690 h 415690"/>
                <a:gd name="connsiteX1" fmla="*/ 327011 w 1258137"/>
                <a:gd name="connsiteY1" fmla="*/ 0 h 415690"/>
                <a:gd name="connsiteX2" fmla="*/ 955521 w 1258137"/>
                <a:gd name="connsiteY2" fmla="*/ 0 h 415690"/>
                <a:gd name="connsiteX3" fmla="*/ 1258137 w 1258137"/>
                <a:gd name="connsiteY3" fmla="*/ 386040 h 415690"/>
                <a:gd name="connsiteX4" fmla="*/ 0 w 1258137"/>
                <a:gd name="connsiteY4" fmla="*/ 415690 h 415690"/>
                <a:gd name="connsiteX0" fmla="*/ 0 w 1247761"/>
                <a:gd name="connsiteY0" fmla="*/ 415690 h 415690"/>
                <a:gd name="connsiteX1" fmla="*/ 327011 w 1247761"/>
                <a:gd name="connsiteY1" fmla="*/ 0 h 415690"/>
                <a:gd name="connsiteX2" fmla="*/ 955521 w 1247761"/>
                <a:gd name="connsiteY2" fmla="*/ 0 h 415690"/>
                <a:gd name="connsiteX3" fmla="*/ 1247761 w 1247761"/>
                <a:gd name="connsiteY3" fmla="*/ 376218 h 415690"/>
                <a:gd name="connsiteX4" fmla="*/ 0 w 1247761"/>
                <a:gd name="connsiteY4" fmla="*/ 415690 h 415690"/>
                <a:gd name="connsiteX0" fmla="*/ 0 w 1234665"/>
                <a:gd name="connsiteY0" fmla="*/ 415690 h 415690"/>
                <a:gd name="connsiteX1" fmla="*/ 327011 w 1234665"/>
                <a:gd name="connsiteY1" fmla="*/ 0 h 415690"/>
                <a:gd name="connsiteX2" fmla="*/ 955521 w 1234665"/>
                <a:gd name="connsiteY2" fmla="*/ 0 h 415690"/>
                <a:gd name="connsiteX3" fmla="*/ 1234665 w 1234665"/>
                <a:gd name="connsiteY3" fmla="*/ 390053 h 415690"/>
                <a:gd name="connsiteX4" fmla="*/ 0 w 1234665"/>
                <a:gd name="connsiteY4" fmla="*/ 415690 h 415690"/>
                <a:gd name="connsiteX0" fmla="*/ 0 w 1287654"/>
                <a:gd name="connsiteY0" fmla="*/ 326185 h 390053"/>
                <a:gd name="connsiteX1" fmla="*/ 380000 w 1287654"/>
                <a:gd name="connsiteY1" fmla="*/ 0 h 390053"/>
                <a:gd name="connsiteX2" fmla="*/ 1008510 w 1287654"/>
                <a:gd name="connsiteY2" fmla="*/ 0 h 390053"/>
                <a:gd name="connsiteX3" fmla="*/ 1287654 w 1287654"/>
                <a:gd name="connsiteY3" fmla="*/ 390053 h 390053"/>
                <a:gd name="connsiteX4" fmla="*/ 0 w 1287654"/>
                <a:gd name="connsiteY4" fmla="*/ 326185 h 390053"/>
                <a:gd name="connsiteX0" fmla="*/ 0 w 1235220"/>
                <a:gd name="connsiteY0" fmla="*/ 395493 h 395493"/>
                <a:gd name="connsiteX1" fmla="*/ 327566 w 1235220"/>
                <a:gd name="connsiteY1" fmla="*/ 0 h 395493"/>
                <a:gd name="connsiteX2" fmla="*/ 956076 w 1235220"/>
                <a:gd name="connsiteY2" fmla="*/ 0 h 395493"/>
                <a:gd name="connsiteX3" fmla="*/ 1235220 w 1235220"/>
                <a:gd name="connsiteY3" fmla="*/ 390053 h 395493"/>
                <a:gd name="connsiteX4" fmla="*/ 0 w 1235220"/>
                <a:gd name="connsiteY4" fmla="*/ 395493 h 395493"/>
                <a:gd name="connsiteX0" fmla="*/ 0 w 1235220"/>
                <a:gd name="connsiteY0" fmla="*/ 395493 h 395493"/>
                <a:gd name="connsiteX1" fmla="*/ 327566 w 1235220"/>
                <a:gd name="connsiteY1" fmla="*/ 0 h 395493"/>
                <a:gd name="connsiteX2" fmla="*/ 811325 w 1235220"/>
                <a:gd name="connsiteY2" fmla="*/ 3971 h 395493"/>
                <a:gd name="connsiteX3" fmla="*/ 1235220 w 1235220"/>
                <a:gd name="connsiteY3" fmla="*/ 390053 h 395493"/>
                <a:gd name="connsiteX4" fmla="*/ 0 w 1235220"/>
                <a:gd name="connsiteY4" fmla="*/ 395493 h 395493"/>
                <a:gd name="connsiteX0" fmla="*/ 0 w 1228579"/>
                <a:gd name="connsiteY0" fmla="*/ 395493 h 395493"/>
                <a:gd name="connsiteX1" fmla="*/ 327566 w 1228579"/>
                <a:gd name="connsiteY1" fmla="*/ 0 h 395493"/>
                <a:gd name="connsiteX2" fmla="*/ 811325 w 1228579"/>
                <a:gd name="connsiteY2" fmla="*/ 3971 h 395493"/>
                <a:gd name="connsiteX3" fmla="*/ 1228579 w 1228579"/>
                <a:gd name="connsiteY3" fmla="*/ 393604 h 395493"/>
                <a:gd name="connsiteX4" fmla="*/ 0 w 1228579"/>
                <a:gd name="connsiteY4" fmla="*/ 395493 h 395493"/>
                <a:gd name="connsiteX0" fmla="*/ 0 w 1216658"/>
                <a:gd name="connsiteY0" fmla="*/ 395493 h 395493"/>
                <a:gd name="connsiteX1" fmla="*/ 327566 w 1216658"/>
                <a:gd name="connsiteY1" fmla="*/ 0 h 395493"/>
                <a:gd name="connsiteX2" fmla="*/ 811325 w 1216658"/>
                <a:gd name="connsiteY2" fmla="*/ 3971 h 395493"/>
                <a:gd name="connsiteX3" fmla="*/ 1216658 w 1216658"/>
                <a:gd name="connsiteY3" fmla="*/ 388878 h 395493"/>
                <a:gd name="connsiteX4" fmla="*/ 0 w 1216658"/>
                <a:gd name="connsiteY4" fmla="*/ 395493 h 395493"/>
                <a:gd name="connsiteX0" fmla="*/ 0 w 1220117"/>
                <a:gd name="connsiteY0" fmla="*/ 395493 h 395493"/>
                <a:gd name="connsiteX1" fmla="*/ 327566 w 1220117"/>
                <a:gd name="connsiteY1" fmla="*/ 0 h 395493"/>
                <a:gd name="connsiteX2" fmla="*/ 811325 w 1220117"/>
                <a:gd name="connsiteY2" fmla="*/ 3971 h 395493"/>
                <a:gd name="connsiteX3" fmla="*/ 1220117 w 1220117"/>
                <a:gd name="connsiteY3" fmla="*/ 392152 h 395493"/>
                <a:gd name="connsiteX4" fmla="*/ 0 w 1220117"/>
                <a:gd name="connsiteY4" fmla="*/ 395493 h 395493"/>
                <a:gd name="connsiteX0" fmla="*/ 0 w 1220117"/>
                <a:gd name="connsiteY0" fmla="*/ 395493 h 395493"/>
                <a:gd name="connsiteX1" fmla="*/ 327566 w 1220117"/>
                <a:gd name="connsiteY1" fmla="*/ 0 h 395493"/>
                <a:gd name="connsiteX2" fmla="*/ 811325 w 1220117"/>
                <a:gd name="connsiteY2" fmla="*/ 3971 h 395493"/>
                <a:gd name="connsiteX3" fmla="*/ 1220117 w 1220117"/>
                <a:gd name="connsiteY3" fmla="*/ 392153 h 395493"/>
                <a:gd name="connsiteX4" fmla="*/ 0 w 1220117"/>
                <a:gd name="connsiteY4" fmla="*/ 395493 h 395493"/>
                <a:gd name="connsiteX0" fmla="*/ 0 w 1220117"/>
                <a:gd name="connsiteY0" fmla="*/ 400429 h 400429"/>
                <a:gd name="connsiteX1" fmla="*/ 384701 w 1220117"/>
                <a:gd name="connsiteY1" fmla="*/ 0 h 400429"/>
                <a:gd name="connsiteX2" fmla="*/ 811325 w 1220117"/>
                <a:gd name="connsiteY2" fmla="*/ 8907 h 400429"/>
                <a:gd name="connsiteX3" fmla="*/ 1220117 w 1220117"/>
                <a:gd name="connsiteY3" fmla="*/ 397089 h 400429"/>
                <a:gd name="connsiteX4" fmla="*/ 0 w 1220117"/>
                <a:gd name="connsiteY4" fmla="*/ 400429 h 400429"/>
                <a:gd name="connsiteX0" fmla="*/ 0 w 1220117"/>
                <a:gd name="connsiteY0" fmla="*/ 400429 h 400429"/>
                <a:gd name="connsiteX1" fmla="*/ 384701 w 1220117"/>
                <a:gd name="connsiteY1" fmla="*/ 0 h 400429"/>
                <a:gd name="connsiteX2" fmla="*/ 811325 w 1220117"/>
                <a:gd name="connsiteY2" fmla="*/ 8907 h 400429"/>
                <a:gd name="connsiteX3" fmla="*/ 1220117 w 1220117"/>
                <a:gd name="connsiteY3" fmla="*/ 397089 h 400429"/>
                <a:gd name="connsiteX4" fmla="*/ 0 w 1220117"/>
                <a:gd name="connsiteY4" fmla="*/ 400429 h 400429"/>
                <a:gd name="connsiteX0" fmla="*/ 0 w 1220117"/>
                <a:gd name="connsiteY0" fmla="*/ 400429 h 400429"/>
                <a:gd name="connsiteX1" fmla="*/ 384701 w 1220117"/>
                <a:gd name="connsiteY1" fmla="*/ 0 h 400429"/>
                <a:gd name="connsiteX2" fmla="*/ 811325 w 1220117"/>
                <a:gd name="connsiteY2" fmla="*/ 8907 h 400429"/>
                <a:gd name="connsiteX3" fmla="*/ 1220117 w 1220117"/>
                <a:gd name="connsiteY3" fmla="*/ 397089 h 400429"/>
                <a:gd name="connsiteX4" fmla="*/ 0 w 1220117"/>
                <a:gd name="connsiteY4" fmla="*/ 400429 h 400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0117" h="400429">
                  <a:moveTo>
                    <a:pt x="0" y="400429"/>
                  </a:moveTo>
                  <a:lnTo>
                    <a:pt x="384701" y="0"/>
                  </a:lnTo>
                  <a:lnTo>
                    <a:pt x="811325" y="8907"/>
                  </a:lnTo>
                  <a:lnTo>
                    <a:pt x="1220117" y="397089"/>
                  </a:lnTo>
                  <a:lnTo>
                    <a:pt x="0" y="400429"/>
                  </a:ln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5" name="任意多边形: 形状 164">
              <a:extLst>
                <a:ext uri="{FF2B5EF4-FFF2-40B4-BE49-F238E27FC236}">
                  <a16:creationId xmlns:a16="http://schemas.microsoft.com/office/drawing/2014/main" id="{773B5E72-259C-CF7A-F381-6F9E40889F03}"/>
                </a:ext>
              </a:extLst>
            </p:cNvPr>
            <p:cNvSpPr/>
            <p:nvPr/>
          </p:nvSpPr>
          <p:spPr>
            <a:xfrm rot="13446656" flipH="1">
              <a:off x="11218937" y="117650"/>
              <a:ext cx="1106143" cy="532497"/>
            </a:xfrm>
            <a:custGeom>
              <a:avLst/>
              <a:gdLst>
                <a:gd name="connsiteX0" fmla="*/ 0 w 1106143"/>
                <a:gd name="connsiteY0" fmla="*/ 264764 h 532497"/>
                <a:gd name="connsiteX1" fmla="*/ 276173 w 1106143"/>
                <a:gd name="connsiteY1" fmla="*/ 532497 h 532497"/>
                <a:gd name="connsiteX2" fmla="*/ 880564 w 1106143"/>
                <a:gd name="connsiteY2" fmla="*/ 531823 h 532497"/>
                <a:gd name="connsiteX3" fmla="*/ 1106143 w 1106143"/>
                <a:gd name="connsiteY3" fmla="*/ 299132 h 532497"/>
                <a:gd name="connsiteX4" fmla="*/ 807087 w 1106143"/>
                <a:gd name="connsiteY4" fmla="*/ 8367 h 532497"/>
                <a:gd name="connsiteX5" fmla="*/ 252955 w 1106143"/>
                <a:gd name="connsiteY5" fmla="*/ 0 h 532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6143" h="532497">
                  <a:moveTo>
                    <a:pt x="0" y="264764"/>
                  </a:moveTo>
                  <a:lnTo>
                    <a:pt x="276173" y="532497"/>
                  </a:lnTo>
                  <a:lnTo>
                    <a:pt x="880564" y="531823"/>
                  </a:lnTo>
                  <a:lnTo>
                    <a:pt x="1106143" y="299132"/>
                  </a:lnTo>
                  <a:lnTo>
                    <a:pt x="807087" y="8367"/>
                  </a:lnTo>
                  <a:lnTo>
                    <a:pt x="2529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6" name="任意多边形: 形状 165">
              <a:extLst>
                <a:ext uri="{FF2B5EF4-FFF2-40B4-BE49-F238E27FC236}">
                  <a16:creationId xmlns:a16="http://schemas.microsoft.com/office/drawing/2014/main" id="{B1810D78-8CB7-ED9C-1BF9-68A16064F2E3}"/>
                </a:ext>
              </a:extLst>
            </p:cNvPr>
            <p:cNvSpPr/>
            <p:nvPr/>
          </p:nvSpPr>
          <p:spPr>
            <a:xfrm flipH="1">
              <a:off x="10626909" y="0"/>
              <a:ext cx="749660" cy="371212"/>
            </a:xfrm>
            <a:custGeom>
              <a:avLst/>
              <a:gdLst>
                <a:gd name="connsiteX0" fmla="*/ 749660 w 749660"/>
                <a:gd name="connsiteY0" fmla="*/ 0 h 371212"/>
                <a:gd name="connsiteX1" fmla="*/ 0 w 749660"/>
                <a:gd name="connsiteY1" fmla="*/ 0 h 371212"/>
                <a:gd name="connsiteX2" fmla="*/ 0 w 749660"/>
                <a:gd name="connsiteY2" fmla="*/ 371212 h 371212"/>
                <a:gd name="connsiteX3" fmla="*/ 749660 w 749660"/>
                <a:gd name="connsiteY3" fmla="*/ 371212 h 371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9660" h="371212">
                  <a:moveTo>
                    <a:pt x="749660" y="0"/>
                  </a:moveTo>
                  <a:lnTo>
                    <a:pt x="0" y="0"/>
                  </a:lnTo>
                  <a:lnTo>
                    <a:pt x="0" y="371212"/>
                  </a:lnTo>
                  <a:lnTo>
                    <a:pt x="749660" y="371212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7" name="任意多边形: 形状 166">
              <a:extLst>
                <a:ext uri="{FF2B5EF4-FFF2-40B4-BE49-F238E27FC236}">
                  <a16:creationId xmlns:a16="http://schemas.microsoft.com/office/drawing/2014/main" id="{25CEBACA-139B-FBF0-80B4-9A9CEF75EB0F}"/>
                </a:ext>
              </a:extLst>
            </p:cNvPr>
            <p:cNvSpPr/>
            <p:nvPr/>
          </p:nvSpPr>
          <p:spPr>
            <a:xfrm flipH="1">
              <a:off x="11785980" y="746305"/>
              <a:ext cx="406021" cy="747026"/>
            </a:xfrm>
            <a:custGeom>
              <a:avLst/>
              <a:gdLst>
                <a:gd name="connsiteX0" fmla="*/ 406021 w 406021"/>
                <a:gd name="connsiteY0" fmla="*/ 0 h 747026"/>
                <a:gd name="connsiteX1" fmla="*/ 0 w 406021"/>
                <a:gd name="connsiteY1" fmla="*/ 0 h 747026"/>
                <a:gd name="connsiteX2" fmla="*/ 0 w 406021"/>
                <a:gd name="connsiteY2" fmla="*/ 747026 h 747026"/>
                <a:gd name="connsiteX3" fmla="*/ 406021 w 406021"/>
                <a:gd name="connsiteY3" fmla="*/ 747026 h 747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6021" h="747026">
                  <a:moveTo>
                    <a:pt x="406021" y="0"/>
                  </a:moveTo>
                  <a:lnTo>
                    <a:pt x="0" y="0"/>
                  </a:lnTo>
                  <a:lnTo>
                    <a:pt x="0" y="747026"/>
                  </a:lnTo>
                  <a:lnTo>
                    <a:pt x="406021" y="747026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68" name="组合 167">
            <a:extLst>
              <a:ext uri="{FF2B5EF4-FFF2-40B4-BE49-F238E27FC236}">
                <a16:creationId xmlns:a16="http://schemas.microsoft.com/office/drawing/2014/main" id="{F215F31C-F877-3F2B-28F2-1E96C4612AE9}"/>
              </a:ext>
            </a:extLst>
          </p:cNvPr>
          <p:cNvGrpSpPr/>
          <p:nvPr userDrawn="1"/>
        </p:nvGrpSpPr>
        <p:grpSpPr>
          <a:xfrm>
            <a:off x="8974781" y="491281"/>
            <a:ext cx="518174" cy="446268"/>
            <a:chOff x="6833684" y="847036"/>
            <a:chExt cx="343457" cy="295796"/>
          </a:xfrm>
        </p:grpSpPr>
        <p:sp>
          <p:nvSpPr>
            <p:cNvPr id="169" name="十字形 168">
              <a:extLst>
                <a:ext uri="{FF2B5EF4-FFF2-40B4-BE49-F238E27FC236}">
                  <a16:creationId xmlns:a16="http://schemas.microsoft.com/office/drawing/2014/main" id="{A67C4C95-977A-E131-A47A-E4FC54BEDBE9}"/>
                </a:ext>
              </a:extLst>
            </p:cNvPr>
            <p:cNvSpPr/>
            <p:nvPr/>
          </p:nvSpPr>
          <p:spPr>
            <a:xfrm>
              <a:off x="6883235" y="848926"/>
              <a:ext cx="293906" cy="293906"/>
            </a:xfrm>
            <a:prstGeom prst="plus">
              <a:avLst>
                <a:gd name="adj" fmla="val 36883"/>
              </a:avLst>
            </a:prstGeom>
            <a:pattFill prst="pct20">
              <a:fgClr>
                <a:schemeClr val="tx1"/>
              </a:fgClr>
              <a:bgClr>
                <a:srgbClr val="0F4CC5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0" name="十字形 169">
              <a:extLst>
                <a:ext uri="{FF2B5EF4-FFF2-40B4-BE49-F238E27FC236}">
                  <a16:creationId xmlns:a16="http://schemas.microsoft.com/office/drawing/2014/main" id="{40BB1C2A-4FEE-F6D4-30B7-4537C5854DC2}"/>
                </a:ext>
              </a:extLst>
            </p:cNvPr>
            <p:cNvSpPr/>
            <p:nvPr/>
          </p:nvSpPr>
          <p:spPr>
            <a:xfrm>
              <a:off x="6833684" y="847036"/>
              <a:ext cx="293906" cy="293906"/>
            </a:xfrm>
            <a:prstGeom prst="plus">
              <a:avLst>
                <a:gd name="adj" fmla="val 36883"/>
              </a:avLst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71" name="圆: 空心 170">
            <a:extLst>
              <a:ext uri="{FF2B5EF4-FFF2-40B4-BE49-F238E27FC236}">
                <a16:creationId xmlns:a16="http://schemas.microsoft.com/office/drawing/2014/main" id="{256948CC-3815-4D9B-CA81-CB4573473786}"/>
              </a:ext>
            </a:extLst>
          </p:cNvPr>
          <p:cNvSpPr/>
          <p:nvPr userDrawn="1"/>
        </p:nvSpPr>
        <p:spPr>
          <a:xfrm>
            <a:off x="6887369" y="1227986"/>
            <a:ext cx="260410" cy="260410"/>
          </a:xfrm>
          <a:prstGeom prst="donu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172" name="组合 171">
            <a:extLst>
              <a:ext uri="{FF2B5EF4-FFF2-40B4-BE49-F238E27FC236}">
                <a16:creationId xmlns:a16="http://schemas.microsoft.com/office/drawing/2014/main" id="{49DACA80-93BD-B235-FD11-D13F45AA3710}"/>
              </a:ext>
            </a:extLst>
          </p:cNvPr>
          <p:cNvGrpSpPr/>
          <p:nvPr userDrawn="1"/>
        </p:nvGrpSpPr>
        <p:grpSpPr>
          <a:xfrm>
            <a:off x="11146691" y="1694593"/>
            <a:ext cx="363418" cy="276492"/>
            <a:chOff x="4248151" y="5407121"/>
            <a:chExt cx="603435" cy="428316"/>
          </a:xfrm>
        </p:grpSpPr>
        <p:sp>
          <p:nvSpPr>
            <p:cNvPr id="173" name="任意多边形: 形状 172">
              <a:extLst>
                <a:ext uri="{FF2B5EF4-FFF2-40B4-BE49-F238E27FC236}">
                  <a16:creationId xmlns:a16="http://schemas.microsoft.com/office/drawing/2014/main" id="{49909015-FBB5-E4AB-44F4-56C706444769}"/>
                </a:ext>
              </a:extLst>
            </p:cNvPr>
            <p:cNvSpPr/>
            <p:nvPr/>
          </p:nvSpPr>
          <p:spPr>
            <a:xfrm flipV="1">
              <a:off x="4248151" y="5407121"/>
              <a:ext cx="603435" cy="136429"/>
            </a:xfrm>
            <a:custGeom>
              <a:avLst/>
              <a:gdLst>
                <a:gd name="connsiteX0" fmla="*/ 0 w 523875"/>
                <a:gd name="connsiteY0" fmla="*/ 114300 h 123825"/>
                <a:gd name="connsiteX1" fmla="*/ 133350 w 523875"/>
                <a:gd name="connsiteY1" fmla="*/ 0 h 123825"/>
                <a:gd name="connsiteX2" fmla="*/ 276225 w 523875"/>
                <a:gd name="connsiteY2" fmla="*/ 123825 h 123825"/>
                <a:gd name="connsiteX3" fmla="*/ 409575 w 523875"/>
                <a:gd name="connsiteY3" fmla="*/ 28575 h 123825"/>
                <a:gd name="connsiteX4" fmla="*/ 523875 w 523875"/>
                <a:gd name="connsiteY4" fmla="*/ 104775 h 123825"/>
                <a:gd name="connsiteX0" fmla="*/ 0 w 523875"/>
                <a:gd name="connsiteY0" fmla="*/ 114300 h 123825"/>
                <a:gd name="connsiteX1" fmla="*/ 133350 w 523875"/>
                <a:gd name="connsiteY1" fmla="*/ 0 h 123825"/>
                <a:gd name="connsiteX2" fmla="*/ 276225 w 523875"/>
                <a:gd name="connsiteY2" fmla="*/ 123825 h 123825"/>
                <a:gd name="connsiteX3" fmla="*/ 404813 w 523875"/>
                <a:gd name="connsiteY3" fmla="*/ 9525 h 123825"/>
                <a:gd name="connsiteX4" fmla="*/ 523875 w 523875"/>
                <a:gd name="connsiteY4" fmla="*/ 104775 h 123825"/>
                <a:gd name="connsiteX0" fmla="*/ 0 w 523875"/>
                <a:gd name="connsiteY0" fmla="*/ 114300 h 123825"/>
                <a:gd name="connsiteX1" fmla="*/ 133350 w 523875"/>
                <a:gd name="connsiteY1" fmla="*/ 0 h 123825"/>
                <a:gd name="connsiteX2" fmla="*/ 276225 w 523875"/>
                <a:gd name="connsiteY2" fmla="*/ 123825 h 123825"/>
                <a:gd name="connsiteX3" fmla="*/ 409575 w 523875"/>
                <a:gd name="connsiteY3" fmla="*/ 2381 h 123825"/>
                <a:gd name="connsiteX4" fmla="*/ 523875 w 523875"/>
                <a:gd name="connsiteY4" fmla="*/ 104775 h 123825"/>
                <a:gd name="connsiteX0" fmla="*/ 0 w 538162"/>
                <a:gd name="connsiteY0" fmla="*/ 114300 h 135732"/>
                <a:gd name="connsiteX1" fmla="*/ 133350 w 538162"/>
                <a:gd name="connsiteY1" fmla="*/ 0 h 135732"/>
                <a:gd name="connsiteX2" fmla="*/ 276225 w 538162"/>
                <a:gd name="connsiteY2" fmla="*/ 123825 h 135732"/>
                <a:gd name="connsiteX3" fmla="*/ 409575 w 538162"/>
                <a:gd name="connsiteY3" fmla="*/ 2381 h 135732"/>
                <a:gd name="connsiteX4" fmla="*/ 538162 w 538162"/>
                <a:gd name="connsiteY4" fmla="*/ 135732 h 135732"/>
                <a:gd name="connsiteX0" fmla="*/ 0 w 547687"/>
                <a:gd name="connsiteY0" fmla="*/ 114300 h 123825"/>
                <a:gd name="connsiteX1" fmla="*/ 133350 w 547687"/>
                <a:gd name="connsiteY1" fmla="*/ 0 h 123825"/>
                <a:gd name="connsiteX2" fmla="*/ 276225 w 547687"/>
                <a:gd name="connsiteY2" fmla="*/ 123825 h 123825"/>
                <a:gd name="connsiteX3" fmla="*/ 409575 w 547687"/>
                <a:gd name="connsiteY3" fmla="*/ 2381 h 123825"/>
                <a:gd name="connsiteX4" fmla="*/ 547687 w 547687"/>
                <a:gd name="connsiteY4" fmla="*/ 123825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687" h="123825">
                  <a:moveTo>
                    <a:pt x="0" y="114300"/>
                  </a:moveTo>
                  <a:lnTo>
                    <a:pt x="133350" y="0"/>
                  </a:lnTo>
                  <a:lnTo>
                    <a:pt x="276225" y="123825"/>
                  </a:lnTo>
                  <a:lnTo>
                    <a:pt x="409575" y="2381"/>
                  </a:lnTo>
                  <a:cubicBezTo>
                    <a:pt x="447675" y="27781"/>
                    <a:pt x="509587" y="98425"/>
                    <a:pt x="547687" y="123825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4" name="任意多边形: 形状 173">
              <a:extLst>
                <a:ext uri="{FF2B5EF4-FFF2-40B4-BE49-F238E27FC236}">
                  <a16:creationId xmlns:a16="http://schemas.microsoft.com/office/drawing/2014/main" id="{84359CB6-AA15-30CD-BCF2-2C7B828F0FAF}"/>
                </a:ext>
              </a:extLst>
            </p:cNvPr>
            <p:cNvSpPr/>
            <p:nvPr/>
          </p:nvSpPr>
          <p:spPr>
            <a:xfrm flipV="1">
              <a:off x="4248151" y="5547184"/>
              <a:ext cx="603435" cy="136429"/>
            </a:xfrm>
            <a:custGeom>
              <a:avLst/>
              <a:gdLst>
                <a:gd name="connsiteX0" fmla="*/ 0 w 523875"/>
                <a:gd name="connsiteY0" fmla="*/ 114300 h 123825"/>
                <a:gd name="connsiteX1" fmla="*/ 133350 w 523875"/>
                <a:gd name="connsiteY1" fmla="*/ 0 h 123825"/>
                <a:gd name="connsiteX2" fmla="*/ 276225 w 523875"/>
                <a:gd name="connsiteY2" fmla="*/ 123825 h 123825"/>
                <a:gd name="connsiteX3" fmla="*/ 409575 w 523875"/>
                <a:gd name="connsiteY3" fmla="*/ 28575 h 123825"/>
                <a:gd name="connsiteX4" fmla="*/ 523875 w 523875"/>
                <a:gd name="connsiteY4" fmla="*/ 104775 h 123825"/>
                <a:gd name="connsiteX0" fmla="*/ 0 w 523875"/>
                <a:gd name="connsiteY0" fmla="*/ 114300 h 123825"/>
                <a:gd name="connsiteX1" fmla="*/ 133350 w 523875"/>
                <a:gd name="connsiteY1" fmla="*/ 0 h 123825"/>
                <a:gd name="connsiteX2" fmla="*/ 276225 w 523875"/>
                <a:gd name="connsiteY2" fmla="*/ 123825 h 123825"/>
                <a:gd name="connsiteX3" fmla="*/ 404813 w 523875"/>
                <a:gd name="connsiteY3" fmla="*/ 9525 h 123825"/>
                <a:gd name="connsiteX4" fmla="*/ 523875 w 523875"/>
                <a:gd name="connsiteY4" fmla="*/ 104775 h 123825"/>
                <a:gd name="connsiteX0" fmla="*/ 0 w 523875"/>
                <a:gd name="connsiteY0" fmla="*/ 114300 h 123825"/>
                <a:gd name="connsiteX1" fmla="*/ 133350 w 523875"/>
                <a:gd name="connsiteY1" fmla="*/ 0 h 123825"/>
                <a:gd name="connsiteX2" fmla="*/ 276225 w 523875"/>
                <a:gd name="connsiteY2" fmla="*/ 123825 h 123825"/>
                <a:gd name="connsiteX3" fmla="*/ 409575 w 523875"/>
                <a:gd name="connsiteY3" fmla="*/ 2381 h 123825"/>
                <a:gd name="connsiteX4" fmla="*/ 523875 w 523875"/>
                <a:gd name="connsiteY4" fmla="*/ 104775 h 123825"/>
                <a:gd name="connsiteX0" fmla="*/ 0 w 538162"/>
                <a:gd name="connsiteY0" fmla="*/ 114300 h 135732"/>
                <a:gd name="connsiteX1" fmla="*/ 133350 w 538162"/>
                <a:gd name="connsiteY1" fmla="*/ 0 h 135732"/>
                <a:gd name="connsiteX2" fmla="*/ 276225 w 538162"/>
                <a:gd name="connsiteY2" fmla="*/ 123825 h 135732"/>
                <a:gd name="connsiteX3" fmla="*/ 409575 w 538162"/>
                <a:gd name="connsiteY3" fmla="*/ 2381 h 135732"/>
                <a:gd name="connsiteX4" fmla="*/ 538162 w 538162"/>
                <a:gd name="connsiteY4" fmla="*/ 135732 h 135732"/>
                <a:gd name="connsiteX0" fmla="*/ 0 w 547687"/>
                <a:gd name="connsiteY0" fmla="*/ 114300 h 123825"/>
                <a:gd name="connsiteX1" fmla="*/ 133350 w 547687"/>
                <a:gd name="connsiteY1" fmla="*/ 0 h 123825"/>
                <a:gd name="connsiteX2" fmla="*/ 276225 w 547687"/>
                <a:gd name="connsiteY2" fmla="*/ 123825 h 123825"/>
                <a:gd name="connsiteX3" fmla="*/ 409575 w 547687"/>
                <a:gd name="connsiteY3" fmla="*/ 2381 h 123825"/>
                <a:gd name="connsiteX4" fmla="*/ 547687 w 547687"/>
                <a:gd name="connsiteY4" fmla="*/ 123825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687" h="123825">
                  <a:moveTo>
                    <a:pt x="0" y="114300"/>
                  </a:moveTo>
                  <a:lnTo>
                    <a:pt x="133350" y="0"/>
                  </a:lnTo>
                  <a:lnTo>
                    <a:pt x="276225" y="123825"/>
                  </a:lnTo>
                  <a:lnTo>
                    <a:pt x="409575" y="2381"/>
                  </a:lnTo>
                  <a:cubicBezTo>
                    <a:pt x="447675" y="27781"/>
                    <a:pt x="509587" y="98425"/>
                    <a:pt x="547687" y="123825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5" name="任意多边形: 形状 174">
              <a:extLst>
                <a:ext uri="{FF2B5EF4-FFF2-40B4-BE49-F238E27FC236}">
                  <a16:creationId xmlns:a16="http://schemas.microsoft.com/office/drawing/2014/main" id="{1AB4BF69-E26B-9079-233D-F7C3BFA3DA78}"/>
                </a:ext>
              </a:extLst>
            </p:cNvPr>
            <p:cNvSpPr/>
            <p:nvPr/>
          </p:nvSpPr>
          <p:spPr>
            <a:xfrm flipV="1">
              <a:off x="4248151" y="5699008"/>
              <a:ext cx="603435" cy="136429"/>
            </a:xfrm>
            <a:custGeom>
              <a:avLst/>
              <a:gdLst>
                <a:gd name="connsiteX0" fmla="*/ 0 w 523875"/>
                <a:gd name="connsiteY0" fmla="*/ 114300 h 123825"/>
                <a:gd name="connsiteX1" fmla="*/ 133350 w 523875"/>
                <a:gd name="connsiteY1" fmla="*/ 0 h 123825"/>
                <a:gd name="connsiteX2" fmla="*/ 276225 w 523875"/>
                <a:gd name="connsiteY2" fmla="*/ 123825 h 123825"/>
                <a:gd name="connsiteX3" fmla="*/ 409575 w 523875"/>
                <a:gd name="connsiteY3" fmla="*/ 28575 h 123825"/>
                <a:gd name="connsiteX4" fmla="*/ 523875 w 523875"/>
                <a:gd name="connsiteY4" fmla="*/ 104775 h 123825"/>
                <a:gd name="connsiteX0" fmla="*/ 0 w 523875"/>
                <a:gd name="connsiteY0" fmla="*/ 114300 h 123825"/>
                <a:gd name="connsiteX1" fmla="*/ 133350 w 523875"/>
                <a:gd name="connsiteY1" fmla="*/ 0 h 123825"/>
                <a:gd name="connsiteX2" fmla="*/ 276225 w 523875"/>
                <a:gd name="connsiteY2" fmla="*/ 123825 h 123825"/>
                <a:gd name="connsiteX3" fmla="*/ 404813 w 523875"/>
                <a:gd name="connsiteY3" fmla="*/ 9525 h 123825"/>
                <a:gd name="connsiteX4" fmla="*/ 523875 w 523875"/>
                <a:gd name="connsiteY4" fmla="*/ 104775 h 123825"/>
                <a:gd name="connsiteX0" fmla="*/ 0 w 523875"/>
                <a:gd name="connsiteY0" fmla="*/ 114300 h 123825"/>
                <a:gd name="connsiteX1" fmla="*/ 133350 w 523875"/>
                <a:gd name="connsiteY1" fmla="*/ 0 h 123825"/>
                <a:gd name="connsiteX2" fmla="*/ 276225 w 523875"/>
                <a:gd name="connsiteY2" fmla="*/ 123825 h 123825"/>
                <a:gd name="connsiteX3" fmla="*/ 409575 w 523875"/>
                <a:gd name="connsiteY3" fmla="*/ 2381 h 123825"/>
                <a:gd name="connsiteX4" fmla="*/ 523875 w 523875"/>
                <a:gd name="connsiteY4" fmla="*/ 104775 h 123825"/>
                <a:gd name="connsiteX0" fmla="*/ 0 w 538162"/>
                <a:gd name="connsiteY0" fmla="*/ 114300 h 135732"/>
                <a:gd name="connsiteX1" fmla="*/ 133350 w 538162"/>
                <a:gd name="connsiteY1" fmla="*/ 0 h 135732"/>
                <a:gd name="connsiteX2" fmla="*/ 276225 w 538162"/>
                <a:gd name="connsiteY2" fmla="*/ 123825 h 135732"/>
                <a:gd name="connsiteX3" fmla="*/ 409575 w 538162"/>
                <a:gd name="connsiteY3" fmla="*/ 2381 h 135732"/>
                <a:gd name="connsiteX4" fmla="*/ 538162 w 538162"/>
                <a:gd name="connsiteY4" fmla="*/ 135732 h 135732"/>
                <a:gd name="connsiteX0" fmla="*/ 0 w 547687"/>
                <a:gd name="connsiteY0" fmla="*/ 114300 h 123825"/>
                <a:gd name="connsiteX1" fmla="*/ 133350 w 547687"/>
                <a:gd name="connsiteY1" fmla="*/ 0 h 123825"/>
                <a:gd name="connsiteX2" fmla="*/ 276225 w 547687"/>
                <a:gd name="connsiteY2" fmla="*/ 123825 h 123825"/>
                <a:gd name="connsiteX3" fmla="*/ 409575 w 547687"/>
                <a:gd name="connsiteY3" fmla="*/ 2381 h 123825"/>
                <a:gd name="connsiteX4" fmla="*/ 547687 w 547687"/>
                <a:gd name="connsiteY4" fmla="*/ 123825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687" h="123825">
                  <a:moveTo>
                    <a:pt x="0" y="114300"/>
                  </a:moveTo>
                  <a:lnTo>
                    <a:pt x="133350" y="0"/>
                  </a:lnTo>
                  <a:lnTo>
                    <a:pt x="276225" y="123825"/>
                  </a:lnTo>
                  <a:lnTo>
                    <a:pt x="409575" y="2381"/>
                  </a:lnTo>
                  <a:cubicBezTo>
                    <a:pt x="447675" y="27781"/>
                    <a:pt x="509587" y="98425"/>
                    <a:pt x="547687" y="123825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0119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D02FCC9-BF49-1063-EE33-0CC4E586830D}"/>
              </a:ext>
            </a:extLst>
          </p:cNvPr>
          <p:cNvSpPr/>
          <p:nvPr userDrawn="1"/>
        </p:nvSpPr>
        <p:spPr>
          <a:xfrm>
            <a:off x="0" y="0"/>
            <a:ext cx="200684" cy="6858000"/>
          </a:xfrm>
          <a:prstGeom prst="rect">
            <a:avLst/>
          </a:prstGeom>
          <a:solidFill>
            <a:schemeClr val="accent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6EAC6390-A8A1-76DD-5B3D-56A50656E1A5}"/>
              </a:ext>
            </a:extLst>
          </p:cNvPr>
          <p:cNvGrpSpPr/>
          <p:nvPr userDrawn="1"/>
        </p:nvGrpSpPr>
        <p:grpSpPr>
          <a:xfrm>
            <a:off x="5945346" y="0"/>
            <a:ext cx="6275524" cy="6857999"/>
            <a:chOff x="5388993" y="-514587"/>
            <a:chExt cx="6306973" cy="8373870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6F6F7103-F240-05CA-B294-92484DD3C14C}"/>
                </a:ext>
              </a:extLst>
            </p:cNvPr>
            <p:cNvSpPr/>
            <p:nvPr/>
          </p:nvSpPr>
          <p:spPr>
            <a:xfrm>
              <a:off x="9073064" y="1845471"/>
              <a:ext cx="1742738" cy="4576843"/>
            </a:xfrm>
            <a:prstGeom prst="rect">
              <a:avLst/>
            </a:prstGeom>
            <a:solidFill>
              <a:schemeClr val="accent6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AF94E29C-D303-C80B-E8F8-968584B1FE09}"/>
                </a:ext>
              </a:extLst>
            </p:cNvPr>
            <p:cNvSpPr/>
            <p:nvPr/>
          </p:nvSpPr>
          <p:spPr>
            <a:xfrm>
              <a:off x="9953228" y="-514587"/>
              <a:ext cx="1742738" cy="3322331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90B3717E-D03B-96DA-C611-928D9B4FC1FE}"/>
                </a:ext>
              </a:extLst>
            </p:cNvPr>
            <p:cNvSpPr/>
            <p:nvPr/>
          </p:nvSpPr>
          <p:spPr>
            <a:xfrm>
              <a:off x="7264101" y="974102"/>
              <a:ext cx="1742738" cy="4576843"/>
            </a:xfrm>
            <a:prstGeom prst="rect">
              <a:avLst/>
            </a:prstGeom>
            <a:solidFill>
              <a:schemeClr val="accent3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1222938E-C5C8-9D8C-6290-289710814DBF}"/>
                </a:ext>
              </a:extLst>
            </p:cNvPr>
            <p:cNvSpPr/>
            <p:nvPr/>
          </p:nvSpPr>
          <p:spPr>
            <a:xfrm>
              <a:off x="5388993" y="4634577"/>
              <a:ext cx="2761129" cy="3224706"/>
            </a:xfrm>
            <a:prstGeom prst="rect">
              <a:avLst/>
            </a:prstGeom>
            <a:solidFill>
              <a:schemeClr val="accent5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8" name="椭圆 7">
            <a:extLst>
              <a:ext uri="{FF2B5EF4-FFF2-40B4-BE49-F238E27FC236}">
                <a16:creationId xmlns:a16="http://schemas.microsoft.com/office/drawing/2014/main" id="{31469657-FCC7-9591-3632-9AF8B7D003F7}"/>
              </a:ext>
            </a:extLst>
          </p:cNvPr>
          <p:cNvSpPr/>
          <p:nvPr userDrawn="1"/>
        </p:nvSpPr>
        <p:spPr>
          <a:xfrm>
            <a:off x="10722166" y="6134099"/>
            <a:ext cx="101601" cy="10160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9BA9E5B3-86C0-EEF9-F9A4-4B1381ACF047}"/>
              </a:ext>
            </a:extLst>
          </p:cNvPr>
          <p:cNvSpPr/>
          <p:nvPr userDrawn="1"/>
        </p:nvSpPr>
        <p:spPr>
          <a:xfrm>
            <a:off x="10890377" y="6134099"/>
            <a:ext cx="101601" cy="10160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1B6BB172-B97B-32D8-5538-0FC68349C3F5}"/>
              </a:ext>
            </a:extLst>
          </p:cNvPr>
          <p:cNvSpPr/>
          <p:nvPr userDrawn="1"/>
        </p:nvSpPr>
        <p:spPr>
          <a:xfrm>
            <a:off x="11058588" y="6134099"/>
            <a:ext cx="101601" cy="10160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785C1481-7134-0C73-C7B9-B51B84A74D11}"/>
              </a:ext>
            </a:extLst>
          </p:cNvPr>
          <p:cNvSpPr/>
          <p:nvPr userDrawn="1"/>
        </p:nvSpPr>
        <p:spPr>
          <a:xfrm>
            <a:off x="11226799" y="6134099"/>
            <a:ext cx="101601" cy="101601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4717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4189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3Column_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>
            <a:extLst>
              <a:ext uri="{FF2B5EF4-FFF2-40B4-BE49-F238E27FC236}">
                <a16:creationId xmlns:a16="http://schemas.microsoft.com/office/drawing/2014/main" id="{2B6B1E38-92E7-264B-8E89-41E6E84A3B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2">
            <a:extLst>
              <a:ext uri="{FF2B5EF4-FFF2-40B4-BE49-F238E27FC236}">
                <a16:creationId xmlns:a16="http://schemas.microsoft.com/office/drawing/2014/main" id="{8FD8A64B-6AD0-3A41-814C-1B63096892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id="{54EE1A10-8007-A34C-90EC-12BF9C0AE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FCC17F7B-0108-144F-8488-1E2862B906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3012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11" name="文本占位符 2">
            <a:extLst>
              <a:ext uri="{FF2B5EF4-FFF2-40B4-BE49-F238E27FC236}">
                <a16:creationId xmlns:a16="http://schemas.microsoft.com/office/drawing/2014/main" id="{30BB9E0B-0189-FE49-A78C-FE753F2AA7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0794DEC1-0DDB-5444-9DA7-6EDC75F3C8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1657138" cy="46078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2E329B3E-8E5D-6C4F-8355-071113D73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77999" y="182445"/>
            <a:ext cx="1494754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EE8BE598-6F23-D84B-ABD3-65A6F031CF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16460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5176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6" r:id="rId5"/>
    <p:sldLayoutId id="2147483658" r:id="rId6"/>
    <p:sldLayoutId id="2147483654" r:id="rId7"/>
    <p:sldLayoutId id="214748365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36" userDrawn="1">
          <p15:clr>
            <a:srgbClr val="F26B43"/>
          </p15:clr>
        </p15:guide>
        <p15:guide id="2" pos="7136" userDrawn="1">
          <p15:clr>
            <a:srgbClr val="F26B43"/>
          </p15:clr>
        </p15:guide>
        <p15:guide id="3" orient="horz" pos="512" userDrawn="1">
          <p15:clr>
            <a:srgbClr val="F26B43"/>
          </p15:clr>
        </p15:guide>
        <p15:guide id="4" orient="horz" pos="576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39788E68-C2EC-84B6-8AB9-BC42D668B819}"/>
              </a:ext>
            </a:extLst>
          </p:cNvPr>
          <p:cNvSpPr txBox="1"/>
          <p:nvPr/>
        </p:nvSpPr>
        <p:spPr>
          <a:xfrm>
            <a:off x="780637" y="2089507"/>
            <a:ext cx="5165194" cy="177643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5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青橙色创意设计</a:t>
            </a:r>
            <a:endParaRPr lang="en-US" altLang="zh-CN" sz="54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r>
              <a:rPr lang="zh-CN" altLang="en-US" sz="5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求职简历</a:t>
            </a:r>
            <a:r>
              <a:rPr lang="en-US" altLang="zh-CN" sz="5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PPT</a:t>
            </a:r>
            <a:endParaRPr lang="zh-CN" altLang="en-US" sz="54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EF797DA3-C1F8-8B73-F7B3-A275A2A29E47}"/>
              </a:ext>
            </a:extLst>
          </p:cNvPr>
          <p:cNvCxnSpPr>
            <a:cxnSpLocks/>
          </p:cNvCxnSpPr>
          <p:nvPr/>
        </p:nvCxnSpPr>
        <p:spPr>
          <a:xfrm>
            <a:off x="1260438" y="3865944"/>
            <a:ext cx="0" cy="1997646"/>
          </a:xfrm>
          <a:prstGeom prst="straightConnector1">
            <a:avLst/>
          </a:prstGeom>
          <a:ln>
            <a:solidFill>
              <a:schemeClr val="accent1">
                <a:alpha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B6F78F08-4BC7-8703-B652-A17FCE2888CB}"/>
              </a:ext>
            </a:extLst>
          </p:cNvPr>
          <p:cNvSpPr txBox="1"/>
          <p:nvPr/>
        </p:nvSpPr>
        <p:spPr>
          <a:xfrm>
            <a:off x="926951" y="5980211"/>
            <a:ext cx="1852302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汇报人：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OfficePLUS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1A7624E-5772-F232-106D-C656BEC28BF7}"/>
              </a:ext>
            </a:extLst>
          </p:cNvPr>
          <p:cNvSpPr txBox="1"/>
          <p:nvPr/>
        </p:nvSpPr>
        <p:spPr>
          <a:xfrm>
            <a:off x="799826" y="419548"/>
            <a:ext cx="748923" cy="2616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10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个人介绍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A9E9DB9-28A4-0A85-EFF0-2864051221A6}"/>
              </a:ext>
            </a:extLst>
          </p:cNvPr>
          <p:cNvSpPr txBox="1"/>
          <p:nvPr/>
        </p:nvSpPr>
        <p:spPr>
          <a:xfrm>
            <a:off x="1679242" y="419548"/>
            <a:ext cx="748923" cy="2616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10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校园经历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9EDD2450-DCC0-B5FC-7C26-9FD8FA1269D2}"/>
              </a:ext>
            </a:extLst>
          </p:cNvPr>
          <p:cNvSpPr txBox="1"/>
          <p:nvPr/>
        </p:nvSpPr>
        <p:spPr>
          <a:xfrm>
            <a:off x="2558658" y="419548"/>
            <a:ext cx="748923" cy="2616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10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工作经历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54B146F-E274-E147-9340-E14CDA88449A}"/>
              </a:ext>
            </a:extLst>
          </p:cNvPr>
          <p:cNvSpPr txBox="1"/>
          <p:nvPr/>
        </p:nvSpPr>
        <p:spPr>
          <a:xfrm>
            <a:off x="3438074" y="419548"/>
            <a:ext cx="748923" cy="2616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10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项目案例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E98CDB20-945E-152C-D28F-D25E2208565B}"/>
              </a:ext>
            </a:extLst>
          </p:cNvPr>
          <p:cNvSpPr txBox="1"/>
          <p:nvPr/>
        </p:nvSpPr>
        <p:spPr>
          <a:xfrm>
            <a:off x="4317490" y="419548"/>
            <a:ext cx="748923" cy="2616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10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个人优势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5FD2D27B-2FF8-277D-A025-BC897F5A9088}"/>
              </a:ext>
            </a:extLst>
          </p:cNvPr>
          <p:cNvSpPr txBox="1"/>
          <p:nvPr/>
        </p:nvSpPr>
        <p:spPr>
          <a:xfrm>
            <a:off x="5196908" y="419548"/>
            <a:ext cx="748923" cy="2616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10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后期规划</a:t>
            </a:r>
          </a:p>
        </p:txBody>
      </p:sp>
    </p:spTree>
    <p:extLst>
      <p:ext uri="{BB962C8B-B14F-4D97-AF65-F5344CB8AC3E}">
        <p14:creationId xmlns:p14="http://schemas.microsoft.com/office/powerpoint/2010/main" val="313011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314608A1-21C4-E2E6-3A51-59B6457FC2AD}"/>
              </a:ext>
            </a:extLst>
          </p:cNvPr>
          <p:cNvSpPr txBox="1"/>
          <p:nvPr/>
        </p:nvSpPr>
        <p:spPr>
          <a:xfrm>
            <a:off x="4310896" y="2677219"/>
            <a:ext cx="3570208" cy="1107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noAutofit/>
          </a:bodyPr>
          <a:lstStyle/>
          <a:p>
            <a:pPr algn="ctr"/>
            <a:r>
              <a:rPr lang="zh-CN" altLang="en-US" sz="660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工作经历</a:t>
            </a: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D9C40008-2E08-1724-10F9-21AF41F0D569}"/>
              </a:ext>
            </a:extLst>
          </p:cNvPr>
          <p:cNvSpPr txBox="1"/>
          <p:nvPr/>
        </p:nvSpPr>
        <p:spPr>
          <a:xfrm>
            <a:off x="4428638" y="3842228"/>
            <a:ext cx="3343762" cy="33855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600">
                <a:solidFill>
                  <a:schemeClr val="bg1"/>
                </a:solidFill>
                <a:cs typeface="+mn-ea"/>
                <a:sym typeface="+mn-lt"/>
              </a:rPr>
              <a:t>WORK EXPERIENCE</a:t>
            </a:r>
            <a:endParaRPr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4925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CA1E5D9E-0870-1042-0FDF-CE620A861984}"/>
              </a:ext>
            </a:extLst>
          </p:cNvPr>
          <p:cNvSpPr txBox="1"/>
          <p:nvPr/>
        </p:nvSpPr>
        <p:spPr>
          <a:xfrm>
            <a:off x="1563432" y="1287368"/>
            <a:ext cx="1826141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algn="ctr"/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校园工作</a:t>
            </a:r>
          </a:p>
        </p:txBody>
      </p:sp>
      <p:cxnSp>
        <p:nvCxnSpPr>
          <p:cNvPr id="15" name="išľîḓe">
            <a:extLst>
              <a:ext uri="{FF2B5EF4-FFF2-40B4-BE49-F238E27FC236}">
                <a16:creationId xmlns:a16="http://schemas.microsoft.com/office/drawing/2014/main" id="{BA1A5012-553D-FB47-556D-6DC865ABF71B}"/>
              </a:ext>
            </a:extLst>
          </p:cNvPr>
          <p:cNvCxnSpPr>
            <a:cxnSpLocks/>
          </p:cNvCxnSpPr>
          <p:nvPr/>
        </p:nvCxnSpPr>
        <p:spPr>
          <a:xfrm>
            <a:off x="1504014" y="3579016"/>
            <a:ext cx="3701664" cy="0"/>
          </a:xfrm>
          <a:prstGeom prst="line">
            <a:avLst/>
          </a:prstGeom>
          <a:ln w="12700"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îśḷîḋê">
            <a:extLst>
              <a:ext uri="{FF2B5EF4-FFF2-40B4-BE49-F238E27FC236}">
                <a16:creationId xmlns:a16="http://schemas.microsoft.com/office/drawing/2014/main" id="{C9878EF9-5A94-0D26-E2D2-C6EA6F635AA9}"/>
              </a:ext>
            </a:extLst>
          </p:cNvPr>
          <p:cNvSpPr txBox="1"/>
          <p:nvPr/>
        </p:nvSpPr>
        <p:spPr>
          <a:xfrm>
            <a:off x="1149132" y="3951671"/>
            <a:ext cx="5619416" cy="1346522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负责关注学校实时热点信息，跟踪并发布，并做整理分析。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负责学校自媒体运营方案策划与实施。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负责观察相关高校最新动态并做好记录。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iśľïḑê">
            <a:extLst>
              <a:ext uri="{FF2B5EF4-FFF2-40B4-BE49-F238E27FC236}">
                <a16:creationId xmlns:a16="http://schemas.microsoft.com/office/drawing/2014/main" id="{BA69A784-8B3A-013F-F38E-01E3C6D9D2EF}"/>
              </a:ext>
            </a:extLst>
          </p:cNvPr>
          <p:cNvSpPr txBox="1"/>
          <p:nvPr/>
        </p:nvSpPr>
        <p:spPr>
          <a:xfrm>
            <a:off x="1432560" y="3001192"/>
            <a:ext cx="1770703" cy="307777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校园自媒体运营</a:t>
            </a:r>
            <a:endParaRPr lang="en-US" altLang="zh-CN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ï$ļîḋê">
            <a:extLst>
              <a:ext uri="{FF2B5EF4-FFF2-40B4-BE49-F238E27FC236}">
                <a16:creationId xmlns:a16="http://schemas.microsoft.com/office/drawing/2014/main" id="{148C9823-D0DD-6E44-57EE-08D7C73F3D8B}"/>
              </a:ext>
            </a:extLst>
          </p:cNvPr>
          <p:cNvSpPr txBox="1"/>
          <p:nvPr/>
        </p:nvSpPr>
        <p:spPr>
          <a:xfrm>
            <a:off x="1432560" y="2638342"/>
            <a:ext cx="1356939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b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20xx-20xx</a:t>
            </a:r>
            <a:endParaRPr lang="en-US" altLang="zh-CN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05938F0E-BA82-5A81-4BF3-A1317C55B94B}"/>
              </a:ext>
            </a:extLst>
          </p:cNvPr>
          <p:cNvSpPr/>
          <p:nvPr/>
        </p:nvSpPr>
        <p:spPr>
          <a:xfrm>
            <a:off x="7309402" y="2092061"/>
            <a:ext cx="3125165" cy="3637403"/>
          </a:xfrm>
          <a:prstGeom prst="rect">
            <a:avLst/>
          </a:prstGeom>
          <a:solidFill>
            <a:schemeClr val="accent3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C3AEF9E1-91AE-C2DE-7B8B-B3DAF11D65F0}"/>
              </a:ext>
            </a:extLst>
          </p:cNvPr>
          <p:cNvSpPr/>
          <p:nvPr/>
        </p:nvSpPr>
        <p:spPr>
          <a:xfrm>
            <a:off x="7147779" y="1879671"/>
            <a:ext cx="3125165" cy="3637403"/>
          </a:xfrm>
          <a:prstGeom prst="rect">
            <a:avLst/>
          </a:prstGeom>
          <a:blipFill>
            <a:blip r:embed="rId2"/>
            <a:srcRect/>
            <a:stretch>
              <a:fillRect l="-37163" r="-37163"/>
            </a:stretch>
          </a:blip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8172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>
            <a:extLst>
              <a:ext uri="{FF2B5EF4-FFF2-40B4-BE49-F238E27FC236}">
                <a16:creationId xmlns:a16="http://schemas.microsoft.com/office/drawing/2014/main" id="{F20F8B62-7991-A880-0148-982EB6A0F0A0}"/>
              </a:ext>
            </a:extLst>
          </p:cNvPr>
          <p:cNvSpPr txBox="1"/>
          <p:nvPr/>
        </p:nvSpPr>
        <p:spPr>
          <a:xfrm>
            <a:off x="1563429" y="1287368"/>
            <a:ext cx="1826142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algn="ctr"/>
            <a:r>
              <a:rPr lang="zh-CN" altLang="en-US" sz="3200" b="1">
                <a:solidFill>
                  <a:schemeClr val="accent1"/>
                </a:solidFill>
                <a:cs typeface="+mn-ea"/>
                <a:sym typeface="+mn-lt"/>
              </a:rPr>
              <a:t>校园工作</a:t>
            </a:r>
          </a:p>
        </p:txBody>
      </p:sp>
      <p:sp>
        <p:nvSpPr>
          <p:cNvPr id="18" name="iśľïḑê">
            <a:extLst>
              <a:ext uri="{FF2B5EF4-FFF2-40B4-BE49-F238E27FC236}">
                <a16:creationId xmlns:a16="http://schemas.microsoft.com/office/drawing/2014/main" id="{9AC4EF0C-B9E3-C508-4B1C-9FB25E0AC6FF}"/>
              </a:ext>
            </a:extLst>
          </p:cNvPr>
          <p:cNvSpPr txBox="1"/>
          <p:nvPr/>
        </p:nvSpPr>
        <p:spPr>
          <a:xfrm>
            <a:off x="1326459" y="3144373"/>
            <a:ext cx="2203819" cy="345792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校园官网设计与维护</a:t>
            </a:r>
            <a:endParaRPr lang="en-US" altLang="zh-CN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ï$ļîḋê">
            <a:extLst>
              <a:ext uri="{FF2B5EF4-FFF2-40B4-BE49-F238E27FC236}">
                <a16:creationId xmlns:a16="http://schemas.microsoft.com/office/drawing/2014/main" id="{2C4D85BC-BDD4-1A40-2C25-8D1C5D9D7687}"/>
              </a:ext>
            </a:extLst>
          </p:cNvPr>
          <p:cNvSpPr txBox="1"/>
          <p:nvPr/>
        </p:nvSpPr>
        <p:spPr>
          <a:xfrm>
            <a:off x="1356360" y="2743200"/>
            <a:ext cx="1410023" cy="353126"/>
          </a:xfrm>
          <a:prstGeom prst="rect">
            <a:avLst/>
          </a:prstGeom>
          <a:solidFill>
            <a:schemeClr val="accent6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anchor="ctr" anchorCtr="0">
            <a:noAutofit/>
          </a:bodyPr>
          <a:lstStyle/>
          <a:p>
            <a:pPr algn="ctr"/>
            <a:r>
              <a:rPr lang="en-US" altLang="zh-CN" sz="2000" b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20xx-20xx</a:t>
            </a:r>
            <a:endParaRPr lang="en-US" altLang="zh-CN" sz="20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iśľïḑê">
            <a:extLst>
              <a:ext uri="{FF2B5EF4-FFF2-40B4-BE49-F238E27FC236}">
                <a16:creationId xmlns:a16="http://schemas.microsoft.com/office/drawing/2014/main" id="{C276013A-FC19-4EEA-8063-6C064BBAC50E}"/>
              </a:ext>
            </a:extLst>
          </p:cNvPr>
          <p:cNvSpPr txBox="1"/>
          <p:nvPr/>
        </p:nvSpPr>
        <p:spPr>
          <a:xfrm>
            <a:off x="6456345" y="3144373"/>
            <a:ext cx="1770703" cy="307777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校园学生会主席</a:t>
            </a:r>
            <a:endParaRPr lang="en-US" altLang="zh-CN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ï$ļîḋê">
            <a:extLst>
              <a:ext uri="{FF2B5EF4-FFF2-40B4-BE49-F238E27FC236}">
                <a16:creationId xmlns:a16="http://schemas.microsoft.com/office/drawing/2014/main" id="{21CBCF5F-5C0E-7521-3D13-C339FEC2F8D1}"/>
              </a:ext>
            </a:extLst>
          </p:cNvPr>
          <p:cNvSpPr txBox="1"/>
          <p:nvPr/>
        </p:nvSpPr>
        <p:spPr>
          <a:xfrm>
            <a:off x="6470214" y="2743200"/>
            <a:ext cx="1410023" cy="353126"/>
          </a:xfrm>
          <a:prstGeom prst="rect">
            <a:avLst/>
          </a:prstGeom>
          <a:solidFill>
            <a:schemeClr val="accent6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anchor="ctr" anchorCtr="0">
            <a:noAutofit/>
          </a:bodyPr>
          <a:lstStyle/>
          <a:p>
            <a:pPr algn="ctr"/>
            <a:r>
              <a:rPr lang="en-US" altLang="zh-CN" sz="2000" b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20xx-20xx</a:t>
            </a:r>
            <a:endParaRPr lang="en-US" altLang="zh-CN" sz="20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4FA6947E-C079-D512-56B7-1E41A51EF576}"/>
              </a:ext>
            </a:extLst>
          </p:cNvPr>
          <p:cNvSpPr/>
          <p:nvPr/>
        </p:nvSpPr>
        <p:spPr>
          <a:xfrm>
            <a:off x="4021542" y="2719708"/>
            <a:ext cx="1643605" cy="2593072"/>
          </a:xfrm>
          <a:prstGeom prst="rect">
            <a:avLst/>
          </a:prstGeom>
          <a:blipFill>
            <a:blip r:embed="rId2"/>
            <a:srcRect/>
            <a:stretch>
              <a:fillRect l="-85946" r="-50706"/>
            </a:stretch>
          </a:blip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B8B4430F-AAAD-5ED8-015B-B60C293B59E3}"/>
              </a:ext>
            </a:extLst>
          </p:cNvPr>
          <p:cNvSpPr/>
          <p:nvPr/>
        </p:nvSpPr>
        <p:spPr>
          <a:xfrm>
            <a:off x="9192035" y="2719708"/>
            <a:ext cx="1643605" cy="2593072"/>
          </a:xfrm>
          <a:prstGeom prst="rect">
            <a:avLst/>
          </a:prstGeom>
          <a:blipFill>
            <a:blip r:embed="rId3"/>
            <a:srcRect/>
            <a:stretch>
              <a:fillRect l="-95790" r="-40862"/>
            </a:stretch>
          </a:blip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îśḷîḋê">
            <a:extLst>
              <a:ext uri="{FF2B5EF4-FFF2-40B4-BE49-F238E27FC236}">
                <a16:creationId xmlns:a16="http://schemas.microsoft.com/office/drawing/2014/main" id="{33868726-A8F1-0F14-CEFE-78DC87D5E38E}"/>
              </a:ext>
            </a:extLst>
          </p:cNvPr>
          <p:cNvSpPr txBox="1"/>
          <p:nvPr/>
        </p:nvSpPr>
        <p:spPr>
          <a:xfrm>
            <a:off x="1326459" y="3619542"/>
            <a:ext cx="2455404" cy="12253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负责官网主页内容布局的设计，并负责内容的发布于审查，并负责后台的维护等一些列的工作。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0" name="îśḷîḋê">
            <a:extLst>
              <a:ext uri="{FF2B5EF4-FFF2-40B4-BE49-F238E27FC236}">
                <a16:creationId xmlns:a16="http://schemas.microsoft.com/office/drawing/2014/main" id="{1EC24711-C3CC-A2AC-D406-BB6036E9B13A}"/>
              </a:ext>
            </a:extLst>
          </p:cNvPr>
          <p:cNvSpPr txBox="1"/>
          <p:nvPr/>
        </p:nvSpPr>
        <p:spPr>
          <a:xfrm>
            <a:off x="6456345" y="3619542"/>
            <a:ext cx="2341080" cy="12253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负责校级以上大型活动的策划，资源对接，活动执行以及人员的统筹等一系列相关问题。</a:t>
            </a:r>
            <a:endParaRPr lang="en-US" altLang="zh-CN" sz="16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650EED9D-B455-CE0A-4119-AED9938B27B5}"/>
              </a:ext>
            </a:extLst>
          </p:cNvPr>
          <p:cNvSpPr/>
          <p:nvPr/>
        </p:nvSpPr>
        <p:spPr>
          <a:xfrm>
            <a:off x="1356360" y="5266481"/>
            <a:ext cx="4507230" cy="132410"/>
          </a:xfrm>
          <a:prstGeom prst="rect">
            <a:avLst/>
          </a:prstGeom>
          <a:solidFill>
            <a:schemeClr val="accent3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C1EC5E25-53E9-0165-B97B-A5EA22833364}"/>
              </a:ext>
            </a:extLst>
          </p:cNvPr>
          <p:cNvSpPr/>
          <p:nvPr/>
        </p:nvSpPr>
        <p:spPr>
          <a:xfrm>
            <a:off x="6521400" y="5266481"/>
            <a:ext cx="4507716" cy="132410"/>
          </a:xfrm>
          <a:prstGeom prst="rect">
            <a:avLst/>
          </a:prstGeom>
          <a:solidFill>
            <a:schemeClr val="accent3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04720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1ED2E3F9-7478-1BC4-BE59-229D8048F438}"/>
              </a:ext>
            </a:extLst>
          </p:cNvPr>
          <p:cNvSpPr txBox="1"/>
          <p:nvPr/>
        </p:nvSpPr>
        <p:spPr>
          <a:xfrm>
            <a:off x="1563430" y="1287368"/>
            <a:ext cx="1826141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algn="ctr"/>
            <a:r>
              <a:rPr lang="zh-CN" altLang="en-US" sz="3200" b="1">
                <a:solidFill>
                  <a:schemeClr val="accent1"/>
                </a:solidFill>
                <a:cs typeface="+mn-ea"/>
                <a:sym typeface="+mn-lt"/>
              </a:rPr>
              <a:t>实习经历</a:t>
            </a:r>
          </a:p>
        </p:txBody>
      </p:sp>
      <p:sp>
        <p:nvSpPr>
          <p:cNvPr id="8" name="箭头: 右 7">
            <a:extLst>
              <a:ext uri="{FF2B5EF4-FFF2-40B4-BE49-F238E27FC236}">
                <a16:creationId xmlns:a16="http://schemas.microsoft.com/office/drawing/2014/main" id="{3581C64C-5EA0-9D69-2601-40EBF7F3EE57}"/>
              </a:ext>
            </a:extLst>
          </p:cNvPr>
          <p:cNvSpPr/>
          <p:nvPr/>
        </p:nvSpPr>
        <p:spPr>
          <a:xfrm>
            <a:off x="1432560" y="2934183"/>
            <a:ext cx="9412918" cy="266218"/>
          </a:xfrm>
          <a:prstGeom prst="rightArrow">
            <a:avLst/>
          </a:prstGeom>
          <a:solidFill>
            <a:schemeClr val="accent5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5ACC8872-AC2D-A877-00E6-01E46508ACC6}"/>
              </a:ext>
            </a:extLst>
          </p:cNvPr>
          <p:cNvSpPr/>
          <p:nvPr/>
        </p:nvSpPr>
        <p:spPr>
          <a:xfrm>
            <a:off x="1994635" y="2899459"/>
            <a:ext cx="300942" cy="300942"/>
          </a:xfrm>
          <a:prstGeom prst="ellipse">
            <a:avLst/>
          </a:prstGeom>
          <a:solidFill>
            <a:schemeClr val="accent3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ï$ļîḋê">
            <a:extLst>
              <a:ext uri="{FF2B5EF4-FFF2-40B4-BE49-F238E27FC236}">
                <a16:creationId xmlns:a16="http://schemas.microsoft.com/office/drawing/2014/main" id="{B2530801-F242-1F99-8398-195FF06DC0EA}"/>
              </a:ext>
            </a:extLst>
          </p:cNvPr>
          <p:cNvSpPr txBox="1"/>
          <p:nvPr/>
        </p:nvSpPr>
        <p:spPr>
          <a:xfrm>
            <a:off x="1466636" y="2431528"/>
            <a:ext cx="1356939" cy="400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altLang="zh-CN" sz="2000" b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20xx</a:t>
            </a:r>
            <a:r>
              <a:rPr lang="zh-CN" altLang="en-US" sz="2000" b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  <a:endParaRPr lang="en-US" altLang="zh-CN" sz="20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iśľïḑê">
            <a:extLst>
              <a:ext uri="{FF2B5EF4-FFF2-40B4-BE49-F238E27FC236}">
                <a16:creationId xmlns:a16="http://schemas.microsoft.com/office/drawing/2014/main" id="{640F1A8A-F5F4-375C-E2B7-15027A9E3EA7}"/>
              </a:ext>
            </a:extLst>
          </p:cNvPr>
          <p:cNvSpPr txBox="1"/>
          <p:nvPr/>
        </p:nvSpPr>
        <p:spPr>
          <a:xfrm>
            <a:off x="1447924" y="3302946"/>
            <a:ext cx="1511080" cy="357730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algn="ctr"/>
            <a:r>
              <a: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平面设计师</a:t>
            </a:r>
            <a:endParaRPr lang="en-US" altLang="zh-CN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îśḷîḋê">
            <a:extLst>
              <a:ext uri="{FF2B5EF4-FFF2-40B4-BE49-F238E27FC236}">
                <a16:creationId xmlns:a16="http://schemas.microsoft.com/office/drawing/2014/main" id="{5BF758D9-E45D-7366-9700-1D0852B473FA}"/>
              </a:ext>
            </a:extLst>
          </p:cNvPr>
          <p:cNvSpPr txBox="1"/>
          <p:nvPr/>
        </p:nvSpPr>
        <p:spPr>
          <a:xfrm>
            <a:off x="1243974" y="3749098"/>
            <a:ext cx="2751555" cy="159312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根据活动方案及节气特点，设计相应美陈及平面工作，确保有效烘托现场氛围。</a:t>
            </a:r>
            <a:endParaRPr lang="en-US" altLang="zh-CN" sz="16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对设计文稿等档案整理、归纳及存档设计员职责。</a:t>
            </a: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13C7BFF4-C60D-8AFA-8A74-199E300A47A1}"/>
              </a:ext>
            </a:extLst>
          </p:cNvPr>
          <p:cNvSpPr/>
          <p:nvPr/>
        </p:nvSpPr>
        <p:spPr>
          <a:xfrm>
            <a:off x="5317923" y="2899459"/>
            <a:ext cx="300942" cy="300942"/>
          </a:xfrm>
          <a:prstGeom prst="ellipse">
            <a:avLst/>
          </a:prstGeom>
          <a:solidFill>
            <a:schemeClr val="accent3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ï$ļîḋê">
            <a:extLst>
              <a:ext uri="{FF2B5EF4-FFF2-40B4-BE49-F238E27FC236}">
                <a16:creationId xmlns:a16="http://schemas.microsoft.com/office/drawing/2014/main" id="{39B6FCB2-C400-3B58-BA59-671E264A08C9}"/>
              </a:ext>
            </a:extLst>
          </p:cNvPr>
          <p:cNvSpPr txBox="1"/>
          <p:nvPr/>
        </p:nvSpPr>
        <p:spPr>
          <a:xfrm>
            <a:off x="4789924" y="2431528"/>
            <a:ext cx="1356939" cy="400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altLang="zh-CN" sz="2000" b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20xx</a:t>
            </a:r>
            <a:r>
              <a:rPr lang="zh-CN" altLang="en-US" sz="2000" b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  <a:endParaRPr lang="en-US" altLang="zh-CN" sz="20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" name="iśľïḑê">
            <a:extLst>
              <a:ext uri="{FF2B5EF4-FFF2-40B4-BE49-F238E27FC236}">
                <a16:creationId xmlns:a16="http://schemas.microsoft.com/office/drawing/2014/main" id="{CA8A060B-8488-2BB8-AB34-3E0395440EC0}"/>
              </a:ext>
            </a:extLst>
          </p:cNvPr>
          <p:cNvSpPr txBox="1"/>
          <p:nvPr/>
        </p:nvSpPr>
        <p:spPr>
          <a:xfrm>
            <a:off x="4712853" y="3302946"/>
            <a:ext cx="1511080" cy="357730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algn="ctr"/>
            <a:r>
              <a: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团队运维</a:t>
            </a:r>
            <a:endParaRPr lang="en-US" altLang="zh-CN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îśḷîḋê">
            <a:extLst>
              <a:ext uri="{FF2B5EF4-FFF2-40B4-BE49-F238E27FC236}">
                <a16:creationId xmlns:a16="http://schemas.microsoft.com/office/drawing/2014/main" id="{D0CF9989-2B95-2A8B-AAF2-085B1966677F}"/>
              </a:ext>
            </a:extLst>
          </p:cNvPr>
          <p:cNvSpPr txBox="1"/>
          <p:nvPr/>
        </p:nvSpPr>
        <p:spPr>
          <a:xfrm>
            <a:off x="4594223" y="3749098"/>
            <a:ext cx="2929699" cy="159312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16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负责软件媒体维护及日常运营，包括内容编辑和发布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。</a:t>
            </a:r>
            <a:endParaRPr lang="en-US" altLang="zh-CN" sz="1600" b="0" i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16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撰写各类宣传稿件</a:t>
            </a:r>
            <a:r>
              <a:rPr lang="en-US" altLang="zh-CN" sz="16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(</a:t>
            </a:r>
            <a:r>
              <a:rPr lang="zh-CN" altLang="en-US" sz="16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新闻稿、邀请函、合作函</a:t>
            </a:r>
            <a:r>
              <a:rPr lang="en-US" altLang="zh-CN" sz="16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)</a:t>
            </a:r>
            <a:r>
              <a:rPr lang="zh-CN" altLang="en-US" sz="16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、 策划方案、报告等。</a:t>
            </a:r>
            <a:endParaRPr lang="en-US" altLang="zh-CN" sz="1600" b="0" i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88601381-2EEF-FCED-4B53-885E4A32B817}"/>
              </a:ext>
            </a:extLst>
          </p:cNvPr>
          <p:cNvSpPr/>
          <p:nvPr/>
        </p:nvSpPr>
        <p:spPr>
          <a:xfrm>
            <a:off x="8715855" y="2899459"/>
            <a:ext cx="300942" cy="300942"/>
          </a:xfrm>
          <a:prstGeom prst="ellipse">
            <a:avLst/>
          </a:prstGeom>
          <a:solidFill>
            <a:schemeClr val="accent3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ï$ļîḋê">
            <a:extLst>
              <a:ext uri="{FF2B5EF4-FFF2-40B4-BE49-F238E27FC236}">
                <a16:creationId xmlns:a16="http://schemas.microsoft.com/office/drawing/2014/main" id="{97C5E1B3-311B-5620-64A5-BB4F04E278F0}"/>
              </a:ext>
            </a:extLst>
          </p:cNvPr>
          <p:cNvSpPr txBox="1"/>
          <p:nvPr/>
        </p:nvSpPr>
        <p:spPr>
          <a:xfrm>
            <a:off x="8187856" y="2431528"/>
            <a:ext cx="1356939" cy="400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altLang="zh-CN" sz="2000" b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20xx</a:t>
            </a:r>
            <a:r>
              <a:rPr lang="zh-CN" altLang="en-US" sz="2000" b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  <a:endParaRPr lang="en-US" altLang="zh-CN" sz="20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iśľïḑê">
            <a:extLst>
              <a:ext uri="{FF2B5EF4-FFF2-40B4-BE49-F238E27FC236}">
                <a16:creationId xmlns:a16="http://schemas.microsoft.com/office/drawing/2014/main" id="{F35A46A6-F102-F3E2-A2CA-92726499DF87}"/>
              </a:ext>
            </a:extLst>
          </p:cNvPr>
          <p:cNvSpPr txBox="1"/>
          <p:nvPr/>
        </p:nvSpPr>
        <p:spPr>
          <a:xfrm>
            <a:off x="8110785" y="3302946"/>
            <a:ext cx="1511080" cy="357730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algn="ctr"/>
            <a:r>
              <a: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项目经理</a:t>
            </a:r>
            <a:endParaRPr lang="en-US" altLang="zh-CN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" name="îśḷîḋê">
            <a:extLst>
              <a:ext uri="{FF2B5EF4-FFF2-40B4-BE49-F238E27FC236}">
                <a16:creationId xmlns:a16="http://schemas.microsoft.com/office/drawing/2014/main" id="{E7608887-CF8E-9783-91CA-65806F401988}"/>
              </a:ext>
            </a:extLst>
          </p:cNvPr>
          <p:cNvSpPr txBox="1"/>
          <p:nvPr/>
        </p:nvSpPr>
        <p:spPr>
          <a:xfrm>
            <a:off x="8040179" y="3749098"/>
            <a:ext cx="2853251" cy="159312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负责协调处理项目部的内部与外部事项。</a:t>
            </a:r>
          </a:p>
          <a:p>
            <a:pPr marL="285750" indent="-28575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严格财务制度，建立成本控制体系，加强成本管理，搞好经济分析与核算。</a:t>
            </a:r>
            <a:endParaRPr lang="en-US" altLang="zh-CN" sz="1600" b="0" i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4134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314608A1-21C4-E2E6-3A51-59B6457FC2AD}"/>
              </a:ext>
            </a:extLst>
          </p:cNvPr>
          <p:cNvSpPr txBox="1"/>
          <p:nvPr/>
        </p:nvSpPr>
        <p:spPr>
          <a:xfrm>
            <a:off x="4310896" y="2677219"/>
            <a:ext cx="3570208" cy="1107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noAutofit/>
          </a:bodyPr>
          <a:lstStyle/>
          <a:p>
            <a:pPr algn="ctr"/>
            <a:r>
              <a:rPr lang="zh-CN" altLang="en-US" sz="660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项目案例</a:t>
            </a: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D9C40008-2E08-1724-10F9-21AF41F0D569}"/>
              </a:ext>
            </a:extLst>
          </p:cNvPr>
          <p:cNvSpPr txBox="1"/>
          <p:nvPr/>
        </p:nvSpPr>
        <p:spPr>
          <a:xfrm>
            <a:off x="4428638" y="3842228"/>
            <a:ext cx="3343762" cy="33855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600">
                <a:solidFill>
                  <a:schemeClr val="bg1"/>
                </a:solidFill>
                <a:cs typeface="+mn-ea"/>
                <a:sym typeface="+mn-lt"/>
              </a:rPr>
              <a:t>PROJECT CASE</a:t>
            </a:r>
            <a:endParaRPr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7489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0AC47B43-389F-FAB4-E1BC-94772BEE8084}"/>
              </a:ext>
            </a:extLst>
          </p:cNvPr>
          <p:cNvSpPr txBox="1"/>
          <p:nvPr/>
        </p:nvSpPr>
        <p:spPr>
          <a:xfrm>
            <a:off x="1563437" y="1287368"/>
            <a:ext cx="1826141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algn="ctr"/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活动策划</a:t>
            </a:r>
          </a:p>
        </p:txBody>
      </p:sp>
      <p:sp>
        <p:nvSpPr>
          <p:cNvPr id="6" name="îṣḷîḍé">
            <a:extLst>
              <a:ext uri="{FF2B5EF4-FFF2-40B4-BE49-F238E27FC236}">
                <a16:creationId xmlns:a16="http://schemas.microsoft.com/office/drawing/2014/main" id="{17C7DD90-08D9-E27D-FCBD-46E2D487441A}"/>
              </a:ext>
            </a:extLst>
          </p:cNvPr>
          <p:cNvSpPr txBox="1"/>
          <p:nvPr/>
        </p:nvSpPr>
        <p:spPr>
          <a:xfrm>
            <a:off x="1106282" y="2737231"/>
            <a:ext cx="2566558" cy="369332"/>
          </a:xfrm>
          <a:prstGeom prst="rect">
            <a:avLst/>
          </a:prstGeom>
          <a:noFill/>
        </p:spPr>
        <p:txBody>
          <a:bodyPr wrap="none">
            <a:noAutofit/>
          </a:bodyPr>
          <a:lstStyle>
            <a:defPPr>
              <a:defRPr lang="zh-CN"/>
            </a:defPPr>
            <a:lvl1pPr algn="ctr">
              <a:defRPr b="1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美妆运营</a:t>
            </a:r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活动策划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sym typeface="Arial" panose="020B0604020202020204" pitchFamily="34" charset="0"/>
            </a:endParaRPr>
          </a:p>
        </p:txBody>
      </p:sp>
      <p:sp>
        <p:nvSpPr>
          <p:cNvPr id="7" name="ísļîďè">
            <a:extLst>
              <a:ext uri="{FF2B5EF4-FFF2-40B4-BE49-F238E27FC236}">
                <a16:creationId xmlns:a16="http://schemas.microsoft.com/office/drawing/2014/main" id="{F118F346-636B-A1E4-059B-45CAFA9A29A5}"/>
              </a:ext>
            </a:extLst>
          </p:cNvPr>
          <p:cNvSpPr txBox="1"/>
          <p:nvPr/>
        </p:nvSpPr>
        <p:spPr>
          <a:xfrm>
            <a:off x="1106283" y="3705510"/>
            <a:ext cx="7699787" cy="145616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defPPr>
              <a:defRPr lang="zh-CN"/>
            </a:defPPr>
            <a:lvl1pPr marL="285750" indent="-285750" algn="just">
              <a:lnSpc>
                <a:spcPct val="135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400" b="0" i="0">
                <a:effectLst/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带动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VIP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用户群话题讨论，策划达人即时分享会。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整合旅游达人分享内容及评论，制作为定期专题放置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Banner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展示，提高用户粘性。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带动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VIP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用户群话题讨论，策划达 人即时分享会。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整合旅游达人分享内容及评论，制作为定期专题放置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Banner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展示，提高用户粘性。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sym typeface="Arial" panose="020B0604020202020204" pitchFamily="34" charset="0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D3D75BD5-0025-ED1B-AA02-7C665A18F8FE}"/>
              </a:ext>
            </a:extLst>
          </p:cNvPr>
          <p:cNvSpPr/>
          <p:nvPr/>
        </p:nvSpPr>
        <p:spPr>
          <a:xfrm>
            <a:off x="8519162" y="1696322"/>
            <a:ext cx="2453640" cy="2453640"/>
          </a:xfrm>
          <a:prstGeom prst="ellipse">
            <a:avLst/>
          </a:prstGeom>
          <a:blipFill>
            <a:blip r:embed="rId2"/>
            <a:srcRect/>
            <a:stretch>
              <a:fillRect l="-16667" r="-16667"/>
            </a:stretch>
          </a:blip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6306368B-E128-0E05-1C3E-C8896899C6A9}"/>
              </a:ext>
            </a:extLst>
          </p:cNvPr>
          <p:cNvSpPr/>
          <p:nvPr/>
        </p:nvSpPr>
        <p:spPr>
          <a:xfrm>
            <a:off x="8084822" y="2752877"/>
            <a:ext cx="716280" cy="716280"/>
          </a:xfrm>
          <a:prstGeom prst="ellipse">
            <a:avLst/>
          </a:prstGeom>
          <a:solidFill>
            <a:schemeClr val="accent3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2182D3AF-D024-44EB-F090-CADCAEF47570}"/>
              </a:ext>
            </a:extLst>
          </p:cNvPr>
          <p:cNvSpPr/>
          <p:nvPr/>
        </p:nvSpPr>
        <p:spPr>
          <a:xfrm>
            <a:off x="9425940" y="4389739"/>
            <a:ext cx="320042" cy="320042"/>
          </a:xfrm>
          <a:prstGeom prst="ellipse">
            <a:avLst/>
          </a:prstGeom>
          <a:solidFill>
            <a:schemeClr val="accent2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5B47972F-2518-FBEA-DFC7-4365A08A60E9}"/>
              </a:ext>
            </a:extLst>
          </p:cNvPr>
          <p:cNvSpPr/>
          <p:nvPr/>
        </p:nvSpPr>
        <p:spPr>
          <a:xfrm flipV="1">
            <a:off x="10617198" y="4096621"/>
            <a:ext cx="106682" cy="106682"/>
          </a:xfrm>
          <a:prstGeom prst="ellipse">
            <a:avLst/>
          </a:prstGeom>
          <a:solidFill>
            <a:schemeClr val="accent5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70C797E9-3FBF-E87E-A37E-182B179DDADB}"/>
              </a:ext>
            </a:extLst>
          </p:cNvPr>
          <p:cNvCxnSpPr/>
          <p:nvPr/>
        </p:nvCxnSpPr>
        <p:spPr>
          <a:xfrm>
            <a:off x="1432560" y="3449196"/>
            <a:ext cx="6121400" cy="0"/>
          </a:xfrm>
          <a:prstGeom prst="line">
            <a:avLst/>
          </a:prstGeom>
          <a:ln>
            <a:solidFill>
              <a:schemeClr val="accent1">
                <a:alpha val="2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îṣḷîḍé">
            <a:extLst>
              <a:ext uri="{FF2B5EF4-FFF2-40B4-BE49-F238E27FC236}">
                <a16:creationId xmlns:a16="http://schemas.microsoft.com/office/drawing/2014/main" id="{D44BE0FD-D138-AA6D-811D-E940F3202150}"/>
              </a:ext>
            </a:extLst>
          </p:cNvPr>
          <p:cNvSpPr txBox="1"/>
          <p:nvPr/>
        </p:nvSpPr>
        <p:spPr>
          <a:xfrm>
            <a:off x="1366520" y="3095898"/>
            <a:ext cx="3474028" cy="261610"/>
          </a:xfrm>
          <a:prstGeom prst="rect">
            <a:avLst/>
          </a:prstGeom>
          <a:noFill/>
        </p:spPr>
        <p:txBody>
          <a:bodyPr wrap="none">
            <a:noAutofit/>
          </a:bodyPr>
          <a:lstStyle>
            <a:defPPr>
              <a:defRPr lang="zh-CN"/>
            </a:defPPr>
            <a:lvl1pPr algn="ctr">
              <a:defRPr b="1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en-US" altLang="zh-CN" sz="1100">
                <a:solidFill>
                  <a:schemeClr val="tx1">
                    <a:lumMod val="85000"/>
                    <a:lumOff val="15000"/>
                    <a:alpha val="16000"/>
                  </a:schemeClr>
                </a:solidFill>
                <a:sym typeface="Arial" panose="020B0604020202020204" pitchFamily="34" charset="0"/>
              </a:rPr>
              <a:t>PLANNING OF BEAUTY OPERATION ACTIVITIES</a:t>
            </a:r>
            <a:endParaRPr lang="en-US" altLang="zh-CN" sz="1100" dirty="0">
              <a:solidFill>
                <a:schemeClr val="tx1">
                  <a:lumMod val="85000"/>
                  <a:lumOff val="15000"/>
                  <a:alpha val="16000"/>
                </a:schemeClr>
              </a:solidFill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5649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>
            <a:extLst>
              <a:ext uri="{FF2B5EF4-FFF2-40B4-BE49-F238E27FC236}">
                <a16:creationId xmlns:a16="http://schemas.microsoft.com/office/drawing/2014/main" id="{A8641B9B-DA4C-07AF-4B80-621D8AEE65F2}"/>
              </a:ext>
            </a:extLst>
          </p:cNvPr>
          <p:cNvSpPr/>
          <p:nvPr/>
        </p:nvSpPr>
        <p:spPr>
          <a:xfrm>
            <a:off x="1489075" y="2767981"/>
            <a:ext cx="4409919" cy="2709747"/>
          </a:xfrm>
          <a:prstGeom prst="rect">
            <a:avLst/>
          </a:prstGeom>
          <a:solidFill>
            <a:schemeClr val="accent3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9280DA2-834F-0289-E79F-BB2F08151424}"/>
              </a:ext>
            </a:extLst>
          </p:cNvPr>
          <p:cNvSpPr/>
          <p:nvPr/>
        </p:nvSpPr>
        <p:spPr>
          <a:xfrm>
            <a:off x="1356359" y="2653990"/>
            <a:ext cx="4409919" cy="2709747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C7D4CCCB-D0E9-6BB6-C757-1C318199A8C3}"/>
              </a:ext>
            </a:extLst>
          </p:cNvPr>
          <p:cNvSpPr/>
          <p:nvPr/>
        </p:nvSpPr>
        <p:spPr>
          <a:xfrm>
            <a:off x="6395612" y="2767981"/>
            <a:ext cx="4409919" cy="2709747"/>
          </a:xfrm>
          <a:prstGeom prst="rect">
            <a:avLst/>
          </a:prstGeom>
          <a:solidFill>
            <a:schemeClr val="accent3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F7C43C73-4B40-29B6-0919-8E4604B4192D}"/>
              </a:ext>
            </a:extLst>
          </p:cNvPr>
          <p:cNvSpPr/>
          <p:nvPr/>
        </p:nvSpPr>
        <p:spPr>
          <a:xfrm>
            <a:off x="6262896" y="2653990"/>
            <a:ext cx="4409919" cy="2709747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AC47B43-389F-FAB4-E1BC-94772BEE8084}"/>
              </a:ext>
            </a:extLst>
          </p:cNvPr>
          <p:cNvSpPr txBox="1"/>
          <p:nvPr/>
        </p:nvSpPr>
        <p:spPr>
          <a:xfrm>
            <a:off x="1563438" y="1287368"/>
            <a:ext cx="1826141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algn="ctr"/>
            <a:r>
              <a:rPr lang="zh-CN" altLang="en-US" sz="3200" b="1">
                <a:solidFill>
                  <a:schemeClr val="accent1"/>
                </a:solidFill>
                <a:cs typeface="+mn-ea"/>
                <a:sym typeface="+mn-lt"/>
              </a:rPr>
              <a:t>设计运营</a:t>
            </a:r>
          </a:p>
        </p:txBody>
      </p:sp>
      <p:sp>
        <p:nvSpPr>
          <p:cNvPr id="17" name="ïṥlîďê">
            <a:extLst>
              <a:ext uri="{FF2B5EF4-FFF2-40B4-BE49-F238E27FC236}">
                <a16:creationId xmlns:a16="http://schemas.microsoft.com/office/drawing/2014/main" id="{071327DF-3BF3-EA32-EE66-779003D91822}"/>
              </a:ext>
            </a:extLst>
          </p:cNvPr>
          <p:cNvSpPr txBox="1"/>
          <p:nvPr/>
        </p:nvSpPr>
        <p:spPr>
          <a:xfrm>
            <a:off x="1602789" y="4025978"/>
            <a:ext cx="3637313" cy="1023357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针对不同社群需求，不断制定、调整设计方案，提升会员黏度与活跃度。从而进一步提升 品牌影响力。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îṩ1ïďé">
            <a:extLst>
              <a:ext uri="{FF2B5EF4-FFF2-40B4-BE49-F238E27FC236}">
                <a16:creationId xmlns:a16="http://schemas.microsoft.com/office/drawing/2014/main" id="{E655F25B-FB9C-8ABC-94D7-1163DC2AF539}"/>
              </a:ext>
            </a:extLst>
          </p:cNvPr>
          <p:cNvSpPr txBox="1"/>
          <p:nvPr/>
        </p:nvSpPr>
        <p:spPr>
          <a:xfrm>
            <a:off x="6554864" y="4022581"/>
            <a:ext cx="3769753" cy="1023357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规划</a:t>
            </a:r>
            <a:r>
              <a:rPr lang="en-US" altLang="zh-CN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APP</a:t>
            </a: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内短视频内容整体</a:t>
            </a:r>
            <a:r>
              <a:rPr lang="zh-CN" altLang="en-US" sz="16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发展方向，发掘</a:t>
            </a: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亮点、引导用户评论，将优 质视频推上</a:t>
            </a:r>
            <a:r>
              <a:rPr lang="zh-CN" altLang="en-US" sz="16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热度榜。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69C0467C-F1F1-5DD4-0924-B28984DAB5B7}"/>
              </a:ext>
            </a:extLst>
          </p:cNvPr>
          <p:cNvSpPr/>
          <p:nvPr/>
        </p:nvSpPr>
        <p:spPr>
          <a:xfrm>
            <a:off x="4487599" y="3086160"/>
            <a:ext cx="752503" cy="752503"/>
          </a:xfrm>
          <a:prstGeom prst="ellipse">
            <a:avLst/>
          </a:prstGeom>
          <a:solidFill>
            <a:schemeClr val="accent5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BC704206-1D5F-CE6D-861C-3B0B28597499}"/>
              </a:ext>
            </a:extLst>
          </p:cNvPr>
          <p:cNvSpPr/>
          <p:nvPr/>
        </p:nvSpPr>
        <p:spPr>
          <a:xfrm>
            <a:off x="9521959" y="3086160"/>
            <a:ext cx="752503" cy="752503"/>
          </a:xfrm>
          <a:prstGeom prst="ellipse">
            <a:avLst/>
          </a:prstGeom>
          <a:solidFill>
            <a:schemeClr val="accent5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" name="íṡľide">
            <a:extLst>
              <a:ext uri="{FF2B5EF4-FFF2-40B4-BE49-F238E27FC236}">
                <a16:creationId xmlns:a16="http://schemas.microsoft.com/office/drawing/2014/main" id="{429388AD-2A71-A64A-E0B0-A5EC3E51ADC8}"/>
              </a:ext>
            </a:extLst>
          </p:cNvPr>
          <p:cNvSpPr txBox="1"/>
          <p:nvPr/>
        </p:nvSpPr>
        <p:spPr>
          <a:xfrm>
            <a:off x="1837437" y="3151431"/>
            <a:ext cx="1415772" cy="369332"/>
          </a:xfrm>
          <a:prstGeom prst="rect">
            <a:avLst/>
          </a:prstGeom>
          <a:noFill/>
        </p:spPr>
        <p:txBody>
          <a:bodyPr wrap="none">
            <a:noAutofit/>
          </a:bodyPr>
          <a:lstStyle>
            <a:defPPr>
              <a:defRPr lang="zh-CN"/>
            </a:defPPr>
            <a:lvl1pPr algn="ctr">
              <a:defRPr b="1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XX</a:t>
            </a:r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电商设计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sym typeface="Arial" panose="020B0604020202020204" pitchFamily="34" charset="0"/>
            </a:endParaRPr>
          </a:p>
        </p:txBody>
      </p:sp>
      <p:sp>
        <p:nvSpPr>
          <p:cNvPr id="28" name="íṡľide">
            <a:extLst>
              <a:ext uri="{FF2B5EF4-FFF2-40B4-BE49-F238E27FC236}">
                <a16:creationId xmlns:a16="http://schemas.microsoft.com/office/drawing/2014/main" id="{B7B985E0-FFD9-AD9F-F8EB-4C72ED52A5D0}"/>
              </a:ext>
            </a:extLst>
          </p:cNvPr>
          <p:cNvSpPr txBox="1"/>
          <p:nvPr/>
        </p:nvSpPr>
        <p:spPr>
          <a:xfrm>
            <a:off x="1837437" y="3499285"/>
            <a:ext cx="1973618" cy="261610"/>
          </a:xfrm>
          <a:prstGeom prst="rect">
            <a:avLst/>
          </a:prstGeom>
          <a:noFill/>
        </p:spPr>
        <p:txBody>
          <a:bodyPr wrap="none">
            <a:noAutofit/>
          </a:bodyPr>
          <a:lstStyle>
            <a:defPPr>
              <a:defRPr lang="zh-CN"/>
            </a:defPPr>
            <a:lvl1pPr algn="ctr">
              <a:defRPr b="1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en-US" altLang="zh-CN" sz="1100">
                <a:solidFill>
                  <a:schemeClr val="tx1">
                    <a:lumMod val="85000"/>
                    <a:lumOff val="15000"/>
                    <a:alpha val="16000"/>
                  </a:schemeClr>
                </a:solidFill>
                <a:sym typeface="Arial" panose="020B0604020202020204" pitchFamily="34" charset="0"/>
              </a:rPr>
              <a:t>XX E-COMMERCE DESIGN</a:t>
            </a:r>
            <a:endParaRPr lang="en-US" altLang="zh-CN" sz="1100" dirty="0">
              <a:solidFill>
                <a:schemeClr val="tx1">
                  <a:lumMod val="85000"/>
                  <a:lumOff val="15000"/>
                  <a:alpha val="16000"/>
                </a:schemeClr>
              </a:solidFill>
              <a:sym typeface="Arial" panose="020B0604020202020204" pitchFamily="34" charset="0"/>
            </a:endParaRPr>
          </a:p>
        </p:txBody>
      </p:sp>
      <p:sp>
        <p:nvSpPr>
          <p:cNvPr id="19" name="íṩḷiḍè">
            <a:extLst>
              <a:ext uri="{FF2B5EF4-FFF2-40B4-BE49-F238E27FC236}">
                <a16:creationId xmlns:a16="http://schemas.microsoft.com/office/drawing/2014/main" id="{09ABE0ED-8297-07E6-1B89-D9E015C02862}"/>
              </a:ext>
            </a:extLst>
          </p:cNvPr>
          <p:cNvSpPr txBox="1"/>
          <p:nvPr/>
        </p:nvSpPr>
        <p:spPr>
          <a:xfrm>
            <a:off x="6835992" y="3151431"/>
            <a:ext cx="954107" cy="369332"/>
          </a:xfrm>
          <a:prstGeom prst="rect">
            <a:avLst/>
          </a:prstGeom>
          <a:noFill/>
        </p:spPr>
        <p:txBody>
          <a:bodyPr wrap="none">
            <a:noAutofit/>
          </a:bodyPr>
          <a:lstStyle>
            <a:defPPr>
              <a:defRPr lang="zh-CN"/>
            </a:defPPr>
            <a:lvl1pPr algn="ctr">
              <a:defRPr b="1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en-US" altLang="zh-CN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XX</a:t>
            </a:r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运营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sym typeface="Arial" panose="020B0604020202020204" pitchFamily="34" charset="0"/>
            </a:endParaRPr>
          </a:p>
        </p:txBody>
      </p:sp>
      <p:sp>
        <p:nvSpPr>
          <p:cNvPr id="29" name="íṩḷiḍè">
            <a:extLst>
              <a:ext uri="{FF2B5EF4-FFF2-40B4-BE49-F238E27FC236}">
                <a16:creationId xmlns:a16="http://schemas.microsoft.com/office/drawing/2014/main" id="{C424015D-4EED-8E07-5CEA-4FE5549BA0A0}"/>
              </a:ext>
            </a:extLst>
          </p:cNvPr>
          <p:cNvSpPr txBox="1"/>
          <p:nvPr/>
        </p:nvSpPr>
        <p:spPr>
          <a:xfrm>
            <a:off x="6835992" y="3499285"/>
            <a:ext cx="1252266" cy="261610"/>
          </a:xfrm>
          <a:prstGeom prst="rect">
            <a:avLst/>
          </a:prstGeom>
          <a:noFill/>
        </p:spPr>
        <p:txBody>
          <a:bodyPr wrap="none">
            <a:noAutofit/>
          </a:bodyPr>
          <a:lstStyle>
            <a:defPPr>
              <a:defRPr lang="zh-CN"/>
            </a:defPPr>
            <a:lvl1pPr algn="ctr">
              <a:defRPr b="1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en-US" altLang="zh-CN" sz="1100">
                <a:solidFill>
                  <a:schemeClr val="tx1">
                    <a:lumMod val="85000"/>
                    <a:lumOff val="15000"/>
                    <a:alpha val="16000"/>
                  </a:schemeClr>
                </a:solidFill>
                <a:sym typeface="Arial" panose="020B0604020202020204" pitchFamily="34" charset="0"/>
              </a:rPr>
              <a:t>XX OPERATION</a:t>
            </a:r>
            <a:endParaRPr lang="en-US" altLang="zh-CN" sz="1100" dirty="0">
              <a:solidFill>
                <a:schemeClr val="tx1">
                  <a:lumMod val="85000"/>
                  <a:lumOff val="15000"/>
                  <a:alpha val="16000"/>
                </a:schemeClr>
              </a:solidFill>
              <a:sym typeface="Arial" panose="020B0604020202020204" pitchFamily="34" charset="0"/>
            </a:endParaRPr>
          </a:p>
        </p:txBody>
      </p:sp>
      <p:sp>
        <p:nvSpPr>
          <p:cNvPr id="32" name="mobile-purchase_86021">
            <a:extLst>
              <a:ext uri="{FF2B5EF4-FFF2-40B4-BE49-F238E27FC236}">
                <a16:creationId xmlns:a16="http://schemas.microsoft.com/office/drawing/2014/main" id="{9BDA1743-66A1-A008-D217-88AE2A8A59FC}"/>
              </a:ext>
            </a:extLst>
          </p:cNvPr>
          <p:cNvSpPr/>
          <p:nvPr/>
        </p:nvSpPr>
        <p:spPr>
          <a:xfrm>
            <a:off x="4703465" y="3248551"/>
            <a:ext cx="418204" cy="426176"/>
          </a:xfrm>
          <a:custGeom>
            <a:avLst/>
            <a:gdLst>
              <a:gd name="connsiteX0" fmla="*/ 177084 w 594958"/>
              <a:gd name="connsiteY0" fmla="*/ 515551 h 606298"/>
              <a:gd name="connsiteX1" fmla="*/ 210743 w 594958"/>
              <a:gd name="connsiteY1" fmla="*/ 515551 h 606298"/>
              <a:gd name="connsiteX2" fmla="*/ 223833 w 594958"/>
              <a:gd name="connsiteY2" fmla="*/ 528641 h 606298"/>
              <a:gd name="connsiteX3" fmla="*/ 210743 w 594958"/>
              <a:gd name="connsiteY3" fmla="*/ 541731 h 606298"/>
              <a:gd name="connsiteX4" fmla="*/ 177084 w 594958"/>
              <a:gd name="connsiteY4" fmla="*/ 541731 h 606298"/>
              <a:gd name="connsiteX5" fmla="*/ 163994 w 594958"/>
              <a:gd name="connsiteY5" fmla="*/ 528641 h 606298"/>
              <a:gd name="connsiteX6" fmla="*/ 177084 w 594958"/>
              <a:gd name="connsiteY6" fmla="*/ 515551 h 606298"/>
              <a:gd name="connsiteX7" fmla="*/ 26186 w 594958"/>
              <a:gd name="connsiteY7" fmla="*/ 494245 h 606298"/>
              <a:gd name="connsiteX8" fmla="*/ 26186 w 594958"/>
              <a:gd name="connsiteY8" fmla="*/ 568387 h 606298"/>
              <a:gd name="connsiteX9" fmla="*/ 38064 w 594958"/>
              <a:gd name="connsiteY9" fmla="*/ 580153 h 606298"/>
              <a:gd name="connsiteX10" fmla="*/ 349776 w 594958"/>
              <a:gd name="connsiteY10" fmla="*/ 580153 h 606298"/>
              <a:gd name="connsiteX11" fmla="*/ 361653 w 594958"/>
              <a:gd name="connsiteY11" fmla="*/ 568387 h 606298"/>
              <a:gd name="connsiteX12" fmla="*/ 361653 w 594958"/>
              <a:gd name="connsiteY12" fmla="*/ 494245 h 606298"/>
              <a:gd name="connsiteX13" fmla="*/ 454054 w 594958"/>
              <a:gd name="connsiteY13" fmla="*/ 387515 h 606298"/>
              <a:gd name="connsiteX14" fmla="*/ 435443 w 594958"/>
              <a:gd name="connsiteY14" fmla="*/ 406097 h 606298"/>
              <a:gd name="connsiteX15" fmla="*/ 454054 w 594958"/>
              <a:gd name="connsiteY15" fmla="*/ 424679 h 606298"/>
              <a:gd name="connsiteX16" fmla="*/ 472665 w 594958"/>
              <a:gd name="connsiteY16" fmla="*/ 406097 h 606298"/>
              <a:gd name="connsiteX17" fmla="*/ 454054 w 594958"/>
              <a:gd name="connsiteY17" fmla="*/ 387515 h 606298"/>
              <a:gd name="connsiteX18" fmla="*/ 305820 w 594958"/>
              <a:gd name="connsiteY18" fmla="*/ 387515 h 606298"/>
              <a:gd name="connsiteX19" fmla="*/ 287209 w 594958"/>
              <a:gd name="connsiteY19" fmla="*/ 406097 h 606298"/>
              <a:gd name="connsiteX20" fmla="*/ 305820 w 594958"/>
              <a:gd name="connsiteY20" fmla="*/ 424679 h 606298"/>
              <a:gd name="connsiteX21" fmla="*/ 324431 w 594958"/>
              <a:gd name="connsiteY21" fmla="*/ 406097 h 606298"/>
              <a:gd name="connsiteX22" fmla="*/ 305820 w 594958"/>
              <a:gd name="connsiteY22" fmla="*/ 387515 h 606298"/>
              <a:gd name="connsiteX23" fmla="*/ 257656 w 594958"/>
              <a:gd name="connsiteY23" fmla="*/ 135957 h 606298"/>
              <a:gd name="connsiteX24" fmla="*/ 250548 w 594958"/>
              <a:gd name="connsiteY24" fmla="*/ 138945 h 606298"/>
              <a:gd name="connsiteX25" fmla="*/ 248210 w 594958"/>
              <a:gd name="connsiteY25" fmla="*/ 146602 h 606298"/>
              <a:gd name="connsiteX26" fmla="*/ 264109 w 594958"/>
              <a:gd name="connsiteY26" fmla="*/ 303662 h 606298"/>
              <a:gd name="connsiteX27" fmla="*/ 278698 w 594958"/>
              <a:gd name="connsiteY27" fmla="*/ 316829 h 606298"/>
              <a:gd name="connsiteX28" fmla="*/ 493053 w 594958"/>
              <a:gd name="connsiteY28" fmla="*/ 316829 h 606298"/>
              <a:gd name="connsiteX29" fmla="*/ 513721 w 594958"/>
              <a:gd name="connsiteY29" fmla="*/ 301982 h 606298"/>
              <a:gd name="connsiteX30" fmla="*/ 568245 w 594958"/>
              <a:gd name="connsiteY30" fmla="*/ 142307 h 606298"/>
              <a:gd name="connsiteX31" fmla="*/ 568339 w 594958"/>
              <a:gd name="connsiteY31" fmla="*/ 137451 h 606298"/>
              <a:gd name="connsiteX32" fmla="*/ 563663 w 594958"/>
              <a:gd name="connsiteY32" fmla="*/ 135957 h 606298"/>
              <a:gd name="connsiteX33" fmla="*/ 38064 w 594958"/>
              <a:gd name="connsiteY33" fmla="*/ 26145 h 606298"/>
              <a:gd name="connsiteX34" fmla="*/ 26186 w 594958"/>
              <a:gd name="connsiteY34" fmla="*/ 38004 h 606298"/>
              <a:gd name="connsiteX35" fmla="*/ 26186 w 594958"/>
              <a:gd name="connsiteY35" fmla="*/ 468100 h 606298"/>
              <a:gd name="connsiteX36" fmla="*/ 361653 w 594958"/>
              <a:gd name="connsiteY36" fmla="*/ 468100 h 606298"/>
              <a:gd name="connsiteX37" fmla="*/ 361653 w 594958"/>
              <a:gd name="connsiteY37" fmla="*/ 404603 h 606298"/>
              <a:gd name="connsiteX38" fmla="*/ 350524 w 594958"/>
              <a:gd name="connsiteY38" fmla="*/ 404603 h 606298"/>
              <a:gd name="connsiteX39" fmla="*/ 350617 w 594958"/>
              <a:gd name="connsiteY39" fmla="*/ 406097 h 606298"/>
              <a:gd name="connsiteX40" fmla="*/ 305820 w 594958"/>
              <a:gd name="connsiteY40" fmla="*/ 450825 h 606298"/>
              <a:gd name="connsiteX41" fmla="*/ 261022 w 594958"/>
              <a:gd name="connsiteY41" fmla="*/ 406097 h 606298"/>
              <a:gd name="connsiteX42" fmla="*/ 261397 w 594958"/>
              <a:gd name="connsiteY42" fmla="*/ 399934 h 606298"/>
              <a:gd name="connsiteX43" fmla="*/ 245311 w 594958"/>
              <a:gd name="connsiteY43" fmla="*/ 371548 h 606298"/>
              <a:gd name="connsiteX44" fmla="*/ 245311 w 594958"/>
              <a:gd name="connsiteY44" fmla="*/ 325232 h 606298"/>
              <a:gd name="connsiteX45" fmla="*/ 238109 w 594958"/>
              <a:gd name="connsiteY45" fmla="*/ 306277 h 606298"/>
              <a:gd name="connsiteX46" fmla="*/ 216131 w 594958"/>
              <a:gd name="connsiteY46" fmla="*/ 88801 h 606298"/>
              <a:gd name="connsiteX47" fmla="*/ 168809 w 594958"/>
              <a:gd name="connsiteY47" fmla="*/ 88801 h 606298"/>
              <a:gd name="connsiteX48" fmla="*/ 155716 w 594958"/>
              <a:gd name="connsiteY48" fmla="*/ 75729 h 606298"/>
              <a:gd name="connsiteX49" fmla="*/ 168809 w 594958"/>
              <a:gd name="connsiteY49" fmla="*/ 62656 h 606298"/>
              <a:gd name="connsiteX50" fmla="*/ 227915 w 594958"/>
              <a:gd name="connsiteY50" fmla="*/ 62656 h 606298"/>
              <a:gd name="connsiteX51" fmla="*/ 241009 w 594958"/>
              <a:gd name="connsiteY51" fmla="*/ 74421 h 606298"/>
              <a:gd name="connsiteX52" fmla="*/ 244749 w 594958"/>
              <a:gd name="connsiteY52" fmla="*/ 112052 h 606298"/>
              <a:gd name="connsiteX53" fmla="*/ 257656 w 594958"/>
              <a:gd name="connsiteY53" fmla="*/ 109811 h 606298"/>
              <a:gd name="connsiteX54" fmla="*/ 361653 w 594958"/>
              <a:gd name="connsiteY54" fmla="*/ 109811 h 606298"/>
              <a:gd name="connsiteX55" fmla="*/ 361653 w 594958"/>
              <a:gd name="connsiteY55" fmla="*/ 38004 h 606298"/>
              <a:gd name="connsiteX56" fmla="*/ 349776 w 594958"/>
              <a:gd name="connsiteY56" fmla="*/ 26145 h 606298"/>
              <a:gd name="connsiteX57" fmla="*/ 38064 w 594958"/>
              <a:gd name="connsiteY57" fmla="*/ 0 h 606298"/>
              <a:gd name="connsiteX58" fmla="*/ 349776 w 594958"/>
              <a:gd name="connsiteY58" fmla="*/ 0 h 606298"/>
              <a:gd name="connsiteX59" fmla="*/ 387840 w 594958"/>
              <a:gd name="connsiteY59" fmla="*/ 38004 h 606298"/>
              <a:gd name="connsiteX60" fmla="*/ 387840 w 594958"/>
              <a:gd name="connsiteY60" fmla="*/ 109811 h 606298"/>
              <a:gd name="connsiteX61" fmla="*/ 563663 w 594958"/>
              <a:gd name="connsiteY61" fmla="*/ 109811 h 606298"/>
              <a:gd name="connsiteX62" fmla="*/ 589568 w 594958"/>
              <a:gd name="connsiteY62" fmla="*/ 122230 h 606298"/>
              <a:gd name="connsiteX63" fmla="*/ 593029 w 594958"/>
              <a:gd name="connsiteY63" fmla="*/ 150711 h 606298"/>
              <a:gd name="connsiteX64" fmla="*/ 538505 w 594958"/>
              <a:gd name="connsiteY64" fmla="*/ 310385 h 606298"/>
              <a:gd name="connsiteX65" fmla="*/ 493053 w 594958"/>
              <a:gd name="connsiteY65" fmla="*/ 342974 h 606298"/>
              <a:gd name="connsiteX66" fmla="*/ 278698 w 594958"/>
              <a:gd name="connsiteY66" fmla="*/ 342974 h 606298"/>
              <a:gd name="connsiteX67" fmla="*/ 271497 w 594958"/>
              <a:gd name="connsiteY67" fmla="*/ 342227 h 606298"/>
              <a:gd name="connsiteX68" fmla="*/ 271497 w 594958"/>
              <a:gd name="connsiteY68" fmla="*/ 371548 h 606298"/>
              <a:gd name="connsiteX69" fmla="*/ 272993 w 594958"/>
              <a:gd name="connsiteY69" fmla="*/ 375750 h 606298"/>
              <a:gd name="connsiteX70" fmla="*/ 305820 w 594958"/>
              <a:gd name="connsiteY70" fmla="*/ 361369 h 606298"/>
              <a:gd name="connsiteX71" fmla="*/ 340985 w 594958"/>
              <a:gd name="connsiteY71" fmla="*/ 378457 h 606298"/>
              <a:gd name="connsiteX72" fmla="*/ 418889 w 594958"/>
              <a:gd name="connsiteY72" fmla="*/ 378457 h 606298"/>
              <a:gd name="connsiteX73" fmla="*/ 454054 w 594958"/>
              <a:gd name="connsiteY73" fmla="*/ 361369 h 606298"/>
              <a:gd name="connsiteX74" fmla="*/ 498851 w 594958"/>
              <a:gd name="connsiteY74" fmla="*/ 406097 h 606298"/>
              <a:gd name="connsiteX75" fmla="*/ 454054 w 594958"/>
              <a:gd name="connsiteY75" fmla="*/ 450825 h 606298"/>
              <a:gd name="connsiteX76" fmla="*/ 409256 w 594958"/>
              <a:gd name="connsiteY76" fmla="*/ 406097 h 606298"/>
              <a:gd name="connsiteX77" fmla="*/ 409256 w 594958"/>
              <a:gd name="connsiteY77" fmla="*/ 404603 h 606298"/>
              <a:gd name="connsiteX78" fmla="*/ 387840 w 594958"/>
              <a:gd name="connsiteY78" fmla="*/ 404603 h 606298"/>
              <a:gd name="connsiteX79" fmla="*/ 387840 w 594958"/>
              <a:gd name="connsiteY79" fmla="*/ 568387 h 606298"/>
              <a:gd name="connsiteX80" fmla="*/ 349776 w 594958"/>
              <a:gd name="connsiteY80" fmla="*/ 606298 h 606298"/>
              <a:gd name="connsiteX81" fmla="*/ 38064 w 594958"/>
              <a:gd name="connsiteY81" fmla="*/ 606298 h 606298"/>
              <a:gd name="connsiteX82" fmla="*/ 0 w 594958"/>
              <a:gd name="connsiteY82" fmla="*/ 568387 h 606298"/>
              <a:gd name="connsiteX83" fmla="*/ 0 w 594958"/>
              <a:gd name="connsiteY83" fmla="*/ 38004 h 606298"/>
              <a:gd name="connsiteX84" fmla="*/ 38064 w 594958"/>
              <a:gd name="connsiteY84" fmla="*/ 0 h 60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94958" h="606298">
                <a:moveTo>
                  <a:pt x="177084" y="515551"/>
                </a:moveTo>
                <a:lnTo>
                  <a:pt x="210743" y="515551"/>
                </a:lnTo>
                <a:cubicBezTo>
                  <a:pt x="218036" y="515551"/>
                  <a:pt x="223833" y="521348"/>
                  <a:pt x="223833" y="528641"/>
                </a:cubicBezTo>
                <a:cubicBezTo>
                  <a:pt x="223833" y="535841"/>
                  <a:pt x="218036" y="541731"/>
                  <a:pt x="210743" y="541731"/>
                </a:cubicBezTo>
                <a:lnTo>
                  <a:pt x="177084" y="541731"/>
                </a:lnTo>
                <a:cubicBezTo>
                  <a:pt x="169884" y="541731"/>
                  <a:pt x="163994" y="535841"/>
                  <a:pt x="163994" y="528641"/>
                </a:cubicBezTo>
                <a:cubicBezTo>
                  <a:pt x="163994" y="521348"/>
                  <a:pt x="169884" y="515551"/>
                  <a:pt x="177084" y="515551"/>
                </a:cubicBezTo>
                <a:close/>
                <a:moveTo>
                  <a:pt x="26186" y="494245"/>
                </a:moveTo>
                <a:lnTo>
                  <a:pt x="26186" y="568387"/>
                </a:lnTo>
                <a:cubicBezTo>
                  <a:pt x="26186" y="574923"/>
                  <a:pt x="31517" y="580153"/>
                  <a:pt x="38064" y="580153"/>
                </a:cubicBezTo>
                <a:lnTo>
                  <a:pt x="349776" y="580153"/>
                </a:lnTo>
                <a:cubicBezTo>
                  <a:pt x="356322" y="580153"/>
                  <a:pt x="361653" y="574923"/>
                  <a:pt x="361653" y="568387"/>
                </a:cubicBezTo>
                <a:lnTo>
                  <a:pt x="361653" y="494245"/>
                </a:lnTo>
                <a:close/>
                <a:moveTo>
                  <a:pt x="454054" y="387515"/>
                </a:moveTo>
                <a:cubicBezTo>
                  <a:pt x="443766" y="387515"/>
                  <a:pt x="435443" y="395826"/>
                  <a:pt x="435443" y="406097"/>
                </a:cubicBezTo>
                <a:cubicBezTo>
                  <a:pt x="435443" y="416369"/>
                  <a:pt x="443766" y="424679"/>
                  <a:pt x="454054" y="424679"/>
                </a:cubicBezTo>
                <a:cubicBezTo>
                  <a:pt x="464248" y="424679"/>
                  <a:pt x="472665" y="416369"/>
                  <a:pt x="472665" y="406097"/>
                </a:cubicBezTo>
                <a:cubicBezTo>
                  <a:pt x="472665" y="395826"/>
                  <a:pt x="464248" y="387515"/>
                  <a:pt x="454054" y="387515"/>
                </a:cubicBezTo>
                <a:close/>
                <a:moveTo>
                  <a:pt x="305820" y="387515"/>
                </a:moveTo>
                <a:cubicBezTo>
                  <a:pt x="295532" y="387515"/>
                  <a:pt x="287209" y="395826"/>
                  <a:pt x="287209" y="406097"/>
                </a:cubicBezTo>
                <a:cubicBezTo>
                  <a:pt x="287209" y="416369"/>
                  <a:pt x="295532" y="424679"/>
                  <a:pt x="305820" y="424679"/>
                </a:cubicBezTo>
                <a:cubicBezTo>
                  <a:pt x="316014" y="424679"/>
                  <a:pt x="324431" y="416369"/>
                  <a:pt x="324431" y="406097"/>
                </a:cubicBezTo>
                <a:cubicBezTo>
                  <a:pt x="324431" y="395826"/>
                  <a:pt x="316014" y="387515"/>
                  <a:pt x="305820" y="387515"/>
                </a:cubicBezTo>
                <a:close/>
                <a:moveTo>
                  <a:pt x="257656" y="135957"/>
                </a:moveTo>
                <a:cubicBezTo>
                  <a:pt x="254850" y="135957"/>
                  <a:pt x="252231" y="136984"/>
                  <a:pt x="250548" y="138945"/>
                </a:cubicBezTo>
                <a:cubicBezTo>
                  <a:pt x="248771" y="140906"/>
                  <a:pt x="247929" y="143614"/>
                  <a:pt x="248210" y="146602"/>
                </a:cubicBezTo>
                <a:lnTo>
                  <a:pt x="264109" y="303662"/>
                </a:lnTo>
                <a:cubicBezTo>
                  <a:pt x="264857" y="310666"/>
                  <a:pt x="271684" y="316829"/>
                  <a:pt x="278698" y="316829"/>
                </a:cubicBezTo>
                <a:lnTo>
                  <a:pt x="493053" y="316829"/>
                </a:lnTo>
                <a:cubicBezTo>
                  <a:pt x="501189" y="316829"/>
                  <a:pt x="511103" y="309732"/>
                  <a:pt x="513721" y="301982"/>
                </a:cubicBezTo>
                <a:lnTo>
                  <a:pt x="568245" y="142307"/>
                </a:lnTo>
                <a:cubicBezTo>
                  <a:pt x="568900" y="140252"/>
                  <a:pt x="568993" y="138385"/>
                  <a:pt x="568339" y="137451"/>
                </a:cubicBezTo>
                <a:cubicBezTo>
                  <a:pt x="567684" y="136517"/>
                  <a:pt x="565814" y="135957"/>
                  <a:pt x="563663" y="135957"/>
                </a:cubicBezTo>
                <a:close/>
                <a:moveTo>
                  <a:pt x="38064" y="26145"/>
                </a:moveTo>
                <a:cubicBezTo>
                  <a:pt x="31517" y="26145"/>
                  <a:pt x="26186" y="31468"/>
                  <a:pt x="26186" y="38004"/>
                </a:cubicBezTo>
                <a:lnTo>
                  <a:pt x="26186" y="468100"/>
                </a:lnTo>
                <a:lnTo>
                  <a:pt x="361653" y="468100"/>
                </a:lnTo>
                <a:lnTo>
                  <a:pt x="361653" y="404603"/>
                </a:lnTo>
                <a:lnTo>
                  <a:pt x="350524" y="404603"/>
                </a:lnTo>
                <a:cubicBezTo>
                  <a:pt x="350617" y="405070"/>
                  <a:pt x="350617" y="405630"/>
                  <a:pt x="350617" y="406097"/>
                </a:cubicBezTo>
                <a:cubicBezTo>
                  <a:pt x="350617" y="430749"/>
                  <a:pt x="330510" y="450825"/>
                  <a:pt x="305820" y="450825"/>
                </a:cubicBezTo>
                <a:cubicBezTo>
                  <a:pt x="281130" y="450825"/>
                  <a:pt x="261022" y="430749"/>
                  <a:pt x="261022" y="406097"/>
                </a:cubicBezTo>
                <a:cubicBezTo>
                  <a:pt x="261022" y="404043"/>
                  <a:pt x="261116" y="401989"/>
                  <a:pt x="261397" y="399934"/>
                </a:cubicBezTo>
                <a:cubicBezTo>
                  <a:pt x="251764" y="394145"/>
                  <a:pt x="245311" y="383593"/>
                  <a:pt x="245311" y="371548"/>
                </a:cubicBezTo>
                <a:lnTo>
                  <a:pt x="245311" y="325232"/>
                </a:lnTo>
                <a:cubicBezTo>
                  <a:pt x="241383" y="319723"/>
                  <a:pt x="238764" y="313187"/>
                  <a:pt x="238109" y="306277"/>
                </a:cubicBezTo>
                <a:lnTo>
                  <a:pt x="216131" y="88801"/>
                </a:lnTo>
                <a:lnTo>
                  <a:pt x="168809" y="88801"/>
                </a:lnTo>
                <a:cubicBezTo>
                  <a:pt x="161607" y="88801"/>
                  <a:pt x="155716" y="82919"/>
                  <a:pt x="155716" y="75729"/>
                </a:cubicBezTo>
                <a:cubicBezTo>
                  <a:pt x="155716" y="68539"/>
                  <a:pt x="161607" y="62656"/>
                  <a:pt x="168809" y="62656"/>
                </a:cubicBezTo>
                <a:lnTo>
                  <a:pt x="227915" y="62656"/>
                </a:lnTo>
                <a:cubicBezTo>
                  <a:pt x="234649" y="62656"/>
                  <a:pt x="240260" y="67792"/>
                  <a:pt x="241009" y="74421"/>
                </a:cubicBezTo>
                <a:lnTo>
                  <a:pt x="244749" y="112052"/>
                </a:lnTo>
                <a:cubicBezTo>
                  <a:pt x="248771" y="110558"/>
                  <a:pt x="253167" y="109811"/>
                  <a:pt x="257656" y="109811"/>
                </a:cubicBezTo>
                <a:lnTo>
                  <a:pt x="361653" y="109811"/>
                </a:lnTo>
                <a:lnTo>
                  <a:pt x="361653" y="38004"/>
                </a:lnTo>
                <a:cubicBezTo>
                  <a:pt x="361653" y="31468"/>
                  <a:pt x="356322" y="26145"/>
                  <a:pt x="349776" y="26145"/>
                </a:cubicBezTo>
                <a:close/>
                <a:moveTo>
                  <a:pt x="38064" y="0"/>
                </a:moveTo>
                <a:lnTo>
                  <a:pt x="349776" y="0"/>
                </a:lnTo>
                <a:cubicBezTo>
                  <a:pt x="370725" y="0"/>
                  <a:pt x="387840" y="16994"/>
                  <a:pt x="387840" y="38004"/>
                </a:cubicBezTo>
                <a:lnTo>
                  <a:pt x="387840" y="109811"/>
                </a:lnTo>
                <a:lnTo>
                  <a:pt x="563663" y="109811"/>
                </a:lnTo>
                <a:cubicBezTo>
                  <a:pt x="574511" y="109811"/>
                  <a:pt x="583957" y="114293"/>
                  <a:pt x="589568" y="122230"/>
                </a:cubicBezTo>
                <a:cubicBezTo>
                  <a:pt x="595273" y="130074"/>
                  <a:pt x="596489" y="140532"/>
                  <a:pt x="593029" y="150711"/>
                </a:cubicBezTo>
                <a:lnTo>
                  <a:pt x="538505" y="310385"/>
                </a:lnTo>
                <a:cubicBezTo>
                  <a:pt x="532332" y="328687"/>
                  <a:pt x="512318" y="342974"/>
                  <a:pt x="493053" y="342974"/>
                </a:cubicBezTo>
                <a:lnTo>
                  <a:pt x="278698" y="342974"/>
                </a:lnTo>
                <a:cubicBezTo>
                  <a:pt x="276267" y="342974"/>
                  <a:pt x="273835" y="342694"/>
                  <a:pt x="271497" y="342227"/>
                </a:cubicBezTo>
                <a:lnTo>
                  <a:pt x="271497" y="371548"/>
                </a:lnTo>
                <a:cubicBezTo>
                  <a:pt x="271497" y="373135"/>
                  <a:pt x="272058" y="374536"/>
                  <a:pt x="272993" y="375750"/>
                </a:cubicBezTo>
                <a:cubicBezTo>
                  <a:pt x="281130" y="366879"/>
                  <a:pt x="292820" y="361369"/>
                  <a:pt x="305820" y="361369"/>
                </a:cubicBezTo>
                <a:cubicBezTo>
                  <a:pt x="320035" y="361369"/>
                  <a:pt x="332755" y="368093"/>
                  <a:pt x="340985" y="378457"/>
                </a:cubicBezTo>
                <a:lnTo>
                  <a:pt x="418889" y="378457"/>
                </a:lnTo>
                <a:cubicBezTo>
                  <a:pt x="427026" y="368093"/>
                  <a:pt x="439745" y="361369"/>
                  <a:pt x="454054" y="361369"/>
                </a:cubicBezTo>
                <a:cubicBezTo>
                  <a:pt x="478744" y="361369"/>
                  <a:pt x="498851" y="381446"/>
                  <a:pt x="498851" y="406097"/>
                </a:cubicBezTo>
                <a:cubicBezTo>
                  <a:pt x="498851" y="430749"/>
                  <a:pt x="478744" y="450825"/>
                  <a:pt x="454054" y="450825"/>
                </a:cubicBezTo>
                <a:cubicBezTo>
                  <a:pt x="429364" y="450825"/>
                  <a:pt x="409256" y="430749"/>
                  <a:pt x="409256" y="406097"/>
                </a:cubicBezTo>
                <a:cubicBezTo>
                  <a:pt x="409256" y="405630"/>
                  <a:pt x="409256" y="405070"/>
                  <a:pt x="409256" y="404603"/>
                </a:cubicBezTo>
                <a:lnTo>
                  <a:pt x="387840" y="404603"/>
                </a:lnTo>
                <a:lnTo>
                  <a:pt x="387840" y="568387"/>
                </a:lnTo>
                <a:cubicBezTo>
                  <a:pt x="387840" y="589304"/>
                  <a:pt x="370725" y="606298"/>
                  <a:pt x="349776" y="606298"/>
                </a:cubicBezTo>
                <a:lnTo>
                  <a:pt x="38064" y="606298"/>
                </a:lnTo>
                <a:cubicBezTo>
                  <a:pt x="17021" y="606298"/>
                  <a:pt x="0" y="589304"/>
                  <a:pt x="0" y="568387"/>
                </a:cubicBezTo>
                <a:lnTo>
                  <a:pt x="0" y="38004"/>
                </a:lnTo>
                <a:cubicBezTo>
                  <a:pt x="0" y="16994"/>
                  <a:pt x="17021" y="0"/>
                  <a:pt x="38064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3" name="iconfont-11255-5323823">
            <a:extLst>
              <a:ext uri="{FF2B5EF4-FFF2-40B4-BE49-F238E27FC236}">
                <a16:creationId xmlns:a16="http://schemas.microsoft.com/office/drawing/2014/main" id="{A635E2C3-FB61-9EF5-F81B-63937F64E3E0}"/>
              </a:ext>
            </a:extLst>
          </p:cNvPr>
          <p:cNvSpPr/>
          <p:nvPr/>
        </p:nvSpPr>
        <p:spPr>
          <a:xfrm>
            <a:off x="9709176" y="3296582"/>
            <a:ext cx="378068" cy="378145"/>
          </a:xfrm>
          <a:custGeom>
            <a:avLst/>
            <a:gdLst>
              <a:gd name="T0" fmla="*/ 4195 w 10364"/>
              <a:gd name="T1" fmla="*/ 1140 h 10364"/>
              <a:gd name="T2" fmla="*/ 905 w 10364"/>
              <a:gd name="T3" fmla="*/ 4430 h 10364"/>
              <a:gd name="T4" fmla="*/ 905 w 10364"/>
              <a:gd name="T5" fmla="*/ 5902 h 10364"/>
              <a:gd name="T6" fmla="*/ 4195 w 10364"/>
              <a:gd name="T7" fmla="*/ 9192 h 10364"/>
              <a:gd name="T8" fmla="*/ 905 w 10364"/>
              <a:gd name="T9" fmla="*/ 5902 h 10364"/>
              <a:gd name="T10" fmla="*/ 9870 w 10364"/>
              <a:gd name="T11" fmla="*/ 5602 h 10364"/>
              <a:gd name="T12" fmla="*/ 9500 w 10364"/>
              <a:gd name="T13" fmla="*/ 9869 h 10364"/>
              <a:gd name="T14" fmla="*/ 494 w 10364"/>
              <a:gd name="T15" fmla="*/ 9499 h 10364"/>
              <a:gd name="T16" fmla="*/ 247 w 10364"/>
              <a:gd name="T17" fmla="*/ 5355 h 10364"/>
              <a:gd name="T18" fmla="*/ 1 w 10364"/>
              <a:gd name="T19" fmla="*/ 9500 h 10364"/>
              <a:gd name="T20" fmla="*/ 9500 w 10364"/>
              <a:gd name="T21" fmla="*/ 10364 h 10364"/>
              <a:gd name="T22" fmla="*/ 10364 w 10364"/>
              <a:gd name="T23" fmla="*/ 5602 h 10364"/>
              <a:gd name="T24" fmla="*/ 9499 w 10364"/>
              <a:gd name="T25" fmla="*/ 0 h 10364"/>
              <a:gd name="T26" fmla="*/ 0 w 10364"/>
              <a:gd name="T27" fmla="*/ 864 h 10364"/>
              <a:gd name="T28" fmla="*/ 246 w 10364"/>
              <a:gd name="T29" fmla="*/ 4922 h 10364"/>
              <a:gd name="T30" fmla="*/ 492 w 10364"/>
              <a:gd name="T31" fmla="*/ 864 h 10364"/>
              <a:gd name="T32" fmla="*/ 9497 w 10364"/>
              <a:gd name="T33" fmla="*/ 494 h 10364"/>
              <a:gd name="T34" fmla="*/ 9867 w 10364"/>
              <a:gd name="T35" fmla="*/ 4671 h 10364"/>
              <a:gd name="T36" fmla="*/ 10360 w 10364"/>
              <a:gd name="T37" fmla="*/ 4671 h 10364"/>
              <a:gd name="T38" fmla="*/ 9499 w 10364"/>
              <a:gd name="T39" fmla="*/ 0 h 10364"/>
              <a:gd name="T40" fmla="*/ 6876 w 10364"/>
              <a:gd name="T41" fmla="*/ 2045 h 10364"/>
              <a:gd name="T42" fmla="*/ 6876 w 10364"/>
              <a:gd name="T43" fmla="*/ 1552 h 10364"/>
              <a:gd name="T44" fmla="*/ 4656 w 10364"/>
              <a:gd name="T45" fmla="*/ 1799 h 10364"/>
              <a:gd name="T46" fmla="*/ 4902 w 10364"/>
              <a:gd name="T47" fmla="*/ 3031 h 10364"/>
              <a:gd name="T48" fmla="*/ 8110 w 10364"/>
              <a:gd name="T49" fmla="*/ 2785 h 10364"/>
              <a:gd name="T50" fmla="*/ 4902 w 10364"/>
              <a:gd name="T51" fmla="*/ 2539 h 10364"/>
              <a:gd name="T52" fmla="*/ 4902 w 10364"/>
              <a:gd name="T53" fmla="*/ 3031 h 10364"/>
              <a:gd name="T54" fmla="*/ 8850 w 10364"/>
              <a:gd name="T55" fmla="*/ 4019 h 10364"/>
              <a:gd name="T56" fmla="*/ 8850 w 10364"/>
              <a:gd name="T57" fmla="*/ 3526 h 10364"/>
              <a:gd name="T58" fmla="*/ 4656 w 10364"/>
              <a:gd name="T59" fmla="*/ 3772 h 10364"/>
              <a:gd name="T60" fmla="*/ 4902 w 10364"/>
              <a:gd name="T61" fmla="*/ 6807 h 10364"/>
              <a:gd name="T62" fmla="*/ 7122 w 10364"/>
              <a:gd name="T63" fmla="*/ 6561 h 10364"/>
              <a:gd name="T64" fmla="*/ 4902 w 10364"/>
              <a:gd name="T65" fmla="*/ 6315 h 10364"/>
              <a:gd name="T66" fmla="*/ 4902 w 10364"/>
              <a:gd name="T67" fmla="*/ 6807 h 10364"/>
              <a:gd name="T68" fmla="*/ 7864 w 10364"/>
              <a:gd name="T69" fmla="*/ 7794 h 10364"/>
              <a:gd name="T70" fmla="*/ 7864 w 10364"/>
              <a:gd name="T71" fmla="*/ 7301 h 10364"/>
              <a:gd name="T72" fmla="*/ 4656 w 10364"/>
              <a:gd name="T73" fmla="*/ 7547 h 10364"/>
              <a:gd name="T74" fmla="*/ 4902 w 10364"/>
              <a:gd name="T75" fmla="*/ 8781 h 10364"/>
              <a:gd name="T76" fmla="*/ 9096 w 10364"/>
              <a:gd name="T77" fmla="*/ 8535 h 10364"/>
              <a:gd name="T78" fmla="*/ 4902 w 10364"/>
              <a:gd name="T79" fmla="*/ 8288 h 10364"/>
              <a:gd name="T80" fmla="*/ 4902 w 10364"/>
              <a:gd name="T81" fmla="*/ 8781 h 10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364" h="10364">
                <a:moveTo>
                  <a:pt x="905" y="1140"/>
                </a:moveTo>
                <a:lnTo>
                  <a:pt x="4195" y="1140"/>
                </a:lnTo>
                <a:lnTo>
                  <a:pt x="4195" y="4430"/>
                </a:lnTo>
                <a:lnTo>
                  <a:pt x="905" y="4430"/>
                </a:lnTo>
                <a:lnTo>
                  <a:pt x="905" y="1140"/>
                </a:lnTo>
                <a:close/>
                <a:moveTo>
                  <a:pt x="905" y="5902"/>
                </a:moveTo>
                <a:lnTo>
                  <a:pt x="4195" y="5902"/>
                </a:lnTo>
                <a:lnTo>
                  <a:pt x="4195" y="9192"/>
                </a:lnTo>
                <a:lnTo>
                  <a:pt x="905" y="9192"/>
                </a:lnTo>
                <a:lnTo>
                  <a:pt x="905" y="5902"/>
                </a:lnTo>
                <a:close/>
                <a:moveTo>
                  <a:pt x="10116" y="5356"/>
                </a:moveTo>
                <a:cubicBezTo>
                  <a:pt x="9980" y="5356"/>
                  <a:pt x="9870" y="5466"/>
                  <a:pt x="9870" y="5602"/>
                </a:cubicBezTo>
                <a:lnTo>
                  <a:pt x="9870" y="9499"/>
                </a:lnTo>
                <a:cubicBezTo>
                  <a:pt x="9870" y="9702"/>
                  <a:pt x="9704" y="9869"/>
                  <a:pt x="9500" y="9869"/>
                </a:cubicBezTo>
                <a:lnTo>
                  <a:pt x="864" y="9869"/>
                </a:lnTo>
                <a:cubicBezTo>
                  <a:pt x="660" y="9869"/>
                  <a:pt x="494" y="9702"/>
                  <a:pt x="494" y="9499"/>
                </a:cubicBezTo>
                <a:lnTo>
                  <a:pt x="494" y="5601"/>
                </a:lnTo>
                <a:cubicBezTo>
                  <a:pt x="494" y="5465"/>
                  <a:pt x="383" y="5355"/>
                  <a:pt x="247" y="5355"/>
                </a:cubicBezTo>
                <a:cubicBezTo>
                  <a:pt x="111" y="5355"/>
                  <a:pt x="1" y="5465"/>
                  <a:pt x="1" y="5601"/>
                </a:cubicBezTo>
                <a:lnTo>
                  <a:pt x="1" y="9500"/>
                </a:lnTo>
                <a:cubicBezTo>
                  <a:pt x="1" y="9976"/>
                  <a:pt x="389" y="10364"/>
                  <a:pt x="865" y="10364"/>
                </a:cubicBezTo>
                <a:lnTo>
                  <a:pt x="9500" y="10364"/>
                </a:lnTo>
                <a:cubicBezTo>
                  <a:pt x="9976" y="10364"/>
                  <a:pt x="10364" y="9976"/>
                  <a:pt x="10364" y="9500"/>
                </a:cubicBezTo>
                <a:lnTo>
                  <a:pt x="10364" y="5602"/>
                </a:lnTo>
                <a:cubicBezTo>
                  <a:pt x="10362" y="5466"/>
                  <a:pt x="10252" y="5356"/>
                  <a:pt x="10116" y="5356"/>
                </a:cubicBezTo>
                <a:close/>
                <a:moveTo>
                  <a:pt x="9499" y="0"/>
                </a:moveTo>
                <a:lnTo>
                  <a:pt x="864" y="0"/>
                </a:lnTo>
                <a:cubicBezTo>
                  <a:pt x="387" y="0"/>
                  <a:pt x="0" y="387"/>
                  <a:pt x="0" y="864"/>
                </a:cubicBezTo>
                <a:lnTo>
                  <a:pt x="0" y="4676"/>
                </a:lnTo>
                <a:cubicBezTo>
                  <a:pt x="0" y="4812"/>
                  <a:pt x="110" y="4922"/>
                  <a:pt x="246" y="4922"/>
                </a:cubicBezTo>
                <a:cubicBezTo>
                  <a:pt x="382" y="4922"/>
                  <a:pt x="492" y="4812"/>
                  <a:pt x="492" y="4676"/>
                </a:cubicBezTo>
                <a:lnTo>
                  <a:pt x="492" y="864"/>
                </a:lnTo>
                <a:cubicBezTo>
                  <a:pt x="492" y="660"/>
                  <a:pt x="659" y="494"/>
                  <a:pt x="862" y="494"/>
                </a:cubicBezTo>
                <a:lnTo>
                  <a:pt x="9497" y="494"/>
                </a:lnTo>
                <a:cubicBezTo>
                  <a:pt x="9701" y="494"/>
                  <a:pt x="9867" y="660"/>
                  <a:pt x="9867" y="864"/>
                </a:cubicBezTo>
                <a:lnTo>
                  <a:pt x="9867" y="4671"/>
                </a:lnTo>
                <a:cubicBezTo>
                  <a:pt x="9867" y="4807"/>
                  <a:pt x="9977" y="4917"/>
                  <a:pt x="10114" y="4917"/>
                </a:cubicBezTo>
                <a:cubicBezTo>
                  <a:pt x="10250" y="4917"/>
                  <a:pt x="10360" y="4807"/>
                  <a:pt x="10360" y="4671"/>
                </a:cubicBezTo>
                <a:lnTo>
                  <a:pt x="10360" y="864"/>
                </a:lnTo>
                <a:cubicBezTo>
                  <a:pt x="10362" y="387"/>
                  <a:pt x="9975" y="0"/>
                  <a:pt x="9499" y="0"/>
                </a:cubicBezTo>
                <a:close/>
                <a:moveTo>
                  <a:pt x="4902" y="2045"/>
                </a:moveTo>
                <a:lnTo>
                  <a:pt x="6876" y="2045"/>
                </a:lnTo>
                <a:cubicBezTo>
                  <a:pt x="7012" y="2045"/>
                  <a:pt x="7122" y="1935"/>
                  <a:pt x="7122" y="1799"/>
                </a:cubicBezTo>
                <a:cubicBezTo>
                  <a:pt x="7122" y="1662"/>
                  <a:pt x="7012" y="1552"/>
                  <a:pt x="6876" y="1552"/>
                </a:cubicBezTo>
                <a:lnTo>
                  <a:pt x="4902" y="1552"/>
                </a:lnTo>
                <a:cubicBezTo>
                  <a:pt x="4766" y="1552"/>
                  <a:pt x="4656" y="1662"/>
                  <a:pt x="4656" y="1799"/>
                </a:cubicBezTo>
                <a:cubicBezTo>
                  <a:pt x="4656" y="1934"/>
                  <a:pt x="4766" y="2045"/>
                  <a:pt x="4902" y="2045"/>
                </a:cubicBezTo>
                <a:close/>
                <a:moveTo>
                  <a:pt x="4902" y="3031"/>
                </a:moveTo>
                <a:lnTo>
                  <a:pt x="7864" y="3031"/>
                </a:lnTo>
                <a:cubicBezTo>
                  <a:pt x="8000" y="3031"/>
                  <a:pt x="8110" y="2921"/>
                  <a:pt x="8110" y="2785"/>
                </a:cubicBezTo>
                <a:cubicBezTo>
                  <a:pt x="8110" y="2649"/>
                  <a:pt x="8000" y="2539"/>
                  <a:pt x="7864" y="2539"/>
                </a:cubicBezTo>
                <a:lnTo>
                  <a:pt x="4902" y="2539"/>
                </a:lnTo>
                <a:cubicBezTo>
                  <a:pt x="4766" y="2539"/>
                  <a:pt x="4656" y="2649"/>
                  <a:pt x="4656" y="2785"/>
                </a:cubicBezTo>
                <a:cubicBezTo>
                  <a:pt x="4656" y="2921"/>
                  <a:pt x="4766" y="3031"/>
                  <a:pt x="4902" y="3031"/>
                </a:cubicBezTo>
                <a:close/>
                <a:moveTo>
                  <a:pt x="4902" y="4019"/>
                </a:moveTo>
                <a:lnTo>
                  <a:pt x="8850" y="4019"/>
                </a:lnTo>
                <a:cubicBezTo>
                  <a:pt x="8986" y="4019"/>
                  <a:pt x="9096" y="3909"/>
                  <a:pt x="9096" y="3772"/>
                </a:cubicBezTo>
                <a:cubicBezTo>
                  <a:pt x="9096" y="3636"/>
                  <a:pt x="8986" y="3526"/>
                  <a:pt x="8850" y="3526"/>
                </a:cubicBezTo>
                <a:lnTo>
                  <a:pt x="4902" y="3526"/>
                </a:lnTo>
                <a:cubicBezTo>
                  <a:pt x="4766" y="3526"/>
                  <a:pt x="4656" y="3636"/>
                  <a:pt x="4656" y="3772"/>
                </a:cubicBezTo>
                <a:cubicBezTo>
                  <a:pt x="4656" y="3907"/>
                  <a:pt x="4766" y="4019"/>
                  <a:pt x="4902" y="4019"/>
                </a:cubicBezTo>
                <a:close/>
                <a:moveTo>
                  <a:pt x="4902" y="6807"/>
                </a:moveTo>
                <a:lnTo>
                  <a:pt x="6876" y="6807"/>
                </a:lnTo>
                <a:cubicBezTo>
                  <a:pt x="7012" y="6807"/>
                  <a:pt x="7122" y="6697"/>
                  <a:pt x="7122" y="6561"/>
                </a:cubicBezTo>
                <a:cubicBezTo>
                  <a:pt x="7122" y="6425"/>
                  <a:pt x="7012" y="6315"/>
                  <a:pt x="6876" y="6315"/>
                </a:cubicBezTo>
                <a:lnTo>
                  <a:pt x="4902" y="6315"/>
                </a:lnTo>
                <a:cubicBezTo>
                  <a:pt x="4766" y="6315"/>
                  <a:pt x="4656" y="6425"/>
                  <a:pt x="4656" y="6561"/>
                </a:cubicBezTo>
                <a:cubicBezTo>
                  <a:pt x="4656" y="6696"/>
                  <a:pt x="4766" y="6807"/>
                  <a:pt x="4902" y="6807"/>
                </a:cubicBezTo>
                <a:close/>
                <a:moveTo>
                  <a:pt x="4902" y="7794"/>
                </a:moveTo>
                <a:lnTo>
                  <a:pt x="7864" y="7794"/>
                </a:lnTo>
                <a:cubicBezTo>
                  <a:pt x="8000" y="7794"/>
                  <a:pt x="8110" y="7684"/>
                  <a:pt x="8110" y="7547"/>
                </a:cubicBezTo>
                <a:cubicBezTo>
                  <a:pt x="8110" y="7411"/>
                  <a:pt x="8000" y="7301"/>
                  <a:pt x="7864" y="7301"/>
                </a:cubicBezTo>
                <a:lnTo>
                  <a:pt x="4902" y="7301"/>
                </a:lnTo>
                <a:cubicBezTo>
                  <a:pt x="4766" y="7301"/>
                  <a:pt x="4656" y="7411"/>
                  <a:pt x="4656" y="7547"/>
                </a:cubicBezTo>
                <a:cubicBezTo>
                  <a:pt x="4656" y="7684"/>
                  <a:pt x="4766" y="7794"/>
                  <a:pt x="4902" y="7794"/>
                </a:cubicBezTo>
                <a:close/>
                <a:moveTo>
                  <a:pt x="4902" y="8781"/>
                </a:moveTo>
                <a:lnTo>
                  <a:pt x="8850" y="8781"/>
                </a:lnTo>
                <a:cubicBezTo>
                  <a:pt x="8986" y="8781"/>
                  <a:pt x="9096" y="8671"/>
                  <a:pt x="9096" y="8535"/>
                </a:cubicBezTo>
                <a:cubicBezTo>
                  <a:pt x="9096" y="8399"/>
                  <a:pt x="8986" y="8288"/>
                  <a:pt x="8850" y="8288"/>
                </a:cubicBezTo>
                <a:lnTo>
                  <a:pt x="4902" y="8288"/>
                </a:lnTo>
                <a:cubicBezTo>
                  <a:pt x="4766" y="8288"/>
                  <a:pt x="4656" y="8398"/>
                  <a:pt x="4656" y="8535"/>
                </a:cubicBezTo>
                <a:cubicBezTo>
                  <a:pt x="4656" y="8670"/>
                  <a:pt x="4766" y="8781"/>
                  <a:pt x="4902" y="8781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79100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椭圆 17">
            <a:extLst>
              <a:ext uri="{FF2B5EF4-FFF2-40B4-BE49-F238E27FC236}">
                <a16:creationId xmlns:a16="http://schemas.microsoft.com/office/drawing/2014/main" id="{618FC27D-20C3-EB8F-D03A-567374E4D879}"/>
              </a:ext>
            </a:extLst>
          </p:cNvPr>
          <p:cNvSpPr/>
          <p:nvPr/>
        </p:nvSpPr>
        <p:spPr>
          <a:xfrm>
            <a:off x="1344973" y="2780888"/>
            <a:ext cx="2827432" cy="2827432"/>
          </a:xfrm>
          <a:prstGeom prst="ellipse">
            <a:avLst/>
          </a:prstGeom>
          <a:solidFill>
            <a:schemeClr val="accent3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4947BA3D-11AC-1FAC-5FA9-6DE3D491DBC6}"/>
              </a:ext>
            </a:extLst>
          </p:cNvPr>
          <p:cNvSpPr/>
          <p:nvPr/>
        </p:nvSpPr>
        <p:spPr>
          <a:xfrm>
            <a:off x="4682284" y="2780888"/>
            <a:ext cx="2827432" cy="2827432"/>
          </a:xfrm>
          <a:prstGeom prst="ellipse">
            <a:avLst/>
          </a:prstGeom>
          <a:solidFill>
            <a:schemeClr val="accent3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8013A029-25D5-7B21-4AC3-54C70DD2BB9A}"/>
              </a:ext>
            </a:extLst>
          </p:cNvPr>
          <p:cNvSpPr/>
          <p:nvPr/>
        </p:nvSpPr>
        <p:spPr>
          <a:xfrm>
            <a:off x="8019595" y="2780888"/>
            <a:ext cx="2827432" cy="2827432"/>
          </a:xfrm>
          <a:prstGeom prst="ellipse">
            <a:avLst/>
          </a:prstGeom>
          <a:solidFill>
            <a:schemeClr val="accent3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BD642CC-C7AD-C13E-72E2-6B9B9794C9A5}"/>
              </a:ext>
            </a:extLst>
          </p:cNvPr>
          <p:cNvSpPr txBox="1"/>
          <p:nvPr/>
        </p:nvSpPr>
        <p:spPr>
          <a:xfrm>
            <a:off x="1563431" y="1287368"/>
            <a:ext cx="1826141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algn="ctr"/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摄影作品</a:t>
            </a: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CA05F097-AF34-8EE1-C230-28BDBDA7B005}"/>
              </a:ext>
            </a:extLst>
          </p:cNvPr>
          <p:cNvSpPr/>
          <p:nvPr/>
        </p:nvSpPr>
        <p:spPr>
          <a:xfrm>
            <a:off x="1344973" y="2597760"/>
            <a:ext cx="2827432" cy="2827432"/>
          </a:xfrm>
          <a:prstGeom prst="ellipse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24457" r="-24457"/>
            </a:stretch>
          </a:blip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A41E901A-D902-6570-062D-F8B39F5A926B}"/>
              </a:ext>
            </a:extLst>
          </p:cNvPr>
          <p:cNvSpPr/>
          <p:nvPr/>
        </p:nvSpPr>
        <p:spPr>
          <a:xfrm>
            <a:off x="4682284" y="2597760"/>
            <a:ext cx="2827432" cy="2827432"/>
          </a:xfrm>
          <a:prstGeom prst="ellipse">
            <a:avLst/>
          </a:prstGeom>
          <a:blipFill>
            <a:blip r:embed="rId4"/>
            <a:srcRect/>
            <a:stretch>
              <a:fillRect l="-25501" t="-11396" r="-42707"/>
            </a:stretch>
          </a:blip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9BDE744D-957D-EF86-7F24-E409CEEBE70B}"/>
              </a:ext>
            </a:extLst>
          </p:cNvPr>
          <p:cNvSpPr/>
          <p:nvPr/>
        </p:nvSpPr>
        <p:spPr>
          <a:xfrm>
            <a:off x="8019595" y="2597760"/>
            <a:ext cx="2827432" cy="2827432"/>
          </a:xfrm>
          <a:prstGeom prst="ellipse">
            <a:avLst/>
          </a:prstGeom>
          <a:blipFill>
            <a:blip r:embed="rId5"/>
            <a:srcRect/>
            <a:stretch>
              <a:fillRect l="-62088" r="-32666" b="-17796"/>
            </a:stretch>
          </a:blip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íṡľide">
            <a:extLst>
              <a:ext uri="{FF2B5EF4-FFF2-40B4-BE49-F238E27FC236}">
                <a16:creationId xmlns:a16="http://schemas.microsoft.com/office/drawing/2014/main" id="{E2D259CF-5F6D-305F-5E65-A4535A58D7E5}"/>
              </a:ext>
            </a:extLst>
          </p:cNvPr>
          <p:cNvSpPr txBox="1"/>
          <p:nvPr/>
        </p:nvSpPr>
        <p:spPr>
          <a:xfrm>
            <a:off x="2435523" y="4881478"/>
            <a:ext cx="646331" cy="369332"/>
          </a:xfrm>
          <a:prstGeom prst="rect">
            <a:avLst/>
          </a:prstGeom>
          <a:noFill/>
        </p:spPr>
        <p:txBody>
          <a:bodyPr wrap="none">
            <a:noAutofit/>
          </a:bodyPr>
          <a:lstStyle>
            <a:defPPr>
              <a:defRPr lang="zh-CN"/>
            </a:defPPr>
            <a:lvl1pPr algn="ctr">
              <a:defRPr b="1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 panose="020B0604020202020204" pitchFamily="34" charset="0"/>
              </a:rPr>
              <a:t>人像</a:t>
            </a:r>
            <a:endParaRPr lang="en-US" altLang="zh-CN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Arial" panose="020B0604020202020204" pitchFamily="34" charset="0"/>
            </a:endParaRPr>
          </a:p>
        </p:txBody>
      </p:sp>
      <p:sp>
        <p:nvSpPr>
          <p:cNvPr id="26" name="íṡľide">
            <a:extLst>
              <a:ext uri="{FF2B5EF4-FFF2-40B4-BE49-F238E27FC236}">
                <a16:creationId xmlns:a16="http://schemas.microsoft.com/office/drawing/2014/main" id="{24E77ED3-5CA5-1333-3433-9362913BC50C}"/>
              </a:ext>
            </a:extLst>
          </p:cNvPr>
          <p:cNvSpPr txBox="1"/>
          <p:nvPr/>
        </p:nvSpPr>
        <p:spPr>
          <a:xfrm>
            <a:off x="5772835" y="4881478"/>
            <a:ext cx="646331" cy="369332"/>
          </a:xfrm>
          <a:prstGeom prst="rect">
            <a:avLst/>
          </a:prstGeom>
          <a:noFill/>
        </p:spPr>
        <p:txBody>
          <a:bodyPr wrap="none">
            <a:noAutofit/>
          </a:bodyPr>
          <a:lstStyle>
            <a:defPPr>
              <a:defRPr lang="zh-CN"/>
            </a:defPPr>
            <a:lvl1pPr algn="ctr">
              <a:defRPr b="1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 panose="020B0604020202020204" pitchFamily="34" charset="0"/>
              </a:rPr>
              <a:t>风景</a:t>
            </a:r>
            <a:endParaRPr lang="en-US" altLang="zh-CN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Arial" panose="020B0604020202020204" pitchFamily="34" charset="0"/>
            </a:endParaRPr>
          </a:p>
        </p:txBody>
      </p:sp>
      <p:sp>
        <p:nvSpPr>
          <p:cNvPr id="27" name="íṡľide">
            <a:extLst>
              <a:ext uri="{FF2B5EF4-FFF2-40B4-BE49-F238E27FC236}">
                <a16:creationId xmlns:a16="http://schemas.microsoft.com/office/drawing/2014/main" id="{D8380DF6-A035-BBFD-8FB1-35524DC978E0}"/>
              </a:ext>
            </a:extLst>
          </p:cNvPr>
          <p:cNvSpPr txBox="1"/>
          <p:nvPr/>
        </p:nvSpPr>
        <p:spPr>
          <a:xfrm>
            <a:off x="9110146" y="4881478"/>
            <a:ext cx="646331" cy="369332"/>
          </a:xfrm>
          <a:prstGeom prst="rect">
            <a:avLst/>
          </a:prstGeom>
          <a:noFill/>
        </p:spPr>
        <p:txBody>
          <a:bodyPr wrap="none">
            <a:noAutofit/>
          </a:bodyPr>
          <a:lstStyle>
            <a:defPPr>
              <a:defRPr lang="zh-CN"/>
            </a:defPPr>
            <a:lvl1pPr algn="ctr">
              <a:defRPr b="1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 panose="020B0604020202020204" pitchFamily="34" charset="0"/>
              </a:rPr>
              <a:t>创意</a:t>
            </a:r>
            <a:endParaRPr lang="en-US" altLang="zh-CN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1831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314608A1-21C4-E2E6-3A51-59B6457FC2AD}"/>
              </a:ext>
            </a:extLst>
          </p:cNvPr>
          <p:cNvSpPr txBox="1"/>
          <p:nvPr/>
        </p:nvSpPr>
        <p:spPr>
          <a:xfrm>
            <a:off x="4310896" y="2677219"/>
            <a:ext cx="3570208" cy="1107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noAutofit/>
          </a:bodyPr>
          <a:lstStyle/>
          <a:p>
            <a:pPr algn="ctr"/>
            <a:r>
              <a:rPr lang="zh-CN" altLang="en-US" sz="660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个人优势</a:t>
            </a: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D9C40008-2E08-1724-10F9-21AF41F0D569}"/>
              </a:ext>
            </a:extLst>
          </p:cNvPr>
          <p:cNvSpPr txBox="1"/>
          <p:nvPr/>
        </p:nvSpPr>
        <p:spPr>
          <a:xfrm>
            <a:off x="4428638" y="3842228"/>
            <a:ext cx="3343762" cy="33855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600">
                <a:solidFill>
                  <a:schemeClr val="bg1"/>
                </a:solidFill>
                <a:cs typeface="+mn-ea"/>
                <a:sym typeface="+mn-lt"/>
              </a:rPr>
              <a:t>PERSONAL ADVANTAGE</a:t>
            </a:r>
            <a:endParaRPr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342691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íşļiďê">
            <a:extLst>
              <a:ext uri="{FF2B5EF4-FFF2-40B4-BE49-F238E27FC236}">
                <a16:creationId xmlns:a16="http://schemas.microsoft.com/office/drawing/2014/main" id="{8C8FE85B-1A69-379C-4F7E-1F7A24B46955}"/>
              </a:ext>
            </a:extLst>
          </p:cNvPr>
          <p:cNvSpPr/>
          <p:nvPr/>
        </p:nvSpPr>
        <p:spPr>
          <a:xfrm>
            <a:off x="1329909" y="2664395"/>
            <a:ext cx="4557066" cy="1129572"/>
          </a:xfrm>
          <a:prstGeom prst="roundRect">
            <a:avLst>
              <a:gd name="adj" fmla="val 0"/>
            </a:avLst>
          </a:prstGeom>
          <a:solidFill>
            <a:schemeClr val="tx1">
              <a:lumMod val="50000"/>
              <a:lumOff val="50000"/>
              <a:alpha val="10000"/>
            </a:schemeClr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îṧľiḍè">
            <a:extLst>
              <a:ext uri="{FF2B5EF4-FFF2-40B4-BE49-F238E27FC236}">
                <a16:creationId xmlns:a16="http://schemas.microsoft.com/office/drawing/2014/main" id="{EA16D6E5-890D-3D0E-48E2-54805A066AB5}"/>
              </a:ext>
            </a:extLst>
          </p:cNvPr>
          <p:cNvSpPr txBox="1"/>
          <p:nvPr/>
        </p:nvSpPr>
        <p:spPr>
          <a:xfrm>
            <a:off x="1544074" y="2831665"/>
            <a:ext cx="1507966" cy="437258"/>
          </a:xfrm>
          <a:prstGeom prst="roundRect">
            <a:avLst>
              <a:gd name="adj" fmla="val 0"/>
            </a:avLst>
          </a:prstGeom>
          <a:noFill/>
        </p:spPr>
        <p:txBody>
          <a:bodyPr wrap="none" anchor="ctr" anchorCtr="0">
            <a:noAutofit/>
          </a:bodyPr>
          <a:lstStyle>
            <a:defPPr>
              <a:defRPr lang="zh-CN"/>
            </a:defPPr>
            <a:lvl1pPr algn="ctr"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algn="l"/>
            <a:r>
              <a:rPr lang="zh-CN" altLang="en-US">
                <a:sym typeface="Arial" panose="020B0604020202020204" pitchFamily="34" charset="0"/>
              </a:rPr>
              <a:t>业务基础知识</a:t>
            </a:r>
            <a:endParaRPr lang="en-US" altLang="zh-CN" dirty="0">
              <a:sym typeface="Arial" panose="020B0604020202020204" pitchFamily="34" charset="0"/>
            </a:endParaRPr>
          </a:p>
        </p:txBody>
      </p:sp>
      <p:sp>
        <p:nvSpPr>
          <p:cNvPr id="5" name="ïşḻïde">
            <a:extLst>
              <a:ext uri="{FF2B5EF4-FFF2-40B4-BE49-F238E27FC236}">
                <a16:creationId xmlns:a16="http://schemas.microsoft.com/office/drawing/2014/main" id="{6A4FAE1D-48FD-CB11-F0EA-3CDAD7464A4F}"/>
              </a:ext>
            </a:extLst>
          </p:cNvPr>
          <p:cNvSpPr txBox="1"/>
          <p:nvPr/>
        </p:nvSpPr>
        <p:spPr>
          <a:xfrm>
            <a:off x="5043571" y="2752181"/>
            <a:ext cx="958850" cy="437258"/>
          </a:xfrm>
          <a:prstGeom prst="roundRect">
            <a:avLst>
              <a:gd name="adj" fmla="val 0"/>
            </a:avLst>
          </a:prstGeom>
          <a:noFill/>
          <a:ln w="571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ctr" defTabSz="913765">
              <a:defRPr sz="20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 sz="3600" i="1" dirty="0">
                <a:solidFill>
                  <a:schemeClr val="accent5"/>
                </a:solidFill>
                <a:effectLst>
                  <a:outerShdw dist="50800" dir="2700000" algn="tl" rotWithShape="0">
                    <a:schemeClr val="accent6">
                      <a:lumMod val="40000"/>
                      <a:lumOff val="60000"/>
                    </a:schemeClr>
                  </a:outerShdw>
                </a:effectLst>
              </a:rPr>
              <a:t>01</a:t>
            </a:r>
          </a:p>
        </p:txBody>
      </p:sp>
      <p:sp>
        <p:nvSpPr>
          <p:cNvPr id="6" name="íṡḻîḍê">
            <a:extLst>
              <a:ext uri="{FF2B5EF4-FFF2-40B4-BE49-F238E27FC236}">
                <a16:creationId xmlns:a16="http://schemas.microsoft.com/office/drawing/2014/main" id="{3A06D526-6137-B831-4C4A-A7F2FD917F72}"/>
              </a:ext>
            </a:extLst>
          </p:cNvPr>
          <p:cNvSpPr/>
          <p:nvPr/>
        </p:nvSpPr>
        <p:spPr>
          <a:xfrm>
            <a:off x="6247301" y="2664395"/>
            <a:ext cx="4557066" cy="1129572"/>
          </a:xfrm>
          <a:prstGeom prst="roundRect">
            <a:avLst>
              <a:gd name="adj" fmla="val 0"/>
            </a:avLst>
          </a:prstGeom>
          <a:solidFill>
            <a:schemeClr val="tx1">
              <a:lumMod val="50000"/>
              <a:lumOff val="50000"/>
              <a:alpha val="10000"/>
            </a:schemeClr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îṩľîḑè">
            <a:extLst>
              <a:ext uri="{FF2B5EF4-FFF2-40B4-BE49-F238E27FC236}">
                <a16:creationId xmlns:a16="http://schemas.microsoft.com/office/drawing/2014/main" id="{666ACAE4-23C3-3233-5029-AB95EAB4F8A1}"/>
              </a:ext>
            </a:extLst>
          </p:cNvPr>
          <p:cNvSpPr txBox="1"/>
          <p:nvPr/>
        </p:nvSpPr>
        <p:spPr>
          <a:xfrm>
            <a:off x="6461466" y="2831665"/>
            <a:ext cx="1507966" cy="437258"/>
          </a:xfrm>
          <a:prstGeom prst="roundRect">
            <a:avLst>
              <a:gd name="adj" fmla="val 0"/>
            </a:avLst>
          </a:prstGeom>
          <a:noFill/>
          <a:ln w="571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ctr" defTabSz="913765">
              <a:defRPr sz="20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914354"/>
            <a:r>
              <a:rPr lang="zh-CN" altLang="en-US" sz="1800" b="1" i="0">
                <a:solidFill>
                  <a:schemeClr val="tx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需求挖掘</a:t>
            </a:r>
            <a:r>
              <a:rPr lang="zh-CN" altLang="en-US" sz="1800" b="1" i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能力</a:t>
            </a:r>
            <a:endParaRPr lang="en-US" altLang="zh-CN" sz="18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iśļïḑe">
            <a:extLst>
              <a:ext uri="{FF2B5EF4-FFF2-40B4-BE49-F238E27FC236}">
                <a16:creationId xmlns:a16="http://schemas.microsoft.com/office/drawing/2014/main" id="{E332D43D-94D3-1964-E5A0-A73220ABCF5B}"/>
              </a:ext>
            </a:extLst>
          </p:cNvPr>
          <p:cNvSpPr txBox="1"/>
          <p:nvPr/>
        </p:nvSpPr>
        <p:spPr>
          <a:xfrm>
            <a:off x="9903240" y="2752181"/>
            <a:ext cx="958850" cy="437258"/>
          </a:xfrm>
          <a:prstGeom prst="roundRect">
            <a:avLst>
              <a:gd name="adj" fmla="val 0"/>
            </a:avLst>
          </a:prstGeom>
          <a:noFill/>
          <a:ln w="571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ctr" defTabSz="913765">
              <a:defRPr sz="20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 sz="3600" i="1" dirty="0">
                <a:solidFill>
                  <a:schemeClr val="accent5"/>
                </a:solidFill>
                <a:effectLst>
                  <a:outerShdw dist="50800" dir="2700000" algn="tl" rotWithShape="0">
                    <a:schemeClr val="accent6">
                      <a:lumMod val="40000"/>
                      <a:lumOff val="60000"/>
                    </a:schemeClr>
                  </a:outerShdw>
                </a:effectLst>
              </a:rPr>
              <a:t>02</a:t>
            </a:r>
          </a:p>
        </p:txBody>
      </p:sp>
      <p:sp>
        <p:nvSpPr>
          <p:cNvPr id="10" name="íS1íḑê">
            <a:extLst>
              <a:ext uri="{FF2B5EF4-FFF2-40B4-BE49-F238E27FC236}">
                <a16:creationId xmlns:a16="http://schemas.microsoft.com/office/drawing/2014/main" id="{A039A87E-19B5-D682-398E-A981CC18FBDE}"/>
              </a:ext>
            </a:extLst>
          </p:cNvPr>
          <p:cNvSpPr/>
          <p:nvPr/>
        </p:nvSpPr>
        <p:spPr>
          <a:xfrm>
            <a:off x="1329910" y="4231227"/>
            <a:ext cx="4557066" cy="1129572"/>
          </a:xfrm>
          <a:prstGeom prst="roundRect">
            <a:avLst>
              <a:gd name="adj" fmla="val 0"/>
            </a:avLst>
          </a:prstGeom>
          <a:solidFill>
            <a:schemeClr val="tx1">
              <a:lumMod val="50000"/>
              <a:lumOff val="50000"/>
              <a:alpha val="10000"/>
            </a:schemeClr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ïS1îḍe">
            <a:extLst>
              <a:ext uri="{FF2B5EF4-FFF2-40B4-BE49-F238E27FC236}">
                <a16:creationId xmlns:a16="http://schemas.microsoft.com/office/drawing/2014/main" id="{637AF878-EE1A-F221-3DC0-6175B6A5C02D}"/>
              </a:ext>
            </a:extLst>
          </p:cNvPr>
          <p:cNvSpPr txBox="1"/>
          <p:nvPr/>
        </p:nvSpPr>
        <p:spPr>
          <a:xfrm>
            <a:off x="1544074" y="4398497"/>
            <a:ext cx="1507966" cy="437258"/>
          </a:xfrm>
          <a:prstGeom prst="roundRect">
            <a:avLst>
              <a:gd name="adj" fmla="val 0"/>
            </a:avLst>
          </a:prstGeom>
          <a:noFill/>
          <a:ln w="571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ctr" defTabSz="913765">
              <a:defRPr sz="20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 defTabSz="914354"/>
            <a:r>
              <a:rPr lang="zh-CN" altLang="en-US" sz="1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专业储备能力</a:t>
            </a:r>
            <a:endParaRPr lang="en-US" altLang="zh-CN" sz="18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iṧľíḑê">
            <a:extLst>
              <a:ext uri="{FF2B5EF4-FFF2-40B4-BE49-F238E27FC236}">
                <a16:creationId xmlns:a16="http://schemas.microsoft.com/office/drawing/2014/main" id="{755EDEFF-0330-6E0F-FCF6-DE5FCDE587A6}"/>
              </a:ext>
            </a:extLst>
          </p:cNvPr>
          <p:cNvSpPr txBox="1"/>
          <p:nvPr/>
        </p:nvSpPr>
        <p:spPr>
          <a:xfrm>
            <a:off x="5043572" y="4319013"/>
            <a:ext cx="958850" cy="437258"/>
          </a:xfrm>
          <a:prstGeom prst="roundRect">
            <a:avLst>
              <a:gd name="adj" fmla="val 0"/>
            </a:avLst>
          </a:prstGeom>
          <a:noFill/>
          <a:ln w="571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ctr" defTabSz="913765">
              <a:defRPr sz="20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 sz="3600" i="1" dirty="0">
                <a:solidFill>
                  <a:schemeClr val="accent5"/>
                </a:solidFill>
                <a:effectLst>
                  <a:outerShdw dist="50800" dir="2700000" algn="tl" rotWithShape="0">
                    <a:schemeClr val="accent6">
                      <a:lumMod val="40000"/>
                      <a:lumOff val="60000"/>
                    </a:schemeClr>
                  </a:outerShdw>
                </a:effectLst>
              </a:rPr>
              <a:t>03</a:t>
            </a:r>
          </a:p>
        </p:txBody>
      </p:sp>
      <p:sp>
        <p:nvSpPr>
          <p:cNvPr id="14" name="iśľîḓê">
            <a:extLst>
              <a:ext uri="{FF2B5EF4-FFF2-40B4-BE49-F238E27FC236}">
                <a16:creationId xmlns:a16="http://schemas.microsoft.com/office/drawing/2014/main" id="{25BD64D8-9367-59ED-945A-2C59D59B4527}"/>
              </a:ext>
            </a:extLst>
          </p:cNvPr>
          <p:cNvSpPr/>
          <p:nvPr/>
        </p:nvSpPr>
        <p:spPr>
          <a:xfrm>
            <a:off x="6247301" y="4231227"/>
            <a:ext cx="4557066" cy="1129572"/>
          </a:xfrm>
          <a:prstGeom prst="roundRect">
            <a:avLst>
              <a:gd name="adj" fmla="val 0"/>
            </a:avLst>
          </a:prstGeom>
          <a:solidFill>
            <a:schemeClr val="tx1">
              <a:lumMod val="50000"/>
              <a:lumOff val="50000"/>
              <a:alpha val="10000"/>
            </a:schemeClr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îṥļîḓé">
            <a:extLst>
              <a:ext uri="{FF2B5EF4-FFF2-40B4-BE49-F238E27FC236}">
                <a16:creationId xmlns:a16="http://schemas.microsoft.com/office/drawing/2014/main" id="{363C6679-5C3E-9ADE-84A7-3BA9C72B46FF}"/>
              </a:ext>
            </a:extLst>
          </p:cNvPr>
          <p:cNvSpPr txBox="1"/>
          <p:nvPr/>
        </p:nvSpPr>
        <p:spPr>
          <a:xfrm>
            <a:off x="6461466" y="4398497"/>
            <a:ext cx="1507966" cy="437258"/>
          </a:xfrm>
          <a:prstGeom prst="roundRect">
            <a:avLst>
              <a:gd name="adj" fmla="val 0"/>
            </a:avLst>
          </a:prstGeom>
          <a:noFill/>
          <a:ln w="571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ctr" defTabSz="913765">
              <a:defRPr sz="20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914354"/>
            <a:r>
              <a:rPr lang="zh-CN" altLang="en-US" sz="1800" b="1" i="0">
                <a:solidFill>
                  <a:schemeClr val="tx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复盘总结</a:t>
            </a:r>
            <a:r>
              <a:rPr lang="zh-CN" altLang="en-US" sz="1800" b="1" i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能力</a:t>
            </a:r>
            <a:endParaRPr lang="en-US" altLang="zh-CN" sz="18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isḷïḓè">
            <a:extLst>
              <a:ext uri="{FF2B5EF4-FFF2-40B4-BE49-F238E27FC236}">
                <a16:creationId xmlns:a16="http://schemas.microsoft.com/office/drawing/2014/main" id="{9FFD82CE-296D-7CBB-D3C2-54A852F63DA1}"/>
              </a:ext>
            </a:extLst>
          </p:cNvPr>
          <p:cNvSpPr txBox="1"/>
          <p:nvPr/>
        </p:nvSpPr>
        <p:spPr>
          <a:xfrm>
            <a:off x="9903240" y="4319013"/>
            <a:ext cx="958850" cy="437258"/>
          </a:xfrm>
          <a:prstGeom prst="roundRect">
            <a:avLst>
              <a:gd name="adj" fmla="val 0"/>
            </a:avLst>
          </a:prstGeom>
          <a:noFill/>
          <a:ln w="571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ctr" defTabSz="913765">
              <a:defRPr sz="20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 sz="3600" i="1" dirty="0">
                <a:solidFill>
                  <a:schemeClr val="accent5"/>
                </a:solidFill>
                <a:effectLst>
                  <a:outerShdw dist="50800" dir="2700000" algn="tl" rotWithShape="0">
                    <a:schemeClr val="accent6">
                      <a:lumMod val="40000"/>
                      <a:lumOff val="60000"/>
                    </a:schemeClr>
                  </a:outerShdw>
                </a:effectLst>
              </a:rPr>
              <a:t>04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4A6C0C8-6DC4-67D0-541B-4FA9DE3A23B3}"/>
              </a:ext>
            </a:extLst>
          </p:cNvPr>
          <p:cNvSpPr txBox="1"/>
          <p:nvPr/>
        </p:nvSpPr>
        <p:spPr>
          <a:xfrm>
            <a:off x="1563440" y="1287368"/>
            <a:ext cx="1826141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algn="ctr"/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我的技能</a:t>
            </a:r>
          </a:p>
        </p:txBody>
      </p:sp>
      <p:sp>
        <p:nvSpPr>
          <p:cNvPr id="22" name="îṧľiḍè">
            <a:extLst>
              <a:ext uri="{FF2B5EF4-FFF2-40B4-BE49-F238E27FC236}">
                <a16:creationId xmlns:a16="http://schemas.microsoft.com/office/drawing/2014/main" id="{812EDAD4-2D33-33D3-5A5E-6832C8CCC773}"/>
              </a:ext>
            </a:extLst>
          </p:cNvPr>
          <p:cNvSpPr txBox="1"/>
          <p:nvPr/>
        </p:nvSpPr>
        <p:spPr>
          <a:xfrm>
            <a:off x="1552551" y="3231304"/>
            <a:ext cx="2602182" cy="437258"/>
          </a:xfrm>
          <a:prstGeom prst="roundRect">
            <a:avLst>
              <a:gd name="adj" fmla="val 0"/>
            </a:avLst>
          </a:prstGeom>
          <a:noFill/>
          <a:ln w="571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ctr" defTabSz="913765">
              <a:defRPr sz="20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 defTabSz="914354"/>
            <a:r>
              <a:rPr lang="zh-CN" altLang="en-US" sz="1600" b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具备一定的业务基础知识</a:t>
            </a:r>
            <a:endParaRPr lang="en-US" altLang="zh-CN" sz="1600" b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îṩľîḑè">
            <a:extLst>
              <a:ext uri="{FF2B5EF4-FFF2-40B4-BE49-F238E27FC236}">
                <a16:creationId xmlns:a16="http://schemas.microsoft.com/office/drawing/2014/main" id="{F28C31FB-371B-4D81-91C5-8334FD784782}"/>
              </a:ext>
            </a:extLst>
          </p:cNvPr>
          <p:cNvSpPr txBox="1"/>
          <p:nvPr/>
        </p:nvSpPr>
        <p:spPr>
          <a:xfrm>
            <a:off x="6428264" y="3231304"/>
            <a:ext cx="4026376" cy="437258"/>
          </a:xfrm>
          <a:prstGeom prst="roundRect">
            <a:avLst>
              <a:gd name="adj" fmla="val 0"/>
            </a:avLst>
          </a:prstGeom>
          <a:noFill/>
          <a:ln w="571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ctr" defTabSz="913765">
              <a:defRPr sz="20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 defTabSz="914354"/>
            <a:r>
              <a:rPr lang="zh-CN" altLang="en-US" sz="1600" b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针对不同的</a:t>
            </a:r>
            <a:r>
              <a:rPr lang="zh-CN" altLang="en-US" sz="16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项目能及时发现其中存在的问题</a:t>
            </a:r>
            <a:endParaRPr lang="en-US" altLang="zh-CN" sz="1600" b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ïS1îḍe">
            <a:extLst>
              <a:ext uri="{FF2B5EF4-FFF2-40B4-BE49-F238E27FC236}">
                <a16:creationId xmlns:a16="http://schemas.microsoft.com/office/drawing/2014/main" id="{C5FE0D40-5EE1-4DA3-73FB-4A22CC3FD454}"/>
              </a:ext>
            </a:extLst>
          </p:cNvPr>
          <p:cNvSpPr txBox="1"/>
          <p:nvPr/>
        </p:nvSpPr>
        <p:spPr>
          <a:xfrm>
            <a:off x="1552551" y="4798136"/>
            <a:ext cx="1507966" cy="437258"/>
          </a:xfrm>
          <a:prstGeom prst="roundRect">
            <a:avLst>
              <a:gd name="adj" fmla="val 0"/>
            </a:avLst>
          </a:prstGeom>
          <a:noFill/>
          <a:ln w="571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ctr" defTabSz="913765">
              <a:defRPr sz="20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 defTabSz="914354"/>
            <a:r>
              <a:rPr lang="zh-CN" altLang="en-US" sz="16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对专业知识的储备有自身的学习方法</a:t>
            </a:r>
            <a:endParaRPr lang="en-US" altLang="zh-CN" sz="1600" b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îṥļîḓé">
            <a:extLst>
              <a:ext uri="{FF2B5EF4-FFF2-40B4-BE49-F238E27FC236}">
                <a16:creationId xmlns:a16="http://schemas.microsoft.com/office/drawing/2014/main" id="{1621C4F3-3079-DF42-73E8-71D3B821B14F}"/>
              </a:ext>
            </a:extLst>
          </p:cNvPr>
          <p:cNvSpPr txBox="1"/>
          <p:nvPr/>
        </p:nvSpPr>
        <p:spPr>
          <a:xfrm>
            <a:off x="6428264" y="4798136"/>
            <a:ext cx="1507966" cy="437258"/>
          </a:xfrm>
          <a:prstGeom prst="roundRect">
            <a:avLst>
              <a:gd name="adj" fmla="val 0"/>
            </a:avLst>
          </a:prstGeom>
          <a:noFill/>
          <a:ln w="571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ctr" defTabSz="913765">
              <a:defRPr sz="20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 defTabSz="914354"/>
            <a:r>
              <a:rPr lang="zh-CN" altLang="en-US" sz="16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能及时针对自身存在的问题复盘总结</a:t>
            </a:r>
            <a:endParaRPr lang="en-US" altLang="zh-CN" sz="1600" b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520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876611EA-B150-6B93-A447-0C1E91AA6488}"/>
              </a:ext>
            </a:extLst>
          </p:cNvPr>
          <p:cNvSpPr/>
          <p:nvPr/>
        </p:nvSpPr>
        <p:spPr>
          <a:xfrm>
            <a:off x="6454310" y="1260082"/>
            <a:ext cx="4683517" cy="4683518"/>
          </a:xfrm>
          <a:prstGeom prst="rect">
            <a:avLst/>
          </a:prstGeom>
          <a:solidFill>
            <a:schemeClr val="accent5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AB9B939-C929-4C25-F6DF-D39B37BDF373}"/>
              </a:ext>
            </a:extLst>
          </p:cNvPr>
          <p:cNvSpPr txBox="1"/>
          <p:nvPr/>
        </p:nvSpPr>
        <p:spPr>
          <a:xfrm>
            <a:off x="869255" y="1661533"/>
            <a:ext cx="3973829" cy="168841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没有梦想的人生是乏味的，</a:t>
            </a:r>
            <a:endParaRPr lang="en-US" altLang="zh-CN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没有创造的生活是平庸的，</a:t>
            </a:r>
            <a:endParaRPr lang="en-US" altLang="zh-CN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没有燃烧的事业是无为的。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7937E91-515C-F910-3B96-76EA5C9C64FC}"/>
              </a:ext>
            </a:extLst>
          </p:cNvPr>
          <p:cNvSpPr/>
          <p:nvPr/>
        </p:nvSpPr>
        <p:spPr>
          <a:xfrm>
            <a:off x="0" y="4770120"/>
            <a:ext cx="1432560" cy="2087880"/>
          </a:xfrm>
          <a:prstGeom prst="rect">
            <a:avLst/>
          </a:prstGeom>
          <a:solidFill>
            <a:schemeClr val="accent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D6F6E62-1DBB-A988-7A60-91D1B8F47878}"/>
              </a:ext>
            </a:extLst>
          </p:cNvPr>
          <p:cNvSpPr/>
          <p:nvPr/>
        </p:nvSpPr>
        <p:spPr>
          <a:xfrm>
            <a:off x="869255" y="0"/>
            <a:ext cx="944305" cy="580106"/>
          </a:xfrm>
          <a:prstGeom prst="rect">
            <a:avLst/>
          </a:prstGeom>
          <a:solidFill>
            <a:schemeClr val="accent5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B3C1CBB-16D8-22A3-377D-5046B5DAD4CD}"/>
              </a:ext>
            </a:extLst>
          </p:cNvPr>
          <p:cNvSpPr txBox="1"/>
          <p:nvPr/>
        </p:nvSpPr>
        <p:spPr>
          <a:xfrm>
            <a:off x="3018217" y="3642948"/>
            <a:ext cx="1492127" cy="41774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</a:rPr>
              <a:t>——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</a:rPr>
              <a:t>求职宣言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FA1FCC01-0A2E-4EB0-CBE8-94197221700C}"/>
              </a:ext>
            </a:extLst>
          </p:cNvPr>
          <p:cNvSpPr/>
          <p:nvPr/>
        </p:nvSpPr>
        <p:spPr>
          <a:xfrm>
            <a:off x="11699631" y="11721"/>
            <a:ext cx="492369" cy="580107"/>
          </a:xfrm>
          <a:prstGeom prst="rect">
            <a:avLst/>
          </a:prstGeom>
          <a:solidFill>
            <a:schemeClr val="accent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39CC91A0-1E41-3269-40DE-3C98D9D7418B}"/>
              </a:ext>
            </a:extLst>
          </p:cNvPr>
          <p:cNvSpPr/>
          <p:nvPr/>
        </p:nvSpPr>
        <p:spPr>
          <a:xfrm>
            <a:off x="3810696" y="5363493"/>
            <a:ext cx="492369" cy="580107"/>
          </a:xfrm>
          <a:prstGeom prst="rect">
            <a:avLst/>
          </a:prstGeom>
          <a:solidFill>
            <a:schemeClr val="accent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pic>
        <p:nvPicPr>
          <p:cNvPr id="11" name="图片 10" descr="古代的蓝色、棕色和黄色马赛克瓷砖">
            <a:extLst>
              <a:ext uri="{FF2B5EF4-FFF2-40B4-BE49-F238E27FC236}">
                <a16:creationId xmlns:a16="http://schemas.microsoft.com/office/drawing/2014/main" id="{4CFFF212-42F2-325C-938E-A65BB9A1FD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10" r="10205"/>
          <a:stretch/>
        </p:blipFill>
        <p:spPr>
          <a:xfrm>
            <a:off x="6096000" y="914400"/>
            <a:ext cx="4683518" cy="468351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9" name="十字形 18">
            <a:extLst>
              <a:ext uri="{FF2B5EF4-FFF2-40B4-BE49-F238E27FC236}">
                <a16:creationId xmlns:a16="http://schemas.microsoft.com/office/drawing/2014/main" id="{D3710BE7-F72C-03D3-C2F2-F7544EF5A1F7}"/>
              </a:ext>
            </a:extLst>
          </p:cNvPr>
          <p:cNvSpPr/>
          <p:nvPr/>
        </p:nvSpPr>
        <p:spPr>
          <a:xfrm>
            <a:off x="11821550" y="3374345"/>
            <a:ext cx="248530" cy="248530"/>
          </a:xfrm>
          <a:prstGeom prst="plus">
            <a:avLst>
              <a:gd name="adj" fmla="val 36883"/>
            </a:avLst>
          </a:prstGeom>
          <a:solidFill>
            <a:schemeClr val="accent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25AA7866-BF84-410A-27CE-483ADA73D114}"/>
              </a:ext>
            </a:extLst>
          </p:cNvPr>
          <p:cNvSpPr/>
          <p:nvPr/>
        </p:nvSpPr>
        <p:spPr>
          <a:xfrm rot="2700000">
            <a:off x="-87077" y="3817421"/>
            <a:ext cx="174154" cy="174154"/>
          </a:xfrm>
          <a:custGeom>
            <a:avLst/>
            <a:gdLst>
              <a:gd name="connsiteX0" fmla="*/ 0 w 174154"/>
              <a:gd name="connsiteY0" fmla="*/ 0 h 174154"/>
              <a:gd name="connsiteX1" fmla="*/ 174154 w 174154"/>
              <a:gd name="connsiteY1" fmla="*/ 0 h 174154"/>
              <a:gd name="connsiteX2" fmla="*/ 174154 w 174154"/>
              <a:gd name="connsiteY2" fmla="*/ 174154 h 174154"/>
              <a:gd name="connsiteX3" fmla="*/ 125445 w 174154"/>
              <a:gd name="connsiteY3" fmla="*/ 125445 h 174154"/>
              <a:gd name="connsiteX4" fmla="*/ 125445 w 174154"/>
              <a:gd name="connsiteY4" fmla="*/ 48709 h 174154"/>
              <a:gd name="connsiteX5" fmla="*/ 48709 w 174154"/>
              <a:gd name="connsiteY5" fmla="*/ 48709 h 174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154" h="174154">
                <a:moveTo>
                  <a:pt x="0" y="0"/>
                </a:moveTo>
                <a:lnTo>
                  <a:pt x="174154" y="0"/>
                </a:lnTo>
                <a:lnTo>
                  <a:pt x="174154" y="174154"/>
                </a:lnTo>
                <a:lnTo>
                  <a:pt x="125445" y="125445"/>
                </a:lnTo>
                <a:lnTo>
                  <a:pt x="125445" y="48709"/>
                </a:lnTo>
                <a:lnTo>
                  <a:pt x="48709" y="4870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1" name="立方体 20">
            <a:extLst>
              <a:ext uri="{FF2B5EF4-FFF2-40B4-BE49-F238E27FC236}">
                <a16:creationId xmlns:a16="http://schemas.microsoft.com/office/drawing/2014/main" id="{8ED473D1-75A2-7184-5F22-1B176B4508F5}"/>
              </a:ext>
            </a:extLst>
          </p:cNvPr>
          <p:cNvSpPr/>
          <p:nvPr/>
        </p:nvSpPr>
        <p:spPr>
          <a:xfrm>
            <a:off x="9758068" y="6339902"/>
            <a:ext cx="186504" cy="186502"/>
          </a:xfrm>
          <a:prstGeom prst="cube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67026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>
            <a:extLst>
              <a:ext uri="{FF2B5EF4-FFF2-40B4-BE49-F238E27FC236}">
                <a16:creationId xmlns:a16="http://schemas.microsoft.com/office/drawing/2014/main" id="{1B36BA18-C2E9-0CB4-2121-E512CCD812A7}"/>
              </a:ext>
            </a:extLst>
          </p:cNvPr>
          <p:cNvSpPr/>
          <p:nvPr/>
        </p:nvSpPr>
        <p:spPr>
          <a:xfrm>
            <a:off x="1842294" y="2628714"/>
            <a:ext cx="551061" cy="118497"/>
          </a:xfrm>
          <a:prstGeom prst="rect">
            <a:avLst/>
          </a:prstGeom>
          <a:solidFill>
            <a:schemeClr val="accent5"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îśļiďe">
            <a:extLst>
              <a:ext uri="{FF2B5EF4-FFF2-40B4-BE49-F238E27FC236}">
                <a16:creationId xmlns:a16="http://schemas.microsoft.com/office/drawing/2014/main" id="{7DF6A23F-0670-EAFF-6412-EA17D0C29AEB}"/>
              </a:ext>
            </a:extLst>
          </p:cNvPr>
          <p:cNvSpPr txBox="1"/>
          <p:nvPr/>
        </p:nvSpPr>
        <p:spPr>
          <a:xfrm>
            <a:off x="1716248" y="3057989"/>
            <a:ext cx="1837993" cy="1992853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defPPr>
              <a:defRPr lang="zh-CN"/>
            </a:defPPr>
            <a:lvl1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  <a:defRPr sz="1400" b="0" i="0">
                <a:solidFill>
                  <a:srgbClr val="00000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marL="0" indent="0">
              <a:buNone/>
            </a:pP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团队协作 能力较强，能在完成目标的同时和小伙伴协作互助，帮助共同完成团队目标</a:t>
            </a:r>
            <a:endPara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  <a:sym typeface="Microsoft YaHei" panose="020B0503020204020204" pitchFamily="34" charset="-122"/>
            </a:endParaRPr>
          </a:p>
        </p:txBody>
      </p:sp>
      <p:sp>
        <p:nvSpPr>
          <p:cNvPr id="5" name="íśļíḍe">
            <a:extLst>
              <a:ext uri="{FF2B5EF4-FFF2-40B4-BE49-F238E27FC236}">
                <a16:creationId xmlns:a16="http://schemas.microsoft.com/office/drawing/2014/main" id="{42FBEAAC-A887-6BB0-A50F-CA26FEAF13EA}"/>
              </a:ext>
            </a:extLst>
          </p:cNvPr>
          <p:cNvSpPr txBox="1"/>
          <p:nvPr/>
        </p:nvSpPr>
        <p:spPr>
          <a:xfrm>
            <a:off x="1747024" y="2377879"/>
            <a:ext cx="646331" cy="369332"/>
          </a:xfrm>
          <a:prstGeom prst="rect">
            <a:avLst/>
          </a:prstGeom>
          <a:noFill/>
        </p:spPr>
        <p:txBody>
          <a:bodyPr wrap="none">
            <a:noAutofit/>
          </a:bodyPr>
          <a:lstStyle>
            <a:defPPr>
              <a:defRPr lang="zh-CN"/>
            </a:defPPr>
            <a:lvl1pPr algn="ctr">
              <a:defRPr b="1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协作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 panose="020B0503020204020204" pitchFamily="34" charset="-122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3A202167-FCF6-B38B-2A49-803862539F10}"/>
              </a:ext>
            </a:extLst>
          </p:cNvPr>
          <p:cNvSpPr/>
          <p:nvPr/>
        </p:nvSpPr>
        <p:spPr>
          <a:xfrm>
            <a:off x="4318771" y="2628714"/>
            <a:ext cx="711481" cy="118497"/>
          </a:xfrm>
          <a:prstGeom prst="rect">
            <a:avLst/>
          </a:prstGeom>
          <a:solidFill>
            <a:schemeClr val="accent5"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iṥľïďé">
            <a:extLst>
              <a:ext uri="{FF2B5EF4-FFF2-40B4-BE49-F238E27FC236}">
                <a16:creationId xmlns:a16="http://schemas.microsoft.com/office/drawing/2014/main" id="{0D922F80-A771-9382-1330-84F04819FE73}"/>
              </a:ext>
            </a:extLst>
          </p:cNvPr>
          <p:cNvSpPr txBox="1"/>
          <p:nvPr/>
        </p:nvSpPr>
        <p:spPr>
          <a:xfrm>
            <a:off x="4192723" y="3057989"/>
            <a:ext cx="1675057" cy="166968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defPPr>
              <a:defRPr lang="zh-CN"/>
            </a:defPPr>
            <a:lvl1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  <a:defRPr sz="1400" b="0" i="0">
                <a:solidFill>
                  <a:srgbClr val="00000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marL="0" indent="0">
              <a:buNone/>
            </a:pP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工作责任 心强，能迅速执行工作任务工作责任心强，能迅速执行</a:t>
            </a:r>
            <a:r>
              <a:rPr lang="zh-CN" altLang="en-US" sz="1600"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工作任务</a:t>
            </a:r>
            <a:endPara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  <a:sym typeface="Microsoft YaHei" panose="020B0503020204020204" pitchFamily="34" charset="-122"/>
            </a:endParaRPr>
          </a:p>
        </p:txBody>
      </p:sp>
      <p:sp>
        <p:nvSpPr>
          <p:cNvPr id="9" name="î$1ïḍé">
            <a:extLst>
              <a:ext uri="{FF2B5EF4-FFF2-40B4-BE49-F238E27FC236}">
                <a16:creationId xmlns:a16="http://schemas.microsoft.com/office/drawing/2014/main" id="{EFC7389D-CD9A-92EA-C458-42A4F93D55AF}"/>
              </a:ext>
            </a:extLst>
          </p:cNvPr>
          <p:cNvSpPr txBox="1"/>
          <p:nvPr/>
        </p:nvSpPr>
        <p:spPr>
          <a:xfrm>
            <a:off x="4223500" y="2377879"/>
            <a:ext cx="877163" cy="369332"/>
          </a:xfrm>
          <a:prstGeom prst="rect">
            <a:avLst/>
          </a:prstGeom>
          <a:noFill/>
        </p:spPr>
        <p:txBody>
          <a:bodyPr wrap="none">
            <a:noAutofit/>
          </a:bodyPr>
          <a:lstStyle>
            <a:defPPr>
              <a:defRPr lang="zh-CN"/>
            </a:defPPr>
            <a:lvl1pPr algn="ctr">
              <a:defRPr b="1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责任心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 panose="020B0503020204020204" pitchFamily="34" charset="-122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E3861C4A-1D96-F34C-187D-430422ADFF59}"/>
              </a:ext>
            </a:extLst>
          </p:cNvPr>
          <p:cNvSpPr/>
          <p:nvPr/>
        </p:nvSpPr>
        <p:spPr>
          <a:xfrm>
            <a:off x="6666669" y="2628714"/>
            <a:ext cx="551061" cy="118497"/>
          </a:xfrm>
          <a:prstGeom prst="rect">
            <a:avLst/>
          </a:prstGeom>
          <a:solidFill>
            <a:schemeClr val="accent5"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îṥ1íḓê">
            <a:extLst>
              <a:ext uri="{FF2B5EF4-FFF2-40B4-BE49-F238E27FC236}">
                <a16:creationId xmlns:a16="http://schemas.microsoft.com/office/drawing/2014/main" id="{3BE7072B-D7B5-0282-C154-86B986918537}"/>
              </a:ext>
            </a:extLst>
          </p:cNvPr>
          <p:cNvSpPr txBox="1"/>
          <p:nvPr/>
        </p:nvSpPr>
        <p:spPr>
          <a:xfrm>
            <a:off x="6540622" y="3057989"/>
            <a:ext cx="1675057" cy="1346522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defPPr>
              <a:defRPr lang="zh-CN"/>
            </a:defPPr>
            <a:lvl1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  <a:defRPr sz="1400" b="0" i="0">
                <a:solidFill>
                  <a:srgbClr val="00000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marL="0" indent="0">
              <a:buNone/>
            </a:pP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语言组织、部门 沟通能力比较强和用户也能迅速</a:t>
            </a:r>
            <a:r>
              <a:rPr lang="zh-CN" altLang="en-US" sz="1600"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建立话题</a:t>
            </a:r>
            <a:endPara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  <a:sym typeface="Microsoft YaHei" panose="020B0503020204020204" pitchFamily="34" charset="-122"/>
            </a:endParaRPr>
          </a:p>
        </p:txBody>
      </p:sp>
      <p:sp>
        <p:nvSpPr>
          <p:cNvPr id="13" name="iṧḻîďè">
            <a:extLst>
              <a:ext uri="{FF2B5EF4-FFF2-40B4-BE49-F238E27FC236}">
                <a16:creationId xmlns:a16="http://schemas.microsoft.com/office/drawing/2014/main" id="{ED7D11E4-D23D-8AC2-BDAB-1F1A10761E10}"/>
              </a:ext>
            </a:extLst>
          </p:cNvPr>
          <p:cNvSpPr txBox="1"/>
          <p:nvPr/>
        </p:nvSpPr>
        <p:spPr>
          <a:xfrm>
            <a:off x="6571399" y="2377879"/>
            <a:ext cx="646331" cy="369332"/>
          </a:xfrm>
          <a:prstGeom prst="rect">
            <a:avLst/>
          </a:prstGeom>
          <a:noFill/>
        </p:spPr>
        <p:txBody>
          <a:bodyPr wrap="none">
            <a:noAutofit/>
          </a:bodyPr>
          <a:lstStyle>
            <a:defPPr>
              <a:defRPr lang="zh-CN"/>
            </a:defPPr>
            <a:lvl1pPr algn="ctr">
              <a:defRPr b="1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沟通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 panose="020B0503020204020204" pitchFamily="34" charset="-122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94225F00-C533-EBC6-7DC2-DE3CE5959445}"/>
              </a:ext>
            </a:extLst>
          </p:cNvPr>
          <p:cNvSpPr/>
          <p:nvPr/>
        </p:nvSpPr>
        <p:spPr>
          <a:xfrm>
            <a:off x="9078856" y="2628714"/>
            <a:ext cx="551061" cy="118497"/>
          </a:xfrm>
          <a:prstGeom prst="rect">
            <a:avLst/>
          </a:prstGeom>
          <a:solidFill>
            <a:schemeClr val="accent5"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" name="íşľîḋé">
            <a:extLst>
              <a:ext uri="{FF2B5EF4-FFF2-40B4-BE49-F238E27FC236}">
                <a16:creationId xmlns:a16="http://schemas.microsoft.com/office/drawing/2014/main" id="{F2C9546D-859C-B56E-4B92-470A4409856A}"/>
              </a:ext>
            </a:extLst>
          </p:cNvPr>
          <p:cNvSpPr txBox="1"/>
          <p:nvPr/>
        </p:nvSpPr>
        <p:spPr>
          <a:xfrm>
            <a:off x="8952809" y="3057989"/>
            <a:ext cx="1811268" cy="1992853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defPPr>
              <a:defRPr lang="zh-CN"/>
            </a:defPPr>
            <a:lvl1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  <a:defRPr sz="1400" b="0" i="0">
                <a:solidFill>
                  <a:srgbClr val="00000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marL="0" indent="0">
              <a:buNone/>
            </a:pP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团队协作 能力较强，能在完成目标的同时和小伙伴协作互助，帮助共同完成</a:t>
            </a:r>
            <a:r>
              <a:rPr lang="zh-CN" altLang="en-US" sz="1600"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团队目标</a:t>
            </a:r>
            <a:endPara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  <a:sym typeface="Microsoft YaHei" panose="020B0503020204020204" pitchFamily="34" charset="-122"/>
            </a:endParaRPr>
          </a:p>
        </p:txBody>
      </p:sp>
      <p:sp>
        <p:nvSpPr>
          <p:cNvPr id="17" name="íśḷîdè">
            <a:extLst>
              <a:ext uri="{FF2B5EF4-FFF2-40B4-BE49-F238E27FC236}">
                <a16:creationId xmlns:a16="http://schemas.microsoft.com/office/drawing/2014/main" id="{212CA5D8-DBFD-D916-BD56-41E1215E3F5A}"/>
              </a:ext>
            </a:extLst>
          </p:cNvPr>
          <p:cNvSpPr txBox="1"/>
          <p:nvPr/>
        </p:nvSpPr>
        <p:spPr>
          <a:xfrm>
            <a:off x="8983586" y="2377879"/>
            <a:ext cx="646331" cy="369332"/>
          </a:xfrm>
          <a:prstGeom prst="rect">
            <a:avLst/>
          </a:prstGeom>
          <a:noFill/>
        </p:spPr>
        <p:txBody>
          <a:bodyPr wrap="none">
            <a:noAutofit/>
          </a:bodyPr>
          <a:lstStyle>
            <a:defPPr>
              <a:defRPr lang="zh-CN"/>
            </a:defPPr>
            <a:lvl1pPr algn="ctr">
              <a:defRPr b="1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互助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 panose="020B0503020204020204" pitchFamily="34" charset="-122"/>
            </a:endParaRPr>
          </a:p>
        </p:txBody>
      </p: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5DB152F1-CCA4-D940-C455-025CCE7CAD01}"/>
              </a:ext>
            </a:extLst>
          </p:cNvPr>
          <p:cNvCxnSpPr/>
          <p:nvPr/>
        </p:nvCxnSpPr>
        <p:spPr>
          <a:xfrm>
            <a:off x="3825354" y="1550020"/>
            <a:ext cx="0" cy="3669461"/>
          </a:xfrm>
          <a:prstGeom prst="line">
            <a:avLst/>
          </a:prstGeom>
          <a:ln>
            <a:solidFill>
              <a:schemeClr val="accent1">
                <a:alpha val="3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244336D1-EDF2-EC40-430D-A937A7A65D25}"/>
              </a:ext>
            </a:extLst>
          </p:cNvPr>
          <p:cNvCxnSpPr/>
          <p:nvPr/>
        </p:nvCxnSpPr>
        <p:spPr>
          <a:xfrm>
            <a:off x="6204765" y="1594269"/>
            <a:ext cx="0" cy="3669461"/>
          </a:xfrm>
          <a:prstGeom prst="line">
            <a:avLst/>
          </a:prstGeom>
          <a:ln>
            <a:solidFill>
              <a:schemeClr val="accent1">
                <a:alpha val="3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E0E19C91-6704-2461-C658-1B99D2CD8711}"/>
              </a:ext>
            </a:extLst>
          </p:cNvPr>
          <p:cNvCxnSpPr/>
          <p:nvPr/>
        </p:nvCxnSpPr>
        <p:spPr>
          <a:xfrm>
            <a:off x="8584176" y="1550020"/>
            <a:ext cx="0" cy="3669461"/>
          </a:xfrm>
          <a:prstGeom prst="line">
            <a:avLst/>
          </a:prstGeom>
          <a:ln>
            <a:solidFill>
              <a:schemeClr val="accent1">
                <a:alpha val="3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iconfont-11253-5322196">
            <a:extLst>
              <a:ext uri="{FF2B5EF4-FFF2-40B4-BE49-F238E27FC236}">
                <a16:creationId xmlns:a16="http://schemas.microsoft.com/office/drawing/2014/main" id="{230A9EBA-DA3E-FED2-FE67-F1780EF1DD98}"/>
              </a:ext>
            </a:extLst>
          </p:cNvPr>
          <p:cNvSpPr/>
          <p:nvPr/>
        </p:nvSpPr>
        <p:spPr>
          <a:xfrm>
            <a:off x="1830118" y="1674067"/>
            <a:ext cx="568780" cy="580374"/>
          </a:xfrm>
          <a:custGeom>
            <a:avLst/>
            <a:gdLst>
              <a:gd name="T0" fmla="*/ 2583 w 9915"/>
              <a:gd name="T1" fmla="*/ 8294 h 10114"/>
              <a:gd name="T2" fmla="*/ 2810 w 9915"/>
              <a:gd name="T3" fmla="*/ 7707 h 10114"/>
              <a:gd name="T4" fmla="*/ 2900 w 9915"/>
              <a:gd name="T5" fmla="*/ 7423 h 10114"/>
              <a:gd name="T6" fmla="*/ 3045 w 9915"/>
              <a:gd name="T7" fmla="*/ 6860 h 10114"/>
              <a:gd name="T8" fmla="*/ 2915 w 9915"/>
              <a:gd name="T9" fmla="*/ 6770 h 10114"/>
              <a:gd name="T10" fmla="*/ 2780 w 9915"/>
              <a:gd name="T11" fmla="*/ 5820 h 10114"/>
              <a:gd name="T12" fmla="*/ 1193 w 9915"/>
              <a:gd name="T13" fmla="*/ 6497 h 10114"/>
              <a:gd name="T14" fmla="*/ 1174 w 9915"/>
              <a:gd name="T15" fmla="*/ 6760 h 10114"/>
              <a:gd name="T16" fmla="*/ 1143 w 9915"/>
              <a:gd name="T17" fmla="*/ 7342 h 10114"/>
              <a:gd name="T18" fmla="*/ 1295 w 9915"/>
              <a:gd name="T19" fmla="*/ 7394 h 10114"/>
              <a:gd name="T20" fmla="*/ 1513 w 9915"/>
              <a:gd name="T21" fmla="*/ 7957 h 10114"/>
              <a:gd name="T22" fmla="*/ 230 w 9915"/>
              <a:gd name="T23" fmla="*/ 8685 h 10114"/>
              <a:gd name="T24" fmla="*/ 65 w 9915"/>
              <a:gd name="T25" fmla="*/ 9603 h 10114"/>
              <a:gd name="T26" fmla="*/ 3805 w 9915"/>
              <a:gd name="T27" fmla="*/ 9923 h 10114"/>
              <a:gd name="T28" fmla="*/ 4125 w 9915"/>
              <a:gd name="T29" fmla="*/ 9095 h 10114"/>
              <a:gd name="T30" fmla="*/ 9684 w 9915"/>
              <a:gd name="T31" fmla="*/ 8687 h 10114"/>
              <a:gd name="T32" fmla="*/ 8404 w 9915"/>
              <a:gd name="T33" fmla="*/ 7957 h 10114"/>
              <a:gd name="T34" fmla="*/ 8620 w 9915"/>
              <a:gd name="T35" fmla="*/ 7394 h 10114"/>
              <a:gd name="T36" fmla="*/ 8772 w 9915"/>
              <a:gd name="T37" fmla="*/ 7342 h 10114"/>
              <a:gd name="T38" fmla="*/ 8742 w 9915"/>
              <a:gd name="T39" fmla="*/ 6760 h 10114"/>
              <a:gd name="T40" fmla="*/ 8722 w 9915"/>
              <a:gd name="T41" fmla="*/ 6497 h 10114"/>
              <a:gd name="T42" fmla="*/ 7135 w 9915"/>
              <a:gd name="T43" fmla="*/ 5820 h 10114"/>
              <a:gd name="T44" fmla="*/ 7000 w 9915"/>
              <a:gd name="T45" fmla="*/ 6770 h 10114"/>
              <a:gd name="T46" fmla="*/ 6870 w 9915"/>
              <a:gd name="T47" fmla="*/ 6860 h 10114"/>
              <a:gd name="T48" fmla="*/ 7015 w 9915"/>
              <a:gd name="T49" fmla="*/ 7423 h 10114"/>
              <a:gd name="T50" fmla="*/ 7105 w 9915"/>
              <a:gd name="T51" fmla="*/ 7707 h 10114"/>
              <a:gd name="T52" fmla="*/ 7333 w 9915"/>
              <a:gd name="T53" fmla="*/ 8293 h 10114"/>
              <a:gd name="T54" fmla="*/ 5789 w 9915"/>
              <a:gd name="T55" fmla="*/ 9095 h 10114"/>
              <a:gd name="T56" fmla="*/ 6110 w 9915"/>
              <a:gd name="T57" fmla="*/ 9923 h 10114"/>
              <a:gd name="T58" fmla="*/ 9851 w 9915"/>
              <a:gd name="T59" fmla="*/ 9603 h 10114"/>
              <a:gd name="T60" fmla="*/ 9684 w 9915"/>
              <a:gd name="T61" fmla="*/ 8687 h 10114"/>
              <a:gd name="T62" fmla="*/ 5470 w 9915"/>
              <a:gd name="T63" fmla="*/ 2815 h 10114"/>
              <a:gd name="T64" fmla="*/ 5697 w 9915"/>
              <a:gd name="T65" fmla="*/ 2229 h 10114"/>
              <a:gd name="T66" fmla="*/ 5788 w 9915"/>
              <a:gd name="T67" fmla="*/ 1945 h 10114"/>
              <a:gd name="T68" fmla="*/ 5931 w 9915"/>
              <a:gd name="T69" fmla="*/ 1383 h 10114"/>
              <a:gd name="T70" fmla="*/ 5802 w 9915"/>
              <a:gd name="T71" fmla="*/ 1294 h 10114"/>
              <a:gd name="T72" fmla="*/ 5667 w 9915"/>
              <a:gd name="T73" fmla="*/ 344 h 10114"/>
              <a:gd name="T74" fmla="*/ 4080 w 9915"/>
              <a:gd name="T75" fmla="*/ 1019 h 10114"/>
              <a:gd name="T76" fmla="*/ 4060 w 9915"/>
              <a:gd name="T77" fmla="*/ 1283 h 10114"/>
              <a:gd name="T78" fmla="*/ 4028 w 9915"/>
              <a:gd name="T79" fmla="*/ 1864 h 10114"/>
              <a:gd name="T80" fmla="*/ 4179 w 9915"/>
              <a:gd name="T81" fmla="*/ 1917 h 10114"/>
              <a:gd name="T82" fmla="*/ 4397 w 9915"/>
              <a:gd name="T83" fmla="*/ 2478 h 10114"/>
              <a:gd name="T84" fmla="*/ 3115 w 9915"/>
              <a:gd name="T85" fmla="*/ 3209 h 10114"/>
              <a:gd name="T86" fmla="*/ 2949 w 9915"/>
              <a:gd name="T87" fmla="*/ 4127 h 10114"/>
              <a:gd name="T88" fmla="*/ 6688 w 9915"/>
              <a:gd name="T89" fmla="*/ 4445 h 10114"/>
              <a:gd name="T90" fmla="*/ 7008 w 9915"/>
              <a:gd name="T91" fmla="*/ 3619 h 10114"/>
              <a:gd name="T92" fmla="*/ 6334 w 9915"/>
              <a:gd name="T93" fmla="*/ 7419 h 10114"/>
              <a:gd name="T94" fmla="*/ 5208 w 9915"/>
              <a:gd name="T95" fmla="*/ 5407 h 10114"/>
              <a:gd name="T96" fmla="*/ 4706 w 9915"/>
              <a:gd name="T97" fmla="*/ 5407 h 10114"/>
              <a:gd name="T98" fmla="*/ 3581 w 9915"/>
              <a:gd name="T99" fmla="*/ 7420 h 10114"/>
              <a:gd name="T100" fmla="*/ 3708 w 9915"/>
              <a:gd name="T101" fmla="*/ 7905 h 10114"/>
              <a:gd name="T102" fmla="*/ 4956 w 9915"/>
              <a:gd name="T103" fmla="*/ 7200 h 10114"/>
              <a:gd name="T104" fmla="*/ 6208 w 9915"/>
              <a:gd name="T105" fmla="*/ 7905 h 10114"/>
              <a:gd name="T106" fmla="*/ 6334 w 9915"/>
              <a:gd name="T107" fmla="*/ 7419 h 10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915" h="10114">
                <a:moveTo>
                  <a:pt x="3910" y="8687"/>
                </a:moveTo>
                <a:cubicBezTo>
                  <a:pt x="3490" y="8479"/>
                  <a:pt x="3040" y="8349"/>
                  <a:pt x="2583" y="8294"/>
                </a:cubicBezTo>
                <a:cubicBezTo>
                  <a:pt x="2599" y="8180"/>
                  <a:pt x="2614" y="8068"/>
                  <a:pt x="2629" y="7957"/>
                </a:cubicBezTo>
                <a:cubicBezTo>
                  <a:pt x="2732" y="7889"/>
                  <a:pt x="2804" y="7789"/>
                  <a:pt x="2810" y="7707"/>
                </a:cubicBezTo>
                <a:cubicBezTo>
                  <a:pt x="2823" y="7603"/>
                  <a:pt x="2834" y="7499"/>
                  <a:pt x="2847" y="7394"/>
                </a:cubicBezTo>
                <a:cubicBezTo>
                  <a:pt x="2860" y="7410"/>
                  <a:pt x="2879" y="7420"/>
                  <a:pt x="2900" y="7423"/>
                </a:cubicBezTo>
                <a:cubicBezTo>
                  <a:pt x="2949" y="7428"/>
                  <a:pt x="2993" y="7392"/>
                  <a:pt x="2998" y="7342"/>
                </a:cubicBezTo>
                <a:lnTo>
                  <a:pt x="3045" y="6860"/>
                </a:lnTo>
                <a:cubicBezTo>
                  <a:pt x="3050" y="6812"/>
                  <a:pt x="3015" y="6765"/>
                  <a:pt x="2967" y="6760"/>
                </a:cubicBezTo>
                <a:cubicBezTo>
                  <a:pt x="2948" y="6758"/>
                  <a:pt x="2930" y="6763"/>
                  <a:pt x="2915" y="6770"/>
                </a:cubicBezTo>
                <a:cubicBezTo>
                  <a:pt x="2927" y="6679"/>
                  <a:pt x="2937" y="6588"/>
                  <a:pt x="2947" y="6497"/>
                </a:cubicBezTo>
                <a:cubicBezTo>
                  <a:pt x="2955" y="6370"/>
                  <a:pt x="3014" y="6037"/>
                  <a:pt x="2780" y="5820"/>
                </a:cubicBezTo>
                <a:cubicBezTo>
                  <a:pt x="2443" y="5478"/>
                  <a:pt x="1698" y="5478"/>
                  <a:pt x="1359" y="5820"/>
                </a:cubicBezTo>
                <a:cubicBezTo>
                  <a:pt x="1125" y="6036"/>
                  <a:pt x="1185" y="6370"/>
                  <a:pt x="1193" y="6497"/>
                </a:cubicBezTo>
                <a:cubicBezTo>
                  <a:pt x="1204" y="6589"/>
                  <a:pt x="1214" y="6679"/>
                  <a:pt x="1224" y="6770"/>
                </a:cubicBezTo>
                <a:cubicBezTo>
                  <a:pt x="1209" y="6763"/>
                  <a:pt x="1190" y="6758"/>
                  <a:pt x="1174" y="6760"/>
                </a:cubicBezTo>
                <a:cubicBezTo>
                  <a:pt x="1126" y="6765"/>
                  <a:pt x="1090" y="6810"/>
                  <a:pt x="1095" y="6860"/>
                </a:cubicBezTo>
                <a:lnTo>
                  <a:pt x="1143" y="7342"/>
                </a:lnTo>
                <a:cubicBezTo>
                  <a:pt x="1148" y="7390"/>
                  <a:pt x="1190" y="7428"/>
                  <a:pt x="1240" y="7423"/>
                </a:cubicBezTo>
                <a:cubicBezTo>
                  <a:pt x="1262" y="7422"/>
                  <a:pt x="1280" y="7409"/>
                  <a:pt x="1295" y="7394"/>
                </a:cubicBezTo>
                <a:cubicBezTo>
                  <a:pt x="1307" y="7499"/>
                  <a:pt x="1319" y="7603"/>
                  <a:pt x="1330" y="7707"/>
                </a:cubicBezTo>
                <a:cubicBezTo>
                  <a:pt x="1338" y="7789"/>
                  <a:pt x="1410" y="7888"/>
                  <a:pt x="1513" y="7957"/>
                </a:cubicBezTo>
                <a:cubicBezTo>
                  <a:pt x="1528" y="8069"/>
                  <a:pt x="1543" y="8180"/>
                  <a:pt x="1558" y="8293"/>
                </a:cubicBezTo>
                <a:cubicBezTo>
                  <a:pt x="1100" y="8349"/>
                  <a:pt x="652" y="8478"/>
                  <a:pt x="230" y="8685"/>
                </a:cubicBezTo>
                <a:cubicBezTo>
                  <a:pt x="95" y="8759"/>
                  <a:pt x="0" y="8949"/>
                  <a:pt x="15" y="9095"/>
                </a:cubicBezTo>
                <a:cubicBezTo>
                  <a:pt x="31" y="9264"/>
                  <a:pt x="48" y="9434"/>
                  <a:pt x="65" y="9603"/>
                </a:cubicBezTo>
                <a:cubicBezTo>
                  <a:pt x="79" y="9749"/>
                  <a:pt x="201" y="9895"/>
                  <a:pt x="338" y="9923"/>
                </a:cubicBezTo>
                <a:cubicBezTo>
                  <a:pt x="1488" y="10114"/>
                  <a:pt x="2655" y="10114"/>
                  <a:pt x="3805" y="9923"/>
                </a:cubicBezTo>
                <a:cubicBezTo>
                  <a:pt x="3941" y="9894"/>
                  <a:pt x="4063" y="9749"/>
                  <a:pt x="4078" y="9603"/>
                </a:cubicBezTo>
                <a:cubicBezTo>
                  <a:pt x="4094" y="9433"/>
                  <a:pt x="4110" y="9265"/>
                  <a:pt x="4125" y="9095"/>
                </a:cubicBezTo>
                <a:cubicBezTo>
                  <a:pt x="4140" y="8949"/>
                  <a:pt x="4045" y="8759"/>
                  <a:pt x="3910" y="8687"/>
                </a:cubicBezTo>
                <a:close/>
                <a:moveTo>
                  <a:pt x="9684" y="8687"/>
                </a:moveTo>
                <a:cubicBezTo>
                  <a:pt x="9264" y="8479"/>
                  <a:pt x="8814" y="8349"/>
                  <a:pt x="8358" y="8294"/>
                </a:cubicBezTo>
                <a:cubicBezTo>
                  <a:pt x="8373" y="8182"/>
                  <a:pt x="8388" y="8069"/>
                  <a:pt x="8404" y="7957"/>
                </a:cubicBezTo>
                <a:cubicBezTo>
                  <a:pt x="8505" y="7889"/>
                  <a:pt x="8578" y="7789"/>
                  <a:pt x="8585" y="7707"/>
                </a:cubicBezTo>
                <a:cubicBezTo>
                  <a:pt x="8597" y="7603"/>
                  <a:pt x="8609" y="7499"/>
                  <a:pt x="8620" y="7394"/>
                </a:cubicBezTo>
                <a:cubicBezTo>
                  <a:pt x="8635" y="7410"/>
                  <a:pt x="8653" y="7420"/>
                  <a:pt x="8675" y="7423"/>
                </a:cubicBezTo>
                <a:cubicBezTo>
                  <a:pt x="8724" y="7428"/>
                  <a:pt x="8766" y="7392"/>
                  <a:pt x="8772" y="7342"/>
                </a:cubicBezTo>
                <a:lnTo>
                  <a:pt x="8820" y="6860"/>
                </a:lnTo>
                <a:cubicBezTo>
                  <a:pt x="8825" y="6812"/>
                  <a:pt x="8790" y="6765"/>
                  <a:pt x="8742" y="6760"/>
                </a:cubicBezTo>
                <a:cubicBezTo>
                  <a:pt x="8724" y="6758"/>
                  <a:pt x="8707" y="6763"/>
                  <a:pt x="8690" y="6770"/>
                </a:cubicBezTo>
                <a:cubicBezTo>
                  <a:pt x="8702" y="6679"/>
                  <a:pt x="8712" y="6588"/>
                  <a:pt x="8722" y="6497"/>
                </a:cubicBezTo>
                <a:cubicBezTo>
                  <a:pt x="8729" y="6370"/>
                  <a:pt x="8790" y="6037"/>
                  <a:pt x="8557" y="5820"/>
                </a:cubicBezTo>
                <a:cubicBezTo>
                  <a:pt x="8218" y="5478"/>
                  <a:pt x="7473" y="5478"/>
                  <a:pt x="7135" y="5820"/>
                </a:cubicBezTo>
                <a:cubicBezTo>
                  <a:pt x="6901" y="6036"/>
                  <a:pt x="6962" y="6370"/>
                  <a:pt x="6969" y="6497"/>
                </a:cubicBezTo>
                <a:cubicBezTo>
                  <a:pt x="6979" y="6588"/>
                  <a:pt x="6988" y="6679"/>
                  <a:pt x="7000" y="6770"/>
                </a:cubicBezTo>
                <a:cubicBezTo>
                  <a:pt x="6985" y="6763"/>
                  <a:pt x="6966" y="6758"/>
                  <a:pt x="6948" y="6760"/>
                </a:cubicBezTo>
                <a:cubicBezTo>
                  <a:pt x="6900" y="6765"/>
                  <a:pt x="6865" y="6810"/>
                  <a:pt x="6870" y="6860"/>
                </a:cubicBezTo>
                <a:lnTo>
                  <a:pt x="6919" y="7342"/>
                </a:lnTo>
                <a:cubicBezTo>
                  <a:pt x="6923" y="7390"/>
                  <a:pt x="6966" y="7428"/>
                  <a:pt x="7015" y="7423"/>
                </a:cubicBezTo>
                <a:cubicBezTo>
                  <a:pt x="7038" y="7422"/>
                  <a:pt x="7056" y="7409"/>
                  <a:pt x="7070" y="7394"/>
                </a:cubicBezTo>
                <a:cubicBezTo>
                  <a:pt x="7081" y="7499"/>
                  <a:pt x="7094" y="7603"/>
                  <a:pt x="7105" y="7707"/>
                </a:cubicBezTo>
                <a:cubicBezTo>
                  <a:pt x="7114" y="7789"/>
                  <a:pt x="7185" y="7888"/>
                  <a:pt x="7288" y="7957"/>
                </a:cubicBezTo>
                <a:cubicBezTo>
                  <a:pt x="7303" y="8068"/>
                  <a:pt x="7318" y="8180"/>
                  <a:pt x="7333" y="8293"/>
                </a:cubicBezTo>
                <a:cubicBezTo>
                  <a:pt x="6875" y="8349"/>
                  <a:pt x="6425" y="8478"/>
                  <a:pt x="6005" y="8685"/>
                </a:cubicBezTo>
                <a:cubicBezTo>
                  <a:pt x="5870" y="8759"/>
                  <a:pt x="5775" y="8949"/>
                  <a:pt x="5789" y="9095"/>
                </a:cubicBezTo>
                <a:cubicBezTo>
                  <a:pt x="5805" y="9264"/>
                  <a:pt x="5823" y="9433"/>
                  <a:pt x="5839" y="9603"/>
                </a:cubicBezTo>
                <a:cubicBezTo>
                  <a:pt x="5854" y="9749"/>
                  <a:pt x="5975" y="9895"/>
                  <a:pt x="6110" y="9923"/>
                </a:cubicBezTo>
                <a:cubicBezTo>
                  <a:pt x="7260" y="10113"/>
                  <a:pt x="8429" y="10113"/>
                  <a:pt x="9579" y="9923"/>
                </a:cubicBezTo>
                <a:cubicBezTo>
                  <a:pt x="9715" y="9894"/>
                  <a:pt x="9837" y="9749"/>
                  <a:pt x="9851" y="9603"/>
                </a:cubicBezTo>
                <a:cubicBezTo>
                  <a:pt x="9868" y="9433"/>
                  <a:pt x="9885" y="9265"/>
                  <a:pt x="9900" y="9095"/>
                </a:cubicBezTo>
                <a:cubicBezTo>
                  <a:pt x="9915" y="8949"/>
                  <a:pt x="9820" y="8759"/>
                  <a:pt x="9684" y="8687"/>
                </a:cubicBezTo>
                <a:close/>
                <a:moveTo>
                  <a:pt x="6798" y="3208"/>
                </a:moveTo>
                <a:cubicBezTo>
                  <a:pt x="6378" y="3002"/>
                  <a:pt x="5928" y="2872"/>
                  <a:pt x="5470" y="2815"/>
                </a:cubicBezTo>
                <a:cubicBezTo>
                  <a:pt x="5486" y="2704"/>
                  <a:pt x="5502" y="2590"/>
                  <a:pt x="5515" y="2478"/>
                </a:cubicBezTo>
                <a:cubicBezTo>
                  <a:pt x="5618" y="2410"/>
                  <a:pt x="5690" y="2313"/>
                  <a:pt x="5697" y="2229"/>
                </a:cubicBezTo>
                <a:cubicBezTo>
                  <a:pt x="5709" y="2124"/>
                  <a:pt x="5720" y="2020"/>
                  <a:pt x="5733" y="1917"/>
                </a:cubicBezTo>
                <a:cubicBezTo>
                  <a:pt x="5747" y="1932"/>
                  <a:pt x="5767" y="1942"/>
                  <a:pt x="5788" y="1945"/>
                </a:cubicBezTo>
                <a:cubicBezTo>
                  <a:pt x="5835" y="1949"/>
                  <a:pt x="5879" y="1914"/>
                  <a:pt x="5883" y="1864"/>
                </a:cubicBezTo>
                <a:lnTo>
                  <a:pt x="5931" y="1383"/>
                </a:lnTo>
                <a:cubicBezTo>
                  <a:pt x="5938" y="1334"/>
                  <a:pt x="5900" y="1289"/>
                  <a:pt x="5853" y="1283"/>
                </a:cubicBezTo>
                <a:cubicBezTo>
                  <a:pt x="5835" y="1282"/>
                  <a:pt x="5817" y="1285"/>
                  <a:pt x="5802" y="1294"/>
                </a:cubicBezTo>
                <a:cubicBezTo>
                  <a:pt x="5813" y="1202"/>
                  <a:pt x="5824" y="1112"/>
                  <a:pt x="5833" y="1019"/>
                </a:cubicBezTo>
                <a:cubicBezTo>
                  <a:pt x="5842" y="894"/>
                  <a:pt x="5902" y="559"/>
                  <a:pt x="5667" y="344"/>
                </a:cubicBezTo>
                <a:cubicBezTo>
                  <a:pt x="5329" y="0"/>
                  <a:pt x="4584" y="0"/>
                  <a:pt x="4247" y="344"/>
                </a:cubicBezTo>
                <a:cubicBezTo>
                  <a:pt x="4013" y="560"/>
                  <a:pt x="4073" y="894"/>
                  <a:pt x="4080" y="1019"/>
                </a:cubicBezTo>
                <a:cubicBezTo>
                  <a:pt x="4090" y="1112"/>
                  <a:pt x="4102" y="1202"/>
                  <a:pt x="4112" y="1294"/>
                </a:cubicBezTo>
                <a:cubicBezTo>
                  <a:pt x="4095" y="1285"/>
                  <a:pt x="4078" y="1282"/>
                  <a:pt x="4060" y="1283"/>
                </a:cubicBezTo>
                <a:cubicBezTo>
                  <a:pt x="4012" y="1289"/>
                  <a:pt x="3975" y="1333"/>
                  <a:pt x="3980" y="1383"/>
                </a:cubicBezTo>
                <a:lnTo>
                  <a:pt x="4028" y="1864"/>
                </a:lnTo>
                <a:cubicBezTo>
                  <a:pt x="4034" y="1913"/>
                  <a:pt x="4077" y="1949"/>
                  <a:pt x="4124" y="1945"/>
                </a:cubicBezTo>
                <a:cubicBezTo>
                  <a:pt x="4145" y="1943"/>
                  <a:pt x="4165" y="1932"/>
                  <a:pt x="4179" y="1917"/>
                </a:cubicBezTo>
                <a:cubicBezTo>
                  <a:pt x="4190" y="2020"/>
                  <a:pt x="4203" y="2124"/>
                  <a:pt x="4214" y="2229"/>
                </a:cubicBezTo>
                <a:cubicBezTo>
                  <a:pt x="4222" y="2312"/>
                  <a:pt x="4294" y="2410"/>
                  <a:pt x="4397" y="2478"/>
                </a:cubicBezTo>
                <a:cubicBezTo>
                  <a:pt x="4412" y="2590"/>
                  <a:pt x="4427" y="2702"/>
                  <a:pt x="4442" y="2815"/>
                </a:cubicBezTo>
                <a:cubicBezTo>
                  <a:pt x="3984" y="2872"/>
                  <a:pt x="3535" y="3003"/>
                  <a:pt x="3115" y="3209"/>
                </a:cubicBezTo>
                <a:cubicBezTo>
                  <a:pt x="2979" y="3282"/>
                  <a:pt x="2884" y="3473"/>
                  <a:pt x="2899" y="3619"/>
                </a:cubicBezTo>
                <a:cubicBezTo>
                  <a:pt x="2915" y="3788"/>
                  <a:pt x="2932" y="3958"/>
                  <a:pt x="2949" y="4127"/>
                </a:cubicBezTo>
                <a:cubicBezTo>
                  <a:pt x="2963" y="4274"/>
                  <a:pt x="3085" y="4419"/>
                  <a:pt x="3220" y="4445"/>
                </a:cubicBezTo>
                <a:cubicBezTo>
                  <a:pt x="4370" y="4637"/>
                  <a:pt x="5539" y="4637"/>
                  <a:pt x="6688" y="4445"/>
                </a:cubicBezTo>
                <a:cubicBezTo>
                  <a:pt x="6824" y="4419"/>
                  <a:pt x="6945" y="4273"/>
                  <a:pt x="6960" y="4127"/>
                </a:cubicBezTo>
                <a:cubicBezTo>
                  <a:pt x="6976" y="3958"/>
                  <a:pt x="6994" y="3788"/>
                  <a:pt x="7008" y="3619"/>
                </a:cubicBezTo>
                <a:cubicBezTo>
                  <a:pt x="7026" y="3473"/>
                  <a:pt x="6933" y="3282"/>
                  <a:pt x="6798" y="3208"/>
                </a:cubicBezTo>
                <a:close/>
                <a:moveTo>
                  <a:pt x="6334" y="7419"/>
                </a:moveTo>
                <a:lnTo>
                  <a:pt x="5208" y="6748"/>
                </a:lnTo>
                <a:lnTo>
                  <a:pt x="5208" y="5407"/>
                </a:lnTo>
                <a:cubicBezTo>
                  <a:pt x="5208" y="5264"/>
                  <a:pt x="5095" y="5148"/>
                  <a:pt x="4956" y="5148"/>
                </a:cubicBezTo>
                <a:cubicBezTo>
                  <a:pt x="4818" y="5148"/>
                  <a:pt x="4706" y="5263"/>
                  <a:pt x="4706" y="5407"/>
                </a:cubicBezTo>
                <a:lnTo>
                  <a:pt x="4706" y="6748"/>
                </a:lnTo>
                <a:lnTo>
                  <a:pt x="3581" y="7420"/>
                </a:lnTo>
                <a:cubicBezTo>
                  <a:pt x="3461" y="7493"/>
                  <a:pt x="3420" y="7652"/>
                  <a:pt x="3490" y="7775"/>
                </a:cubicBezTo>
                <a:cubicBezTo>
                  <a:pt x="3536" y="7859"/>
                  <a:pt x="3620" y="7905"/>
                  <a:pt x="3708" y="7905"/>
                </a:cubicBezTo>
                <a:cubicBezTo>
                  <a:pt x="3751" y="7905"/>
                  <a:pt x="3795" y="7893"/>
                  <a:pt x="3831" y="7870"/>
                </a:cubicBezTo>
                <a:lnTo>
                  <a:pt x="4956" y="7200"/>
                </a:lnTo>
                <a:lnTo>
                  <a:pt x="6083" y="7870"/>
                </a:lnTo>
                <a:cubicBezTo>
                  <a:pt x="6121" y="7894"/>
                  <a:pt x="6165" y="7905"/>
                  <a:pt x="6208" y="7905"/>
                </a:cubicBezTo>
                <a:cubicBezTo>
                  <a:pt x="6295" y="7905"/>
                  <a:pt x="6379" y="7859"/>
                  <a:pt x="6425" y="7775"/>
                </a:cubicBezTo>
                <a:cubicBezTo>
                  <a:pt x="6495" y="7650"/>
                  <a:pt x="6454" y="7491"/>
                  <a:pt x="6334" y="7419"/>
                </a:cubicBezTo>
                <a:close/>
                <a:moveTo>
                  <a:pt x="6334" y="7419"/>
                </a:moveTo>
                <a:close/>
              </a:path>
            </a:pathLst>
          </a:custGeom>
          <a:gradFill flip="none" rotWithShape="1">
            <a:gsLst>
              <a:gs pos="0">
                <a:schemeClr val="accent6">
                  <a:alpha val="0"/>
                </a:schemeClr>
              </a:gs>
              <a:gs pos="100000">
                <a:schemeClr val="accent5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iconfont-11253-5322196">
            <a:extLst>
              <a:ext uri="{FF2B5EF4-FFF2-40B4-BE49-F238E27FC236}">
                <a16:creationId xmlns:a16="http://schemas.microsoft.com/office/drawing/2014/main" id="{2E59BA69-1D3E-7D5C-45A0-49A2AEFE8F2B}"/>
              </a:ext>
            </a:extLst>
          </p:cNvPr>
          <p:cNvSpPr/>
          <p:nvPr/>
        </p:nvSpPr>
        <p:spPr>
          <a:xfrm>
            <a:off x="4333544" y="1638519"/>
            <a:ext cx="507230" cy="580375"/>
          </a:xfrm>
          <a:custGeom>
            <a:avLst/>
            <a:gdLst>
              <a:gd name="T0" fmla="*/ 8103 w 8408"/>
              <a:gd name="T1" fmla="*/ 1397 h 9620"/>
              <a:gd name="T2" fmla="*/ 4300 w 8408"/>
              <a:gd name="T3" fmla="*/ 40 h 9620"/>
              <a:gd name="T4" fmla="*/ 4071 w 8408"/>
              <a:gd name="T5" fmla="*/ 40 h 9620"/>
              <a:gd name="T6" fmla="*/ 266 w 8408"/>
              <a:gd name="T7" fmla="*/ 1399 h 9620"/>
              <a:gd name="T8" fmla="*/ 0 w 8408"/>
              <a:gd name="T9" fmla="*/ 1797 h 9620"/>
              <a:gd name="T10" fmla="*/ 0 w 8408"/>
              <a:gd name="T11" fmla="*/ 4550 h 9620"/>
              <a:gd name="T12" fmla="*/ 305 w 8408"/>
              <a:gd name="T13" fmla="*/ 6146 h 9620"/>
              <a:gd name="T14" fmla="*/ 3120 w 8408"/>
              <a:gd name="T15" fmla="*/ 8980 h 9620"/>
              <a:gd name="T16" fmla="*/ 3995 w 8408"/>
              <a:gd name="T17" fmla="*/ 9539 h 9620"/>
              <a:gd name="T18" fmla="*/ 4223 w 8408"/>
              <a:gd name="T19" fmla="*/ 9620 h 9620"/>
              <a:gd name="T20" fmla="*/ 4413 w 8408"/>
              <a:gd name="T21" fmla="*/ 9539 h 9620"/>
              <a:gd name="T22" fmla="*/ 5288 w 8408"/>
              <a:gd name="T23" fmla="*/ 8980 h 9620"/>
              <a:gd name="T24" fmla="*/ 8103 w 8408"/>
              <a:gd name="T25" fmla="*/ 6146 h 9620"/>
              <a:gd name="T26" fmla="*/ 8408 w 8408"/>
              <a:gd name="T27" fmla="*/ 4550 h 9620"/>
              <a:gd name="T28" fmla="*/ 8408 w 8408"/>
              <a:gd name="T29" fmla="*/ 1795 h 9620"/>
              <a:gd name="T30" fmla="*/ 8103 w 8408"/>
              <a:gd name="T31" fmla="*/ 1397 h 9620"/>
              <a:gd name="T32" fmla="*/ 7848 w 8408"/>
              <a:gd name="T33" fmla="*/ 4537 h 9620"/>
              <a:gd name="T34" fmla="*/ 7605 w 8408"/>
              <a:gd name="T35" fmla="*/ 5948 h 9620"/>
              <a:gd name="T36" fmla="*/ 4934 w 8408"/>
              <a:gd name="T37" fmla="*/ 8554 h 9620"/>
              <a:gd name="T38" fmla="*/ 4206 w 8408"/>
              <a:gd name="T39" fmla="*/ 9024 h 9620"/>
              <a:gd name="T40" fmla="*/ 3477 w 8408"/>
              <a:gd name="T41" fmla="*/ 8554 h 9620"/>
              <a:gd name="T42" fmla="*/ 806 w 8408"/>
              <a:gd name="T43" fmla="*/ 5948 h 9620"/>
              <a:gd name="T44" fmla="*/ 563 w 8408"/>
              <a:gd name="T45" fmla="*/ 4537 h 9620"/>
              <a:gd name="T46" fmla="*/ 563 w 8408"/>
              <a:gd name="T47" fmla="*/ 1887 h 9620"/>
              <a:gd name="T48" fmla="*/ 4206 w 8408"/>
              <a:gd name="T49" fmla="*/ 607 h 9620"/>
              <a:gd name="T50" fmla="*/ 7848 w 8408"/>
              <a:gd name="T51" fmla="*/ 1887 h 9620"/>
              <a:gd name="T52" fmla="*/ 7848 w 8408"/>
              <a:gd name="T53" fmla="*/ 4537 h 9620"/>
              <a:gd name="T54" fmla="*/ 1123 w 8408"/>
              <a:gd name="T55" fmla="*/ 4573 h 9620"/>
              <a:gd name="T56" fmla="*/ 1329 w 8408"/>
              <a:gd name="T57" fmla="*/ 5781 h 9620"/>
              <a:gd name="T58" fmla="*/ 3589 w 8408"/>
              <a:gd name="T59" fmla="*/ 8013 h 9620"/>
              <a:gd name="T60" fmla="*/ 4205 w 8408"/>
              <a:gd name="T61" fmla="*/ 8415 h 9620"/>
              <a:gd name="T62" fmla="*/ 4205 w 8408"/>
              <a:gd name="T63" fmla="*/ 1208 h 9620"/>
              <a:gd name="T64" fmla="*/ 1123 w 8408"/>
              <a:gd name="T65" fmla="*/ 2304 h 9620"/>
              <a:gd name="T66" fmla="*/ 1123 w 8408"/>
              <a:gd name="T67" fmla="*/ 4573 h 9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8408" h="9620">
                <a:moveTo>
                  <a:pt x="8103" y="1397"/>
                </a:moveTo>
                <a:lnTo>
                  <a:pt x="4300" y="40"/>
                </a:lnTo>
                <a:cubicBezTo>
                  <a:pt x="4223" y="0"/>
                  <a:pt x="4148" y="0"/>
                  <a:pt x="4071" y="40"/>
                </a:cubicBezTo>
                <a:lnTo>
                  <a:pt x="266" y="1399"/>
                </a:lnTo>
                <a:cubicBezTo>
                  <a:pt x="113" y="1477"/>
                  <a:pt x="0" y="1638"/>
                  <a:pt x="0" y="1797"/>
                </a:cubicBezTo>
                <a:lnTo>
                  <a:pt x="0" y="4550"/>
                </a:lnTo>
                <a:cubicBezTo>
                  <a:pt x="0" y="5108"/>
                  <a:pt x="115" y="5667"/>
                  <a:pt x="305" y="6146"/>
                </a:cubicBezTo>
                <a:cubicBezTo>
                  <a:pt x="838" y="7543"/>
                  <a:pt x="2017" y="8261"/>
                  <a:pt x="3120" y="8980"/>
                </a:cubicBezTo>
                <a:cubicBezTo>
                  <a:pt x="3425" y="9141"/>
                  <a:pt x="3728" y="9340"/>
                  <a:pt x="3995" y="9539"/>
                </a:cubicBezTo>
                <a:cubicBezTo>
                  <a:pt x="4071" y="9580"/>
                  <a:pt x="4147" y="9620"/>
                  <a:pt x="4223" y="9620"/>
                </a:cubicBezTo>
                <a:cubicBezTo>
                  <a:pt x="4300" y="9620"/>
                  <a:pt x="4375" y="9580"/>
                  <a:pt x="4413" y="9539"/>
                </a:cubicBezTo>
                <a:cubicBezTo>
                  <a:pt x="4718" y="9338"/>
                  <a:pt x="4983" y="9179"/>
                  <a:pt x="5288" y="8980"/>
                </a:cubicBezTo>
                <a:cubicBezTo>
                  <a:pt x="6391" y="8261"/>
                  <a:pt x="7570" y="7543"/>
                  <a:pt x="8103" y="6146"/>
                </a:cubicBezTo>
                <a:cubicBezTo>
                  <a:pt x="8295" y="5667"/>
                  <a:pt x="8408" y="5150"/>
                  <a:pt x="8408" y="4550"/>
                </a:cubicBezTo>
                <a:lnTo>
                  <a:pt x="8408" y="1795"/>
                </a:lnTo>
                <a:cubicBezTo>
                  <a:pt x="8408" y="1636"/>
                  <a:pt x="8293" y="1477"/>
                  <a:pt x="8103" y="1397"/>
                </a:cubicBezTo>
                <a:close/>
                <a:moveTo>
                  <a:pt x="7848" y="4537"/>
                </a:moveTo>
                <a:cubicBezTo>
                  <a:pt x="7848" y="5049"/>
                  <a:pt x="7766" y="5521"/>
                  <a:pt x="7605" y="5948"/>
                </a:cubicBezTo>
                <a:cubicBezTo>
                  <a:pt x="7120" y="7144"/>
                  <a:pt x="6067" y="7827"/>
                  <a:pt x="4934" y="8554"/>
                </a:cubicBezTo>
                <a:cubicBezTo>
                  <a:pt x="4691" y="8725"/>
                  <a:pt x="4449" y="8854"/>
                  <a:pt x="4206" y="9024"/>
                </a:cubicBezTo>
                <a:cubicBezTo>
                  <a:pt x="3963" y="8854"/>
                  <a:pt x="3720" y="8725"/>
                  <a:pt x="3477" y="8554"/>
                </a:cubicBezTo>
                <a:cubicBezTo>
                  <a:pt x="2345" y="7872"/>
                  <a:pt x="1292" y="7187"/>
                  <a:pt x="806" y="5948"/>
                </a:cubicBezTo>
                <a:cubicBezTo>
                  <a:pt x="645" y="5519"/>
                  <a:pt x="563" y="5049"/>
                  <a:pt x="563" y="4537"/>
                </a:cubicBezTo>
                <a:lnTo>
                  <a:pt x="563" y="1887"/>
                </a:lnTo>
                <a:lnTo>
                  <a:pt x="4206" y="607"/>
                </a:lnTo>
                <a:lnTo>
                  <a:pt x="7848" y="1887"/>
                </a:lnTo>
                <a:lnTo>
                  <a:pt x="7848" y="4537"/>
                </a:lnTo>
                <a:close/>
                <a:moveTo>
                  <a:pt x="1123" y="4573"/>
                </a:moveTo>
                <a:cubicBezTo>
                  <a:pt x="1123" y="5012"/>
                  <a:pt x="1192" y="5414"/>
                  <a:pt x="1329" y="5781"/>
                </a:cubicBezTo>
                <a:cubicBezTo>
                  <a:pt x="1740" y="6842"/>
                  <a:pt x="2631" y="7428"/>
                  <a:pt x="3589" y="8013"/>
                </a:cubicBezTo>
                <a:cubicBezTo>
                  <a:pt x="3795" y="8159"/>
                  <a:pt x="4000" y="8269"/>
                  <a:pt x="4205" y="8415"/>
                </a:cubicBezTo>
                <a:lnTo>
                  <a:pt x="4205" y="1208"/>
                </a:lnTo>
                <a:lnTo>
                  <a:pt x="1123" y="2304"/>
                </a:lnTo>
                <a:lnTo>
                  <a:pt x="1123" y="4573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alpha val="0"/>
                </a:schemeClr>
              </a:gs>
              <a:gs pos="100000">
                <a:schemeClr val="accent5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9" name="iconfont-11253-5322196">
            <a:extLst>
              <a:ext uri="{FF2B5EF4-FFF2-40B4-BE49-F238E27FC236}">
                <a16:creationId xmlns:a16="http://schemas.microsoft.com/office/drawing/2014/main" id="{B3860EDB-4196-5204-9E23-E4F5EFFF6118}"/>
              </a:ext>
            </a:extLst>
          </p:cNvPr>
          <p:cNvSpPr/>
          <p:nvPr/>
        </p:nvSpPr>
        <p:spPr>
          <a:xfrm>
            <a:off x="6632345" y="1685984"/>
            <a:ext cx="580374" cy="485444"/>
          </a:xfrm>
          <a:custGeom>
            <a:avLst/>
            <a:gdLst>
              <a:gd name="connsiteX0" fmla="*/ 325000 h 606722"/>
              <a:gd name="connsiteY0" fmla="*/ 325000 h 606722"/>
              <a:gd name="connsiteX1" fmla="*/ 325000 h 606722"/>
              <a:gd name="connsiteY1" fmla="*/ 325000 h 606722"/>
              <a:gd name="connsiteX2" fmla="*/ 325000 h 606722"/>
              <a:gd name="connsiteY2" fmla="*/ 325000 h 606722"/>
              <a:gd name="connsiteX3" fmla="*/ 325000 h 606722"/>
              <a:gd name="connsiteY3" fmla="*/ 325000 h 606722"/>
              <a:gd name="connsiteX4" fmla="*/ 325000 h 606722"/>
              <a:gd name="connsiteY4" fmla="*/ 325000 h 606722"/>
              <a:gd name="connsiteX5" fmla="*/ 325000 h 606722"/>
              <a:gd name="connsiteY5" fmla="*/ 325000 h 606722"/>
              <a:gd name="connsiteX6" fmla="*/ 325000 h 606722"/>
              <a:gd name="connsiteY6" fmla="*/ 325000 h 606722"/>
              <a:gd name="connsiteX7" fmla="*/ 325000 h 606722"/>
              <a:gd name="connsiteY7" fmla="*/ 325000 h 606722"/>
              <a:gd name="connsiteX8" fmla="*/ 325000 h 606722"/>
              <a:gd name="connsiteY8" fmla="*/ 325000 h 606722"/>
              <a:gd name="connsiteX9" fmla="*/ 325000 h 606722"/>
              <a:gd name="connsiteY9" fmla="*/ 325000 h 606722"/>
              <a:gd name="connsiteX10" fmla="*/ 325000 h 606722"/>
              <a:gd name="connsiteY10" fmla="*/ 325000 h 606722"/>
              <a:gd name="connsiteX11" fmla="*/ 325000 h 606722"/>
              <a:gd name="connsiteY11" fmla="*/ 325000 h 606722"/>
              <a:gd name="connsiteX12" fmla="*/ 325000 h 606722"/>
              <a:gd name="connsiteY12" fmla="*/ 325000 h 606722"/>
              <a:gd name="connsiteX13" fmla="*/ 325000 h 606722"/>
              <a:gd name="connsiteY13" fmla="*/ 325000 h 606722"/>
              <a:gd name="connsiteX14" fmla="*/ 325000 h 606722"/>
              <a:gd name="connsiteY14" fmla="*/ 325000 h 606722"/>
              <a:gd name="connsiteX15" fmla="*/ 325000 h 606722"/>
              <a:gd name="connsiteY15" fmla="*/ 325000 h 606722"/>
              <a:gd name="connsiteX16" fmla="*/ 325000 h 606722"/>
              <a:gd name="connsiteY16" fmla="*/ 325000 h 606722"/>
              <a:gd name="connsiteX17" fmla="*/ 325000 h 606722"/>
              <a:gd name="connsiteY17" fmla="*/ 325000 h 606722"/>
              <a:gd name="connsiteX18" fmla="*/ 325000 h 606722"/>
              <a:gd name="connsiteY18" fmla="*/ 325000 h 606722"/>
              <a:gd name="connsiteX19" fmla="*/ 325000 h 606722"/>
              <a:gd name="connsiteY19" fmla="*/ 325000 h 606722"/>
              <a:gd name="connsiteX20" fmla="*/ 325000 h 606722"/>
              <a:gd name="connsiteY20" fmla="*/ 325000 h 606722"/>
              <a:gd name="connsiteX21" fmla="*/ 325000 h 606722"/>
              <a:gd name="connsiteY21" fmla="*/ 325000 h 606722"/>
              <a:gd name="connsiteX22" fmla="*/ 325000 h 606722"/>
              <a:gd name="connsiteY22" fmla="*/ 325000 h 606722"/>
              <a:gd name="connsiteX23" fmla="*/ 325000 h 606722"/>
              <a:gd name="connsiteY23" fmla="*/ 325000 h 606722"/>
              <a:gd name="connsiteX24" fmla="*/ 325000 h 606722"/>
              <a:gd name="connsiteY24" fmla="*/ 325000 h 606722"/>
              <a:gd name="connsiteX25" fmla="*/ 325000 h 606722"/>
              <a:gd name="connsiteY25" fmla="*/ 325000 h 606722"/>
              <a:gd name="connsiteX26" fmla="*/ 325000 h 606722"/>
              <a:gd name="connsiteY26" fmla="*/ 325000 h 606722"/>
              <a:gd name="connsiteX27" fmla="*/ 325000 h 606722"/>
              <a:gd name="connsiteY27" fmla="*/ 325000 h 606722"/>
              <a:gd name="connsiteX28" fmla="*/ 325000 h 606722"/>
              <a:gd name="connsiteY28" fmla="*/ 325000 h 606722"/>
              <a:gd name="connsiteX29" fmla="*/ 325000 h 606722"/>
              <a:gd name="connsiteY29" fmla="*/ 325000 h 606722"/>
              <a:gd name="connsiteX30" fmla="*/ 325000 h 606722"/>
              <a:gd name="connsiteY30" fmla="*/ 325000 h 606722"/>
              <a:gd name="connsiteX31" fmla="*/ 325000 h 606722"/>
              <a:gd name="connsiteY31" fmla="*/ 325000 h 606722"/>
              <a:gd name="connsiteX32" fmla="*/ 325000 h 606722"/>
              <a:gd name="connsiteY32" fmla="*/ 325000 h 606722"/>
              <a:gd name="connsiteX33" fmla="*/ 325000 h 606722"/>
              <a:gd name="connsiteY33" fmla="*/ 325000 h 606722"/>
              <a:gd name="connsiteX34" fmla="*/ 325000 h 606722"/>
              <a:gd name="connsiteY34" fmla="*/ 325000 h 606722"/>
              <a:gd name="connsiteX35" fmla="*/ 325000 h 606722"/>
              <a:gd name="connsiteY35" fmla="*/ 325000 h 606722"/>
              <a:gd name="connsiteX36" fmla="*/ 325000 h 606722"/>
              <a:gd name="connsiteY36" fmla="*/ 325000 h 606722"/>
              <a:gd name="connsiteX37" fmla="*/ 325000 h 606722"/>
              <a:gd name="connsiteY37" fmla="*/ 325000 h 606722"/>
              <a:gd name="connsiteX38" fmla="*/ 325000 h 606722"/>
              <a:gd name="connsiteY38" fmla="*/ 325000 h 606722"/>
              <a:gd name="connsiteX39" fmla="*/ 325000 h 606722"/>
              <a:gd name="connsiteY39" fmla="*/ 325000 h 606722"/>
              <a:gd name="connsiteX40" fmla="*/ 325000 h 606722"/>
              <a:gd name="connsiteY40" fmla="*/ 325000 h 606722"/>
              <a:gd name="connsiteX41" fmla="*/ 325000 h 606722"/>
              <a:gd name="connsiteY41" fmla="*/ 325000 h 606722"/>
              <a:gd name="connsiteX42" fmla="*/ 325000 h 606722"/>
              <a:gd name="connsiteY42" fmla="*/ 325000 h 606722"/>
              <a:gd name="connsiteX43" fmla="*/ 325000 h 606722"/>
              <a:gd name="connsiteY43" fmla="*/ 325000 h 606722"/>
              <a:gd name="connsiteX44" fmla="*/ 325000 h 606722"/>
              <a:gd name="connsiteY44" fmla="*/ 32500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06933" h="507660">
                <a:moveTo>
                  <a:pt x="23802" y="124336"/>
                </a:moveTo>
                <a:lnTo>
                  <a:pt x="170533" y="124336"/>
                </a:lnTo>
                <a:lnTo>
                  <a:pt x="173019" y="124336"/>
                </a:lnTo>
                <a:lnTo>
                  <a:pt x="173019" y="261020"/>
                </a:lnTo>
                <a:cubicBezTo>
                  <a:pt x="173019" y="284882"/>
                  <a:pt x="192424" y="304354"/>
                  <a:pt x="216321" y="304354"/>
                </a:cubicBezTo>
                <a:lnTo>
                  <a:pt x="414289" y="304354"/>
                </a:lnTo>
                <a:lnTo>
                  <a:pt x="414289" y="306835"/>
                </a:lnTo>
                <a:lnTo>
                  <a:pt x="414289" y="385486"/>
                </a:lnTo>
                <a:cubicBezTo>
                  <a:pt x="414289" y="398562"/>
                  <a:pt x="403678" y="409157"/>
                  <a:pt x="390583" y="409157"/>
                </a:cubicBezTo>
                <a:lnTo>
                  <a:pt x="181144" y="409157"/>
                </a:lnTo>
                <a:lnTo>
                  <a:pt x="86031" y="504130"/>
                </a:lnTo>
                <a:cubicBezTo>
                  <a:pt x="78480" y="511670"/>
                  <a:pt x="65671" y="506325"/>
                  <a:pt x="65671" y="495730"/>
                </a:cubicBezTo>
                <a:lnTo>
                  <a:pt x="65671" y="409157"/>
                </a:lnTo>
                <a:lnTo>
                  <a:pt x="23802" y="409157"/>
                </a:lnTo>
                <a:cubicBezTo>
                  <a:pt x="10611" y="409157"/>
                  <a:pt x="0" y="398562"/>
                  <a:pt x="0" y="385486"/>
                </a:cubicBezTo>
                <a:lnTo>
                  <a:pt x="0" y="148103"/>
                </a:lnTo>
                <a:cubicBezTo>
                  <a:pt x="0" y="135026"/>
                  <a:pt x="10611" y="124336"/>
                  <a:pt x="23802" y="124336"/>
                </a:cubicBezTo>
                <a:close/>
                <a:moveTo>
                  <a:pt x="511247" y="109181"/>
                </a:moveTo>
                <a:cubicBezTo>
                  <a:pt x="495475" y="109181"/>
                  <a:pt x="482761" y="121970"/>
                  <a:pt x="482761" y="137622"/>
                </a:cubicBezTo>
                <a:cubicBezTo>
                  <a:pt x="482761" y="153369"/>
                  <a:pt x="495475" y="166063"/>
                  <a:pt x="511247" y="166063"/>
                </a:cubicBezTo>
                <a:cubicBezTo>
                  <a:pt x="526924" y="166063"/>
                  <a:pt x="539637" y="153369"/>
                  <a:pt x="539637" y="137622"/>
                </a:cubicBezTo>
                <a:cubicBezTo>
                  <a:pt x="539637" y="121970"/>
                  <a:pt x="526924" y="109181"/>
                  <a:pt x="511247" y="109181"/>
                </a:cubicBezTo>
                <a:close/>
                <a:moveTo>
                  <a:pt x="399788" y="109181"/>
                </a:moveTo>
                <a:cubicBezTo>
                  <a:pt x="384016" y="109181"/>
                  <a:pt x="371303" y="121970"/>
                  <a:pt x="371303" y="137622"/>
                </a:cubicBezTo>
                <a:cubicBezTo>
                  <a:pt x="371303" y="153369"/>
                  <a:pt x="384016" y="166063"/>
                  <a:pt x="399788" y="166063"/>
                </a:cubicBezTo>
                <a:cubicBezTo>
                  <a:pt x="415465" y="166063"/>
                  <a:pt x="428274" y="153369"/>
                  <a:pt x="428274" y="137622"/>
                </a:cubicBezTo>
                <a:cubicBezTo>
                  <a:pt x="428274" y="121970"/>
                  <a:pt x="415465" y="109181"/>
                  <a:pt x="399788" y="109181"/>
                </a:cubicBezTo>
                <a:close/>
                <a:moveTo>
                  <a:pt x="288330" y="109181"/>
                </a:moveTo>
                <a:cubicBezTo>
                  <a:pt x="272558" y="109181"/>
                  <a:pt x="259844" y="121970"/>
                  <a:pt x="259844" y="137622"/>
                </a:cubicBezTo>
                <a:cubicBezTo>
                  <a:pt x="259844" y="153369"/>
                  <a:pt x="272558" y="166063"/>
                  <a:pt x="288330" y="166063"/>
                </a:cubicBezTo>
                <a:cubicBezTo>
                  <a:pt x="304007" y="166063"/>
                  <a:pt x="316816" y="153369"/>
                  <a:pt x="316816" y="137622"/>
                </a:cubicBezTo>
                <a:cubicBezTo>
                  <a:pt x="316816" y="121970"/>
                  <a:pt x="304007" y="109181"/>
                  <a:pt x="288330" y="109181"/>
                </a:cubicBezTo>
                <a:close/>
                <a:moveTo>
                  <a:pt x="216350" y="0"/>
                </a:moveTo>
                <a:lnTo>
                  <a:pt x="583131" y="0"/>
                </a:lnTo>
                <a:cubicBezTo>
                  <a:pt x="596227" y="0"/>
                  <a:pt x="606933" y="10594"/>
                  <a:pt x="606933" y="23669"/>
                </a:cubicBezTo>
                <a:lnTo>
                  <a:pt x="606933" y="261024"/>
                </a:lnTo>
                <a:cubicBezTo>
                  <a:pt x="606933" y="274099"/>
                  <a:pt x="596227" y="284788"/>
                  <a:pt x="583131" y="284788"/>
                </a:cubicBezTo>
                <a:lnTo>
                  <a:pt x="541262" y="284788"/>
                </a:lnTo>
                <a:lnTo>
                  <a:pt x="541262" y="371350"/>
                </a:lnTo>
                <a:cubicBezTo>
                  <a:pt x="541262" y="381944"/>
                  <a:pt x="528453" y="387193"/>
                  <a:pt x="520902" y="379749"/>
                </a:cubicBezTo>
                <a:lnTo>
                  <a:pt x="425789" y="284788"/>
                </a:lnTo>
                <a:lnTo>
                  <a:pt x="216350" y="284788"/>
                </a:lnTo>
                <a:cubicBezTo>
                  <a:pt x="203255" y="284788"/>
                  <a:pt x="192644" y="274099"/>
                  <a:pt x="192644" y="261024"/>
                </a:cubicBezTo>
                <a:lnTo>
                  <a:pt x="192644" y="23669"/>
                </a:lnTo>
                <a:cubicBezTo>
                  <a:pt x="192644" y="10594"/>
                  <a:pt x="203255" y="0"/>
                  <a:pt x="21635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alpha val="0"/>
                </a:schemeClr>
              </a:gs>
              <a:gs pos="100000">
                <a:schemeClr val="accent5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1" name="iconfont-11253-5322196">
            <a:extLst>
              <a:ext uri="{FF2B5EF4-FFF2-40B4-BE49-F238E27FC236}">
                <a16:creationId xmlns:a16="http://schemas.microsoft.com/office/drawing/2014/main" id="{648AD612-C487-DC29-C6C5-E3A6450D98C4}"/>
              </a:ext>
            </a:extLst>
          </p:cNvPr>
          <p:cNvSpPr/>
          <p:nvPr/>
        </p:nvSpPr>
        <p:spPr>
          <a:xfrm>
            <a:off x="9049543" y="1707066"/>
            <a:ext cx="580374" cy="479551"/>
          </a:xfrm>
          <a:custGeom>
            <a:avLst/>
            <a:gdLst>
              <a:gd name="connsiteX0" fmla="*/ 101261 w 606606"/>
              <a:gd name="connsiteY0" fmla="*/ 108824 h 501226"/>
              <a:gd name="connsiteX1" fmla="*/ 144097 w 606606"/>
              <a:gd name="connsiteY1" fmla="*/ 122816 h 501226"/>
              <a:gd name="connsiteX2" fmla="*/ 219125 w 606606"/>
              <a:gd name="connsiteY2" fmla="*/ 167437 h 501226"/>
              <a:gd name="connsiteX3" fmla="*/ 219125 w 606606"/>
              <a:gd name="connsiteY3" fmla="*/ 140895 h 501226"/>
              <a:gd name="connsiteX4" fmla="*/ 228179 w 606606"/>
              <a:gd name="connsiteY4" fmla="*/ 131952 h 501226"/>
              <a:gd name="connsiteX5" fmla="*/ 303304 w 606606"/>
              <a:gd name="connsiteY5" fmla="*/ 131952 h 501226"/>
              <a:gd name="connsiteX6" fmla="*/ 378428 w 606606"/>
              <a:gd name="connsiteY6" fmla="*/ 131952 h 501226"/>
              <a:gd name="connsiteX7" fmla="*/ 387482 w 606606"/>
              <a:gd name="connsiteY7" fmla="*/ 140895 h 501226"/>
              <a:gd name="connsiteX8" fmla="*/ 387482 w 606606"/>
              <a:gd name="connsiteY8" fmla="*/ 167437 h 501226"/>
              <a:gd name="connsiteX9" fmla="*/ 462510 w 606606"/>
              <a:gd name="connsiteY9" fmla="*/ 122816 h 501226"/>
              <a:gd name="connsiteX10" fmla="*/ 544281 w 606606"/>
              <a:gd name="connsiteY10" fmla="*/ 136087 h 501226"/>
              <a:gd name="connsiteX11" fmla="*/ 573079 w 606606"/>
              <a:gd name="connsiteY11" fmla="*/ 277065 h 501226"/>
              <a:gd name="connsiteX12" fmla="*/ 569804 w 606606"/>
              <a:gd name="connsiteY12" fmla="*/ 371884 h 501226"/>
              <a:gd name="connsiteX13" fmla="*/ 603032 w 606606"/>
              <a:gd name="connsiteY13" fmla="*/ 455836 h 501226"/>
              <a:gd name="connsiteX14" fmla="*/ 592534 w 606606"/>
              <a:gd name="connsiteY14" fmla="*/ 493340 h 501226"/>
              <a:gd name="connsiteX15" fmla="*/ 554972 w 606606"/>
              <a:gd name="connsiteY15" fmla="*/ 482955 h 501226"/>
              <a:gd name="connsiteX16" fmla="*/ 514520 w 606606"/>
              <a:gd name="connsiteY16" fmla="*/ 371884 h 501226"/>
              <a:gd name="connsiteX17" fmla="*/ 514424 w 606606"/>
              <a:gd name="connsiteY17" fmla="*/ 340534 h 501226"/>
              <a:gd name="connsiteX18" fmla="*/ 508452 w 606606"/>
              <a:gd name="connsiteY18" fmla="*/ 336880 h 501226"/>
              <a:gd name="connsiteX19" fmla="*/ 461066 w 606606"/>
              <a:gd name="connsiteY19" fmla="*/ 474492 h 501226"/>
              <a:gd name="connsiteX20" fmla="*/ 433424 w 606606"/>
              <a:gd name="connsiteY20" fmla="*/ 501226 h 501226"/>
              <a:gd name="connsiteX21" fmla="*/ 432557 w 606606"/>
              <a:gd name="connsiteY21" fmla="*/ 501226 h 501226"/>
              <a:gd name="connsiteX22" fmla="*/ 405878 w 606606"/>
              <a:gd name="connsiteY22" fmla="*/ 472761 h 501226"/>
              <a:gd name="connsiteX23" fmla="*/ 479558 w 606606"/>
              <a:gd name="connsiteY23" fmla="*/ 286970 h 501226"/>
              <a:gd name="connsiteX24" fmla="*/ 481773 w 606606"/>
              <a:gd name="connsiteY24" fmla="*/ 275430 h 501226"/>
              <a:gd name="connsiteX25" fmla="*/ 461451 w 606606"/>
              <a:gd name="connsiteY25" fmla="*/ 183881 h 501226"/>
              <a:gd name="connsiteX26" fmla="*/ 454324 w 606606"/>
              <a:gd name="connsiteY26" fmla="*/ 183112 h 501226"/>
              <a:gd name="connsiteX27" fmla="*/ 387482 w 606606"/>
              <a:gd name="connsiteY27" fmla="*/ 212057 h 501226"/>
              <a:gd name="connsiteX28" fmla="*/ 387482 w 606606"/>
              <a:gd name="connsiteY28" fmla="*/ 289663 h 501226"/>
              <a:gd name="connsiteX29" fmla="*/ 378428 w 606606"/>
              <a:gd name="connsiteY29" fmla="*/ 298606 h 501226"/>
              <a:gd name="connsiteX30" fmla="*/ 303304 w 606606"/>
              <a:gd name="connsiteY30" fmla="*/ 298606 h 501226"/>
              <a:gd name="connsiteX31" fmla="*/ 228179 w 606606"/>
              <a:gd name="connsiteY31" fmla="*/ 298606 h 501226"/>
              <a:gd name="connsiteX32" fmla="*/ 219125 w 606606"/>
              <a:gd name="connsiteY32" fmla="*/ 289663 h 501226"/>
              <a:gd name="connsiteX33" fmla="*/ 219125 w 606606"/>
              <a:gd name="connsiteY33" fmla="*/ 212057 h 501226"/>
              <a:gd name="connsiteX34" fmla="*/ 152283 w 606606"/>
              <a:gd name="connsiteY34" fmla="*/ 183112 h 501226"/>
              <a:gd name="connsiteX35" fmla="*/ 145156 w 606606"/>
              <a:gd name="connsiteY35" fmla="*/ 183881 h 501226"/>
              <a:gd name="connsiteX36" fmla="*/ 124834 w 606606"/>
              <a:gd name="connsiteY36" fmla="*/ 275430 h 501226"/>
              <a:gd name="connsiteX37" fmla="*/ 127049 w 606606"/>
              <a:gd name="connsiteY37" fmla="*/ 286970 h 501226"/>
              <a:gd name="connsiteX38" fmla="*/ 200729 w 606606"/>
              <a:gd name="connsiteY38" fmla="*/ 472761 h 501226"/>
              <a:gd name="connsiteX39" fmla="*/ 173954 w 606606"/>
              <a:gd name="connsiteY39" fmla="*/ 501226 h 501226"/>
              <a:gd name="connsiteX40" fmla="*/ 173183 w 606606"/>
              <a:gd name="connsiteY40" fmla="*/ 501226 h 501226"/>
              <a:gd name="connsiteX41" fmla="*/ 145541 w 606606"/>
              <a:gd name="connsiteY41" fmla="*/ 474492 h 501226"/>
              <a:gd name="connsiteX42" fmla="*/ 98155 w 606606"/>
              <a:gd name="connsiteY42" fmla="*/ 336880 h 501226"/>
              <a:gd name="connsiteX43" fmla="*/ 92183 w 606606"/>
              <a:gd name="connsiteY43" fmla="*/ 340534 h 501226"/>
              <a:gd name="connsiteX44" fmla="*/ 92087 w 606606"/>
              <a:gd name="connsiteY44" fmla="*/ 371884 h 501226"/>
              <a:gd name="connsiteX45" fmla="*/ 51635 w 606606"/>
              <a:gd name="connsiteY45" fmla="*/ 482955 h 501226"/>
              <a:gd name="connsiteX46" fmla="*/ 14073 w 606606"/>
              <a:gd name="connsiteY46" fmla="*/ 493340 h 501226"/>
              <a:gd name="connsiteX47" fmla="*/ 3574 w 606606"/>
              <a:gd name="connsiteY47" fmla="*/ 455836 h 501226"/>
              <a:gd name="connsiteX48" fmla="*/ 36803 w 606606"/>
              <a:gd name="connsiteY48" fmla="*/ 371884 h 501226"/>
              <a:gd name="connsiteX49" fmla="*/ 33528 w 606606"/>
              <a:gd name="connsiteY49" fmla="*/ 277065 h 501226"/>
              <a:gd name="connsiteX50" fmla="*/ 62326 w 606606"/>
              <a:gd name="connsiteY50" fmla="*/ 136087 h 501226"/>
              <a:gd name="connsiteX51" fmla="*/ 101261 w 606606"/>
              <a:gd name="connsiteY51" fmla="*/ 108824 h 501226"/>
              <a:gd name="connsiteX52" fmla="*/ 460347 w 606606"/>
              <a:gd name="connsiteY52" fmla="*/ 0 h 501226"/>
              <a:gd name="connsiteX53" fmla="*/ 513377 w 606606"/>
              <a:gd name="connsiteY53" fmla="*/ 52960 h 501226"/>
              <a:gd name="connsiteX54" fmla="*/ 460347 w 606606"/>
              <a:gd name="connsiteY54" fmla="*/ 105920 h 501226"/>
              <a:gd name="connsiteX55" fmla="*/ 407317 w 606606"/>
              <a:gd name="connsiteY55" fmla="*/ 52960 h 501226"/>
              <a:gd name="connsiteX56" fmla="*/ 460347 w 606606"/>
              <a:gd name="connsiteY56" fmla="*/ 0 h 501226"/>
              <a:gd name="connsiteX57" fmla="*/ 146260 w 606606"/>
              <a:gd name="connsiteY57" fmla="*/ 0 h 501226"/>
              <a:gd name="connsiteX58" fmla="*/ 199290 w 606606"/>
              <a:gd name="connsiteY58" fmla="*/ 52960 h 501226"/>
              <a:gd name="connsiteX59" fmla="*/ 146260 w 606606"/>
              <a:gd name="connsiteY59" fmla="*/ 105920 h 501226"/>
              <a:gd name="connsiteX60" fmla="*/ 93230 w 606606"/>
              <a:gd name="connsiteY60" fmla="*/ 52960 h 501226"/>
              <a:gd name="connsiteX61" fmla="*/ 146260 w 606606"/>
              <a:gd name="connsiteY61" fmla="*/ 0 h 501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606606" h="501226">
                <a:moveTo>
                  <a:pt x="101261" y="108824"/>
                </a:moveTo>
                <a:cubicBezTo>
                  <a:pt x="118501" y="109665"/>
                  <a:pt x="136392" y="117383"/>
                  <a:pt x="144097" y="122816"/>
                </a:cubicBezTo>
                <a:cubicBezTo>
                  <a:pt x="154980" y="130605"/>
                  <a:pt x="176554" y="152531"/>
                  <a:pt x="219125" y="167437"/>
                </a:cubicBezTo>
                <a:lnTo>
                  <a:pt x="219125" y="140895"/>
                </a:lnTo>
                <a:cubicBezTo>
                  <a:pt x="219125" y="135894"/>
                  <a:pt x="223170" y="131952"/>
                  <a:pt x="228179" y="131952"/>
                </a:cubicBezTo>
                <a:lnTo>
                  <a:pt x="303304" y="131952"/>
                </a:lnTo>
                <a:lnTo>
                  <a:pt x="378428" y="131952"/>
                </a:lnTo>
                <a:cubicBezTo>
                  <a:pt x="383437" y="131952"/>
                  <a:pt x="387482" y="135894"/>
                  <a:pt x="387482" y="140895"/>
                </a:cubicBezTo>
                <a:lnTo>
                  <a:pt x="387482" y="167437"/>
                </a:lnTo>
                <a:cubicBezTo>
                  <a:pt x="430053" y="152531"/>
                  <a:pt x="451627" y="130605"/>
                  <a:pt x="462510" y="122816"/>
                </a:cubicBezTo>
                <a:cubicBezTo>
                  <a:pt x="477921" y="111949"/>
                  <a:pt x="533975" y="91947"/>
                  <a:pt x="544281" y="136087"/>
                </a:cubicBezTo>
                <a:cubicBezTo>
                  <a:pt x="558535" y="197633"/>
                  <a:pt x="574138" y="254081"/>
                  <a:pt x="573079" y="277065"/>
                </a:cubicBezTo>
                <a:cubicBezTo>
                  <a:pt x="572019" y="300048"/>
                  <a:pt x="569804" y="339861"/>
                  <a:pt x="569804" y="371884"/>
                </a:cubicBezTo>
                <a:cubicBezTo>
                  <a:pt x="569804" y="389097"/>
                  <a:pt x="589645" y="432083"/>
                  <a:pt x="603032" y="455836"/>
                </a:cubicBezTo>
                <a:cubicBezTo>
                  <a:pt x="610545" y="469011"/>
                  <a:pt x="605826" y="485840"/>
                  <a:pt x="592534" y="493340"/>
                </a:cubicBezTo>
                <a:cubicBezTo>
                  <a:pt x="579339" y="500841"/>
                  <a:pt x="562484" y="496225"/>
                  <a:pt x="554972" y="482955"/>
                </a:cubicBezTo>
                <a:cubicBezTo>
                  <a:pt x="548230" y="471030"/>
                  <a:pt x="514520" y="409773"/>
                  <a:pt x="514520" y="371884"/>
                </a:cubicBezTo>
                <a:cubicBezTo>
                  <a:pt x="514520" y="362748"/>
                  <a:pt x="514520" y="351689"/>
                  <a:pt x="514424" y="340534"/>
                </a:cubicBezTo>
                <a:cubicBezTo>
                  <a:pt x="514424" y="333899"/>
                  <a:pt x="510282" y="334668"/>
                  <a:pt x="508452" y="336880"/>
                </a:cubicBezTo>
                <a:cubicBezTo>
                  <a:pt x="469638" y="381885"/>
                  <a:pt x="462318" y="430929"/>
                  <a:pt x="461066" y="474492"/>
                </a:cubicBezTo>
                <a:cubicBezTo>
                  <a:pt x="460584" y="489398"/>
                  <a:pt x="448352" y="501226"/>
                  <a:pt x="433424" y="501226"/>
                </a:cubicBezTo>
                <a:cubicBezTo>
                  <a:pt x="433135" y="501226"/>
                  <a:pt x="432846" y="501226"/>
                  <a:pt x="432557" y="501226"/>
                </a:cubicBezTo>
                <a:cubicBezTo>
                  <a:pt x="417339" y="500745"/>
                  <a:pt x="405396" y="488051"/>
                  <a:pt x="405878" y="472761"/>
                </a:cubicBezTo>
                <a:cubicBezTo>
                  <a:pt x="407419" y="421986"/>
                  <a:pt x="417147" y="349766"/>
                  <a:pt x="479558" y="286970"/>
                </a:cubicBezTo>
                <a:cubicBezTo>
                  <a:pt x="480810" y="285624"/>
                  <a:pt x="483122" y="281296"/>
                  <a:pt x="481773" y="275430"/>
                </a:cubicBezTo>
                <a:cubicBezTo>
                  <a:pt x="480714" y="270333"/>
                  <a:pt x="462607" y="188497"/>
                  <a:pt x="461451" y="183881"/>
                </a:cubicBezTo>
                <a:cubicBezTo>
                  <a:pt x="460295" y="179265"/>
                  <a:pt x="456443" y="181669"/>
                  <a:pt x="454324" y="183112"/>
                </a:cubicBezTo>
                <a:cubicBezTo>
                  <a:pt x="435832" y="195805"/>
                  <a:pt x="408960" y="207345"/>
                  <a:pt x="387482" y="212057"/>
                </a:cubicBezTo>
                <a:lnTo>
                  <a:pt x="387482" y="289663"/>
                </a:lnTo>
                <a:cubicBezTo>
                  <a:pt x="387482" y="294567"/>
                  <a:pt x="383437" y="298606"/>
                  <a:pt x="378428" y="298606"/>
                </a:cubicBezTo>
                <a:lnTo>
                  <a:pt x="303304" y="298606"/>
                </a:lnTo>
                <a:lnTo>
                  <a:pt x="228179" y="298606"/>
                </a:lnTo>
                <a:cubicBezTo>
                  <a:pt x="223170" y="298606"/>
                  <a:pt x="219125" y="294567"/>
                  <a:pt x="219125" y="289663"/>
                </a:cubicBezTo>
                <a:lnTo>
                  <a:pt x="219125" y="212057"/>
                </a:lnTo>
                <a:cubicBezTo>
                  <a:pt x="197647" y="207345"/>
                  <a:pt x="170679" y="195805"/>
                  <a:pt x="152283" y="183112"/>
                </a:cubicBezTo>
                <a:cubicBezTo>
                  <a:pt x="150164" y="181669"/>
                  <a:pt x="146312" y="179265"/>
                  <a:pt x="145156" y="183881"/>
                </a:cubicBezTo>
                <a:cubicBezTo>
                  <a:pt x="144000" y="188497"/>
                  <a:pt x="125893" y="270333"/>
                  <a:pt x="124834" y="275430"/>
                </a:cubicBezTo>
                <a:cubicBezTo>
                  <a:pt x="123485" y="281296"/>
                  <a:pt x="125797" y="285624"/>
                  <a:pt x="127049" y="286970"/>
                </a:cubicBezTo>
                <a:cubicBezTo>
                  <a:pt x="189460" y="349766"/>
                  <a:pt x="199188" y="421986"/>
                  <a:pt x="200729" y="472761"/>
                </a:cubicBezTo>
                <a:cubicBezTo>
                  <a:pt x="201211" y="488051"/>
                  <a:pt x="189268" y="500745"/>
                  <a:pt x="173954" y="501226"/>
                </a:cubicBezTo>
                <a:cubicBezTo>
                  <a:pt x="173761" y="501226"/>
                  <a:pt x="173472" y="501226"/>
                  <a:pt x="173183" y="501226"/>
                </a:cubicBezTo>
                <a:cubicBezTo>
                  <a:pt x="158255" y="501226"/>
                  <a:pt x="146023" y="489398"/>
                  <a:pt x="145541" y="474492"/>
                </a:cubicBezTo>
                <a:cubicBezTo>
                  <a:pt x="144289" y="430929"/>
                  <a:pt x="136969" y="381885"/>
                  <a:pt x="98155" y="336880"/>
                </a:cubicBezTo>
                <a:cubicBezTo>
                  <a:pt x="96229" y="334668"/>
                  <a:pt x="92183" y="333899"/>
                  <a:pt x="92183" y="340534"/>
                </a:cubicBezTo>
                <a:cubicBezTo>
                  <a:pt x="92087" y="351689"/>
                  <a:pt x="92087" y="362748"/>
                  <a:pt x="92087" y="371884"/>
                </a:cubicBezTo>
                <a:cubicBezTo>
                  <a:pt x="92087" y="409773"/>
                  <a:pt x="58377" y="471030"/>
                  <a:pt x="51635" y="482955"/>
                </a:cubicBezTo>
                <a:cubicBezTo>
                  <a:pt x="44123" y="496225"/>
                  <a:pt x="27268" y="500841"/>
                  <a:pt x="14073" y="493340"/>
                </a:cubicBezTo>
                <a:cubicBezTo>
                  <a:pt x="781" y="485840"/>
                  <a:pt x="-3938" y="469011"/>
                  <a:pt x="3574" y="455836"/>
                </a:cubicBezTo>
                <a:cubicBezTo>
                  <a:pt x="16962" y="432083"/>
                  <a:pt x="36803" y="389097"/>
                  <a:pt x="36803" y="371884"/>
                </a:cubicBezTo>
                <a:cubicBezTo>
                  <a:pt x="36803" y="339861"/>
                  <a:pt x="34588" y="300048"/>
                  <a:pt x="33528" y="277065"/>
                </a:cubicBezTo>
                <a:cubicBezTo>
                  <a:pt x="32469" y="254081"/>
                  <a:pt x="48072" y="197633"/>
                  <a:pt x="62326" y="136087"/>
                </a:cubicBezTo>
                <a:cubicBezTo>
                  <a:pt x="67431" y="114017"/>
                  <a:pt x="84021" y="107983"/>
                  <a:pt x="101261" y="108824"/>
                </a:cubicBezTo>
                <a:close/>
                <a:moveTo>
                  <a:pt x="460347" y="0"/>
                </a:moveTo>
                <a:cubicBezTo>
                  <a:pt x="489635" y="0"/>
                  <a:pt x="513377" y="23711"/>
                  <a:pt x="513377" y="52960"/>
                </a:cubicBezTo>
                <a:cubicBezTo>
                  <a:pt x="513377" y="82209"/>
                  <a:pt x="489635" y="105920"/>
                  <a:pt x="460347" y="105920"/>
                </a:cubicBezTo>
                <a:cubicBezTo>
                  <a:pt x="431059" y="105920"/>
                  <a:pt x="407317" y="82209"/>
                  <a:pt x="407317" y="52960"/>
                </a:cubicBezTo>
                <a:cubicBezTo>
                  <a:pt x="407317" y="23711"/>
                  <a:pt x="431059" y="0"/>
                  <a:pt x="460347" y="0"/>
                </a:cubicBezTo>
                <a:close/>
                <a:moveTo>
                  <a:pt x="146260" y="0"/>
                </a:moveTo>
                <a:cubicBezTo>
                  <a:pt x="175548" y="0"/>
                  <a:pt x="199290" y="23711"/>
                  <a:pt x="199290" y="52960"/>
                </a:cubicBezTo>
                <a:cubicBezTo>
                  <a:pt x="199290" y="82209"/>
                  <a:pt x="175548" y="105920"/>
                  <a:pt x="146260" y="105920"/>
                </a:cubicBezTo>
                <a:cubicBezTo>
                  <a:pt x="116972" y="105920"/>
                  <a:pt x="93230" y="82209"/>
                  <a:pt x="93230" y="52960"/>
                </a:cubicBezTo>
                <a:cubicBezTo>
                  <a:pt x="93230" y="23711"/>
                  <a:pt x="116972" y="0"/>
                  <a:pt x="14626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alpha val="0"/>
                </a:schemeClr>
              </a:gs>
              <a:gs pos="100000">
                <a:schemeClr val="accent5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7D117FA-8CE0-02AA-EBE2-B2246B27AA96}"/>
              </a:ext>
            </a:extLst>
          </p:cNvPr>
          <p:cNvSpPr/>
          <p:nvPr/>
        </p:nvSpPr>
        <p:spPr>
          <a:xfrm>
            <a:off x="6571399" y="1161263"/>
            <a:ext cx="1048601" cy="36933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69731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94BBC7A4-4DCE-FE28-2962-1D5494DFE24D}"/>
              </a:ext>
            </a:extLst>
          </p:cNvPr>
          <p:cNvSpPr/>
          <p:nvPr/>
        </p:nvSpPr>
        <p:spPr>
          <a:xfrm>
            <a:off x="1460339" y="3716667"/>
            <a:ext cx="1622384" cy="1068890"/>
          </a:xfrm>
          <a:prstGeom prst="rect">
            <a:avLst/>
          </a:prstGeom>
          <a:pattFill prst="dkDnDiag">
            <a:fgClr>
              <a:schemeClr val="bg1"/>
            </a:fgClr>
            <a:bgClr>
              <a:schemeClr val="accent5"/>
            </a:bgClr>
          </a:patt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609EC3E-80ED-8D89-7772-F191FC52BF13}"/>
              </a:ext>
            </a:extLst>
          </p:cNvPr>
          <p:cNvSpPr/>
          <p:nvPr/>
        </p:nvSpPr>
        <p:spPr>
          <a:xfrm>
            <a:off x="9109276" y="4308000"/>
            <a:ext cx="1622384" cy="1068890"/>
          </a:xfrm>
          <a:prstGeom prst="rect">
            <a:avLst/>
          </a:prstGeom>
          <a:pattFill prst="dkDnDiag">
            <a:fgClr>
              <a:schemeClr val="bg1"/>
            </a:fgClr>
            <a:bgClr>
              <a:schemeClr val="accent5"/>
            </a:bgClr>
          </a:patt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C06D5C3-776C-8608-5B30-47FF0C1C06C8}"/>
              </a:ext>
            </a:extLst>
          </p:cNvPr>
          <p:cNvSpPr/>
          <p:nvPr/>
        </p:nvSpPr>
        <p:spPr>
          <a:xfrm>
            <a:off x="1599235" y="3862206"/>
            <a:ext cx="8993529" cy="1354236"/>
          </a:xfrm>
          <a:prstGeom prst="rect">
            <a:avLst/>
          </a:prstGeom>
          <a:solidFill>
            <a:schemeClr val="accent5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BEBEDFB-12CE-3A0F-7CD2-B22E94DC78C5}"/>
              </a:ext>
            </a:extLst>
          </p:cNvPr>
          <p:cNvSpPr/>
          <p:nvPr/>
        </p:nvSpPr>
        <p:spPr>
          <a:xfrm>
            <a:off x="1460339" y="1613813"/>
            <a:ext cx="1622384" cy="1068890"/>
          </a:xfrm>
          <a:prstGeom prst="rect">
            <a:avLst/>
          </a:prstGeom>
          <a:pattFill prst="dkDnDiag">
            <a:fgClr>
              <a:schemeClr val="bg1"/>
            </a:fgClr>
            <a:bgClr>
              <a:schemeClr val="accent5"/>
            </a:bgClr>
          </a:patt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18FD3F01-4DDF-D79B-8EAC-2806E19A6849}"/>
              </a:ext>
            </a:extLst>
          </p:cNvPr>
          <p:cNvSpPr/>
          <p:nvPr/>
        </p:nvSpPr>
        <p:spPr>
          <a:xfrm>
            <a:off x="9109276" y="2205146"/>
            <a:ext cx="1622384" cy="1068890"/>
          </a:xfrm>
          <a:prstGeom prst="rect">
            <a:avLst/>
          </a:prstGeom>
          <a:pattFill prst="dkDnDiag">
            <a:fgClr>
              <a:schemeClr val="bg1"/>
            </a:fgClr>
            <a:bgClr>
              <a:schemeClr val="accent5"/>
            </a:bgClr>
          </a:patt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5575918-F326-D523-AD58-961773886321}"/>
              </a:ext>
            </a:extLst>
          </p:cNvPr>
          <p:cNvSpPr/>
          <p:nvPr/>
        </p:nvSpPr>
        <p:spPr>
          <a:xfrm>
            <a:off x="1599235" y="1759352"/>
            <a:ext cx="8993529" cy="1354236"/>
          </a:xfrm>
          <a:prstGeom prst="rect">
            <a:avLst/>
          </a:prstGeom>
          <a:solidFill>
            <a:schemeClr val="accent5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6B47392-185E-E16F-7FFB-D16F9753291C}"/>
              </a:ext>
            </a:extLst>
          </p:cNvPr>
          <p:cNvSpPr txBox="1"/>
          <p:nvPr/>
        </p:nvSpPr>
        <p:spPr>
          <a:xfrm>
            <a:off x="2191803" y="2393845"/>
            <a:ext cx="6350383" cy="37741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 indent="0" algn="just">
              <a:lnSpc>
                <a:spcPct val="150000"/>
              </a:lnSpc>
              <a:buFont typeface="Arial" panose="020B0604020202020204" pitchFamily="34" charset="0"/>
              <a:buNone/>
              <a:defRPr sz="1400" b="0" i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1600" dirty="0">
                <a:solidFill>
                  <a:schemeClr val="bg1"/>
                </a:solidFill>
              </a:rPr>
              <a:t>荣获优秀团队， 具有丰富的团队组建。扩充及项目管理与协调经验。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17DF66F-7633-C1CC-292B-E4C348D1CDC0}"/>
              </a:ext>
            </a:extLst>
          </p:cNvPr>
          <p:cNvSpPr txBox="1"/>
          <p:nvPr/>
        </p:nvSpPr>
        <p:spPr>
          <a:xfrm>
            <a:off x="2541816" y="4169734"/>
            <a:ext cx="1107996" cy="369332"/>
          </a:xfrm>
          <a:prstGeom prst="rect">
            <a:avLst/>
          </a:prstGeom>
          <a:noFill/>
        </p:spPr>
        <p:txBody>
          <a:bodyPr wrap="none">
            <a:noAutofit/>
          </a:bodyPr>
          <a:lstStyle>
            <a:defPPr>
              <a:defRPr lang="zh-CN"/>
            </a:defPPr>
            <a:lvl1pPr algn="ctr">
              <a:defRPr b="1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>
                <a:solidFill>
                  <a:schemeClr val="bg1"/>
                </a:solidFill>
              </a:rPr>
              <a:t>组织能力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7CF50D0-B996-0AAF-9011-01CEE0D31E26}"/>
              </a:ext>
            </a:extLst>
          </p:cNvPr>
          <p:cNvSpPr txBox="1"/>
          <p:nvPr/>
        </p:nvSpPr>
        <p:spPr>
          <a:xfrm>
            <a:off x="2191804" y="4482565"/>
            <a:ext cx="7458380" cy="37741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 indent="0" algn="just">
              <a:lnSpc>
                <a:spcPct val="150000"/>
              </a:lnSpc>
              <a:buFont typeface="Arial" panose="020B0604020202020204" pitchFamily="34" charset="0"/>
              <a:buNone/>
              <a:defRPr sz="1400" b="0" i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1600">
                <a:solidFill>
                  <a:schemeClr val="bg1"/>
                </a:solidFill>
              </a:rPr>
              <a:t>能独自组织公司员工开展活动及会议 ,并进行各类信息的采集、分析、整理等工作。</a:t>
            </a: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EA730712-3ABB-2B8C-ED23-1BB75E6DD0DE}"/>
              </a:ext>
            </a:extLst>
          </p:cNvPr>
          <p:cNvSpPr/>
          <p:nvPr/>
        </p:nvSpPr>
        <p:spPr>
          <a:xfrm>
            <a:off x="2286362" y="2112342"/>
            <a:ext cx="223158" cy="223158"/>
          </a:xfrm>
          <a:prstGeom prst="ellipse">
            <a:avLst/>
          </a:prstGeom>
          <a:solidFill>
            <a:schemeClr val="accent2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EFEABD6-7595-5A86-93A5-D96EABC7C3E7}"/>
              </a:ext>
            </a:extLst>
          </p:cNvPr>
          <p:cNvSpPr txBox="1"/>
          <p:nvPr/>
        </p:nvSpPr>
        <p:spPr>
          <a:xfrm>
            <a:off x="2541816" y="2059575"/>
            <a:ext cx="1107996" cy="369332"/>
          </a:xfrm>
          <a:prstGeom prst="rect">
            <a:avLst/>
          </a:prstGeom>
          <a:noFill/>
        </p:spPr>
        <p:txBody>
          <a:bodyPr wrap="none">
            <a:noAutofit/>
          </a:bodyPr>
          <a:lstStyle>
            <a:defPPr>
              <a:defRPr lang="zh-CN"/>
            </a:defPPr>
            <a:lvl1pPr algn="ctr">
              <a:defRPr b="1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>
                <a:solidFill>
                  <a:schemeClr val="bg1"/>
                </a:solidFill>
              </a:rPr>
              <a:t>团队能力</a:t>
            </a: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F912174A-391A-B416-3675-74D68F772EB8}"/>
              </a:ext>
            </a:extLst>
          </p:cNvPr>
          <p:cNvSpPr/>
          <p:nvPr/>
        </p:nvSpPr>
        <p:spPr>
          <a:xfrm>
            <a:off x="2286362" y="4222501"/>
            <a:ext cx="223158" cy="223158"/>
          </a:xfrm>
          <a:prstGeom prst="ellipse">
            <a:avLst/>
          </a:prstGeom>
          <a:solidFill>
            <a:schemeClr val="accent2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teamwork_292324">
            <a:extLst>
              <a:ext uri="{FF2B5EF4-FFF2-40B4-BE49-F238E27FC236}">
                <a16:creationId xmlns:a16="http://schemas.microsoft.com/office/drawing/2014/main" id="{9DDBE109-5342-8EAB-742E-64114F856BA1}"/>
              </a:ext>
            </a:extLst>
          </p:cNvPr>
          <p:cNvSpPr/>
          <p:nvPr/>
        </p:nvSpPr>
        <p:spPr>
          <a:xfrm>
            <a:off x="9231801" y="2101748"/>
            <a:ext cx="836766" cy="584306"/>
          </a:xfrm>
          <a:custGeom>
            <a:avLst/>
            <a:gdLst>
              <a:gd name="connsiteX0" fmla="*/ 471165 w 607639"/>
              <a:gd name="connsiteY0" fmla="*/ 232443 h 424310"/>
              <a:gd name="connsiteX1" fmla="*/ 554492 w 607639"/>
              <a:gd name="connsiteY1" fmla="*/ 232443 h 424310"/>
              <a:gd name="connsiteX2" fmla="*/ 607639 w 607639"/>
              <a:gd name="connsiteY2" fmla="*/ 285482 h 424310"/>
              <a:gd name="connsiteX3" fmla="*/ 607639 w 607639"/>
              <a:gd name="connsiteY3" fmla="*/ 367572 h 424310"/>
              <a:gd name="connsiteX4" fmla="*/ 587342 w 607639"/>
              <a:gd name="connsiteY4" fmla="*/ 387828 h 424310"/>
              <a:gd name="connsiteX5" fmla="*/ 484430 w 607639"/>
              <a:gd name="connsiteY5" fmla="*/ 387828 h 424310"/>
              <a:gd name="connsiteX6" fmla="*/ 484430 w 607639"/>
              <a:gd name="connsiteY6" fmla="*/ 284327 h 424310"/>
              <a:gd name="connsiteX7" fmla="*/ 471165 w 607639"/>
              <a:gd name="connsiteY7" fmla="*/ 232443 h 424310"/>
              <a:gd name="connsiteX8" fmla="*/ 53127 w 607639"/>
              <a:gd name="connsiteY8" fmla="*/ 232443 h 424310"/>
              <a:gd name="connsiteX9" fmla="*/ 136332 w 607639"/>
              <a:gd name="connsiteY9" fmla="*/ 232443 h 424310"/>
              <a:gd name="connsiteX10" fmla="*/ 123162 w 607639"/>
              <a:gd name="connsiteY10" fmla="*/ 284327 h 424310"/>
              <a:gd name="connsiteX11" fmla="*/ 123162 w 607639"/>
              <a:gd name="connsiteY11" fmla="*/ 387828 h 424310"/>
              <a:gd name="connsiteX12" fmla="*/ 20290 w 607639"/>
              <a:gd name="connsiteY12" fmla="*/ 387828 h 424310"/>
              <a:gd name="connsiteX13" fmla="*/ 0 w 607639"/>
              <a:gd name="connsiteY13" fmla="*/ 367572 h 424310"/>
              <a:gd name="connsiteX14" fmla="*/ 0 w 607639"/>
              <a:gd name="connsiteY14" fmla="*/ 285482 h 424310"/>
              <a:gd name="connsiteX15" fmla="*/ 53127 w 607639"/>
              <a:gd name="connsiteY15" fmla="*/ 232443 h 424310"/>
              <a:gd name="connsiteX16" fmla="*/ 199559 w 607639"/>
              <a:gd name="connsiteY16" fmla="*/ 224446 h 424310"/>
              <a:gd name="connsiteX17" fmla="*/ 208281 w 607639"/>
              <a:gd name="connsiteY17" fmla="*/ 226312 h 424310"/>
              <a:gd name="connsiteX18" fmla="*/ 287577 w 607639"/>
              <a:gd name="connsiteY18" fmla="*/ 332065 h 424310"/>
              <a:gd name="connsiteX19" fmla="*/ 320061 w 607639"/>
              <a:gd name="connsiteY19" fmla="*/ 332065 h 424310"/>
              <a:gd name="connsiteX20" fmla="*/ 399357 w 607639"/>
              <a:gd name="connsiteY20" fmla="*/ 226312 h 424310"/>
              <a:gd name="connsiteX21" fmla="*/ 407990 w 607639"/>
              <a:gd name="connsiteY21" fmla="*/ 224446 h 424310"/>
              <a:gd name="connsiteX22" fmla="*/ 443856 w 607639"/>
              <a:gd name="connsiteY22" fmla="*/ 284343 h 424310"/>
              <a:gd name="connsiteX23" fmla="*/ 443856 w 607639"/>
              <a:gd name="connsiteY23" fmla="*/ 404048 h 424310"/>
              <a:gd name="connsiteX24" fmla="*/ 423565 w 607639"/>
              <a:gd name="connsiteY24" fmla="*/ 424310 h 424310"/>
              <a:gd name="connsiteX25" fmla="*/ 184073 w 607639"/>
              <a:gd name="connsiteY25" fmla="*/ 424310 h 424310"/>
              <a:gd name="connsiteX26" fmla="*/ 163782 w 607639"/>
              <a:gd name="connsiteY26" fmla="*/ 404048 h 424310"/>
              <a:gd name="connsiteX27" fmla="*/ 163782 w 607639"/>
              <a:gd name="connsiteY27" fmla="*/ 284343 h 424310"/>
              <a:gd name="connsiteX28" fmla="*/ 199559 w 607639"/>
              <a:gd name="connsiteY28" fmla="*/ 224446 h 424310"/>
              <a:gd name="connsiteX29" fmla="*/ 264876 w 607639"/>
              <a:gd name="connsiteY29" fmla="*/ 216213 h 424310"/>
              <a:gd name="connsiteX30" fmla="*/ 342675 w 607639"/>
              <a:gd name="connsiteY30" fmla="*/ 216213 h 424310"/>
              <a:gd name="connsiteX31" fmla="*/ 348104 w 607639"/>
              <a:gd name="connsiteY31" fmla="*/ 227064 h 424310"/>
              <a:gd name="connsiteX32" fmla="*/ 309205 w 607639"/>
              <a:gd name="connsiteY32" fmla="*/ 278917 h 424310"/>
              <a:gd name="connsiteX33" fmla="*/ 298346 w 607639"/>
              <a:gd name="connsiteY33" fmla="*/ 278917 h 424310"/>
              <a:gd name="connsiteX34" fmla="*/ 259536 w 607639"/>
              <a:gd name="connsiteY34" fmla="*/ 227064 h 424310"/>
              <a:gd name="connsiteX35" fmla="*/ 264876 w 607639"/>
              <a:gd name="connsiteY35" fmla="*/ 216213 h 424310"/>
              <a:gd name="connsiteX36" fmla="*/ 505460 w 607639"/>
              <a:gd name="connsiteY36" fmla="*/ 83832 h 424310"/>
              <a:gd name="connsiteX37" fmla="*/ 575179 w 607639"/>
              <a:gd name="connsiteY37" fmla="*/ 153409 h 424310"/>
              <a:gd name="connsiteX38" fmla="*/ 505460 w 607639"/>
              <a:gd name="connsiteY38" fmla="*/ 222987 h 424310"/>
              <a:gd name="connsiteX39" fmla="*/ 435742 w 607639"/>
              <a:gd name="connsiteY39" fmla="*/ 153409 h 424310"/>
              <a:gd name="connsiteX40" fmla="*/ 505460 w 607639"/>
              <a:gd name="connsiteY40" fmla="*/ 83832 h 424310"/>
              <a:gd name="connsiteX41" fmla="*/ 102179 w 607639"/>
              <a:gd name="connsiteY41" fmla="*/ 83832 h 424310"/>
              <a:gd name="connsiteX42" fmla="*/ 171898 w 607639"/>
              <a:gd name="connsiteY42" fmla="*/ 153410 h 424310"/>
              <a:gd name="connsiteX43" fmla="*/ 102179 w 607639"/>
              <a:gd name="connsiteY43" fmla="*/ 222988 h 424310"/>
              <a:gd name="connsiteX44" fmla="*/ 32460 w 607639"/>
              <a:gd name="connsiteY44" fmla="*/ 153410 h 424310"/>
              <a:gd name="connsiteX45" fmla="*/ 102179 w 607639"/>
              <a:gd name="connsiteY45" fmla="*/ 83832 h 424310"/>
              <a:gd name="connsiteX46" fmla="*/ 304491 w 607639"/>
              <a:gd name="connsiteY46" fmla="*/ 0 h 424310"/>
              <a:gd name="connsiteX47" fmla="*/ 396509 w 607639"/>
              <a:gd name="connsiteY47" fmla="*/ 91912 h 424310"/>
              <a:gd name="connsiteX48" fmla="*/ 304491 w 607639"/>
              <a:gd name="connsiteY48" fmla="*/ 183824 h 424310"/>
              <a:gd name="connsiteX49" fmla="*/ 212473 w 607639"/>
              <a:gd name="connsiteY49" fmla="*/ 91912 h 424310"/>
              <a:gd name="connsiteX50" fmla="*/ 304491 w 607639"/>
              <a:gd name="connsiteY50" fmla="*/ 0 h 42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607639" h="424310">
                <a:moveTo>
                  <a:pt x="471165" y="232443"/>
                </a:moveTo>
                <a:lnTo>
                  <a:pt x="554492" y="232443"/>
                </a:lnTo>
                <a:cubicBezTo>
                  <a:pt x="583781" y="232443"/>
                  <a:pt x="607639" y="256253"/>
                  <a:pt x="607639" y="285482"/>
                </a:cubicBezTo>
                <a:lnTo>
                  <a:pt x="607639" y="367572"/>
                </a:lnTo>
                <a:cubicBezTo>
                  <a:pt x="607639" y="378766"/>
                  <a:pt x="598559" y="387828"/>
                  <a:pt x="587342" y="387828"/>
                </a:cubicBezTo>
                <a:lnTo>
                  <a:pt x="484430" y="387828"/>
                </a:lnTo>
                <a:lnTo>
                  <a:pt x="484430" y="284327"/>
                </a:lnTo>
                <a:cubicBezTo>
                  <a:pt x="484430" y="265937"/>
                  <a:pt x="479711" y="248168"/>
                  <a:pt x="471165" y="232443"/>
                </a:cubicBezTo>
                <a:close/>
                <a:moveTo>
                  <a:pt x="53127" y="232443"/>
                </a:moveTo>
                <a:lnTo>
                  <a:pt x="136332" y="232443"/>
                </a:lnTo>
                <a:cubicBezTo>
                  <a:pt x="127789" y="248168"/>
                  <a:pt x="123162" y="265937"/>
                  <a:pt x="123162" y="284327"/>
                </a:cubicBezTo>
                <a:lnTo>
                  <a:pt x="123162" y="387828"/>
                </a:lnTo>
                <a:lnTo>
                  <a:pt x="20290" y="387828"/>
                </a:lnTo>
                <a:cubicBezTo>
                  <a:pt x="9077" y="387828"/>
                  <a:pt x="0" y="378766"/>
                  <a:pt x="0" y="367572"/>
                </a:cubicBezTo>
                <a:lnTo>
                  <a:pt x="0" y="285482"/>
                </a:lnTo>
                <a:cubicBezTo>
                  <a:pt x="0" y="256253"/>
                  <a:pt x="23849" y="232443"/>
                  <a:pt x="53127" y="232443"/>
                </a:cubicBezTo>
                <a:close/>
                <a:moveTo>
                  <a:pt x="199559" y="224446"/>
                </a:moveTo>
                <a:cubicBezTo>
                  <a:pt x="202496" y="222846"/>
                  <a:pt x="206234" y="223646"/>
                  <a:pt x="208281" y="226312"/>
                </a:cubicBezTo>
                <a:lnTo>
                  <a:pt x="287577" y="332065"/>
                </a:lnTo>
                <a:cubicBezTo>
                  <a:pt x="295676" y="342818"/>
                  <a:pt x="311962" y="342907"/>
                  <a:pt x="320061" y="332065"/>
                </a:cubicBezTo>
                <a:lnTo>
                  <a:pt x="399357" y="226312"/>
                </a:lnTo>
                <a:cubicBezTo>
                  <a:pt x="401404" y="223646"/>
                  <a:pt x="405053" y="222846"/>
                  <a:pt x="407990" y="224446"/>
                </a:cubicBezTo>
                <a:cubicBezTo>
                  <a:pt x="429349" y="235999"/>
                  <a:pt x="443856" y="258482"/>
                  <a:pt x="443856" y="284343"/>
                </a:cubicBezTo>
                <a:lnTo>
                  <a:pt x="443856" y="404048"/>
                </a:lnTo>
                <a:cubicBezTo>
                  <a:pt x="443856" y="415246"/>
                  <a:pt x="434778" y="424310"/>
                  <a:pt x="423565" y="424310"/>
                </a:cubicBezTo>
                <a:lnTo>
                  <a:pt x="184073" y="424310"/>
                </a:lnTo>
                <a:cubicBezTo>
                  <a:pt x="172860" y="424310"/>
                  <a:pt x="163782" y="415246"/>
                  <a:pt x="163782" y="404048"/>
                </a:cubicBezTo>
                <a:lnTo>
                  <a:pt x="163782" y="284343"/>
                </a:lnTo>
                <a:cubicBezTo>
                  <a:pt x="163782" y="258482"/>
                  <a:pt x="178289" y="235999"/>
                  <a:pt x="199559" y="224446"/>
                </a:cubicBezTo>
                <a:close/>
                <a:moveTo>
                  <a:pt x="264876" y="216213"/>
                </a:moveTo>
                <a:lnTo>
                  <a:pt x="342675" y="216213"/>
                </a:lnTo>
                <a:cubicBezTo>
                  <a:pt x="348282" y="216213"/>
                  <a:pt x="351487" y="222528"/>
                  <a:pt x="348104" y="227064"/>
                </a:cubicBezTo>
                <a:lnTo>
                  <a:pt x="309205" y="278917"/>
                </a:lnTo>
                <a:cubicBezTo>
                  <a:pt x="306535" y="282474"/>
                  <a:pt x="301105" y="282474"/>
                  <a:pt x="298346" y="278917"/>
                </a:cubicBezTo>
                <a:lnTo>
                  <a:pt x="259536" y="227064"/>
                </a:lnTo>
                <a:cubicBezTo>
                  <a:pt x="256153" y="222528"/>
                  <a:pt x="259358" y="216213"/>
                  <a:pt x="264876" y="216213"/>
                </a:cubicBezTo>
                <a:close/>
                <a:moveTo>
                  <a:pt x="505460" y="83832"/>
                </a:moveTo>
                <a:cubicBezTo>
                  <a:pt x="543926" y="83832"/>
                  <a:pt x="575179" y="115022"/>
                  <a:pt x="575179" y="153409"/>
                </a:cubicBezTo>
                <a:cubicBezTo>
                  <a:pt x="575179" y="191797"/>
                  <a:pt x="543837" y="222987"/>
                  <a:pt x="505460" y="222987"/>
                </a:cubicBezTo>
                <a:cubicBezTo>
                  <a:pt x="466995" y="222987"/>
                  <a:pt x="435742" y="191797"/>
                  <a:pt x="435742" y="153409"/>
                </a:cubicBezTo>
                <a:cubicBezTo>
                  <a:pt x="435742" y="115022"/>
                  <a:pt x="466995" y="83832"/>
                  <a:pt x="505460" y="83832"/>
                </a:cubicBezTo>
                <a:close/>
                <a:moveTo>
                  <a:pt x="102179" y="83832"/>
                </a:moveTo>
                <a:cubicBezTo>
                  <a:pt x="140684" y="83832"/>
                  <a:pt x="171898" y="114983"/>
                  <a:pt x="171898" y="153410"/>
                </a:cubicBezTo>
                <a:cubicBezTo>
                  <a:pt x="171898" y="191837"/>
                  <a:pt x="140684" y="222988"/>
                  <a:pt x="102179" y="222988"/>
                </a:cubicBezTo>
                <a:cubicBezTo>
                  <a:pt x="63674" y="222988"/>
                  <a:pt x="32460" y="191837"/>
                  <a:pt x="32460" y="153410"/>
                </a:cubicBezTo>
                <a:cubicBezTo>
                  <a:pt x="32460" y="114983"/>
                  <a:pt x="63674" y="83832"/>
                  <a:pt x="102179" y="83832"/>
                </a:cubicBezTo>
                <a:close/>
                <a:moveTo>
                  <a:pt x="304491" y="0"/>
                </a:moveTo>
                <a:cubicBezTo>
                  <a:pt x="355311" y="0"/>
                  <a:pt x="396509" y="41150"/>
                  <a:pt x="396509" y="91912"/>
                </a:cubicBezTo>
                <a:cubicBezTo>
                  <a:pt x="396509" y="142674"/>
                  <a:pt x="355311" y="183824"/>
                  <a:pt x="304491" y="183824"/>
                </a:cubicBezTo>
                <a:cubicBezTo>
                  <a:pt x="253671" y="183824"/>
                  <a:pt x="212473" y="142674"/>
                  <a:pt x="212473" y="91912"/>
                </a:cubicBezTo>
                <a:cubicBezTo>
                  <a:pt x="212473" y="41150"/>
                  <a:pt x="253671" y="0"/>
                  <a:pt x="304491" y="0"/>
                </a:cubicBezTo>
                <a:close/>
              </a:path>
            </a:pathLst>
          </a:cu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teamwork_292324">
            <a:extLst>
              <a:ext uri="{FF2B5EF4-FFF2-40B4-BE49-F238E27FC236}">
                <a16:creationId xmlns:a16="http://schemas.microsoft.com/office/drawing/2014/main" id="{1F80DB32-9296-6CC0-6C63-9F5BE9C67277}"/>
              </a:ext>
            </a:extLst>
          </p:cNvPr>
          <p:cNvSpPr/>
          <p:nvPr/>
        </p:nvSpPr>
        <p:spPr>
          <a:xfrm>
            <a:off x="9231801" y="4099871"/>
            <a:ext cx="836766" cy="708210"/>
          </a:xfrm>
          <a:custGeom>
            <a:avLst/>
            <a:gdLst>
              <a:gd name="T0" fmla="*/ 1610 w 10468"/>
              <a:gd name="T1" fmla="*/ 4832 h 8858"/>
              <a:gd name="T2" fmla="*/ 8858 w 10468"/>
              <a:gd name="T3" fmla="*/ 4832 h 8858"/>
              <a:gd name="T4" fmla="*/ 8858 w 10468"/>
              <a:gd name="T5" fmla="*/ 5637 h 8858"/>
              <a:gd name="T6" fmla="*/ 9663 w 10468"/>
              <a:gd name="T7" fmla="*/ 5637 h 8858"/>
              <a:gd name="T8" fmla="*/ 9663 w 10468"/>
              <a:gd name="T9" fmla="*/ 4026 h 8858"/>
              <a:gd name="T10" fmla="*/ 5637 w 10468"/>
              <a:gd name="T11" fmla="*/ 4026 h 8858"/>
              <a:gd name="T12" fmla="*/ 5637 w 10468"/>
              <a:gd name="T13" fmla="*/ 3221 h 8858"/>
              <a:gd name="T14" fmla="*/ 4831 w 10468"/>
              <a:gd name="T15" fmla="*/ 3221 h 8858"/>
              <a:gd name="T16" fmla="*/ 4831 w 10468"/>
              <a:gd name="T17" fmla="*/ 4026 h 8858"/>
              <a:gd name="T18" fmla="*/ 805 w 10468"/>
              <a:gd name="T19" fmla="*/ 4026 h 8858"/>
              <a:gd name="T20" fmla="*/ 805 w 10468"/>
              <a:gd name="T21" fmla="*/ 5637 h 8858"/>
              <a:gd name="T22" fmla="*/ 1610 w 10468"/>
              <a:gd name="T23" fmla="*/ 5637 h 8858"/>
              <a:gd name="T24" fmla="*/ 1610 w 10468"/>
              <a:gd name="T25" fmla="*/ 4832 h 8858"/>
              <a:gd name="T26" fmla="*/ 0 w 10468"/>
              <a:gd name="T27" fmla="*/ 8858 h 8858"/>
              <a:gd name="T28" fmla="*/ 2415 w 10468"/>
              <a:gd name="T29" fmla="*/ 8858 h 8858"/>
              <a:gd name="T30" fmla="*/ 2415 w 10468"/>
              <a:gd name="T31" fmla="*/ 6442 h 8858"/>
              <a:gd name="T32" fmla="*/ 0 w 10468"/>
              <a:gd name="T33" fmla="*/ 6442 h 8858"/>
              <a:gd name="T34" fmla="*/ 0 w 10468"/>
              <a:gd name="T35" fmla="*/ 8858 h 8858"/>
              <a:gd name="T36" fmla="*/ 4026 w 10468"/>
              <a:gd name="T37" fmla="*/ 8858 h 8858"/>
              <a:gd name="T38" fmla="*/ 6442 w 10468"/>
              <a:gd name="T39" fmla="*/ 8858 h 8858"/>
              <a:gd name="T40" fmla="*/ 6442 w 10468"/>
              <a:gd name="T41" fmla="*/ 6442 h 8858"/>
              <a:gd name="T42" fmla="*/ 4026 w 10468"/>
              <a:gd name="T43" fmla="*/ 6442 h 8858"/>
              <a:gd name="T44" fmla="*/ 4026 w 10468"/>
              <a:gd name="T45" fmla="*/ 8858 h 8858"/>
              <a:gd name="T46" fmla="*/ 8052 w 10468"/>
              <a:gd name="T47" fmla="*/ 6442 h 8858"/>
              <a:gd name="T48" fmla="*/ 8052 w 10468"/>
              <a:gd name="T49" fmla="*/ 8858 h 8858"/>
              <a:gd name="T50" fmla="*/ 10468 w 10468"/>
              <a:gd name="T51" fmla="*/ 8858 h 8858"/>
              <a:gd name="T52" fmla="*/ 10468 w 10468"/>
              <a:gd name="T53" fmla="*/ 6442 h 8858"/>
              <a:gd name="T54" fmla="*/ 8052 w 10468"/>
              <a:gd name="T55" fmla="*/ 6442 h 8858"/>
              <a:gd name="T56" fmla="*/ 6442 w 10468"/>
              <a:gd name="T57" fmla="*/ 0 h 8858"/>
              <a:gd name="T58" fmla="*/ 4026 w 10468"/>
              <a:gd name="T59" fmla="*/ 0 h 8858"/>
              <a:gd name="T60" fmla="*/ 4026 w 10468"/>
              <a:gd name="T61" fmla="*/ 2416 h 8858"/>
              <a:gd name="T62" fmla="*/ 6442 w 10468"/>
              <a:gd name="T63" fmla="*/ 2416 h 8858"/>
              <a:gd name="T64" fmla="*/ 6442 w 10468"/>
              <a:gd name="T65" fmla="*/ 0 h 8858"/>
              <a:gd name="T66" fmla="*/ 6442 w 10468"/>
              <a:gd name="T67" fmla="*/ 0 h 88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0468" h="8858">
                <a:moveTo>
                  <a:pt x="1610" y="4832"/>
                </a:moveTo>
                <a:lnTo>
                  <a:pt x="8858" y="4832"/>
                </a:lnTo>
                <a:lnTo>
                  <a:pt x="8858" y="5637"/>
                </a:lnTo>
                <a:lnTo>
                  <a:pt x="9663" y="5637"/>
                </a:lnTo>
                <a:lnTo>
                  <a:pt x="9663" y="4026"/>
                </a:lnTo>
                <a:lnTo>
                  <a:pt x="5637" y="4026"/>
                </a:lnTo>
                <a:lnTo>
                  <a:pt x="5637" y="3221"/>
                </a:lnTo>
                <a:lnTo>
                  <a:pt x="4831" y="3221"/>
                </a:lnTo>
                <a:lnTo>
                  <a:pt x="4831" y="4026"/>
                </a:lnTo>
                <a:lnTo>
                  <a:pt x="805" y="4026"/>
                </a:lnTo>
                <a:lnTo>
                  <a:pt x="805" y="5637"/>
                </a:lnTo>
                <a:lnTo>
                  <a:pt x="1610" y="5637"/>
                </a:lnTo>
                <a:lnTo>
                  <a:pt x="1610" y="4832"/>
                </a:lnTo>
                <a:close/>
                <a:moveTo>
                  <a:pt x="0" y="8858"/>
                </a:moveTo>
                <a:lnTo>
                  <a:pt x="2415" y="8858"/>
                </a:lnTo>
                <a:lnTo>
                  <a:pt x="2415" y="6442"/>
                </a:lnTo>
                <a:lnTo>
                  <a:pt x="0" y="6442"/>
                </a:lnTo>
                <a:lnTo>
                  <a:pt x="0" y="8858"/>
                </a:lnTo>
                <a:close/>
                <a:moveTo>
                  <a:pt x="4026" y="8858"/>
                </a:moveTo>
                <a:lnTo>
                  <a:pt x="6442" y="8858"/>
                </a:lnTo>
                <a:lnTo>
                  <a:pt x="6442" y="6442"/>
                </a:lnTo>
                <a:lnTo>
                  <a:pt x="4026" y="6442"/>
                </a:lnTo>
                <a:lnTo>
                  <a:pt x="4026" y="8858"/>
                </a:lnTo>
                <a:close/>
                <a:moveTo>
                  <a:pt x="8052" y="6442"/>
                </a:moveTo>
                <a:lnTo>
                  <a:pt x="8052" y="8858"/>
                </a:lnTo>
                <a:lnTo>
                  <a:pt x="10468" y="8858"/>
                </a:lnTo>
                <a:lnTo>
                  <a:pt x="10468" y="6442"/>
                </a:lnTo>
                <a:lnTo>
                  <a:pt x="8052" y="6442"/>
                </a:lnTo>
                <a:close/>
                <a:moveTo>
                  <a:pt x="6442" y="0"/>
                </a:moveTo>
                <a:lnTo>
                  <a:pt x="4026" y="0"/>
                </a:lnTo>
                <a:lnTo>
                  <a:pt x="4026" y="2416"/>
                </a:lnTo>
                <a:lnTo>
                  <a:pt x="6442" y="2416"/>
                </a:lnTo>
                <a:lnTo>
                  <a:pt x="6442" y="0"/>
                </a:lnTo>
                <a:close/>
                <a:moveTo>
                  <a:pt x="6442" y="0"/>
                </a:moveTo>
                <a:close/>
              </a:path>
            </a:pathLst>
          </a:cu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63801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C4987150-63A7-045C-21C6-6CC2A3C019F3}"/>
              </a:ext>
            </a:extLst>
          </p:cNvPr>
          <p:cNvSpPr/>
          <p:nvPr/>
        </p:nvSpPr>
        <p:spPr>
          <a:xfrm>
            <a:off x="975360" y="5135444"/>
            <a:ext cx="10119360" cy="472876"/>
          </a:xfrm>
          <a:prstGeom prst="rect">
            <a:avLst/>
          </a:prstGeom>
          <a:solidFill>
            <a:schemeClr val="accent5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11E08A6-F6FC-54B3-C67B-E1E867CE4613}"/>
              </a:ext>
            </a:extLst>
          </p:cNvPr>
          <p:cNvSpPr txBox="1"/>
          <p:nvPr/>
        </p:nvSpPr>
        <p:spPr>
          <a:xfrm>
            <a:off x="1563440" y="1287368"/>
            <a:ext cx="1826141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algn="ctr"/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专业优势</a:t>
            </a:r>
          </a:p>
        </p:txBody>
      </p:sp>
      <p:sp>
        <p:nvSpPr>
          <p:cNvPr id="6" name="îṣḷîḍé">
            <a:extLst>
              <a:ext uri="{FF2B5EF4-FFF2-40B4-BE49-F238E27FC236}">
                <a16:creationId xmlns:a16="http://schemas.microsoft.com/office/drawing/2014/main" id="{AE8ECC57-D52E-D4E5-A35D-53626B66875E}"/>
              </a:ext>
            </a:extLst>
          </p:cNvPr>
          <p:cNvSpPr txBox="1"/>
          <p:nvPr/>
        </p:nvSpPr>
        <p:spPr>
          <a:xfrm>
            <a:off x="1283134" y="2296156"/>
            <a:ext cx="4627012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algn="ctr">
              <a:defRPr b="1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  <a:sym typeface="Arial" panose="020B0604020202020204" pitchFamily="34" charset="0"/>
              </a:rPr>
              <a:t>具备良好的专业素质，并取得专业认证证书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sym typeface="Arial" panose="020B060402020202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0AD57AB-8541-A29D-46EC-8CB07A17CF51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8" t="8148" r="8058" b="8148"/>
          <a:stretch/>
        </p:blipFill>
        <p:spPr>
          <a:xfrm>
            <a:off x="1356360" y="2885748"/>
            <a:ext cx="1788930" cy="2499112"/>
          </a:xfrm>
          <a:prstGeom prst="rect">
            <a:avLst/>
          </a:prstGeom>
          <a:ln w="28575">
            <a:solidFill>
              <a:schemeClr val="bg2">
                <a:lumMod val="25000"/>
              </a:schemeClr>
            </a:solidFill>
          </a:ln>
          <a:effectLst/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96A2D6D-7ECB-BCDB-8550-AC95CF60385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930" y="2885748"/>
            <a:ext cx="1788930" cy="2499112"/>
          </a:xfrm>
          <a:prstGeom prst="rect">
            <a:avLst/>
          </a:prstGeom>
          <a:ln w="28575">
            <a:solidFill>
              <a:schemeClr val="bg2">
                <a:lumMod val="25000"/>
              </a:schemeClr>
            </a:solidFill>
          </a:ln>
          <a:effectLst/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FD6BCFE-4056-837F-AFA7-51ED6D4B1D80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4" t="8889" r="23628" b="14861"/>
          <a:stretch/>
        </p:blipFill>
        <p:spPr>
          <a:xfrm>
            <a:off x="7157288" y="2885748"/>
            <a:ext cx="1788930" cy="2499112"/>
          </a:xfrm>
          <a:prstGeom prst="rect">
            <a:avLst/>
          </a:prstGeom>
          <a:ln w="28575">
            <a:solidFill>
              <a:schemeClr val="bg2">
                <a:lumMod val="25000"/>
              </a:schemeClr>
            </a:solidFill>
          </a:ln>
          <a:effectLst/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2AF84D0-DA84-39DF-29F1-AF6EA16B8FCA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9" t="6543" r="6919" b="6543"/>
          <a:stretch/>
        </p:blipFill>
        <p:spPr>
          <a:xfrm>
            <a:off x="3290004" y="2885748"/>
            <a:ext cx="1788930" cy="2499112"/>
          </a:xfrm>
          <a:prstGeom prst="rect">
            <a:avLst/>
          </a:prstGeom>
          <a:ln w="28575">
            <a:solidFill>
              <a:schemeClr val="bg2">
                <a:lumMod val="25000"/>
              </a:schemeClr>
            </a:solidFill>
          </a:ln>
          <a:effectLst/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BA68F01-B5AE-62FE-74C7-9AB32A107E0C}"/>
              </a:ext>
            </a:extLst>
          </p:cNvPr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9" t="3581" r="4729" b="3704"/>
          <a:stretch/>
        </p:blipFill>
        <p:spPr>
          <a:xfrm>
            <a:off x="5223646" y="2885748"/>
            <a:ext cx="1788930" cy="2499112"/>
          </a:xfrm>
          <a:prstGeom prst="rect">
            <a:avLst/>
          </a:prstGeom>
          <a:solidFill>
            <a:srgbClr val="F4F3F2"/>
          </a:solidFill>
          <a:ln w="28575">
            <a:solidFill>
              <a:schemeClr val="bg2">
                <a:lumMod val="25000"/>
              </a:schemeClr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1222410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D6F06ED5-653B-767E-C424-009D59DFF275}"/>
              </a:ext>
            </a:extLst>
          </p:cNvPr>
          <p:cNvSpPr/>
          <p:nvPr/>
        </p:nvSpPr>
        <p:spPr>
          <a:xfrm>
            <a:off x="1452880" y="2773106"/>
            <a:ext cx="1635760" cy="1635760"/>
          </a:xfrm>
          <a:prstGeom prst="roundRect">
            <a:avLst/>
          </a:prstGeom>
          <a:solidFill>
            <a:schemeClr val="accent3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EA5EABD1-9A7E-CD92-AD5E-875BC8D84615}"/>
              </a:ext>
            </a:extLst>
          </p:cNvPr>
          <p:cNvSpPr/>
          <p:nvPr/>
        </p:nvSpPr>
        <p:spPr>
          <a:xfrm>
            <a:off x="3965787" y="2773106"/>
            <a:ext cx="1635760" cy="1635760"/>
          </a:xfrm>
          <a:prstGeom prst="roundRect">
            <a:avLst/>
          </a:prstGeom>
          <a:solidFill>
            <a:schemeClr val="accent3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443C7C90-FC0F-E06C-F8BE-00E874D4ED55}"/>
              </a:ext>
            </a:extLst>
          </p:cNvPr>
          <p:cNvSpPr/>
          <p:nvPr/>
        </p:nvSpPr>
        <p:spPr>
          <a:xfrm>
            <a:off x="6478694" y="2773106"/>
            <a:ext cx="1635760" cy="1635760"/>
          </a:xfrm>
          <a:prstGeom prst="roundRect">
            <a:avLst/>
          </a:prstGeom>
          <a:solidFill>
            <a:schemeClr val="accent3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C7B9CF62-AF75-9EDD-AF63-1975C1F992F0}"/>
              </a:ext>
            </a:extLst>
          </p:cNvPr>
          <p:cNvSpPr/>
          <p:nvPr/>
        </p:nvSpPr>
        <p:spPr>
          <a:xfrm>
            <a:off x="8991600" y="2773106"/>
            <a:ext cx="1635760" cy="1635760"/>
          </a:xfrm>
          <a:prstGeom prst="roundRect">
            <a:avLst/>
          </a:prstGeom>
          <a:solidFill>
            <a:schemeClr val="accent3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DB3EB69-7FB5-AEEA-37B3-ACA44B6DFEE1}"/>
              </a:ext>
            </a:extLst>
          </p:cNvPr>
          <p:cNvSpPr txBox="1"/>
          <p:nvPr/>
        </p:nvSpPr>
        <p:spPr>
          <a:xfrm>
            <a:off x="1563441" y="1287368"/>
            <a:ext cx="1826141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algn="ctr"/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技能优势</a:t>
            </a: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8550CDE8-33D5-D041-E338-B9BECF30038B}"/>
              </a:ext>
            </a:extLst>
          </p:cNvPr>
          <p:cNvSpPr/>
          <p:nvPr/>
        </p:nvSpPr>
        <p:spPr>
          <a:xfrm>
            <a:off x="1356360" y="2681418"/>
            <a:ext cx="1635760" cy="163576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9C1D3DEC-84BE-B9A4-F0BD-3A58DA0D41CA}"/>
              </a:ext>
            </a:extLst>
          </p:cNvPr>
          <p:cNvSpPr/>
          <p:nvPr/>
        </p:nvSpPr>
        <p:spPr>
          <a:xfrm>
            <a:off x="3869267" y="2681418"/>
            <a:ext cx="1635760" cy="163576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3CA4D74D-BBC6-FBF1-2E9B-2A428082D3B5}"/>
              </a:ext>
            </a:extLst>
          </p:cNvPr>
          <p:cNvSpPr/>
          <p:nvPr/>
        </p:nvSpPr>
        <p:spPr>
          <a:xfrm>
            <a:off x="6382174" y="2681418"/>
            <a:ext cx="1635760" cy="163576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5CA9C65B-E0B0-6DD4-CC9E-06740A704A20}"/>
              </a:ext>
            </a:extLst>
          </p:cNvPr>
          <p:cNvSpPr/>
          <p:nvPr/>
        </p:nvSpPr>
        <p:spPr>
          <a:xfrm>
            <a:off x="8895080" y="2681418"/>
            <a:ext cx="1635760" cy="163576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FC56E46-CACF-ADBA-1980-3115E393FE13}"/>
              </a:ext>
            </a:extLst>
          </p:cNvPr>
          <p:cNvSpPr txBox="1"/>
          <p:nvPr/>
        </p:nvSpPr>
        <p:spPr>
          <a:xfrm>
            <a:off x="2001826" y="4627398"/>
            <a:ext cx="527710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algn="ctr"/>
            <a:r>
              <a:rPr lang="en-US" altLang="zh-CN" sz="2000" b="1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PS</a:t>
            </a:r>
            <a:endParaRPr lang="zh-CN" altLang="en-US" sz="2000" b="1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C613A52-0967-AEEC-218E-86A6B3FA930A}"/>
              </a:ext>
            </a:extLst>
          </p:cNvPr>
          <p:cNvSpPr txBox="1"/>
          <p:nvPr/>
        </p:nvSpPr>
        <p:spPr>
          <a:xfrm>
            <a:off x="4507519" y="4627398"/>
            <a:ext cx="542136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algn="ctr"/>
            <a:r>
              <a:rPr lang="en-US" altLang="zh-CN" sz="2000" b="1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PR</a:t>
            </a:r>
            <a:endParaRPr lang="zh-CN" altLang="en-US" sz="2000" b="1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0983603-16DA-FB6E-C817-B01CA53BFAA8}"/>
              </a:ext>
            </a:extLst>
          </p:cNvPr>
          <p:cNvSpPr txBox="1"/>
          <p:nvPr/>
        </p:nvSpPr>
        <p:spPr>
          <a:xfrm>
            <a:off x="6949092" y="4627398"/>
            <a:ext cx="684803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algn="ctr"/>
            <a:r>
              <a:rPr lang="en-US" altLang="zh-CN" sz="2000" b="1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PPT</a:t>
            </a:r>
            <a:endParaRPr lang="zh-CN" altLang="en-US" sz="2000" b="1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56549BE-EAD7-9DE6-B8B2-95F722111803}"/>
              </a:ext>
            </a:extLst>
          </p:cNvPr>
          <p:cNvSpPr txBox="1"/>
          <p:nvPr/>
        </p:nvSpPr>
        <p:spPr>
          <a:xfrm>
            <a:off x="9533332" y="4627398"/>
            <a:ext cx="542136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algn="ctr"/>
            <a:r>
              <a:rPr lang="en-US" altLang="zh-CN" sz="2000" b="1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AE</a:t>
            </a:r>
            <a:endParaRPr lang="zh-CN" altLang="en-US" sz="2000" b="1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C78A4B95-330E-F210-FC51-6059761D7189}"/>
              </a:ext>
            </a:extLst>
          </p:cNvPr>
          <p:cNvSpPr txBox="1"/>
          <p:nvPr/>
        </p:nvSpPr>
        <p:spPr>
          <a:xfrm>
            <a:off x="1732280" y="5012812"/>
            <a:ext cx="1066800" cy="30777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 indent="0" algn="just">
              <a:lnSpc>
                <a:spcPct val="150000"/>
              </a:lnSpc>
              <a:buFont typeface="Arial" panose="020B0604020202020204" pitchFamily="34" charset="0"/>
              <a:buNone/>
              <a:defRPr sz="1400" b="0" i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CN" altLang="en-US"/>
              <a:t>图片处理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BA5D5448-393A-ADE4-F8FC-924FBFF454E1}"/>
              </a:ext>
            </a:extLst>
          </p:cNvPr>
          <p:cNvSpPr txBox="1"/>
          <p:nvPr/>
        </p:nvSpPr>
        <p:spPr>
          <a:xfrm>
            <a:off x="4245187" y="5012812"/>
            <a:ext cx="1066800" cy="30777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 indent="0" algn="just">
              <a:lnSpc>
                <a:spcPct val="150000"/>
              </a:lnSpc>
              <a:buFont typeface="Arial" panose="020B0604020202020204" pitchFamily="34" charset="0"/>
              <a:buNone/>
              <a:defRPr sz="1400" b="0" i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CN" altLang="en-US"/>
              <a:t>视频剪辑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32C2396C-BE66-A034-2CA0-22A6FC7036B0}"/>
              </a:ext>
            </a:extLst>
          </p:cNvPr>
          <p:cNvSpPr txBox="1"/>
          <p:nvPr/>
        </p:nvSpPr>
        <p:spPr>
          <a:xfrm>
            <a:off x="6758094" y="5012812"/>
            <a:ext cx="1066800" cy="30777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 indent="0" algn="just">
              <a:lnSpc>
                <a:spcPct val="150000"/>
              </a:lnSpc>
              <a:buFont typeface="Arial" panose="020B0604020202020204" pitchFamily="34" charset="0"/>
              <a:buNone/>
              <a:defRPr sz="1400" b="0" i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CN" altLang="en-US"/>
              <a:t>内容策划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E8090343-A00A-10E2-5F36-013B84B387B6}"/>
              </a:ext>
            </a:extLst>
          </p:cNvPr>
          <p:cNvSpPr txBox="1"/>
          <p:nvPr/>
        </p:nvSpPr>
        <p:spPr>
          <a:xfrm>
            <a:off x="9271000" y="5012812"/>
            <a:ext cx="1066800" cy="30777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 indent="0" algn="just">
              <a:lnSpc>
                <a:spcPct val="150000"/>
              </a:lnSpc>
              <a:buFont typeface="Arial" panose="020B0604020202020204" pitchFamily="34" charset="0"/>
              <a:buNone/>
              <a:defRPr sz="1400" b="0" i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CN" altLang="en-US"/>
              <a:t>后期合成</a:t>
            </a:r>
          </a:p>
        </p:txBody>
      </p:sp>
      <p:pic>
        <p:nvPicPr>
          <p:cNvPr id="46" name="图形 45">
            <a:extLst>
              <a:ext uri="{FF2B5EF4-FFF2-40B4-BE49-F238E27FC236}">
                <a16:creationId xmlns:a16="http://schemas.microsoft.com/office/drawing/2014/main" id="{B59A8210-0E48-05C8-7586-717709E8D7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53584" y="3039923"/>
            <a:ext cx="918752" cy="918750"/>
          </a:xfrm>
          <a:prstGeom prst="rect">
            <a:avLst/>
          </a:prstGeom>
        </p:spPr>
      </p:pic>
      <p:pic>
        <p:nvPicPr>
          <p:cNvPr id="48" name="图形 47">
            <a:extLst>
              <a:ext uri="{FF2B5EF4-FFF2-40B4-BE49-F238E27FC236}">
                <a16:creationId xmlns:a16="http://schemas.microsoft.com/office/drawing/2014/main" id="{8B6C8B24-63CC-B16D-DF88-0EC0AB63CA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40678" y="3039923"/>
            <a:ext cx="918752" cy="918750"/>
          </a:xfrm>
          <a:prstGeom prst="rect">
            <a:avLst/>
          </a:prstGeom>
        </p:spPr>
      </p:pic>
      <p:pic>
        <p:nvPicPr>
          <p:cNvPr id="50" name="图形 49">
            <a:extLst>
              <a:ext uri="{FF2B5EF4-FFF2-40B4-BE49-F238E27FC236}">
                <a16:creationId xmlns:a16="http://schemas.microsoft.com/office/drawing/2014/main" id="{485907E6-FA57-E26A-C764-D70C4C2707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27771" y="3039923"/>
            <a:ext cx="918752" cy="918750"/>
          </a:xfrm>
          <a:prstGeom prst="rect">
            <a:avLst/>
          </a:prstGeom>
        </p:spPr>
      </p:pic>
      <p:pic>
        <p:nvPicPr>
          <p:cNvPr id="52" name="图形 51">
            <a:extLst>
              <a:ext uri="{FF2B5EF4-FFF2-40B4-BE49-F238E27FC236}">
                <a16:creationId xmlns:a16="http://schemas.microsoft.com/office/drawing/2014/main" id="{35B6AE85-90E0-C62F-4538-01313D0A66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719026" y="3044084"/>
            <a:ext cx="910428" cy="91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237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869AC07D-D219-8A10-3F36-A16F8D6A10B6}"/>
              </a:ext>
            </a:extLst>
          </p:cNvPr>
          <p:cNvSpPr txBox="1"/>
          <p:nvPr/>
        </p:nvSpPr>
        <p:spPr>
          <a:xfrm>
            <a:off x="1561036" y="1287368"/>
            <a:ext cx="1830950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algn="ctr"/>
            <a:r>
              <a:rPr lang="zh-CN" altLang="en-US" sz="3200" b="1">
                <a:solidFill>
                  <a:schemeClr val="accent1"/>
                </a:solidFill>
                <a:cs typeface="+mn-ea"/>
                <a:sym typeface="+mn-lt"/>
              </a:rPr>
              <a:t>其他优势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54714B2-74F0-5363-9DBD-9BFDED268B5A}"/>
              </a:ext>
            </a:extLst>
          </p:cNvPr>
          <p:cNvSpPr txBox="1"/>
          <p:nvPr/>
        </p:nvSpPr>
        <p:spPr>
          <a:xfrm>
            <a:off x="5000936" y="4346990"/>
            <a:ext cx="2012740" cy="64363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熟练操作windows平台上的各类应用软件。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9B38D747-37FD-F0B3-A016-5E163D6B191E}"/>
              </a:ext>
            </a:extLst>
          </p:cNvPr>
          <p:cNvSpPr txBox="1"/>
          <p:nvPr/>
        </p:nvSpPr>
        <p:spPr>
          <a:xfrm>
            <a:off x="1591516" y="4346990"/>
            <a:ext cx="1544661" cy="64363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能够熟练的进行听、说读.写。</a:t>
            </a:r>
          </a:p>
        </p:txBody>
      </p:sp>
      <p:sp>
        <p:nvSpPr>
          <p:cNvPr id="21" name="iśľïḑê">
            <a:extLst>
              <a:ext uri="{FF2B5EF4-FFF2-40B4-BE49-F238E27FC236}">
                <a16:creationId xmlns:a16="http://schemas.microsoft.com/office/drawing/2014/main" id="{D0D03AFA-93AA-569A-70EC-D152DAB54DFC}"/>
              </a:ext>
            </a:extLst>
          </p:cNvPr>
          <p:cNvSpPr txBox="1"/>
          <p:nvPr/>
        </p:nvSpPr>
        <p:spPr>
          <a:xfrm>
            <a:off x="1561036" y="3399147"/>
            <a:ext cx="2203819" cy="345792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大学英语</a:t>
            </a:r>
            <a:r>
              <a:rPr lang="en-US" altLang="zh-CN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6</a:t>
            </a:r>
            <a:r>
              <a: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级证书</a:t>
            </a:r>
          </a:p>
        </p:txBody>
      </p:sp>
      <p:sp>
        <p:nvSpPr>
          <p:cNvPr id="22" name="ï$ļîḋê">
            <a:extLst>
              <a:ext uri="{FF2B5EF4-FFF2-40B4-BE49-F238E27FC236}">
                <a16:creationId xmlns:a16="http://schemas.microsoft.com/office/drawing/2014/main" id="{603630FF-33BF-1BFD-0C03-6F64CA771D74}"/>
              </a:ext>
            </a:extLst>
          </p:cNvPr>
          <p:cNvSpPr txBox="1"/>
          <p:nvPr/>
        </p:nvSpPr>
        <p:spPr>
          <a:xfrm>
            <a:off x="1667137" y="2918056"/>
            <a:ext cx="1410023" cy="353126"/>
          </a:xfrm>
          <a:prstGeom prst="rect">
            <a:avLst/>
          </a:prstGeom>
          <a:solidFill>
            <a:schemeClr val="accent6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anchor="ctr" anchorCtr="0">
            <a:noAutofit/>
          </a:bodyPr>
          <a:lstStyle/>
          <a:p>
            <a:pPr algn="ctr"/>
            <a:r>
              <a:rPr lang="zh-CN" altLang="en-US" sz="2000" b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语音能力</a:t>
            </a:r>
          </a:p>
        </p:txBody>
      </p:sp>
      <p:sp>
        <p:nvSpPr>
          <p:cNvPr id="23" name="iśľïḑê">
            <a:extLst>
              <a:ext uri="{FF2B5EF4-FFF2-40B4-BE49-F238E27FC236}">
                <a16:creationId xmlns:a16="http://schemas.microsoft.com/office/drawing/2014/main" id="{C4D75AA4-B4DD-E732-A21D-EA558B6ABD98}"/>
              </a:ext>
            </a:extLst>
          </p:cNvPr>
          <p:cNvSpPr txBox="1"/>
          <p:nvPr/>
        </p:nvSpPr>
        <p:spPr>
          <a:xfrm>
            <a:off x="5000936" y="3399147"/>
            <a:ext cx="1899920" cy="345792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计算机二级证书</a:t>
            </a:r>
          </a:p>
        </p:txBody>
      </p:sp>
      <p:sp>
        <p:nvSpPr>
          <p:cNvPr id="24" name="ï$ļîḋê">
            <a:extLst>
              <a:ext uri="{FF2B5EF4-FFF2-40B4-BE49-F238E27FC236}">
                <a16:creationId xmlns:a16="http://schemas.microsoft.com/office/drawing/2014/main" id="{D9659FEA-1763-37E9-7AD4-76B400C0B686}"/>
              </a:ext>
            </a:extLst>
          </p:cNvPr>
          <p:cNvSpPr txBox="1"/>
          <p:nvPr/>
        </p:nvSpPr>
        <p:spPr>
          <a:xfrm>
            <a:off x="5107036" y="2918056"/>
            <a:ext cx="1636339" cy="353126"/>
          </a:xfrm>
          <a:prstGeom prst="rect">
            <a:avLst/>
          </a:prstGeom>
          <a:solidFill>
            <a:schemeClr val="accent6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anchor="ctr" anchorCtr="0">
            <a:noAutofit/>
          </a:bodyPr>
          <a:lstStyle/>
          <a:p>
            <a:pPr algn="ctr"/>
            <a:r>
              <a:rPr lang="zh-CN" altLang="en-US" sz="2000" b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计算机能力</a:t>
            </a:r>
          </a:p>
        </p:txBody>
      </p:sp>
      <p:sp>
        <p:nvSpPr>
          <p:cNvPr id="25" name="ï$ļîḋê">
            <a:extLst>
              <a:ext uri="{FF2B5EF4-FFF2-40B4-BE49-F238E27FC236}">
                <a16:creationId xmlns:a16="http://schemas.microsoft.com/office/drawing/2014/main" id="{08323259-1CB2-98C1-C838-22590468C503}"/>
              </a:ext>
            </a:extLst>
          </p:cNvPr>
          <p:cNvSpPr txBox="1"/>
          <p:nvPr/>
        </p:nvSpPr>
        <p:spPr>
          <a:xfrm>
            <a:off x="8162753" y="2918056"/>
            <a:ext cx="1636339" cy="353126"/>
          </a:xfrm>
          <a:prstGeom prst="rect">
            <a:avLst/>
          </a:prstGeom>
          <a:solidFill>
            <a:schemeClr val="accent6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anchor="ctr" anchorCtr="0">
            <a:noAutofit/>
          </a:bodyPr>
          <a:lstStyle/>
          <a:p>
            <a:pPr algn="ctr"/>
            <a:r>
              <a:rPr lang="zh-CN" altLang="en-US" sz="2000" b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沟通能力</a:t>
            </a:r>
          </a:p>
        </p:txBody>
      </p:sp>
      <p:sp>
        <p:nvSpPr>
          <p:cNvPr id="26" name="iśľïḑê">
            <a:extLst>
              <a:ext uri="{FF2B5EF4-FFF2-40B4-BE49-F238E27FC236}">
                <a16:creationId xmlns:a16="http://schemas.microsoft.com/office/drawing/2014/main" id="{92480B0E-A85F-D100-25CF-534793B1E786}"/>
              </a:ext>
            </a:extLst>
          </p:cNvPr>
          <p:cNvSpPr txBox="1"/>
          <p:nvPr/>
        </p:nvSpPr>
        <p:spPr>
          <a:xfrm>
            <a:off x="8086553" y="3399147"/>
            <a:ext cx="1899920" cy="345792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普通话</a:t>
            </a:r>
            <a:r>
              <a:rPr lang="en-US" altLang="zh-CN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</a:t>
            </a:r>
            <a:r>
              <a: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级甲等证书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3EB230DA-C242-35A7-6415-04E5DC7EF023}"/>
              </a:ext>
            </a:extLst>
          </p:cNvPr>
          <p:cNvSpPr txBox="1"/>
          <p:nvPr/>
        </p:nvSpPr>
        <p:spPr>
          <a:xfrm>
            <a:off x="8117032" y="4346990"/>
            <a:ext cx="2269353" cy="64363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普通话越来越普及，好的沟通显得尤为重要。</a:t>
            </a:r>
          </a:p>
        </p:txBody>
      </p: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8F6465D2-E054-3D62-CE2B-FDD938406882}"/>
              </a:ext>
            </a:extLst>
          </p:cNvPr>
          <p:cNvCxnSpPr>
            <a:cxnSpLocks/>
          </p:cNvCxnSpPr>
          <p:nvPr/>
        </p:nvCxnSpPr>
        <p:spPr>
          <a:xfrm>
            <a:off x="4288802" y="2696901"/>
            <a:ext cx="0" cy="2430684"/>
          </a:xfrm>
          <a:prstGeom prst="line">
            <a:avLst/>
          </a:prstGeom>
          <a:ln>
            <a:solidFill>
              <a:schemeClr val="accent1">
                <a:alpha val="3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22616C7D-94F3-DEA6-0F61-1A10311C2D85}"/>
              </a:ext>
            </a:extLst>
          </p:cNvPr>
          <p:cNvCxnSpPr>
            <a:cxnSpLocks/>
          </p:cNvCxnSpPr>
          <p:nvPr/>
        </p:nvCxnSpPr>
        <p:spPr>
          <a:xfrm>
            <a:off x="7494989" y="2696901"/>
            <a:ext cx="0" cy="2430684"/>
          </a:xfrm>
          <a:prstGeom prst="line">
            <a:avLst/>
          </a:prstGeom>
          <a:ln>
            <a:solidFill>
              <a:schemeClr val="accent1">
                <a:alpha val="3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椭圆 32">
            <a:extLst>
              <a:ext uri="{FF2B5EF4-FFF2-40B4-BE49-F238E27FC236}">
                <a16:creationId xmlns:a16="http://schemas.microsoft.com/office/drawing/2014/main" id="{A36C8006-7CA3-A3F4-DE32-87310613FC80}"/>
              </a:ext>
            </a:extLst>
          </p:cNvPr>
          <p:cNvSpPr/>
          <p:nvPr/>
        </p:nvSpPr>
        <p:spPr>
          <a:xfrm>
            <a:off x="1693691" y="4091802"/>
            <a:ext cx="115747" cy="115747"/>
          </a:xfrm>
          <a:prstGeom prst="ellipse">
            <a:avLst/>
          </a:prstGeom>
          <a:solidFill>
            <a:schemeClr val="accent5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3E6F4321-DCE8-2943-21D6-A023A5DBF21A}"/>
              </a:ext>
            </a:extLst>
          </p:cNvPr>
          <p:cNvSpPr/>
          <p:nvPr/>
        </p:nvSpPr>
        <p:spPr>
          <a:xfrm>
            <a:off x="1896891" y="4091802"/>
            <a:ext cx="115747" cy="115747"/>
          </a:xfrm>
          <a:prstGeom prst="ellipse">
            <a:avLst/>
          </a:prstGeom>
          <a:solidFill>
            <a:schemeClr val="accent5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20053C5F-BADF-1CA8-781D-F9AF09A12721}"/>
              </a:ext>
            </a:extLst>
          </p:cNvPr>
          <p:cNvSpPr/>
          <p:nvPr/>
        </p:nvSpPr>
        <p:spPr>
          <a:xfrm>
            <a:off x="2100091" y="4091802"/>
            <a:ext cx="115747" cy="115747"/>
          </a:xfrm>
          <a:prstGeom prst="ellipse">
            <a:avLst/>
          </a:prstGeom>
          <a:solidFill>
            <a:schemeClr val="accent5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9" name="椭圆 38">
            <a:extLst>
              <a:ext uri="{FF2B5EF4-FFF2-40B4-BE49-F238E27FC236}">
                <a16:creationId xmlns:a16="http://schemas.microsoft.com/office/drawing/2014/main" id="{9D4560E5-5F97-3E50-B466-83CCCBE089F9}"/>
              </a:ext>
            </a:extLst>
          </p:cNvPr>
          <p:cNvSpPr/>
          <p:nvPr/>
        </p:nvSpPr>
        <p:spPr>
          <a:xfrm>
            <a:off x="5132094" y="4091802"/>
            <a:ext cx="115747" cy="115747"/>
          </a:xfrm>
          <a:prstGeom prst="ellipse">
            <a:avLst/>
          </a:prstGeom>
          <a:solidFill>
            <a:schemeClr val="accent5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C7A529C7-2E67-64F4-4051-CC1D6B4C3FA7}"/>
              </a:ext>
            </a:extLst>
          </p:cNvPr>
          <p:cNvSpPr/>
          <p:nvPr/>
        </p:nvSpPr>
        <p:spPr>
          <a:xfrm>
            <a:off x="5335294" y="4091802"/>
            <a:ext cx="115747" cy="115747"/>
          </a:xfrm>
          <a:prstGeom prst="ellipse">
            <a:avLst/>
          </a:prstGeom>
          <a:solidFill>
            <a:schemeClr val="accent5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3D20EDF2-E753-AFB2-C6F1-7A439B7A3067}"/>
              </a:ext>
            </a:extLst>
          </p:cNvPr>
          <p:cNvSpPr/>
          <p:nvPr/>
        </p:nvSpPr>
        <p:spPr>
          <a:xfrm>
            <a:off x="5538494" y="4091802"/>
            <a:ext cx="115747" cy="115747"/>
          </a:xfrm>
          <a:prstGeom prst="ellipse">
            <a:avLst/>
          </a:prstGeom>
          <a:solidFill>
            <a:schemeClr val="accent5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55F1835D-3CBC-1E27-9D31-F7975227A30C}"/>
              </a:ext>
            </a:extLst>
          </p:cNvPr>
          <p:cNvSpPr/>
          <p:nvPr/>
        </p:nvSpPr>
        <p:spPr>
          <a:xfrm>
            <a:off x="8231364" y="4091802"/>
            <a:ext cx="115747" cy="115747"/>
          </a:xfrm>
          <a:prstGeom prst="ellipse">
            <a:avLst/>
          </a:prstGeom>
          <a:solidFill>
            <a:schemeClr val="accent5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474C1B19-DD41-08B3-66A7-82DE5811D014}"/>
              </a:ext>
            </a:extLst>
          </p:cNvPr>
          <p:cNvSpPr/>
          <p:nvPr/>
        </p:nvSpPr>
        <p:spPr>
          <a:xfrm>
            <a:off x="8434564" y="4091802"/>
            <a:ext cx="115747" cy="115747"/>
          </a:xfrm>
          <a:prstGeom prst="ellipse">
            <a:avLst/>
          </a:prstGeom>
          <a:solidFill>
            <a:schemeClr val="accent5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B51D4C25-FADD-D84C-0F1D-6507F336230B}"/>
              </a:ext>
            </a:extLst>
          </p:cNvPr>
          <p:cNvSpPr/>
          <p:nvPr/>
        </p:nvSpPr>
        <p:spPr>
          <a:xfrm>
            <a:off x="8637764" y="4091802"/>
            <a:ext cx="115747" cy="115747"/>
          </a:xfrm>
          <a:prstGeom prst="ellipse">
            <a:avLst/>
          </a:prstGeom>
          <a:solidFill>
            <a:schemeClr val="accent5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53835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314608A1-21C4-E2E6-3A51-59B6457FC2AD}"/>
              </a:ext>
            </a:extLst>
          </p:cNvPr>
          <p:cNvSpPr txBox="1"/>
          <p:nvPr/>
        </p:nvSpPr>
        <p:spPr>
          <a:xfrm>
            <a:off x="4310896" y="2677219"/>
            <a:ext cx="3570208" cy="1107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noAutofit/>
          </a:bodyPr>
          <a:lstStyle/>
          <a:p>
            <a:pPr algn="ctr"/>
            <a:r>
              <a:rPr lang="zh-CN" altLang="en-US" sz="660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后期规划</a:t>
            </a: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D9C40008-2E08-1724-10F9-21AF41F0D569}"/>
              </a:ext>
            </a:extLst>
          </p:cNvPr>
          <p:cNvSpPr txBox="1"/>
          <p:nvPr/>
        </p:nvSpPr>
        <p:spPr>
          <a:xfrm>
            <a:off x="4428638" y="3842228"/>
            <a:ext cx="3343762" cy="33855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600">
                <a:solidFill>
                  <a:schemeClr val="bg1"/>
                </a:solidFill>
                <a:cs typeface="+mn-ea"/>
                <a:sym typeface="+mn-lt"/>
              </a:rPr>
              <a:t>POST PLANNING</a:t>
            </a:r>
            <a:endParaRPr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589864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51ABE40B-D09A-A4B0-A636-7451AF2A31C6}"/>
              </a:ext>
            </a:extLst>
          </p:cNvPr>
          <p:cNvCxnSpPr/>
          <p:nvPr/>
        </p:nvCxnSpPr>
        <p:spPr>
          <a:xfrm flipH="1" flipV="1">
            <a:off x="5201928" y="2578760"/>
            <a:ext cx="429258" cy="574040"/>
          </a:xfrm>
          <a:prstGeom prst="line">
            <a:avLst/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椭圆 14">
            <a:extLst>
              <a:ext uri="{FF2B5EF4-FFF2-40B4-BE49-F238E27FC236}">
                <a16:creationId xmlns:a16="http://schemas.microsoft.com/office/drawing/2014/main" id="{0DD02510-E670-563F-D299-237B09D85B07}"/>
              </a:ext>
            </a:extLst>
          </p:cNvPr>
          <p:cNvSpPr/>
          <p:nvPr/>
        </p:nvSpPr>
        <p:spPr>
          <a:xfrm>
            <a:off x="5201928" y="3005601"/>
            <a:ext cx="1762752" cy="1762752"/>
          </a:xfrm>
          <a:prstGeom prst="ellipse">
            <a:avLst/>
          </a:prstGeom>
          <a:solidFill>
            <a:schemeClr val="accent5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CD2430E-4579-2F80-F4C8-405DFEB620E7}"/>
              </a:ext>
            </a:extLst>
          </p:cNvPr>
          <p:cNvSpPr txBox="1"/>
          <p:nvPr/>
        </p:nvSpPr>
        <p:spPr>
          <a:xfrm>
            <a:off x="1563443" y="1287368"/>
            <a:ext cx="1826141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algn="ctr"/>
            <a:r>
              <a:rPr lang="zh-CN" altLang="en-US" sz="3200" b="1" dirty="0">
                <a:solidFill>
                  <a:schemeClr val="accent1"/>
                </a:solidFill>
                <a:cs typeface="+mn-ea"/>
                <a:sym typeface="+mn-lt"/>
              </a:rPr>
              <a:t>能力提升</a:t>
            </a: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F2E91DD-289A-DE28-CFBD-1A77CDB04CA1}"/>
              </a:ext>
            </a:extLst>
          </p:cNvPr>
          <p:cNvSpPr/>
          <p:nvPr/>
        </p:nvSpPr>
        <p:spPr>
          <a:xfrm>
            <a:off x="5413459" y="3217132"/>
            <a:ext cx="1339690" cy="1339690"/>
          </a:xfrm>
          <a:prstGeom prst="ellipse">
            <a:avLst/>
          </a:prstGeom>
          <a:solidFill>
            <a:schemeClr val="accent3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B072509-4CBA-F67F-D25E-26DC260BCBC1}"/>
              </a:ext>
            </a:extLst>
          </p:cNvPr>
          <p:cNvSpPr/>
          <p:nvPr/>
        </p:nvSpPr>
        <p:spPr>
          <a:xfrm>
            <a:off x="8963669" y="2333522"/>
            <a:ext cx="1026160" cy="1026160"/>
          </a:xfrm>
          <a:prstGeom prst="rect">
            <a:avLst/>
          </a:prstGeom>
          <a:solidFill>
            <a:schemeClr val="accent3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等腰三角形 7">
            <a:extLst>
              <a:ext uri="{FF2B5EF4-FFF2-40B4-BE49-F238E27FC236}">
                <a16:creationId xmlns:a16="http://schemas.microsoft.com/office/drawing/2014/main" id="{7031C1AB-BE5A-0A4E-B55D-3DE52351B2EB}"/>
              </a:ext>
            </a:extLst>
          </p:cNvPr>
          <p:cNvSpPr/>
          <p:nvPr/>
        </p:nvSpPr>
        <p:spPr>
          <a:xfrm>
            <a:off x="2120891" y="2522880"/>
            <a:ext cx="1259840" cy="1259840"/>
          </a:xfrm>
          <a:prstGeom prst="triangle">
            <a:avLst/>
          </a:prstGeom>
          <a:solidFill>
            <a:schemeClr val="accent3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菱形 8">
            <a:extLst>
              <a:ext uri="{FF2B5EF4-FFF2-40B4-BE49-F238E27FC236}">
                <a16:creationId xmlns:a16="http://schemas.microsoft.com/office/drawing/2014/main" id="{C1245873-22F3-1019-19FA-F0392AA578AB}"/>
              </a:ext>
            </a:extLst>
          </p:cNvPr>
          <p:cNvSpPr/>
          <p:nvPr/>
        </p:nvSpPr>
        <p:spPr>
          <a:xfrm>
            <a:off x="8473451" y="4321448"/>
            <a:ext cx="1259840" cy="1259840"/>
          </a:xfrm>
          <a:prstGeom prst="diamond">
            <a:avLst/>
          </a:prstGeom>
          <a:solidFill>
            <a:schemeClr val="accent6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1FEF905D-3F3D-C524-AE42-FB6E2C343021}"/>
              </a:ext>
            </a:extLst>
          </p:cNvPr>
          <p:cNvSpPr/>
          <p:nvPr/>
        </p:nvSpPr>
        <p:spPr>
          <a:xfrm>
            <a:off x="3098791" y="4753000"/>
            <a:ext cx="1026160" cy="1026160"/>
          </a:xfrm>
          <a:prstGeom prst="ellipse">
            <a:avLst/>
          </a:prstGeom>
          <a:solidFill>
            <a:schemeClr val="accent5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00D082C3-6843-F2B6-6591-09C4A9BB6FD6}"/>
              </a:ext>
            </a:extLst>
          </p:cNvPr>
          <p:cNvSpPr/>
          <p:nvPr/>
        </p:nvSpPr>
        <p:spPr>
          <a:xfrm>
            <a:off x="4841244" y="2093745"/>
            <a:ext cx="523236" cy="523236"/>
          </a:xfrm>
          <a:prstGeom prst="ellipse">
            <a:avLst/>
          </a:prstGeom>
          <a:solidFill>
            <a:schemeClr val="accent6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等腰三角形 11">
            <a:extLst>
              <a:ext uri="{FF2B5EF4-FFF2-40B4-BE49-F238E27FC236}">
                <a16:creationId xmlns:a16="http://schemas.microsoft.com/office/drawing/2014/main" id="{FE009E33-326A-BADD-E0B1-9A4D6EE21FAD}"/>
              </a:ext>
            </a:extLst>
          </p:cNvPr>
          <p:cNvSpPr/>
          <p:nvPr/>
        </p:nvSpPr>
        <p:spPr>
          <a:xfrm>
            <a:off x="7076452" y="2371269"/>
            <a:ext cx="634992" cy="634992"/>
          </a:xfrm>
          <a:prstGeom prst="triangle">
            <a:avLst/>
          </a:prstGeom>
          <a:solidFill>
            <a:schemeClr val="accent2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A9D009A0-8D02-3891-EB53-08B34450760F}"/>
              </a:ext>
            </a:extLst>
          </p:cNvPr>
          <p:cNvSpPr/>
          <p:nvPr/>
        </p:nvSpPr>
        <p:spPr>
          <a:xfrm>
            <a:off x="3876040" y="3937773"/>
            <a:ext cx="579124" cy="579124"/>
          </a:xfrm>
          <a:prstGeom prst="rect">
            <a:avLst/>
          </a:prstGeom>
          <a:solidFill>
            <a:schemeClr val="accent2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菱形 13">
            <a:extLst>
              <a:ext uri="{FF2B5EF4-FFF2-40B4-BE49-F238E27FC236}">
                <a16:creationId xmlns:a16="http://schemas.microsoft.com/office/drawing/2014/main" id="{37C5AFBA-0EC7-0A5D-7CF6-5E37033FB9E2}"/>
              </a:ext>
            </a:extLst>
          </p:cNvPr>
          <p:cNvSpPr/>
          <p:nvPr/>
        </p:nvSpPr>
        <p:spPr>
          <a:xfrm>
            <a:off x="6676270" y="4832685"/>
            <a:ext cx="923324" cy="923324"/>
          </a:xfrm>
          <a:prstGeom prst="diamond">
            <a:avLst/>
          </a:prstGeom>
          <a:solidFill>
            <a:schemeClr val="accent5">
              <a:lumMod val="60000"/>
              <a:lumOff val="4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51357EA1-3A9D-C03E-DB13-42017796E1D5}"/>
              </a:ext>
            </a:extLst>
          </p:cNvPr>
          <p:cNvCxnSpPr>
            <a:stCxn id="15" idx="2"/>
            <a:endCxn id="8" idx="5"/>
          </p:cNvCxnSpPr>
          <p:nvPr/>
        </p:nvCxnSpPr>
        <p:spPr>
          <a:xfrm flipH="1" flipV="1">
            <a:off x="3065771" y="3152800"/>
            <a:ext cx="2136157" cy="734177"/>
          </a:xfrm>
          <a:prstGeom prst="line">
            <a:avLst/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1CF3D6FC-43EF-3364-8F9A-025F6F7C4146}"/>
              </a:ext>
            </a:extLst>
          </p:cNvPr>
          <p:cNvCxnSpPr>
            <a:endCxn id="13" idx="3"/>
          </p:cNvCxnSpPr>
          <p:nvPr/>
        </p:nvCxnSpPr>
        <p:spPr>
          <a:xfrm flipH="1">
            <a:off x="4455164" y="4107180"/>
            <a:ext cx="746764" cy="120155"/>
          </a:xfrm>
          <a:prstGeom prst="line">
            <a:avLst/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0D9CFBC9-C921-1FBB-EEF0-C660C3903A57}"/>
              </a:ext>
            </a:extLst>
          </p:cNvPr>
          <p:cNvCxnSpPr>
            <a:cxnSpLocks/>
          </p:cNvCxnSpPr>
          <p:nvPr/>
        </p:nvCxnSpPr>
        <p:spPr>
          <a:xfrm flipH="1">
            <a:off x="4046220" y="4422796"/>
            <a:ext cx="1318260" cy="621644"/>
          </a:xfrm>
          <a:prstGeom prst="line">
            <a:avLst/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62AE7C1F-EEE3-EC6B-BF05-2EAF834D7CAB}"/>
              </a:ext>
            </a:extLst>
          </p:cNvPr>
          <p:cNvCxnSpPr/>
          <p:nvPr/>
        </p:nvCxnSpPr>
        <p:spPr>
          <a:xfrm>
            <a:off x="6499860" y="4655820"/>
            <a:ext cx="464820" cy="388620"/>
          </a:xfrm>
          <a:prstGeom prst="line">
            <a:avLst/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BF5BBA57-0C54-96B1-6C7B-E996B98AB5A2}"/>
              </a:ext>
            </a:extLst>
          </p:cNvPr>
          <p:cNvCxnSpPr/>
          <p:nvPr/>
        </p:nvCxnSpPr>
        <p:spPr>
          <a:xfrm>
            <a:off x="6964680" y="4107180"/>
            <a:ext cx="1930413" cy="409717"/>
          </a:xfrm>
          <a:prstGeom prst="line">
            <a:avLst/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048009E4-E1A5-3C8A-E796-AFF711C72179}"/>
              </a:ext>
            </a:extLst>
          </p:cNvPr>
          <p:cNvCxnSpPr>
            <a:endCxn id="12" idx="3"/>
          </p:cNvCxnSpPr>
          <p:nvPr/>
        </p:nvCxnSpPr>
        <p:spPr>
          <a:xfrm flipV="1">
            <a:off x="6817353" y="3006261"/>
            <a:ext cx="576595" cy="422739"/>
          </a:xfrm>
          <a:prstGeom prst="line">
            <a:avLst/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7007FB1A-C57D-27EA-20D0-17591A00D665}"/>
              </a:ext>
            </a:extLst>
          </p:cNvPr>
          <p:cNvCxnSpPr/>
          <p:nvPr/>
        </p:nvCxnSpPr>
        <p:spPr>
          <a:xfrm flipV="1">
            <a:off x="6964680" y="3036975"/>
            <a:ext cx="1988820" cy="645415"/>
          </a:xfrm>
          <a:prstGeom prst="line">
            <a:avLst/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man-with-bow_56788">
            <a:extLst>
              <a:ext uri="{FF2B5EF4-FFF2-40B4-BE49-F238E27FC236}">
                <a16:creationId xmlns:a16="http://schemas.microsoft.com/office/drawing/2014/main" id="{6631C1EE-1220-BF86-356D-BE1C41D13E0F}"/>
              </a:ext>
            </a:extLst>
          </p:cNvPr>
          <p:cNvSpPr/>
          <p:nvPr/>
        </p:nvSpPr>
        <p:spPr>
          <a:xfrm>
            <a:off x="5816287" y="3567567"/>
            <a:ext cx="559425" cy="609685"/>
          </a:xfrm>
          <a:custGeom>
            <a:avLst/>
            <a:gdLst>
              <a:gd name="connsiteX0" fmla="*/ 188888 w 557678"/>
              <a:gd name="connsiteY0" fmla="*/ 367011 h 607780"/>
              <a:gd name="connsiteX1" fmla="*/ 199785 w 557678"/>
              <a:gd name="connsiteY1" fmla="*/ 373977 h 607780"/>
              <a:gd name="connsiteX2" fmla="*/ 278839 w 557678"/>
              <a:gd name="connsiteY2" fmla="*/ 490974 h 607780"/>
              <a:gd name="connsiteX3" fmla="*/ 357893 w 557678"/>
              <a:gd name="connsiteY3" fmla="*/ 373977 h 607780"/>
              <a:gd name="connsiteX4" fmla="*/ 368886 w 557678"/>
              <a:gd name="connsiteY4" fmla="*/ 367011 h 607780"/>
              <a:gd name="connsiteX5" fmla="*/ 374908 w 557678"/>
              <a:gd name="connsiteY5" fmla="*/ 368729 h 607780"/>
              <a:gd name="connsiteX6" fmla="*/ 557678 w 557678"/>
              <a:gd name="connsiteY6" fmla="*/ 480572 h 607780"/>
              <a:gd name="connsiteX7" fmla="*/ 557678 w 557678"/>
              <a:gd name="connsiteY7" fmla="*/ 607780 h 607780"/>
              <a:gd name="connsiteX8" fmla="*/ 278839 w 557678"/>
              <a:gd name="connsiteY8" fmla="*/ 607780 h 607780"/>
              <a:gd name="connsiteX9" fmla="*/ 0 w 557678"/>
              <a:gd name="connsiteY9" fmla="*/ 607780 h 607780"/>
              <a:gd name="connsiteX10" fmla="*/ 0 w 557678"/>
              <a:gd name="connsiteY10" fmla="*/ 480572 h 607780"/>
              <a:gd name="connsiteX11" fmla="*/ 182770 w 557678"/>
              <a:gd name="connsiteY11" fmla="*/ 368729 h 607780"/>
              <a:gd name="connsiteX12" fmla="*/ 188888 w 557678"/>
              <a:gd name="connsiteY12" fmla="*/ 367011 h 607780"/>
              <a:gd name="connsiteX13" fmla="*/ 233347 w 557678"/>
              <a:gd name="connsiteY13" fmla="*/ 332928 h 607780"/>
              <a:gd name="connsiteX14" fmla="*/ 235832 w 557678"/>
              <a:gd name="connsiteY14" fmla="*/ 333119 h 607780"/>
              <a:gd name="connsiteX15" fmla="*/ 236501 w 557678"/>
              <a:gd name="connsiteY15" fmla="*/ 333214 h 607780"/>
              <a:gd name="connsiteX16" fmla="*/ 236692 w 557678"/>
              <a:gd name="connsiteY16" fmla="*/ 333214 h 607780"/>
              <a:gd name="connsiteX17" fmla="*/ 237934 w 557678"/>
              <a:gd name="connsiteY17" fmla="*/ 333596 h 607780"/>
              <a:gd name="connsiteX18" fmla="*/ 238508 w 557678"/>
              <a:gd name="connsiteY18" fmla="*/ 333787 h 607780"/>
              <a:gd name="connsiteX19" fmla="*/ 239177 w 557678"/>
              <a:gd name="connsiteY19" fmla="*/ 333977 h 607780"/>
              <a:gd name="connsiteX20" fmla="*/ 243478 w 557678"/>
              <a:gd name="connsiteY20" fmla="*/ 336553 h 607780"/>
              <a:gd name="connsiteX21" fmla="*/ 264981 w 557678"/>
              <a:gd name="connsiteY21" fmla="*/ 353724 h 607780"/>
              <a:gd name="connsiteX22" fmla="*/ 267657 w 557678"/>
              <a:gd name="connsiteY22" fmla="*/ 353820 h 607780"/>
              <a:gd name="connsiteX23" fmla="*/ 278839 w 557678"/>
              <a:gd name="connsiteY23" fmla="*/ 353724 h 607780"/>
              <a:gd name="connsiteX24" fmla="*/ 290021 w 557678"/>
              <a:gd name="connsiteY24" fmla="*/ 353820 h 607780"/>
              <a:gd name="connsiteX25" fmla="*/ 292792 w 557678"/>
              <a:gd name="connsiteY25" fmla="*/ 353724 h 607780"/>
              <a:gd name="connsiteX26" fmla="*/ 314200 w 557678"/>
              <a:gd name="connsiteY26" fmla="*/ 336553 h 607780"/>
              <a:gd name="connsiteX27" fmla="*/ 318596 w 557678"/>
              <a:gd name="connsiteY27" fmla="*/ 333977 h 607780"/>
              <a:gd name="connsiteX28" fmla="*/ 319265 w 557678"/>
              <a:gd name="connsiteY28" fmla="*/ 333787 h 607780"/>
              <a:gd name="connsiteX29" fmla="*/ 319743 w 557678"/>
              <a:gd name="connsiteY29" fmla="*/ 333596 h 607780"/>
              <a:gd name="connsiteX30" fmla="*/ 321081 w 557678"/>
              <a:gd name="connsiteY30" fmla="*/ 333214 h 607780"/>
              <a:gd name="connsiteX31" fmla="*/ 321272 w 557678"/>
              <a:gd name="connsiteY31" fmla="*/ 333214 h 607780"/>
              <a:gd name="connsiteX32" fmla="*/ 321846 w 557678"/>
              <a:gd name="connsiteY32" fmla="*/ 333119 h 607780"/>
              <a:gd name="connsiteX33" fmla="*/ 324426 w 557678"/>
              <a:gd name="connsiteY33" fmla="*/ 332928 h 607780"/>
              <a:gd name="connsiteX34" fmla="*/ 340195 w 557678"/>
              <a:gd name="connsiteY34" fmla="*/ 347905 h 607780"/>
              <a:gd name="connsiteX35" fmla="*/ 340195 w 557678"/>
              <a:gd name="connsiteY35" fmla="*/ 380912 h 607780"/>
              <a:gd name="connsiteX36" fmla="*/ 324426 w 557678"/>
              <a:gd name="connsiteY36" fmla="*/ 396366 h 607780"/>
              <a:gd name="connsiteX37" fmla="*/ 314869 w 557678"/>
              <a:gd name="connsiteY37" fmla="*/ 393123 h 607780"/>
              <a:gd name="connsiteX38" fmla="*/ 294417 w 557678"/>
              <a:gd name="connsiteY38" fmla="*/ 374807 h 607780"/>
              <a:gd name="connsiteX39" fmla="*/ 278839 w 557678"/>
              <a:gd name="connsiteY39" fmla="*/ 374902 h 607780"/>
              <a:gd name="connsiteX40" fmla="*/ 263261 w 557678"/>
              <a:gd name="connsiteY40" fmla="*/ 374807 h 607780"/>
              <a:gd name="connsiteX41" fmla="*/ 242809 w 557678"/>
              <a:gd name="connsiteY41" fmla="*/ 393123 h 607780"/>
              <a:gd name="connsiteX42" fmla="*/ 233347 w 557678"/>
              <a:gd name="connsiteY42" fmla="*/ 396366 h 607780"/>
              <a:gd name="connsiteX43" fmla="*/ 217482 w 557678"/>
              <a:gd name="connsiteY43" fmla="*/ 380912 h 607780"/>
              <a:gd name="connsiteX44" fmla="*/ 217482 w 557678"/>
              <a:gd name="connsiteY44" fmla="*/ 347905 h 607780"/>
              <a:gd name="connsiteX45" fmla="*/ 233347 w 557678"/>
              <a:gd name="connsiteY45" fmla="*/ 332928 h 607780"/>
              <a:gd name="connsiteX46" fmla="*/ 277214 w 557678"/>
              <a:gd name="connsiteY46" fmla="*/ 0 h 607780"/>
              <a:gd name="connsiteX47" fmla="*/ 278552 w 557678"/>
              <a:gd name="connsiteY47" fmla="*/ 0 h 607780"/>
              <a:gd name="connsiteX48" fmla="*/ 278744 w 557678"/>
              <a:gd name="connsiteY48" fmla="*/ 0 h 607780"/>
              <a:gd name="connsiteX49" fmla="*/ 278839 w 557678"/>
              <a:gd name="connsiteY49" fmla="*/ 0 h 607780"/>
              <a:gd name="connsiteX50" fmla="*/ 278935 w 557678"/>
              <a:gd name="connsiteY50" fmla="*/ 0 h 607780"/>
              <a:gd name="connsiteX51" fmla="*/ 279222 w 557678"/>
              <a:gd name="connsiteY51" fmla="*/ 0 h 607780"/>
              <a:gd name="connsiteX52" fmla="*/ 280560 w 557678"/>
              <a:gd name="connsiteY52" fmla="*/ 0 h 607780"/>
              <a:gd name="connsiteX53" fmla="*/ 404758 w 557678"/>
              <a:gd name="connsiteY53" fmla="*/ 105659 h 607780"/>
              <a:gd name="connsiteX54" fmla="*/ 396727 w 557678"/>
              <a:gd name="connsiteY54" fmla="*/ 160159 h 607780"/>
              <a:gd name="connsiteX55" fmla="*/ 408009 w 557678"/>
              <a:gd name="connsiteY55" fmla="*/ 186120 h 607780"/>
              <a:gd name="connsiteX56" fmla="*/ 379039 w 557678"/>
              <a:gd name="connsiteY56" fmla="*/ 238616 h 607780"/>
              <a:gd name="connsiteX57" fmla="*/ 317179 w 557678"/>
              <a:gd name="connsiteY57" fmla="*/ 313541 h 607780"/>
              <a:gd name="connsiteX58" fmla="*/ 278935 w 557678"/>
              <a:gd name="connsiteY58" fmla="*/ 322131 h 607780"/>
              <a:gd name="connsiteX59" fmla="*/ 278839 w 557678"/>
              <a:gd name="connsiteY59" fmla="*/ 322131 h 607780"/>
              <a:gd name="connsiteX60" fmla="*/ 278744 w 557678"/>
              <a:gd name="connsiteY60" fmla="*/ 322131 h 607780"/>
              <a:gd name="connsiteX61" fmla="*/ 240499 w 557678"/>
              <a:gd name="connsiteY61" fmla="*/ 313541 h 607780"/>
              <a:gd name="connsiteX62" fmla="*/ 178734 w 557678"/>
              <a:gd name="connsiteY62" fmla="*/ 238616 h 607780"/>
              <a:gd name="connsiteX63" fmla="*/ 149669 w 557678"/>
              <a:gd name="connsiteY63" fmla="*/ 186120 h 607780"/>
              <a:gd name="connsiteX64" fmla="*/ 161046 w 557678"/>
              <a:gd name="connsiteY64" fmla="*/ 160159 h 607780"/>
              <a:gd name="connsiteX65" fmla="*/ 153015 w 557678"/>
              <a:gd name="connsiteY65" fmla="*/ 105659 h 607780"/>
              <a:gd name="connsiteX66" fmla="*/ 277214 w 557678"/>
              <a:gd name="connsiteY66" fmla="*/ 0 h 607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557678" h="607780">
                <a:moveTo>
                  <a:pt x="188888" y="367011"/>
                </a:moveTo>
                <a:cubicBezTo>
                  <a:pt x="193667" y="367011"/>
                  <a:pt x="197873" y="369874"/>
                  <a:pt x="199785" y="373977"/>
                </a:cubicBezTo>
                <a:cubicBezTo>
                  <a:pt x="218808" y="405851"/>
                  <a:pt x="254177" y="489256"/>
                  <a:pt x="278839" y="490974"/>
                </a:cubicBezTo>
                <a:cubicBezTo>
                  <a:pt x="303502" y="489256"/>
                  <a:pt x="338870" y="405851"/>
                  <a:pt x="357893" y="373977"/>
                </a:cubicBezTo>
                <a:cubicBezTo>
                  <a:pt x="359900" y="369874"/>
                  <a:pt x="364011" y="367011"/>
                  <a:pt x="368886" y="367011"/>
                </a:cubicBezTo>
                <a:cubicBezTo>
                  <a:pt x="371085" y="367011"/>
                  <a:pt x="372996" y="367870"/>
                  <a:pt x="374908" y="368729"/>
                </a:cubicBezTo>
                <a:cubicBezTo>
                  <a:pt x="382269" y="371878"/>
                  <a:pt x="557678" y="427132"/>
                  <a:pt x="557678" y="480572"/>
                </a:cubicBezTo>
                <a:lnTo>
                  <a:pt x="557678" y="607780"/>
                </a:lnTo>
                <a:lnTo>
                  <a:pt x="278839" y="607780"/>
                </a:lnTo>
                <a:lnTo>
                  <a:pt x="0" y="607780"/>
                </a:lnTo>
                <a:lnTo>
                  <a:pt x="0" y="480572"/>
                </a:lnTo>
                <a:cubicBezTo>
                  <a:pt x="0" y="421120"/>
                  <a:pt x="175314" y="371687"/>
                  <a:pt x="182770" y="368729"/>
                </a:cubicBezTo>
                <a:cubicBezTo>
                  <a:pt x="184682" y="367870"/>
                  <a:pt x="186593" y="367011"/>
                  <a:pt x="188888" y="367011"/>
                </a:cubicBezTo>
                <a:close/>
                <a:moveTo>
                  <a:pt x="233347" y="332928"/>
                </a:moveTo>
                <a:cubicBezTo>
                  <a:pt x="234207" y="332928"/>
                  <a:pt x="235067" y="332928"/>
                  <a:pt x="235832" y="333119"/>
                </a:cubicBezTo>
                <a:cubicBezTo>
                  <a:pt x="236023" y="333119"/>
                  <a:pt x="236310" y="333119"/>
                  <a:pt x="236501" y="333214"/>
                </a:cubicBezTo>
                <a:cubicBezTo>
                  <a:pt x="236501" y="333214"/>
                  <a:pt x="236596" y="333214"/>
                  <a:pt x="236692" y="333214"/>
                </a:cubicBezTo>
                <a:cubicBezTo>
                  <a:pt x="237074" y="333310"/>
                  <a:pt x="237552" y="333405"/>
                  <a:pt x="237934" y="333596"/>
                </a:cubicBezTo>
                <a:cubicBezTo>
                  <a:pt x="238126" y="333596"/>
                  <a:pt x="238317" y="333691"/>
                  <a:pt x="238508" y="333787"/>
                </a:cubicBezTo>
                <a:cubicBezTo>
                  <a:pt x="238699" y="333787"/>
                  <a:pt x="238890" y="333882"/>
                  <a:pt x="239177" y="333977"/>
                </a:cubicBezTo>
                <a:cubicBezTo>
                  <a:pt x="240706" y="334645"/>
                  <a:pt x="242140" y="335504"/>
                  <a:pt x="243478" y="336553"/>
                </a:cubicBezTo>
                <a:cubicBezTo>
                  <a:pt x="250836" y="342372"/>
                  <a:pt x="255615" y="353056"/>
                  <a:pt x="264981" y="353724"/>
                </a:cubicBezTo>
                <a:cubicBezTo>
                  <a:pt x="265841" y="353820"/>
                  <a:pt x="266797" y="353820"/>
                  <a:pt x="267657" y="353820"/>
                </a:cubicBezTo>
                <a:cubicBezTo>
                  <a:pt x="268517" y="353820"/>
                  <a:pt x="274060" y="353724"/>
                  <a:pt x="278839" y="353724"/>
                </a:cubicBezTo>
                <a:cubicBezTo>
                  <a:pt x="283617" y="353724"/>
                  <a:pt x="289256" y="353820"/>
                  <a:pt x="290021" y="353820"/>
                </a:cubicBezTo>
                <a:cubicBezTo>
                  <a:pt x="290976" y="353820"/>
                  <a:pt x="291836" y="353820"/>
                  <a:pt x="292792" y="353724"/>
                </a:cubicBezTo>
                <a:cubicBezTo>
                  <a:pt x="302158" y="353056"/>
                  <a:pt x="306841" y="342372"/>
                  <a:pt x="314200" y="336553"/>
                </a:cubicBezTo>
                <a:cubicBezTo>
                  <a:pt x="315538" y="335504"/>
                  <a:pt x="316972" y="334645"/>
                  <a:pt x="318596" y="333977"/>
                </a:cubicBezTo>
                <a:cubicBezTo>
                  <a:pt x="318787" y="333882"/>
                  <a:pt x="318979" y="333787"/>
                  <a:pt x="319265" y="333787"/>
                </a:cubicBezTo>
                <a:cubicBezTo>
                  <a:pt x="319456" y="333691"/>
                  <a:pt x="319648" y="333596"/>
                  <a:pt x="319743" y="333596"/>
                </a:cubicBezTo>
                <a:cubicBezTo>
                  <a:pt x="320221" y="333405"/>
                  <a:pt x="320603" y="333310"/>
                  <a:pt x="321081" y="333214"/>
                </a:cubicBezTo>
                <a:cubicBezTo>
                  <a:pt x="321081" y="333214"/>
                  <a:pt x="321177" y="333214"/>
                  <a:pt x="321272" y="333214"/>
                </a:cubicBezTo>
                <a:cubicBezTo>
                  <a:pt x="321463" y="333119"/>
                  <a:pt x="321654" y="333119"/>
                  <a:pt x="321846" y="333119"/>
                </a:cubicBezTo>
                <a:cubicBezTo>
                  <a:pt x="322706" y="332928"/>
                  <a:pt x="323566" y="332928"/>
                  <a:pt x="324426" y="332928"/>
                </a:cubicBezTo>
                <a:cubicBezTo>
                  <a:pt x="332836" y="332928"/>
                  <a:pt x="339813" y="339510"/>
                  <a:pt x="340195" y="347905"/>
                </a:cubicBezTo>
                <a:lnTo>
                  <a:pt x="340195" y="380912"/>
                </a:lnTo>
                <a:cubicBezTo>
                  <a:pt x="340004" y="389498"/>
                  <a:pt x="333027" y="396366"/>
                  <a:pt x="324426" y="396366"/>
                </a:cubicBezTo>
                <a:cubicBezTo>
                  <a:pt x="320794" y="396366"/>
                  <a:pt x="317545" y="395126"/>
                  <a:pt x="314869" y="393123"/>
                </a:cubicBezTo>
                <a:cubicBezTo>
                  <a:pt x="305885" y="387208"/>
                  <a:pt x="299864" y="374997"/>
                  <a:pt x="294417" y="374807"/>
                </a:cubicBezTo>
                <a:lnTo>
                  <a:pt x="278839" y="374902"/>
                </a:lnTo>
                <a:lnTo>
                  <a:pt x="263261" y="374807"/>
                </a:lnTo>
                <a:cubicBezTo>
                  <a:pt x="257813" y="374997"/>
                  <a:pt x="251792" y="387208"/>
                  <a:pt x="242809" y="393123"/>
                </a:cubicBezTo>
                <a:cubicBezTo>
                  <a:pt x="240228" y="395126"/>
                  <a:pt x="236883" y="396366"/>
                  <a:pt x="233347" y="396366"/>
                </a:cubicBezTo>
                <a:cubicBezTo>
                  <a:pt x="224746" y="396366"/>
                  <a:pt x="217769" y="389498"/>
                  <a:pt x="217482" y="380912"/>
                </a:cubicBezTo>
                <a:lnTo>
                  <a:pt x="217482" y="347905"/>
                </a:lnTo>
                <a:cubicBezTo>
                  <a:pt x="217960" y="339510"/>
                  <a:pt x="224841" y="332928"/>
                  <a:pt x="233347" y="332928"/>
                </a:cubicBezTo>
                <a:close/>
                <a:moveTo>
                  <a:pt x="277214" y="0"/>
                </a:moveTo>
                <a:cubicBezTo>
                  <a:pt x="277596" y="0"/>
                  <a:pt x="278074" y="0"/>
                  <a:pt x="278552" y="0"/>
                </a:cubicBezTo>
                <a:cubicBezTo>
                  <a:pt x="278648" y="0"/>
                  <a:pt x="278648" y="0"/>
                  <a:pt x="278744" y="0"/>
                </a:cubicBezTo>
                <a:cubicBezTo>
                  <a:pt x="278744" y="0"/>
                  <a:pt x="278839" y="0"/>
                  <a:pt x="278839" y="0"/>
                </a:cubicBezTo>
                <a:cubicBezTo>
                  <a:pt x="278935" y="0"/>
                  <a:pt x="278935" y="0"/>
                  <a:pt x="278935" y="0"/>
                </a:cubicBezTo>
                <a:cubicBezTo>
                  <a:pt x="279030" y="0"/>
                  <a:pt x="279126" y="0"/>
                  <a:pt x="279222" y="0"/>
                </a:cubicBezTo>
                <a:cubicBezTo>
                  <a:pt x="279604" y="0"/>
                  <a:pt x="280082" y="0"/>
                  <a:pt x="280560" y="0"/>
                </a:cubicBezTo>
                <a:cubicBezTo>
                  <a:pt x="387453" y="0"/>
                  <a:pt x="407531" y="76166"/>
                  <a:pt x="404758" y="105659"/>
                </a:cubicBezTo>
                <a:cubicBezTo>
                  <a:pt x="402464" y="129330"/>
                  <a:pt x="396727" y="160159"/>
                  <a:pt x="396727" y="160159"/>
                </a:cubicBezTo>
                <a:cubicBezTo>
                  <a:pt x="396727" y="160159"/>
                  <a:pt x="408009" y="165313"/>
                  <a:pt x="408009" y="186120"/>
                </a:cubicBezTo>
                <a:cubicBezTo>
                  <a:pt x="404089" y="238234"/>
                  <a:pt x="383246" y="215708"/>
                  <a:pt x="379039" y="238616"/>
                </a:cubicBezTo>
                <a:cubicBezTo>
                  <a:pt x="371868" y="276603"/>
                  <a:pt x="338213" y="304092"/>
                  <a:pt x="317179" y="313541"/>
                </a:cubicBezTo>
                <a:cubicBezTo>
                  <a:pt x="304941" y="319077"/>
                  <a:pt x="292225" y="321845"/>
                  <a:pt x="278935" y="322131"/>
                </a:cubicBezTo>
                <a:cubicBezTo>
                  <a:pt x="278935" y="322131"/>
                  <a:pt x="278935" y="322131"/>
                  <a:pt x="278839" y="322131"/>
                </a:cubicBezTo>
                <a:cubicBezTo>
                  <a:pt x="278839" y="322131"/>
                  <a:pt x="278744" y="322131"/>
                  <a:pt x="278744" y="322131"/>
                </a:cubicBezTo>
                <a:cubicBezTo>
                  <a:pt x="265454" y="321845"/>
                  <a:pt x="252738" y="319077"/>
                  <a:pt x="240499" y="313541"/>
                </a:cubicBezTo>
                <a:cubicBezTo>
                  <a:pt x="219561" y="304092"/>
                  <a:pt x="185810" y="276603"/>
                  <a:pt x="178734" y="238616"/>
                </a:cubicBezTo>
                <a:cubicBezTo>
                  <a:pt x="174432" y="215708"/>
                  <a:pt x="153684" y="238234"/>
                  <a:pt x="149669" y="186120"/>
                </a:cubicBezTo>
                <a:cubicBezTo>
                  <a:pt x="149669" y="165313"/>
                  <a:pt x="161046" y="160159"/>
                  <a:pt x="161046" y="160159"/>
                </a:cubicBezTo>
                <a:cubicBezTo>
                  <a:pt x="161046" y="160159"/>
                  <a:pt x="155214" y="129330"/>
                  <a:pt x="153015" y="105659"/>
                </a:cubicBezTo>
                <a:cubicBezTo>
                  <a:pt x="150147" y="76166"/>
                  <a:pt x="170225" y="0"/>
                  <a:pt x="277214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D704368B-CD43-80BA-F0D3-167ED2838BEE}"/>
              </a:ext>
            </a:extLst>
          </p:cNvPr>
          <p:cNvSpPr txBox="1"/>
          <p:nvPr/>
        </p:nvSpPr>
        <p:spPr>
          <a:xfrm>
            <a:off x="2401998" y="3167457"/>
            <a:ext cx="697627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algn="ctr"/>
            <a:r>
              <a:rPr lang="zh-CN" altLang="en-US" sz="2000" b="1" dirty="0">
                <a:solidFill>
                  <a:schemeClr val="accent1"/>
                </a:solidFill>
                <a:cs typeface="+mn-ea"/>
                <a:sym typeface="+mn-lt"/>
              </a:rPr>
              <a:t>摄影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9151729C-0ED6-8DD7-6FD0-06D7B8C41269}"/>
              </a:ext>
            </a:extLst>
          </p:cNvPr>
          <p:cNvSpPr txBox="1"/>
          <p:nvPr/>
        </p:nvSpPr>
        <p:spPr>
          <a:xfrm>
            <a:off x="3263058" y="5088425"/>
            <a:ext cx="697627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algn="ctr"/>
            <a:r>
              <a:rPr lang="zh-CN" altLang="en-US" sz="2000" b="1">
                <a:solidFill>
                  <a:schemeClr val="accent1"/>
                </a:solidFill>
                <a:cs typeface="+mn-ea"/>
                <a:sym typeface="+mn-lt"/>
              </a:rPr>
              <a:t>策划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2B665698-74AD-5141-BE9B-AD657A5A0E8D}"/>
              </a:ext>
            </a:extLst>
          </p:cNvPr>
          <p:cNvSpPr txBox="1"/>
          <p:nvPr/>
        </p:nvSpPr>
        <p:spPr>
          <a:xfrm>
            <a:off x="9127936" y="2665725"/>
            <a:ext cx="697627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algn="ctr"/>
            <a:r>
              <a:rPr lang="zh-CN" altLang="en-US" sz="2000" b="1">
                <a:solidFill>
                  <a:schemeClr val="accent1"/>
                </a:solidFill>
                <a:cs typeface="+mn-ea"/>
                <a:sym typeface="+mn-lt"/>
              </a:rPr>
              <a:t>绘画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B5558F7D-CD14-3B25-0884-6179DFCBE483}"/>
              </a:ext>
            </a:extLst>
          </p:cNvPr>
          <p:cNvSpPr txBox="1"/>
          <p:nvPr/>
        </p:nvSpPr>
        <p:spPr>
          <a:xfrm>
            <a:off x="8779122" y="4731448"/>
            <a:ext cx="697627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algn="ctr"/>
            <a:r>
              <a:rPr lang="zh-CN" altLang="en-US" sz="2000" b="1">
                <a:solidFill>
                  <a:schemeClr val="accent1"/>
                </a:solidFill>
                <a:cs typeface="+mn-ea"/>
                <a:sym typeface="+mn-lt"/>
              </a:rPr>
              <a:t>执行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7AB0503A-FA58-34DC-CE61-5C4DA9607C94}"/>
              </a:ext>
            </a:extLst>
          </p:cNvPr>
          <p:cNvSpPr txBox="1"/>
          <p:nvPr/>
        </p:nvSpPr>
        <p:spPr>
          <a:xfrm>
            <a:off x="7146400" y="2711891"/>
            <a:ext cx="54373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algn="ctr"/>
            <a:r>
              <a:rPr lang="zh-CN" altLang="en-US" sz="1400" b="1">
                <a:solidFill>
                  <a:schemeClr val="accent1"/>
                </a:solidFill>
                <a:cs typeface="+mn-ea"/>
                <a:sym typeface="+mn-lt"/>
              </a:rPr>
              <a:t>绘画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7E34E62E-6045-B3F6-122C-096D8B5B8A30}"/>
              </a:ext>
            </a:extLst>
          </p:cNvPr>
          <p:cNvSpPr txBox="1"/>
          <p:nvPr/>
        </p:nvSpPr>
        <p:spPr>
          <a:xfrm>
            <a:off x="3903804" y="4068513"/>
            <a:ext cx="54373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algn="ctr"/>
            <a:r>
              <a:rPr lang="zh-CN" altLang="en-US" sz="1400" b="1">
                <a:solidFill>
                  <a:schemeClr val="accent1"/>
                </a:solidFill>
                <a:cs typeface="+mn-ea"/>
                <a:sym typeface="+mn-lt"/>
              </a:rPr>
              <a:t>三维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1815E010-83B2-D99F-1858-7032A9B6E8DD}"/>
              </a:ext>
            </a:extLst>
          </p:cNvPr>
          <p:cNvSpPr txBox="1"/>
          <p:nvPr/>
        </p:nvSpPr>
        <p:spPr>
          <a:xfrm>
            <a:off x="6789118" y="5100493"/>
            <a:ext cx="697627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accent1"/>
                </a:solidFill>
                <a:cs typeface="+mn-ea"/>
              </a:defRPr>
            </a:lvl1pPr>
          </a:lstStyle>
          <a:p>
            <a:r>
              <a:rPr lang="zh-CN" altLang="en-US">
                <a:sym typeface="+mn-lt"/>
              </a:rPr>
              <a:t>判断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99778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A82F03D8-6160-5ED6-FF70-B10AFEF7E355}"/>
              </a:ext>
            </a:extLst>
          </p:cNvPr>
          <p:cNvSpPr/>
          <p:nvPr/>
        </p:nvSpPr>
        <p:spPr>
          <a:xfrm>
            <a:off x="6278105" y="1676521"/>
            <a:ext cx="2428240" cy="2428240"/>
          </a:xfrm>
          <a:prstGeom prst="rect">
            <a:avLst/>
          </a:prstGeom>
          <a:pattFill prst="trellis">
            <a:fgClr>
              <a:schemeClr val="accent5"/>
            </a:fgClr>
            <a:bgClr>
              <a:schemeClr val="bg1"/>
            </a:bgClr>
          </a:patt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1C7084E1-9B3F-A33E-4B77-AD33E598E362}"/>
              </a:ext>
            </a:extLst>
          </p:cNvPr>
          <p:cNvSpPr/>
          <p:nvPr/>
        </p:nvSpPr>
        <p:spPr>
          <a:xfrm>
            <a:off x="8197771" y="3342761"/>
            <a:ext cx="2275840" cy="2275840"/>
          </a:xfrm>
          <a:prstGeom prst="rect">
            <a:avLst/>
          </a:prstGeom>
          <a:pattFill prst="trellis">
            <a:fgClr>
              <a:schemeClr val="accent5"/>
            </a:fgClr>
            <a:bgClr>
              <a:schemeClr val="bg1"/>
            </a:bgClr>
          </a:patt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0E3ADEF-569E-2EB0-1B33-C17BD5D309E8}"/>
              </a:ext>
            </a:extLst>
          </p:cNvPr>
          <p:cNvSpPr txBox="1"/>
          <p:nvPr/>
        </p:nvSpPr>
        <p:spPr>
          <a:xfrm>
            <a:off x="1563444" y="1287368"/>
            <a:ext cx="1826141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algn="ctr"/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短期目标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968A112-B786-1FD3-F299-BB78298CD389}"/>
              </a:ext>
            </a:extLst>
          </p:cNvPr>
          <p:cNvSpPr/>
          <p:nvPr/>
        </p:nvSpPr>
        <p:spPr>
          <a:xfrm>
            <a:off x="6109349" y="1533415"/>
            <a:ext cx="2428240" cy="2428240"/>
          </a:xfrm>
          <a:prstGeom prst="rect">
            <a:avLst/>
          </a:prstGeom>
          <a:blipFill>
            <a:blip r:embed="rId2"/>
            <a:srcRect/>
            <a:stretch>
              <a:fillRect l="-4384" r="-56240" b="-13918"/>
            </a:stretch>
          </a:blip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0D29A59-72C7-3154-F645-0AD79018205A}"/>
              </a:ext>
            </a:extLst>
          </p:cNvPr>
          <p:cNvSpPr/>
          <p:nvPr/>
        </p:nvSpPr>
        <p:spPr>
          <a:xfrm>
            <a:off x="5662556" y="2065948"/>
            <a:ext cx="650240" cy="540214"/>
          </a:xfrm>
          <a:prstGeom prst="rect">
            <a:avLst/>
          </a:prstGeom>
          <a:solidFill>
            <a:schemeClr val="accent6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3C2FAD1-3066-A2AD-6178-9E01E6754BE0}"/>
              </a:ext>
            </a:extLst>
          </p:cNvPr>
          <p:cNvSpPr/>
          <p:nvPr/>
        </p:nvSpPr>
        <p:spPr>
          <a:xfrm flipV="1">
            <a:off x="5434825" y="4047396"/>
            <a:ext cx="133318" cy="133318"/>
          </a:xfrm>
          <a:prstGeom prst="rect">
            <a:avLst/>
          </a:prstGeom>
          <a:solidFill>
            <a:schemeClr val="accent3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A0A7B98-044E-AB02-C7A4-E5D2CABC1A1A}"/>
              </a:ext>
            </a:extLst>
          </p:cNvPr>
          <p:cNvSpPr/>
          <p:nvPr/>
        </p:nvSpPr>
        <p:spPr>
          <a:xfrm>
            <a:off x="8029015" y="3199655"/>
            <a:ext cx="2275840" cy="2275840"/>
          </a:xfrm>
          <a:prstGeom prst="rect">
            <a:avLst/>
          </a:prstGeom>
          <a:blipFill>
            <a:blip r:embed="rId3"/>
            <a:srcRect/>
            <a:stretch>
              <a:fillRect l="-44816" t="-16307" r="-29644" b="1"/>
            </a:stretch>
          </a:blip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B9EFC2E-C834-273E-E9BC-0DA9B6FFEA99}"/>
              </a:ext>
            </a:extLst>
          </p:cNvPr>
          <p:cNvSpPr/>
          <p:nvPr/>
        </p:nvSpPr>
        <p:spPr>
          <a:xfrm>
            <a:off x="6368429" y="4718946"/>
            <a:ext cx="307774" cy="307774"/>
          </a:xfrm>
          <a:prstGeom prst="rect">
            <a:avLst/>
          </a:prstGeom>
          <a:solidFill>
            <a:schemeClr val="accent4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D7D7057-F8FA-71A9-7059-EDC3C1CDD602}"/>
              </a:ext>
            </a:extLst>
          </p:cNvPr>
          <p:cNvSpPr/>
          <p:nvPr/>
        </p:nvSpPr>
        <p:spPr>
          <a:xfrm>
            <a:off x="9997081" y="1518299"/>
            <a:ext cx="307774" cy="307774"/>
          </a:xfrm>
          <a:prstGeom prst="rect">
            <a:avLst/>
          </a:prstGeom>
          <a:solidFill>
            <a:schemeClr val="accent2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CB2BBA56-5FC8-8ACC-DCFC-BB9E3E827AF5}"/>
              </a:ext>
            </a:extLst>
          </p:cNvPr>
          <p:cNvCxnSpPr/>
          <p:nvPr/>
        </p:nvCxnSpPr>
        <p:spPr>
          <a:xfrm>
            <a:off x="1718389" y="3199655"/>
            <a:ext cx="30830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FDEA937B-F9BD-133B-2ED5-84EDC64E3A0C}"/>
              </a:ext>
            </a:extLst>
          </p:cNvPr>
          <p:cNvCxnSpPr/>
          <p:nvPr/>
        </p:nvCxnSpPr>
        <p:spPr>
          <a:xfrm>
            <a:off x="1718389" y="3757277"/>
            <a:ext cx="30830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44A15719-8E4A-81AD-D32B-DC991D229C2D}"/>
              </a:ext>
            </a:extLst>
          </p:cNvPr>
          <p:cNvCxnSpPr/>
          <p:nvPr/>
        </p:nvCxnSpPr>
        <p:spPr>
          <a:xfrm>
            <a:off x="1718389" y="4314899"/>
            <a:ext cx="30830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61C4B085-AEFB-E684-50C8-BC37A4E9D710}"/>
              </a:ext>
            </a:extLst>
          </p:cNvPr>
          <p:cNvCxnSpPr/>
          <p:nvPr/>
        </p:nvCxnSpPr>
        <p:spPr>
          <a:xfrm>
            <a:off x="1718389" y="4872521"/>
            <a:ext cx="30830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68D8842F-983E-5D31-9E78-46BFC5B50BCE}"/>
              </a:ext>
            </a:extLst>
          </p:cNvPr>
          <p:cNvCxnSpPr/>
          <p:nvPr/>
        </p:nvCxnSpPr>
        <p:spPr>
          <a:xfrm>
            <a:off x="1718389" y="5430144"/>
            <a:ext cx="30830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íṥḷîďè">
            <a:extLst>
              <a:ext uri="{FF2B5EF4-FFF2-40B4-BE49-F238E27FC236}">
                <a16:creationId xmlns:a16="http://schemas.microsoft.com/office/drawing/2014/main" id="{DFCD4156-21A9-DBE9-1862-C6F273646587}"/>
              </a:ext>
            </a:extLst>
          </p:cNvPr>
          <p:cNvSpPr txBox="1"/>
          <p:nvPr/>
        </p:nvSpPr>
        <p:spPr>
          <a:xfrm>
            <a:off x="1605931" y="2794167"/>
            <a:ext cx="28820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35000"/>
              </a:lnSpc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zh-CN" altLang="en-US" sz="1600" dirty="0"/>
              <a:t>①快速融入工作状态</a:t>
            </a:r>
          </a:p>
        </p:txBody>
      </p:sp>
      <p:sp>
        <p:nvSpPr>
          <p:cNvPr id="19" name="íṥḷîďè">
            <a:extLst>
              <a:ext uri="{FF2B5EF4-FFF2-40B4-BE49-F238E27FC236}">
                <a16:creationId xmlns:a16="http://schemas.microsoft.com/office/drawing/2014/main" id="{FA2CB7A4-40ED-95ED-49E0-27F31DCEC3A7}"/>
              </a:ext>
            </a:extLst>
          </p:cNvPr>
          <p:cNvSpPr txBox="1"/>
          <p:nvPr/>
        </p:nvSpPr>
        <p:spPr>
          <a:xfrm>
            <a:off x="1605931" y="3341139"/>
            <a:ext cx="28820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35000"/>
              </a:lnSpc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zh-CN" altLang="en-US" sz="1600" dirty="0"/>
              <a:t>②提升绘画技能</a:t>
            </a:r>
          </a:p>
        </p:txBody>
      </p:sp>
      <p:sp>
        <p:nvSpPr>
          <p:cNvPr id="21" name="íṥḷîďè">
            <a:extLst>
              <a:ext uri="{FF2B5EF4-FFF2-40B4-BE49-F238E27FC236}">
                <a16:creationId xmlns:a16="http://schemas.microsoft.com/office/drawing/2014/main" id="{516D017A-5F88-25BF-7757-173E885C06F8}"/>
              </a:ext>
            </a:extLst>
          </p:cNvPr>
          <p:cNvSpPr txBox="1"/>
          <p:nvPr/>
        </p:nvSpPr>
        <p:spPr>
          <a:xfrm>
            <a:off x="1605931" y="3888111"/>
            <a:ext cx="28820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35000"/>
              </a:lnSpc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zh-CN" altLang="en-US" sz="1600" dirty="0"/>
              <a:t>③提高执行力和判断力</a:t>
            </a:r>
          </a:p>
        </p:txBody>
      </p:sp>
      <p:sp>
        <p:nvSpPr>
          <p:cNvPr id="22" name="íṥḷîďè">
            <a:extLst>
              <a:ext uri="{FF2B5EF4-FFF2-40B4-BE49-F238E27FC236}">
                <a16:creationId xmlns:a16="http://schemas.microsoft.com/office/drawing/2014/main" id="{90DD4175-963D-7066-A5B9-F75D9BF30C4D}"/>
              </a:ext>
            </a:extLst>
          </p:cNvPr>
          <p:cNvSpPr txBox="1"/>
          <p:nvPr/>
        </p:nvSpPr>
        <p:spPr>
          <a:xfrm>
            <a:off x="1605931" y="4435083"/>
            <a:ext cx="28820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35000"/>
              </a:lnSpc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zh-CN" altLang="en-US" sz="1600" dirty="0"/>
              <a:t>④提高沟通与交谈能力</a:t>
            </a:r>
          </a:p>
        </p:txBody>
      </p:sp>
      <p:sp>
        <p:nvSpPr>
          <p:cNvPr id="23" name="íṥḷîďè">
            <a:extLst>
              <a:ext uri="{FF2B5EF4-FFF2-40B4-BE49-F238E27FC236}">
                <a16:creationId xmlns:a16="http://schemas.microsoft.com/office/drawing/2014/main" id="{78723F21-9AE1-B476-598D-0D4A69A33C63}"/>
              </a:ext>
            </a:extLst>
          </p:cNvPr>
          <p:cNvSpPr txBox="1"/>
          <p:nvPr/>
        </p:nvSpPr>
        <p:spPr>
          <a:xfrm>
            <a:off x="1605931" y="4982056"/>
            <a:ext cx="28820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35000"/>
              </a:lnSpc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zh-CN" altLang="en-US" sz="1600" dirty="0"/>
              <a:t>⑤稳定发展，快速成长</a:t>
            </a:r>
          </a:p>
        </p:txBody>
      </p:sp>
    </p:spTree>
    <p:extLst>
      <p:ext uri="{BB962C8B-B14F-4D97-AF65-F5344CB8AC3E}">
        <p14:creationId xmlns:p14="http://schemas.microsoft.com/office/powerpoint/2010/main" val="17152887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>
            <a:extLst>
              <a:ext uri="{FF2B5EF4-FFF2-40B4-BE49-F238E27FC236}">
                <a16:creationId xmlns:a16="http://schemas.microsoft.com/office/drawing/2014/main" id="{E338377D-F24F-4C81-B960-F23F2E997967}"/>
              </a:ext>
            </a:extLst>
          </p:cNvPr>
          <p:cNvSpPr/>
          <p:nvPr/>
        </p:nvSpPr>
        <p:spPr>
          <a:xfrm>
            <a:off x="1280160" y="2834640"/>
            <a:ext cx="9458960" cy="2468880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0E3ADEF-569E-2EB0-1B33-C17BD5D309E8}"/>
              </a:ext>
            </a:extLst>
          </p:cNvPr>
          <p:cNvSpPr txBox="1"/>
          <p:nvPr/>
        </p:nvSpPr>
        <p:spPr>
          <a:xfrm>
            <a:off x="1563445" y="1287368"/>
            <a:ext cx="1826141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algn="ctr"/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长期目标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7EB3A3CB-CB74-0B56-CB7F-EDC5504F2945}"/>
              </a:ext>
            </a:extLst>
          </p:cNvPr>
          <p:cNvGrpSpPr/>
          <p:nvPr/>
        </p:nvGrpSpPr>
        <p:grpSpPr>
          <a:xfrm>
            <a:off x="7808893" y="1872142"/>
            <a:ext cx="2537872" cy="3267061"/>
            <a:chOff x="7325360" y="1249680"/>
            <a:chExt cx="3021405" cy="3889524"/>
          </a:xfrm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9ED90420-A861-E7CD-3E39-2612C865E2B0}"/>
                </a:ext>
              </a:extLst>
            </p:cNvPr>
            <p:cNvSpPr/>
            <p:nvPr/>
          </p:nvSpPr>
          <p:spPr>
            <a:xfrm>
              <a:off x="7430845" y="1373356"/>
              <a:ext cx="2915920" cy="3765848"/>
            </a:xfrm>
            <a:prstGeom prst="rect">
              <a:avLst/>
            </a:prstGeom>
            <a:pattFill prst="trellis">
              <a:fgClr>
                <a:schemeClr val="accent5"/>
              </a:fgClr>
              <a:bgClr>
                <a:schemeClr val="bg1"/>
              </a:bgClr>
            </a:patt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C0DA406C-FC1A-1FBA-66F2-0137BC53C4EA}"/>
                </a:ext>
              </a:extLst>
            </p:cNvPr>
            <p:cNvSpPr/>
            <p:nvPr/>
          </p:nvSpPr>
          <p:spPr>
            <a:xfrm>
              <a:off x="7325360" y="1249680"/>
              <a:ext cx="2915920" cy="3765848"/>
            </a:xfrm>
            <a:prstGeom prst="rect">
              <a:avLst/>
            </a:prstGeom>
            <a:blipFill>
              <a:blip r:embed="rId2"/>
              <a:srcRect/>
              <a:stretch>
                <a:fillRect l="-60101" r="-33621"/>
              </a:stretch>
            </a:blip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5" name="矩形 24">
            <a:extLst>
              <a:ext uri="{FF2B5EF4-FFF2-40B4-BE49-F238E27FC236}">
                <a16:creationId xmlns:a16="http://schemas.microsoft.com/office/drawing/2014/main" id="{CCC30E85-9CF3-5D53-A54F-195D0F4786DF}"/>
              </a:ext>
            </a:extLst>
          </p:cNvPr>
          <p:cNvSpPr/>
          <p:nvPr/>
        </p:nvSpPr>
        <p:spPr>
          <a:xfrm>
            <a:off x="1201335" y="2753112"/>
            <a:ext cx="325368" cy="325368"/>
          </a:xfrm>
          <a:prstGeom prst="rect">
            <a:avLst/>
          </a:prstGeom>
          <a:solidFill>
            <a:schemeClr val="accent3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íṥḷîďè">
            <a:extLst>
              <a:ext uri="{FF2B5EF4-FFF2-40B4-BE49-F238E27FC236}">
                <a16:creationId xmlns:a16="http://schemas.microsoft.com/office/drawing/2014/main" id="{67B06AA5-D5B6-3E1F-4DBA-F1326B666C1E}"/>
              </a:ext>
            </a:extLst>
          </p:cNvPr>
          <p:cNvSpPr txBox="1"/>
          <p:nvPr/>
        </p:nvSpPr>
        <p:spPr>
          <a:xfrm>
            <a:off x="1563444" y="3226317"/>
            <a:ext cx="59416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35000"/>
              </a:lnSpc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/>
              <a:t>学习相关的专业新知识，提高业务水平学习新知识。</a:t>
            </a:r>
          </a:p>
        </p:txBody>
      </p:sp>
      <p:sp>
        <p:nvSpPr>
          <p:cNvPr id="11" name="íṥḷîďè">
            <a:extLst>
              <a:ext uri="{FF2B5EF4-FFF2-40B4-BE49-F238E27FC236}">
                <a16:creationId xmlns:a16="http://schemas.microsoft.com/office/drawing/2014/main" id="{675D4F83-216C-A2A6-9CA5-ED7230930B9A}"/>
              </a:ext>
            </a:extLst>
          </p:cNvPr>
          <p:cNvSpPr txBox="1"/>
          <p:nvPr/>
        </p:nvSpPr>
        <p:spPr>
          <a:xfrm>
            <a:off x="1563444" y="3660001"/>
            <a:ext cx="59416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35000"/>
              </a:lnSpc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zh-CN" altLang="en-US" sz="1600"/>
              <a:t>增强</a:t>
            </a:r>
            <a:r>
              <a:rPr lang="zh-CN" altLang="en-US" sz="1600" dirty="0"/>
              <a:t>责任感、增强工作积极性，建设良好的工作</a:t>
            </a:r>
            <a:r>
              <a:rPr lang="zh-CN" altLang="en-US" sz="1600"/>
              <a:t>心态。</a:t>
            </a:r>
            <a:endParaRPr lang="zh-CN" altLang="en-US" sz="1600" dirty="0"/>
          </a:p>
        </p:txBody>
      </p:sp>
      <p:sp>
        <p:nvSpPr>
          <p:cNvPr id="12" name="íṥḷîďè">
            <a:extLst>
              <a:ext uri="{FF2B5EF4-FFF2-40B4-BE49-F238E27FC236}">
                <a16:creationId xmlns:a16="http://schemas.microsoft.com/office/drawing/2014/main" id="{1CE8FE30-6E7C-36F5-741D-71CC547BB75A}"/>
              </a:ext>
            </a:extLst>
          </p:cNvPr>
          <p:cNvSpPr txBox="1"/>
          <p:nvPr/>
        </p:nvSpPr>
        <p:spPr>
          <a:xfrm>
            <a:off x="1563444" y="4093685"/>
            <a:ext cx="59416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35000"/>
              </a:lnSpc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zh-CN" altLang="en-US" sz="1600"/>
              <a:t>通过</a:t>
            </a:r>
            <a:r>
              <a:rPr lang="zh-CN" altLang="en-US" sz="1600" dirty="0"/>
              <a:t>品牌建设和广告投入推广不断开发新获客渠道和大</a:t>
            </a:r>
            <a:r>
              <a:rPr lang="zh-CN" altLang="en-US" sz="1600"/>
              <a:t>客户。</a:t>
            </a:r>
            <a:endParaRPr lang="zh-CN" altLang="en-US" sz="1600" dirty="0"/>
          </a:p>
        </p:txBody>
      </p:sp>
      <p:sp>
        <p:nvSpPr>
          <p:cNvPr id="13" name="íṥḷîďè">
            <a:extLst>
              <a:ext uri="{FF2B5EF4-FFF2-40B4-BE49-F238E27FC236}">
                <a16:creationId xmlns:a16="http://schemas.microsoft.com/office/drawing/2014/main" id="{C80D2C54-8F36-93B2-CA2B-8D32B39F9A24}"/>
              </a:ext>
            </a:extLst>
          </p:cNvPr>
          <p:cNvSpPr txBox="1"/>
          <p:nvPr/>
        </p:nvSpPr>
        <p:spPr>
          <a:xfrm>
            <a:off x="1563444" y="4527368"/>
            <a:ext cx="59416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35000"/>
              </a:lnSpc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altLang="zh-CN" sz="1600"/>
              <a:t>…</a:t>
            </a:r>
            <a:r>
              <a:rPr lang="zh-CN" altLang="en-US" sz="1600"/>
              <a:t> </a:t>
            </a:r>
            <a:r>
              <a:rPr lang="en-GB" altLang="zh-CN" sz="1600" dirty="0"/>
              <a:t>…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2322354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矩形 51">
            <a:extLst>
              <a:ext uri="{FF2B5EF4-FFF2-40B4-BE49-F238E27FC236}">
                <a16:creationId xmlns:a16="http://schemas.microsoft.com/office/drawing/2014/main" id="{DF11DB58-7558-F5FC-B062-B5BE558B1EF0}"/>
              </a:ext>
            </a:extLst>
          </p:cNvPr>
          <p:cNvSpPr/>
          <p:nvPr/>
        </p:nvSpPr>
        <p:spPr>
          <a:xfrm>
            <a:off x="756468" y="1695290"/>
            <a:ext cx="10259036" cy="3754684"/>
          </a:xfrm>
          <a:prstGeom prst="rect">
            <a:avLst/>
          </a:prstGeom>
          <a:pattFill prst="pct20">
            <a:fgClr>
              <a:schemeClr val="accent5"/>
            </a:fgClr>
            <a:bgClr>
              <a:schemeClr val="bg1"/>
            </a:bgClr>
          </a:patt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ym typeface="+mn-lt"/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58FA98C6-BFEA-B19D-B961-314DBE4DD12D}"/>
              </a:ext>
            </a:extLst>
          </p:cNvPr>
          <p:cNvSpPr/>
          <p:nvPr/>
        </p:nvSpPr>
        <p:spPr>
          <a:xfrm>
            <a:off x="375618" y="6164196"/>
            <a:ext cx="475282" cy="4792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8F11B8EB-FC7D-4379-AC21-ADEF3C9EDA38}"/>
              </a:ext>
            </a:extLst>
          </p:cNvPr>
          <p:cNvSpPr/>
          <p:nvPr/>
        </p:nvSpPr>
        <p:spPr>
          <a:xfrm>
            <a:off x="965200" y="1906486"/>
            <a:ext cx="10363200" cy="3754684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ym typeface="+mn-lt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8922C2B1-C3D8-4904-9AFF-4B766C6E30D8}"/>
              </a:ext>
            </a:extLst>
          </p:cNvPr>
          <p:cNvSpPr txBox="1"/>
          <p:nvPr/>
        </p:nvSpPr>
        <p:spPr>
          <a:xfrm>
            <a:off x="1773597" y="3891639"/>
            <a:ext cx="3250185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2000">
                <a:solidFill>
                  <a:schemeClr val="accent1"/>
                </a:solidFill>
                <a:cs typeface="+mn-ea"/>
                <a:sym typeface="+mn-lt"/>
              </a:rPr>
              <a:t>CONTACT INFORMATION</a:t>
            </a:r>
            <a:endParaRPr lang="zh-CN" altLang="en-US" sz="2000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256BF2F7-27BB-4245-B863-5BAC24AA96E8}"/>
              </a:ext>
            </a:extLst>
          </p:cNvPr>
          <p:cNvSpPr txBox="1"/>
          <p:nvPr/>
        </p:nvSpPr>
        <p:spPr>
          <a:xfrm>
            <a:off x="1773597" y="3170383"/>
            <a:ext cx="2441694" cy="76944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4400" dirty="0">
                <a:solidFill>
                  <a:schemeClr val="accent1"/>
                </a:solidFill>
                <a:cs typeface="+mn-ea"/>
                <a:sym typeface="+mn-lt"/>
              </a:rPr>
              <a:t>联系方式</a:t>
            </a:r>
          </a:p>
        </p:txBody>
      </p:sp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id="{40FE9A4F-ABAF-4394-8D2D-08323CC6ED4A}"/>
              </a:ext>
            </a:extLst>
          </p:cNvPr>
          <p:cNvCxnSpPr>
            <a:cxnSpLocks/>
          </p:cNvCxnSpPr>
          <p:nvPr/>
        </p:nvCxnSpPr>
        <p:spPr>
          <a:xfrm>
            <a:off x="5639818" y="2944407"/>
            <a:ext cx="0" cy="1733050"/>
          </a:xfrm>
          <a:prstGeom prst="line">
            <a:avLst/>
          </a:prstGeom>
          <a:ln>
            <a:solidFill>
              <a:schemeClr val="accent1">
                <a:alpha val="4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十字形 18">
            <a:extLst>
              <a:ext uri="{FF2B5EF4-FFF2-40B4-BE49-F238E27FC236}">
                <a16:creationId xmlns:a16="http://schemas.microsoft.com/office/drawing/2014/main" id="{475D97FB-B2AA-9296-C026-6FA0C2D57314}"/>
              </a:ext>
            </a:extLst>
          </p:cNvPr>
          <p:cNvSpPr/>
          <p:nvPr/>
        </p:nvSpPr>
        <p:spPr>
          <a:xfrm>
            <a:off x="1449208" y="5403722"/>
            <a:ext cx="390169" cy="390169"/>
          </a:xfrm>
          <a:prstGeom prst="plus">
            <a:avLst>
              <a:gd name="adj" fmla="val 36883"/>
            </a:avLst>
          </a:prstGeom>
          <a:pattFill prst="pct20">
            <a:fgClr>
              <a:schemeClr val="tx1"/>
            </a:fgClr>
            <a:bgClr>
              <a:srgbClr val="0F4CC5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十字形 19">
            <a:extLst>
              <a:ext uri="{FF2B5EF4-FFF2-40B4-BE49-F238E27FC236}">
                <a16:creationId xmlns:a16="http://schemas.microsoft.com/office/drawing/2014/main" id="{0EBB4585-631D-0696-E1A1-B2D88B902888}"/>
              </a:ext>
            </a:extLst>
          </p:cNvPr>
          <p:cNvSpPr/>
          <p:nvPr/>
        </p:nvSpPr>
        <p:spPr>
          <a:xfrm>
            <a:off x="1383428" y="5401213"/>
            <a:ext cx="390169" cy="390169"/>
          </a:xfrm>
          <a:prstGeom prst="plus">
            <a:avLst>
              <a:gd name="adj" fmla="val 36883"/>
            </a:avLst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图文框 20">
            <a:extLst>
              <a:ext uri="{FF2B5EF4-FFF2-40B4-BE49-F238E27FC236}">
                <a16:creationId xmlns:a16="http://schemas.microsoft.com/office/drawing/2014/main" id="{8B6E2E5B-1C58-F28A-0B49-E84811E4F614}"/>
              </a:ext>
            </a:extLst>
          </p:cNvPr>
          <p:cNvSpPr/>
          <p:nvPr/>
        </p:nvSpPr>
        <p:spPr>
          <a:xfrm rot="2700000">
            <a:off x="3285423" y="5234327"/>
            <a:ext cx="154830" cy="154828"/>
          </a:xfrm>
          <a:prstGeom prst="frame">
            <a:avLst>
              <a:gd name="adj1" fmla="val 27969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2" name="圆: 空心 21">
            <a:extLst>
              <a:ext uri="{FF2B5EF4-FFF2-40B4-BE49-F238E27FC236}">
                <a16:creationId xmlns:a16="http://schemas.microsoft.com/office/drawing/2014/main" id="{36CAE538-3525-CB9E-7E47-D37C9CE91E62}"/>
              </a:ext>
            </a:extLst>
          </p:cNvPr>
          <p:cNvSpPr/>
          <p:nvPr/>
        </p:nvSpPr>
        <p:spPr>
          <a:xfrm>
            <a:off x="4668635" y="630258"/>
            <a:ext cx="260410" cy="260410"/>
          </a:xfrm>
          <a:prstGeom prst="donu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3" name="立方体 22">
            <a:extLst>
              <a:ext uri="{FF2B5EF4-FFF2-40B4-BE49-F238E27FC236}">
                <a16:creationId xmlns:a16="http://schemas.microsoft.com/office/drawing/2014/main" id="{C69C417F-DFDF-4530-9113-824F69D703FA}"/>
              </a:ext>
            </a:extLst>
          </p:cNvPr>
          <p:cNvSpPr/>
          <p:nvPr/>
        </p:nvSpPr>
        <p:spPr>
          <a:xfrm>
            <a:off x="7430126" y="1027374"/>
            <a:ext cx="330337" cy="330333"/>
          </a:xfrm>
          <a:prstGeom prst="cub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200A6604-69A4-EE62-2943-AF872823D69D}"/>
              </a:ext>
            </a:extLst>
          </p:cNvPr>
          <p:cNvSpPr/>
          <p:nvPr/>
        </p:nvSpPr>
        <p:spPr>
          <a:xfrm flipV="1">
            <a:off x="11219434" y="3867470"/>
            <a:ext cx="363418" cy="88069"/>
          </a:xfrm>
          <a:custGeom>
            <a:avLst/>
            <a:gdLst>
              <a:gd name="connsiteX0" fmla="*/ 0 w 523875"/>
              <a:gd name="connsiteY0" fmla="*/ 114300 h 123825"/>
              <a:gd name="connsiteX1" fmla="*/ 133350 w 523875"/>
              <a:gd name="connsiteY1" fmla="*/ 0 h 123825"/>
              <a:gd name="connsiteX2" fmla="*/ 276225 w 523875"/>
              <a:gd name="connsiteY2" fmla="*/ 123825 h 123825"/>
              <a:gd name="connsiteX3" fmla="*/ 409575 w 523875"/>
              <a:gd name="connsiteY3" fmla="*/ 28575 h 123825"/>
              <a:gd name="connsiteX4" fmla="*/ 523875 w 523875"/>
              <a:gd name="connsiteY4" fmla="*/ 104775 h 123825"/>
              <a:gd name="connsiteX0" fmla="*/ 0 w 523875"/>
              <a:gd name="connsiteY0" fmla="*/ 114300 h 123825"/>
              <a:gd name="connsiteX1" fmla="*/ 133350 w 523875"/>
              <a:gd name="connsiteY1" fmla="*/ 0 h 123825"/>
              <a:gd name="connsiteX2" fmla="*/ 276225 w 523875"/>
              <a:gd name="connsiteY2" fmla="*/ 123825 h 123825"/>
              <a:gd name="connsiteX3" fmla="*/ 404813 w 523875"/>
              <a:gd name="connsiteY3" fmla="*/ 9525 h 123825"/>
              <a:gd name="connsiteX4" fmla="*/ 523875 w 523875"/>
              <a:gd name="connsiteY4" fmla="*/ 104775 h 123825"/>
              <a:gd name="connsiteX0" fmla="*/ 0 w 523875"/>
              <a:gd name="connsiteY0" fmla="*/ 114300 h 123825"/>
              <a:gd name="connsiteX1" fmla="*/ 133350 w 523875"/>
              <a:gd name="connsiteY1" fmla="*/ 0 h 123825"/>
              <a:gd name="connsiteX2" fmla="*/ 276225 w 523875"/>
              <a:gd name="connsiteY2" fmla="*/ 123825 h 123825"/>
              <a:gd name="connsiteX3" fmla="*/ 409575 w 523875"/>
              <a:gd name="connsiteY3" fmla="*/ 2381 h 123825"/>
              <a:gd name="connsiteX4" fmla="*/ 523875 w 523875"/>
              <a:gd name="connsiteY4" fmla="*/ 104775 h 123825"/>
              <a:gd name="connsiteX0" fmla="*/ 0 w 538162"/>
              <a:gd name="connsiteY0" fmla="*/ 114300 h 135732"/>
              <a:gd name="connsiteX1" fmla="*/ 133350 w 538162"/>
              <a:gd name="connsiteY1" fmla="*/ 0 h 135732"/>
              <a:gd name="connsiteX2" fmla="*/ 276225 w 538162"/>
              <a:gd name="connsiteY2" fmla="*/ 123825 h 135732"/>
              <a:gd name="connsiteX3" fmla="*/ 409575 w 538162"/>
              <a:gd name="connsiteY3" fmla="*/ 2381 h 135732"/>
              <a:gd name="connsiteX4" fmla="*/ 538162 w 538162"/>
              <a:gd name="connsiteY4" fmla="*/ 135732 h 135732"/>
              <a:gd name="connsiteX0" fmla="*/ 0 w 547687"/>
              <a:gd name="connsiteY0" fmla="*/ 114300 h 123825"/>
              <a:gd name="connsiteX1" fmla="*/ 133350 w 547687"/>
              <a:gd name="connsiteY1" fmla="*/ 0 h 123825"/>
              <a:gd name="connsiteX2" fmla="*/ 276225 w 547687"/>
              <a:gd name="connsiteY2" fmla="*/ 123825 h 123825"/>
              <a:gd name="connsiteX3" fmla="*/ 409575 w 547687"/>
              <a:gd name="connsiteY3" fmla="*/ 2381 h 123825"/>
              <a:gd name="connsiteX4" fmla="*/ 547687 w 547687"/>
              <a:gd name="connsiteY4" fmla="*/ 123825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687" h="123825">
                <a:moveTo>
                  <a:pt x="0" y="114300"/>
                </a:moveTo>
                <a:lnTo>
                  <a:pt x="133350" y="0"/>
                </a:lnTo>
                <a:lnTo>
                  <a:pt x="276225" y="123825"/>
                </a:lnTo>
                <a:lnTo>
                  <a:pt x="409575" y="2381"/>
                </a:lnTo>
                <a:cubicBezTo>
                  <a:pt x="447675" y="27781"/>
                  <a:pt x="509587" y="98425"/>
                  <a:pt x="547687" y="123825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任意多边形: 形状 25">
            <a:extLst>
              <a:ext uri="{FF2B5EF4-FFF2-40B4-BE49-F238E27FC236}">
                <a16:creationId xmlns:a16="http://schemas.microsoft.com/office/drawing/2014/main" id="{34BB32FF-20F1-90F2-5117-5880EF7A54EE}"/>
              </a:ext>
            </a:extLst>
          </p:cNvPr>
          <p:cNvSpPr/>
          <p:nvPr/>
        </p:nvSpPr>
        <p:spPr>
          <a:xfrm flipV="1">
            <a:off x="11219434" y="3957885"/>
            <a:ext cx="363418" cy="88069"/>
          </a:xfrm>
          <a:custGeom>
            <a:avLst/>
            <a:gdLst>
              <a:gd name="connsiteX0" fmla="*/ 0 w 523875"/>
              <a:gd name="connsiteY0" fmla="*/ 114300 h 123825"/>
              <a:gd name="connsiteX1" fmla="*/ 133350 w 523875"/>
              <a:gd name="connsiteY1" fmla="*/ 0 h 123825"/>
              <a:gd name="connsiteX2" fmla="*/ 276225 w 523875"/>
              <a:gd name="connsiteY2" fmla="*/ 123825 h 123825"/>
              <a:gd name="connsiteX3" fmla="*/ 409575 w 523875"/>
              <a:gd name="connsiteY3" fmla="*/ 28575 h 123825"/>
              <a:gd name="connsiteX4" fmla="*/ 523875 w 523875"/>
              <a:gd name="connsiteY4" fmla="*/ 104775 h 123825"/>
              <a:gd name="connsiteX0" fmla="*/ 0 w 523875"/>
              <a:gd name="connsiteY0" fmla="*/ 114300 h 123825"/>
              <a:gd name="connsiteX1" fmla="*/ 133350 w 523875"/>
              <a:gd name="connsiteY1" fmla="*/ 0 h 123825"/>
              <a:gd name="connsiteX2" fmla="*/ 276225 w 523875"/>
              <a:gd name="connsiteY2" fmla="*/ 123825 h 123825"/>
              <a:gd name="connsiteX3" fmla="*/ 404813 w 523875"/>
              <a:gd name="connsiteY3" fmla="*/ 9525 h 123825"/>
              <a:gd name="connsiteX4" fmla="*/ 523875 w 523875"/>
              <a:gd name="connsiteY4" fmla="*/ 104775 h 123825"/>
              <a:gd name="connsiteX0" fmla="*/ 0 w 523875"/>
              <a:gd name="connsiteY0" fmla="*/ 114300 h 123825"/>
              <a:gd name="connsiteX1" fmla="*/ 133350 w 523875"/>
              <a:gd name="connsiteY1" fmla="*/ 0 h 123825"/>
              <a:gd name="connsiteX2" fmla="*/ 276225 w 523875"/>
              <a:gd name="connsiteY2" fmla="*/ 123825 h 123825"/>
              <a:gd name="connsiteX3" fmla="*/ 409575 w 523875"/>
              <a:gd name="connsiteY3" fmla="*/ 2381 h 123825"/>
              <a:gd name="connsiteX4" fmla="*/ 523875 w 523875"/>
              <a:gd name="connsiteY4" fmla="*/ 104775 h 123825"/>
              <a:gd name="connsiteX0" fmla="*/ 0 w 538162"/>
              <a:gd name="connsiteY0" fmla="*/ 114300 h 135732"/>
              <a:gd name="connsiteX1" fmla="*/ 133350 w 538162"/>
              <a:gd name="connsiteY1" fmla="*/ 0 h 135732"/>
              <a:gd name="connsiteX2" fmla="*/ 276225 w 538162"/>
              <a:gd name="connsiteY2" fmla="*/ 123825 h 135732"/>
              <a:gd name="connsiteX3" fmla="*/ 409575 w 538162"/>
              <a:gd name="connsiteY3" fmla="*/ 2381 h 135732"/>
              <a:gd name="connsiteX4" fmla="*/ 538162 w 538162"/>
              <a:gd name="connsiteY4" fmla="*/ 135732 h 135732"/>
              <a:gd name="connsiteX0" fmla="*/ 0 w 547687"/>
              <a:gd name="connsiteY0" fmla="*/ 114300 h 123825"/>
              <a:gd name="connsiteX1" fmla="*/ 133350 w 547687"/>
              <a:gd name="connsiteY1" fmla="*/ 0 h 123825"/>
              <a:gd name="connsiteX2" fmla="*/ 276225 w 547687"/>
              <a:gd name="connsiteY2" fmla="*/ 123825 h 123825"/>
              <a:gd name="connsiteX3" fmla="*/ 409575 w 547687"/>
              <a:gd name="connsiteY3" fmla="*/ 2381 h 123825"/>
              <a:gd name="connsiteX4" fmla="*/ 547687 w 547687"/>
              <a:gd name="connsiteY4" fmla="*/ 123825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687" h="123825">
                <a:moveTo>
                  <a:pt x="0" y="114300"/>
                </a:moveTo>
                <a:lnTo>
                  <a:pt x="133350" y="0"/>
                </a:lnTo>
                <a:lnTo>
                  <a:pt x="276225" y="123825"/>
                </a:lnTo>
                <a:lnTo>
                  <a:pt x="409575" y="2381"/>
                </a:lnTo>
                <a:cubicBezTo>
                  <a:pt x="447675" y="27781"/>
                  <a:pt x="509587" y="98425"/>
                  <a:pt x="547687" y="123825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8F1CF62E-F9DE-6CD3-67CD-475155858046}"/>
              </a:ext>
            </a:extLst>
          </p:cNvPr>
          <p:cNvSpPr/>
          <p:nvPr/>
        </p:nvSpPr>
        <p:spPr>
          <a:xfrm flipV="1">
            <a:off x="11219434" y="4055893"/>
            <a:ext cx="363418" cy="88069"/>
          </a:xfrm>
          <a:custGeom>
            <a:avLst/>
            <a:gdLst>
              <a:gd name="connsiteX0" fmla="*/ 0 w 523875"/>
              <a:gd name="connsiteY0" fmla="*/ 114300 h 123825"/>
              <a:gd name="connsiteX1" fmla="*/ 133350 w 523875"/>
              <a:gd name="connsiteY1" fmla="*/ 0 h 123825"/>
              <a:gd name="connsiteX2" fmla="*/ 276225 w 523875"/>
              <a:gd name="connsiteY2" fmla="*/ 123825 h 123825"/>
              <a:gd name="connsiteX3" fmla="*/ 409575 w 523875"/>
              <a:gd name="connsiteY3" fmla="*/ 28575 h 123825"/>
              <a:gd name="connsiteX4" fmla="*/ 523875 w 523875"/>
              <a:gd name="connsiteY4" fmla="*/ 104775 h 123825"/>
              <a:gd name="connsiteX0" fmla="*/ 0 w 523875"/>
              <a:gd name="connsiteY0" fmla="*/ 114300 h 123825"/>
              <a:gd name="connsiteX1" fmla="*/ 133350 w 523875"/>
              <a:gd name="connsiteY1" fmla="*/ 0 h 123825"/>
              <a:gd name="connsiteX2" fmla="*/ 276225 w 523875"/>
              <a:gd name="connsiteY2" fmla="*/ 123825 h 123825"/>
              <a:gd name="connsiteX3" fmla="*/ 404813 w 523875"/>
              <a:gd name="connsiteY3" fmla="*/ 9525 h 123825"/>
              <a:gd name="connsiteX4" fmla="*/ 523875 w 523875"/>
              <a:gd name="connsiteY4" fmla="*/ 104775 h 123825"/>
              <a:gd name="connsiteX0" fmla="*/ 0 w 523875"/>
              <a:gd name="connsiteY0" fmla="*/ 114300 h 123825"/>
              <a:gd name="connsiteX1" fmla="*/ 133350 w 523875"/>
              <a:gd name="connsiteY1" fmla="*/ 0 h 123825"/>
              <a:gd name="connsiteX2" fmla="*/ 276225 w 523875"/>
              <a:gd name="connsiteY2" fmla="*/ 123825 h 123825"/>
              <a:gd name="connsiteX3" fmla="*/ 409575 w 523875"/>
              <a:gd name="connsiteY3" fmla="*/ 2381 h 123825"/>
              <a:gd name="connsiteX4" fmla="*/ 523875 w 523875"/>
              <a:gd name="connsiteY4" fmla="*/ 104775 h 123825"/>
              <a:gd name="connsiteX0" fmla="*/ 0 w 538162"/>
              <a:gd name="connsiteY0" fmla="*/ 114300 h 135732"/>
              <a:gd name="connsiteX1" fmla="*/ 133350 w 538162"/>
              <a:gd name="connsiteY1" fmla="*/ 0 h 135732"/>
              <a:gd name="connsiteX2" fmla="*/ 276225 w 538162"/>
              <a:gd name="connsiteY2" fmla="*/ 123825 h 135732"/>
              <a:gd name="connsiteX3" fmla="*/ 409575 w 538162"/>
              <a:gd name="connsiteY3" fmla="*/ 2381 h 135732"/>
              <a:gd name="connsiteX4" fmla="*/ 538162 w 538162"/>
              <a:gd name="connsiteY4" fmla="*/ 135732 h 135732"/>
              <a:gd name="connsiteX0" fmla="*/ 0 w 547687"/>
              <a:gd name="connsiteY0" fmla="*/ 114300 h 123825"/>
              <a:gd name="connsiteX1" fmla="*/ 133350 w 547687"/>
              <a:gd name="connsiteY1" fmla="*/ 0 h 123825"/>
              <a:gd name="connsiteX2" fmla="*/ 276225 w 547687"/>
              <a:gd name="connsiteY2" fmla="*/ 123825 h 123825"/>
              <a:gd name="connsiteX3" fmla="*/ 409575 w 547687"/>
              <a:gd name="connsiteY3" fmla="*/ 2381 h 123825"/>
              <a:gd name="connsiteX4" fmla="*/ 547687 w 547687"/>
              <a:gd name="connsiteY4" fmla="*/ 123825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687" h="123825">
                <a:moveTo>
                  <a:pt x="0" y="114300"/>
                </a:moveTo>
                <a:lnTo>
                  <a:pt x="133350" y="0"/>
                </a:lnTo>
                <a:lnTo>
                  <a:pt x="276225" y="123825"/>
                </a:lnTo>
                <a:lnTo>
                  <a:pt x="409575" y="2381"/>
                </a:lnTo>
                <a:cubicBezTo>
                  <a:pt x="447675" y="27781"/>
                  <a:pt x="509587" y="98425"/>
                  <a:pt x="547687" y="123825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99E1561-1A48-AC93-ADAF-25BB2843685F}"/>
              </a:ext>
            </a:extLst>
          </p:cNvPr>
          <p:cNvSpPr/>
          <p:nvPr/>
        </p:nvSpPr>
        <p:spPr>
          <a:xfrm>
            <a:off x="0" y="0"/>
            <a:ext cx="1406769" cy="1120759"/>
          </a:xfrm>
          <a:prstGeom prst="rect">
            <a:avLst/>
          </a:prstGeom>
          <a:solidFill>
            <a:schemeClr val="accent1">
              <a:lumMod val="50000"/>
              <a:lumOff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749304AD-64CF-0E4B-CD78-639DC723CD62}"/>
              </a:ext>
            </a:extLst>
          </p:cNvPr>
          <p:cNvSpPr/>
          <p:nvPr/>
        </p:nvSpPr>
        <p:spPr>
          <a:xfrm>
            <a:off x="10565113" y="6235701"/>
            <a:ext cx="1626887" cy="6223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59B3AF58-3AF7-2E72-E8D5-C9AF4C004647}"/>
              </a:ext>
            </a:extLst>
          </p:cNvPr>
          <p:cNvSpPr/>
          <p:nvPr/>
        </p:nvSpPr>
        <p:spPr>
          <a:xfrm>
            <a:off x="10777257" y="449646"/>
            <a:ext cx="475282" cy="4792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76BE6E69-0E49-3B0E-B99C-6E591E6F1720}"/>
              </a:ext>
            </a:extLst>
          </p:cNvPr>
          <p:cNvSpPr txBox="1"/>
          <p:nvPr/>
        </p:nvSpPr>
        <p:spPr>
          <a:xfrm>
            <a:off x="7073554" y="2868578"/>
            <a:ext cx="2428357" cy="390235"/>
          </a:xfrm>
          <a:prstGeom prst="rect">
            <a:avLst/>
          </a:prstGeom>
          <a:noFill/>
          <a:effectLst/>
        </p:spPr>
        <p:txBody>
          <a:bodyPr wrap="none" lIns="59436" tIns="29718" rIns="59436" bIns="29718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000">
                <a:gradFill flip="none" rotWithShape="1">
                  <a:gsLst>
                    <a:gs pos="26000">
                      <a:schemeClr val="bg1"/>
                    </a:gs>
                    <a:gs pos="100000">
                      <a:srgbClr val="D5FFF4"/>
                    </a:gs>
                  </a:gsLst>
                  <a:lin ang="2700000" scaled="1"/>
                  <a:tileRect/>
                </a:gradFill>
                <a:effectLst>
                  <a:outerShdw blurRad="63500" dist="63500" dir="1800000" sx="102000" sy="102000" algn="ctr" rotWithShape="0">
                    <a:srgbClr val="006047">
                      <a:alpha val="64000"/>
                    </a:srgb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联系电话（微信同号）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25AC73AD-0ABC-4737-C4A6-4F4BDB666A10}"/>
              </a:ext>
            </a:extLst>
          </p:cNvPr>
          <p:cNvSpPr txBox="1"/>
          <p:nvPr/>
        </p:nvSpPr>
        <p:spPr>
          <a:xfrm>
            <a:off x="7040420" y="3213411"/>
            <a:ext cx="2063385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uLnTx/>
                <a:uFillTx/>
                <a:latin typeface="+mn-ea"/>
                <a:cs typeface="OPPOSans R" panose="00020600040101010101" pitchFamily="18" charset="-122"/>
              </a:defRPr>
            </a:lvl1pPr>
          </a:lstStyle>
          <a:p>
            <a:r>
              <a:rPr lang="en-US" altLang="zh-CN"/>
              <a:t>000-0000-0000</a:t>
            </a:r>
          </a:p>
        </p:txBody>
      </p:sp>
      <p:sp>
        <p:nvSpPr>
          <p:cNvPr id="56" name="Freeform 25">
            <a:extLst>
              <a:ext uri="{FF2B5EF4-FFF2-40B4-BE49-F238E27FC236}">
                <a16:creationId xmlns:a16="http://schemas.microsoft.com/office/drawing/2014/main" id="{9D8A6384-A099-CD03-A80D-36123F00A1B9}"/>
              </a:ext>
            </a:extLst>
          </p:cNvPr>
          <p:cNvSpPr>
            <a:spLocks noEditPoints="1"/>
          </p:cNvSpPr>
          <p:nvPr/>
        </p:nvSpPr>
        <p:spPr bwMode="auto">
          <a:xfrm>
            <a:off x="6346902" y="2982407"/>
            <a:ext cx="549124" cy="552812"/>
          </a:xfrm>
          <a:custGeom>
            <a:avLst/>
            <a:gdLst>
              <a:gd name="T0" fmla="*/ 192 w 670"/>
              <a:gd name="T1" fmla="*/ 665 h 673"/>
              <a:gd name="T2" fmla="*/ 104 w 670"/>
              <a:gd name="T3" fmla="*/ 672 h 673"/>
              <a:gd name="T4" fmla="*/ 47 w 670"/>
              <a:gd name="T5" fmla="*/ 623 h 673"/>
              <a:gd name="T6" fmla="*/ 1 w 670"/>
              <a:gd name="T7" fmla="*/ 585 h 673"/>
              <a:gd name="T8" fmla="*/ 0 w 670"/>
              <a:gd name="T9" fmla="*/ 232 h 673"/>
              <a:gd name="T10" fmla="*/ 46 w 670"/>
              <a:gd name="T11" fmla="*/ 180 h 673"/>
              <a:gd name="T12" fmla="*/ 96 w 670"/>
              <a:gd name="T13" fmla="*/ 132 h 673"/>
              <a:gd name="T14" fmla="*/ 203 w 670"/>
              <a:gd name="T15" fmla="*/ 141 h 673"/>
              <a:gd name="T16" fmla="*/ 237 w 670"/>
              <a:gd name="T17" fmla="*/ 79 h 673"/>
              <a:gd name="T18" fmla="*/ 266 w 670"/>
              <a:gd name="T19" fmla="*/ 0 h 673"/>
              <a:gd name="T20" fmla="*/ 586 w 670"/>
              <a:gd name="T21" fmla="*/ 26 h 673"/>
              <a:gd name="T22" fmla="*/ 576 w 670"/>
              <a:gd name="T23" fmla="*/ 73 h 673"/>
              <a:gd name="T24" fmla="*/ 566 w 670"/>
              <a:gd name="T25" fmla="*/ 32 h 673"/>
              <a:gd name="T26" fmla="*/ 269 w 670"/>
              <a:gd name="T27" fmla="*/ 20 h 673"/>
              <a:gd name="T28" fmla="*/ 257 w 670"/>
              <a:gd name="T29" fmla="*/ 181 h 673"/>
              <a:gd name="T30" fmla="*/ 566 w 670"/>
              <a:gd name="T31" fmla="*/ 121 h 673"/>
              <a:gd name="T32" fmla="*/ 576 w 670"/>
              <a:gd name="T33" fmla="*/ 101 h 673"/>
              <a:gd name="T34" fmla="*/ 586 w 670"/>
              <a:gd name="T35" fmla="*/ 126 h 673"/>
              <a:gd name="T36" fmla="*/ 639 w 670"/>
              <a:gd name="T37" fmla="*/ 183 h 673"/>
              <a:gd name="T38" fmla="*/ 670 w 670"/>
              <a:gd name="T39" fmla="*/ 439 h 673"/>
              <a:gd name="T40" fmla="*/ 617 w 670"/>
              <a:gd name="T41" fmla="*/ 622 h 673"/>
              <a:gd name="T42" fmla="*/ 219 w 670"/>
              <a:gd name="T43" fmla="*/ 622 h 673"/>
              <a:gd name="T44" fmla="*/ 231 w 670"/>
              <a:gd name="T45" fmla="*/ 602 h 673"/>
              <a:gd name="T46" fmla="*/ 650 w 670"/>
              <a:gd name="T47" fmla="*/ 571 h 673"/>
              <a:gd name="T48" fmla="*/ 620 w 670"/>
              <a:gd name="T49" fmla="*/ 202 h 673"/>
              <a:gd name="T50" fmla="*/ 220 w 670"/>
              <a:gd name="T51" fmla="*/ 202 h 673"/>
              <a:gd name="T52" fmla="*/ 209 w 670"/>
              <a:gd name="T53" fmla="*/ 328 h 673"/>
              <a:gd name="T54" fmla="*/ 220 w 670"/>
              <a:gd name="T55" fmla="*/ 602 h 673"/>
              <a:gd name="T56" fmla="*/ 67 w 670"/>
              <a:gd name="T57" fmla="*/ 576 h 673"/>
              <a:gd name="T58" fmla="*/ 102 w 670"/>
              <a:gd name="T59" fmla="*/ 652 h 673"/>
              <a:gd name="T60" fmla="*/ 198 w 670"/>
              <a:gd name="T61" fmla="*/ 617 h 673"/>
              <a:gd name="T62" fmla="*/ 189 w 670"/>
              <a:gd name="T63" fmla="*/ 473 h 673"/>
              <a:gd name="T64" fmla="*/ 190 w 670"/>
              <a:gd name="T65" fmla="*/ 314 h 673"/>
              <a:gd name="T66" fmla="*/ 163 w 670"/>
              <a:gd name="T67" fmla="*/ 152 h 673"/>
              <a:gd name="T68" fmla="*/ 68 w 670"/>
              <a:gd name="T69" fmla="*/ 183 h 673"/>
              <a:gd name="T70" fmla="*/ 77 w 670"/>
              <a:gd name="T71" fmla="*/ 333 h 673"/>
              <a:gd name="T72" fmla="*/ 76 w 670"/>
              <a:gd name="T73" fmla="*/ 487 h 673"/>
              <a:gd name="T74" fmla="*/ 48 w 670"/>
              <a:gd name="T75" fmla="*/ 601 h 673"/>
              <a:gd name="T76" fmla="*/ 57 w 670"/>
              <a:gd name="T77" fmla="*/ 362 h 673"/>
              <a:gd name="T78" fmla="*/ 56 w 670"/>
              <a:gd name="T79" fmla="*/ 322 h 673"/>
              <a:gd name="T80" fmla="*/ 46 w 670"/>
              <a:gd name="T81" fmla="*/ 202 h 673"/>
              <a:gd name="T82" fmla="*/ 20 w 670"/>
              <a:gd name="T83" fmla="*/ 573 h 673"/>
              <a:gd name="T84" fmla="*/ 48 w 670"/>
              <a:gd name="T85" fmla="*/ 601 h 673"/>
              <a:gd name="T86" fmla="*/ 236 w 670"/>
              <a:gd name="T87" fmla="*/ 181 h 673"/>
              <a:gd name="T88" fmla="*/ 219 w 670"/>
              <a:gd name="T89" fmla="*/ 157 h 673"/>
              <a:gd name="T90" fmla="*/ 587 w 670"/>
              <a:gd name="T91" fmla="*/ 181 h 673"/>
              <a:gd name="T92" fmla="*/ 605 w 670"/>
              <a:gd name="T93" fmla="*/ 163 h 673"/>
              <a:gd name="T94" fmla="*/ 587 w 670"/>
              <a:gd name="T95" fmla="*/ 181 h 6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70" h="673">
                <a:moveTo>
                  <a:pt x="219" y="622"/>
                </a:moveTo>
                <a:cubicBezTo>
                  <a:pt x="216" y="641"/>
                  <a:pt x="209" y="657"/>
                  <a:pt x="192" y="665"/>
                </a:cubicBezTo>
                <a:cubicBezTo>
                  <a:pt x="183" y="669"/>
                  <a:pt x="174" y="671"/>
                  <a:pt x="164" y="672"/>
                </a:cubicBezTo>
                <a:cubicBezTo>
                  <a:pt x="144" y="673"/>
                  <a:pt x="124" y="672"/>
                  <a:pt x="104" y="672"/>
                </a:cubicBezTo>
                <a:cubicBezTo>
                  <a:pt x="72" y="672"/>
                  <a:pt x="55" y="658"/>
                  <a:pt x="48" y="626"/>
                </a:cubicBezTo>
                <a:cubicBezTo>
                  <a:pt x="48" y="625"/>
                  <a:pt x="47" y="624"/>
                  <a:pt x="47" y="623"/>
                </a:cubicBezTo>
                <a:cubicBezTo>
                  <a:pt x="42" y="622"/>
                  <a:pt x="37" y="621"/>
                  <a:pt x="32" y="620"/>
                </a:cubicBezTo>
                <a:cubicBezTo>
                  <a:pt x="15" y="616"/>
                  <a:pt x="3" y="602"/>
                  <a:pt x="1" y="585"/>
                </a:cubicBezTo>
                <a:cubicBezTo>
                  <a:pt x="0" y="580"/>
                  <a:pt x="0" y="576"/>
                  <a:pt x="0" y="571"/>
                </a:cubicBezTo>
                <a:cubicBezTo>
                  <a:pt x="0" y="458"/>
                  <a:pt x="0" y="345"/>
                  <a:pt x="0" y="232"/>
                </a:cubicBezTo>
                <a:cubicBezTo>
                  <a:pt x="0" y="211"/>
                  <a:pt x="6" y="194"/>
                  <a:pt x="26" y="185"/>
                </a:cubicBezTo>
                <a:cubicBezTo>
                  <a:pt x="32" y="183"/>
                  <a:pt x="39" y="182"/>
                  <a:pt x="46" y="180"/>
                </a:cubicBezTo>
                <a:cubicBezTo>
                  <a:pt x="49" y="172"/>
                  <a:pt x="52" y="163"/>
                  <a:pt x="56" y="155"/>
                </a:cubicBezTo>
                <a:cubicBezTo>
                  <a:pt x="65" y="140"/>
                  <a:pt x="79" y="132"/>
                  <a:pt x="96" y="132"/>
                </a:cubicBezTo>
                <a:cubicBezTo>
                  <a:pt x="120" y="131"/>
                  <a:pt x="144" y="131"/>
                  <a:pt x="169" y="132"/>
                </a:cubicBezTo>
                <a:cubicBezTo>
                  <a:pt x="179" y="133"/>
                  <a:pt x="190" y="138"/>
                  <a:pt x="203" y="141"/>
                </a:cubicBezTo>
                <a:cubicBezTo>
                  <a:pt x="209" y="131"/>
                  <a:pt x="221" y="127"/>
                  <a:pt x="237" y="128"/>
                </a:cubicBezTo>
                <a:cubicBezTo>
                  <a:pt x="237" y="111"/>
                  <a:pt x="237" y="95"/>
                  <a:pt x="237" y="79"/>
                </a:cubicBezTo>
                <a:cubicBezTo>
                  <a:pt x="237" y="63"/>
                  <a:pt x="237" y="46"/>
                  <a:pt x="237" y="29"/>
                </a:cubicBezTo>
                <a:cubicBezTo>
                  <a:pt x="237" y="12"/>
                  <a:pt x="249" y="0"/>
                  <a:pt x="266" y="0"/>
                </a:cubicBezTo>
                <a:cubicBezTo>
                  <a:pt x="363" y="0"/>
                  <a:pt x="460" y="0"/>
                  <a:pt x="557" y="0"/>
                </a:cubicBezTo>
                <a:cubicBezTo>
                  <a:pt x="574" y="0"/>
                  <a:pt x="585" y="10"/>
                  <a:pt x="586" y="26"/>
                </a:cubicBezTo>
                <a:cubicBezTo>
                  <a:pt x="586" y="38"/>
                  <a:pt x="586" y="50"/>
                  <a:pt x="586" y="62"/>
                </a:cubicBezTo>
                <a:cubicBezTo>
                  <a:pt x="586" y="69"/>
                  <a:pt x="582" y="74"/>
                  <a:pt x="576" y="73"/>
                </a:cubicBezTo>
                <a:cubicBezTo>
                  <a:pt x="572" y="72"/>
                  <a:pt x="567" y="66"/>
                  <a:pt x="567" y="62"/>
                </a:cubicBezTo>
                <a:cubicBezTo>
                  <a:pt x="565" y="52"/>
                  <a:pt x="566" y="42"/>
                  <a:pt x="566" y="32"/>
                </a:cubicBezTo>
                <a:cubicBezTo>
                  <a:pt x="566" y="24"/>
                  <a:pt x="563" y="20"/>
                  <a:pt x="554" y="20"/>
                </a:cubicBezTo>
                <a:cubicBezTo>
                  <a:pt x="459" y="20"/>
                  <a:pt x="364" y="20"/>
                  <a:pt x="269" y="20"/>
                </a:cubicBezTo>
                <a:cubicBezTo>
                  <a:pt x="262" y="20"/>
                  <a:pt x="257" y="22"/>
                  <a:pt x="257" y="30"/>
                </a:cubicBezTo>
                <a:cubicBezTo>
                  <a:pt x="257" y="80"/>
                  <a:pt x="257" y="130"/>
                  <a:pt x="257" y="181"/>
                </a:cubicBezTo>
                <a:cubicBezTo>
                  <a:pt x="360" y="181"/>
                  <a:pt x="462" y="181"/>
                  <a:pt x="566" y="181"/>
                </a:cubicBezTo>
                <a:cubicBezTo>
                  <a:pt x="566" y="161"/>
                  <a:pt x="566" y="141"/>
                  <a:pt x="566" y="121"/>
                </a:cubicBezTo>
                <a:cubicBezTo>
                  <a:pt x="566" y="117"/>
                  <a:pt x="565" y="112"/>
                  <a:pt x="567" y="109"/>
                </a:cubicBezTo>
                <a:cubicBezTo>
                  <a:pt x="569" y="105"/>
                  <a:pt x="573" y="100"/>
                  <a:pt x="576" y="101"/>
                </a:cubicBezTo>
                <a:cubicBezTo>
                  <a:pt x="580" y="101"/>
                  <a:pt x="584" y="106"/>
                  <a:pt x="585" y="110"/>
                </a:cubicBezTo>
                <a:cubicBezTo>
                  <a:pt x="587" y="115"/>
                  <a:pt x="586" y="121"/>
                  <a:pt x="586" y="126"/>
                </a:cubicBezTo>
                <a:cubicBezTo>
                  <a:pt x="621" y="133"/>
                  <a:pt x="621" y="133"/>
                  <a:pt x="626" y="181"/>
                </a:cubicBezTo>
                <a:cubicBezTo>
                  <a:pt x="630" y="181"/>
                  <a:pt x="635" y="182"/>
                  <a:pt x="639" y="183"/>
                </a:cubicBezTo>
                <a:cubicBezTo>
                  <a:pt x="660" y="190"/>
                  <a:pt x="670" y="206"/>
                  <a:pt x="670" y="231"/>
                </a:cubicBezTo>
                <a:cubicBezTo>
                  <a:pt x="670" y="301"/>
                  <a:pt x="670" y="370"/>
                  <a:pt x="670" y="439"/>
                </a:cubicBezTo>
                <a:cubicBezTo>
                  <a:pt x="670" y="482"/>
                  <a:pt x="670" y="525"/>
                  <a:pt x="670" y="568"/>
                </a:cubicBezTo>
                <a:cubicBezTo>
                  <a:pt x="670" y="606"/>
                  <a:pt x="654" y="622"/>
                  <a:pt x="617" y="622"/>
                </a:cubicBezTo>
                <a:cubicBezTo>
                  <a:pt x="488" y="622"/>
                  <a:pt x="360" y="622"/>
                  <a:pt x="232" y="622"/>
                </a:cubicBezTo>
                <a:cubicBezTo>
                  <a:pt x="228" y="622"/>
                  <a:pt x="224" y="622"/>
                  <a:pt x="219" y="622"/>
                </a:cubicBezTo>
                <a:close/>
                <a:moveTo>
                  <a:pt x="220" y="602"/>
                </a:moveTo>
                <a:cubicBezTo>
                  <a:pt x="224" y="602"/>
                  <a:pt x="227" y="602"/>
                  <a:pt x="231" y="602"/>
                </a:cubicBezTo>
                <a:cubicBezTo>
                  <a:pt x="360" y="602"/>
                  <a:pt x="489" y="602"/>
                  <a:pt x="619" y="602"/>
                </a:cubicBezTo>
                <a:cubicBezTo>
                  <a:pt x="642" y="602"/>
                  <a:pt x="650" y="594"/>
                  <a:pt x="650" y="571"/>
                </a:cubicBezTo>
                <a:cubicBezTo>
                  <a:pt x="650" y="458"/>
                  <a:pt x="650" y="345"/>
                  <a:pt x="650" y="232"/>
                </a:cubicBezTo>
                <a:cubicBezTo>
                  <a:pt x="650" y="209"/>
                  <a:pt x="642" y="202"/>
                  <a:pt x="620" y="202"/>
                </a:cubicBezTo>
                <a:cubicBezTo>
                  <a:pt x="490" y="202"/>
                  <a:pt x="360" y="202"/>
                  <a:pt x="230" y="202"/>
                </a:cubicBezTo>
                <a:cubicBezTo>
                  <a:pt x="226" y="202"/>
                  <a:pt x="223" y="202"/>
                  <a:pt x="220" y="202"/>
                </a:cubicBezTo>
                <a:cubicBezTo>
                  <a:pt x="218" y="228"/>
                  <a:pt x="217" y="254"/>
                  <a:pt x="215" y="279"/>
                </a:cubicBezTo>
                <a:cubicBezTo>
                  <a:pt x="214" y="295"/>
                  <a:pt x="209" y="312"/>
                  <a:pt x="209" y="328"/>
                </a:cubicBezTo>
                <a:cubicBezTo>
                  <a:pt x="210" y="393"/>
                  <a:pt x="204" y="458"/>
                  <a:pt x="215" y="523"/>
                </a:cubicBezTo>
                <a:cubicBezTo>
                  <a:pt x="219" y="548"/>
                  <a:pt x="218" y="575"/>
                  <a:pt x="220" y="602"/>
                </a:cubicBezTo>
                <a:close/>
                <a:moveTo>
                  <a:pt x="65" y="576"/>
                </a:moveTo>
                <a:cubicBezTo>
                  <a:pt x="66" y="576"/>
                  <a:pt x="67" y="576"/>
                  <a:pt x="67" y="576"/>
                </a:cubicBezTo>
                <a:cubicBezTo>
                  <a:pt x="67" y="590"/>
                  <a:pt x="67" y="603"/>
                  <a:pt x="67" y="616"/>
                </a:cubicBezTo>
                <a:cubicBezTo>
                  <a:pt x="67" y="639"/>
                  <a:pt x="80" y="652"/>
                  <a:pt x="102" y="652"/>
                </a:cubicBezTo>
                <a:cubicBezTo>
                  <a:pt x="123" y="652"/>
                  <a:pt x="143" y="652"/>
                  <a:pt x="163" y="652"/>
                </a:cubicBezTo>
                <a:cubicBezTo>
                  <a:pt x="185" y="652"/>
                  <a:pt x="199" y="639"/>
                  <a:pt x="198" y="617"/>
                </a:cubicBezTo>
                <a:cubicBezTo>
                  <a:pt x="198" y="587"/>
                  <a:pt x="197" y="556"/>
                  <a:pt x="195" y="525"/>
                </a:cubicBezTo>
                <a:cubicBezTo>
                  <a:pt x="194" y="508"/>
                  <a:pt x="189" y="490"/>
                  <a:pt x="189" y="473"/>
                </a:cubicBezTo>
                <a:cubicBezTo>
                  <a:pt x="188" y="425"/>
                  <a:pt x="189" y="376"/>
                  <a:pt x="189" y="328"/>
                </a:cubicBezTo>
                <a:cubicBezTo>
                  <a:pt x="189" y="323"/>
                  <a:pt x="189" y="319"/>
                  <a:pt x="190" y="314"/>
                </a:cubicBezTo>
                <a:cubicBezTo>
                  <a:pt x="197" y="272"/>
                  <a:pt x="199" y="229"/>
                  <a:pt x="199" y="186"/>
                </a:cubicBezTo>
                <a:cubicBezTo>
                  <a:pt x="198" y="164"/>
                  <a:pt x="185" y="152"/>
                  <a:pt x="163" y="152"/>
                </a:cubicBezTo>
                <a:cubicBezTo>
                  <a:pt x="142" y="151"/>
                  <a:pt x="121" y="151"/>
                  <a:pt x="100" y="152"/>
                </a:cubicBezTo>
                <a:cubicBezTo>
                  <a:pt x="81" y="152"/>
                  <a:pt x="68" y="164"/>
                  <a:pt x="68" y="183"/>
                </a:cubicBezTo>
                <a:cubicBezTo>
                  <a:pt x="68" y="211"/>
                  <a:pt x="68" y="240"/>
                  <a:pt x="70" y="268"/>
                </a:cubicBezTo>
                <a:cubicBezTo>
                  <a:pt x="72" y="290"/>
                  <a:pt x="76" y="311"/>
                  <a:pt x="77" y="333"/>
                </a:cubicBezTo>
                <a:cubicBezTo>
                  <a:pt x="78" y="379"/>
                  <a:pt x="77" y="424"/>
                  <a:pt x="77" y="470"/>
                </a:cubicBezTo>
                <a:cubicBezTo>
                  <a:pt x="77" y="476"/>
                  <a:pt x="76" y="481"/>
                  <a:pt x="76" y="487"/>
                </a:cubicBezTo>
                <a:cubicBezTo>
                  <a:pt x="72" y="517"/>
                  <a:pt x="69" y="546"/>
                  <a:pt x="65" y="576"/>
                </a:cubicBezTo>
                <a:close/>
                <a:moveTo>
                  <a:pt x="48" y="601"/>
                </a:moveTo>
                <a:cubicBezTo>
                  <a:pt x="48" y="585"/>
                  <a:pt x="47" y="569"/>
                  <a:pt x="48" y="553"/>
                </a:cubicBezTo>
                <a:cubicBezTo>
                  <a:pt x="56" y="490"/>
                  <a:pt x="58" y="426"/>
                  <a:pt x="57" y="362"/>
                </a:cubicBezTo>
                <a:cubicBezTo>
                  <a:pt x="57" y="355"/>
                  <a:pt x="57" y="347"/>
                  <a:pt x="57" y="340"/>
                </a:cubicBezTo>
                <a:cubicBezTo>
                  <a:pt x="57" y="334"/>
                  <a:pt x="57" y="328"/>
                  <a:pt x="56" y="322"/>
                </a:cubicBezTo>
                <a:cubicBezTo>
                  <a:pt x="53" y="283"/>
                  <a:pt x="50" y="245"/>
                  <a:pt x="47" y="206"/>
                </a:cubicBezTo>
                <a:cubicBezTo>
                  <a:pt x="47" y="205"/>
                  <a:pt x="47" y="203"/>
                  <a:pt x="46" y="202"/>
                </a:cubicBezTo>
                <a:cubicBezTo>
                  <a:pt x="28" y="202"/>
                  <a:pt x="20" y="211"/>
                  <a:pt x="20" y="230"/>
                </a:cubicBezTo>
                <a:cubicBezTo>
                  <a:pt x="20" y="344"/>
                  <a:pt x="20" y="459"/>
                  <a:pt x="20" y="573"/>
                </a:cubicBezTo>
                <a:cubicBezTo>
                  <a:pt x="20" y="576"/>
                  <a:pt x="20" y="578"/>
                  <a:pt x="20" y="581"/>
                </a:cubicBezTo>
                <a:cubicBezTo>
                  <a:pt x="22" y="595"/>
                  <a:pt x="32" y="602"/>
                  <a:pt x="48" y="601"/>
                </a:cubicBezTo>
                <a:close/>
                <a:moveTo>
                  <a:pt x="219" y="181"/>
                </a:moveTo>
                <a:cubicBezTo>
                  <a:pt x="225" y="181"/>
                  <a:pt x="231" y="181"/>
                  <a:pt x="236" y="181"/>
                </a:cubicBezTo>
                <a:cubicBezTo>
                  <a:pt x="236" y="170"/>
                  <a:pt x="236" y="159"/>
                  <a:pt x="236" y="149"/>
                </a:cubicBezTo>
                <a:cubicBezTo>
                  <a:pt x="229" y="148"/>
                  <a:pt x="220" y="146"/>
                  <a:pt x="219" y="157"/>
                </a:cubicBezTo>
                <a:cubicBezTo>
                  <a:pt x="218" y="165"/>
                  <a:pt x="219" y="173"/>
                  <a:pt x="219" y="181"/>
                </a:cubicBezTo>
                <a:close/>
                <a:moveTo>
                  <a:pt x="587" y="181"/>
                </a:moveTo>
                <a:cubicBezTo>
                  <a:pt x="593" y="181"/>
                  <a:pt x="598" y="181"/>
                  <a:pt x="605" y="181"/>
                </a:cubicBezTo>
                <a:cubicBezTo>
                  <a:pt x="605" y="175"/>
                  <a:pt x="605" y="169"/>
                  <a:pt x="605" y="163"/>
                </a:cubicBezTo>
                <a:cubicBezTo>
                  <a:pt x="605" y="149"/>
                  <a:pt x="602" y="147"/>
                  <a:pt x="587" y="149"/>
                </a:cubicBezTo>
                <a:cubicBezTo>
                  <a:pt x="587" y="159"/>
                  <a:pt x="587" y="170"/>
                  <a:pt x="587" y="181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7" name="Freeform 26">
            <a:extLst>
              <a:ext uri="{FF2B5EF4-FFF2-40B4-BE49-F238E27FC236}">
                <a16:creationId xmlns:a16="http://schemas.microsoft.com/office/drawing/2014/main" id="{4ACDACCC-46A8-FC0A-57ED-7A9275BEBA49}"/>
              </a:ext>
            </a:extLst>
          </p:cNvPr>
          <p:cNvSpPr>
            <a:spLocks/>
          </p:cNvSpPr>
          <p:nvPr/>
        </p:nvSpPr>
        <p:spPr bwMode="auto">
          <a:xfrm>
            <a:off x="6597509" y="3045059"/>
            <a:ext cx="173214" cy="18427"/>
          </a:xfrm>
          <a:custGeom>
            <a:avLst/>
            <a:gdLst>
              <a:gd name="T0" fmla="*/ 105 w 210"/>
              <a:gd name="T1" fmla="*/ 1 h 22"/>
              <a:gd name="T2" fmla="*/ 193 w 210"/>
              <a:gd name="T3" fmla="*/ 1 h 22"/>
              <a:gd name="T4" fmla="*/ 202 w 210"/>
              <a:gd name="T5" fmla="*/ 1 h 22"/>
              <a:gd name="T6" fmla="*/ 210 w 210"/>
              <a:gd name="T7" fmla="*/ 11 h 22"/>
              <a:gd name="T8" fmla="*/ 202 w 210"/>
              <a:gd name="T9" fmla="*/ 20 h 22"/>
              <a:gd name="T10" fmla="*/ 193 w 210"/>
              <a:gd name="T11" fmla="*/ 21 h 22"/>
              <a:gd name="T12" fmla="*/ 17 w 210"/>
              <a:gd name="T13" fmla="*/ 21 h 22"/>
              <a:gd name="T14" fmla="*/ 8 w 210"/>
              <a:gd name="T15" fmla="*/ 20 h 22"/>
              <a:gd name="T16" fmla="*/ 0 w 210"/>
              <a:gd name="T17" fmla="*/ 10 h 22"/>
              <a:gd name="T18" fmla="*/ 8 w 210"/>
              <a:gd name="T19" fmla="*/ 1 h 22"/>
              <a:gd name="T20" fmla="*/ 17 w 210"/>
              <a:gd name="T21" fmla="*/ 1 h 22"/>
              <a:gd name="T22" fmla="*/ 105 w 210"/>
              <a:gd name="T23" fmla="*/ 1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10" h="22">
                <a:moveTo>
                  <a:pt x="105" y="1"/>
                </a:moveTo>
                <a:cubicBezTo>
                  <a:pt x="134" y="1"/>
                  <a:pt x="164" y="1"/>
                  <a:pt x="193" y="1"/>
                </a:cubicBezTo>
                <a:cubicBezTo>
                  <a:pt x="196" y="1"/>
                  <a:pt x="200" y="0"/>
                  <a:pt x="202" y="1"/>
                </a:cubicBezTo>
                <a:cubicBezTo>
                  <a:pt x="205" y="4"/>
                  <a:pt x="209" y="7"/>
                  <a:pt x="210" y="11"/>
                </a:cubicBezTo>
                <a:cubicBezTo>
                  <a:pt x="210" y="14"/>
                  <a:pt x="206" y="18"/>
                  <a:pt x="202" y="20"/>
                </a:cubicBezTo>
                <a:cubicBezTo>
                  <a:pt x="200" y="21"/>
                  <a:pt x="196" y="21"/>
                  <a:pt x="193" y="21"/>
                </a:cubicBezTo>
                <a:cubicBezTo>
                  <a:pt x="134" y="21"/>
                  <a:pt x="75" y="21"/>
                  <a:pt x="17" y="21"/>
                </a:cubicBezTo>
                <a:cubicBezTo>
                  <a:pt x="14" y="21"/>
                  <a:pt x="10" y="22"/>
                  <a:pt x="8" y="20"/>
                </a:cubicBezTo>
                <a:cubicBezTo>
                  <a:pt x="4" y="18"/>
                  <a:pt x="0" y="14"/>
                  <a:pt x="0" y="10"/>
                </a:cubicBezTo>
                <a:cubicBezTo>
                  <a:pt x="0" y="7"/>
                  <a:pt x="5" y="3"/>
                  <a:pt x="8" y="1"/>
                </a:cubicBezTo>
                <a:cubicBezTo>
                  <a:pt x="10" y="0"/>
                  <a:pt x="14" y="1"/>
                  <a:pt x="17" y="1"/>
                </a:cubicBezTo>
                <a:cubicBezTo>
                  <a:pt x="46" y="1"/>
                  <a:pt x="76" y="1"/>
                  <a:pt x="105" y="1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8" name="Freeform 27">
            <a:extLst>
              <a:ext uri="{FF2B5EF4-FFF2-40B4-BE49-F238E27FC236}">
                <a16:creationId xmlns:a16="http://schemas.microsoft.com/office/drawing/2014/main" id="{B6ABBD83-755C-2CDC-5E60-D75E6459D196}"/>
              </a:ext>
            </a:extLst>
          </p:cNvPr>
          <p:cNvSpPr>
            <a:spLocks/>
          </p:cNvSpPr>
          <p:nvPr/>
        </p:nvSpPr>
        <p:spPr bwMode="auto">
          <a:xfrm>
            <a:off x="6597509" y="3083756"/>
            <a:ext cx="173214" cy="18427"/>
          </a:xfrm>
          <a:custGeom>
            <a:avLst/>
            <a:gdLst>
              <a:gd name="T0" fmla="*/ 106 w 211"/>
              <a:gd name="T1" fmla="*/ 1 h 22"/>
              <a:gd name="T2" fmla="*/ 194 w 211"/>
              <a:gd name="T3" fmla="*/ 1 h 22"/>
              <a:gd name="T4" fmla="*/ 202 w 211"/>
              <a:gd name="T5" fmla="*/ 1 h 22"/>
              <a:gd name="T6" fmla="*/ 210 w 211"/>
              <a:gd name="T7" fmla="*/ 10 h 22"/>
              <a:gd name="T8" fmla="*/ 202 w 211"/>
              <a:gd name="T9" fmla="*/ 20 h 22"/>
              <a:gd name="T10" fmla="*/ 193 w 211"/>
              <a:gd name="T11" fmla="*/ 21 h 22"/>
              <a:gd name="T12" fmla="*/ 18 w 211"/>
              <a:gd name="T13" fmla="*/ 21 h 22"/>
              <a:gd name="T14" fmla="*/ 13 w 211"/>
              <a:gd name="T15" fmla="*/ 21 h 22"/>
              <a:gd name="T16" fmla="*/ 0 w 211"/>
              <a:gd name="T17" fmla="*/ 11 h 22"/>
              <a:gd name="T18" fmla="*/ 13 w 211"/>
              <a:gd name="T19" fmla="*/ 1 h 22"/>
              <a:gd name="T20" fmla="*/ 45 w 211"/>
              <a:gd name="T21" fmla="*/ 1 h 22"/>
              <a:gd name="T22" fmla="*/ 106 w 211"/>
              <a:gd name="T23" fmla="*/ 1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11" h="22">
                <a:moveTo>
                  <a:pt x="106" y="1"/>
                </a:moveTo>
                <a:cubicBezTo>
                  <a:pt x="135" y="1"/>
                  <a:pt x="165" y="1"/>
                  <a:pt x="194" y="1"/>
                </a:cubicBezTo>
                <a:cubicBezTo>
                  <a:pt x="197" y="1"/>
                  <a:pt x="200" y="0"/>
                  <a:pt x="202" y="1"/>
                </a:cubicBezTo>
                <a:cubicBezTo>
                  <a:pt x="205" y="3"/>
                  <a:pt x="211" y="7"/>
                  <a:pt x="210" y="10"/>
                </a:cubicBezTo>
                <a:cubicBezTo>
                  <a:pt x="210" y="14"/>
                  <a:pt x="206" y="18"/>
                  <a:pt x="202" y="20"/>
                </a:cubicBezTo>
                <a:cubicBezTo>
                  <a:pt x="200" y="22"/>
                  <a:pt x="196" y="21"/>
                  <a:pt x="193" y="21"/>
                </a:cubicBezTo>
                <a:cubicBezTo>
                  <a:pt x="135" y="21"/>
                  <a:pt x="76" y="21"/>
                  <a:pt x="18" y="21"/>
                </a:cubicBezTo>
                <a:cubicBezTo>
                  <a:pt x="17" y="21"/>
                  <a:pt x="15" y="21"/>
                  <a:pt x="13" y="21"/>
                </a:cubicBezTo>
                <a:cubicBezTo>
                  <a:pt x="6" y="21"/>
                  <a:pt x="0" y="19"/>
                  <a:pt x="0" y="11"/>
                </a:cubicBezTo>
                <a:cubicBezTo>
                  <a:pt x="0" y="3"/>
                  <a:pt x="6" y="1"/>
                  <a:pt x="13" y="1"/>
                </a:cubicBezTo>
                <a:cubicBezTo>
                  <a:pt x="24" y="1"/>
                  <a:pt x="34" y="1"/>
                  <a:pt x="45" y="1"/>
                </a:cubicBezTo>
                <a:cubicBezTo>
                  <a:pt x="65" y="1"/>
                  <a:pt x="86" y="1"/>
                  <a:pt x="106" y="1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9" name="Freeform 28">
            <a:extLst>
              <a:ext uri="{FF2B5EF4-FFF2-40B4-BE49-F238E27FC236}">
                <a16:creationId xmlns:a16="http://schemas.microsoft.com/office/drawing/2014/main" id="{8E683FFF-C5E7-F331-C68F-A751A9B18C18}"/>
              </a:ext>
            </a:extLst>
          </p:cNvPr>
          <p:cNvSpPr>
            <a:spLocks/>
          </p:cNvSpPr>
          <p:nvPr/>
        </p:nvSpPr>
        <p:spPr bwMode="auto">
          <a:xfrm>
            <a:off x="6553284" y="3185104"/>
            <a:ext cx="259821" cy="90293"/>
          </a:xfrm>
          <a:custGeom>
            <a:avLst/>
            <a:gdLst>
              <a:gd name="T0" fmla="*/ 159 w 317"/>
              <a:gd name="T1" fmla="*/ 0 h 111"/>
              <a:gd name="T2" fmla="*/ 288 w 317"/>
              <a:gd name="T3" fmla="*/ 0 h 111"/>
              <a:gd name="T4" fmla="*/ 317 w 317"/>
              <a:gd name="T5" fmla="*/ 29 h 111"/>
              <a:gd name="T6" fmla="*/ 317 w 317"/>
              <a:gd name="T7" fmla="*/ 82 h 111"/>
              <a:gd name="T8" fmla="*/ 289 w 317"/>
              <a:gd name="T9" fmla="*/ 110 h 111"/>
              <a:gd name="T10" fmla="*/ 124 w 317"/>
              <a:gd name="T11" fmla="*/ 110 h 111"/>
              <a:gd name="T12" fmla="*/ 116 w 317"/>
              <a:gd name="T13" fmla="*/ 110 h 111"/>
              <a:gd name="T14" fmla="*/ 108 w 317"/>
              <a:gd name="T15" fmla="*/ 100 h 111"/>
              <a:gd name="T16" fmla="*/ 116 w 317"/>
              <a:gd name="T17" fmla="*/ 91 h 111"/>
              <a:gd name="T18" fmla="*/ 126 w 317"/>
              <a:gd name="T19" fmla="*/ 90 h 111"/>
              <a:gd name="T20" fmla="*/ 286 w 317"/>
              <a:gd name="T21" fmla="*/ 90 h 111"/>
              <a:gd name="T22" fmla="*/ 297 w 317"/>
              <a:gd name="T23" fmla="*/ 79 h 111"/>
              <a:gd name="T24" fmla="*/ 297 w 317"/>
              <a:gd name="T25" fmla="*/ 30 h 111"/>
              <a:gd name="T26" fmla="*/ 287 w 317"/>
              <a:gd name="T27" fmla="*/ 20 h 111"/>
              <a:gd name="T28" fmla="*/ 30 w 317"/>
              <a:gd name="T29" fmla="*/ 20 h 111"/>
              <a:gd name="T30" fmla="*/ 20 w 317"/>
              <a:gd name="T31" fmla="*/ 30 h 111"/>
              <a:gd name="T32" fmla="*/ 20 w 317"/>
              <a:gd name="T33" fmla="*/ 81 h 111"/>
              <a:gd name="T34" fmla="*/ 28 w 317"/>
              <a:gd name="T35" fmla="*/ 90 h 111"/>
              <a:gd name="T36" fmla="*/ 66 w 317"/>
              <a:gd name="T37" fmla="*/ 90 h 111"/>
              <a:gd name="T38" fmla="*/ 80 w 317"/>
              <a:gd name="T39" fmla="*/ 100 h 111"/>
              <a:gd name="T40" fmla="*/ 66 w 317"/>
              <a:gd name="T41" fmla="*/ 110 h 111"/>
              <a:gd name="T42" fmla="*/ 24 w 317"/>
              <a:gd name="T43" fmla="*/ 110 h 111"/>
              <a:gd name="T44" fmla="*/ 0 w 317"/>
              <a:gd name="T45" fmla="*/ 86 h 111"/>
              <a:gd name="T46" fmla="*/ 0 w 317"/>
              <a:gd name="T47" fmla="*/ 24 h 111"/>
              <a:gd name="T48" fmla="*/ 27 w 317"/>
              <a:gd name="T49" fmla="*/ 0 h 111"/>
              <a:gd name="T50" fmla="*/ 159 w 317"/>
              <a:gd name="T51" fmla="*/ 0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317" h="111">
                <a:moveTo>
                  <a:pt x="159" y="0"/>
                </a:moveTo>
                <a:cubicBezTo>
                  <a:pt x="202" y="0"/>
                  <a:pt x="245" y="0"/>
                  <a:pt x="288" y="0"/>
                </a:cubicBezTo>
                <a:cubicBezTo>
                  <a:pt x="309" y="0"/>
                  <a:pt x="317" y="8"/>
                  <a:pt x="317" y="29"/>
                </a:cubicBezTo>
                <a:cubicBezTo>
                  <a:pt x="317" y="47"/>
                  <a:pt x="317" y="65"/>
                  <a:pt x="317" y="82"/>
                </a:cubicBezTo>
                <a:cubicBezTo>
                  <a:pt x="317" y="102"/>
                  <a:pt x="309" y="110"/>
                  <a:pt x="289" y="110"/>
                </a:cubicBezTo>
                <a:cubicBezTo>
                  <a:pt x="234" y="110"/>
                  <a:pt x="179" y="110"/>
                  <a:pt x="124" y="110"/>
                </a:cubicBezTo>
                <a:cubicBezTo>
                  <a:pt x="121" y="110"/>
                  <a:pt x="118" y="111"/>
                  <a:pt x="116" y="110"/>
                </a:cubicBezTo>
                <a:cubicBezTo>
                  <a:pt x="113" y="107"/>
                  <a:pt x="108" y="104"/>
                  <a:pt x="108" y="100"/>
                </a:cubicBezTo>
                <a:cubicBezTo>
                  <a:pt x="108" y="97"/>
                  <a:pt x="112" y="93"/>
                  <a:pt x="116" y="91"/>
                </a:cubicBezTo>
                <a:cubicBezTo>
                  <a:pt x="118" y="89"/>
                  <a:pt x="122" y="90"/>
                  <a:pt x="126" y="90"/>
                </a:cubicBezTo>
                <a:cubicBezTo>
                  <a:pt x="179" y="90"/>
                  <a:pt x="232" y="90"/>
                  <a:pt x="286" y="90"/>
                </a:cubicBezTo>
                <a:cubicBezTo>
                  <a:pt x="294" y="90"/>
                  <a:pt x="297" y="88"/>
                  <a:pt x="297" y="79"/>
                </a:cubicBezTo>
                <a:cubicBezTo>
                  <a:pt x="296" y="63"/>
                  <a:pt x="297" y="46"/>
                  <a:pt x="297" y="30"/>
                </a:cubicBezTo>
                <a:cubicBezTo>
                  <a:pt x="297" y="23"/>
                  <a:pt x="295" y="20"/>
                  <a:pt x="287" y="20"/>
                </a:cubicBezTo>
                <a:cubicBezTo>
                  <a:pt x="202" y="20"/>
                  <a:pt x="116" y="20"/>
                  <a:pt x="30" y="20"/>
                </a:cubicBezTo>
                <a:cubicBezTo>
                  <a:pt x="23" y="20"/>
                  <a:pt x="20" y="22"/>
                  <a:pt x="20" y="30"/>
                </a:cubicBezTo>
                <a:cubicBezTo>
                  <a:pt x="20" y="47"/>
                  <a:pt x="20" y="64"/>
                  <a:pt x="20" y="81"/>
                </a:cubicBezTo>
                <a:cubicBezTo>
                  <a:pt x="20" y="88"/>
                  <a:pt x="22" y="90"/>
                  <a:pt x="28" y="90"/>
                </a:cubicBezTo>
                <a:cubicBezTo>
                  <a:pt x="41" y="90"/>
                  <a:pt x="54" y="90"/>
                  <a:pt x="66" y="90"/>
                </a:cubicBezTo>
                <a:cubicBezTo>
                  <a:pt x="73" y="90"/>
                  <a:pt x="80" y="92"/>
                  <a:pt x="80" y="100"/>
                </a:cubicBezTo>
                <a:cubicBezTo>
                  <a:pt x="80" y="109"/>
                  <a:pt x="74" y="110"/>
                  <a:pt x="66" y="110"/>
                </a:cubicBezTo>
                <a:cubicBezTo>
                  <a:pt x="52" y="110"/>
                  <a:pt x="38" y="110"/>
                  <a:pt x="24" y="110"/>
                </a:cubicBezTo>
                <a:cubicBezTo>
                  <a:pt x="10" y="110"/>
                  <a:pt x="0" y="101"/>
                  <a:pt x="0" y="86"/>
                </a:cubicBezTo>
                <a:cubicBezTo>
                  <a:pt x="0" y="66"/>
                  <a:pt x="0" y="45"/>
                  <a:pt x="0" y="24"/>
                </a:cubicBezTo>
                <a:cubicBezTo>
                  <a:pt x="0" y="9"/>
                  <a:pt x="10" y="0"/>
                  <a:pt x="27" y="0"/>
                </a:cubicBezTo>
                <a:cubicBezTo>
                  <a:pt x="71" y="0"/>
                  <a:pt x="115" y="0"/>
                  <a:pt x="159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0" name="Freeform 29">
            <a:extLst>
              <a:ext uri="{FF2B5EF4-FFF2-40B4-BE49-F238E27FC236}">
                <a16:creationId xmlns:a16="http://schemas.microsoft.com/office/drawing/2014/main" id="{1AB3FE76-F411-6481-648B-AA35759F5C1D}"/>
              </a:ext>
            </a:extLst>
          </p:cNvPr>
          <p:cNvSpPr>
            <a:spLocks noEditPoints="1"/>
          </p:cNvSpPr>
          <p:nvPr/>
        </p:nvSpPr>
        <p:spPr bwMode="auto">
          <a:xfrm>
            <a:off x="6691487" y="3380431"/>
            <a:ext cx="53439" cy="53439"/>
          </a:xfrm>
          <a:custGeom>
            <a:avLst/>
            <a:gdLst>
              <a:gd name="T0" fmla="*/ 0 w 66"/>
              <a:gd name="T1" fmla="*/ 32 h 66"/>
              <a:gd name="T2" fmla="*/ 0 w 66"/>
              <a:gd name="T3" fmla="*/ 19 h 66"/>
              <a:gd name="T4" fmla="*/ 16 w 66"/>
              <a:gd name="T5" fmla="*/ 1 h 66"/>
              <a:gd name="T6" fmla="*/ 49 w 66"/>
              <a:gd name="T7" fmla="*/ 1 h 66"/>
              <a:gd name="T8" fmla="*/ 65 w 66"/>
              <a:gd name="T9" fmla="*/ 18 h 66"/>
              <a:gd name="T10" fmla="*/ 65 w 66"/>
              <a:gd name="T11" fmla="*/ 47 h 66"/>
              <a:gd name="T12" fmla="*/ 47 w 66"/>
              <a:gd name="T13" fmla="*/ 65 h 66"/>
              <a:gd name="T14" fmla="*/ 21 w 66"/>
              <a:gd name="T15" fmla="*/ 65 h 66"/>
              <a:gd name="T16" fmla="*/ 0 w 66"/>
              <a:gd name="T17" fmla="*/ 43 h 66"/>
              <a:gd name="T18" fmla="*/ 0 w 66"/>
              <a:gd name="T19" fmla="*/ 32 h 66"/>
              <a:gd name="T20" fmla="*/ 0 w 66"/>
              <a:gd name="T21" fmla="*/ 32 h 66"/>
              <a:gd name="T22" fmla="*/ 20 w 66"/>
              <a:gd name="T23" fmla="*/ 44 h 66"/>
              <a:gd name="T24" fmla="*/ 44 w 66"/>
              <a:gd name="T25" fmla="*/ 44 h 66"/>
              <a:gd name="T26" fmla="*/ 44 w 66"/>
              <a:gd name="T27" fmla="*/ 22 h 66"/>
              <a:gd name="T28" fmla="*/ 20 w 66"/>
              <a:gd name="T29" fmla="*/ 22 h 66"/>
              <a:gd name="T30" fmla="*/ 20 w 66"/>
              <a:gd name="T31" fmla="*/ 44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66" h="66">
                <a:moveTo>
                  <a:pt x="0" y="32"/>
                </a:moveTo>
                <a:cubicBezTo>
                  <a:pt x="0" y="28"/>
                  <a:pt x="0" y="23"/>
                  <a:pt x="0" y="19"/>
                </a:cubicBezTo>
                <a:cubicBezTo>
                  <a:pt x="1" y="9"/>
                  <a:pt x="6" y="2"/>
                  <a:pt x="16" y="1"/>
                </a:cubicBezTo>
                <a:cubicBezTo>
                  <a:pt x="27" y="0"/>
                  <a:pt x="38" y="0"/>
                  <a:pt x="49" y="1"/>
                </a:cubicBezTo>
                <a:cubicBezTo>
                  <a:pt x="59" y="2"/>
                  <a:pt x="64" y="9"/>
                  <a:pt x="65" y="18"/>
                </a:cubicBezTo>
                <a:cubicBezTo>
                  <a:pt x="66" y="28"/>
                  <a:pt x="66" y="38"/>
                  <a:pt x="65" y="47"/>
                </a:cubicBezTo>
                <a:cubicBezTo>
                  <a:pt x="64" y="58"/>
                  <a:pt x="58" y="64"/>
                  <a:pt x="47" y="65"/>
                </a:cubicBezTo>
                <a:cubicBezTo>
                  <a:pt x="38" y="66"/>
                  <a:pt x="30" y="66"/>
                  <a:pt x="21" y="65"/>
                </a:cubicBezTo>
                <a:cubicBezTo>
                  <a:pt x="7" y="65"/>
                  <a:pt x="0" y="57"/>
                  <a:pt x="0" y="43"/>
                </a:cubicBezTo>
                <a:cubicBezTo>
                  <a:pt x="0" y="39"/>
                  <a:pt x="0" y="36"/>
                  <a:pt x="0" y="32"/>
                </a:cubicBezTo>
                <a:cubicBezTo>
                  <a:pt x="0" y="32"/>
                  <a:pt x="0" y="32"/>
                  <a:pt x="0" y="32"/>
                </a:cubicBezTo>
                <a:close/>
                <a:moveTo>
                  <a:pt x="20" y="44"/>
                </a:moveTo>
                <a:cubicBezTo>
                  <a:pt x="29" y="44"/>
                  <a:pt x="36" y="44"/>
                  <a:pt x="44" y="44"/>
                </a:cubicBezTo>
                <a:cubicBezTo>
                  <a:pt x="44" y="36"/>
                  <a:pt x="44" y="29"/>
                  <a:pt x="44" y="22"/>
                </a:cubicBezTo>
                <a:cubicBezTo>
                  <a:pt x="36" y="22"/>
                  <a:pt x="28" y="22"/>
                  <a:pt x="20" y="22"/>
                </a:cubicBezTo>
                <a:cubicBezTo>
                  <a:pt x="20" y="30"/>
                  <a:pt x="20" y="36"/>
                  <a:pt x="20" y="4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1" name="Freeform 30">
            <a:extLst>
              <a:ext uri="{FF2B5EF4-FFF2-40B4-BE49-F238E27FC236}">
                <a16:creationId xmlns:a16="http://schemas.microsoft.com/office/drawing/2014/main" id="{B2C3AA8A-A578-3B24-BAD9-D973D9B37D06}"/>
              </a:ext>
            </a:extLst>
          </p:cNvPr>
          <p:cNvSpPr>
            <a:spLocks noEditPoints="1"/>
          </p:cNvSpPr>
          <p:nvPr/>
        </p:nvSpPr>
        <p:spPr bwMode="auto">
          <a:xfrm>
            <a:off x="6759666" y="3380431"/>
            <a:ext cx="53439" cy="53439"/>
          </a:xfrm>
          <a:custGeom>
            <a:avLst/>
            <a:gdLst>
              <a:gd name="T0" fmla="*/ 66 w 66"/>
              <a:gd name="T1" fmla="*/ 33 h 66"/>
              <a:gd name="T2" fmla="*/ 66 w 66"/>
              <a:gd name="T3" fmla="*/ 45 h 66"/>
              <a:gd name="T4" fmla="*/ 50 w 66"/>
              <a:gd name="T5" fmla="*/ 65 h 66"/>
              <a:gd name="T6" fmla="*/ 17 w 66"/>
              <a:gd name="T7" fmla="*/ 65 h 66"/>
              <a:gd name="T8" fmla="*/ 1 w 66"/>
              <a:gd name="T9" fmla="*/ 47 h 66"/>
              <a:gd name="T10" fmla="*/ 1 w 66"/>
              <a:gd name="T11" fmla="*/ 19 h 66"/>
              <a:gd name="T12" fmla="*/ 17 w 66"/>
              <a:gd name="T13" fmla="*/ 1 h 66"/>
              <a:gd name="T14" fmla="*/ 49 w 66"/>
              <a:gd name="T15" fmla="*/ 1 h 66"/>
              <a:gd name="T16" fmla="*/ 66 w 66"/>
              <a:gd name="T17" fmla="*/ 20 h 66"/>
              <a:gd name="T18" fmla="*/ 66 w 66"/>
              <a:gd name="T19" fmla="*/ 33 h 66"/>
              <a:gd name="T20" fmla="*/ 45 w 66"/>
              <a:gd name="T21" fmla="*/ 22 h 66"/>
              <a:gd name="T22" fmla="*/ 21 w 66"/>
              <a:gd name="T23" fmla="*/ 22 h 66"/>
              <a:gd name="T24" fmla="*/ 21 w 66"/>
              <a:gd name="T25" fmla="*/ 44 h 66"/>
              <a:gd name="T26" fmla="*/ 45 w 66"/>
              <a:gd name="T27" fmla="*/ 44 h 66"/>
              <a:gd name="T28" fmla="*/ 45 w 66"/>
              <a:gd name="T29" fmla="*/ 22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6" h="66">
                <a:moveTo>
                  <a:pt x="66" y="33"/>
                </a:moveTo>
                <a:cubicBezTo>
                  <a:pt x="66" y="37"/>
                  <a:pt x="66" y="41"/>
                  <a:pt x="66" y="45"/>
                </a:cubicBezTo>
                <a:cubicBezTo>
                  <a:pt x="66" y="56"/>
                  <a:pt x="60" y="64"/>
                  <a:pt x="50" y="65"/>
                </a:cubicBezTo>
                <a:cubicBezTo>
                  <a:pt x="39" y="66"/>
                  <a:pt x="28" y="66"/>
                  <a:pt x="17" y="65"/>
                </a:cubicBezTo>
                <a:cubicBezTo>
                  <a:pt x="7" y="64"/>
                  <a:pt x="1" y="57"/>
                  <a:pt x="1" y="47"/>
                </a:cubicBezTo>
                <a:cubicBezTo>
                  <a:pt x="0" y="38"/>
                  <a:pt x="0" y="28"/>
                  <a:pt x="1" y="19"/>
                </a:cubicBezTo>
                <a:cubicBezTo>
                  <a:pt x="1" y="9"/>
                  <a:pt x="7" y="2"/>
                  <a:pt x="17" y="1"/>
                </a:cubicBezTo>
                <a:cubicBezTo>
                  <a:pt x="28" y="0"/>
                  <a:pt x="39" y="0"/>
                  <a:pt x="49" y="1"/>
                </a:cubicBezTo>
                <a:cubicBezTo>
                  <a:pt x="60" y="2"/>
                  <a:pt x="66" y="10"/>
                  <a:pt x="66" y="20"/>
                </a:cubicBezTo>
                <a:cubicBezTo>
                  <a:pt x="66" y="25"/>
                  <a:pt x="66" y="29"/>
                  <a:pt x="66" y="33"/>
                </a:cubicBezTo>
                <a:close/>
                <a:moveTo>
                  <a:pt x="45" y="22"/>
                </a:moveTo>
                <a:cubicBezTo>
                  <a:pt x="37" y="22"/>
                  <a:pt x="29" y="22"/>
                  <a:pt x="21" y="22"/>
                </a:cubicBezTo>
                <a:cubicBezTo>
                  <a:pt x="21" y="30"/>
                  <a:pt x="21" y="37"/>
                  <a:pt x="21" y="44"/>
                </a:cubicBezTo>
                <a:cubicBezTo>
                  <a:pt x="30" y="44"/>
                  <a:pt x="37" y="44"/>
                  <a:pt x="45" y="44"/>
                </a:cubicBezTo>
                <a:cubicBezTo>
                  <a:pt x="45" y="36"/>
                  <a:pt x="45" y="29"/>
                  <a:pt x="45" y="2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2" name="Freeform 31">
            <a:extLst>
              <a:ext uri="{FF2B5EF4-FFF2-40B4-BE49-F238E27FC236}">
                <a16:creationId xmlns:a16="http://schemas.microsoft.com/office/drawing/2014/main" id="{4E3369D7-1C05-8100-FEEB-3A9B1EC21867}"/>
              </a:ext>
            </a:extLst>
          </p:cNvPr>
          <p:cNvSpPr>
            <a:spLocks noEditPoints="1"/>
          </p:cNvSpPr>
          <p:nvPr/>
        </p:nvSpPr>
        <p:spPr bwMode="auto">
          <a:xfrm>
            <a:off x="6553284" y="3380431"/>
            <a:ext cx="55281" cy="53439"/>
          </a:xfrm>
          <a:custGeom>
            <a:avLst/>
            <a:gdLst>
              <a:gd name="T0" fmla="*/ 0 w 66"/>
              <a:gd name="T1" fmla="*/ 33 h 66"/>
              <a:gd name="T2" fmla="*/ 0 w 66"/>
              <a:gd name="T3" fmla="*/ 22 h 66"/>
              <a:gd name="T4" fmla="*/ 19 w 66"/>
              <a:gd name="T5" fmla="*/ 1 h 66"/>
              <a:gd name="T6" fmla="*/ 46 w 66"/>
              <a:gd name="T7" fmla="*/ 1 h 66"/>
              <a:gd name="T8" fmla="*/ 66 w 66"/>
              <a:gd name="T9" fmla="*/ 22 h 66"/>
              <a:gd name="T10" fmla="*/ 66 w 66"/>
              <a:gd name="T11" fmla="*/ 45 h 66"/>
              <a:gd name="T12" fmla="*/ 47 w 66"/>
              <a:gd name="T13" fmla="*/ 65 h 66"/>
              <a:gd name="T14" fmla="*/ 23 w 66"/>
              <a:gd name="T15" fmla="*/ 66 h 66"/>
              <a:gd name="T16" fmla="*/ 0 w 66"/>
              <a:gd name="T17" fmla="*/ 42 h 66"/>
              <a:gd name="T18" fmla="*/ 0 w 66"/>
              <a:gd name="T19" fmla="*/ 33 h 66"/>
              <a:gd name="T20" fmla="*/ 20 w 66"/>
              <a:gd name="T21" fmla="*/ 44 h 66"/>
              <a:gd name="T22" fmla="*/ 45 w 66"/>
              <a:gd name="T23" fmla="*/ 44 h 66"/>
              <a:gd name="T24" fmla="*/ 45 w 66"/>
              <a:gd name="T25" fmla="*/ 22 h 66"/>
              <a:gd name="T26" fmla="*/ 20 w 66"/>
              <a:gd name="T27" fmla="*/ 22 h 66"/>
              <a:gd name="T28" fmla="*/ 20 w 66"/>
              <a:gd name="T29" fmla="*/ 44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6" h="66">
                <a:moveTo>
                  <a:pt x="0" y="33"/>
                </a:moveTo>
                <a:cubicBezTo>
                  <a:pt x="0" y="29"/>
                  <a:pt x="0" y="25"/>
                  <a:pt x="0" y="22"/>
                </a:cubicBezTo>
                <a:cubicBezTo>
                  <a:pt x="0" y="9"/>
                  <a:pt x="7" y="2"/>
                  <a:pt x="19" y="1"/>
                </a:cubicBezTo>
                <a:cubicBezTo>
                  <a:pt x="28" y="0"/>
                  <a:pt x="37" y="0"/>
                  <a:pt x="46" y="1"/>
                </a:cubicBezTo>
                <a:cubicBezTo>
                  <a:pt x="58" y="2"/>
                  <a:pt x="65" y="9"/>
                  <a:pt x="66" y="22"/>
                </a:cubicBezTo>
                <a:cubicBezTo>
                  <a:pt x="66" y="29"/>
                  <a:pt x="66" y="37"/>
                  <a:pt x="66" y="45"/>
                </a:cubicBezTo>
                <a:cubicBezTo>
                  <a:pt x="65" y="56"/>
                  <a:pt x="59" y="64"/>
                  <a:pt x="47" y="65"/>
                </a:cubicBezTo>
                <a:cubicBezTo>
                  <a:pt x="39" y="66"/>
                  <a:pt x="31" y="66"/>
                  <a:pt x="23" y="66"/>
                </a:cubicBezTo>
                <a:cubicBezTo>
                  <a:pt x="7" y="65"/>
                  <a:pt x="0" y="58"/>
                  <a:pt x="0" y="42"/>
                </a:cubicBezTo>
                <a:cubicBezTo>
                  <a:pt x="0" y="39"/>
                  <a:pt x="0" y="36"/>
                  <a:pt x="0" y="33"/>
                </a:cubicBezTo>
                <a:close/>
                <a:moveTo>
                  <a:pt x="20" y="44"/>
                </a:moveTo>
                <a:cubicBezTo>
                  <a:pt x="29" y="44"/>
                  <a:pt x="37" y="44"/>
                  <a:pt x="45" y="44"/>
                </a:cubicBezTo>
                <a:cubicBezTo>
                  <a:pt x="45" y="36"/>
                  <a:pt x="45" y="29"/>
                  <a:pt x="45" y="22"/>
                </a:cubicBezTo>
                <a:cubicBezTo>
                  <a:pt x="36" y="22"/>
                  <a:pt x="29" y="22"/>
                  <a:pt x="20" y="22"/>
                </a:cubicBezTo>
                <a:cubicBezTo>
                  <a:pt x="20" y="30"/>
                  <a:pt x="20" y="36"/>
                  <a:pt x="20" y="4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3" name="Freeform 32">
            <a:extLst>
              <a:ext uri="{FF2B5EF4-FFF2-40B4-BE49-F238E27FC236}">
                <a16:creationId xmlns:a16="http://schemas.microsoft.com/office/drawing/2014/main" id="{3F9312E7-892C-148C-55E6-0BAC1FEF4842}"/>
              </a:ext>
            </a:extLst>
          </p:cNvPr>
          <p:cNvSpPr>
            <a:spLocks noEditPoints="1"/>
          </p:cNvSpPr>
          <p:nvPr/>
        </p:nvSpPr>
        <p:spPr bwMode="auto">
          <a:xfrm>
            <a:off x="6623307" y="3380431"/>
            <a:ext cx="53439" cy="53439"/>
          </a:xfrm>
          <a:custGeom>
            <a:avLst/>
            <a:gdLst>
              <a:gd name="T0" fmla="*/ 0 w 66"/>
              <a:gd name="T1" fmla="*/ 33 h 66"/>
              <a:gd name="T2" fmla="*/ 0 w 66"/>
              <a:gd name="T3" fmla="*/ 21 h 66"/>
              <a:gd name="T4" fmla="*/ 17 w 66"/>
              <a:gd name="T5" fmla="*/ 1 h 66"/>
              <a:gd name="T6" fmla="*/ 48 w 66"/>
              <a:gd name="T7" fmla="*/ 1 h 66"/>
              <a:gd name="T8" fmla="*/ 65 w 66"/>
              <a:gd name="T9" fmla="*/ 20 h 66"/>
              <a:gd name="T10" fmla="*/ 65 w 66"/>
              <a:gd name="T11" fmla="*/ 45 h 66"/>
              <a:gd name="T12" fmla="*/ 47 w 66"/>
              <a:gd name="T13" fmla="*/ 65 h 66"/>
              <a:gd name="T14" fmla="*/ 22 w 66"/>
              <a:gd name="T15" fmla="*/ 66 h 66"/>
              <a:gd name="T16" fmla="*/ 0 w 66"/>
              <a:gd name="T17" fmla="*/ 42 h 66"/>
              <a:gd name="T18" fmla="*/ 0 w 66"/>
              <a:gd name="T19" fmla="*/ 33 h 66"/>
              <a:gd name="T20" fmla="*/ 21 w 66"/>
              <a:gd name="T21" fmla="*/ 22 h 66"/>
              <a:gd name="T22" fmla="*/ 21 w 66"/>
              <a:gd name="T23" fmla="*/ 44 h 66"/>
              <a:gd name="T24" fmla="*/ 44 w 66"/>
              <a:gd name="T25" fmla="*/ 22 h 66"/>
              <a:gd name="T26" fmla="*/ 21 w 66"/>
              <a:gd name="T27" fmla="*/ 22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6" h="66">
                <a:moveTo>
                  <a:pt x="0" y="33"/>
                </a:moveTo>
                <a:cubicBezTo>
                  <a:pt x="0" y="29"/>
                  <a:pt x="0" y="25"/>
                  <a:pt x="0" y="21"/>
                </a:cubicBezTo>
                <a:cubicBezTo>
                  <a:pt x="0" y="10"/>
                  <a:pt x="6" y="2"/>
                  <a:pt x="17" y="1"/>
                </a:cubicBezTo>
                <a:cubicBezTo>
                  <a:pt x="27" y="0"/>
                  <a:pt x="38" y="0"/>
                  <a:pt x="48" y="1"/>
                </a:cubicBezTo>
                <a:cubicBezTo>
                  <a:pt x="59" y="2"/>
                  <a:pt x="65" y="9"/>
                  <a:pt x="65" y="20"/>
                </a:cubicBezTo>
                <a:cubicBezTo>
                  <a:pt x="66" y="29"/>
                  <a:pt x="66" y="37"/>
                  <a:pt x="65" y="45"/>
                </a:cubicBezTo>
                <a:cubicBezTo>
                  <a:pt x="65" y="57"/>
                  <a:pt x="58" y="64"/>
                  <a:pt x="47" y="65"/>
                </a:cubicBezTo>
                <a:cubicBezTo>
                  <a:pt x="39" y="66"/>
                  <a:pt x="30" y="66"/>
                  <a:pt x="22" y="66"/>
                </a:cubicBezTo>
                <a:cubicBezTo>
                  <a:pt x="7" y="65"/>
                  <a:pt x="0" y="57"/>
                  <a:pt x="0" y="42"/>
                </a:cubicBezTo>
                <a:cubicBezTo>
                  <a:pt x="0" y="39"/>
                  <a:pt x="0" y="36"/>
                  <a:pt x="0" y="33"/>
                </a:cubicBezTo>
                <a:close/>
                <a:moveTo>
                  <a:pt x="21" y="22"/>
                </a:moveTo>
                <a:cubicBezTo>
                  <a:pt x="21" y="30"/>
                  <a:pt x="21" y="37"/>
                  <a:pt x="21" y="44"/>
                </a:cubicBezTo>
                <a:cubicBezTo>
                  <a:pt x="48" y="45"/>
                  <a:pt x="47" y="50"/>
                  <a:pt x="44" y="22"/>
                </a:cubicBezTo>
                <a:cubicBezTo>
                  <a:pt x="37" y="22"/>
                  <a:pt x="29" y="22"/>
                  <a:pt x="21" y="2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4" name="Freeform 33">
            <a:extLst>
              <a:ext uri="{FF2B5EF4-FFF2-40B4-BE49-F238E27FC236}">
                <a16:creationId xmlns:a16="http://schemas.microsoft.com/office/drawing/2014/main" id="{C207D687-2E38-8D44-8783-0A391BB3DE3D}"/>
              </a:ext>
            </a:extLst>
          </p:cNvPr>
          <p:cNvSpPr>
            <a:spLocks noEditPoints="1"/>
          </p:cNvSpPr>
          <p:nvPr/>
        </p:nvSpPr>
        <p:spPr bwMode="auto">
          <a:xfrm>
            <a:off x="6759666" y="3303037"/>
            <a:ext cx="53439" cy="51596"/>
          </a:xfrm>
          <a:custGeom>
            <a:avLst/>
            <a:gdLst>
              <a:gd name="T0" fmla="*/ 66 w 66"/>
              <a:gd name="T1" fmla="*/ 32 h 65"/>
              <a:gd name="T2" fmla="*/ 66 w 66"/>
              <a:gd name="T3" fmla="*/ 44 h 65"/>
              <a:gd name="T4" fmla="*/ 46 w 66"/>
              <a:gd name="T5" fmla="*/ 65 h 65"/>
              <a:gd name="T6" fmla="*/ 20 w 66"/>
              <a:gd name="T7" fmla="*/ 65 h 65"/>
              <a:gd name="T8" fmla="*/ 1 w 66"/>
              <a:gd name="T9" fmla="*/ 45 h 65"/>
              <a:gd name="T10" fmla="*/ 1 w 66"/>
              <a:gd name="T11" fmla="*/ 20 h 65"/>
              <a:gd name="T12" fmla="*/ 21 w 66"/>
              <a:gd name="T13" fmla="*/ 0 h 65"/>
              <a:gd name="T14" fmla="*/ 43 w 66"/>
              <a:gd name="T15" fmla="*/ 0 h 65"/>
              <a:gd name="T16" fmla="*/ 66 w 66"/>
              <a:gd name="T17" fmla="*/ 23 h 65"/>
              <a:gd name="T18" fmla="*/ 66 w 66"/>
              <a:gd name="T19" fmla="*/ 32 h 65"/>
              <a:gd name="T20" fmla="*/ 21 w 66"/>
              <a:gd name="T21" fmla="*/ 44 h 65"/>
              <a:gd name="T22" fmla="*/ 45 w 66"/>
              <a:gd name="T23" fmla="*/ 44 h 65"/>
              <a:gd name="T24" fmla="*/ 45 w 66"/>
              <a:gd name="T25" fmla="*/ 21 h 65"/>
              <a:gd name="T26" fmla="*/ 21 w 66"/>
              <a:gd name="T27" fmla="*/ 21 h 65"/>
              <a:gd name="T28" fmla="*/ 21 w 66"/>
              <a:gd name="T29" fmla="*/ 44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6" h="65">
                <a:moveTo>
                  <a:pt x="66" y="32"/>
                </a:moveTo>
                <a:cubicBezTo>
                  <a:pt x="66" y="36"/>
                  <a:pt x="66" y="40"/>
                  <a:pt x="66" y="44"/>
                </a:cubicBezTo>
                <a:cubicBezTo>
                  <a:pt x="66" y="56"/>
                  <a:pt x="58" y="64"/>
                  <a:pt x="46" y="65"/>
                </a:cubicBezTo>
                <a:cubicBezTo>
                  <a:pt x="38" y="65"/>
                  <a:pt x="29" y="65"/>
                  <a:pt x="20" y="65"/>
                </a:cubicBezTo>
                <a:cubicBezTo>
                  <a:pt x="9" y="64"/>
                  <a:pt x="1" y="57"/>
                  <a:pt x="1" y="45"/>
                </a:cubicBezTo>
                <a:cubicBezTo>
                  <a:pt x="0" y="37"/>
                  <a:pt x="0" y="28"/>
                  <a:pt x="1" y="20"/>
                </a:cubicBezTo>
                <a:cubicBezTo>
                  <a:pt x="1" y="8"/>
                  <a:pt x="8" y="1"/>
                  <a:pt x="21" y="0"/>
                </a:cubicBezTo>
                <a:cubicBezTo>
                  <a:pt x="28" y="0"/>
                  <a:pt x="36" y="0"/>
                  <a:pt x="43" y="0"/>
                </a:cubicBezTo>
                <a:cubicBezTo>
                  <a:pt x="59" y="0"/>
                  <a:pt x="66" y="7"/>
                  <a:pt x="66" y="23"/>
                </a:cubicBezTo>
                <a:cubicBezTo>
                  <a:pt x="66" y="26"/>
                  <a:pt x="66" y="29"/>
                  <a:pt x="66" y="32"/>
                </a:cubicBezTo>
                <a:close/>
                <a:moveTo>
                  <a:pt x="21" y="44"/>
                </a:moveTo>
                <a:cubicBezTo>
                  <a:pt x="30" y="44"/>
                  <a:pt x="37" y="44"/>
                  <a:pt x="45" y="44"/>
                </a:cubicBezTo>
                <a:cubicBezTo>
                  <a:pt x="45" y="36"/>
                  <a:pt x="45" y="28"/>
                  <a:pt x="45" y="21"/>
                </a:cubicBezTo>
                <a:cubicBezTo>
                  <a:pt x="37" y="21"/>
                  <a:pt x="29" y="21"/>
                  <a:pt x="21" y="21"/>
                </a:cubicBezTo>
                <a:cubicBezTo>
                  <a:pt x="21" y="29"/>
                  <a:pt x="21" y="36"/>
                  <a:pt x="21" y="4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5" name="Freeform 34">
            <a:extLst>
              <a:ext uri="{FF2B5EF4-FFF2-40B4-BE49-F238E27FC236}">
                <a16:creationId xmlns:a16="http://schemas.microsoft.com/office/drawing/2014/main" id="{ABBA4582-2854-B1AD-D8DA-8C9DF7502CDC}"/>
              </a:ext>
            </a:extLst>
          </p:cNvPr>
          <p:cNvSpPr>
            <a:spLocks noEditPoints="1"/>
          </p:cNvSpPr>
          <p:nvPr/>
        </p:nvSpPr>
        <p:spPr bwMode="auto">
          <a:xfrm>
            <a:off x="6691487" y="3303037"/>
            <a:ext cx="53439" cy="51596"/>
          </a:xfrm>
          <a:custGeom>
            <a:avLst/>
            <a:gdLst>
              <a:gd name="T0" fmla="*/ 33 w 67"/>
              <a:gd name="T1" fmla="*/ 65 h 65"/>
              <a:gd name="T2" fmla="*/ 21 w 67"/>
              <a:gd name="T3" fmla="*/ 65 h 65"/>
              <a:gd name="T4" fmla="*/ 1 w 67"/>
              <a:gd name="T5" fmla="*/ 45 h 65"/>
              <a:gd name="T6" fmla="*/ 1 w 67"/>
              <a:gd name="T7" fmla="*/ 19 h 65"/>
              <a:gd name="T8" fmla="*/ 19 w 67"/>
              <a:gd name="T9" fmla="*/ 0 h 65"/>
              <a:gd name="T10" fmla="*/ 48 w 67"/>
              <a:gd name="T11" fmla="*/ 0 h 65"/>
              <a:gd name="T12" fmla="*/ 66 w 67"/>
              <a:gd name="T13" fmla="*/ 17 h 65"/>
              <a:gd name="T14" fmla="*/ 66 w 67"/>
              <a:gd name="T15" fmla="*/ 47 h 65"/>
              <a:gd name="T16" fmla="*/ 45 w 67"/>
              <a:gd name="T17" fmla="*/ 65 h 65"/>
              <a:gd name="T18" fmla="*/ 33 w 67"/>
              <a:gd name="T19" fmla="*/ 65 h 65"/>
              <a:gd name="T20" fmla="*/ 45 w 67"/>
              <a:gd name="T21" fmla="*/ 21 h 65"/>
              <a:gd name="T22" fmla="*/ 22 w 67"/>
              <a:gd name="T23" fmla="*/ 21 h 65"/>
              <a:gd name="T24" fmla="*/ 22 w 67"/>
              <a:gd name="T25" fmla="*/ 44 h 65"/>
              <a:gd name="T26" fmla="*/ 45 w 67"/>
              <a:gd name="T27" fmla="*/ 44 h 65"/>
              <a:gd name="T28" fmla="*/ 45 w 67"/>
              <a:gd name="T29" fmla="*/ 21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7" h="65">
                <a:moveTo>
                  <a:pt x="33" y="65"/>
                </a:moveTo>
                <a:cubicBezTo>
                  <a:pt x="29" y="65"/>
                  <a:pt x="25" y="65"/>
                  <a:pt x="21" y="65"/>
                </a:cubicBezTo>
                <a:cubicBezTo>
                  <a:pt x="9" y="64"/>
                  <a:pt x="1" y="57"/>
                  <a:pt x="1" y="45"/>
                </a:cubicBezTo>
                <a:cubicBezTo>
                  <a:pt x="0" y="36"/>
                  <a:pt x="0" y="28"/>
                  <a:pt x="1" y="19"/>
                </a:cubicBezTo>
                <a:cubicBezTo>
                  <a:pt x="2" y="8"/>
                  <a:pt x="8" y="1"/>
                  <a:pt x="19" y="0"/>
                </a:cubicBezTo>
                <a:cubicBezTo>
                  <a:pt x="29" y="0"/>
                  <a:pt x="38" y="0"/>
                  <a:pt x="48" y="0"/>
                </a:cubicBezTo>
                <a:cubicBezTo>
                  <a:pt x="58" y="1"/>
                  <a:pt x="65" y="7"/>
                  <a:pt x="66" y="17"/>
                </a:cubicBezTo>
                <a:cubicBezTo>
                  <a:pt x="67" y="27"/>
                  <a:pt x="67" y="37"/>
                  <a:pt x="66" y="47"/>
                </a:cubicBezTo>
                <a:cubicBezTo>
                  <a:pt x="65" y="58"/>
                  <a:pt x="57" y="64"/>
                  <a:pt x="45" y="65"/>
                </a:cubicBezTo>
                <a:cubicBezTo>
                  <a:pt x="41" y="65"/>
                  <a:pt x="37" y="65"/>
                  <a:pt x="33" y="65"/>
                </a:cubicBezTo>
                <a:close/>
                <a:moveTo>
                  <a:pt x="45" y="21"/>
                </a:moveTo>
                <a:cubicBezTo>
                  <a:pt x="37" y="21"/>
                  <a:pt x="29" y="21"/>
                  <a:pt x="22" y="21"/>
                </a:cubicBezTo>
                <a:cubicBezTo>
                  <a:pt x="22" y="29"/>
                  <a:pt x="22" y="36"/>
                  <a:pt x="22" y="44"/>
                </a:cubicBezTo>
                <a:cubicBezTo>
                  <a:pt x="30" y="44"/>
                  <a:pt x="37" y="44"/>
                  <a:pt x="45" y="44"/>
                </a:cubicBezTo>
                <a:cubicBezTo>
                  <a:pt x="45" y="36"/>
                  <a:pt x="45" y="29"/>
                  <a:pt x="45" y="21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6" name="Freeform 35">
            <a:extLst>
              <a:ext uri="{FF2B5EF4-FFF2-40B4-BE49-F238E27FC236}">
                <a16:creationId xmlns:a16="http://schemas.microsoft.com/office/drawing/2014/main" id="{136D06EC-5C2E-A1F4-A17B-98418AF35687}"/>
              </a:ext>
            </a:extLst>
          </p:cNvPr>
          <p:cNvSpPr>
            <a:spLocks noEditPoints="1"/>
          </p:cNvSpPr>
          <p:nvPr/>
        </p:nvSpPr>
        <p:spPr bwMode="auto">
          <a:xfrm>
            <a:off x="6553284" y="3303037"/>
            <a:ext cx="55281" cy="51596"/>
          </a:xfrm>
          <a:custGeom>
            <a:avLst/>
            <a:gdLst>
              <a:gd name="T0" fmla="*/ 0 w 66"/>
              <a:gd name="T1" fmla="*/ 32 h 65"/>
              <a:gd name="T2" fmla="*/ 0 w 66"/>
              <a:gd name="T3" fmla="*/ 19 h 65"/>
              <a:gd name="T4" fmla="*/ 17 w 66"/>
              <a:gd name="T5" fmla="*/ 0 h 65"/>
              <a:gd name="T6" fmla="*/ 47 w 66"/>
              <a:gd name="T7" fmla="*/ 0 h 65"/>
              <a:gd name="T8" fmla="*/ 66 w 66"/>
              <a:gd name="T9" fmla="*/ 19 h 65"/>
              <a:gd name="T10" fmla="*/ 66 w 66"/>
              <a:gd name="T11" fmla="*/ 45 h 65"/>
              <a:gd name="T12" fmla="*/ 45 w 66"/>
              <a:gd name="T13" fmla="*/ 65 h 65"/>
              <a:gd name="T14" fmla="*/ 24 w 66"/>
              <a:gd name="T15" fmla="*/ 65 h 65"/>
              <a:gd name="T16" fmla="*/ 0 w 66"/>
              <a:gd name="T17" fmla="*/ 41 h 65"/>
              <a:gd name="T18" fmla="*/ 0 w 66"/>
              <a:gd name="T19" fmla="*/ 32 h 65"/>
              <a:gd name="T20" fmla="*/ 45 w 66"/>
              <a:gd name="T21" fmla="*/ 44 h 65"/>
              <a:gd name="T22" fmla="*/ 45 w 66"/>
              <a:gd name="T23" fmla="*/ 21 h 65"/>
              <a:gd name="T24" fmla="*/ 21 w 66"/>
              <a:gd name="T25" fmla="*/ 21 h 65"/>
              <a:gd name="T26" fmla="*/ 21 w 66"/>
              <a:gd name="T27" fmla="*/ 44 h 65"/>
              <a:gd name="T28" fmla="*/ 45 w 66"/>
              <a:gd name="T29" fmla="*/ 44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6" h="65">
                <a:moveTo>
                  <a:pt x="0" y="32"/>
                </a:moveTo>
                <a:cubicBezTo>
                  <a:pt x="0" y="27"/>
                  <a:pt x="0" y="23"/>
                  <a:pt x="0" y="19"/>
                </a:cubicBezTo>
                <a:cubicBezTo>
                  <a:pt x="1" y="9"/>
                  <a:pt x="7" y="1"/>
                  <a:pt x="17" y="0"/>
                </a:cubicBezTo>
                <a:cubicBezTo>
                  <a:pt x="27" y="0"/>
                  <a:pt x="37" y="0"/>
                  <a:pt x="47" y="0"/>
                </a:cubicBezTo>
                <a:cubicBezTo>
                  <a:pt x="58" y="1"/>
                  <a:pt x="65" y="8"/>
                  <a:pt x="66" y="19"/>
                </a:cubicBezTo>
                <a:cubicBezTo>
                  <a:pt x="66" y="28"/>
                  <a:pt x="66" y="37"/>
                  <a:pt x="66" y="45"/>
                </a:cubicBezTo>
                <a:cubicBezTo>
                  <a:pt x="65" y="57"/>
                  <a:pt x="57" y="64"/>
                  <a:pt x="45" y="65"/>
                </a:cubicBezTo>
                <a:cubicBezTo>
                  <a:pt x="38" y="65"/>
                  <a:pt x="31" y="65"/>
                  <a:pt x="24" y="65"/>
                </a:cubicBezTo>
                <a:cubicBezTo>
                  <a:pt x="7" y="65"/>
                  <a:pt x="0" y="57"/>
                  <a:pt x="0" y="41"/>
                </a:cubicBezTo>
                <a:cubicBezTo>
                  <a:pt x="0" y="38"/>
                  <a:pt x="0" y="35"/>
                  <a:pt x="0" y="32"/>
                </a:cubicBezTo>
                <a:close/>
                <a:moveTo>
                  <a:pt x="45" y="44"/>
                </a:moveTo>
                <a:cubicBezTo>
                  <a:pt x="45" y="36"/>
                  <a:pt x="45" y="29"/>
                  <a:pt x="45" y="21"/>
                </a:cubicBezTo>
                <a:cubicBezTo>
                  <a:pt x="36" y="21"/>
                  <a:pt x="29" y="21"/>
                  <a:pt x="21" y="21"/>
                </a:cubicBezTo>
                <a:cubicBezTo>
                  <a:pt x="21" y="29"/>
                  <a:pt x="21" y="36"/>
                  <a:pt x="21" y="44"/>
                </a:cubicBezTo>
                <a:cubicBezTo>
                  <a:pt x="29" y="44"/>
                  <a:pt x="36" y="44"/>
                  <a:pt x="45" y="4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7" name="Freeform 36">
            <a:extLst>
              <a:ext uri="{FF2B5EF4-FFF2-40B4-BE49-F238E27FC236}">
                <a16:creationId xmlns:a16="http://schemas.microsoft.com/office/drawing/2014/main" id="{2CE1FFDD-1972-D757-9A2A-2824EBE90379}"/>
              </a:ext>
            </a:extLst>
          </p:cNvPr>
          <p:cNvSpPr>
            <a:spLocks noEditPoints="1"/>
          </p:cNvSpPr>
          <p:nvPr/>
        </p:nvSpPr>
        <p:spPr bwMode="auto">
          <a:xfrm>
            <a:off x="6623307" y="3303037"/>
            <a:ext cx="53439" cy="51596"/>
          </a:xfrm>
          <a:custGeom>
            <a:avLst/>
            <a:gdLst>
              <a:gd name="T0" fmla="*/ 32 w 66"/>
              <a:gd name="T1" fmla="*/ 65 h 65"/>
              <a:gd name="T2" fmla="*/ 19 w 66"/>
              <a:gd name="T3" fmla="*/ 65 h 65"/>
              <a:gd name="T4" fmla="*/ 0 w 66"/>
              <a:gd name="T5" fmla="*/ 45 h 65"/>
              <a:gd name="T6" fmla="*/ 0 w 66"/>
              <a:gd name="T7" fmla="*/ 20 h 65"/>
              <a:gd name="T8" fmla="*/ 18 w 66"/>
              <a:gd name="T9" fmla="*/ 0 h 65"/>
              <a:gd name="T10" fmla="*/ 48 w 66"/>
              <a:gd name="T11" fmla="*/ 0 h 65"/>
              <a:gd name="T12" fmla="*/ 66 w 66"/>
              <a:gd name="T13" fmla="*/ 20 h 65"/>
              <a:gd name="T14" fmla="*/ 66 w 66"/>
              <a:gd name="T15" fmla="*/ 43 h 65"/>
              <a:gd name="T16" fmla="*/ 43 w 66"/>
              <a:gd name="T17" fmla="*/ 65 h 65"/>
              <a:gd name="T18" fmla="*/ 32 w 66"/>
              <a:gd name="T19" fmla="*/ 65 h 65"/>
              <a:gd name="T20" fmla="*/ 45 w 66"/>
              <a:gd name="T21" fmla="*/ 44 h 65"/>
              <a:gd name="T22" fmla="*/ 45 w 66"/>
              <a:gd name="T23" fmla="*/ 21 h 65"/>
              <a:gd name="T24" fmla="*/ 21 w 66"/>
              <a:gd name="T25" fmla="*/ 21 h 65"/>
              <a:gd name="T26" fmla="*/ 21 w 66"/>
              <a:gd name="T27" fmla="*/ 44 h 65"/>
              <a:gd name="T28" fmla="*/ 45 w 66"/>
              <a:gd name="T29" fmla="*/ 44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6" h="65">
                <a:moveTo>
                  <a:pt x="32" y="65"/>
                </a:moveTo>
                <a:cubicBezTo>
                  <a:pt x="28" y="65"/>
                  <a:pt x="23" y="65"/>
                  <a:pt x="19" y="65"/>
                </a:cubicBezTo>
                <a:cubicBezTo>
                  <a:pt x="8" y="64"/>
                  <a:pt x="0" y="56"/>
                  <a:pt x="0" y="45"/>
                </a:cubicBezTo>
                <a:cubicBezTo>
                  <a:pt x="0" y="36"/>
                  <a:pt x="0" y="28"/>
                  <a:pt x="0" y="20"/>
                </a:cubicBezTo>
                <a:cubicBezTo>
                  <a:pt x="0" y="9"/>
                  <a:pt x="7" y="1"/>
                  <a:pt x="18" y="0"/>
                </a:cubicBezTo>
                <a:cubicBezTo>
                  <a:pt x="28" y="0"/>
                  <a:pt x="38" y="0"/>
                  <a:pt x="48" y="0"/>
                </a:cubicBezTo>
                <a:cubicBezTo>
                  <a:pt x="58" y="1"/>
                  <a:pt x="65" y="9"/>
                  <a:pt x="66" y="20"/>
                </a:cubicBezTo>
                <a:cubicBezTo>
                  <a:pt x="66" y="28"/>
                  <a:pt x="66" y="36"/>
                  <a:pt x="66" y="43"/>
                </a:cubicBezTo>
                <a:cubicBezTo>
                  <a:pt x="65" y="57"/>
                  <a:pt x="57" y="64"/>
                  <a:pt x="43" y="65"/>
                </a:cubicBezTo>
                <a:cubicBezTo>
                  <a:pt x="39" y="65"/>
                  <a:pt x="36" y="65"/>
                  <a:pt x="32" y="65"/>
                </a:cubicBezTo>
                <a:close/>
                <a:moveTo>
                  <a:pt x="45" y="44"/>
                </a:moveTo>
                <a:cubicBezTo>
                  <a:pt x="45" y="36"/>
                  <a:pt x="45" y="28"/>
                  <a:pt x="45" y="21"/>
                </a:cubicBezTo>
                <a:cubicBezTo>
                  <a:pt x="37" y="21"/>
                  <a:pt x="29" y="21"/>
                  <a:pt x="21" y="21"/>
                </a:cubicBezTo>
                <a:cubicBezTo>
                  <a:pt x="21" y="29"/>
                  <a:pt x="21" y="36"/>
                  <a:pt x="21" y="44"/>
                </a:cubicBezTo>
                <a:cubicBezTo>
                  <a:pt x="29" y="44"/>
                  <a:pt x="37" y="44"/>
                  <a:pt x="45" y="4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D0CE6C1D-1AF5-67D9-1A71-D2FB526682D4}"/>
              </a:ext>
            </a:extLst>
          </p:cNvPr>
          <p:cNvSpPr txBox="1"/>
          <p:nvPr/>
        </p:nvSpPr>
        <p:spPr>
          <a:xfrm>
            <a:off x="7073554" y="3931260"/>
            <a:ext cx="713144" cy="385042"/>
          </a:xfrm>
          <a:prstGeom prst="rect">
            <a:avLst/>
          </a:prstGeom>
          <a:noFill/>
          <a:effectLst/>
        </p:spPr>
        <p:txBody>
          <a:bodyPr wrap="none" lIns="59436" tIns="29718" rIns="59436" bIns="29718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000">
                <a:gradFill flip="none" rotWithShape="1">
                  <a:gsLst>
                    <a:gs pos="26000">
                      <a:schemeClr val="bg1"/>
                    </a:gs>
                    <a:gs pos="100000">
                      <a:srgbClr val="D5FFF4"/>
                    </a:gs>
                  </a:gsLst>
                  <a:lin ang="2700000" scaled="1"/>
                  <a:tileRect/>
                </a:gradFill>
                <a:effectLst>
                  <a:outerShdw blurRad="63500" dist="63500" dir="1800000" sx="102000" sy="102000" algn="ctr" rotWithShape="0">
                    <a:srgbClr val="006047">
                      <a:alpha val="64000"/>
                    </a:srgb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Email</a:t>
            </a: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ABC47DFA-9BD6-C561-F03D-662275F1E313}"/>
              </a:ext>
            </a:extLst>
          </p:cNvPr>
          <p:cNvSpPr txBox="1"/>
          <p:nvPr/>
        </p:nvSpPr>
        <p:spPr>
          <a:xfrm>
            <a:off x="7039098" y="4266833"/>
            <a:ext cx="2877711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defRPr sz="240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uLnTx/>
                <a:uFillTx/>
                <a:latin typeface="+mn-ea"/>
                <a:ea typeface="+mn-ea"/>
                <a:cs typeface="OPPOSans R" panose="00020600040101010101" pitchFamily="18" charset="-122"/>
              </a:rPr>
              <a:t>0000000000@qq.com</a:t>
            </a:r>
          </a:p>
        </p:txBody>
      </p:sp>
      <p:sp>
        <p:nvSpPr>
          <p:cNvPr id="72" name="Freeform 14">
            <a:extLst>
              <a:ext uri="{FF2B5EF4-FFF2-40B4-BE49-F238E27FC236}">
                <a16:creationId xmlns:a16="http://schemas.microsoft.com/office/drawing/2014/main" id="{4B4119F4-A577-6BBB-BE8A-96F2F4A2D490}"/>
              </a:ext>
            </a:extLst>
          </p:cNvPr>
          <p:cNvSpPr>
            <a:spLocks noEditPoints="1"/>
          </p:cNvSpPr>
          <p:nvPr/>
        </p:nvSpPr>
        <p:spPr bwMode="auto">
          <a:xfrm>
            <a:off x="6353766" y="4038929"/>
            <a:ext cx="535396" cy="535396"/>
          </a:xfrm>
          <a:custGeom>
            <a:avLst/>
            <a:gdLst>
              <a:gd name="T0" fmla="*/ 526 w 672"/>
              <a:gd name="T1" fmla="*/ 175 h 672"/>
              <a:gd name="T2" fmla="*/ 662 w 672"/>
              <a:gd name="T3" fmla="*/ 311 h 672"/>
              <a:gd name="T4" fmla="*/ 672 w 672"/>
              <a:gd name="T5" fmla="*/ 654 h 672"/>
              <a:gd name="T6" fmla="*/ 18 w 672"/>
              <a:gd name="T7" fmla="*/ 672 h 672"/>
              <a:gd name="T8" fmla="*/ 0 w 672"/>
              <a:gd name="T9" fmla="*/ 332 h 672"/>
              <a:gd name="T10" fmla="*/ 139 w 672"/>
              <a:gd name="T11" fmla="*/ 214 h 672"/>
              <a:gd name="T12" fmla="*/ 146 w 672"/>
              <a:gd name="T13" fmla="*/ 51 h 672"/>
              <a:gd name="T14" fmla="*/ 543 w 672"/>
              <a:gd name="T15" fmla="*/ 0 h 672"/>
              <a:gd name="T16" fmla="*/ 594 w 672"/>
              <a:gd name="T17" fmla="*/ 86 h 672"/>
              <a:gd name="T18" fmla="*/ 526 w 672"/>
              <a:gd name="T19" fmla="*/ 101 h 672"/>
              <a:gd name="T20" fmla="*/ 403 w 672"/>
              <a:gd name="T21" fmla="*/ 22 h 672"/>
              <a:gd name="T22" fmla="*/ 168 w 672"/>
              <a:gd name="T23" fmla="*/ 47 h 672"/>
              <a:gd name="T24" fmla="*/ 174 w 672"/>
              <a:gd name="T25" fmla="*/ 432 h 672"/>
              <a:gd name="T26" fmla="*/ 241 w 672"/>
              <a:gd name="T27" fmla="*/ 473 h 672"/>
              <a:gd name="T28" fmla="*/ 365 w 672"/>
              <a:gd name="T29" fmla="*/ 423 h 672"/>
              <a:gd name="T30" fmla="*/ 447 w 672"/>
              <a:gd name="T31" fmla="*/ 472 h 672"/>
              <a:gd name="T32" fmla="*/ 504 w 672"/>
              <a:gd name="T33" fmla="*/ 415 h 672"/>
              <a:gd name="T34" fmla="*/ 507 w 672"/>
              <a:gd name="T35" fmla="*/ 22 h 672"/>
              <a:gd name="T36" fmla="*/ 620 w 672"/>
              <a:gd name="T37" fmla="*/ 644 h 672"/>
              <a:gd name="T38" fmla="*/ 318 w 672"/>
              <a:gd name="T39" fmla="*/ 442 h 672"/>
              <a:gd name="T40" fmla="*/ 46 w 672"/>
              <a:gd name="T41" fmla="*/ 649 h 672"/>
              <a:gd name="T42" fmla="*/ 23 w 672"/>
              <a:gd name="T43" fmla="*/ 638 h 672"/>
              <a:gd name="T44" fmla="*/ 23 w 672"/>
              <a:gd name="T45" fmla="*/ 347 h 672"/>
              <a:gd name="T46" fmla="*/ 649 w 672"/>
              <a:gd name="T47" fmla="*/ 347 h 672"/>
              <a:gd name="T48" fmla="*/ 649 w 672"/>
              <a:gd name="T49" fmla="*/ 638 h 672"/>
              <a:gd name="T50" fmla="*/ 145 w 672"/>
              <a:gd name="T51" fmla="*/ 237 h 672"/>
              <a:gd name="T52" fmla="*/ 145 w 672"/>
              <a:gd name="T53" fmla="*/ 411 h 672"/>
              <a:gd name="T54" fmla="*/ 642 w 672"/>
              <a:gd name="T55" fmla="*/ 325 h 672"/>
              <a:gd name="T56" fmla="*/ 527 w 672"/>
              <a:gd name="T57" fmla="*/ 411 h 672"/>
              <a:gd name="T58" fmla="*/ 570 w 672"/>
              <a:gd name="T59" fmla="*/ 78 h 672"/>
              <a:gd name="T60" fmla="*/ 550 w 672"/>
              <a:gd name="T61" fmla="*/ 23 h 672"/>
              <a:gd name="T62" fmla="*/ 526 w 672"/>
              <a:gd name="T63" fmla="*/ 78 h 6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72" h="672">
                <a:moveTo>
                  <a:pt x="526" y="101"/>
                </a:moveTo>
                <a:cubicBezTo>
                  <a:pt x="526" y="127"/>
                  <a:pt x="528" y="151"/>
                  <a:pt x="526" y="175"/>
                </a:cubicBezTo>
                <a:cubicBezTo>
                  <a:pt x="524" y="200"/>
                  <a:pt x="531" y="215"/>
                  <a:pt x="552" y="229"/>
                </a:cubicBezTo>
                <a:cubicBezTo>
                  <a:pt x="590" y="255"/>
                  <a:pt x="625" y="284"/>
                  <a:pt x="662" y="311"/>
                </a:cubicBezTo>
                <a:cubicBezTo>
                  <a:pt x="669" y="317"/>
                  <a:pt x="672" y="323"/>
                  <a:pt x="672" y="332"/>
                </a:cubicBezTo>
                <a:cubicBezTo>
                  <a:pt x="672" y="439"/>
                  <a:pt x="672" y="547"/>
                  <a:pt x="672" y="654"/>
                </a:cubicBezTo>
                <a:cubicBezTo>
                  <a:pt x="672" y="669"/>
                  <a:pt x="669" y="672"/>
                  <a:pt x="654" y="672"/>
                </a:cubicBezTo>
                <a:cubicBezTo>
                  <a:pt x="442" y="672"/>
                  <a:pt x="230" y="672"/>
                  <a:pt x="18" y="672"/>
                </a:cubicBezTo>
                <a:cubicBezTo>
                  <a:pt x="3" y="672"/>
                  <a:pt x="0" y="669"/>
                  <a:pt x="0" y="654"/>
                </a:cubicBezTo>
                <a:cubicBezTo>
                  <a:pt x="0" y="546"/>
                  <a:pt x="0" y="439"/>
                  <a:pt x="0" y="332"/>
                </a:cubicBezTo>
                <a:cubicBezTo>
                  <a:pt x="0" y="323"/>
                  <a:pt x="3" y="317"/>
                  <a:pt x="10" y="312"/>
                </a:cubicBezTo>
                <a:cubicBezTo>
                  <a:pt x="53" y="279"/>
                  <a:pt x="96" y="247"/>
                  <a:pt x="139" y="214"/>
                </a:cubicBezTo>
                <a:cubicBezTo>
                  <a:pt x="144" y="210"/>
                  <a:pt x="146" y="206"/>
                  <a:pt x="146" y="200"/>
                </a:cubicBezTo>
                <a:cubicBezTo>
                  <a:pt x="146" y="150"/>
                  <a:pt x="146" y="101"/>
                  <a:pt x="146" y="51"/>
                </a:cubicBezTo>
                <a:cubicBezTo>
                  <a:pt x="146" y="17"/>
                  <a:pt x="163" y="0"/>
                  <a:pt x="197" y="0"/>
                </a:cubicBezTo>
                <a:cubicBezTo>
                  <a:pt x="312" y="0"/>
                  <a:pt x="427" y="0"/>
                  <a:pt x="543" y="0"/>
                </a:cubicBezTo>
                <a:cubicBezTo>
                  <a:pt x="576" y="0"/>
                  <a:pt x="594" y="18"/>
                  <a:pt x="594" y="50"/>
                </a:cubicBezTo>
                <a:cubicBezTo>
                  <a:pt x="594" y="62"/>
                  <a:pt x="594" y="74"/>
                  <a:pt x="594" y="86"/>
                </a:cubicBezTo>
                <a:cubicBezTo>
                  <a:pt x="593" y="97"/>
                  <a:pt x="590" y="101"/>
                  <a:pt x="579" y="101"/>
                </a:cubicBezTo>
                <a:cubicBezTo>
                  <a:pt x="562" y="101"/>
                  <a:pt x="545" y="101"/>
                  <a:pt x="526" y="101"/>
                </a:cubicBezTo>
                <a:close/>
                <a:moveTo>
                  <a:pt x="507" y="22"/>
                </a:moveTo>
                <a:cubicBezTo>
                  <a:pt x="473" y="22"/>
                  <a:pt x="438" y="22"/>
                  <a:pt x="403" y="22"/>
                </a:cubicBezTo>
                <a:cubicBezTo>
                  <a:pt x="334" y="22"/>
                  <a:pt x="265" y="22"/>
                  <a:pt x="195" y="22"/>
                </a:cubicBezTo>
                <a:cubicBezTo>
                  <a:pt x="177" y="22"/>
                  <a:pt x="168" y="31"/>
                  <a:pt x="168" y="47"/>
                </a:cubicBezTo>
                <a:cubicBezTo>
                  <a:pt x="168" y="172"/>
                  <a:pt x="168" y="297"/>
                  <a:pt x="168" y="422"/>
                </a:cubicBezTo>
                <a:cubicBezTo>
                  <a:pt x="168" y="426"/>
                  <a:pt x="171" y="430"/>
                  <a:pt x="174" y="432"/>
                </a:cubicBezTo>
                <a:cubicBezTo>
                  <a:pt x="191" y="446"/>
                  <a:pt x="209" y="459"/>
                  <a:pt x="227" y="473"/>
                </a:cubicBezTo>
                <a:cubicBezTo>
                  <a:pt x="233" y="478"/>
                  <a:pt x="236" y="477"/>
                  <a:pt x="241" y="473"/>
                </a:cubicBezTo>
                <a:cubicBezTo>
                  <a:pt x="263" y="456"/>
                  <a:pt x="285" y="439"/>
                  <a:pt x="307" y="423"/>
                </a:cubicBezTo>
                <a:cubicBezTo>
                  <a:pt x="326" y="408"/>
                  <a:pt x="346" y="408"/>
                  <a:pt x="365" y="423"/>
                </a:cubicBezTo>
                <a:cubicBezTo>
                  <a:pt x="387" y="439"/>
                  <a:pt x="409" y="455"/>
                  <a:pt x="430" y="472"/>
                </a:cubicBezTo>
                <a:cubicBezTo>
                  <a:pt x="436" y="477"/>
                  <a:pt x="440" y="477"/>
                  <a:pt x="447" y="472"/>
                </a:cubicBezTo>
                <a:cubicBezTo>
                  <a:pt x="462" y="460"/>
                  <a:pt x="477" y="448"/>
                  <a:pt x="493" y="437"/>
                </a:cubicBezTo>
                <a:cubicBezTo>
                  <a:pt x="501" y="431"/>
                  <a:pt x="504" y="425"/>
                  <a:pt x="504" y="415"/>
                </a:cubicBezTo>
                <a:cubicBezTo>
                  <a:pt x="504" y="295"/>
                  <a:pt x="504" y="176"/>
                  <a:pt x="504" y="56"/>
                </a:cubicBezTo>
                <a:cubicBezTo>
                  <a:pt x="504" y="45"/>
                  <a:pt x="506" y="34"/>
                  <a:pt x="507" y="22"/>
                </a:cubicBezTo>
                <a:close/>
                <a:moveTo>
                  <a:pt x="626" y="649"/>
                </a:moveTo>
                <a:cubicBezTo>
                  <a:pt x="623" y="647"/>
                  <a:pt x="622" y="645"/>
                  <a:pt x="620" y="644"/>
                </a:cubicBezTo>
                <a:cubicBezTo>
                  <a:pt x="531" y="576"/>
                  <a:pt x="442" y="509"/>
                  <a:pt x="353" y="441"/>
                </a:cubicBezTo>
                <a:cubicBezTo>
                  <a:pt x="341" y="432"/>
                  <a:pt x="331" y="432"/>
                  <a:pt x="318" y="442"/>
                </a:cubicBezTo>
                <a:cubicBezTo>
                  <a:pt x="230" y="509"/>
                  <a:pt x="142" y="575"/>
                  <a:pt x="54" y="642"/>
                </a:cubicBezTo>
                <a:cubicBezTo>
                  <a:pt x="52" y="644"/>
                  <a:pt x="49" y="646"/>
                  <a:pt x="46" y="649"/>
                </a:cubicBezTo>
                <a:cubicBezTo>
                  <a:pt x="240" y="649"/>
                  <a:pt x="432" y="649"/>
                  <a:pt x="626" y="649"/>
                </a:cubicBezTo>
                <a:close/>
                <a:moveTo>
                  <a:pt x="23" y="638"/>
                </a:moveTo>
                <a:cubicBezTo>
                  <a:pt x="88" y="589"/>
                  <a:pt x="151" y="541"/>
                  <a:pt x="215" y="492"/>
                </a:cubicBezTo>
                <a:cubicBezTo>
                  <a:pt x="151" y="444"/>
                  <a:pt x="88" y="396"/>
                  <a:pt x="23" y="347"/>
                </a:cubicBezTo>
                <a:cubicBezTo>
                  <a:pt x="23" y="445"/>
                  <a:pt x="23" y="540"/>
                  <a:pt x="23" y="638"/>
                </a:cubicBezTo>
                <a:close/>
                <a:moveTo>
                  <a:pt x="649" y="347"/>
                </a:moveTo>
                <a:cubicBezTo>
                  <a:pt x="584" y="396"/>
                  <a:pt x="521" y="444"/>
                  <a:pt x="457" y="492"/>
                </a:cubicBezTo>
                <a:cubicBezTo>
                  <a:pt x="521" y="541"/>
                  <a:pt x="585" y="589"/>
                  <a:pt x="649" y="638"/>
                </a:cubicBezTo>
                <a:cubicBezTo>
                  <a:pt x="649" y="540"/>
                  <a:pt x="649" y="445"/>
                  <a:pt x="649" y="347"/>
                </a:cubicBezTo>
                <a:close/>
                <a:moveTo>
                  <a:pt x="145" y="237"/>
                </a:moveTo>
                <a:cubicBezTo>
                  <a:pt x="106" y="267"/>
                  <a:pt x="68" y="296"/>
                  <a:pt x="30" y="325"/>
                </a:cubicBezTo>
                <a:cubicBezTo>
                  <a:pt x="68" y="354"/>
                  <a:pt x="106" y="382"/>
                  <a:pt x="145" y="411"/>
                </a:cubicBezTo>
                <a:cubicBezTo>
                  <a:pt x="145" y="353"/>
                  <a:pt x="145" y="296"/>
                  <a:pt x="145" y="237"/>
                </a:cubicBezTo>
                <a:close/>
                <a:moveTo>
                  <a:pt x="642" y="325"/>
                </a:moveTo>
                <a:cubicBezTo>
                  <a:pt x="604" y="296"/>
                  <a:pt x="566" y="267"/>
                  <a:pt x="527" y="237"/>
                </a:cubicBezTo>
                <a:cubicBezTo>
                  <a:pt x="527" y="296"/>
                  <a:pt x="527" y="353"/>
                  <a:pt x="527" y="411"/>
                </a:cubicBezTo>
                <a:cubicBezTo>
                  <a:pt x="566" y="382"/>
                  <a:pt x="603" y="354"/>
                  <a:pt x="642" y="325"/>
                </a:cubicBezTo>
                <a:close/>
                <a:moveTo>
                  <a:pt x="570" y="78"/>
                </a:moveTo>
                <a:cubicBezTo>
                  <a:pt x="570" y="64"/>
                  <a:pt x="571" y="52"/>
                  <a:pt x="570" y="40"/>
                </a:cubicBezTo>
                <a:cubicBezTo>
                  <a:pt x="569" y="30"/>
                  <a:pt x="560" y="23"/>
                  <a:pt x="550" y="23"/>
                </a:cubicBezTo>
                <a:cubicBezTo>
                  <a:pt x="540" y="22"/>
                  <a:pt x="529" y="28"/>
                  <a:pt x="528" y="38"/>
                </a:cubicBezTo>
                <a:cubicBezTo>
                  <a:pt x="526" y="51"/>
                  <a:pt x="527" y="64"/>
                  <a:pt x="526" y="78"/>
                </a:cubicBezTo>
                <a:cubicBezTo>
                  <a:pt x="542" y="78"/>
                  <a:pt x="556" y="78"/>
                  <a:pt x="570" y="78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3" name="Freeform 15">
            <a:extLst>
              <a:ext uri="{FF2B5EF4-FFF2-40B4-BE49-F238E27FC236}">
                <a16:creationId xmlns:a16="http://schemas.microsoft.com/office/drawing/2014/main" id="{DFDEA3BB-6AD1-1D4B-F207-1A1E51D02A5E}"/>
              </a:ext>
            </a:extLst>
          </p:cNvPr>
          <p:cNvSpPr>
            <a:spLocks noEditPoints="1"/>
          </p:cNvSpPr>
          <p:nvPr/>
        </p:nvSpPr>
        <p:spPr bwMode="auto">
          <a:xfrm>
            <a:off x="6523875" y="4090858"/>
            <a:ext cx="196969" cy="161156"/>
          </a:xfrm>
          <a:custGeom>
            <a:avLst/>
            <a:gdLst>
              <a:gd name="T0" fmla="*/ 123 w 246"/>
              <a:gd name="T1" fmla="*/ 0 h 202"/>
              <a:gd name="T2" fmla="*/ 228 w 246"/>
              <a:gd name="T3" fmla="*/ 0 h 202"/>
              <a:gd name="T4" fmla="*/ 246 w 246"/>
              <a:gd name="T5" fmla="*/ 18 h 202"/>
              <a:gd name="T6" fmla="*/ 246 w 246"/>
              <a:gd name="T7" fmla="*/ 184 h 202"/>
              <a:gd name="T8" fmla="*/ 228 w 246"/>
              <a:gd name="T9" fmla="*/ 202 h 202"/>
              <a:gd name="T10" fmla="*/ 18 w 246"/>
              <a:gd name="T11" fmla="*/ 202 h 202"/>
              <a:gd name="T12" fmla="*/ 0 w 246"/>
              <a:gd name="T13" fmla="*/ 184 h 202"/>
              <a:gd name="T14" fmla="*/ 0 w 246"/>
              <a:gd name="T15" fmla="*/ 18 h 202"/>
              <a:gd name="T16" fmla="*/ 18 w 246"/>
              <a:gd name="T17" fmla="*/ 0 h 202"/>
              <a:gd name="T18" fmla="*/ 123 w 246"/>
              <a:gd name="T19" fmla="*/ 0 h 202"/>
              <a:gd name="T20" fmla="*/ 23 w 246"/>
              <a:gd name="T21" fmla="*/ 23 h 202"/>
              <a:gd name="T22" fmla="*/ 23 w 246"/>
              <a:gd name="T23" fmla="*/ 179 h 202"/>
              <a:gd name="T24" fmla="*/ 223 w 246"/>
              <a:gd name="T25" fmla="*/ 179 h 202"/>
              <a:gd name="T26" fmla="*/ 223 w 246"/>
              <a:gd name="T27" fmla="*/ 23 h 202"/>
              <a:gd name="T28" fmla="*/ 23 w 246"/>
              <a:gd name="T29" fmla="*/ 23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46" h="202">
                <a:moveTo>
                  <a:pt x="123" y="0"/>
                </a:moveTo>
                <a:cubicBezTo>
                  <a:pt x="158" y="0"/>
                  <a:pt x="193" y="0"/>
                  <a:pt x="228" y="0"/>
                </a:cubicBezTo>
                <a:cubicBezTo>
                  <a:pt x="243" y="0"/>
                  <a:pt x="246" y="3"/>
                  <a:pt x="246" y="18"/>
                </a:cubicBezTo>
                <a:cubicBezTo>
                  <a:pt x="246" y="73"/>
                  <a:pt x="246" y="129"/>
                  <a:pt x="246" y="184"/>
                </a:cubicBezTo>
                <a:cubicBezTo>
                  <a:pt x="246" y="199"/>
                  <a:pt x="243" y="202"/>
                  <a:pt x="228" y="202"/>
                </a:cubicBezTo>
                <a:cubicBezTo>
                  <a:pt x="158" y="202"/>
                  <a:pt x="88" y="202"/>
                  <a:pt x="18" y="202"/>
                </a:cubicBezTo>
                <a:cubicBezTo>
                  <a:pt x="3" y="202"/>
                  <a:pt x="0" y="199"/>
                  <a:pt x="0" y="184"/>
                </a:cubicBezTo>
                <a:cubicBezTo>
                  <a:pt x="0" y="129"/>
                  <a:pt x="0" y="73"/>
                  <a:pt x="0" y="18"/>
                </a:cubicBezTo>
                <a:cubicBezTo>
                  <a:pt x="0" y="3"/>
                  <a:pt x="3" y="0"/>
                  <a:pt x="18" y="0"/>
                </a:cubicBezTo>
                <a:cubicBezTo>
                  <a:pt x="53" y="0"/>
                  <a:pt x="88" y="0"/>
                  <a:pt x="123" y="0"/>
                </a:cubicBezTo>
                <a:close/>
                <a:moveTo>
                  <a:pt x="23" y="23"/>
                </a:moveTo>
                <a:cubicBezTo>
                  <a:pt x="23" y="76"/>
                  <a:pt x="23" y="127"/>
                  <a:pt x="23" y="179"/>
                </a:cubicBezTo>
                <a:cubicBezTo>
                  <a:pt x="90" y="179"/>
                  <a:pt x="156" y="179"/>
                  <a:pt x="223" y="179"/>
                </a:cubicBezTo>
                <a:cubicBezTo>
                  <a:pt x="223" y="127"/>
                  <a:pt x="223" y="75"/>
                  <a:pt x="223" y="23"/>
                </a:cubicBezTo>
                <a:cubicBezTo>
                  <a:pt x="156" y="23"/>
                  <a:pt x="90" y="23"/>
                  <a:pt x="23" y="23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4" name="Freeform 16">
            <a:extLst>
              <a:ext uri="{FF2B5EF4-FFF2-40B4-BE49-F238E27FC236}">
                <a16:creationId xmlns:a16="http://schemas.microsoft.com/office/drawing/2014/main" id="{FBDA753C-41CB-86FF-8A06-AB03D1EA670D}"/>
              </a:ext>
            </a:extLst>
          </p:cNvPr>
          <p:cNvSpPr>
            <a:spLocks/>
          </p:cNvSpPr>
          <p:nvPr/>
        </p:nvSpPr>
        <p:spPr bwMode="auto">
          <a:xfrm>
            <a:off x="6523875" y="4314685"/>
            <a:ext cx="170109" cy="17906"/>
          </a:xfrm>
          <a:custGeom>
            <a:avLst/>
            <a:gdLst>
              <a:gd name="T0" fmla="*/ 212 w 212"/>
              <a:gd name="T1" fmla="*/ 0 h 21"/>
              <a:gd name="T2" fmla="*/ 212 w 212"/>
              <a:gd name="T3" fmla="*/ 21 h 21"/>
              <a:gd name="T4" fmla="*/ 0 w 212"/>
              <a:gd name="T5" fmla="*/ 21 h 21"/>
              <a:gd name="T6" fmla="*/ 0 w 212"/>
              <a:gd name="T7" fmla="*/ 0 h 21"/>
              <a:gd name="T8" fmla="*/ 212 w 212"/>
              <a:gd name="T9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2" h="21">
                <a:moveTo>
                  <a:pt x="212" y="0"/>
                </a:moveTo>
                <a:cubicBezTo>
                  <a:pt x="212" y="7"/>
                  <a:pt x="212" y="14"/>
                  <a:pt x="212" y="21"/>
                </a:cubicBezTo>
                <a:cubicBezTo>
                  <a:pt x="142" y="21"/>
                  <a:pt x="72" y="21"/>
                  <a:pt x="0" y="21"/>
                </a:cubicBezTo>
                <a:cubicBezTo>
                  <a:pt x="0" y="14"/>
                  <a:pt x="0" y="8"/>
                  <a:pt x="0" y="0"/>
                </a:cubicBezTo>
                <a:cubicBezTo>
                  <a:pt x="71" y="0"/>
                  <a:pt x="141" y="0"/>
                  <a:pt x="212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5" name="Freeform 17">
            <a:extLst>
              <a:ext uri="{FF2B5EF4-FFF2-40B4-BE49-F238E27FC236}">
                <a16:creationId xmlns:a16="http://schemas.microsoft.com/office/drawing/2014/main" id="{28AFEE7A-DCF7-E36C-453B-7DA8A7621E19}"/>
              </a:ext>
            </a:extLst>
          </p:cNvPr>
          <p:cNvSpPr>
            <a:spLocks/>
          </p:cNvSpPr>
          <p:nvPr/>
        </p:nvSpPr>
        <p:spPr bwMode="auto">
          <a:xfrm>
            <a:off x="6586547" y="4278872"/>
            <a:ext cx="134296" cy="17906"/>
          </a:xfrm>
          <a:custGeom>
            <a:avLst/>
            <a:gdLst>
              <a:gd name="T0" fmla="*/ 0 w 167"/>
              <a:gd name="T1" fmla="*/ 21 h 21"/>
              <a:gd name="T2" fmla="*/ 0 w 167"/>
              <a:gd name="T3" fmla="*/ 0 h 21"/>
              <a:gd name="T4" fmla="*/ 167 w 167"/>
              <a:gd name="T5" fmla="*/ 0 h 21"/>
              <a:gd name="T6" fmla="*/ 167 w 167"/>
              <a:gd name="T7" fmla="*/ 21 h 21"/>
              <a:gd name="T8" fmla="*/ 0 w 167"/>
              <a:gd name="T9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7" h="21">
                <a:moveTo>
                  <a:pt x="0" y="21"/>
                </a:moveTo>
                <a:cubicBezTo>
                  <a:pt x="0" y="14"/>
                  <a:pt x="0" y="7"/>
                  <a:pt x="0" y="0"/>
                </a:cubicBezTo>
                <a:cubicBezTo>
                  <a:pt x="55" y="0"/>
                  <a:pt x="111" y="0"/>
                  <a:pt x="167" y="0"/>
                </a:cubicBezTo>
                <a:cubicBezTo>
                  <a:pt x="167" y="7"/>
                  <a:pt x="167" y="14"/>
                  <a:pt x="167" y="21"/>
                </a:cubicBezTo>
                <a:cubicBezTo>
                  <a:pt x="111" y="21"/>
                  <a:pt x="56" y="21"/>
                  <a:pt x="0" y="21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6" name="Freeform 18">
            <a:extLst>
              <a:ext uri="{FF2B5EF4-FFF2-40B4-BE49-F238E27FC236}">
                <a16:creationId xmlns:a16="http://schemas.microsoft.com/office/drawing/2014/main" id="{C1DAF407-4EDD-8A05-3251-8AC9A1DE62A2}"/>
              </a:ext>
            </a:extLst>
          </p:cNvPr>
          <p:cNvSpPr>
            <a:spLocks/>
          </p:cNvSpPr>
          <p:nvPr/>
        </p:nvSpPr>
        <p:spPr bwMode="auto">
          <a:xfrm>
            <a:off x="6550735" y="4278872"/>
            <a:ext cx="17906" cy="17906"/>
          </a:xfrm>
          <a:custGeom>
            <a:avLst/>
            <a:gdLst>
              <a:gd name="T0" fmla="*/ 0 w 21"/>
              <a:gd name="T1" fmla="*/ 21 h 21"/>
              <a:gd name="T2" fmla="*/ 0 w 21"/>
              <a:gd name="T3" fmla="*/ 0 h 21"/>
              <a:gd name="T4" fmla="*/ 21 w 21"/>
              <a:gd name="T5" fmla="*/ 0 h 21"/>
              <a:gd name="T6" fmla="*/ 21 w 21"/>
              <a:gd name="T7" fmla="*/ 21 h 21"/>
              <a:gd name="T8" fmla="*/ 0 w 21"/>
              <a:gd name="T9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" h="21">
                <a:moveTo>
                  <a:pt x="0" y="21"/>
                </a:moveTo>
                <a:cubicBezTo>
                  <a:pt x="0" y="14"/>
                  <a:pt x="0" y="7"/>
                  <a:pt x="0" y="0"/>
                </a:cubicBezTo>
                <a:cubicBezTo>
                  <a:pt x="7" y="0"/>
                  <a:pt x="14" y="0"/>
                  <a:pt x="21" y="0"/>
                </a:cubicBezTo>
                <a:cubicBezTo>
                  <a:pt x="21" y="7"/>
                  <a:pt x="21" y="14"/>
                  <a:pt x="21" y="21"/>
                </a:cubicBezTo>
                <a:cubicBezTo>
                  <a:pt x="14" y="21"/>
                  <a:pt x="7" y="21"/>
                  <a:pt x="0" y="21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7" name="Freeform 19">
            <a:extLst>
              <a:ext uri="{FF2B5EF4-FFF2-40B4-BE49-F238E27FC236}">
                <a16:creationId xmlns:a16="http://schemas.microsoft.com/office/drawing/2014/main" id="{D462DBE0-269A-91D6-6CE6-9835C44E1929}"/>
              </a:ext>
            </a:extLst>
          </p:cNvPr>
          <p:cNvSpPr>
            <a:spLocks/>
          </p:cNvSpPr>
          <p:nvPr/>
        </p:nvSpPr>
        <p:spPr bwMode="auto">
          <a:xfrm>
            <a:off x="6541781" y="4502700"/>
            <a:ext cx="159365" cy="16116"/>
          </a:xfrm>
          <a:custGeom>
            <a:avLst/>
            <a:gdLst>
              <a:gd name="T0" fmla="*/ 0 w 200"/>
              <a:gd name="T1" fmla="*/ 21 h 21"/>
              <a:gd name="T2" fmla="*/ 0 w 200"/>
              <a:gd name="T3" fmla="*/ 0 h 21"/>
              <a:gd name="T4" fmla="*/ 200 w 200"/>
              <a:gd name="T5" fmla="*/ 0 h 21"/>
              <a:gd name="T6" fmla="*/ 200 w 200"/>
              <a:gd name="T7" fmla="*/ 21 h 21"/>
              <a:gd name="T8" fmla="*/ 0 w 200"/>
              <a:gd name="T9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0" h="21">
                <a:moveTo>
                  <a:pt x="0" y="21"/>
                </a:moveTo>
                <a:cubicBezTo>
                  <a:pt x="0" y="14"/>
                  <a:pt x="0" y="7"/>
                  <a:pt x="0" y="0"/>
                </a:cubicBezTo>
                <a:cubicBezTo>
                  <a:pt x="66" y="0"/>
                  <a:pt x="133" y="0"/>
                  <a:pt x="200" y="0"/>
                </a:cubicBezTo>
                <a:cubicBezTo>
                  <a:pt x="200" y="7"/>
                  <a:pt x="200" y="14"/>
                  <a:pt x="200" y="21"/>
                </a:cubicBezTo>
                <a:cubicBezTo>
                  <a:pt x="133" y="21"/>
                  <a:pt x="67" y="21"/>
                  <a:pt x="0" y="21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8" name="Freeform 20">
            <a:extLst>
              <a:ext uri="{FF2B5EF4-FFF2-40B4-BE49-F238E27FC236}">
                <a16:creationId xmlns:a16="http://schemas.microsoft.com/office/drawing/2014/main" id="{5D0AEC6A-08D3-9522-3C54-F58EF89D3090}"/>
              </a:ext>
            </a:extLst>
          </p:cNvPr>
          <p:cNvSpPr>
            <a:spLocks/>
          </p:cNvSpPr>
          <p:nvPr/>
        </p:nvSpPr>
        <p:spPr bwMode="auto">
          <a:xfrm>
            <a:off x="6568641" y="4466888"/>
            <a:ext cx="107437" cy="16116"/>
          </a:xfrm>
          <a:custGeom>
            <a:avLst/>
            <a:gdLst>
              <a:gd name="T0" fmla="*/ 0 w 134"/>
              <a:gd name="T1" fmla="*/ 21 h 21"/>
              <a:gd name="T2" fmla="*/ 0 w 134"/>
              <a:gd name="T3" fmla="*/ 0 h 21"/>
              <a:gd name="T4" fmla="*/ 134 w 134"/>
              <a:gd name="T5" fmla="*/ 0 h 21"/>
              <a:gd name="T6" fmla="*/ 134 w 134"/>
              <a:gd name="T7" fmla="*/ 21 h 21"/>
              <a:gd name="T8" fmla="*/ 0 w 134"/>
              <a:gd name="T9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" h="21">
                <a:moveTo>
                  <a:pt x="0" y="21"/>
                </a:moveTo>
                <a:cubicBezTo>
                  <a:pt x="0" y="14"/>
                  <a:pt x="0" y="8"/>
                  <a:pt x="0" y="0"/>
                </a:cubicBezTo>
                <a:cubicBezTo>
                  <a:pt x="45" y="0"/>
                  <a:pt x="89" y="0"/>
                  <a:pt x="134" y="0"/>
                </a:cubicBezTo>
                <a:cubicBezTo>
                  <a:pt x="134" y="7"/>
                  <a:pt x="134" y="14"/>
                  <a:pt x="134" y="21"/>
                </a:cubicBezTo>
                <a:cubicBezTo>
                  <a:pt x="89" y="21"/>
                  <a:pt x="45" y="21"/>
                  <a:pt x="0" y="21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9" name="Freeform 21">
            <a:extLst>
              <a:ext uri="{FF2B5EF4-FFF2-40B4-BE49-F238E27FC236}">
                <a16:creationId xmlns:a16="http://schemas.microsoft.com/office/drawing/2014/main" id="{DB9614E1-1B2C-CF94-9909-02289B9056CC}"/>
              </a:ext>
            </a:extLst>
          </p:cNvPr>
          <p:cNvSpPr>
            <a:spLocks noEditPoints="1"/>
          </p:cNvSpPr>
          <p:nvPr/>
        </p:nvSpPr>
        <p:spPr bwMode="auto">
          <a:xfrm>
            <a:off x="6577593" y="4126670"/>
            <a:ext cx="105646" cy="91322"/>
          </a:xfrm>
          <a:custGeom>
            <a:avLst/>
            <a:gdLst>
              <a:gd name="T0" fmla="*/ 0 w 133"/>
              <a:gd name="T1" fmla="*/ 58 h 116"/>
              <a:gd name="T2" fmla="*/ 0 w 133"/>
              <a:gd name="T3" fmla="*/ 17 h 116"/>
              <a:gd name="T4" fmla="*/ 19 w 133"/>
              <a:gd name="T5" fmla="*/ 4 h 116"/>
              <a:gd name="T6" fmla="*/ 124 w 133"/>
              <a:gd name="T7" fmla="*/ 46 h 116"/>
              <a:gd name="T8" fmla="*/ 133 w 133"/>
              <a:gd name="T9" fmla="*/ 58 h 116"/>
              <a:gd name="T10" fmla="*/ 124 w 133"/>
              <a:gd name="T11" fmla="*/ 70 h 116"/>
              <a:gd name="T12" fmla="*/ 18 w 133"/>
              <a:gd name="T13" fmla="*/ 112 h 116"/>
              <a:gd name="T14" fmla="*/ 0 w 133"/>
              <a:gd name="T15" fmla="*/ 100 h 116"/>
              <a:gd name="T16" fmla="*/ 0 w 133"/>
              <a:gd name="T17" fmla="*/ 58 h 116"/>
              <a:gd name="T18" fmla="*/ 93 w 133"/>
              <a:gd name="T19" fmla="*/ 58 h 116"/>
              <a:gd name="T20" fmla="*/ 23 w 133"/>
              <a:gd name="T21" fmla="*/ 30 h 116"/>
              <a:gd name="T22" fmla="*/ 23 w 133"/>
              <a:gd name="T23" fmla="*/ 86 h 116"/>
              <a:gd name="T24" fmla="*/ 93 w 133"/>
              <a:gd name="T25" fmla="*/ 58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3" h="116">
                <a:moveTo>
                  <a:pt x="0" y="58"/>
                </a:moveTo>
                <a:cubicBezTo>
                  <a:pt x="0" y="44"/>
                  <a:pt x="0" y="31"/>
                  <a:pt x="0" y="17"/>
                </a:cubicBezTo>
                <a:cubicBezTo>
                  <a:pt x="0" y="4"/>
                  <a:pt x="7" y="0"/>
                  <a:pt x="19" y="4"/>
                </a:cubicBezTo>
                <a:cubicBezTo>
                  <a:pt x="54" y="18"/>
                  <a:pt x="89" y="32"/>
                  <a:pt x="124" y="46"/>
                </a:cubicBezTo>
                <a:cubicBezTo>
                  <a:pt x="128" y="48"/>
                  <a:pt x="133" y="54"/>
                  <a:pt x="133" y="58"/>
                </a:cubicBezTo>
                <a:cubicBezTo>
                  <a:pt x="133" y="62"/>
                  <a:pt x="128" y="68"/>
                  <a:pt x="124" y="70"/>
                </a:cubicBezTo>
                <a:cubicBezTo>
                  <a:pt x="89" y="84"/>
                  <a:pt x="53" y="98"/>
                  <a:pt x="18" y="112"/>
                </a:cubicBezTo>
                <a:cubicBezTo>
                  <a:pt x="7" y="116"/>
                  <a:pt x="0" y="112"/>
                  <a:pt x="0" y="100"/>
                </a:cubicBezTo>
                <a:cubicBezTo>
                  <a:pt x="0" y="86"/>
                  <a:pt x="0" y="72"/>
                  <a:pt x="0" y="58"/>
                </a:cubicBezTo>
                <a:close/>
                <a:moveTo>
                  <a:pt x="93" y="58"/>
                </a:moveTo>
                <a:cubicBezTo>
                  <a:pt x="68" y="48"/>
                  <a:pt x="46" y="39"/>
                  <a:pt x="23" y="30"/>
                </a:cubicBezTo>
                <a:cubicBezTo>
                  <a:pt x="23" y="49"/>
                  <a:pt x="23" y="67"/>
                  <a:pt x="23" y="86"/>
                </a:cubicBezTo>
                <a:cubicBezTo>
                  <a:pt x="46" y="77"/>
                  <a:pt x="68" y="68"/>
                  <a:pt x="93" y="58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228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84A6A21C-0763-4162-9A03-0626DE1CC8B1}"/>
              </a:ext>
            </a:extLst>
          </p:cNvPr>
          <p:cNvSpPr/>
          <p:nvPr/>
        </p:nvSpPr>
        <p:spPr>
          <a:xfrm>
            <a:off x="3855361" y="1841499"/>
            <a:ext cx="2796939" cy="552989"/>
          </a:xfrm>
          <a:prstGeom prst="rect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6C3917F-CAFC-4DBA-8031-A66C26615C76}"/>
              </a:ext>
            </a:extLst>
          </p:cNvPr>
          <p:cNvSpPr/>
          <p:nvPr/>
        </p:nvSpPr>
        <p:spPr>
          <a:xfrm>
            <a:off x="7779661" y="1841499"/>
            <a:ext cx="2796939" cy="552989"/>
          </a:xfrm>
          <a:prstGeom prst="rect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94380C6-4122-4AE8-97BF-5A4BB92D5645}"/>
              </a:ext>
            </a:extLst>
          </p:cNvPr>
          <p:cNvSpPr/>
          <p:nvPr/>
        </p:nvSpPr>
        <p:spPr>
          <a:xfrm>
            <a:off x="3855361" y="3143785"/>
            <a:ext cx="2796939" cy="552989"/>
          </a:xfrm>
          <a:prstGeom prst="rect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8BCAE50-C8FD-415E-A048-4F03E152592D}"/>
              </a:ext>
            </a:extLst>
          </p:cNvPr>
          <p:cNvSpPr/>
          <p:nvPr/>
        </p:nvSpPr>
        <p:spPr>
          <a:xfrm>
            <a:off x="7779661" y="3143785"/>
            <a:ext cx="2796939" cy="552989"/>
          </a:xfrm>
          <a:prstGeom prst="rect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DF5AA76-322E-48B4-A049-285535A95976}"/>
              </a:ext>
            </a:extLst>
          </p:cNvPr>
          <p:cNvSpPr/>
          <p:nvPr/>
        </p:nvSpPr>
        <p:spPr>
          <a:xfrm>
            <a:off x="3855361" y="4334410"/>
            <a:ext cx="2796939" cy="552989"/>
          </a:xfrm>
          <a:prstGeom prst="rect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56FCFD2A-D5B4-40CB-BDAC-7E90C12ED1E9}"/>
              </a:ext>
            </a:extLst>
          </p:cNvPr>
          <p:cNvSpPr/>
          <p:nvPr/>
        </p:nvSpPr>
        <p:spPr>
          <a:xfrm>
            <a:off x="7779661" y="4334410"/>
            <a:ext cx="2796939" cy="552989"/>
          </a:xfrm>
          <a:prstGeom prst="rect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F97150B1-1826-B83C-332B-416952F382D0}"/>
              </a:ext>
            </a:extLst>
          </p:cNvPr>
          <p:cNvSpPr txBox="1"/>
          <p:nvPr/>
        </p:nvSpPr>
        <p:spPr>
          <a:xfrm>
            <a:off x="803754" y="1702494"/>
            <a:ext cx="1415772" cy="83099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4800" b="1">
                <a:solidFill>
                  <a:schemeClr val="bg1"/>
                </a:solidFill>
                <a:cs typeface="+mn-ea"/>
                <a:sym typeface="+mn-lt"/>
              </a:rPr>
              <a:t>目录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B21C4668-5EC5-3121-5874-8F1AF646F05A}"/>
              </a:ext>
            </a:extLst>
          </p:cNvPr>
          <p:cNvSpPr txBox="1"/>
          <p:nvPr/>
        </p:nvSpPr>
        <p:spPr>
          <a:xfrm>
            <a:off x="4545944" y="1868761"/>
            <a:ext cx="1415772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b="1">
                <a:solidFill>
                  <a:schemeClr val="bg1"/>
                </a:solidFill>
                <a:cs typeface="+mn-ea"/>
                <a:sym typeface="+mn-lt"/>
              </a:rPr>
              <a:t>个人介绍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7AC89E45-2379-098D-7487-9FD8F0CA0118}"/>
              </a:ext>
            </a:extLst>
          </p:cNvPr>
          <p:cNvSpPr txBox="1"/>
          <p:nvPr/>
        </p:nvSpPr>
        <p:spPr>
          <a:xfrm>
            <a:off x="4545944" y="3171527"/>
            <a:ext cx="1415772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b="1">
                <a:solidFill>
                  <a:schemeClr val="bg1"/>
                </a:solidFill>
                <a:cs typeface="+mn-ea"/>
                <a:sym typeface="+mn-lt"/>
              </a:rPr>
              <a:t>工作经历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800FF17F-FC9C-F5AC-E4F4-6D7A74264C07}"/>
              </a:ext>
            </a:extLst>
          </p:cNvPr>
          <p:cNvSpPr txBox="1"/>
          <p:nvPr/>
        </p:nvSpPr>
        <p:spPr>
          <a:xfrm>
            <a:off x="4545944" y="4395932"/>
            <a:ext cx="1415772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b="1">
                <a:solidFill>
                  <a:schemeClr val="bg1"/>
                </a:solidFill>
                <a:cs typeface="+mn-ea"/>
                <a:sym typeface="+mn-lt"/>
              </a:rPr>
              <a:t>个人优势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8A2E18F2-8A58-5C52-E9E7-CD0AAD106627}"/>
              </a:ext>
            </a:extLst>
          </p:cNvPr>
          <p:cNvSpPr txBox="1"/>
          <p:nvPr/>
        </p:nvSpPr>
        <p:spPr>
          <a:xfrm>
            <a:off x="8470244" y="4395932"/>
            <a:ext cx="1415772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b="1">
                <a:solidFill>
                  <a:schemeClr val="bg1"/>
                </a:solidFill>
                <a:cs typeface="+mn-ea"/>
                <a:sym typeface="+mn-lt"/>
              </a:rPr>
              <a:t>后期规划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CA78EE03-3E24-ABD1-01C1-1C1CF4C1A092}"/>
              </a:ext>
            </a:extLst>
          </p:cNvPr>
          <p:cNvSpPr txBox="1"/>
          <p:nvPr/>
        </p:nvSpPr>
        <p:spPr>
          <a:xfrm>
            <a:off x="8470244" y="1868761"/>
            <a:ext cx="1415772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b="1">
                <a:solidFill>
                  <a:schemeClr val="bg1"/>
                </a:solidFill>
                <a:cs typeface="+mn-ea"/>
                <a:sym typeface="+mn-lt"/>
              </a:rPr>
              <a:t>校园经历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4BA94A21-06E3-01C5-2AF0-26BDCD3607BB}"/>
              </a:ext>
            </a:extLst>
          </p:cNvPr>
          <p:cNvSpPr txBox="1"/>
          <p:nvPr/>
        </p:nvSpPr>
        <p:spPr>
          <a:xfrm>
            <a:off x="8472648" y="3171527"/>
            <a:ext cx="1410964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b="1">
                <a:solidFill>
                  <a:schemeClr val="bg1"/>
                </a:solidFill>
                <a:cs typeface="+mn-ea"/>
                <a:sym typeface="+mn-lt"/>
              </a:rPr>
              <a:t>项目案例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C5D77F0A-77D1-E42E-6396-8ADF14765314}"/>
              </a:ext>
            </a:extLst>
          </p:cNvPr>
          <p:cNvSpPr txBox="1"/>
          <p:nvPr/>
        </p:nvSpPr>
        <p:spPr>
          <a:xfrm>
            <a:off x="4134421" y="2409469"/>
            <a:ext cx="2238818" cy="27699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200">
                <a:solidFill>
                  <a:schemeClr val="tx1">
                    <a:lumMod val="85000"/>
                    <a:lumOff val="15000"/>
                    <a:alpha val="76000"/>
                  </a:schemeClr>
                </a:solidFill>
                <a:cs typeface="+mn-ea"/>
                <a:sym typeface="+mn-lt"/>
              </a:rPr>
              <a:t>PERSONAL INTRODUCTION</a:t>
            </a:r>
            <a:endParaRPr lang="zh-CN" altLang="en-US" sz="1200">
              <a:solidFill>
                <a:schemeClr val="tx1">
                  <a:lumMod val="85000"/>
                  <a:lumOff val="15000"/>
                  <a:alpha val="76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DBEA04D3-C070-87BF-1E7A-1B25724775D0}"/>
              </a:ext>
            </a:extLst>
          </p:cNvPr>
          <p:cNvSpPr txBox="1"/>
          <p:nvPr/>
        </p:nvSpPr>
        <p:spPr>
          <a:xfrm>
            <a:off x="8058722" y="2409469"/>
            <a:ext cx="2238818" cy="27699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200">
                <a:solidFill>
                  <a:schemeClr val="tx1">
                    <a:lumMod val="85000"/>
                    <a:lumOff val="15000"/>
                    <a:alpha val="76000"/>
                  </a:schemeClr>
                </a:solidFill>
                <a:cs typeface="+mn-ea"/>
                <a:sym typeface="+mn-lt"/>
              </a:rPr>
              <a:t>PERSONAL INTRODUCTION</a:t>
            </a:r>
            <a:endParaRPr lang="zh-CN" altLang="en-US" sz="1200">
              <a:solidFill>
                <a:schemeClr val="tx1">
                  <a:lumMod val="85000"/>
                  <a:lumOff val="15000"/>
                  <a:alpha val="76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EBEB1086-1BBF-7395-91C3-8720203C5BD2}"/>
              </a:ext>
            </a:extLst>
          </p:cNvPr>
          <p:cNvSpPr txBox="1"/>
          <p:nvPr/>
        </p:nvSpPr>
        <p:spPr>
          <a:xfrm>
            <a:off x="4134421" y="3752907"/>
            <a:ext cx="2238818" cy="27699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200">
                <a:solidFill>
                  <a:schemeClr val="tx1">
                    <a:lumMod val="85000"/>
                    <a:lumOff val="15000"/>
                    <a:alpha val="76000"/>
                  </a:schemeClr>
                </a:solidFill>
                <a:cs typeface="+mn-ea"/>
                <a:sym typeface="+mn-lt"/>
              </a:rPr>
              <a:t>PERSONAL INTRODUCTION</a:t>
            </a:r>
            <a:endParaRPr lang="zh-CN" altLang="en-US" sz="1200">
              <a:solidFill>
                <a:schemeClr val="tx1">
                  <a:lumMod val="85000"/>
                  <a:lumOff val="15000"/>
                  <a:alpha val="76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4F443F41-F9F0-00E2-CA84-19E1564405AE}"/>
              </a:ext>
            </a:extLst>
          </p:cNvPr>
          <p:cNvSpPr txBox="1"/>
          <p:nvPr/>
        </p:nvSpPr>
        <p:spPr>
          <a:xfrm>
            <a:off x="8058722" y="3752907"/>
            <a:ext cx="2238818" cy="27699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200">
                <a:solidFill>
                  <a:schemeClr val="tx1">
                    <a:lumMod val="85000"/>
                    <a:lumOff val="15000"/>
                    <a:alpha val="76000"/>
                  </a:schemeClr>
                </a:solidFill>
                <a:cs typeface="+mn-ea"/>
                <a:sym typeface="+mn-lt"/>
              </a:rPr>
              <a:t>PERSONAL INTRODUCTION</a:t>
            </a:r>
            <a:endParaRPr lang="zh-CN" altLang="en-US" sz="1200">
              <a:solidFill>
                <a:schemeClr val="tx1">
                  <a:lumMod val="85000"/>
                  <a:lumOff val="15000"/>
                  <a:alpha val="76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641202D2-1BEC-F2B0-2147-B7E6D18AE3AD}"/>
              </a:ext>
            </a:extLst>
          </p:cNvPr>
          <p:cNvSpPr txBox="1"/>
          <p:nvPr/>
        </p:nvSpPr>
        <p:spPr>
          <a:xfrm>
            <a:off x="4134421" y="4941819"/>
            <a:ext cx="2238818" cy="27699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200">
                <a:solidFill>
                  <a:schemeClr val="tx1">
                    <a:lumMod val="85000"/>
                    <a:lumOff val="15000"/>
                    <a:alpha val="76000"/>
                  </a:schemeClr>
                </a:solidFill>
                <a:cs typeface="+mn-ea"/>
                <a:sym typeface="+mn-lt"/>
              </a:rPr>
              <a:t>PERSONAL INTRODUCTION</a:t>
            </a:r>
            <a:endParaRPr lang="zh-CN" altLang="en-US" sz="1200">
              <a:solidFill>
                <a:schemeClr val="tx1">
                  <a:lumMod val="85000"/>
                  <a:lumOff val="15000"/>
                  <a:alpha val="76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9E3780C7-5F11-A2FD-F6A3-EDF6A36F3734}"/>
              </a:ext>
            </a:extLst>
          </p:cNvPr>
          <p:cNvSpPr txBox="1"/>
          <p:nvPr/>
        </p:nvSpPr>
        <p:spPr>
          <a:xfrm>
            <a:off x="8462806" y="4941819"/>
            <a:ext cx="1430648" cy="27699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1200">
                <a:solidFill>
                  <a:schemeClr val="tx1">
                    <a:lumMod val="85000"/>
                    <a:lumOff val="15000"/>
                    <a:alpha val="76000"/>
                  </a:schemeClr>
                </a:solidFill>
                <a:cs typeface="+mn-ea"/>
                <a:sym typeface="+mn-lt"/>
              </a:rPr>
              <a:t>POST PLANNING</a:t>
            </a:r>
            <a:endParaRPr lang="zh-CN" altLang="en-US" sz="1200">
              <a:solidFill>
                <a:schemeClr val="tx1">
                  <a:lumMod val="85000"/>
                  <a:lumOff val="15000"/>
                  <a:alpha val="76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D7D72B5A-AE81-F61B-45EB-D8FBC9C76823}"/>
              </a:ext>
            </a:extLst>
          </p:cNvPr>
          <p:cNvSpPr txBox="1"/>
          <p:nvPr/>
        </p:nvSpPr>
        <p:spPr>
          <a:xfrm rot="5400000">
            <a:off x="-28983" y="3476427"/>
            <a:ext cx="2441694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3200">
                <a:solidFill>
                  <a:schemeClr val="bg1"/>
                </a:solidFill>
                <a:cs typeface="+mn-ea"/>
                <a:sym typeface="+mn-lt"/>
              </a:rPr>
              <a:t>CONTENTS</a:t>
            </a:r>
            <a:endParaRPr lang="zh-CN" altLang="en-US" sz="320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437492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39788E68-C2EC-84B6-8AB9-BC42D668B819}"/>
              </a:ext>
            </a:extLst>
          </p:cNvPr>
          <p:cNvSpPr txBox="1"/>
          <p:nvPr/>
        </p:nvSpPr>
        <p:spPr>
          <a:xfrm>
            <a:off x="780636" y="2449369"/>
            <a:ext cx="5724644" cy="92333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5400">
                <a:solidFill>
                  <a:schemeClr val="accent1"/>
                </a:solidFill>
                <a:cs typeface="+mn-ea"/>
                <a:sym typeface="+mn-lt"/>
              </a:rPr>
              <a:t>期待收到您的回复</a:t>
            </a:r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EF797DA3-C1F8-8B73-F7B3-A275A2A29E47}"/>
              </a:ext>
            </a:extLst>
          </p:cNvPr>
          <p:cNvCxnSpPr>
            <a:cxnSpLocks/>
          </p:cNvCxnSpPr>
          <p:nvPr/>
        </p:nvCxnSpPr>
        <p:spPr>
          <a:xfrm>
            <a:off x="1260438" y="3474717"/>
            <a:ext cx="0" cy="2388873"/>
          </a:xfrm>
          <a:prstGeom prst="straightConnector1">
            <a:avLst/>
          </a:prstGeom>
          <a:ln>
            <a:solidFill>
              <a:schemeClr val="accent1">
                <a:alpha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B6F78F08-4BC7-8703-B652-A17FCE2888CB}"/>
              </a:ext>
            </a:extLst>
          </p:cNvPr>
          <p:cNvSpPr txBox="1"/>
          <p:nvPr/>
        </p:nvSpPr>
        <p:spPr>
          <a:xfrm>
            <a:off x="793873" y="5980211"/>
            <a:ext cx="1119153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400">
                <a:solidFill>
                  <a:schemeClr val="accent1"/>
                </a:solidFill>
                <a:cs typeface="+mn-ea"/>
                <a:sym typeface="+mn-lt"/>
              </a:rPr>
              <a:t>OfficePLUS</a:t>
            </a:r>
            <a:endParaRPr lang="zh-CN" altLang="en-US" sz="140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1A7624E-5772-F232-106D-C656BEC28BF7}"/>
              </a:ext>
            </a:extLst>
          </p:cNvPr>
          <p:cNvSpPr txBox="1"/>
          <p:nvPr/>
        </p:nvSpPr>
        <p:spPr>
          <a:xfrm>
            <a:off x="799826" y="419548"/>
            <a:ext cx="748923" cy="2616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10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个人介绍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A9E9DB9-28A4-0A85-EFF0-2864051221A6}"/>
              </a:ext>
            </a:extLst>
          </p:cNvPr>
          <p:cNvSpPr txBox="1"/>
          <p:nvPr/>
        </p:nvSpPr>
        <p:spPr>
          <a:xfrm>
            <a:off x="1679242" y="419548"/>
            <a:ext cx="748923" cy="2616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10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校园经历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9EDD2450-DCC0-B5FC-7C26-9FD8FA1269D2}"/>
              </a:ext>
            </a:extLst>
          </p:cNvPr>
          <p:cNvSpPr txBox="1"/>
          <p:nvPr/>
        </p:nvSpPr>
        <p:spPr>
          <a:xfrm>
            <a:off x="2558658" y="419548"/>
            <a:ext cx="748923" cy="2616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10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工作经历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54B146F-E274-E147-9340-E14CDA88449A}"/>
              </a:ext>
            </a:extLst>
          </p:cNvPr>
          <p:cNvSpPr txBox="1"/>
          <p:nvPr/>
        </p:nvSpPr>
        <p:spPr>
          <a:xfrm>
            <a:off x="3438074" y="419548"/>
            <a:ext cx="748923" cy="2616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10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项目案例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E98CDB20-945E-152C-D28F-D25E2208565B}"/>
              </a:ext>
            </a:extLst>
          </p:cNvPr>
          <p:cNvSpPr txBox="1"/>
          <p:nvPr/>
        </p:nvSpPr>
        <p:spPr>
          <a:xfrm>
            <a:off x="4317490" y="419548"/>
            <a:ext cx="748923" cy="2616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10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个人优势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5FD2D27B-2FF8-277D-A025-BC897F5A9088}"/>
              </a:ext>
            </a:extLst>
          </p:cNvPr>
          <p:cNvSpPr txBox="1"/>
          <p:nvPr/>
        </p:nvSpPr>
        <p:spPr>
          <a:xfrm>
            <a:off x="5196908" y="419548"/>
            <a:ext cx="748923" cy="2616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10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后期规划</a:t>
            </a:r>
          </a:p>
        </p:txBody>
      </p:sp>
    </p:spTree>
    <p:extLst>
      <p:ext uri="{BB962C8B-B14F-4D97-AF65-F5344CB8AC3E}">
        <p14:creationId xmlns:p14="http://schemas.microsoft.com/office/powerpoint/2010/main" val="9631306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3D094EC-491C-2649-AF07-6B22837C91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err="1"/>
              <a:t>OfficePLUS.cn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FB47E1-7AF0-204F-89F0-4C0DE2B37B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zh-CN" altLang="en-US" dirty="0"/>
              <a:t>中文 微软雅黑</a:t>
            </a:r>
            <a:endParaRPr kumimoji="1" lang="en" altLang="zh-CN" dirty="0"/>
          </a:p>
          <a:p>
            <a:r>
              <a:rPr kumimoji="1" lang="zh-CN" altLang="en-US" dirty="0"/>
              <a:t>英文 </a:t>
            </a:r>
            <a:r>
              <a:rPr kumimoji="1" lang="en" altLang="zh-CN" dirty="0"/>
              <a:t>Arial</a:t>
            </a:r>
          </a:p>
          <a:p>
            <a:endParaRPr kumimoji="1" lang="en-US" altLang="zh-CN" dirty="0"/>
          </a:p>
          <a:p>
            <a:r>
              <a:rPr kumimoji="1" lang="zh-CN" altLang="en-US" dirty="0"/>
              <a:t>标题 </a:t>
            </a:r>
            <a:r>
              <a:rPr kumimoji="1" lang="en-US" altLang="zh-CN" dirty="0"/>
              <a:t>1.0</a:t>
            </a:r>
          </a:p>
          <a:p>
            <a:r>
              <a:rPr kumimoji="1" lang="zh-CN" altLang="en-US" dirty="0"/>
              <a:t>正文 </a:t>
            </a:r>
            <a:r>
              <a:rPr kumimoji="1" lang="en-US" altLang="zh-CN" dirty="0"/>
              <a:t>1.5</a:t>
            </a:r>
          </a:p>
          <a:p>
            <a:r>
              <a:rPr kumimoji="1" lang="en-US" altLang="zh-CN" dirty="0"/>
              <a:t>PowerPoint</a:t>
            </a:r>
            <a:r>
              <a:rPr kumimoji="1" lang="zh-CN" altLang="en-US" dirty="0"/>
              <a:t>自带素材库</a:t>
            </a:r>
            <a:endParaRPr kumimoji="1" lang="en-US" altLang="zh-CN" dirty="0"/>
          </a:p>
          <a:p>
            <a:endParaRPr kumimoji="1" lang="en" altLang="zh-CN" dirty="0"/>
          </a:p>
          <a:p>
            <a:r>
              <a:rPr kumimoji="1" lang="zh-CN" altLang="en-US" dirty="0"/>
              <a:t>本网站所提供的任何信息内容（包括但不限于 </a:t>
            </a:r>
            <a:r>
              <a:rPr kumimoji="1" lang="en" altLang="zh-CN" dirty="0"/>
              <a:t>PPT </a:t>
            </a:r>
            <a:r>
              <a:rPr kumimoji="1" lang="zh-CN" altLang="en-US" dirty="0"/>
              <a:t>模板、</a:t>
            </a:r>
            <a:r>
              <a:rPr kumimoji="1" lang="en" altLang="zh-CN" dirty="0"/>
              <a:t>Word </a:t>
            </a:r>
            <a:r>
              <a:rPr kumimoji="1" lang="zh-CN" altLang="en-US" dirty="0"/>
              <a:t>文档、</a:t>
            </a:r>
            <a:r>
              <a:rPr kumimoji="1" lang="en" altLang="zh-CN" dirty="0"/>
              <a:t>Excel </a:t>
            </a:r>
            <a:r>
              <a:rPr kumimoji="1" lang="zh-CN" altLang="en-US" dirty="0"/>
              <a:t>图表、图片素材等）均受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中华人民共和国著作权法</a:t>
            </a:r>
            <a:r>
              <a:rPr kumimoji="1" lang="en-US" altLang="zh-CN" dirty="0"/>
              <a:t>》</a:t>
            </a:r>
            <a:r>
              <a:rPr kumimoji="1" lang="zh-CN" altLang="en-US" dirty="0"/>
              <a:t>、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信息网络传播权保护条例</a:t>
            </a:r>
            <a:r>
              <a:rPr kumimoji="1" lang="en-US" altLang="zh-CN" dirty="0"/>
              <a:t>》</a:t>
            </a:r>
            <a:r>
              <a:rPr kumimoji="1" lang="zh-CN" altLang="en-US" dirty="0"/>
              <a:t>及其他适用的法律法规的保护，未经权利人书面明确授权，信息内容的任何部分</a:t>
            </a:r>
            <a:r>
              <a:rPr kumimoji="1" lang="en-US" altLang="zh-CN" dirty="0"/>
              <a:t>(</a:t>
            </a:r>
            <a:r>
              <a:rPr kumimoji="1" lang="zh-CN" altLang="en-US" dirty="0"/>
              <a:t>包括图片或图表</a:t>
            </a:r>
            <a:r>
              <a:rPr kumimoji="1" lang="en-US" altLang="zh-CN" dirty="0"/>
              <a:t>)</a:t>
            </a:r>
            <a:r>
              <a:rPr kumimoji="1" lang="zh-CN" altLang="en-US" dirty="0"/>
              <a:t>不得被全部或部分的复制、传播、销售，否则将承担法律责任。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en" altLang="zh-CN" dirty="0"/>
              <a:t>G</a:t>
            </a:r>
            <a:r>
              <a:rPr kumimoji="1" lang="en-US" altLang="zh-CN" dirty="0" err="1"/>
              <a:t>reen</a:t>
            </a:r>
            <a:endParaRPr kumimoji="1" lang="en" altLang="zh-CN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379F369-F966-CC4F-9150-5720C0654B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dirty="0"/>
              <a:t>标注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52037C6C-C3D0-B143-999B-9FBD7AAF90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zh-CN" altLang="en-US" dirty="0"/>
              <a:t>字体使用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行距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素材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声明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作者</a:t>
            </a:r>
          </a:p>
        </p:txBody>
      </p:sp>
    </p:spTree>
    <p:extLst>
      <p:ext uri="{BB962C8B-B14F-4D97-AF65-F5344CB8AC3E}">
        <p14:creationId xmlns:p14="http://schemas.microsoft.com/office/powerpoint/2010/main" val="3179033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314608A1-21C4-E2E6-3A51-59B6457FC2AD}"/>
              </a:ext>
            </a:extLst>
          </p:cNvPr>
          <p:cNvSpPr txBox="1"/>
          <p:nvPr/>
        </p:nvSpPr>
        <p:spPr>
          <a:xfrm>
            <a:off x="4310896" y="2677219"/>
            <a:ext cx="3570208" cy="1107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noAutofit/>
          </a:bodyPr>
          <a:lstStyle/>
          <a:p>
            <a:pPr algn="ctr"/>
            <a:r>
              <a:rPr lang="zh-CN" altLang="en-US" sz="660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个人介绍</a:t>
            </a: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D9C40008-2E08-1724-10F9-21AF41F0D569}"/>
              </a:ext>
            </a:extLst>
          </p:cNvPr>
          <p:cNvSpPr txBox="1"/>
          <p:nvPr/>
        </p:nvSpPr>
        <p:spPr>
          <a:xfrm>
            <a:off x="4428638" y="3842228"/>
            <a:ext cx="3343762" cy="33855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600">
                <a:solidFill>
                  <a:schemeClr val="bg1"/>
                </a:solidFill>
                <a:cs typeface="+mn-ea"/>
                <a:sym typeface="+mn-lt"/>
              </a:rPr>
              <a:t>PERSONAL INTRODUCTION</a:t>
            </a:r>
            <a:endParaRPr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51177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B6CAA1B5-2991-3B60-D520-B4480536B65F}"/>
              </a:ext>
            </a:extLst>
          </p:cNvPr>
          <p:cNvSpPr txBox="1"/>
          <p:nvPr/>
        </p:nvSpPr>
        <p:spPr>
          <a:xfrm>
            <a:off x="6284299" y="1336289"/>
            <a:ext cx="5032509" cy="9541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b="1">
                <a:solidFill>
                  <a:schemeClr val="accent5">
                    <a:lumMod val="75000"/>
                  </a:schemeClr>
                </a:solidFill>
                <a:cs typeface="+mn-ea"/>
                <a:sym typeface="+mn-lt"/>
              </a:rPr>
              <a:t>抱最大的希望，为最大的努力，</a:t>
            </a:r>
            <a:endParaRPr lang="en-US" altLang="zh-CN" sz="2800" b="1">
              <a:solidFill>
                <a:schemeClr val="accent5">
                  <a:lumMod val="75000"/>
                </a:schemeClr>
              </a:solidFill>
              <a:cs typeface="+mn-ea"/>
              <a:sym typeface="+mn-lt"/>
            </a:endParaRPr>
          </a:p>
          <a:p>
            <a:r>
              <a:rPr lang="zh-CN" altLang="en-US" sz="2800" b="1">
                <a:solidFill>
                  <a:schemeClr val="accent5">
                    <a:lumMod val="75000"/>
                  </a:schemeClr>
                </a:solidFill>
                <a:cs typeface="+mn-ea"/>
                <a:sym typeface="+mn-lt"/>
              </a:rPr>
              <a:t>做最坏的打算 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9AC2E16-3124-702D-3D99-294C9D9EFF89}"/>
              </a:ext>
            </a:extLst>
          </p:cNvPr>
          <p:cNvSpPr txBox="1"/>
          <p:nvPr/>
        </p:nvSpPr>
        <p:spPr>
          <a:xfrm>
            <a:off x="7200899" y="2609125"/>
            <a:ext cx="829706" cy="4308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200" b="1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李三</a:t>
            </a:r>
            <a:endParaRPr lang="zh-CN" altLang="en-US" sz="22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4AD9E587-E959-6E54-14C3-FD74390181E6}"/>
              </a:ext>
            </a:extLst>
          </p:cNvPr>
          <p:cNvSpPr/>
          <p:nvPr/>
        </p:nvSpPr>
        <p:spPr>
          <a:xfrm>
            <a:off x="6402448" y="2609125"/>
            <a:ext cx="688474" cy="454519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2000">
              <a:cs typeface="+mn-ea"/>
              <a:sym typeface="+mn-lt"/>
            </a:endParaRP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816B8C0C-F0B6-3082-B7A7-16E09CB157B5}"/>
              </a:ext>
            </a:extLst>
          </p:cNvPr>
          <p:cNvSpPr/>
          <p:nvPr/>
        </p:nvSpPr>
        <p:spPr>
          <a:xfrm>
            <a:off x="6652438" y="2610953"/>
            <a:ext cx="1518180" cy="434139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F31343F-AB6D-8AA5-CFAB-F2DAD16AD23E}"/>
              </a:ext>
            </a:extLst>
          </p:cNvPr>
          <p:cNvSpPr txBox="1"/>
          <p:nvPr/>
        </p:nvSpPr>
        <p:spPr>
          <a:xfrm>
            <a:off x="6422436" y="2621127"/>
            <a:ext cx="778464" cy="4001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>
                <a:solidFill>
                  <a:schemeClr val="bg1"/>
                </a:solidFill>
                <a:cs typeface="+mn-ea"/>
                <a:sym typeface="+mn-lt"/>
              </a:rPr>
              <a:t>姓名</a:t>
            </a:r>
            <a:endParaRPr lang="zh-CN" alt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1437F6E2-1BE6-C7A5-874C-B024491C086C}"/>
              </a:ext>
            </a:extLst>
          </p:cNvPr>
          <p:cNvSpPr txBox="1"/>
          <p:nvPr/>
        </p:nvSpPr>
        <p:spPr>
          <a:xfrm>
            <a:off x="6419675" y="4103839"/>
            <a:ext cx="1968513" cy="307777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年龄：</a:t>
            </a:r>
            <a:r>
              <a:rPr lang="en-US" altLang="zh-CN" sz="2000" b="1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23</a:t>
            </a:r>
            <a:endParaRPr lang="en-US" sz="2000" b="1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E1FDFD79-91E3-ABF6-722E-C34E4C99F8BC}"/>
              </a:ext>
            </a:extLst>
          </p:cNvPr>
          <p:cNvSpPr txBox="1"/>
          <p:nvPr/>
        </p:nvSpPr>
        <p:spPr>
          <a:xfrm>
            <a:off x="6419675" y="4588458"/>
            <a:ext cx="2809761" cy="307777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专业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：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数字媒体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FF22F267-C0E9-8EDF-DC70-30A4BEC2B973}"/>
              </a:ext>
            </a:extLst>
          </p:cNvPr>
          <p:cNvSpPr txBox="1"/>
          <p:nvPr/>
        </p:nvSpPr>
        <p:spPr>
          <a:xfrm>
            <a:off x="6419675" y="5073077"/>
            <a:ext cx="1968513" cy="307777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班级：19633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8A14C55B-B4D4-A78A-C2E6-734E8915BA02}"/>
              </a:ext>
            </a:extLst>
          </p:cNvPr>
          <p:cNvSpPr txBox="1"/>
          <p:nvPr/>
        </p:nvSpPr>
        <p:spPr>
          <a:xfrm>
            <a:off x="6419675" y="5557696"/>
            <a:ext cx="2809761" cy="307777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政治面貌：共青团员</a:t>
            </a:r>
          </a:p>
        </p:txBody>
      </p:sp>
      <p:sp>
        <p:nvSpPr>
          <p:cNvPr id="12" name="直角三角形 11">
            <a:extLst>
              <a:ext uri="{FF2B5EF4-FFF2-40B4-BE49-F238E27FC236}">
                <a16:creationId xmlns:a16="http://schemas.microsoft.com/office/drawing/2014/main" id="{AFCCF13B-A8FE-DCE3-73A7-9B73A8433853}"/>
              </a:ext>
            </a:extLst>
          </p:cNvPr>
          <p:cNvSpPr/>
          <p:nvPr/>
        </p:nvSpPr>
        <p:spPr>
          <a:xfrm rot="5400000">
            <a:off x="-175261" y="175259"/>
            <a:ext cx="7101839" cy="6751322"/>
          </a:xfrm>
          <a:prstGeom prst="rtTriangle">
            <a:avLst/>
          </a:prstGeom>
          <a:solidFill>
            <a:schemeClr val="accent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272CBDAE-F8B3-791A-84A2-B42855E49680}"/>
              </a:ext>
            </a:extLst>
          </p:cNvPr>
          <p:cNvCxnSpPr/>
          <p:nvPr/>
        </p:nvCxnSpPr>
        <p:spPr>
          <a:xfrm>
            <a:off x="6419675" y="3723410"/>
            <a:ext cx="4646909" cy="0"/>
          </a:xfrm>
          <a:prstGeom prst="line">
            <a:avLst/>
          </a:prstGeom>
          <a:ln>
            <a:solidFill>
              <a:schemeClr val="accent5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7B10E3CF-043C-2F0B-71D9-3411C056F7EA}"/>
              </a:ext>
            </a:extLst>
          </p:cNvPr>
          <p:cNvCxnSpPr/>
          <p:nvPr/>
        </p:nvCxnSpPr>
        <p:spPr>
          <a:xfrm>
            <a:off x="6419675" y="6134100"/>
            <a:ext cx="4646909" cy="0"/>
          </a:xfrm>
          <a:prstGeom prst="line">
            <a:avLst/>
          </a:prstGeom>
          <a:ln>
            <a:solidFill>
              <a:schemeClr val="accent5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3601CE10-F6CC-87AA-1ABA-D6122E19F5A6}"/>
              </a:ext>
            </a:extLst>
          </p:cNvPr>
          <p:cNvSpPr/>
          <p:nvPr/>
        </p:nvSpPr>
        <p:spPr>
          <a:xfrm rot="5400000">
            <a:off x="-128169" y="128169"/>
            <a:ext cx="4447749" cy="4191412"/>
          </a:xfrm>
          <a:custGeom>
            <a:avLst/>
            <a:gdLst>
              <a:gd name="connsiteX0" fmla="*/ 0 w 4447749"/>
              <a:gd name="connsiteY0" fmla="*/ 4191412 h 4191412"/>
              <a:gd name="connsiteX1" fmla="*/ 0 w 4447749"/>
              <a:gd name="connsiteY1" fmla="*/ 0 h 4191412"/>
              <a:gd name="connsiteX2" fmla="*/ 4447749 w 4447749"/>
              <a:gd name="connsiteY2" fmla="*/ 4191412 h 4191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47749" h="4191412">
                <a:moveTo>
                  <a:pt x="0" y="4191412"/>
                </a:moveTo>
                <a:lnTo>
                  <a:pt x="0" y="0"/>
                </a:lnTo>
                <a:lnTo>
                  <a:pt x="4447749" y="4191412"/>
                </a:lnTo>
                <a:close/>
              </a:path>
            </a:pathLst>
          </a:custGeom>
          <a:solidFill>
            <a:schemeClr val="accent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8F37CD2-71A3-6E46-4A36-6CE0B0F62B9E}"/>
              </a:ext>
            </a:extLst>
          </p:cNvPr>
          <p:cNvSpPr/>
          <p:nvPr/>
        </p:nvSpPr>
        <p:spPr>
          <a:xfrm>
            <a:off x="907486" y="1143748"/>
            <a:ext cx="4739132" cy="5023101"/>
          </a:xfrm>
          <a:prstGeom prst="rect">
            <a:avLst/>
          </a:prstGeom>
          <a:blipFill>
            <a:blip r:embed="rId2"/>
            <a:srcRect/>
            <a:stretch>
              <a:fillRect l="-43617" t="-14159" r="-37645" b="148"/>
            </a:stretch>
          </a:blip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42CB061E-477A-8598-E7C3-E2D82BCC1D52}"/>
              </a:ext>
            </a:extLst>
          </p:cNvPr>
          <p:cNvSpPr/>
          <p:nvPr/>
        </p:nvSpPr>
        <p:spPr>
          <a:xfrm>
            <a:off x="727562" y="938610"/>
            <a:ext cx="507570" cy="50756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图文框 25">
            <a:extLst>
              <a:ext uri="{FF2B5EF4-FFF2-40B4-BE49-F238E27FC236}">
                <a16:creationId xmlns:a16="http://schemas.microsoft.com/office/drawing/2014/main" id="{89C3B2B5-45E6-42DB-EABB-7B0DE18DF636}"/>
              </a:ext>
            </a:extLst>
          </p:cNvPr>
          <p:cNvSpPr/>
          <p:nvPr/>
        </p:nvSpPr>
        <p:spPr>
          <a:xfrm rot="2700000">
            <a:off x="11503069" y="6202917"/>
            <a:ext cx="174154" cy="174154"/>
          </a:xfrm>
          <a:prstGeom prst="frame">
            <a:avLst>
              <a:gd name="adj1" fmla="val 27969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7" name="圆: 空心 26">
            <a:extLst>
              <a:ext uri="{FF2B5EF4-FFF2-40B4-BE49-F238E27FC236}">
                <a16:creationId xmlns:a16="http://schemas.microsoft.com/office/drawing/2014/main" id="{8126CDF8-4942-6C94-D673-43B32BC313BB}"/>
              </a:ext>
            </a:extLst>
          </p:cNvPr>
          <p:cNvSpPr/>
          <p:nvPr/>
        </p:nvSpPr>
        <p:spPr>
          <a:xfrm>
            <a:off x="11336796" y="593694"/>
            <a:ext cx="260410" cy="260410"/>
          </a:xfrm>
          <a:prstGeom prst="donu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856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6E61C623-3FAC-E71A-008E-AB38A4156355}"/>
              </a:ext>
            </a:extLst>
          </p:cNvPr>
          <p:cNvGrpSpPr/>
          <p:nvPr/>
        </p:nvGrpSpPr>
        <p:grpSpPr>
          <a:xfrm>
            <a:off x="1356360" y="2488556"/>
            <a:ext cx="3709846" cy="3276139"/>
            <a:chOff x="1356360" y="2488557"/>
            <a:chExt cx="3709846" cy="3039650"/>
          </a:xfrm>
        </p:grpSpPr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B787107E-004B-A3C6-3E74-077814FC4823}"/>
                </a:ext>
              </a:extLst>
            </p:cNvPr>
            <p:cNvSpPr/>
            <p:nvPr/>
          </p:nvSpPr>
          <p:spPr>
            <a:xfrm>
              <a:off x="1356360" y="2488557"/>
              <a:ext cx="3709846" cy="3039650"/>
            </a:xfrm>
            <a:prstGeom prst="rect">
              <a:avLst/>
            </a:prstGeom>
            <a:solidFill>
              <a:schemeClr val="accent2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6CD94BD3-0918-EB8C-13D4-749026CB3654}"/>
                </a:ext>
              </a:extLst>
            </p:cNvPr>
            <p:cNvSpPr/>
            <p:nvPr/>
          </p:nvSpPr>
          <p:spPr>
            <a:xfrm>
              <a:off x="1356360" y="2488557"/>
              <a:ext cx="3565003" cy="3039650"/>
            </a:xfrm>
            <a:prstGeom prst="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E910E8E8-D138-EE98-8E6B-D2ECD7E77A76}"/>
              </a:ext>
            </a:extLst>
          </p:cNvPr>
          <p:cNvSpPr txBox="1"/>
          <p:nvPr/>
        </p:nvSpPr>
        <p:spPr>
          <a:xfrm>
            <a:off x="1563430" y="1287368"/>
            <a:ext cx="1826141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自我评价</a:t>
            </a:r>
          </a:p>
        </p:txBody>
      </p:sp>
      <p:sp>
        <p:nvSpPr>
          <p:cNvPr id="29" name="十字形 28">
            <a:extLst>
              <a:ext uri="{FF2B5EF4-FFF2-40B4-BE49-F238E27FC236}">
                <a16:creationId xmlns:a16="http://schemas.microsoft.com/office/drawing/2014/main" id="{01832EC1-A5BA-5235-CAAE-D4F608A2CDF8}"/>
              </a:ext>
            </a:extLst>
          </p:cNvPr>
          <p:cNvSpPr/>
          <p:nvPr/>
        </p:nvSpPr>
        <p:spPr>
          <a:xfrm>
            <a:off x="9049539" y="494132"/>
            <a:ext cx="443416" cy="443417"/>
          </a:xfrm>
          <a:prstGeom prst="plus">
            <a:avLst>
              <a:gd name="adj" fmla="val 36883"/>
            </a:avLst>
          </a:prstGeom>
          <a:pattFill prst="pct20">
            <a:fgClr>
              <a:schemeClr val="tx1"/>
            </a:fgClr>
            <a:bgClr>
              <a:srgbClr val="0F4CC5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十字形 29">
            <a:extLst>
              <a:ext uri="{FF2B5EF4-FFF2-40B4-BE49-F238E27FC236}">
                <a16:creationId xmlns:a16="http://schemas.microsoft.com/office/drawing/2014/main" id="{E4997225-B924-52DE-B070-BF8BD505BD70}"/>
              </a:ext>
            </a:extLst>
          </p:cNvPr>
          <p:cNvSpPr/>
          <p:nvPr/>
        </p:nvSpPr>
        <p:spPr>
          <a:xfrm>
            <a:off x="8974781" y="491281"/>
            <a:ext cx="443416" cy="443417"/>
          </a:xfrm>
          <a:prstGeom prst="plus">
            <a:avLst>
              <a:gd name="adj" fmla="val 36883"/>
            </a:avLst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1" name="圆: 空心 30">
            <a:extLst>
              <a:ext uri="{FF2B5EF4-FFF2-40B4-BE49-F238E27FC236}">
                <a16:creationId xmlns:a16="http://schemas.microsoft.com/office/drawing/2014/main" id="{6ECB1A04-04DB-07DB-E1B0-CA5388D1B177}"/>
              </a:ext>
            </a:extLst>
          </p:cNvPr>
          <p:cNvSpPr/>
          <p:nvPr/>
        </p:nvSpPr>
        <p:spPr>
          <a:xfrm>
            <a:off x="6887369" y="1211163"/>
            <a:ext cx="260410" cy="260410"/>
          </a:xfrm>
          <a:prstGeom prst="donu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3" name="任意多边形: 形状 32">
            <a:extLst>
              <a:ext uri="{FF2B5EF4-FFF2-40B4-BE49-F238E27FC236}">
                <a16:creationId xmlns:a16="http://schemas.microsoft.com/office/drawing/2014/main" id="{BCC84805-070A-A54F-7ECA-AF4A8C2BBF5B}"/>
              </a:ext>
            </a:extLst>
          </p:cNvPr>
          <p:cNvSpPr/>
          <p:nvPr/>
        </p:nvSpPr>
        <p:spPr>
          <a:xfrm flipV="1">
            <a:off x="11146691" y="1694593"/>
            <a:ext cx="363418" cy="88069"/>
          </a:xfrm>
          <a:custGeom>
            <a:avLst/>
            <a:gdLst>
              <a:gd name="connsiteX0" fmla="*/ 0 w 523875"/>
              <a:gd name="connsiteY0" fmla="*/ 114300 h 123825"/>
              <a:gd name="connsiteX1" fmla="*/ 133350 w 523875"/>
              <a:gd name="connsiteY1" fmla="*/ 0 h 123825"/>
              <a:gd name="connsiteX2" fmla="*/ 276225 w 523875"/>
              <a:gd name="connsiteY2" fmla="*/ 123825 h 123825"/>
              <a:gd name="connsiteX3" fmla="*/ 409575 w 523875"/>
              <a:gd name="connsiteY3" fmla="*/ 28575 h 123825"/>
              <a:gd name="connsiteX4" fmla="*/ 523875 w 523875"/>
              <a:gd name="connsiteY4" fmla="*/ 104775 h 123825"/>
              <a:gd name="connsiteX0" fmla="*/ 0 w 523875"/>
              <a:gd name="connsiteY0" fmla="*/ 114300 h 123825"/>
              <a:gd name="connsiteX1" fmla="*/ 133350 w 523875"/>
              <a:gd name="connsiteY1" fmla="*/ 0 h 123825"/>
              <a:gd name="connsiteX2" fmla="*/ 276225 w 523875"/>
              <a:gd name="connsiteY2" fmla="*/ 123825 h 123825"/>
              <a:gd name="connsiteX3" fmla="*/ 404813 w 523875"/>
              <a:gd name="connsiteY3" fmla="*/ 9525 h 123825"/>
              <a:gd name="connsiteX4" fmla="*/ 523875 w 523875"/>
              <a:gd name="connsiteY4" fmla="*/ 104775 h 123825"/>
              <a:gd name="connsiteX0" fmla="*/ 0 w 523875"/>
              <a:gd name="connsiteY0" fmla="*/ 114300 h 123825"/>
              <a:gd name="connsiteX1" fmla="*/ 133350 w 523875"/>
              <a:gd name="connsiteY1" fmla="*/ 0 h 123825"/>
              <a:gd name="connsiteX2" fmla="*/ 276225 w 523875"/>
              <a:gd name="connsiteY2" fmla="*/ 123825 h 123825"/>
              <a:gd name="connsiteX3" fmla="*/ 409575 w 523875"/>
              <a:gd name="connsiteY3" fmla="*/ 2381 h 123825"/>
              <a:gd name="connsiteX4" fmla="*/ 523875 w 523875"/>
              <a:gd name="connsiteY4" fmla="*/ 104775 h 123825"/>
              <a:gd name="connsiteX0" fmla="*/ 0 w 538162"/>
              <a:gd name="connsiteY0" fmla="*/ 114300 h 135732"/>
              <a:gd name="connsiteX1" fmla="*/ 133350 w 538162"/>
              <a:gd name="connsiteY1" fmla="*/ 0 h 135732"/>
              <a:gd name="connsiteX2" fmla="*/ 276225 w 538162"/>
              <a:gd name="connsiteY2" fmla="*/ 123825 h 135732"/>
              <a:gd name="connsiteX3" fmla="*/ 409575 w 538162"/>
              <a:gd name="connsiteY3" fmla="*/ 2381 h 135732"/>
              <a:gd name="connsiteX4" fmla="*/ 538162 w 538162"/>
              <a:gd name="connsiteY4" fmla="*/ 135732 h 135732"/>
              <a:gd name="connsiteX0" fmla="*/ 0 w 547687"/>
              <a:gd name="connsiteY0" fmla="*/ 114300 h 123825"/>
              <a:gd name="connsiteX1" fmla="*/ 133350 w 547687"/>
              <a:gd name="connsiteY1" fmla="*/ 0 h 123825"/>
              <a:gd name="connsiteX2" fmla="*/ 276225 w 547687"/>
              <a:gd name="connsiteY2" fmla="*/ 123825 h 123825"/>
              <a:gd name="connsiteX3" fmla="*/ 409575 w 547687"/>
              <a:gd name="connsiteY3" fmla="*/ 2381 h 123825"/>
              <a:gd name="connsiteX4" fmla="*/ 547687 w 547687"/>
              <a:gd name="connsiteY4" fmla="*/ 123825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687" h="123825">
                <a:moveTo>
                  <a:pt x="0" y="114300"/>
                </a:moveTo>
                <a:lnTo>
                  <a:pt x="133350" y="0"/>
                </a:lnTo>
                <a:lnTo>
                  <a:pt x="276225" y="123825"/>
                </a:lnTo>
                <a:lnTo>
                  <a:pt x="409575" y="2381"/>
                </a:lnTo>
                <a:cubicBezTo>
                  <a:pt x="447675" y="27781"/>
                  <a:pt x="509587" y="98425"/>
                  <a:pt x="547687" y="123825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4" name="任意多边形: 形状 33">
            <a:extLst>
              <a:ext uri="{FF2B5EF4-FFF2-40B4-BE49-F238E27FC236}">
                <a16:creationId xmlns:a16="http://schemas.microsoft.com/office/drawing/2014/main" id="{EC8E3D43-AC73-FFB2-16C6-78E771FEA34C}"/>
              </a:ext>
            </a:extLst>
          </p:cNvPr>
          <p:cNvSpPr/>
          <p:nvPr/>
        </p:nvSpPr>
        <p:spPr>
          <a:xfrm flipV="1">
            <a:off x="11146691" y="1785008"/>
            <a:ext cx="363418" cy="88069"/>
          </a:xfrm>
          <a:custGeom>
            <a:avLst/>
            <a:gdLst>
              <a:gd name="connsiteX0" fmla="*/ 0 w 523875"/>
              <a:gd name="connsiteY0" fmla="*/ 114300 h 123825"/>
              <a:gd name="connsiteX1" fmla="*/ 133350 w 523875"/>
              <a:gd name="connsiteY1" fmla="*/ 0 h 123825"/>
              <a:gd name="connsiteX2" fmla="*/ 276225 w 523875"/>
              <a:gd name="connsiteY2" fmla="*/ 123825 h 123825"/>
              <a:gd name="connsiteX3" fmla="*/ 409575 w 523875"/>
              <a:gd name="connsiteY3" fmla="*/ 28575 h 123825"/>
              <a:gd name="connsiteX4" fmla="*/ 523875 w 523875"/>
              <a:gd name="connsiteY4" fmla="*/ 104775 h 123825"/>
              <a:gd name="connsiteX0" fmla="*/ 0 w 523875"/>
              <a:gd name="connsiteY0" fmla="*/ 114300 h 123825"/>
              <a:gd name="connsiteX1" fmla="*/ 133350 w 523875"/>
              <a:gd name="connsiteY1" fmla="*/ 0 h 123825"/>
              <a:gd name="connsiteX2" fmla="*/ 276225 w 523875"/>
              <a:gd name="connsiteY2" fmla="*/ 123825 h 123825"/>
              <a:gd name="connsiteX3" fmla="*/ 404813 w 523875"/>
              <a:gd name="connsiteY3" fmla="*/ 9525 h 123825"/>
              <a:gd name="connsiteX4" fmla="*/ 523875 w 523875"/>
              <a:gd name="connsiteY4" fmla="*/ 104775 h 123825"/>
              <a:gd name="connsiteX0" fmla="*/ 0 w 523875"/>
              <a:gd name="connsiteY0" fmla="*/ 114300 h 123825"/>
              <a:gd name="connsiteX1" fmla="*/ 133350 w 523875"/>
              <a:gd name="connsiteY1" fmla="*/ 0 h 123825"/>
              <a:gd name="connsiteX2" fmla="*/ 276225 w 523875"/>
              <a:gd name="connsiteY2" fmla="*/ 123825 h 123825"/>
              <a:gd name="connsiteX3" fmla="*/ 409575 w 523875"/>
              <a:gd name="connsiteY3" fmla="*/ 2381 h 123825"/>
              <a:gd name="connsiteX4" fmla="*/ 523875 w 523875"/>
              <a:gd name="connsiteY4" fmla="*/ 104775 h 123825"/>
              <a:gd name="connsiteX0" fmla="*/ 0 w 538162"/>
              <a:gd name="connsiteY0" fmla="*/ 114300 h 135732"/>
              <a:gd name="connsiteX1" fmla="*/ 133350 w 538162"/>
              <a:gd name="connsiteY1" fmla="*/ 0 h 135732"/>
              <a:gd name="connsiteX2" fmla="*/ 276225 w 538162"/>
              <a:gd name="connsiteY2" fmla="*/ 123825 h 135732"/>
              <a:gd name="connsiteX3" fmla="*/ 409575 w 538162"/>
              <a:gd name="connsiteY3" fmla="*/ 2381 h 135732"/>
              <a:gd name="connsiteX4" fmla="*/ 538162 w 538162"/>
              <a:gd name="connsiteY4" fmla="*/ 135732 h 135732"/>
              <a:gd name="connsiteX0" fmla="*/ 0 w 547687"/>
              <a:gd name="connsiteY0" fmla="*/ 114300 h 123825"/>
              <a:gd name="connsiteX1" fmla="*/ 133350 w 547687"/>
              <a:gd name="connsiteY1" fmla="*/ 0 h 123825"/>
              <a:gd name="connsiteX2" fmla="*/ 276225 w 547687"/>
              <a:gd name="connsiteY2" fmla="*/ 123825 h 123825"/>
              <a:gd name="connsiteX3" fmla="*/ 409575 w 547687"/>
              <a:gd name="connsiteY3" fmla="*/ 2381 h 123825"/>
              <a:gd name="connsiteX4" fmla="*/ 547687 w 547687"/>
              <a:gd name="connsiteY4" fmla="*/ 123825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687" h="123825">
                <a:moveTo>
                  <a:pt x="0" y="114300"/>
                </a:moveTo>
                <a:lnTo>
                  <a:pt x="133350" y="0"/>
                </a:lnTo>
                <a:lnTo>
                  <a:pt x="276225" y="123825"/>
                </a:lnTo>
                <a:lnTo>
                  <a:pt x="409575" y="2381"/>
                </a:lnTo>
                <a:cubicBezTo>
                  <a:pt x="447675" y="27781"/>
                  <a:pt x="509587" y="98425"/>
                  <a:pt x="547687" y="123825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ADB8DC44-D827-D333-B8BD-44C206FB51E1}"/>
              </a:ext>
            </a:extLst>
          </p:cNvPr>
          <p:cNvSpPr/>
          <p:nvPr/>
        </p:nvSpPr>
        <p:spPr>
          <a:xfrm flipV="1">
            <a:off x="11146691" y="1883016"/>
            <a:ext cx="363418" cy="88069"/>
          </a:xfrm>
          <a:custGeom>
            <a:avLst/>
            <a:gdLst>
              <a:gd name="connsiteX0" fmla="*/ 0 w 523875"/>
              <a:gd name="connsiteY0" fmla="*/ 114300 h 123825"/>
              <a:gd name="connsiteX1" fmla="*/ 133350 w 523875"/>
              <a:gd name="connsiteY1" fmla="*/ 0 h 123825"/>
              <a:gd name="connsiteX2" fmla="*/ 276225 w 523875"/>
              <a:gd name="connsiteY2" fmla="*/ 123825 h 123825"/>
              <a:gd name="connsiteX3" fmla="*/ 409575 w 523875"/>
              <a:gd name="connsiteY3" fmla="*/ 28575 h 123825"/>
              <a:gd name="connsiteX4" fmla="*/ 523875 w 523875"/>
              <a:gd name="connsiteY4" fmla="*/ 104775 h 123825"/>
              <a:gd name="connsiteX0" fmla="*/ 0 w 523875"/>
              <a:gd name="connsiteY0" fmla="*/ 114300 h 123825"/>
              <a:gd name="connsiteX1" fmla="*/ 133350 w 523875"/>
              <a:gd name="connsiteY1" fmla="*/ 0 h 123825"/>
              <a:gd name="connsiteX2" fmla="*/ 276225 w 523875"/>
              <a:gd name="connsiteY2" fmla="*/ 123825 h 123825"/>
              <a:gd name="connsiteX3" fmla="*/ 404813 w 523875"/>
              <a:gd name="connsiteY3" fmla="*/ 9525 h 123825"/>
              <a:gd name="connsiteX4" fmla="*/ 523875 w 523875"/>
              <a:gd name="connsiteY4" fmla="*/ 104775 h 123825"/>
              <a:gd name="connsiteX0" fmla="*/ 0 w 523875"/>
              <a:gd name="connsiteY0" fmla="*/ 114300 h 123825"/>
              <a:gd name="connsiteX1" fmla="*/ 133350 w 523875"/>
              <a:gd name="connsiteY1" fmla="*/ 0 h 123825"/>
              <a:gd name="connsiteX2" fmla="*/ 276225 w 523875"/>
              <a:gd name="connsiteY2" fmla="*/ 123825 h 123825"/>
              <a:gd name="connsiteX3" fmla="*/ 409575 w 523875"/>
              <a:gd name="connsiteY3" fmla="*/ 2381 h 123825"/>
              <a:gd name="connsiteX4" fmla="*/ 523875 w 523875"/>
              <a:gd name="connsiteY4" fmla="*/ 104775 h 123825"/>
              <a:gd name="connsiteX0" fmla="*/ 0 w 538162"/>
              <a:gd name="connsiteY0" fmla="*/ 114300 h 135732"/>
              <a:gd name="connsiteX1" fmla="*/ 133350 w 538162"/>
              <a:gd name="connsiteY1" fmla="*/ 0 h 135732"/>
              <a:gd name="connsiteX2" fmla="*/ 276225 w 538162"/>
              <a:gd name="connsiteY2" fmla="*/ 123825 h 135732"/>
              <a:gd name="connsiteX3" fmla="*/ 409575 w 538162"/>
              <a:gd name="connsiteY3" fmla="*/ 2381 h 135732"/>
              <a:gd name="connsiteX4" fmla="*/ 538162 w 538162"/>
              <a:gd name="connsiteY4" fmla="*/ 135732 h 135732"/>
              <a:gd name="connsiteX0" fmla="*/ 0 w 547687"/>
              <a:gd name="connsiteY0" fmla="*/ 114300 h 123825"/>
              <a:gd name="connsiteX1" fmla="*/ 133350 w 547687"/>
              <a:gd name="connsiteY1" fmla="*/ 0 h 123825"/>
              <a:gd name="connsiteX2" fmla="*/ 276225 w 547687"/>
              <a:gd name="connsiteY2" fmla="*/ 123825 h 123825"/>
              <a:gd name="connsiteX3" fmla="*/ 409575 w 547687"/>
              <a:gd name="connsiteY3" fmla="*/ 2381 h 123825"/>
              <a:gd name="connsiteX4" fmla="*/ 547687 w 547687"/>
              <a:gd name="connsiteY4" fmla="*/ 123825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687" h="123825">
                <a:moveTo>
                  <a:pt x="0" y="114300"/>
                </a:moveTo>
                <a:lnTo>
                  <a:pt x="133350" y="0"/>
                </a:lnTo>
                <a:lnTo>
                  <a:pt x="276225" y="123825"/>
                </a:lnTo>
                <a:lnTo>
                  <a:pt x="409575" y="2381"/>
                </a:lnTo>
                <a:cubicBezTo>
                  <a:pt x="447675" y="27781"/>
                  <a:pt x="509587" y="98425"/>
                  <a:pt x="547687" y="123825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88CA8468-7842-E42E-6FB7-688CC5AFBDC2}"/>
              </a:ext>
            </a:extLst>
          </p:cNvPr>
          <p:cNvSpPr txBox="1"/>
          <p:nvPr/>
        </p:nvSpPr>
        <p:spPr>
          <a:xfrm>
            <a:off x="1644864" y="2600474"/>
            <a:ext cx="3086162" cy="263918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defPPr>
              <a:defRPr lang="zh-CN"/>
            </a:defPPr>
            <a:lvl1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1400" b="0" i="0">
                <a:effectLst/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marL="0" indent="0" algn="just">
              <a:buNone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具有开拓的规野及全局观念;思维开放.理解.接受新事物能力较强:心态好、自信、自律性强;具有良好的语言沟通能力及一定的文字功底;亲和力好.懂服从,重配合.具备良好的管理知识及技能技巧;具有较强的沟通协调能力，学习能力和适应能力。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3D872096-C392-2713-82A7-FAD89FDDB1E1}"/>
              </a:ext>
            </a:extLst>
          </p:cNvPr>
          <p:cNvGrpSpPr/>
          <p:nvPr/>
        </p:nvGrpSpPr>
        <p:grpSpPr>
          <a:xfrm>
            <a:off x="5690457" y="2326901"/>
            <a:ext cx="4934473" cy="3437794"/>
            <a:chOff x="5690457" y="2326901"/>
            <a:chExt cx="4934473" cy="3203012"/>
          </a:xfrm>
        </p:grpSpPr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DE1EC03F-510C-CD1F-406C-A7F168C6AED2}"/>
                </a:ext>
              </a:extLst>
            </p:cNvPr>
            <p:cNvSpPr/>
            <p:nvPr/>
          </p:nvSpPr>
          <p:spPr>
            <a:xfrm>
              <a:off x="5852259" y="2490263"/>
              <a:ext cx="4772671" cy="3039650"/>
            </a:xfrm>
            <a:prstGeom prst="rect">
              <a:avLst/>
            </a:prstGeom>
            <a:solidFill>
              <a:schemeClr val="accent5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E6E127C3-86E7-2EC7-FF2A-511CA6616B70}"/>
                </a:ext>
              </a:extLst>
            </p:cNvPr>
            <p:cNvSpPr/>
            <p:nvPr/>
          </p:nvSpPr>
          <p:spPr>
            <a:xfrm>
              <a:off x="5690457" y="2326901"/>
              <a:ext cx="4772671" cy="3039650"/>
            </a:xfrm>
            <a:prstGeom prst="rect">
              <a:avLst/>
            </a:prstGeom>
            <a:blipFill>
              <a:blip r:embed="rId2"/>
              <a:srcRect/>
              <a:stretch>
                <a:fillRect l="-5934" t="-14160" r="-2983" b="149"/>
              </a:stretch>
            </a:blipFill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43" name="矩形 42">
            <a:extLst>
              <a:ext uri="{FF2B5EF4-FFF2-40B4-BE49-F238E27FC236}">
                <a16:creationId xmlns:a16="http://schemas.microsoft.com/office/drawing/2014/main" id="{82E27672-F724-42BD-72C9-B0E0BDB22483}"/>
              </a:ext>
            </a:extLst>
          </p:cNvPr>
          <p:cNvSpPr/>
          <p:nvPr/>
        </p:nvSpPr>
        <p:spPr>
          <a:xfrm>
            <a:off x="5581515" y="2140443"/>
            <a:ext cx="507570" cy="50756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A5B468F5-1CE3-09F4-5945-2A3DA8A17042}"/>
              </a:ext>
            </a:extLst>
          </p:cNvPr>
          <p:cNvSpPr/>
          <p:nvPr/>
        </p:nvSpPr>
        <p:spPr>
          <a:xfrm>
            <a:off x="10209343" y="5423242"/>
            <a:ext cx="253785" cy="25378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76558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314608A1-21C4-E2E6-3A51-59B6457FC2AD}"/>
              </a:ext>
            </a:extLst>
          </p:cNvPr>
          <p:cNvSpPr txBox="1"/>
          <p:nvPr/>
        </p:nvSpPr>
        <p:spPr>
          <a:xfrm>
            <a:off x="4310896" y="2677219"/>
            <a:ext cx="3570208" cy="1107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noAutofit/>
          </a:bodyPr>
          <a:lstStyle/>
          <a:p>
            <a:pPr algn="ctr"/>
            <a:r>
              <a:rPr lang="zh-CN" altLang="en-US" sz="660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校园经历</a:t>
            </a: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D9C40008-2E08-1724-10F9-21AF41F0D569}"/>
              </a:ext>
            </a:extLst>
          </p:cNvPr>
          <p:cNvSpPr txBox="1"/>
          <p:nvPr/>
        </p:nvSpPr>
        <p:spPr>
          <a:xfrm>
            <a:off x="4428638" y="3842228"/>
            <a:ext cx="3343762" cy="33855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600">
                <a:solidFill>
                  <a:schemeClr val="bg1"/>
                </a:solidFill>
                <a:cs typeface="+mn-ea"/>
                <a:sym typeface="+mn-lt"/>
              </a:rPr>
              <a:t>CAMPUS EXPERIENCE</a:t>
            </a:r>
            <a:endParaRPr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48234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E910E8E8-D138-EE98-8E6B-D2ECD7E77A76}"/>
              </a:ext>
            </a:extLst>
          </p:cNvPr>
          <p:cNvSpPr txBox="1"/>
          <p:nvPr/>
        </p:nvSpPr>
        <p:spPr>
          <a:xfrm>
            <a:off x="1563430" y="1287368"/>
            <a:ext cx="1826141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algn="ctr"/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校园里程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DA9360B8-C161-7DF0-2509-E820204E694D}"/>
              </a:ext>
            </a:extLst>
          </p:cNvPr>
          <p:cNvSpPr/>
          <p:nvPr/>
        </p:nvSpPr>
        <p:spPr>
          <a:xfrm>
            <a:off x="4059097" y="3056534"/>
            <a:ext cx="1754192" cy="2105774"/>
          </a:xfrm>
          <a:prstGeom prst="rect">
            <a:avLst/>
          </a:prstGeom>
          <a:solidFill>
            <a:schemeClr val="accent6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7C5258AB-7AB5-7D81-8266-75D5615B0E2C}"/>
              </a:ext>
            </a:extLst>
          </p:cNvPr>
          <p:cNvSpPr/>
          <p:nvPr/>
        </p:nvSpPr>
        <p:spPr>
          <a:xfrm>
            <a:off x="6510582" y="3056534"/>
            <a:ext cx="1754192" cy="2105774"/>
          </a:xfrm>
          <a:prstGeom prst="rect">
            <a:avLst/>
          </a:prstGeom>
          <a:solidFill>
            <a:schemeClr val="accent6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2EBCF74-9514-9F24-B755-044D7D8568E4}"/>
              </a:ext>
            </a:extLst>
          </p:cNvPr>
          <p:cNvSpPr/>
          <p:nvPr/>
        </p:nvSpPr>
        <p:spPr>
          <a:xfrm>
            <a:off x="8962067" y="3056534"/>
            <a:ext cx="1754192" cy="2105774"/>
          </a:xfrm>
          <a:prstGeom prst="rect">
            <a:avLst/>
          </a:prstGeom>
          <a:solidFill>
            <a:schemeClr val="accent6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7A968789-434D-80DA-5AA9-1D1597F0E710}"/>
              </a:ext>
            </a:extLst>
          </p:cNvPr>
          <p:cNvSpPr/>
          <p:nvPr/>
        </p:nvSpPr>
        <p:spPr>
          <a:xfrm>
            <a:off x="1607612" y="3056534"/>
            <a:ext cx="1754192" cy="2105774"/>
          </a:xfrm>
          <a:prstGeom prst="rect">
            <a:avLst/>
          </a:prstGeom>
          <a:solidFill>
            <a:schemeClr val="accent6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55EAB067-4147-FDCA-51F1-D83BC10EDB1C}"/>
              </a:ext>
            </a:extLst>
          </p:cNvPr>
          <p:cNvSpPr/>
          <p:nvPr/>
        </p:nvSpPr>
        <p:spPr>
          <a:xfrm>
            <a:off x="2022401" y="2550738"/>
            <a:ext cx="924614" cy="924610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ECDF5CEE-1856-49CE-B904-217DF554DB2F}"/>
              </a:ext>
            </a:extLst>
          </p:cNvPr>
          <p:cNvSpPr/>
          <p:nvPr/>
        </p:nvSpPr>
        <p:spPr>
          <a:xfrm>
            <a:off x="4473886" y="2550738"/>
            <a:ext cx="924614" cy="924610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F0BB89EC-4E23-01D7-65EA-D663828CBA8F}"/>
              </a:ext>
            </a:extLst>
          </p:cNvPr>
          <p:cNvSpPr/>
          <p:nvPr/>
        </p:nvSpPr>
        <p:spPr>
          <a:xfrm>
            <a:off x="6925371" y="2550738"/>
            <a:ext cx="924614" cy="924610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5AA92FB6-25F2-C23A-3775-EEDBE9A3AF04}"/>
              </a:ext>
            </a:extLst>
          </p:cNvPr>
          <p:cNvSpPr/>
          <p:nvPr/>
        </p:nvSpPr>
        <p:spPr>
          <a:xfrm>
            <a:off x="9376855" y="2550738"/>
            <a:ext cx="924614" cy="924610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04552AA4-3F11-D153-9031-BE1DF90CB9DA}"/>
              </a:ext>
            </a:extLst>
          </p:cNvPr>
          <p:cNvSpPr txBox="1"/>
          <p:nvPr/>
        </p:nvSpPr>
        <p:spPr>
          <a:xfrm>
            <a:off x="2135895" y="2812988"/>
            <a:ext cx="697627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algn="ctr"/>
            <a:r>
              <a:rPr lang="zh-CN" altLang="en-US" sz="2000" b="1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大一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D1A8A626-E0C5-B855-2E2D-1334E720C0E5}"/>
              </a:ext>
            </a:extLst>
          </p:cNvPr>
          <p:cNvSpPr txBox="1"/>
          <p:nvPr/>
        </p:nvSpPr>
        <p:spPr>
          <a:xfrm>
            <a:off x="4587380" y="2812988"/>
            <a:ext cx="697627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algn="ctr"/>
            <a:r>
              <a:rPr lang="zh-CN" altLang="en-US" sz="2000" b="1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大二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5BD550B1-786B-CA6D-BE94-458454DBE34D}"/>
              </a:ext>
            </a:extLst>
          </p:cNvPr>
          <p:cNvSpPr txBox="1"/>
          <p:nvPr/>
        </p:nvSpPr>
        <p:spPr>
          <a:xfrm>
            <a:off x="7038865" y="2812988"/>
            <a:ext cx="697627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algn="ctr"/>
            <a:r>
              <a:rPr lang="zh-CN" altLang="en-US" sz="2000" b="1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大三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19812D3D-A7D9-720B-13B7-8D546244B313}"/>
              </a:ext>
            </a:extLst>
          </p:cNvPr>
          <p:cNvSpPr txBox="1"/>
          <p:nvPr/>
        </p:nvSpPr>
        <p:spPr>
          <a:xfrm>
            <a:off x="9490349" y="2812988"/>
            <a:ext cx="697627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algn="ctr"/>
            <a:r>
              <a:rPr lang="zh-CN" altLang="en-US" sz="2000" b="1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大四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C5F365D2-7C0B-DF34-B5F5-8412F1201853}"/>
              </a:ext>
            </a:extLst>
          </p:cNvPr>
          <p:cNvSpPr txBox="1"/>
          <p:nvPr/>
        </p:nvSpPr>
        <p:spPr>
          <a:xfrm>
            <a:off x="1879418" y="3845018"/>
            <a:ext cx="1210588" cy="79919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>
                <a:solidFill>
                  <a:schemeClr val="bg1"/>
                </a:solidFill>
                <a:cs typeface="+mn-ea"/>
                <a:sym typeface="+mn-lt"/>
              </a:rPr>
              <a:t>初入校园</a:t>
            </a:r>
            <a:endParaRPr lang="en-US" altLang="zh-CN" sz="2000" b="1">
              <a:solidFill>
                <a:schemeClr val="bg1"/>
              </a:solidFill>
              <a:cs typeface="+mn-ea"/>
              <a:sym typeface="+mn-lt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000" b="1">
                <a:solidFill>
                  <a:schemeClr val="bg1"/>
                </a:solidFill>
                <a:cs typeface="+mn-ea"/>
                <a:sym typeface="+mn-lt"/>
              </a:rPr>
              <a:t>青涩懵懂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C77D52C4-52EE-9FC2-BE7E-F8960E4C646B}"/>
              </a:ext>
            </a:extLst>
          </p:cNvPr>
          <p:cNvSpPr txBox="1"/>
          <p:nvPr/>
        </p:nvSpPr>
        <p:spPr>
          <a:xfrm>
            <a:off x="4330900" y="3845018"/>
            <a:ext cx="1210588" cy="79919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>
                <a:solidFill>
                  <a:schemeClr val="bg1"/>
                </a:solidFill>
                <a:cs typeface="+mn-ea"/>
                <a:sym typeface="+mn-lt"/>
              </a:rPr>
              <a:t>认真学习</a:t>
            </a:r>
            <a:endParaRPr lang="en-US" altLang="zh-CN" sz="2000" b="1">
              <a:solidFill>
                <a:schemeClr val="bg1"/>
              </a:solidFill>
              <a:cs typeface="+mn-ea"/>
              <a:sym typeface="+mn-lt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000" b="1">
                <a:solidFill>
                  <a:schemeClr val="bg1"/>
                </a:solidFill>
                <a:cs typeface="+mn-ea"/>
                <a:sym typeface="+mn-lt"/>
              </a:rPr>
              <a:t>缓步提升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C281A235-576B-E260-E1E1-81A5D5368231}"/>
              </a:ext>
            </a:extLst>
          </p:cNvPr>
          <p:cNvSpPr txBox="1"/>
          <p:nvPr/>
        </p:nvSpPr>
        <p:spPr>
          <a:xfrm>
            <a:off x="6782388" y="3845018"/>
            <a:ext cx="1210588" cy="79919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>
                <a:solidFill>
                  <a:schemeClr val="bg1"/>
                </a:solidFill>
                <a:cs typeface="+mn-ea"/>
                <a:sym typeface="+mn-lt"/>
              </a:rPr>
              <a:t>参与实习</a:t>
            </a:r>
            <a:endParaRPr lang="en-US" altLang="zh-CN" sz="2000" b="1">
              <a:solidFill>
                <a:schemeClr val="bg1"/>
              </a:solidFill>
              <a:cs typeface="+mn-ea"/>
              <a:sym typeface="+mn-lt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000" b="1">
                <a:solidFill>
                  <a:schemeClr val="bg1"/>
                </a:solidFill>
                <a:cs typeface="+mn-ea"/>
                <a:sym typeface="+mn-lt"/>
              </a:rPr>
              <a:t>快速成长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74617270-C66D-CF04-A049-502B34EEB565}"/>
              </a:ext>
            </a:extLst>
          </p:cNvPr>
          <p:cNvSpPr txBox="1"/>
          <p:nvPr/>
        </p:nvSpPr>
        <p:spPr>
          <a:xfrm>
            <a:off x="9233868" y="3845018"/>
            <a:ext cx="1210588" cy="79919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>
                <a:solidFill>
                  <a:schemeClr val="bg1"/>
                </a:solidFill>
                <a:cs typeface="+mn-ea"/>
                <a:sym typeface="+mn-lt"/>
              </a:rPr>
              <a:t>出入社会</a:t>
            </a:r>
            <a:endParaRPr lang="en-US" altLang="zh-CN" sz="2000" b="1">
              <a:solidFill>
                <a:schemeClr val="bg1"/>
              </a:solidFill>
              <a:cs typeface="+mn-ea"/>
              <a:sym typeface="+mn-lt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000" b="1">
                <a:solidFill>
                  <a:schemeClr val="bg1"/>
                </a:solidFill>
                <a:cs typeface="+mn-ea"/>
                <a:sym typeface="+mn-lt"/>
              </a:rPr>
              <a:t>独当一面</a:t>
            </a:r>
          </a:p>
        </p:txBody>
      </p:sp>
    </p:spTree>
    <p:extLst>
      <p:ext uri="{BB962C8B-B14F-4D97-AF65-F5344CB8AC3E}">
        <p14:creationId xmlns:p14="http://schemas.microsoft.com/office/powerpoint/2010/main" val="2752326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E910E8E8-D138-EE98-8E6B-D2ECD7E77A76}"/>
              </a:ext>
            </a:extLst>
          </p:cNvPr>
          <p:cNvSpPr txBox="1"/>
          <p:nvPr/>
        </p:nvSpPr>
        <p:spPr>
          <a:xfrm>
            <a:off x="1563429" y="1287368"/>
            <a:ext cx="1826142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algn="ctr"/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所获荣誉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7E03C9A-C572-3C6F-F679-33D9CF3061BF}"/>
              </a:ext>
            </a:extLst>
          </p:cNvPr>
          <p:cNvSpPr/>
          <p:nvPr/>
        </p:nvSpPr>
        <p:spPr>
          <a:xfrm>
            <a:off x="2743730" y="2355508"/>
            <a:ext cx="731712" cy="558620"/>
          </a:xfrm>
          <a:prstGeom prst="rect">
            <a:avLst/>
          </a:prstGeom>
          <a:solidFill>
            <a:schemeClr val="accent6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DFCD3431-1987-C1E1-86BF-9C0018758507}"/>
              </a:ext>
            </a:extLst>
          </p:cNvPr>
          <p:cNvSpPr/>
          <p:nvPr/>
        </p:nvSpPr>
        <p:spPr>
          <a:xfrm>
            <a:off x="1563429" y="2467533"/>
            <a:ext cx="1826142" cy="2544305"/>
          </a:xfrm>
          <a:prstGeom prst="rect">
            <a:avLst/>
          </a:prstGeom>
          <a:solidFill>
            <a:schemeClr val="accent5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5B71E061-0DD0-962C-26EC-4662A0E09A15}"/>
              </a:ext>
            </a:extLst>
          </p:cNvPr>
          <p:cNvSpPr txBox="1"/>
          <p:nvPr/>
        </p:nvSpPr>
        <p:spPr>
          <a:xfrm>
            <a:off x="1575963" y="5123863"/>
            <a:ext cx="1801082" cy="369332"/>
          </a:xfrm>
          <a:prstGeom prst="rect">
            <a:avLst/>
          </a:prstGeom>
          <a:solidFill>
            <a:schemeClr val="accent6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zh-CN" altLang="en-US">
                <a:solidFill>
                  <a:schemeClr val="bg1"/>
                </a:solidFill>
                <a:cs typeface="+mn-ea"/>
                <a:sym typeface="+mn-lt"/>
              </a:rPr>
              <a:t>国家级奖学金</a:t>
            </a: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4DD268DA-E272-AC2D-B8DB-20CC4B5DB39C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419807" y="2263820"/>
            <a:ext cx="2108037" cy="2951729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548BF917-0449-4AE5-4929-0C49175D4E3E}"/>
              </a:ext>
            </a:extLst>
          </p:cNvPr>
          <p:cNvSpPr/>
          <p:nvPr/>
        </p:nvSpPr>
        <p:spPr>
          <a:xfrm>
            <a:off x="1414209" y="4785359"/>
            <a:ext cx="247884" cy="119023"/>
          </a:xfrm>
          <a:prstGeom prst="rect">
            <a:avLst/>
          </a:prstGeom>
          <a:solidFill>
            <a:schemeClr val="accent3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CA69C8AB-CD30-0F52-A71B-3BB699DA4C11}"/>
              </a:ext>
            </a:extLst>
          </p:cNvPr>
          <p:cNvSpPr/>
          <p:nvPr/>
        </p:nvSpPr>
        <p:spPr>
          <a:xfrm>
            <a:off x="5106461" y="2355508"/>
            <a:ext cx="731712" cy="558620"/>
          </a:xfrm>
          <a:prstGeom prst="rect">
            <a:avLst/>
          </a:prstGeom>
          <a:solidFill>
            <a:schemeClr val="accent6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974E6A0C-3559-3EBA-AD73-58537AE1FFC2}"/>
              </a:ext>
            </a:extLst>
          </p:cNvPr>
          <p:cNvSpPr/>
          <p:nvPr/>
        </p:nvSpPr>
        <p:spPr>
          <a:xfrm>
            <a:off x="3926160" y="2467533"/>
            <a:ext cx="1826142" cy="2544305"/>
          </a:xfrm>
          <a:prstGeom prst="rect">
            <a:avLst/>
          </a:prstGeom>
          <a:solidFill>
            <a:schemeClr val="accent5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F3B09044-2B67-E40A-3250-3683735F6123}"/>
              </a:ext>
            </a:extLst>
          </p:cNvPr>
          <p:cNvSpPr txBox="1"/>
          <p:nvPr/>
        </p:nvSpPr>
        <p:spPr>
          <a:xfrm>
            <a:off x="3938694" y="5123863"/>
            <a:ext cx="1801082" cy="369332"/>
          </a:xfrm>
          <a:prstGeom prst="rect">
            <a:avLst/>
          </a:prstGeom>
          <a:solidFill>
            <a:schemeClr val="accent6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zh-CN" altLang="en-US">
                <a:solidFill>
                  <a:schemeClr val="bg1"/>
                </a:solidFill>
                <a:cs typeface="+mn-ea"/>
                <a:sym typeface="+mn-lt"/>
              </a:rPr>
              <a:t>国家级奖学金</a:t>
            </a:r>
          </a:p>
        </p:txBody>
      </p:sp>
      <p:pic>
        <p:nvPicPr>
          <p:cNvPr id="50" name="图片 49">
            <a:extLst>
              <a:ext uri="{FF2B5EF4-FFF2-40B4-BE49-F238E27FC236}">
                <a16:creationId xmlns:a16="http://schemas.microsoft.com/office/drawing/2014/main" id="{EDD4B95B-391C-E1AF-DD75-241C487110DA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782538" y="2263820"/>
            <a:ext cx="2108037" cy="2951729"/>
          </a:xfrm>
          <a:prstGeom prst="rect">
            <a:avLst/>
          </a:prstGeom>
        </p:spPr>
      </p:pic>
      <p:sp>
        <p:nvSpPr>
          <p:cNvPr id="51" name="矩形 50">
            <a:extLst>
              <a:ext uri="{FF2B5EF4-FFF2-40B4-BE49-F238E27FC236}">
                <a16:creationId xmlns:a16="http://schemas.microsoft.com/office/drawing/2014/main" id="{8CCAB5BA-060F-F360-A0CA-3B0017A7D670}"/>
              </a:ext>
            </a:extLst>
          </p:cNvPr>
          <p:cNvSpPr/>
          <p:nvPr/>
        </p:nvSpPr>
        <p:spPr>
          <a:xfrm>
            <a:off x="3776940" y="4785359"/>
            <a:ext cx="247884" cy="119023"/>
          </a:xfrm>
          <a:prstGeom prst="rect">
            <a:avLst/>
          </a:prstGeom>
          <a:solidFill>
            <a:schemeClr val="accent3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8F8F43E5-F8D3-08E9-25BA-FF16B44B4CB9}"/>
              </a:ext>
            </a:extLst>
          </p:cNvPr>
          <p:cNvSpPr/>
          <p:nvPr/>
        </p:nvSpPr>
        <p:spPr>
          <a:xfrm>
            <a:off x="7469192" y="2355508"/>
            <a:ext cx="731712" cy="558620"/>
          </a:xfrm>
          <a:prstGeom prst="rect">
            <a:avLst/>
          </a:prstGeom>
          <a:solidFill>
            <a:schemeClr val="accent6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6D429874-C129-93CC-FB6A-7FA29ABC3A38}"/>
              </a:ext>
            </a:extLst>
          </p:cNvPr>
          <p:cNvSpPr/>
          <p:nvPr/>
        </p:nvSpPr>
        <p:spPr>
          <a:xfrm>
            <a:off x="6288891" y="2467533"/>
            <a:ext cx="1826142" cy="2544305"/>
          </a:xfrm>
          <a:prstGeom prst="rect">
            <a:avLst/>
          </a:prstGeom>
          <a:solidFill>
            <a:schemeClr val="accent5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E5051DF8-940E-79C6-0AFB-FA7774A93786}"/>
              </a:ext>
            </a:extLst>
          </p:cNvPr>
          <p:cNvSpPr txBox="1"/>
          <p:nvPr/>
        </p:nvSpPr>
        <p:spPr>
          <a:xfrm>
            <a:off x="6301425" y="5123863"/>
            <a:ext cx="1801082" cy="369332"/>
          </a:xfrm>
          <a:prstGeom prst="rect">
            <a:avLst/>
          </a:prstGeom>
          <a:solidFill>
            <a:schemeClr val="accent6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zh-CN" altLang="en-US">
                <a:solidFill>
                  <a:schemeClr val="bg1"/>
                </a:solidFill>
                <a:cs typeface="+mn-ea"/>
                <a:sym typeface="+mn-lt"/>
              </a:rPr>
              <a:t>国家级奖学金</a:t>
            </a:r>
          </a:p>
        </p:txBody>
      </p:sp>
      <p:pic>
        <p:nvPicPr>
          <p:cNvPr id="56" name="图片 55">
            <a:extLst>
              <a:ext uri="{FF2B5EF4-FFF2-40B4-BE49-F238E27FC236}">
                <a16:creationId xmlns:a16="http://schemas.microsoft.com/office/drawing/2014/main" id="{0EE9CA70-932A-93E2-E00A-83767D6A65D9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145269" y="2263820"/>
            <a:ext cx="2108037" cy="2951729"/>
          </a:xfrm>
          <a:prstGeom prst="rect">
            <a:avLst/>
          </a:prstGeom>
        </p:spPr>
      </p:pic>
      <p:sp>
        <p:nvSpPr>
          <p:cNvPr id="57" name="矩形 56">
            <a:extLst>
              <a:ext uri="{FF2B5EF4-FFF2-40B4-BE49-F238E27FC236}">
                <a16:creationId xmlns:a16="http://schemas.microsoft.com/office/drawing/2014/main" id="{F826FC4E-8624-17C8-37E1-FD94FE2198E8}"/>
              </a:ext>
            </a:extLst>
          </p:cNvPr>
          <p:cNvSpPr/>
          <p:nvPr/>
        </p:nvSpPr>
        <p:spPr>
          <a:xfrm>
            <a:off x="6139671" y="4785359"/>
            <a:ext cx="247884" cy="119023"/>
          </a:xfrm>
          <a:prstGeom prst="rect">
            <a:avLst/>
          </a:prstGeom>
          <a:solidFill>
            <a:schemeClr val="accent3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7280E7E5-EDF2-1945-B835-8F922C68FD1C}"/>
              </a:ext>
            </a:extLst>
          </p:cNvPr>
          <p:cNvSpPr/>
          <p:nvPr/>
        </p:nvSpPr>
        <p:spPr>
          <a:xfrm>
            <a:off x="9831923" y="2355508"/>
            <a:ext cx="731712" cy="558620"/>
          </a:xfrm>
          <a:prstGeom prst="rect">
            <a:avLst/>
          </a:prstGeom>
          <a:solidFill>
            <a:schemeClr val="accent6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578F23B7-5EB3-FC9F-F114-F297D8D3C7F5}"/>
              </a:ext>
            </a:extLst>
          </p:cNvPr>
          <p:cNvSpPr/>
          <p:nvPr/>
        </p:nvSpPr>
        <p:spPr>
          <a:xfrm>
            <a:off x="8651622" y="2467533"/>
            <a:ext cx="1826142" cy="2544305"/>
          </a:xfrm>
          <a:prstGeom prst="rect">
            <a:avLst/>
          </a:prstGeom>
          <a:solidFill>
            <a:schemeClr val="accent5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2DC1C99A-5824-D025-FA52-D8C6D0698AFA}"/>
              </a:ext>
            </a:extLst>
          </p:cNvPr>
          <p:cNvSpPr txBox="1"/>
          <p:nvPr/>
        </p:nvSpPr>
        <p:spPr>
          <a:xfrm>
            <a:off x="8664156" y="5123863"/>
            <a:ext cx="1801082" cy="369332"/>
          </a:xfrm>
          <a:prstGeom prst="rect">
            <a:avLst/>
          </a:prstGeom>
          <a:solidFill>
            <a:schemeClr val="accent6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zh-CN" altLang="en-US">
                <a:solidFill>
                  <a:schemeClr val="bg1"/>
                </a:solidFill>
                <a:cs typeface="+mn-ea"/>
                <a:sym typeface="+mn-lt"/>
              </a:rPr>
              <a:t>国家级奖学金</a:t>
            </a:r>
          </a:p>
        </p:txBody>
      </p:sp>
      <p:pic>
        <p:nvPicPr>
          <p:cNvPr id="62" name="图片 61">
            <a:extLst>
              <a:ext uri="{FF2B5EF4-FFF2-40B4-BE49-F238E27FC236}">
                <a16:creationId xmlns:a16="http://schemas.microsoft.com/office/drawing/2014/main" id="{9513A7B1-08C4-5EBD-FC4B-D327B9AAB888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508000" y="2263820"/>
            <a:ext cx="2108037" cy="2951729"/>
          </a:xfrm>
          <a:prstGeom prst="rect">
            <a:avLst/>
          </a:prstGeom>
        </p:spPr>
      </p:pic>
      <p:sp>
        <p:nvSpPr>
          <p:cNvPr id="63" name="矩形 62">
            <a:extLst>
              <a:ext uri="{FF2B5EF4-FFF2-40B4-BE49-F238E27FC236}">
                <a16:creationId xmlns:a16="http://schemas.microsoft.com/office/drawing/2014/main" id="{7512C74E-62A2-7B84-F913-A2A843C4B806}"/>
              </a:ext>
            </a:extLst>
          </p:cNvPr>
          <p:cNvSpPr/>
          <p:nvPr/>
        </p:nvSpPr>
        <p:spPr>
          <a:xfrm>
            <a:off x="8502402" y="4785359"/>
            <a:ext cx="247884" cy="119023"/>
          </a:xfrm>
          <a:prstGeom prst="rect">
            <a:avLst/>
          </a:prstGeom>
          <a:solidFill>
            <a:schemeClr val="accent3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81447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3f6e6bec-bc39-4a3f-80e8-1af19f50f9ce&quot;,&quot;Name&quot;:&quot;0&quot;,&quot;Kind&quot;:&quot;Custom&quot;,&quot;OldGuidesSetting&quot;:{&quot;HeaderHeight&quot;:12.0,&quot;FooterHeight&quot;:9.0,&quot;SideMargin&quot;:7.0,&quot;TopMargin&quot;:0.0,&quot;BottomMargin&quot;:0.0,&quot;IntervalMargin&quot;:1.5}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25151;#393967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3643;#372749;#51034;#65537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58877;#373398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66117;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363D"/>
      </a:accent1>
      <a:accent2>
        <a:srgbClr val="F79A3E"/>
      </a:accent2>
      <a:accent3>
        <a:srgbClr val="EB6651"/>
      </a:accent3>
      <a:accent4>
        <a:srgbClr val="EB4962"/>
      </a:accent4>
      <a:accent5>
        <a:srgbClr val="30AABC"/>
      </a:accent5>
      <a:accent6>
        <a:srgbClr val="37B8AF"/>
      </a:accent6>
      <a:hlink>
        <a:srgbClr val="F84D4D"/>
      </a:hlink>
      <a:folHlink>
        <a:srgbClr val="BFBFBF"/>
      </a:folHlink>
    </a:clrScheme>
    <a:fontScheme name="whu1wmzh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5"/>
        </a:solidFill>
        <a:ln w="28575"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363D"/>
    </a:accent1>
    <a:accent2>
      <a:srgbClr val="F79A3E"/>
    </a:accent2>
    <a:accent3>
      <a:srgbClr val="EB6651"/>
    </a:accent3>
    <a:accent4>
      <a:srgbClr val="EB4962"/>
    </a:accent4>
    <a:accent5>
      <a:srgbClr val="30AABC"/>
    </a:accent5>
    <a:accent6>
      <a:srgbClr val="37B8AF"/>
    </a:accent6>
    <a:hlink>
      <a:srgbClr val="F84D4D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1245</TotalTime>
  <Words>1100</Words>
  <Application>Microsoft Office PowerPoint</Application>
  <PresentationFormat>宽屏</PresentationFormat>
  <Paragraphs>214</Paragraphs>
  <Slides>31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36" baseType="lpstr">
      <vt:lpstr>Microsoft YaHei Light</vt:lpstr>
      <vt:lpstr>微软雅黑</vt:lpstr>
      <vt:lpstr>微软雅黑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李 增华</dc:creator>
  <cp:lastModifiedBy>李 增华</cp:lastModifiedBy>
  <cp:revision>69</cp:revision>
  <dcterms:created xsi:type="dcterms:W3CDTF">2022-06-10T06:15:46Z</dcterms:created>
  <dcterms:modified xsi:type="dcterms:W3CDTF">2022-06-29T05:57:48Z</dcterms:modified>
</cp:coreProperties>
</file>