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4" r:id="rId5"/>
    <p:sldId id="267" r:id="rId6"/>
    <p:sldId id="269" r:id="rId7"/>
    <p:sldId id="268" r:id="rId8"/>
    <p:sldId id="270" r:id="rId9"/>
    <p:sldId id="271" r:id="rId10"/>
    <p:sldId id="260" r:id="rId11"/>
    <p:sldId id="265" r:id="rId12"/>
    <p:sldId id="273" r:id="rId13"/>
    <p:sldId id="274" r:id="rId14"/>
    <p:sldId id="272" r:id="rId15"/>
    <p:sldId id="275" r:id="rId16"/>
    <p:sldId id="279" r:id="rId17"/>
    <p:sldId id="280" r:id="rId18"/>
    <p:sldId id="261" r:id="rId19"/>
    <p:sldId id="278" r:id="rId20"/>
    <p:sldId id="292" r:id="rId21"/>
    <p:sldId id="291" r:id="rId22"/>
    <p:sldId id="277" r:id="rId23"/>
    <p:sldId id="283" r:id="rId24"/>
    <p:sldId id="262" r:id="rId25"/>
    <p:sldId id="289" r:id="rId26"/>
    <p:sldId id="285" r:id="rId27"/>
    <p:sldId id="284" r:id="rId28"/>
    <p:sldId id="286" r:id="rId29"/>
    <p:sldId id="287" r:id="rId30"/>
    <p:sldId id="281" r:id="rId31"/>
    <p:sldId id="438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orient="horz" pos="4104" userDrawn="1">
          <p15:clr>
            <a:srgbClr val="A4A3A4"/>
          </p15:clr>
        </p15:guide>
        <p15:guide id="3" pos="3863" userDrawn="1">
          <p15:clr>
            <a:srgbClr val="A4A3A4"/>
          </p15:clr>
        </p15:guide>
        <p15:guide id="4" pos="5790" userDrawn="1">
          <p15:clr>
            <a:srgbClr val="A4A3A4"/>
          </p15:clr>
        </p15:guide>
        <p15:guide id="5" orient="horz" pos="1480" userDrawn="1">
          <p15:clr>
            <a:srgbClr val="A4A3A4"/>
          </p15:clr>
        </p15:guide>
        <p15:guide id="6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664"/>
    <a:srgbClr val="86A79C"/>
    <a:srgbClr val="E1F3E7"/>
    <a:srgbClr val="72A592"/>
    <a:srgbClr val="EDC855"/>
    <a:srgbClr val="F0F6F4"/>
    <a:srgbClr val="E29E71"/>
    <a:srgbClr val="B37561"/>
    <a:srgbClr val="B77F5C"/>
    <a:srgbClr val="E9B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690"/>
      </p:cViewPr>
      <p:guideLst>
        <p:guide orient="horz" pos="2908"/>
        <p:guide orient="horz" pos="4104"/>
        <p:guide pos="3863"/>
        <p:guide pos="5790"/>
        <p:guide orient="horz" pos="1480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1"/>
              </a:solidFill>
              <a:ln w="222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12-1月</c:v>
                </c:pt>
                <c:pt idx="1">
                  <c:v>1-2月</c:v>
                </c:pt>
                <c:pt idx="2">
                  <c:v>3-4月</c:v>
                </c:pt>
                <c:pt idx="3">
                  <c:v>5-6月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1000</c:v>
                </c:pt>
                <c:pt idx="1">
                  <c:v>2500</c:v>
                </c:pt>
                <c:pt idx="2">
                  <c:v>3000</c:v>
                </c:pt>
                <c:pt idx="3">
                  <c:v>5600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5C6-41B5-AC4F-22A63A134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33777824"/>
        <c:axId val="-833781632"/>
      </c:lineChart>
      <c:catAx>
        <c:axId val="-83377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833781632"/>
        <c:crosses val="autoZero"/>
        <c:auto val="1"/>
        <c:lblAlgn val="ctr"/>
        <c:lblOffset val="100"/>
        <c:noMultiLvlLbl val="0"/>
      </c:catAx>
      <c:valAx>
        <c:axId val="-833781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83377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16215710690384"/>
          <c:y val="0.16274315499276337"/>
          <c:w val="0.44967568578619227"/>
          <c:h val="0.674513690014473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部门1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46-4443-A814-4AF038613F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46-4443-A814-4AF038613FC7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6.2</c:v>
                </c:pt>
                <c:pt idx="1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46-4443-A814-4AF038613F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16215710690384"/>
          <c:y val="0.16274315499276337"/>
          <c:w val="0.44967568578619227"/>
          <c:h val="0.674513690014473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部门1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80-4B51-ACF0-80333E34387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80-4B51-ACF0-80333E343877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80-4B51-ACF0-80333E3438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16215710690384"/>
          <c:y val="0.16274315499276337"/>
          <c:w val="0.44967568578619227"/>
          <c:h val="0.674513690014473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部门1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B1-4507-ACD1-721440CA5DC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2B1-4507-ACD1-721440CA5DCE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2B1-4507-ACD1-721440CA5D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16215710690384"/>
          <c:y val="0.16274315499276337"/>
          <c:w val="0.44967568578619227"/>
          <c:h val="0.6745136900144732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部门1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3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50-4066-8FD1-EA46E92D74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50-4066-8FD1-EA46E92D74F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50-4066-8FD1-EA46E92D74F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627042787104439E-2"/>
          <c:y val="3.4561969289299714E-2"/>
          <c:w val="0.95937295721289551"/>
          <c:h val="0.860453273774682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  <c:pt idx="5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95-4AB8-9AE0-644F32901D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861982736"/>
        <c:axId val="-861981104"/>
        <c:axId val="0"/>
      </c:bar3DChart>
      <c:catAx>
        <c:axId val="-86198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861981104"/>
        <c:crosses val="autoZero"/>
        <c:auto val="1"/>
        <c:lblAlgn val="ctr"/>
        <c:lblOffset val="100"/>
        <c:noMultiLvlLbl val="0"/>
      </c:catAx>
      <c:valAx>
        <c:axId val="-861981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86198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5DDAA3F-8072-4288-9129-EB05A3042161}" type="datetimeFigureOut">
              <a:rPr lang="zh-CN" altLang="en-US" smtClean="0"/>
              <a:pPr/>
              <a:t>2022/8/3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9A7E65-46E1-4E28-A81B-D70ED185CF0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426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xmlns="" id="{27CFA5C1-CF40-2867-72F7-58F3D4D1A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69" y="310832"/>
            <a:ext cx="1782331" cy="23526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6A12786-0C74-B3F6-FD9C-BBF3372A65E1}"/>
              </a:ext>
            </a:extLst>
          </p:cNvPr>
          <p:cNvGrpSpPr/>
          <p:nvPr userDrawn="1"/>
        </p:nvGrpSpPr>
        <p:grpSpPr>
          <a:xfrm flipH="1">
            <a:off x="9179651" y="708076"/>
            <a:ext cx="2644049" cy="1566136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CF8CA98E-1F4C-CB51-5F1D-B388E1BFC024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A8A12E9A-4DAD-4B01-7216-577105AF5329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CE52ECCD-1875-746F-79C1-250F9779D3AE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B54AD72-BEE6-0C40-9E9E-25E0A5860487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44B15E10-2A05-0100-8F34-99C39B3E0CE3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E698C993-8427-B944-CB1D-67AB92F95E5C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DF96E470-64D0-8E55-EA44-F6F0509068EA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02D90B71-7F8C-CC50-B8CE-64AA6A01E86B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122FAAEE-7677-F864-402F-22802DA158E8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3ACBA8FE-5A16-AEE5-48B5-0BFAEC50C068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627F756E-7434-0217-C02E-3A86392BCA28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C1B6794C-87D8-8897-B420-149AFE90F5DA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6E47B7C-0D5E-AEF6-FC01-397FBC58A601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3F760B00-896E-2937-36FD-876F1267B5B8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AD53860C-4DE3-128D-6644-23FB4A75C75F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EF5C32DB-D1BC-C277-6BDB-4A6BD37676DA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0911F1D1-4CA1-943C-8EE5-EA939E672599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7E67B27D-49FC-79FD-73C9-31B46A081E8D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FA0259D5-0105-53A7-6061-8A9F6FD7AFC6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43A397BA-2CB3-81E1-4FFA-F6F3CBA27828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1CEDD7BB-1DEA-15F6-7C99-9B66E099ACA3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AC968CA9-821F-868E-E9DB-4A5F40312D78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7458F7B0-57F4-120D-3B44-D2E2F1FB00B3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F22F6E43-1B67-6C38-9BAE-21C64A460474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B9CA49C8-21EA-6019-B06B-66B286ABD6F6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A68D6287-1E1C-AFD2-20FC-C3C60F447A7A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5DB5FC01-7A59-C348-CB63-50B3DA9843FE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73B4BFD0-CCA6-1E60-347B-C91597A2EE12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5E067ADB-9CFB-5DD2-2971-4C780BB9BD52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6873D859-71FE-F7B4-C72D-B6548294C80A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7E627B83-7B75-1CA3-9AC2-832C90C34571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13270D62-6298-7069-C706-056DB99639E6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5D47BFDC-8C31-4A26-44CC-576BDDF2FC8C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90FB136F-81C7-ADC8-FA33-38886EFEE748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B0B9948A-E8CD-996A-05C8-9BBD3032996D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C2DA587C-8141-2D44-3117-E6E01EA6E55F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9A9A5C62-B1A7-7FC5-0B75-2B8D03C87217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2F2721A5-C400-3C31-5434-FE40478392F5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xmlns="" id="{D5A398E7-0136-EB6F-2ABE-3C87D21861C8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EE9A48A0-D026-74BF-B4D9-26ED8ECB2E26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CCCA110E-10EC-2B47-E1EC-0D54F742A02F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D7E3CA53-CFE4-BD16-664C-A22B578AC272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CB9E2AA7-B8D9-E41C-718D-1B02D98EE5B2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B2507A56-4171-356A-BB55-77E0729D12E7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9D554229-13F6-3E7C-52D3-5D058971BE80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B1F7987F-BA0C-8B80-BAC3-8E12EEE7665C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0D24887B-A9E3-35AB-CFE6-F20A1E934A05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xmlns="" id="{BF4F936B-5F57-D370-F19C-90A45782E848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BE326C7A-36CA-5D7F-D621-FA7212F65DD8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DAF64375-CE07-0890-B3BD-94F536307D88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A29AF180-2B55-F309-BB1A-9D360994BCC3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0E3FEE59-7847-F058-D386-0A521D44C92A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xmlns="" id="{12591171-530D-FB53-3892-01444DCDC935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xmlns="" id="{CB29C934-5351-E532-9841-23BF42BF0535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xmlns="" id="{7DC4BBC8-88A7-07E7-AAF7-1B6A181B85EF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A26665DE-DD85-596D-C587-D60383AF064F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557CC31D-726F-0519-2BFF-125836CB3C5B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CB0DA89C-04B0-B39E-6C41-55F79810531B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xmlns="" id="{E5BC878B-B657-6B00-3A76-EC7668685C91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xmlns="" id="{04353E09-8191-EE0F-DBD7-F720376C02B2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xmlns="" id="{B9C42807-23D8-A51E-277F-ACF98673B7D3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9C0878AF-FD8A-C850-BD71-244C3DD1394D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xmlns="" id="{2AF84F20-E5F8-9967-F7C8-A7E20F848738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xmlns="" id="{A65D9CA7-109D-483E-35D8-D598B1DD8EDE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xmlns="" id="{70D72312-A7E6-BAFB-C781-E69FB2605D7C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xmlns="" id="{159FAF94-A3C8-7FBE-6320-C41DBE9B8B5D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xmlns="" id="{D01690B3-1706-3B4A-F826-6446A2A91590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B2AF5650-C8DC-FAF6-EA40-F421EF7FEE61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79913DD3-E662-CD66-FEC8-9F0598FDE027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CC6F7015-3F6D-2FCC-13D3-EC075F3C233B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D29B5490-A705-ECF4-7669-3CD5AF15D309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xmlns="" id="{98758D4D-371E-921F-3991-A5CA5F611871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9C4AAA4D-E057-543A-EF94-C145601FA65B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xmlns="" id="{77E6BAF2-69EE-B21D-6F8D-BC978A31BD45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xmlns="" id="{494B8EDC-3715-3967-973D-97BE591C572E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xmlns="" id="{823562DB-7F9A-A004-321D-CF0648AA88D9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xmlns="" id="{2DB6AEF6-CDF5-306B-9F20-E171DF0FFC49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5B18FA28-7811-2A0E-C783-0C89CC01C732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A952E3C2-2ABA-6CE4-9B03-6566E1691E0F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EF4CED80-27CE-59B5-0870-BA7300E2049F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xmlns="" id="{A072CBC5-8A37-5719-9E35-127BF67CFAF8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7E567C81-97AB-F788-F1F7-524ECDED164D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05211A48-2AD9-28C8-345E-B4200C2BF063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059BA408-6136-99D2-5474-F9A5B05EFDEB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332CB4BE-7695-8810-1B0B-41FC51237980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xmlns="" id="{C87CEBEA-8E95-0747-0FE6-544EF791E464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xmlns="" id="{C6C937B8-5ACC-E5F8-4463-AD3BE789D43A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C3384F63-BFC2-A5B1-0E33-C6DC51D5069A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A425954D-415A-401C-C859-0917D69D2117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05473A56-9064-F420-D935-E12A33E4EFA4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D592FF34-CF1D-EF9B-7C51-F9198DB644D9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B88C53EC-7197-7464-D78F-E001F587D83F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xmlns="" id="{04E4200E-0C2D-7970-39EC-8FFD0B46BD91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xmlns="" id="{10D8717D-528F-F7A8-8133-AEBE28236326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xmlns="" id="{A7A4BBBE-3C6B-82FB-9F9F-3AD361B0AC35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xmlns="" id="{A75D2413-762A-49B9-9578-809737103DEB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5CD8F7FC-422A-1200-EA70-D870FF642F26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8345ABE2-12F8-82A5-61F9-83136E17CAA3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894513C2-8F0D-F9B0-3B9E-1C23E10430F7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BA8A491D-5DAA-2EED-6315-A2B47E4329AD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07B24519-E312-4AD1-AD61-32D363212144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1F1509FD-09FB-E460-22E8-FD1E2377F22C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B69C6459-A5D9-651A-E52C-A20322890A33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604F5B69-ED90-24E1-F69F-814EA0797D05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56B2C675-31E2-8878-6ABD-022B71ADC4DA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xmlns="" id="{BD0200FA-D7B7-E244-5871-019E4A66F829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3546E6CC-F2EB-EBC3-8D19-1C8E0772A8E0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4ADAAFCC-C0ED-86EC-249B-BCDC165A901F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F83E941D-56E2-DF69-040F-8C80694FE4A4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5C124AB5-A4F9-5A3A-D9E4-D2E471DF568C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9B168CD4-AF0A-6A16-72C7-D38F709E9684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644D6D45-A339-5CA0-3DCA-8BC5F34A1365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A7A5127E-6E5A-0866-9780-5857DE25ABF8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BD4E12BA-FF73-594F-D77C-8C525D744E9C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5E12ECED-B6DC-05C5-F8BF-C4765B259BE3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12D7AF90-648F-9561-D3F4-F59A33AD6CEB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E3E7405A-C24F-16D2-1F23-D235319FAA0B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98686B-AB1F-C99E-7710-5CBF2F35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186" y="3429000"/>
            <a:ext cx="7609514" cy="778112"/>
          </a:xfrm>
          <a:prstGeom prst="rect">
            <a:avLst/>
          </a:prstGeom>
        </p:spPr>
        <p:txBody>
          <a:bodyPr/>
          <a:lstStyle>
            <a:lvl1pPr>
              <a:defRPr lang="zh-CN" alt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A6DB268-63CC-7E45-DB6A-F90C453F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4673" y="4274024"/>
            <a:ext cx="4818936" cy="5257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228600" indent="0">
              <a:buFontTx/>
              <a:buNone/>
              <a:defRPr lang="zh-CN" altLang="en-US" sz="1800" kern="1200" spc="600" dirty="0" smtClean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2pPr>
          </a:lstStyle>
          <a:p>
            <a:pPr marL="457200" lvl="1" algn="dist" defTabSz="914400" rtl="0" eaLnBrk="1" latinLnBrk="0" hangingPunct="1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04013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9A0FCCBA-F71B-C787-908B-E0CC531E52EF}"/>
              </a:ext>
            </a:extLst>
          </p:cNvPr>
          <p:cNvGrpSpPr/>
          <p:nvPr userDrawn="1"/>
        </p:nvGrpSpPr>
        <p:grpSpPr>
          <a:xfrm rot="10800000">
            <a:off x="9179651" y="4909336"/>
            <a:ext cx="2644049" cy="1566136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BB3651F2-1341-D213-20C6-0E22B03DA676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9BED38D1-390D-1598-14C6-ECE7F69AAF7B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C6A64677-812B-A5F6-3E6D-1902A9AC51A3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54E8CF9E-B775-34EF-2386-7C0DB8E8C839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226C5BFB-92F1-241B-2E59-0ADF70BCE381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15E29847-E2AC-5A6B-EA05-DB1D8BD17332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339B92E5-AD24-DF44-94B7-1DC73AB37D31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E24ECD2F-158A-B1B7-3EF1-643D33924E2A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8202B1E8-2A86-5EA2-6E09-5D52E8C29F42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4DF876E5-3429-1915-B826-B80E6AA001F5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1F830E2B-C888-202F-C888-6BD7DF476573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5642AE1-95B2-3D27-DA08-2DD4CD3245F0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12E1EB88-857B-C739-6DC7-EB484CC978D7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C9B6C029-C466-CA45-4748-24C999A10368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95A45A96-97C9-BAAC-7191-03012FCFCF49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56BDC251-BEFA-0F55-1505-3F8B01FEA077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2A3C8D8E-DC4C-8105-6C4A-93D7F65D4FD4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330A00C-4559-51B5-411E-8BB7C3DD36FA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079F9732-221E-8E46-CE1B-5AA6CFB04223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0245F810-517B-AA97-D402-E82EA0858C61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5A127F4D-7FFC-6E04-37CB-73521412F91C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C8635AD9-D590-88FC-11D4-0530F231A362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3B8C0920-25D7-BA44-D516-138B4C816E14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DE62B14B-DEEE-05F8-3370-FCCE090A215D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AE9652DA-E28F-3ABA-BB08-B9F4705A1E99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545DC416-91EA-C911-8304-60B0A9C9D8AC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F51CBAFD-174B-818A-1703-0C890DC453A0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D51B5C75-A31A-02F4-B158-4ADFB2E12270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74098D39-5023-2727-15E8-AC3D4A35A33E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F9A0E4EF-A882-F080-96E6-3DD19F1A0AA3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0E96B60B-3184-5161-60B2-2AA8EBEAD9E4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E29BD08E-0D10-6AF9-2F42-24C2299F3E9C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93091929-8441-0776-2C57-247470EB3168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57E8A0BF-2984-08FA-A440-A2D37D209D96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C3D37AB5-BA00-3B50-C65C-6977600134BE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81624573-D75E-81FE-2DEC-6078269B6C03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5FAF9E95-DEBF-A975-4F39-66F27CD7E686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2D84449B-B588-EFFE-F2BD-E68B36C4BC41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4C29407D-2CD8-7CBB-1474-F344EEE2F2A8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xmlns="" id="{CC06ADD2-04F7-0C3D-4062-5FD70F72C2B1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E73896D8-01B3-9A9A-21D5-68DABA749D96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0672B148-7C93-21C6-CDAF-3D7D07FB8E20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FA9BC96E-EA67-8E5B-4ADD-240AB4BD6C50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ED02B5AF-7902-4FDE-C0B8-A131AF629610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C07F4BF9-9C85-DB43-807F-CD4B57BBF1ED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4216543F-8B1F-D26C-08CB-9DAFF5816B0A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35BD792C-F6E1-D999-794A-C33E0AD25225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68595E5E-B64E-43AF-2E73-B5143B5D7EC3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xmlns="" id="{B83ADA06-3105-64B2-D7BB-0D898167B706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22E1BDCB-80DF-181D-64C0-D9EC4DD299A4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25B81503-2F46-5472-C88A-E2D9FF0E98C9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37CAB244-5C18-122C-051D-9271B3A2494D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7021C1F1-AACB-ED73-9D05-20309ECC7DE6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xmlns="" id="{48246DA4-6A8F-3E34-3171-BD246EAAD163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xmlns="" id="{934A7A83-358C-A175-A1C3-1E8C64131B0A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xmlns="" id="{1182D7CD-5B64-0FAE-E534-4263242B3446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2BF33B88-973E-2EAC-A701-E5860F64AC26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E6B0A1C7-1DAA-922C-9A31-7CEDF3D10887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D058A45F-D6AC-C6FA-B79C-955C30B82940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xmlns="" id="{B18F476F-53B0-B9A0-A56D-B5611A9F18EE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xmlns="" id="{8854CF59-810B-81A5-F6B1-ACE7BACE5209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xmlns="" id="{AAD3B482-36A2-532A-3575-DD4F20705E6A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A426F954-DE04-3259-020E-9993B6908C89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xmlns="" id="{6A0F2225-7B33-295A-F31F-8D7AF1CD69A7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xmlns="" id="{73ED4BD7-F66B-625A-366B-E553C1C457CF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xmlns="" id="{65C77572-CC76-231C-B72B-B9CC74D6629F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xmlns="" id="{C06D7D53-14E0-CA84-4CBC-5D763DCA924F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xmlns="" id="{28FE9781-46FB-D3C4-9F4C-AA6C31DC754F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0CF5B06C-0BC4-78D4-E1A6-0C41275A33AF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8B1A0E2B-0C25-87EC-9D80-8880C25E17C6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DA128D45-E37F-FB1C-1F77-36AB09687C6E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6CFE289E-B566-4BAE-998E-C36BB70F938E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xmlns="" id="{008C4B40-7246-CEFB-A8FA-C50EF1E9AA2F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CFECDEBB-B08B-2438-777B-2832412C033D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xmlns="" id="{5A43AED3-E1B7-3012-B9A3-430F9462D17E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xmlns="" id="{FA6D676D-34F8-7C41-A993-DBCE29F8D9F6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xmlns="" id="{00585378-C775-CF13-139A-AE4ECAF69302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xmlns="" id="{AB33A2E8-A115-DCCC-B563-655232BAC302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BE54D667-639C-4AC1-688A-E7A2FEF75AF9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5CFFB93D-C1E7-C592-35D4-C39514083A85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78C65945-581A-4712-F62B-A8C4DA9352CE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xmlns="" id="{A04AFD92-FE3F-4872-D32A-19853034A149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58D8C0C9-DFD3-A1A7-C88D-56B6484ED4B8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F1FFB8D0-3BC0-C316-5739-1E4F18FAE860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6B4B2769-C3B0-8F71-2C2B-EF1CEE8A905F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97D638F7-4BC0-F385-CC50-ECD3BB894821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xmlns="" id="{0896EE6C-C40C-E9C7-2D6C-464646C982ED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xmlns="" id="{3B52F6CF-8C18-0746-2CAD-04C7E682E858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4B649878-F3D2-8B29-7547-BA56934D0D2C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DA4113D5-1764-5461-19CE-7664C09E1A62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AB724230-1D4C-62AB-4724-CD04495EED3C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DCA6A289-C752-913A-D10B-50998D7D2109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59BE75C2-ACE6-2F78-926A-3820DC0003B1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xmlns="" id="{DDB84F24-CC00-F4E4-46DE-5710B721E79B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xmlns="" id="{3788D900-37F5-894A-82FC-202E336ECCD1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xmlns="" id="{8E44C286-2AF2-0755-DE02-7AB8B616C20D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xmlns="" id="{B295EFEE-165B-B266-ECF1-502E72613000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FC2880AE-765E-7D0E-64B0-D601979BD402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DFAB01C3-2F3E-7D5E-D3D5-1F2481888B2B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F2E6CEDC-9FA5-DF4A-2388-FB67C3C7AC58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202844CC-9966-C9DC-6B49-0410E9EED1D3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22E80126-9AE9-0457-72DE-FEBF94A40AD7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A9BBBA21-7C42-7366-D10C-F3575B95EC51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D8C1FC58-894D-2567-B01A-1019B7FAC511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C4082E76-E808-1611-3D39-4E94782D0A93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534551A9-2910-F6A4-7466-BF2B35F63155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xmlns="" id="{E4040E08-5AB1-C61C-7CA6-413F51305B3E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32781D67-88B8-01CE-FF0C-3D80DF8E517F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7D2FAD26-300F-A4AD-0708-E91802196367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75C1BF8E-790A-5779-A7ED-BA4D0B75B56E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C701F3F4-E6A0-25FA-C0C7-E1E044FA0D32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082C988D-C5CE-1C49-91A4-FB2B0DDEE1F0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43EB4020-3EF2-8EDE-31FB-4A50D62637F2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994EFF78-514B-A85C-4E0A-4E15743CA562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1EB48B60-012B-CB33-5690-D574893949CC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BC0F9E06-548D-E483-D7C9-86FD392743E2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B93CA710-63EF-0ABC-756A-AA35301959FE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xmlns="" id="{13987B33-E68C-C265-4698-91995368706F}"/>
              </a:ext>
            </a:extLst>
          </p:cNvPr>
          <p:cNvGrpSpPr/>
          <p:nvPr userDrawn="1"/>
        </p:nvGrpSpPr>
        <p:grpSpPr>
          <a:xfrm rot="5400000" flipV="1">
            <a:off x="260125" y="1865108"/>
            <a:ext cx="1449690" cy="822351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xmlns="" id="{674EAA11-1631-3F2C-7CF4-55C6B13D46F2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xmlns="" id="{49AEFF70-9D83-8441-3351-6AEE4E333254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xmlns="" id="{ED3EAEAA-C918-E55A-0981-FAEB0D43ABCA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xmlns="" id="{BBA2A4B1-C686-55FA-B07B-E4A1A9FE07E7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xmlns="" id="{C0B8BED2-6829-2AF1-86BB-16621805B03B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xmlns="" id="{61F42291-AF32-A72B-DBE9-6D29DEE0CB88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xmlns="" id="{983AA8ED-648C-D422-C8D9-D9CEBDFC01CD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xmlns="" id="{D5648F04-8A5E-9E0E-60FB-1BF33BA07427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xmlns="" id="{2C25D5A9-C75F-91D4-C715-ACD10F9BCA8D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xmlns="" id="{F2D781CC-AFC7-4B76-82B5-4A777CA15889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xmlns="" id="{52EFBA06-0E1C-CC70-5EA4-281AB75835DB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xmlns="" id="{BB538424-3DC4-F569-C0F6-3B3967326986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xmlns="" id="{D300F59E-2506-B821-2027-79FE90D2A745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xmlns="" id="{F95AF56A-0E05-F9C5-B323-1736AF79331E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xmlns="" id="{236EF595-8F3E-EE25-554E-CCAC7C108C63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xmlns="" id="{93DD4F13-7664-1F39-A906-DE54E6C67E41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xmlns="" id="{D0072AC9-A039-25EC-763E-0C9A884083A4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xmlns="" id="{A02A9422-CFDC-B2F6-9A19-5885ADD9CF06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xmlns="" id="{D0E4A956-D0B9-635B-F08B-A935D3C5F0DC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xmlns="" id="{22E31541-AC2B-052E-43F4-8785DF1F67EB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xmlns="" id="{2E34EAB9-18E7-4F56-C513-7F4A0F5ADF08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xmlns="" id="{172FB27A-A27D-27D9-47D2-93C4458F80AC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xmlns="" id="{091BCA23-4D3A-C610-1DB2-057920F70CA4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xmlns="" id="{0FDDE5C4-FB65-A7FA-51A4-0555CF5F4E16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xmlns="" id="{285B40C1-53B4-0B87-B395-5758A81A2A62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xmlns="" id="{951E5B30-9ADD-F01F-4CB1-02DC2A876BF7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xmlns="" id="{7DE16F2A-6158-D1B6-4028-C9E26B7FB468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xmlns="" id="{FE0D99AB-537C-1513-DB05-309FA048F30D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681AF608-5B26-3F1F-3F22-C61BF2972AF9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xmlns="" id="{F739CBEE-E6D3-F6B6-E531-C13A9808F0D5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xmlns="" id="{52A60554-F378-6C3B-D817-63454E73252F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xmlns="" id="{C44894A4-EF91-8477-757B-AE7E5A366DC8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xmlns="" id="{B7396EA6-609A-269E-E46A-A44BF5F2E70A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xmlns="" id="{A5775E4A-4C65-2DD7-AEFD-1DFCEAEFB274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xmlns="" id="{11018A6C-1816-7910-7DF2-C216BA952C0A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xmlns="" id="{FD9084F7-9D10-CA05-9F8C-0B49C2C5A9E9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xmlns="" id="{7BB42559-BEE8-0E6E-126A-212AEE3FAFC2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xmlns="" id="{31CC9D63-C85F-9BB1-7BD2-0D8FC88FFDC7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xmlns="" id="{B957BD2E-B6E4-3A4D-7629-9CB0843841CC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xmlns="" id="{5D0AC5E3-CA1D-0D2E-6035-A9FC3652A45C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xmlns="" id="{92FEA7D6-0AE4-BFB9-DC0C-1AE6368C58D0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xmlns="" id="{277A80F5-AEC1-7B8F-3E98-1582E008FFF0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xmlns="" id="{4086E2E5-9085-DAA6-C2E7-60AD4A44D32A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xmlns="" id="{641C1048-D55A-327C-A199-28F4AB17E143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xmlns="" id="{D219054D-B2DC-68D1-519C-710B92D37F8D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xmlns="" id="{29661B7F-3EEF-4F33-3EA0-FD1DD9595BE3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xmlns="" id="{F1967A0C-A9C7-2E74-914B-461F5D4FE2C2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xmlns="" id="{58887D30-6E65-475D-DDC0-4BD29C1DE937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xmlns="" id="{6D95503F-4C6B-559A-536E-84E1C2FFEA7C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xmlns="" id="{96CBA457-58C9-9375-9A63-E53AA0EE98B4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xmlns="" id="{DA345432-92CE-3313-72BD-7156601C95D1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xmlns="" id="{8CC95890-38DD-EE80-9ABF-0A20A52BDCB9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xmlns="" id="{CA06E28F-DC35-52C6-AF4C-A2D56B132898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xmlns="" id="{2C80DAC8-6F4C-C441-0E00-3603AE42A84D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xmlns="" id="{4B24D9B2-BC41-EA74-1E57-40F56EB27104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xmlns="" id="{D3220D12-A740-16D6-CDFA-7828E53FBD4F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xmlns="" id="{87F1105D-4DB5-C3CC-8769-8450BE07F386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xmlns="" id="{ADFE3853-5379-80B6-D2BB-B352B0C70525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xmlns="" id="{36BD3B6F-2B7F-8273-0712-23A52F895933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xmlns="" id="{FD215FCE-CB07-1583-22BD-737524F1AE38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xmlns="" id="{9E7E0ECD-0954-BE0B-FC56-22291F63B000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xmlns="" id="{0269FB7B-1195-8D18-B2B7-32B4864B2E27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xmlns="" id="{39499D81-BF62-4AFD-3E7C-754DA6308084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xmlns="" id="{7B988EB8-1468-DBEF-411D-61C001E266DE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xmlns="" id="{CCCE5F45-70D0-D158-F4D8-3D41DF199159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xmlns="" id="{17793D2D-0874-7F33-93A8-01A9F17B3F05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xmlns="" id="{94F454A0-7C66-D929-0328-7C6D914C00DB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xmlns="" id="{DC873757-A1DF-03C6-EB33-BA9545ABEAB0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xmlns="" id="{3AB3FB91-B819-931E-1600-30F4AB4975F4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xmlns="" id="{B9630F37-1A7F-0871-2B21-82FA4482A3F7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xmlns="" id="{7BC3F07C-4EA4-610B-81D8-F58B71277567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xmlns="" id="{C043DBA7-2915-B1A0-7349-FBDE6A31A4F2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xmlns="" id="{FAB2F820-9491-0BBA-D4C1-B76D2A2CE25B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xmlns="" id="{1F9E8241-DAA7-4F01-FFB0-EE46CEE76914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xmlns="" id="{8B3CB270-1E53-559A-A349-93F7EE4AABE9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xmlns="" id="{8E1038E8-2A64-ABDE-0D1F-3892E643CBFB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xmlns="" id="{38288FE2-297B-7C34-FC4F-4D5F90CBACE3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xmlns="" id="{CA952357-DA8E-7016-9E03-16952B124E59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xmlns="" id="{A638A8C4-EA69-78B6-6A62-B7D2300F4519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xmlns="" id="{7716917B-464F-4AC1-376A-7D4F2A7CAD19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xmlns="" id="{1CF7899C-C100-9F00-D4CA-A3A456201E09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xmlns="" id="{9E70FDC9-F235-457E-7C05-C9ADC5E52660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xmlns="" id="{15603FA2-848D-3E03-29F8-27C62F423848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xmlns="" id="{6EE3B184-BE69-4377-4115-86E7BD686388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xmlns="" id="{B64F602F-1659-659D-18CD-1718C26908D5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xmlns="" id="{A1738F3A-5874-6C8F-F806-E97E4E0D3E10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xmlns="" id="{B41B0CA7-A320-C067-D15F-7DDD02DAAA34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xmlns="" id="{60FC1D80-66AF-AA4B-5543-F807361EDE37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xmlns="" id="{47001EEF-F800-ECFC-F683-AF93845E7650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xmlns="" id="{FB5CD062-146E-2886-DB8B-6F0CA9292341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xmlns="" id="{1AF103DE-4E51-8098-F246-399D587018B7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xmlns="" id="{FF78F6D2-2353-ED5E-EEA3-FDCA5CA9F7DB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xmlns="" id="{8B3A4B3A-33E0-0614-AE67-7075790084F1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xmlns="" id="{68D03E3F-07D1-920D-9828-31227414A658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xmlns="" id="{B735E07A-B327-7B24-BA9B-79ABD9D149DA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xmlns="" id="{937B7B2F-0C9C-4A22-4DDF-E7EDBC7B406D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xmlns="" id="{ECC64EB7-D3BD-4F56-54F9-B29F237C9910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xmlns="" id="{B246F043-6DEB-04F9-07BB-74605AD7BBB3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xmlns="" id="{2B8C8D96-3DB6-1846-3888-2A6FF1C609AC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xmlns="" id="{69448E8F-AAEF-B6DD-941A-1CCD0B36D0E0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xmlns="" id="{740F5F9B-EAD3-EB41-CEA9-76C44E5A01EB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xmlns="" id="{3BEA2802-7419-C24F-4988-5DF7862E02E9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xmlns="" id="{60635DA6-33B1-AAAF-7458-D307015DCF62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xmlns="" id="{FD8C079D-C3DA-FE51-7E99-065AACD47E57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xmlns="" id="{40587086-5733-E096-69E9-DC7703187BF7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xmlns="" id="{EE10CD75-5C02-DEA7-A1CD-AFF80A8451EF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xmlns="" id="{FD987819-680C-718C-FAC9-70FB5ECE281A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xmlns="" id="{89C1BA58-8096-E9CC-951A-2C8B5ADDAFB9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xmlns="" id="{3475E769-392C-B91F-7E40-B77C42043C39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xmlns="" id="{E0118BFA-4890-30A6-DEEA-5F62A2EDF0B8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xmlns="" id="{E4607592-393C-56FF-F3FE-A757F3D81AB9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xmlns="" id="{377DD6C9-EE4F-983C-7EBC-F8335E4C1874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椭圆 236">
              <a:extLst>
                <a:ext uri="{FF2B5EF4-FFF2-40B4-BE49-F238E27FC236}">
                  <a16:creationId xmlns:a16="http://schemas.microsoft.com/office/drawing/2014/main" xmlns="" id="{6C7B0C22-2177-46C3-9877-ECB256ABE9A8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椭圆 237">
              <a:extLst>
                <a:ext uri="{FF2B5EF4-FFF2-40B4-BE49-F238E27FC236}">
                  <a16:creationId xmlns:a16="http://schemas.microsoft.com/office/drawing/2014/main" xmlns="" id="{4537C885-089B-7E95-743D-C538F2DBBA43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椭圆 238">
              <a:extLst>
                <a:ext uri="{FF2B5EF4-FFF2-40B4-BE49-F238E27FC236}">
                  <a16:creationId xmlns:a16="http://schemas.microsoft.com/office/drawing/2014/main" xmlns="" id="{E4C709AC-9C6A-541F-7ED5-81FC9EACE1C7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0" name="椭圆 239">
              <a:extLst>
                <a:ext uri="{FF2B5EF4-FFF2-40B4-BE49-F238E27FC236}">
                  <a16:creationId xmlns:a16="http://schemas.microsoft.com/office/drawing/2014/main" xmlns="" id="{F67BEB88-B1A1-0306-F016-76ABF8026B78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椭圆 240">
              <a:extLst>
                <a:ext uri="{FF2B5EF4-FFF2-40B4-BE49-F238E27FC236}">
                  <a16:creationId xmlns:a16="http://schemas.microsoft.com/office/drawing/2014/main" xmlns="" id="{D883BA74-0A7A-7BC7-C6E9-74ADD4C9A2C7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243" name="直接连接符 242">
            <a:extLst>
              <a:ext uri="{FF2B5EF4-FFF2-40B4-BE49-F238E27FC236}">
                <a16:creationId xmlns:a16="http://schemas.microsoft.com/office/drawing/2014/main" xmlns="" id="{B2EFD6BB-EBCA-654A-A3B5-786C0AFF06A2}"/>
              </a:ext>
            </a:extLst>
          </p:cNvPr>
          <p:cNvCxnSpPr>
            <a:cxnSpLocks/>
          </p:cNvCxnSpPr>
          <p:nvPr userDrawn="1"/>
        </p:nvCxnSpPr>
        <p:spPr>
          <a:xfrm>
            <a:off x="5376232" y="1245622"/>
            <a:ext cx="11127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文本框 243">
            <a:extLst>
              <a:ext uri="{FF2B5EF4-FFF2-40B4-BE49-F238E27FC236}">
                <a16:creationId xmlns:a16="http://schemas.microsoft.com/office/drawing/2014/main" xmlns="" id="{BC9DAAE7-9A88-BD52-DB30-5B2A26EE2AFF}"/>
              </a:ext>
            </a:extLst>
          </p:cNvPr>
          <p:cNvSpPr txBox="1"/>
          <p:nvPr userDrawn="1"/>
        </p:nvSpPr>
        <p:spPr>
          <a:xfrm>
            <a:off x="5871991" y="660671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zh-CN" altLang="en-US" sz="4000" b="1" dirty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目录</a:t>
            </a: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xmlns="" id="{593B722F-D3CB-A244-CF92-27A546F1E19C}"/>
              </a:ext>
            </a:extLst>
          </p:cNvPr>
          <p:cNvSpPr txBox="1"/>
          <p:nvPr userDrawn="1"/>
        </p:nvSpPr>
        <p:spPr>
          <a:xfrm>
            <a:off x="-51854" y="317263"/>
            <a:ext cx="5816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72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</a:rPr>
              <a:t>CONTENTS</a:t>
            </a:r>
            <a:endParaRPr lang="zh-CN" altLang="en-US" sz="7200" b="1" dirty="0">
              <a:gradFill>
                <a:gsLst>
                  <a:gs pos="0">
                    <a:schemeClr val="accent2"/>
                  </a:gs>
                  <a:gs pos="91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94493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>
            <a:extLst>
              <a:ext uri="{FF2B5EF4-FFF2-40B4-BE49-F238E27FC236}">
                <a16:creationId xmlns:a16="http://schemas.microsoft.com/office/drawing/2014/main" xmlns="" id="{67A10D51-DF90-EAAB-980E-FAE2CCF78258}"/>
              </a:ext>
            </a:extLst>
          </p:cNvPr>
          <p:cNvGrpSpPr/>
          <p:nvPr userDrawn="1"/>
        </p:nvGrpSpPr>
        <p:grpSpPr>
          <a:xfrm>
            <a:off x="1057080" y="1269490"/>
            <a:ext cx="1449690" cy="822351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DC5CC542-7B06-35DF-2DED-9F70BE7A744D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E6ED745B-DB5B-7C07-09ED-ADAFDC4819E6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xmlns="" id="{0119D129-60FB-5E51-FBA9-D22F02ACED2E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xmlns="" id="{32A91178-0C65-72FC-C627-18EE0C204653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xmlns="" id="{3F998E8B-951D-963E-6094-C407E7C54F58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xmlns="" id="{64307A54-DD58-9142-FD19-2FBC40438500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xmlns="" id="{2D1AF881-92F6-DE43-247D-4C2A2A0C3847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xmlns="" id="{CA725A26-B9E6-DB50-12F6-894B4B638E7A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xmlns="" id="{EE57BEA1-D51F-4812-468B-3AAB32F43558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xmlns="" id="{BE3DF3DD-1B3E-57A0-50AA-E9F777E45308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xmlns="" id="{F49FEC57-242F-ECFC-FDB3-DA28F970FEE8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xmlns="" id="{6CDD6E34-18A5-FB93-614C-697F5D762AAE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xmlns="" id="{AF3D8F37-9FDD-38C0-36A9-5215750C3ADE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xmlns="" id="{27D5FCC7-E526-8060-9391-7480824D50A7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xmlns="" id="{59011861-8736-84E2-D635-C1002639E497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xmlns="" id="{9081F588-EDD6-7072-F0A1-C8FA699F5613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xmlns="" id="{64FF6801-CD5A-E68B-5F6F-D9253B9AF7F9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xmlns="" id="{1B118110-7A99-DBB2-2B65-125614FDBCFF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xmlns="" id="{8951D045-EB81-5E1E-3EF8-5824F77179C6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xmlns="" id="{812FBED1-37AC-1CF5-15AF-717658D6DA57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xmlns="" id="{727D2D69-3338-2A78-0395-854C60009430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xmlns="" id="{766CA07B-5094-8BD0-28A7-B3246B15A4AA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xmlns="" id="{AFB496E3-6CDC-5CBF-BF07-DB5BB144178D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xmlns="" id="{874F40FB-F6B9-4544-3CE6-04D1A8279DE6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椭圆 145">
              <a:extLst>
                <a:ext uri="{FF2B5EF4-FFF2-40B4-BE49-F238E27FC236}">
                  <a16:creationId xmlns:a16="http://schemas.microsoft.com/office/drawing/2014/main" xmlns="" id="{0A902513-437F-0D49-A794-5DD833BD7E1D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xmlns="" id="{849C15E5-A415-8314-05E1-BD09D4C58928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xmlns="" id="{00E9495E-2755-CD4A-1B0B-88BEFF0610B4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椭圆 148">
              <a:extLst>
                <a:ext uri="{FF2B5EF4-FFF2-40B4-BE49-F238E27FC236}">
                  <a16:creationId xmlns:a16="http://schemas.microsoft.com/office/drawing/2014/main" xmlns="" id="{D12E0F4F-84EC-23A5-AC40-EC71EE588E77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xmlns="" id="{44442CE5-9DAC-0A38-B752-B88BBBC6BDC2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xmlns="" id="{DA5F95BE-6FCC-B3B2-D6AA-012669AF265A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xmlns="" id="{DE41E250-3B72-A45C-68E1-464AA4570DE9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00D1A630-A2C7-1A2D-6ECC-0556D76E3FD0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xmlns="" id="{F86C4CA8-C961-A94D-06D8-2C0CAF9AEF73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xmlns="" id="{5129AEDE-D635-6E05-E421-7C7EAFA2A643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xmlns="" id="{A9C06574-4378-FC8C-D43F-E93F4FAA84F6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xmlns="" id="{9C8963E6-79B9-D5AD-261C-92816209545C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xmlns="" id="{683C6DD9-F2BD-12DB-A637-9E4FD66D0D82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xmlns="" id="{CB396C3F-298F-1FCB-50AC-4998570B85F4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xmlns="" id="{4312F3A2-AA82-6C35-4B79-F598530DCD72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xmlns="" id="{0234E50D-DF62-82EF-7BF9-915B1912BD60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xmlns="" id="{2383FF73-515B-7692-ACFE-96E5B5AF36EE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xmlns="" id="{BF125150-96BF-B125-90AD-0A2210120A3C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xmlns="" id="{2DD9F7A3-071E-9EE5-0785-1E6A77F8595B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xmlns="" id="{419A01B8-1B3E-2CFE-6B8F-126BD68B638E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xmlns="" id="{D1DFFA38-2D7F-3433-9188-A490D332B1B4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xmlns="" id="{EC61BE97-06C3-D94C-0D10-652BB1E11B0C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xmlns="" id="{C4FBA006-C9D1-A527-37FC-056A4D047726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xmlns="" id="{4998E179-77F3-7A12-7909-EFB9CE01BC45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xmlns="" id="{7FE1D780-8EC7-ACE3-2676-2D57E6542D4A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xmlns="" id="{FAFCF8E6-E901-7245-B32C-FD9D145BEBF0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xmlns="" id="{02953914-2F26-A7C1-1EBA-FA6002C3F474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xmlns="" id="{D81AC909-58F3-8511-AFBE-49E245E47C6D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xmlns="" id="{2FC01841-14C9-6739-872B-D160E3C19A6E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xmlns="" id="{F2534236-F29D-A1E3-4E62-D1ED5DC2491F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xmlns="" id="{94B28403-AC4C-432C-4153-ED67F15A8712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xmlns="" id="{6DB34590-6DA0-D830-FE81-3C3118C937C7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xmlns="" id="{9A11C7E6-1D7C-E575-F2B1-A88657B3C389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xmlns="" id="{98A5036B-4AD7-1A2A-4652-BDCD7611852D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xmlns="" id="{48C25969-215D-4EBE-F702-35602D996BB2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xmlns="" id="{68F01E9C-8688-889F-5B06-9B647AA76E36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xmlns="" id="{7FD7A3F2-A64B-EFBC-8B09-56D7A22CC142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xmlns="" id="{5C763751-010A-7E5B-D550-3998A162E208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xmlns="" id="{76F38E9C-346B-455B-68D6-37F2CA374466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xmlns="" id="{35747132-422B-4FA1-3C9E-79CCA2003106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xmlns="" id="{AF9DD995-D040-F958-D4F3-79DC0BF88706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xmlns="" id="{DE268B43-BF49-BB8F-026D-E2327754B447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xmlns="" id="{A752A7AB-C8BE-CC13-0153-254560C35BD2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xmlns="" id="{608A3A89-C222-7DDC-1E6D-0AF10BB0B0D7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xmlns="" id="{83686C7C-B3E6-6F8B-A1B4-A9F6CF71E942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xmlns="" id="{B52275BB-F8A4-4260-4C75-3FE82890B4E6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xmlns="" id="{96CF1642-DDAB-5B8B-772C-C227A55E015E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xmlns="" id="{F159B8EB-D5CD-04CC-02D6-8BF250CEC048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xmlns="" id="{DAA035F0-D551-4AE6-7E74-316028BC2C98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xmlns="" id="{58A38C1F-F67C-EC25-D09F-2D208BA7302F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xmlns="" id="{5DDDB3A5-C102-D3D0-A580-274932ABDD07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xmlns="" id="{902D50DA-D1FC-743C-C1DC-9A466DA3DEB7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xmlns="" id="{44316F82-583A-676F-E5A2-E4AC8E266380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xmlns="" id="{CFF50750-87CB-0D2E-1BAA-C11C1F898CFC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xmlns="" id="{9AA82D93-699D-652E-91D2-C96FD6610D36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xmlns="" id="{BB5F0574-AC3B-E027-CA4F-E2E279E9AC6B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xmlns="" id="{320A1643-4EC9-8DCF-0115-ED4076C45D2B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xmlns="" id="{6A14E6AD-7A4D-BC23-3B53-88333A96D390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xmlns="" id="{211CFEA9-7951-42B6-71C7-9B5D66DCEE87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xmlns="" id="{A6B753FE-B4E1-9FFF-1B33-5E3356D5DE86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xmlns="" id="{F8F55A45-30E6-2AD4-F455-EA232DC3B38D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xmlns="" id="{3FF26F13-8554-45B3-E599-149E881B7D70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xmlns="" id="{8954253C-FBB0-C224-F2B5-974FD61C8F78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xmlns="" id="{57691E90-1774-4F29-519B-C160CB9EC65D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xmlns="" id="{099E40D0-9AD5-6AEB-3133-347BCF87C384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xmlns="" id="{55E5EC19-C6AF-0E8A-8BBF-2C0033CA9A3F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xmlns="" id="{9FBE8865-4B95-0CDA-EF8B-5F86B264A424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xmlns="" id="{E4D85A05-8ED4-A652-EE5E-CE2FD4739FD0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xmlns="" id="{029684B5-D652-003E-D827-9B6E6294C6FC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xmlns="" id="{9ECC2034-4054-4217-686E-60FDF3D828DB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xmlns="" id="{C630D3E9-2F79-A0FE-9388-C4296D0A8817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xmlns="" id="{E5D23154-D8FB-97E6-A386-432739D548C0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xmlns="" id="{9273F95D-3178-867F-D984-04D175221B29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xmlns="" id="{4A0952C6-9F26-CF30-80D9-F977DF51179F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xmlns="" id="{AA9B202C-FB09-CE38-7F71-70832120B991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xmlns="" id="{648C6C12-0A46-2C95-28AF-C7A3263ED241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xmlns="" id="{DBB02F09-382B-B61C-4459-DF19BD77FA34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xmlns="" id="{93BA2066-2624-9AC1-5CDF-482953284678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xmlns="" id="{3827CE48-481F-F571-A17A-82DEC7EECF53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xmlns="" id="{82017AEA-E2AE-08B7-4A74-617718D89AD4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xmlns="" id="{01AE4F1E-1BAB-6352-A6CA-CD3ED83FC59D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xmlns="" id="{0E9F429E-4BB0-6142-6DDD-6526B3FB331A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xmlns="" id="{304EAC29-451D-D2F9-512D-5C37F0F10C13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xmlns="" id="{F84306C7-EB05-9E43-9040-B4C4DA2823C8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xmlns="" id="{211E4642-3B56-8AA1-6507-E99FD8AF891D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xmlns="" id="{6FD413E6-E3B3-D34B-1004-4F28D577024A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xmlns="" id="{E33732D9-A40A-D34D-3930-A5CE62DECC20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xmlns="" id="{0E7CAF4D-FD94-4158-72D2-121701F69637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xmlns="" id="{28015719-BE27-8AC0-9C0D-BE84D6CCCC0E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xmlns="" id="{DD69DA5C-F07E-9C76-FAA5-373B44DC4FAF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xmlns="" id="{BAEE4F93-467B-2102-2D90-15623CF4E82B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椭圆 236">
              <a:extLst>
                <a:ext uri="{FF2B5EF4-FFF2-40B4-BE49-F238E27FC236}">
                  <a16:creationId xmlns:a16="http://schemas.microsoft.com/office/drawing/2014/main" xmlns="" id="{F7B1F8E8-6160-28EB-6C98-2AC737D68357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椭圆 237">
              <a:extLst>
                <a:ext uri="{FF2B5EF4-FFF2-40B4-BE49-F238E27FC236}">
                  <a16:creationId xmlns:a16="http://schemas.microsoft.com/office/drawing/2014/main" xmlns="" id="{DFC4C3D5-31D4-1A8D-8268-2B30C7C8AD23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39" name="组合 238">
            <a:extLst>
              <a:ext uri="{FF2B5EF4-FFF2-40B4-BE49-F238E27FC236}">
                <a16:creationId xmlns:a16="http://schemas.microsoft.com/office/drawing/2014/main" xmlns="" id="{90FA3536-2FD0-B33B-978B-8E2A6878FA9B}"/>
              </a:ext>
            </a:extLst>
          </p:cNvPr>
          <p:cNvGrpSpPr/>
          <p:nvPr userDrawn="1"/>
        </p:nvGrpSpPr>
        <p:grpSpPr>
          <a:xfrm rot="10800000" flipV="1">
            <a:off x="9179651" y="546100"/>
            <a:ext cx="2644049" cy="1566136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240" name="椭圆 239">
              <a:extLst>
                <a:ext uri="{FF2B5EF4-FFF2-40B4-BE49-F238E27FC236}">
                  <a16:creationId xmlns:a16="http://schemas.microsoft.com/office/drawing/2014/main" xmlns="" id="{0639B03A-234D-AE51-5088-6CCE384602C5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椭圆 240">
              <a:extLst>
                <a:ext uri="{FF2B5EF4-FFF2-40B4-BE49-F238E27FC236}">
                  <a16:creationId xmlns:a16="http://schemas.microsoft.com/office/drawing/2014/main" xmlns="" id="{D2601D63-8638-D458-BA2E-E5B48D783017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2" name="椭圆 241">
              <a:extLst>
                <a:ext uri="{FF2B5EF4-FFF2-40B4-BE49-F238E27FC236}">
                  <a16:creationId xmlns:a16="http://schemas.microsoft.com/office/drawing/2014/main" xmlns="" id="{E9210E35-3940-5676-0BC9-84505ACA6493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3" name="椭圆 242">
              <a:extLst>
                <a:ext uri="{FF2B5EF4-FFF2-40B4-BE49-F238E27FC236}">
                  <a16:creationId xmlns:a16="http://schemas.microsoft.com/office/drawing/2014/main" xmlns="" id="{E3316094-F5A1-D363-2E79-2593349F30B5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椭圆 243">
              <a:extLst>
                <a:ext uri="{FF2B5EF4-FFF2-40B4-BE49-F238E27FC236}">
                  <a16:creationId xmlns:a16="http://schemas.microsoft.com/office/drawing/2014/main" xmlns="" id="{B9F09362-A625-47CD-A72B-34FD4098B509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5" name="椭圆 244">
              <a:extLst>
                <a:ext uri="{FF2B5EF4-FFF2-40B4-BE49-F238E27FC236}">
                  <a16:creationId xmlns:a16="http://schemas.microsoft.com/office/drawing/2014/main" xmlns="" id="{75366D6F-D114-19BE-15CC-4D3BEF734217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6" name="椭圆 245">
              <a:extLst>
                <a:ext uri="{FF2B5EF4-FFF2-40B4-BE49-F238E27FC236}">
                  <a16:creationId xmlns:a16="http://schemas.microsoft.com/office/drawing/2014/main" xmlns="" id="{7720B270-3A30-6DCA-B50E-33BA8A635F32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7" name="椭圆 246">
              <a:extLst>
                <a:ext uri="{FF2B5EF4-FFF2-40B4-BE49-F238E27FC236}">
                  <a16:creationId xmlns:a16="http://schemas.microsoft.com/office/drawing/2014/main" xmlns="" id="{13EDA61D-64A5-7C03-E711-ABDD8AEE7467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xmlns="" id="{3AF40A48-9614-5A02-80EA-94F6CE7880FA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9" name="椭圆 248">
              <a:extLst>
                <a:ext uri="{FF2B5EF4-FFF2-40B4-BE49-F238E27FC236}">
                  <a16:creationId xmlns:a16="http://schemas.microsoft.com/office/drawing/2014/main" xmlns="" id="{4B6972A6-6206-58F3-0DED-C6D4939034FD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xmlns="" id="{C4A76FD8-518F-9F7B-2D0B-BC5FC6B26A6E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1" name="椭圆 250">
              <a:extLst>
                <a:ext uri="{FF2B5EF4-FFF2-40B4-BE49-F238E27FC236}">
                  <a16:creationId xmlns:a16="http://schemas.microsoft.com/office/drawing/2014/main" xmlns="" id="{645325D8-2859-0308-1D79-F66DB94CECFC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2" name="椭圆 251">
              <a:extLst>
                <a:ext uri="{FF2B5EF4-FFF2-40B4-BE49-F238E27FC236}">
                  <a16:creationId xmlns:a16="http://schemas.microsoft.com/office/drawing/2014/main" xmlns="" id="{ECE4B6D8-EE49-64B6-34C0-77AC77255B16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3" name="椭圆 252">
              <a:extLst>
                <a:ext uri="{FF2B5EF4-FFF2-40B4-BE49-F238E27FC236}">
                  <a16:creationId xmlns:a16="http://schemas.microsoft.com/office/drawing/2014/main" xmlns="" id="{48C7269F-96B4-451B-C828-6569D0A124B9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4" name="椭圆 253">
              <a:extLst>
                <a:ext uri="{FF2B5EF4-FFF2-40B4-BE49-F238E27FC236}">
                  <a16:creationId xmlns:a16="http://schemas.microsoft.com/office/drawing/2014/main" xmlns="" id="{35CA9F98-DAE4-CA29-39C1-4D92FCF7CB6D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xmlns="" id="{3D9C9FDB-3162-BCFF-632A-EF19BE2931F9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6" name="椭圆 255">
              <a:extLst>
                <a:ext uri="{FF2B5EF4-FFF2-40B4-BE49-F238E27FC236}">
                  <a16:creationId xmlns:a16="http://schemas.microsoft.com/office/drawing/2014/main" xmlns="" id="{833DD3C8-04FF-65CD-123B-9B2985F552BD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7" name="椭圆 256">
              <a:extLst>
                <a:ext uri="{FF2B5EF4-FFF2-40B4-BE49-F238E27FC236}">
                  <a16:creationId xmlns:a16="http://schemas.microsoft.com/office/drawing/2014/main" xmlns="" id="{AD02F217-D56E-1101-0C37-53D15E5141DE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8" name="椭圆 257">
              <a:extLst>
                <a:ext uri="{FF2B5EF4-FFF2-40B4-BE49-F238E27FC236}">
                  <a16:creationId xmlns:a16="http://schemas.microsoft.com/office/drawing/2014/main" xmlns="" id="{86EE14B2-5973-EA10-F25C-927ED1ABE2E8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9" name="椭圆 258">
              <a:extLst>
                <a:ext uri="{FF2B5EF4-FFF2-40B4-BE49-F238E27FC236}">
                  <a16:creationId xmlns:a16="http://schemas.microsoft.com/office/drawing/2014/main" xmlns="" id="{B51CFEAB-A3F3-D4C5-E1A0-AC09AE4D0F0C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0" name="椭圆 259">
              <a:extLst>
                <a:ext uri="{FF2B5EF4-FFF2-40B4-BE49-F238E27FC236}">
                  <a16:creationId xmlns:a16="http://schemas.microsoft.com/office/drawing/2014/main" xmlns="" id="{9E162D60-98E9-4568-92B5-8E06F93D1D34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1" name="椭圆 260">
              <a:extLst>
                <a:ext uri="{FF2B5EF4-FFF2-40B4-BE49-F238E27FC236}">
                  <a16:creationId xmlns:a16="http://schemas.microsoft.com/office/drawing/2014/main" xmlns="" id="{0F7682AC-BC35-E06D-1C17-963E04B619C8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xmlns="" id="{84D347CD-0C92-88B9-5D80-4B02F50B0B41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3" name="椭圆 262">
              <a:extLst>
                <a:ext uri="{FF2B5EF4-FFF2-40B4-BE49-F238E27FC236}">
                  <a16:creationId xmlns:a16="http://schemas.microsoft.com/office/drawing/2014/main" xmlns="" id="{D2064CA3-B6E4-C40A-9F3F-8700D8AD5477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4" name="椭圆 263">
              <a:extLst>
                <a:ext uri="{FF2B5EF4-FFF2-40B4-BE49-F238E27FC236}">
                  <a16:creationId xmlns:a16="http://schemas.microsoft.com/office/drawing/2014/main" xmlns="" id="{DEF782EC-F76A-BBE8-A16A-511E10CD9E07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5" name="椭圆 264">
              <a:extLst>
                <a:ext uri="{FF2B5EF4-FFF2-40B4-BE49-F238E27FC236}">
                  <a16:creationId xmlns:a16="http://schemas.microsoft.com/office/drawing/2014/main" xmlns="" id="{4492C8F7-758E-C541-B131-39CBE7D29810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6" name="椭圆 265">
              <a:extLst>
                <a:ext uri="{FF2B5EF4-FFF2-40B4-BE49-F238E27FC236}">
                  <a16:creationId xmlns:a16="http://schemas.microsoft.com/office/drawing/2014/main" xmlns="" id="{141EFB3B-338E-CF1D-AC64-50C2B30E2BD8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椭圆 266">
              <a:extLst>
                <a:ext uri="{FF2B5EF4-FFF2-40B4-BE49-F238E27FC236}">
                  <a16:creationId xmlns:a16="http://schemas.microsoft.com/office/drawing/2014/main" xmlns="" id="{EEFCA702-BED8-3EEB-662C-35DA121A582F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8" name="椭圆 267">
              <a:extLst>
                <a:ext uri="{FF2B5EF4-FFF2-40B4-BE49-F238E27FC236}">
                  <a16:creationId xmlns:a16="http://schemas.microsoft.com/office/drawing/2014/main" xmlns="" id="{1D6F1190-2AF4-CACA-4155-0B93D4EE268B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9" name="椭圆 268">
              <a:extLst>
                <a:ext uri="{FF2B5EF4-FFF2-40B4-BE49-F238E27FC236}">
                  <a16:creationId xmlns:a16="http://schemas.microsoft.com/office/drawing/2014/main" xmlns="" id="{02422ED9-1070-B150-2D88-9C663C48D23C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椭圆 269">
              <a:extLst>
                <a:ext uri="{FF2B5EF4-FFF2-40B4-BE49-F238E27FC236}">
                  <a16:creationId xmlns:a16="http://schemas.microsoft.com/office/drawing/2014/main" xmlns="" id="{9DAA1D94-3684-F365-5B75-3B09BBAD9FE0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1" name="椭圆 270">
              <a:extLst>
                <a:ext uri="{FF2B5EF4-FFF2-40B4-BE49-F238E27FC236}">
                  <a16:creationId xmlns:a16="http://schemas.microsoft.com/office/drawing/2014/main" xmlns="" id="{873F77B8-3BD6-DB3A-1F40-C8DEEE87A7D0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椭圆 271">
              <a:extLst>
                <a:ext uri="{FF2B5EF4-FFF2-40B4-BE49-F238E27FC236}">
                  <a16:creationId xmlns:a16="http://schemas.microsoft.com/office/drawing/2014/main" xmlns="" id="{751494AE-6599-44EC-3BA1-75358ED74B64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椭圆 272">
              <a:extLst>
                <a:ext uri="{FF2B5EF4-FFF2-40B4-BE49-F238E27FC236}">
                  <a16:creationId xmlns:a16="http://schemas.microsoft.com/office/drawing/2014/main" xmlns="" id="{DA6A4504-8CDD-BC01-CE1F-0DF6CA6431E5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椭圆 273">
              <a:extLst>
                <a:ext uri="{FF2B5EF4-FFF2-40B4-BE49-F238E27FC236}">
                  <a16:creationId xmlns:a16="http://schemas.microsoft.com/office/drawing/2014/main" xmlns="" id="{3A201817-5879-C531-098E-7DC07BFEEC92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椭圆 274">
              <a:extLst>
                <a:ext uri="{FF2B5EF4-FFF2-40B4-BE49-F238E27FC236}">
                  <a16:creationId xmlns:a16="http://schemas.microsoft.com/office/drawing/2014/main" xmlns="" id="{3246E0C0-F791-2A31-D799-AC6610F89889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椭圆 275">
              <a:extLst>
                <a:ext uri="{FF2B5EF4-FFF2-40B4-BE49-F238E27FC236}">
                  <a16:creationId xmlns:a16="http://schemas.microsoft.com/office/drawing/2014/main" xmlns="" id="{6B2ACBEC-6410-3AC2-E2E7-BC3F4D0F5B17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7" name="椭圆 276">
              <a:extLst>
                <a:ext uri="{FF2B5EF4-FFF2-40B4-BE49-F238E27FC236}">
                  <a16:creationId xmlns:a16="http://schemas.microsoft.com/office/drawing/2014/main" xmlns="" id="{3EBBCD8E-A5D0-C46E-AE74-21C17D22C4EC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椭圆 277">
              <a:extLst>
                <a:ext uri="{FF2B5EF4-FFF2-40B4-BE49-F238E27FC236}">
                  <a16:creationId xmlns:a16="http://schemas.microsoft.com/office/drawing/2014/main" xmlns="" id="{CEE53B24-415B-711A-F8D4-B49A98C248BC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椭圆 278">
              <a:extLst>
                <a:ext uri="{FF2B5EF4-FFF2-40B4-BE49-F238E27FC236}">
                  <a16:creationId xmlns:a16="http://schemas.microsoft.com/office/drawing/2014/main" xmlns="" id="{9E835688-1A2B-427A-D834-4C70A726AE44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0" name="椭圆 279">
              <a:extLst>
                <a:ext uri="{FF2B5EF4-FFF2-40B4-BE49-F238E27FC236}">
                  <a16:creationId xmlns:a16="http://schemas.microsoft.com/office/drawing/2014/main" xmlns="" id="{00D5A01E-63F2-2598-05F5-EB650E36C096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1" name="椭圆 280">
              <a:extLst>
                <a:ext uri="{FF2B5EF4-FFF2-40B4-BE49-F238E27FC236}">
                  <a16:creationId xmlns:a16="http://schemas.microsoft.com/office/drawing/2014/main" xmlns="" id="{B7790680-08CA-708F-0158-717C7AAF1A67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2" name="椭圆 281">
              <a:extLst>
                <a:ext uri="{FF2B5EF4-FFF2-40B4-BE49-F238E27FC236}">
                  <a16:creationId xmlns:a16="http://schemas.microsoft.com/office/drawing/2014/main" xmlns="" id="{9A76B421-8B27-738A-A83D-D9551892A54F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3" name="椭圆 282">
              <a:extLst>
                <a:ext uri="{FF2B5EF4-FFF2-40B4-BE49-F238E27FC236}">
                  <a16:creationId xmlns:a16="http://schemas.microsoft.com/office/drawing/2014/main" xmlns="" id="{FDD8F5CE-CEDA-AE3B-956F-D87B2F973274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4" name="椭圆 283">
              <a:extLst>
                <a:ext uri="{FF2B5EF4-FFF2-40B4-BE49-F238E27FC236}">
                  <a16:creationId xmlns:a16="http://schemas.microsoft.com/office/drawing/2014/main" xmlns="" id="{90A60332-3076-E2F0-CE72-FE89A9D64F6E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5" name="椭圆 284">
              <a:extLst>
                <a:ext uri="{FF2B5EF4-FFF2-40B4-BE49-F238E27FC236}">
                  <a16:creationId xmlns:a16="http://schemas.microsoft.com/office/drawing/2014/main" xmlns="" id="{BEF775D8-C40A-6A30-50E2-AEFCD573F004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6" name="椭圆 285">
              <a:extLst>
                <a:ext uri="{FF2B5EF4-FFF2-40B4-BE49-F238E27FC236}">
                  <a16:creationId xmlns:a16="http://schemas.microsoft.com/office/drawing/2014/main" xmlns="" id="{08BA7F7A-9655-C18C-B2E0-6A1F3AABA3B9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7" name="椭圆 286">
              <a:extLst>
                <a:ext uri="{FF2B5EF4-FFF2-40B4-BE49-F238E27FC236}">
                  <a16:creationId xmlns:a16="http://schemas.microsoft.com/office/drawing/2014/main" xmlns="" id="{A63242F9-3A12-1608-F23C-DF6F5EF33D49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8" name="椭圆 287">
              <a:extLst>
                <a:ext uri="{FF2B5EF4-FFF2-40B4-BE49-F238E27FC236}">
                  <a16:creationId xmlns:a16="http://schemas.microsoft.com/office/drawing/2014/main" xmlns="" id="{89F10D0D-F854-C596-8801-51F2E7C202FE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9" name="椭圆 288">
              <a:extLst>
                <a:ext uri="{FF2B5EF4-FFF2-40B4-BE49-F238E27FC236}">
                  <a16:creationId xmlns:a16="http://schemas.microsoft.com/office/drawing/2014/main" xmlns="" id="{70913E4B-48BA-6134-B5AE-FAD0BCD55FAA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0" name="椭圆 289">
              <a:extLst>
                <a:ext uri="{FF2B5EF4-FFF2-40B4-BE49-F238E27FC236}">
                  <a16:creationId xmlns:a16="http://schemas.microsoft.com/office/drawing/2014/main" xmlns="" id="{B9CBB098-DE69-CE63-4687-EF34E526EE4E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1" name="椭圆 290">
              <a:extLst>
                <a:ext uri="{FF2B5EF4-FFF2-40B4-BE49-F238E27FC236}">
                  <a16:creationId xmlns:a16="http://schemas.microsoft.com/office/drawing/2014/main" xmlns="" id="{EBEEAE52-6A7E-11F8-DAD8-446B1A7B3141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2" name="椭圆 291">
              <a:extLst>
                <a:ext uri="{FF2B5EF4-FFF2-40B4-BE49-F238E27FC236}">
                  <a16:creationId xmlns:a16="http://schemas.microsoft.com/office/drawing/2014/main" xmlns="" id="{91B5EA40-588E-0795-0F9F-B2DA81D6947C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3" name="椭圆 292">
              <a:extLst>
                <a:ext uri="{FF2B5EF4-FFF2-40B4-BE49-F238E27FC236}">
                  <a16:creationId xmlns:a16="http://schemas.microsoft.com/office/drawing/2014/main" xmlns="" id="{4647BE14-B50E-A130-5DFA-B0158C2BAFE9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4" name="椭圆 293">
              <a:extLst>
                <a:ext uri="{FF2B5EF4-FFF2-40B4-BE49-F238E27FC236}">
                  <a16:creationId xmlns:a16="http://schemas.microsoft.com/office/drawing/2014/main" xmlns="" id="{4186DC16-64BB-AAAE-0B04-518EB91C1A02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5" name="椭圆 294">
              <a:extLst>
                <a:ext uri="{FF2B5EF4-FFF2-40B4-BE49-F238E27FC236}">
                  <a16:creationId xmlns:a16="http://schemas.microsoft.com/office/drawing/2014/main" xmlns="" id="{08FDECCA-4D1D-540A-2FB7-90DDDBC721C0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椭圆 295">
              <a:extLst>
                <a:ext uri="{FF2B5EF4-FFF2-40B4-BE49-F238E27FC236}">
                  <a16:creationId xmlns:a16="http://schemas.microsoft.com/office/drawing/2014/main" xmlns="" id="{F28A48D2-12C8-4A2A-7E51-8A0627CA7873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7" name="椭圆 296">
              <a:extLst>
                <a:ext uri="{FF2B5EF4-FFF2-40B4-BE49-F238E27FC236}">
                  <a16:creationId xmlns:a16="http://schemas.microsoft.com/office/drawing/2014/main" xmlns="" id="{5449C2B2-BF2B-1355-551E-39668326B79F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8" name="椭圆 297">
              <a:extLst>
                <a:ext uri="{FF2B5EF4-FFF2-40B4-BE49-F238E27FC236}">
                  <a16:creationId xmlns:a16="http://schemas.microsoft.com/office/drawing/2014/main" xmlns="" id="{E2F7D5AF-9D7B-B5D8-446F-383302F989B1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9" name="椭圆 298">
              <a:extLst>
                <a:ext uri="{FF2B5EF4-FFF2-40B4-BE49-F238E27FC236}">
                  <a16:creationId xmlns:a16="http://schemas.microsoft.com/office/drawing/2014/main" xmlns="" id="{30BAA6DD-52A2-A16F-AC5E-005A98D0B94C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0" name="椭圆 299">
              <a:extLst>
                <a:ext uri="{FF2B5EF4-FFF2-40B4-BE49-F238E27FC236}">
                  <a16:creationId xmlns:a16="http://schemas.microsoft.com/office/drawing/2014/main" xmlns="" id="{10107183-6FDB-F3EC-C770-8EF94269E2F5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1" name="椭圆 300">
              <a:extLst>
                <a:ext uri="{FF2B5EF4-FFF2-40B4-BE49-F238E27FC236}">
                  <a16:creationId xmlns:a16="http://schemas.microsoft.com/office/drawing/2014/main" xmlns="" id="{A429C51E-5601-6E0B-1739-A08C640272D1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2" name="椭圆 301">
              <a:extLst>
                <a:ext uri="{FF2B5EF4-FFF2-40B4-BE49-F238E27FC236}">
                  <a16:creationId xmlns:a16="http://schemas.microsoft.com/office/drawing/2014/main" xmlns="" id="{965F3511-3B40-E125-79BA-8A09F161AA38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3" name="椭圆 302">
              <a:extLst>
                <a:ext uri="{FF2B5EF4-FFF2-40B4-BE49-F238E27FC236}">
                  <a16:creationId xmlns:a16="http://schemas.microsoft.com/office/drawing/2014/main" xmlns="" id="{F2A50866-BBED-8E20-FCB2-2C8CE1E896E9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4" name="椭圆 303">
              <a:extLst>
                <a:ext uri="{FF2B5EF4-FFF2-40B4-BE49-F238E27FC236}">
                  <a16:creationId xmlns:a16="http://schemas.microsoft.com/office/drawing/2014/main" xmlns="" id="{B9AB5D89-7376-5B98-144C-C7CA22855059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5" name="椭圆 304">
              <a:extLst>
                <a:ext uri="{FF2B5EF4-FFF2-40B4-BE49-F238E27FC236}">
                  <a16:creationId xmlns:a16="http://schemas.microsoft.com/office/drawing/2014/main" xmlns="" id="{7BF873A2-F9B2-35D1-3C3C-C659EC8024D6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6" name="椭圆 305">
              <a:extLst>
                <a:ext uri="{FF2B5EF4-FFF2-40B4-BE49-F238E27FC236}">
                  <a16:creationId xmlns:a16="http://schemas.microsoft.com/office/drawing/2014/main" xmlns="" id="{44A66191-7DA9-46DD-F104-4A928D9EBFD1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7" name="椭圆 306">
              <a:extLst>
                <a:ext uri="{FF2B5EF4-FFF2-40B4-BE49-F238E27FC236}">
                  <a16:creationId xmlns:a16="http://schemas.microsoft.com/office/drawing/2014/main" xmlns="" id="{61F5315D-2186-93BB-5771-2E0F90CB71FF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8" name="椭圆 307">
              <a:extLst>
                <a:ext uri="{FF2B5EF4-FFF2-40B4-BE49-F238E27FC236}">
                  <a16:creationId xmlns:a16="http://schemas.microsoft.com/office/drawing/2014/main" xmlns="" id="{F75D6E3C-C5B9-668B-B1AD-D1DCE2DA7654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9" name="椭圆 308">
              <a:extLst>
                <a:ext uri="{FF2B5EF4-FFF2-40B4-BE49-F238E27FC236}">
                  <a16:creationId xmlns:a16="http://schemas.microsoft.com/office/drawing/2014/main" xmlns="" id="{C7562028-4262-A758-C48A-D6C000F4D08F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0" name="椭圆 309">
              <a:extLst>
                <a:ext uri="{FF2B5EF4-FFF2-40B4-BE49-F238E27FC236}">
                  <a16:creationId xmlns:a16="http://schemas.microsoft.com/office/drawing/2014/main" xmlns="" id="{3088630E-A535-C17D-A92B-1116C08DDFCF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1" name="椭圆 310">
              <a:extLst>
                <a:ext uri="{FF2B5EF4-FFF2-40B4-BE49-F238E27FC236}">
                  <a16:creationId xmlns:a16="http://schemas.microsoft.com/office/drawing/2014/main" xmlns="" id="{E3CC4620-9763-FD14-ECD5-CF02927A05DE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2" name="椭圆 311">
              <a:extLst>
                <a:ext uri="{FF2B5EF4-FFF2-40B4-BE49-F238E27FC236}">
                  <a16:creationId xmlns:a16="http://schemas.microsoft.com/office/drawing/2014/main" xmlns="" id="{55A745E5-483A-AA5F-C01B-6C02806F4397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3" name="椭圆 312">
              <a:extLst>
                <a:ext uri="{FF2B5EF4-FFF2-40B4-BE49-F238E27FC236}">
                  <a16:creationId xmlns:a16="http://schemas.microsoft.com/office/drawing/2014/main" xmlns="" id="{3AD87D15-5616-8D95-C191-425B1A0CD9F8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4" name="椭圆 313">
              <a:extLst>
                <a:ext uri="{FF2B5EF4-FFF2-40B4-BE49-F238E27FC236}">
                  <a16:creationId xmlns:a16="http://schemas.microsoft.com/office/drawing/2014/main" xmlns="" id="{48FBC8C2-A4A2-5B7D-ABE2-51D11F0D56DF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5" name="椭圆 314">
              <a:extLst>
                <a:ext uri="{FF2B5EF4-FFF2-40B4-BE49-F238E27FC236}">
                  <a16:creationId xmlns:a16="http://schemas.microsoft.com/office/drawing/2014/main" xmlns="" id="{05007DB4-EC4B-46CF-B8D9-42374AD32F56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6" name="椭圆 315">
              <a:extLst>
                <a:ext uri="{FF2B5EF4-FFF2-40B4-BE49-F238E27FC236}">
                  <a16:creationId xmlns:a16="http://schemas.microsoft.com/office/drawing/2014/main" xmlns="" id="{AAA41C10-189D-09C0-A1E7-5B40A00A2013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" name="椭圆 316">
              <a:extLst>
                <a:ext uri="{FF2B5EF4-FFF2-40B4-BE49-F238E27FC236}">
                  <a16:creationId xmlns:a16="http://schemas.microsoft.com/office/drawing/2014/main" xmlns="" id="{36635056-B29B-FBE5-874E-5009E6D3C481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8" name="椭圆 317">
              <a:extLst>
                <a:ext uri="{FF2B5EF4-FFF2-40B4-BE49-F238E27FC236}">
                  <a16:creationId xmlns:a16="http://schemas.microsoft.com/office/drawing/2014/main" xmlns="" id="{14D1C26E-8E39-E1E9-692F-5E0E3D0A981F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9" name="椭圆 318">
              <a:extLst>
                <a:ext uri="{FF2B5EF4-FFF2-40B4-BE49-F238E27FC236}">
                  <a16:creationId xmlns:a16="http://schemas.microsoft.com/office/drawing/2014/main" xmlns="" id="{7F4D17AD-DD79-75C7-4644-1E021A5877CF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0" name="椭圆 319">
              <a:extLst>
                <a:ext uri="{FF2B5EF4-FFF2-40B4-BE49-F238E27FC236}">
                  <a16:creationId xmlns:a16="http://schemas.microsoft.com/office/drawing/2014/main" xmlns="" id="{E5D6D969-C425-1E3E-1FD6-F010FA73F732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1" name="椭圆 320">
              <a:extLst>
                <a:ext uri="{FF2B5EF4-FFF2-40B4-BE49-F238E27FC236}">
                  <a16:creationId xmlns:a16="http://schemas.microsoft.com/office/drawing/2014/main" xmlns="" id="{0A3E28DE-2623-FBC5-AE9A-E2F049A62102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2" name="椭圆 321">
              <a:extLst>
                <a:ext uri="{FF2B5EF4-FFF2-40B4-BE49-F238E27FC236}">
                  <a16:creationId xmlns:a16="http://schemas.microsoft.com/office/drawing/2014/main" xmlns="" id="{43A0C734-DC6A-4791-BB81-CB3D792052E9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3" name="椭圆 322">
              <a:extLst>
                <a:ext uri="{FF2B5EF4-FFF2-40B4-BE49-F238E27FC236}">
                  <a16:creationId xmlns:a16="http://schemas.microsoft.com/office/drawing/2014/main" xmlns="" id="{F58EEF01-6979-8F8B-3DF5-CEFFD3CEE458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4" name="椭圆 323">
              <a:extLst>
                <a:ext uri="{FF2B5EF4-FFF2-40B4-BE49-F238E27FC236}">
                  <a16:creationId xmlns:a16="http://schemas.microsoft.com/office/drawing/2014/main" xmlns="" id="{2542CBBE-B330-E78F-2C3E-D406D05D5719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椭圆 324">
              <a:extLst>
                <a:ext uri="{FF2B5EF4-FFF2-40B4-BE49-F238E27FC236}">
                  <a16:creationId xmlns:a16="http://schemas.microsoft.com/office/drawing/2014/main" xmlns="" id="{4E8C3BC5-D009-F8F8-2D65-1CACD9373B11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6" name="椭圆 325">
              <a:extLst>
                <a:ext uri="{FF2B5EF4-FFF2-40B4-BE49-F238E27FC236}">
                  <a16:creationId xmlns:a16="http://schemas.microsoft.com/office/drawing/2014/main" xmlns="" id="{4842955A-7514-C4DB-CFE9-250FC9107450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7" name="椭圆 326">
              <a:extLst>
                <a:ext uri="{FF2B5EF4-FFF2-40B4-BE49-F238E27FC236}">
                  <a16:creationId xmlns:a16="http://schemas.microsoft.com/office/drawing/2014/main" xmlns="" id="{159D0F34-6B22-0788-BEB7-FC70D54FA8E9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椭圆 327">
              <a:extLst>
                <a:ext uri="{FF2B5EF4-FFF2-40B4-BE49-F238E27FC236}">
                  <a16:creationId xmlns:a16="http://schemas.microsoft.com/office/drawing/2014/main" xmlns="" id="{7C2BC07C-C2F4-DE53-93CA-0D5170A31F1F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椭圆 328">
              <a:extLst>
                <a:ext uri="{FF2B5EF4-FFF2-40B4-BE49-F238E27FC236}">
                  <a16:creationId xmlns:a16="http://schemas.microsoft.com/office/drawing/2014/main" xmlns="" id="{271A5DF5-A1B2-F8DA-8AAE-4966CDE5AE7A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椭圆 329">
              <a:extLst>
                <a:ext uri="{FF2B5EF4-FFF2-40B4-BE49-F238E27FC236}">
                  <a16:creationId xmlns:a16="http://schemas.microsoft.com/office/drawing/2014/main" xmlns="" id="{37AB2D45-BDF7-6B56-5BA8-191B1D0A7AEB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椭圆 330">
              <a:extLst>
                <a:ext uri="{FF2B5EF4-FFF2-40B4-BE49-F238E27FC236}">
                  <a16:creationId xmlns:a16="http://schemas.microsoft.com/office/drawing/2014/main" xmlns="" id="{B14467C2-4745-DD45-3528-EA0A49EFF6AC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椭圆 331">
              <a:extLst>
                <a:ext uri="{FF2B5EF4-FFF2-40B4-BE49-F238E27FC236}">
                  <a16:creationId xmlns:a16="http://schemas.microsoft.com/office/drawing/2014/main" xmlns="" id="{50DDE71D-7D98-26D7-D4DE-25C11C8D30F0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椭圆 332">
              <a:extLst>
                <a:ext uri="{FF2B5EF4-FFF2-40B4-BE49-F238E27FC236}">
                  <a16:creationId xmlns:a16="http://schemas.microsoft.com/office/drawing/2014/main" xmlns="" id="{BD33C6A9-E76E-F72C-EF96-A8FD052601A9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椭圆 333">
              <a:extLst>
                <a:ext uri="{FF2B5EF4-FFF2-40B4-BE49-F238E27FC236}">
                  <a16:creationId xmlns:a16="http://schemas.microsoft.com/office/drawing/2014/main" xmlns="" id="{A4D0555A-B8FF-A124-77CB-B959A29E5EE9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5" name="椭圆 334">
              <a:extLst>
                <a:ext uri="{FF2B5EF4-FFF2-40B4-BE49-F238E27FC236}">
                  <a16:creationId xmlns:a16="http://schemas.microsoft.com/office/drawing/2014/main" xmlns="" id="{33B488F3-A378-229C-FF00-DD41D07BD18F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6" name="椭圆 335">
              <a:extLst>
                <a:ext uri="{FF2B5EF4-FFF2-40B4-BE49-F238E27FC236}">
                  <a16:creationId xmlns:a16="http://schemas.microsoft.com/office/drawing/2014/main" xmlns="" id="{9C8EFDDA-8A83-FB59-FADE-844AA613D356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7" name="椭圆 336">
              <a:extLst>
                <a:ext uri="{FF2B5EF4-FFF2-40B4-BE49-F238E27FC236}">
                  <a16:creationId xmlns:a16="http://schemas.microsoft.com/office/drawing/2014/main" xmlns="" id="{904D6A27-BDC5-69E0-45DE-DB2D8C5AAF2A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8" name="椭圆 337">
              <a:extLst>
                <a:ext uri="{FF2B5EF4-FFF2-40B4-BE49-F238E27FC236}">
                  <a16:creationId xmlns:a16="http://schemas.microsoft.com/office/drawing/2014/main" xmlns="" id="{AB4B5334-3803-B387-2379-9A52E4C4EDF1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椭圆 338">
              <a:extLst>
                <a:ext uri="{FF2B5EF4-FFF2-40B4-BE49-F238E27FC236}">
                  <a16:creationId xmlns:a16="http://schemas.microsoft.com/office/drawing/2014/main" xmlns="" id="{CEE4B538-C52B-BE7D-7E62-6555C95492C7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椭圆 339">
              <a:extLst>
                <a:ext uri="{FF2B5EF4-FFF2-40B4-BE49-F238E27FC236}">
                  <a16:creationId xmlns:a16="http://schemas.microsoft.com/office/drawing/2014/main" xmlns="" id="{26223960-273D-399E-44E8-DDB8AC55AC59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椭圆 340">
              <a:extLst>
                <a:ext uri="{FF2B5EF4-FFF2-40B4-BE49-F238E27FC236}">
                  <a16:creationId xmlns:a16="http://schemas.microsoft.com/office/drawing/2014/main" xmlns="" id="{BFE8087F-FA11-A9ED-3BC1-F878B3D36904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椭圆 341">
              <a:extLst>
                <a:ext uri="{FF2B5EF4-FFF2-40B4-BE49-F238E27FC236}">
                  <a16:creationId xmlns:a16="http://schemas.microsoft.com/office/drawing/2014/main" xmlns="" id="{676AF0A3-C720-D120-EB76-2A6822A4E5D3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椭圆 342">
              <a:extLst>
                <a:ext uri="{FF2B5EF4-FFF2-40B4-BE49-F238E27FC236}">
                  <a16:creationId xmlns:a16="http://schemas.microsoft.com/office/drawing/2014/main" xmlns="" id="{A1050252-6635-EBCD-C6EB-5DC5D458C654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4" name="椭圆 343">
              <a:extLst>
                <a:ext uri="{FF2B5EF4-FFF2-40B4-BE49-F238E27FC236}">
                  <a16:creationId xmlns:a16="http://schemas.microsoft.com/office/drawing/2014/main" xmlns="" id="{55843D9C-5972-E81C-8D42-9C7EFE7C556C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5" name="椭圆 344">
              <a:extLst>
                <a:ext uri="{FF2B5EF4-FFF2-40B4-BE49-F238E27FC236}">
                  <a16:creationId xmlns:a16="http://schemas.microsoft.com/office/drawing/2014/main" xmlns="" id="{4FEB1691-D657-1CC6-0491-0224C9097E48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6" name="椭圆 345">
              <a:extLst>
                <a:ext uri="{FF2B5EF4-FFF2-40B4-BE49-F238E27FC236}">
                  <a16:creationId xmlns:a16="http://schemas.microsoft.com/office/drawing/2014/main" xmlns="" id="{2550E3EB-FD76-EC4C-35E3-24E9A2DEA2F2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7" name="椭圆 346">
              <a:extLst>
                <a:ext uri="{FF2B5EF4-FFF2-40B4-BE49-F238E27FC236}">
                  <a16:creationId xmlns:a16="http://schemas.microsoft.com/office/drawing/2014/main" xmlns="" id="{39B3056A-8C95-75D2-7AC9-1492434395BA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8" name="椭圆 347">
              <a:extLst>
                <a:ext uri="{FF2B5EF4-FFF2-40B4-BE49-F238E27FC236}">
                  <a16:creationId xmlns:a16="http://schemas.microsoft.com/office/drawing/2014/main" xmlns="" id="{963C4E54-7F76-6A3D-692A-22C18FA57B6F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9" name="椭圆 348">
              <a:extLst>
                <a:ext uri="{FF2B5EF4-FFF2-40B4-BE49-F238E27FC236}">
                  <a16:creationId xmlns:a16="http://schemas.microsoft.com/office/drawing/2014/main" xmlns="" id="{803AB1B6-316B-DE2F-E33D-F5191B1832FF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0" name="椭圆 349">
              <a:extLst>
                <a:ext uri="{FF2B5EF4-FFF2-40B4-BE49-F238E27FC236}">
                  <a16:creationId xmlns:a16="http://schemas.microsoft.com/office/drawing/2014/main" xmlns="" id="{A4446C7F-4D8E-9C27-F7F2-4F507630B5BB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1" name="椭圆 350">
              <a:extLst>
                <a:ext uri="{FF2B5EF4-FFF2-40B4-BE49-F238E27FC236}">
                  <a16:creationId xmlns:a16="http://schemas.microsoft.com/office/drawing/2014/main" xmlns="" id="{AE70EBA6-5DD8-E1E9-DFCF-7CF9B60BDAD6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2" name="椭圆 351">
              <a:extLst>
                <a:ext uri="{FF2B5EF4-FFF2-40B4-BE49-F238E27FC236}">
                  <a16:creationId xmlns:a16="http://schemas.microsoft.com/office/drawing/2014/main" xmlns="" id="{B913E715-00BE-4A46-42DC-41B77E882BD3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3" name="椭圆 352">
              <a:extLst>
                <a:ext uri="{FF2B5EF4-FFF2-40B4-BE49-F238E27FC236}">
                  <a16:creationId xmlns:a16="http://schemas.microsoft.com/office/drawing/2014/main" xmlns="" id="{57BF214E-105A-1478-D5FA-5CE59E3D75B1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4" name="椭圆 353">
              <a:extLst>
                <a:ext uri="{FF2B5EF4-FFF2-40B4-BE49-F238E27FC236}">
                  <a16:creationId xmlns:a16="http://schemas.microsoft.com/office/drawing/2014/main" xmlns="" id="{904F60BD-47A1-D2D6-70E1-27EA0C5BDD03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5" name="椭圆 354">
              <a:extLst>
                <a:ext uri="{FF2B5EF4-FFF2-40B4-BE49-F238E27FC236}">
                  <a16:creationId xmlns:a16="http://schemas.microsoft.com/office/drawing/2014/main" xmlns="" id="{5877E8B7-26A0-B775-58AF-1AFCE5758581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椭圆 355">
              <a:extLst>
                <a:ext uri="{FF2B5EF4-FFF2-40B4-BE49-F238E27FC236}">
                  <a16:creationId xmlns:a16="http://schemas.microsoft.com/office/drawing/2014/main" xmlns="" id="{68983023-8C43-9D44-0EC3-85575363C7F3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xmlns="" id="{9C98B3F0-3DF3-DA68-2E10-87D78813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016" y="2228255"/>
            <a:ext cx="5257800" cy="132556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48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xmlns="" id="{AC6C52DC-1E96-1FFB-CCC1-FB6E65D16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1143" y="3761995"/>
            <a:ext cx="4815581" cy="447799"/>
          </a:xfrm>
          <a:prstGeom prst="rect">
            <a:avLst/>
          </a:prstGeom>
        </p:spPr>
        <p:txBody>
          <a:bodyPr/>
          <a:lstStyle>
            <a:lvl2pPr marL="228600" indent="0">
              <a:buFontTx/>
              <a:buNone/>
              <a:defRPr lang="zh-CN" altLang="en-US" sz="2000" kern="1200" spc="600" dirty="0">
                <a:solidFill>
                  <a:schemeClr val="tx2"/>
                </a:solidFill>
                <a:latin typeface="+mn-lt"/>
                <a:ea typeface="+mj-ea"/>
                <a:cs typeface="+mn-cs"/>
              </a:defRPr>
            </a:lvl2pPr>
          </a:lstStyle>
          <a:p>
            <a:pPr marL="457200" lvl="1" algn="l" defTabSz="914400" rtl="0" eaLnBrk="1" latinLnBrk="0" hangingPunct="1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4275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4BE8265-5D1A-1F8F-5167-D5BE18A58CE8}"/>
              </a:ext>
            </a:extLst>
          </p:cNvPr>
          <p:cNvSpPr/>
          <p:nvPr userDrawn="1"/>
        </p:nvSpPr>
        <p:spPr>
          <a:xfrm>
            <a:off x="-1" y="342900"/>
            <a:ext cx="1057619" cy="546100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95213344-EE58-2F8C-5D21-1E5142E7B468}"/>
              </a:ext>
            </a:extLst>
          </p:cNvPr>
          <p:cNvGrpSpPr/>
          <p:nvPr userDrawn="1"/>
        </p:nvGrpSpPr>
        <p:grpSpPr>
          <a:xfrm rot="10800000">
            <a:off x="9179651" y="4948964"/>
            <a:ext cx="2644049" cy="1566136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5B33EE1-85BF-C1BA-8A13-FBA1ACDFAE1E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28E1E53F-064B-87ED-0B46-060D738B47E2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EB805DE1-41A6-E740-4227-F58AF3AEE710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1D99B654-EA71-E5FA-5546-F3BE9D3908E3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27052BDA-0DF3-AFCD-001B-23012082C2D4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AB7AF729-63F6-6C01-9DFD-E59E7A01ADB4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A2846DAD-CFF5-8A9F-09FB-A59750ECF8C1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A80AD8FB-CADF-A920-5213-CC36D995FE10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1D98BAD1-883A-EB0D-5C67-6195913E6B03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4DE1D0EE-B948-5521-3502-67AE26E5FCEE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6052D217-4B74-7B22-DD32-70A0D49673F3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274219AD-99F9-01B9-F6AB-83AE9F21ECF8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4A2753EC-EDFD-67BF-06D2-C81C77A2C079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A0942A01-34DF-5F80-83EC-98782BD9A433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400695F3-02BE-09D1-0490-4EB68C3E52BD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ABBD1BF9-16A2-EDEF-2A5A-43AA88E6ECA5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58BF3CD0-31B2-2672-D81F-487199A3732E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D0C86C33-03CB-86EB-58E5-CE7187EF512F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DDD21B0E-8F9C-7464-796B-DD6A24B02C41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900D3194-4B93-C71A-05EE-EA15CF8C3999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70BCA4FC-1059-1F85-43E8-826E7634A22E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95EB55E5-D504-F09D-D869-503D5CAF2D22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E34AB59A-F20D-999C-1B56-CF12ECDAA4CC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A2EE182A-D24B-8BED-1342-B01FEE67636C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4719174A-0BB5-EE05-F730-0FDFD37948FB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168EE1C5-D040-58ED-0293-D6FD04C8D919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FC47749F-391D-2A42-AF8A-126DCF199610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11CC805E-968B-9D26-8280-8F7DFFACFD71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C96C6220-4DCE-8D12-F14C-72840C8762CE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0DBB07DD-F5E7-73EB-B61B-AF05BE8349A9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ABB02921-6738-7D4F-E9A8-F53F2E6C834B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2CB6C792-A0DF-1B9F-2577-744F19BFCDDC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8988DCF1-68E4-0F70-FAE8-44171BEE3E8D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4F697B4A-D9DC-E391-E01A-8D42F4406181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1A82FA1C-4566-44B4-3616-1DC16FE22ADC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E9D113BA-BF94-43DD-546E-1758A4E360A1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DDEA14D3-9DE6-BC80-36FC-48F8846277DE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49D8970F-CC1D-9A01-7EBA-C7F52258CA71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71007DE0-3EC3-B7BC-D0A1-4D98D125C936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7371E352-5FB0-DE5B-4745-ECDFE48BCF02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xmlns="" id="{431AA8FF-8C2E-BCD1-214F-A835D75CDE93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A20713A3-D425-3BB2-6EBD-88CC84A06D61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565373AB-3E1B-2316-F617-C57DA230FBE5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5348B29A-BFE1-BD14-6FFE-C994A0B1FAC8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B692F17A-824E-F66A-EB1D-27CFFE9A4B3B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4D000565-331D-1990-8567-033C071542F7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25163B06-169D-E9A5-4B95-7E10BBD0DA04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ACAF7F14-7F49-39D6-2AE7-411C1274C9BB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ED13F48D-5564-F5A5-37A5-80D130F0693E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xmlns="" id="{C9A5D8FC-835B-6B71-57DC-73ED2BDE5075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928CFE9F-DA77-12C9-9FD4-13E922BFEED6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866A9A63-A24F-AB16-0014-D69ABF477B4A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14D1F176-0AA7-65A6-889D-7D8AF86FDFB8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C358AFC0-FAA2-2CF9-4058-F991FB60C87D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xmlns="" id="{4AB6F2F9-A4B2-7D9A-8E5C-87E210698180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xmlns="" id="{E33B8A08-5CA2-3388-DE87-26AEAFCC2AF6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xmlns="" id="{1D0A8AD5-10C0-0727-F413-64B1E1DFE575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779BB34E-0E85-E00E-1738-5F027A783D81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37C2D134-BEA7-E15E-6857-CADA322174A7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CF35DAAB-A79A-F4E9-9342-CF2D9715021F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xmlns="" id="{09210A21-5830-409B-C6BB-78DFC360321A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xmlns="" id="{E1E0612D-1738-F4C1-1026-BD87E8B0E434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xmlns="" id="{60E1E37E-4B4E-479D-4F23-501C777CEEF8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A75E2A94-E5EE-3852-EE38-4BC663807424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xmlns="" id="{4E4760E9-F1DD-1021-21A3-199922E59352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xmlns="" id="{565AEECA-669E-C0E0-68F3-DB66C408CE2E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xmlns="" id="{AB8B4A55-815F-8041-B925-091B4D94762A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xmlns="" id="{E0492AFB-3CC1-4ED3-DB99-5E2F0F6A5ED5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xmlns="" id="{6E5A098D-55FD-0650-49A2-7AA62CE6E788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5F23F245-9FAA-75B5-2683-68AADEDFA9C0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F686CCD8-5BE2-A88D-A1B2-CFFD450F565C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350C7C4B-7C29-0CDA-EDF4-FF72350CFA9F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86983759-0B57-E41A-21BC-7A3B18CE3373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xmlns="" id="{DB6C2FC1-73C7-F7E7-B7CB-C461C8DA257E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E19ABF5F-DD58-5BFF-FF1A-A28E92211B80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xmlns="" id="{C58260F0-7E01-72EA-27CC-7E0B9FBF6455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xmlns="" id="{D9B5BD4D-A0DC-1012-5F96-121D43BF68A2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xmlns="" id="{1CDAE227-B322-7173-27D7-C3D65C7D40FE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xmlns="" id="{478B538D-F867-70A3-4CA7-69A72FAF82DF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BE431EB5-F22F-004C-F1DC-258008F32DAA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D5627AD5-806D-A22A-76EA-972FB3798209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21619672-BED6-6738-3B8D-9FAEB4D9A4F6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xmlns="" id="{E6747EEF-5AB1-E658-AF6A-BCD943310C17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D3D70BBC-DEC0-195B-73BC-1B9FA732BA16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8A418DB0-D740-432F-5E83-51E688364C72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F8C1255A-0489-E2C1-8198-3AD02D506530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D82D844C-813D-CFBF-A3DF-C8DC89F350C9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xmlns="" id="{3F49CD14-B1BC-9939-691A-5D177C381576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xmlns="" id="{B024AF55-5364-585C-C8F6-44A9CBB588E0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33BF7E77-C9B7-7FEE-7A4B-9E7E0B63E61A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8E5B4303-F098-84A0-0FDE-E0A7A336831C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40C1B8B0-F394-21E5-6B2F-1D946354B9A3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987508BD-C817-ADCC-EE09-F1AB08C9C9E7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06745C6F-5E8D-E708-4135-086A031FCB26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xmlns="" id="{D61613F1-EC6C-F2C6-6995-71ED360EAEB2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xmlns="" id="{7B2CE5D0-844A-8D97-EAC2-4DA40DA13CB9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xmlns="" id="{D069A233-2CAA-EEA0-3F7E-78EF6A84510D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xmlns="" id="{B35DDF6F-8CE7-9AD2-7C87-429BC328B2BB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3BE94AD2-0FD4-6B18-CFD0-44EC6E022ABE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29AB5760-3FA9-6E9D-C79F-BF0085FE14BF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CF79107A-B881-21A4-7175-390E48A07367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7346C267-96D8-1EBE-DD63-692DE7785CEC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23B5124E-F747-5252-7A2C-0AA8B6F6B1FA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C58055AA-CC7E-2117-C514-56BBADA5EEF4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F04BB2CF-DCEB-3A3E-3AFC-F10B0E1ADE7F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49E2C128-366D-1B53-EEEF-ECBED7EB19AB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90E4E00B-0558-F7BC-7AC8-D3ACB50728E5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xmlns="" id="{3DB8F3B8-07A9-70A4-7715-F34FC3A27ECB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73AB654C-B714-E8C5-8E03-FEB50E908A8B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EA15DE43-5BAF-9C21-6880-CCDA57F80CFC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0FAC2C32-8B94-5F1C-32C3-0FD651D5E0C0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2C16ADD4-16F7-8B54-1598-9C1E2637AB38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5A1A4118-9ADD-0AC4-06C2-9AF14BA2AFDF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84624ED8-E1C3-0FA8-85BC-EF559B42591F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A60A77D5-997D-5850-925A-E9BA0888156B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09D6AE08-0507-1044-709F-97ACBBDEEC8C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E28D8C3D-0749-328B-E66E-35CA681D2D12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2" name="标题 5">
            <a:extLst>
              <a:ext uri="{FF2B5EF4-FFF2-40B4-BE49-F238E27FC236}">
                <a16:creationId xmlns:a16="http://schemas.microsoft.com/office/drawing/2014/main" xmlns="" id="{8E8AB0E6-3593-17FB-F528-F2D0BF2C2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70" y="392033"/>
            <a:ext cx="5257800" cy="48139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zh-CN" altLang="en-US" sz="28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5388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xmlns="" id="{27CFA5C1-CF40-2867-72F7-58F3D4D1A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69" y="310832"/>
            <a:ext cx="1782331" cy="23526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6A12786-0C74-B3F6-FD9C-BBF3372A65E1}"/>
              </a:ext>
            </a:extLst>
          </p:cNvPr>
          <p:cNvGrpSpPr/>
          <p:nvPr userDrawn="1"/>
        </p:nvGrpSpPr>
        <p:grpSpPr>
          <a:xfrm flipH="1">
            <a:off x="9179651" y="708076"/>
            <a:ext cx="2644049" cy="1566136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xmlns="" id="{CF8CA98E-1F4C-CB51-5F1D-B388E1BFC024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A8A12E9A-4DAD-4B01-7216-577105AF5329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CE52ECCD-1875-746F-79C1-250F9779D3AE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B54AD72-BEE6-0C40-9E9E-25E0A5860487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xmlns="" id="{44B15E10-2A05-0100-8F34-99C39B3E0CE3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E698C993-8427-B944-CB1D-67AB92F95E5C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DF96E470-64D0-8E55-EA44-F6F0509068EA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02D90B71-7F8C-CC50-B8CE-64AA6A01E86B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122FAAEE-7677-F864-402F-22802DA158E8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3ACBA8FE-5A16-AEE5-48B5-0BFAEC50C068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627F756E-7434-0217-C02E-3A86392BCA28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C1B6794C-87D8-8897-B420-149AFE90F5DA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6E47B7C-0D5E-AEF6-FC01-397FBC58A601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3F760B00-896E-2937-36FD-876F1267B5B8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AD53860C-4DE3-128D-6644-23FB4A75C75F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EF5C32DB-D1BC-C277-6BDB-4A6BD37676DA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0911F1D1-4CA1-943C-8EE5-EA939E672599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xmlns="" id="{7E67B27D-49FC-79FD-73C9-31B46A081E8D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FA0259D5-0105-53A7-6061-8A9F6FD7AFC6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43A397BA-2CB3-81E1-4FFA-F6F3CBA27828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1CEDD7BB-1DEA-15F6-7C99-9B66E099ACA3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AC968CA9-821F-868E-E9DB-4A5F40312D78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7458F7B0-57F4-120D-3B44-D2E2F1FB00B3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F22F6E43-1B67-6C38-9BAE-21C64A460474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B9CA49C8-21EA-6019-B06B-66B286ABD6F6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A68D6287-1E1C-AFD2-20FC-C3C60F447A7A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5DB5FC01-7A59-C348-CB63-50B3DA9843FE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73B4BFD0-CCA6-1E60-347B-C91597A2EE12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5E067ADB-9CFB-5DD2-2971-4C780BB9BD52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6873D859-71FE-F7B4-C72D-B6548294C80A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7E627B83-7B75-1CA3-9AC2-832C90C34571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13270D62-6298-7069-C706-056DB99639E6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5D47BFDC-8C31-4A26-44CC-576BDDF2FC8C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90FB136F-81C7-ADC8-FA33-38886EFEE748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B0B9948A-E8CD-996A-05C8-9BBD3032996D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C2DA587C-8141-2D44-3117-E6E01EA6E55F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9A9A5C62-B1A7-7FC5-0B75-2B8D03C87217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2F2721A5-C400-3C31-5434-FE40478392F5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xmlns="" id="{D5A398E7-0136-EB6F-2ABE-3C87D21861C8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EE9A48A0-D026-74BF-B4D9-26ED8ECB2E26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CCCA110E-10EC-2B47-E1EC-0D54F742A02F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D7E3CA53-CFE4-BD16-664C-A22B578AC272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CB9E2AA7-B8D9-E41C-718D-1B02D98EE5B2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B2507A56-4171-356A-BB55-77E0729D12E7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9D554229-13F6-3E7C-52D3-5D058971BE80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B1F7987F-BA0C-8B80-BAC3-8E12EEE7665C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0D24887B-A9E3-35AB-CFE6-F20A1E934A05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xmlns="" id="{BF4F936B-5F57-D370-F19C-90A45782E848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BE326C7A-36CA-5D7F-D621-FA7212F65DD8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DAF64375-CE07-0890-B3BD-94F536307D88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A29AF180-2B55-F309-BB1A-9D360994BCC3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0E3FEE59-7847-F058-D386-0A521D44C92A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xmlns="" id="{12591171-530D-FB53-3892-01444DCDC935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xmlns="" id="{CB29C934-5351-E532-9841-23BF42BF0535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xmlns="" id="{7DC4BBC8-88A7-07E7-AAF7-1B6A181B85EF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A26665DE-DD85-596D-C587-D60383AF064F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557CC31D-726F-0519-2BFF-125836CB3C5B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CB0DA89C-04B0-B39E-6C41-55F79810531B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xmlns="" id="{E5BC878B-B657-6B00-3A76-EC7668685C91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xmlns="" id="{04353E09-8191-EE0F-DBD7-F720376C02B2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xmlns="" id="{B9C42807-23D8-A51E-277F-ACF98673B7D3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9C0878AF-FD8A-C850-BD71-244C3DD1394D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xmlns="" id="{2AF84F20-E5F8-9967-F7C8-A7E20F848738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xmlns="" id="{A65D9CA7-109D-483E-35D8-D598B1DD8EDE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xmlns="" id="{70D72312-A7E6-BAFB-C781-E69FB2605D7C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xmlns="" id="{159FAF94-A3C8-7FBE-6320-C41DBE9B8B5D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xmlns="" id="{D01690B3-1706-3B4A-F826-6446A2A91590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B2AF5650-C8DC-FAF6-EA40-F421EF7FEE61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79913DD3-E662-CD66-FEC8-9F0598FDE027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CC6F7015-3F6D-2FCC-13D3-EC075F3C233B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D29B5490-A705-ECF4-7669-3CD5AF15D309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xmlns="" id="{98758D4D-371E-921F-3991-A5CA5F611871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9C4AAA4D-E057-543A-EF94-C145601FA65B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xmlns="" id="{77E6BAF2-69EE-B21D-6F8D-BC978A31BD45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xmlns="" id="{494B8EDC-3715-3967-973D-97BE591C572E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xmlns="" id="{823562DB-7F9A-A004-321D-CF0648AA88D9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xmlns="" id="{2DB6AEF6-CDF5-306B-9F20-E171DF0FFC49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5B18FA28-7811-2A0E-C783-0C89CC01C732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A952E3C2-2ABA-6CE4-9B03-6566E1691E0F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EF4CED80-27CE-59B5-0870-BA7300E2049F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xmlns="" id="{A072CBC5-8A37-5719-9E35-127BF67CFAF8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7E567C81-97AB-F788-F1F7-524ECDED164D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05211A48-2AD9-28C8-345E-B4200C2BF063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059BA408-6136-99D2-5474-F9A5B05EFDEB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332CB4BE-7695-8810-1B0B-41FC51237980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xmlns="" id="{C87CEBEA-8E95-0747-0FE6-544EF791E464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xmlns="" id="{C6C937B8-5ACC-E5F8-4463-AD3BE789D43A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C3384F63-BFC2-A5B1-0E33-C6DC51D5069A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A425954D-415A-401C-C859-0917D69D2117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05473A56-9064-F420-D935-E12A33E4EFA4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D592FF34-CF1D-EF9B-7C51-F9198DB644D9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B88C53EC-7197-7464-D78F-E001F587D83F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xmlns="" id="{04E4200E-0C2D-7970-39EC-8FFD0B46BD91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xmlns="" id="{10D8717D-528F-F7A8-8133-AEBE28236326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xmlns="" id="{A7A4BBBE-3C6B-82FB-9F9F-3AD361B0AC35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xmlns="" id="{A75D2413-762A-49B9-9578-809737103DEB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5CD8F7FC-422A-1200-EA70-D870FF642F26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8345ABE2-12F8-82A5-61F9-83136E17CAA3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894513C2-8F0D-F9B0-3B9E-1C23E10430F7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BA8A491D-5DAA-2EED-6315-A2B47E4329AD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07B24519-E312-4AD1-AD61-32D363212144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1F1509FD-09FB-E460-22E8-FD1E2377F22C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B69C6459-A5D9-651A-E52C-A20322890A33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604F5B69-ED90-24E1-F69F-814EA0797D05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56B2C675-31E2-8878-6ABD-022B71ADC4DA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xmlns="" id="{BD0200FA-D7B7-E244-5871-019E4A66F829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3546E6CC-F2EB-EBC3-8D19-1C8E0772A8E0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4ADAAFCC-C0ED-86EC-249B-BCDC165A901F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F83E941D-56E2-DF69-040F-8C80694FE4A4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5C124AB5-A4F9-5A3A-D9E4-D2E471DF568C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9B168CD4-AF0A-6A16-72C7-D38F709E9684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644D6D45-A339-5CA0-3DCA-8BC5F34A1365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A7A5127E-6E5A-0866-9780-5857DE25ABF8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BD4E12BA-FF73-594F-D77C-8C525D744E9C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5E12ECED-B6DC-05C5-F8BF-C4765B259BE3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12D7AF90-648F-9561-D3F4-F59A33AD6CEB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E3E7405A-C24F-16D2-1F23-D235319FAA0B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4" name="标题 126">
            <a:extLst>
              <a:ext uri="{FF2B5EF4-FFF2-40B4-BE49-F238E27FC236}">
                <a16:creationId xmlns:a16="http://schemas.microsoft.com/office/drawing/2014/main" xmlns="" id="{DDDBC738-8213-E194-1BFD-59BC1C0FFC0B}"/>
              </a:ext>
            </a:extLst>
          </p:cNvPr>
          <p:cNvSpPr txBox="1">
            <a:spLocks/>
          </p:cNvSpPr>
          <p:nvPr userDrawn="1"/>
        </p:nvSpPr>
        <p:spPr>
          <a:xfrm>
            <a:off x="5413817" y="3417983"/>
            <a:ext cx="63768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rgbClr val="F0F6F4"/>
                </a:solidFill>
                <a:latin typeface="微软雅黑"/>
              </a:rPr>
              <a:t>谢谢观看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xmlns="" id="{7C9A9FC7-C65A-7D13-D4A0-7CB02D7A3E89}"/>
              </a:ext>
            </a:extLst>
          </p:cNvPr>
          <p:cNvSpPr txBox="1"/>
          <p:nvPr userDrawn="1"/>
        </p:nvSpPr>
        <p:spPr>
          <a:xfrm>
            <a:off x="4999416" y="4521649"/>
            <a:ext cx="441056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1"/>
            <a:r>
              <a:rPr lang="en-US" altLang="zh-CN" spc="400" dirty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微软雅黑"/>
              </a:rPr>
              <a:t>THANKS FOR WATCHING</a:t>
            </a:r>
          </a:p>
        </p:txBody>
      </p:sp>
    </p:spTree>
    <p:extLst>
      <p:ext uri="{BB962C8B-B14F-4D97-AF65-F5344CB8AC3E}">
        <p14:creationId xmlns:p14="http://schemas.microsoft.com/office/powerpoint/2010/main" val="310673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982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xmlns="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xmlns="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xmlns="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xmlns="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xmlns="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xmlns="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xmlns="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207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7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8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5" r:id="rId4"/>
    <p:sldLayoutId id="2147483691" r:id="rId5"/>
    <p:sldLayoutId id="2147483664" r:id="rId6"/>
    <p:sldLayoutId id="214748368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" userDrawn="1">
          <p15:clr>
            <a:srgbClr val="F26B43"/>
          </p15:clr>
        </p15:guide>
        <p15:guide id="2" orient="horz" pos="4104" userDrawn="1">
          <p15:clr>
            <a:srgbClr val="F26B43"/>
          </p15:clr>
        </p15:guide>
        <p15:guide id="3" pos="224" userDrawn="1">
          <p15:clr>
            <a:srgbClr val="F26B43"/>
          </p15:clr>
        </p15:guide>
        <p15:guide id="4" pos="744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hyperlink" Target="http://office.msn.com.c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占位符 20">
            <a:extLst>
              <a:ext uri="{FF2B5EF4-FFF2-40B4-BE49-F238E27FC236}">
                <a16:creationId xmlns:a16="http://schemas.microsoft.com/office/drawing/2014/main" xmlns="" id="{999960B2-3D8C-DC2F-011B-CE73D74E8F7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30836862-2770-875E-4204-6DC69E3432A4}"/>
              </a:ext>
            </a:extLst>
          </p:cNvPr>
          <p:cNvSpPr/>
          <p:nvPr/>
        </p:nvSpPr>
        <p:spPr>
          <a:xfrm>
            <a:off x="-7776" y="250"/>
            <a:ext cx="6111551" cy="6858000"/>
          </a:xfrm>
          <a:prstGeom prst="rect">
            <a:avLst/>
          </a:prstGeom>
          <a:gradFill flip="none" rotWithShape="1">
            <a:gsLst>
              <a:gs pos="63000">
                <a:srgbClr val="979797">
                  <a:alpha val="46000"/>
                </a:srgbClr>
              </a:gs>
              <a:gs pos="0">
                <a:schemeClr val="bg1">
                  <a:lumMod val="50000"/>
                  <a:alpha val="78000"/>
                </a:schemeClr>
              </a:gs>
              <a:gs pos="35000">
                <a:schemeClr val="bg1">
                  <a:alpha val="54000"/>
                </a:schemeClr>
              </a:gs>
              <a:gs pos="100000">
                <a:schemeClr val="tx1">
                  <a:alpha val="3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EB4554A4-F05E-406F-000A-E9E709F070AC}"/>
              </a:ext>
            </a:extLst>
          </p:cNvPr>
          <p:cNvGrpSpPr/>
          <p:nvPr/>
        </p:nvGrpSpPr>
        <p:grpSpPr>
          <a:xfrm>
            <a:off x="5568054" y="2487084"/>
            <a:ext cx="1449690" cy="822351"/>
            <a:chOff x="4791768" y="749642"/>
            <a:chExt cx="2340517" cy="1327673"/>
          </a:xfrm>
          <a:gradFill>
            <a:gsLst>
              <a:gs pos="0">
                <a:schemeClr val="accent1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6DAA6BDF-2020-3365-1FF5-9E038198BCAB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xmlns="" id="{32087205-7659-3F3D-3111-7AD79B601FD3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5854F446-DB7E-AD6E-82A1-6CCD1D302C85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D5E07738-FFAB-550E-7C11-BF456CC00D97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6659983A-378F-930B-7E78-C9BB52A33330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41BA5E59-1008-8148-1BFD-78042F8B3CC0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5419CF42-6DAC-E3AD-596A-B3F6880AF2A8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173D1B88-1ABB-8C42-3CEE-525274612F2A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xmlns="" id="{7773AABA-924F-BD38-7A16-5F86C18E5E0F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xmlns="" id="{7E441531-4FE3-882C-CA8F-3843C806D42A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xmlns="" id="{18F241AF-E775-03AB-E0F5-523312340E1A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8342C505-402F-2780-12F2-4B6EB5B6AD0A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0AD2B5DD-8C9C-B892-4C26-012E7037DDEA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xmlns="" id="{137E5F14-4E40-1E85-1077-FFD56656F2D6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xmlns="" id="{896FAF6F-B5B7-5BFE-06F9-00D246206441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9EE83306-4533-8D84-CB14-10417B762C13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xmlns="" id="{F6D48E17-3477-C5E2-A57D-353D64527253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xmlns="" id="{2F40E3BA-85DF-848C-4AE5-B6230479C06F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9DF020AC-A25C-5591-989E-54653A553489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xmlns="" id="{1107A3B1-A55A-9AD4-BC48-722B4E0AE6AC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xmlns="" id="{A64F348A-3A0A-4727-D4CC-87EAF39087D7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524BE448-31CA-40C8-BF21-D1C68E473EE9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170EB21E-805D-3917-37EC-63054327966C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xmlns="" id="{6D1171A3-D829-4D49-941E-B49350D79D4D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xmlns="" id="{5C748568-D746-29F5-8A6F-4900FA6A11F3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1888507F-50F9-34C7-1117-BB2D4A70FFEB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xmlns="" id="{44EBB14A-ABFB-EB8D-DAB8-02487011A6C2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xmlns="" id="{04FB9EAF-DC63-FE51-75C8-7F327D060F3B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xmlns="" id="{BC6D3DA6-4279-2A47-0700-2AA6872DDF0B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xmlns="" id="{EC6801EC-1A52-0F82-93A1-12439F781671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xmlns="" id="{BC44D459-E46C-A073-67DF-035AD6E4C3A3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xmlns="" id="{BFEFB853-E148-EE0D-9675-F08224D2FDB9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xmlns="" id="{39572613-AA06-8DA1-E7E2-20981321547D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xmlns="" id="{404DC17F-14F9-C554-2919-70264F0FBD14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xmlns="" id="{6F22BE97-E4DF-D71F-2FA2-C8F9CEE16153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xmlns="" id="{A50EE088-4910-A586-8C9E-E76701E8B41D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xmlns="" id="{DED1C1B5-5488-4998-539B-00EB3F95503A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A439A9D5-A356-0319-E81F-5D63843B0262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7C14CB1C-FE41-D3B7-B50D-8FEDB0198732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xmlns="" id="{3D7C246E-F6FF-7B6F-59B1-0BAE464232E4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xmlns="" id="{507B5D45-A3FF-D617-2369-304CCB535C47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xmlns="" id="{7D09F497-BACB-6F2B-9A3A-6812662C5A29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xmlns="" id="{D1272E5C-A8CA-C290-1054-66E524330EB3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xmlns="" id="{9A766121-E259-4F38-5758-3767F0F3BE53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xmlns="" id="{B6496CCC-C187-0B5B-7FC9-1622159015E0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xmlns="" id="{84E9893E-77BD-D286-697B-B94EFE9E2A9D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xmlns="" id="{C0569954-BD3B-7859-4521-BE42AACBB623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xmlns="" id="{D22A2DFD-8E5E-E12E-D025-9E0088D5CF09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xmlns="" id="{4CAF6B9B-8E79-EC5E-12BF-B70F6FE42E4D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xmlns="" id="{5F6F2705-4C57-A32A-2352-1319146ADC85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xmlns="" id="{1B3D3DB2-D193-3C89-43A2-BA4BA0982125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xmlns="" id="{614BFAD7-39F7-8EA9-DAA4-25F2F29B7895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1090E64A-15A7-5E6F-B9E2-C8169FF25901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xmlns="" id="{5ED22776-2C45-0278-5EFB-AFB4C8CB324D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A42284D9-C399-F581-3F5F-668EDC09804F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xmlns="" id="{FA0D110C-974D-3790-3946-87A344269A86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xmlns="" id="{1E1777CF-DF63-8420-7C19-50F5161D6541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xmlns="" id="{4CD696EE-D9BE-35BB-D102-3545B16F6EBF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xmlns="" id="{41E2456C-28E3-D96B-AF4F-AFE0B0A1A680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9B95D237-AD75-F6FE-AAB7-422559FA493F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93F7F3EC-F442-39D0-01FE-7F87C12D7B9F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椭圆 85">
              <a:extLst>
                <a:ext uri="{FF2B5EF4-FFF2-40B4-BE49-F238E27FC236}">
                  <a16:creationId xmlns:a16="http://schemas.microsoft.com/office/drawing/2014/main" xmlns="" id="{3F8AC212-5E90-EB7F-027E-E8D7DD6C92AC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椭圆 86">
              <a:extLst>
                <a:ext uri="{FF2B5EF4-FFF2-40B4-BE49-F238E27FC236}">
                  <a16:creationId xmlns:a16="http://schemas.microsoft.com/office/drawing/2014/main" xmlns="" id="{BD0FAF32-D348-41EA-0D1C-A3E15FC6DADF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3B479332-7219-788D-9172-DA038068A754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5DC6CDB0-C195-EC59-F41D-6239270507B3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3A046007-0D7D-D724-C826-7117F8E8CB45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xmlns="" id="{B2C7C797-4655-786E-E2DA-D23B967A96FB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xmlns="" id="{12F6A33B-D1F0-3C56-E91F-41DA6F068D7D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xmlns="" id="{6EB4560A-995D-6580-1343-C81C9D757BC3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xmlns="" id="{1466BDBA-736A-EAAD-77F8-AC20FBAB31C8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xmlns="" id="{BB7B4ACE-0F1E-1A5B-BB83-3F226D4665C7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xmlns="" id="{98D6C1CB-E70B-F73D-F2C2-94F9A57455A2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xmlns="" id="{8942C637-D1C4-2178-DB12-8F522517CC2B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xmlns="" id="{52B22ECB-738C-976D-F554-F81C98295F3F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xmlns="" id="{92BB4C33-AE92-0B68-48D7-8957A1E3AB74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xmlns="" id="{3CEE2086-09C0-052A-DCD6-6B28BB2C724A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xmlns="" id="{1AFCD30C-189B-41A6-B08F-5308663CDFA9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xmlns="" id="{22B11865-E0F9-7FDE-6901-2056DA328FF2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xmlns="" id="{B23CB5C4-F444-2FE2-471F-42547960BA4B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xmlns="" id="{150A1393-45D7-7DA2-969B-ED1EB3E4C985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xmlns="" id="{07F5A7A7-6174-9728-31C7-1A66233BD57C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xmlns="" id="{38F53220-7DB1-F243-DBA7-1A047345D797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xmlns="" id="{662807BD-E338-4F31-4441-59D614D62372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xmlns="" id="{6C05D43C-AC8E-E695-BDD8-8D748141C521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6E72027A-CFB7-E051-CCA7-022E7ABCACC3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xmlns="" id="{9433B917-1967-C77B-121C-E1C77325BAC1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xmlns="" id="{F4260293-AE85-03B4-B32B-E595B369B2ED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椭圆 111">
              <a:extLst>
                <a:ext uri="{FF2B5EF4-FFF2-40B4-BE49-F238E27FC236}">
                  <a16:creationId xmlns:a16="http://schemas.microsoft.com/office/drawing/2014/main" xmlns="" id="{C28888E8-A379-DEE5-73D8-E9557C7CC1EE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椭圆 112">
              <a:extLst>
                <a:ext uri="{FF2B5EF4-FFF2-40B4-BE49-F238E27FC236}">
                  <a16:creationId xmlns:a16="http://schemas.microsoft.com/office/drawing/2014/main" xmlns="" id="{A75842D7-B658-C6E2-23E6-4BA4B3D17E53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椭圆 113">
              <a:extLst>
                <a:ext uri="{FF2B5EF4-FFF2-40B4-BE49-F238E27FC236}">
                  <a16:creationId xmlns:a16="http://schemas.microsoft.com/office/drawing/2014/main" xmlns="" id="{7CE5CD4B-F237-FE9A-E5A3-E4F81798A3AE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xmlns="" id="{81F60D65-B34A-4802-FC4F-0B5731801B94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xmlns="" id="{190E141F-C82F-7ED8-13FB-4A1EF61F925B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椭圆 116">
              <a:extLst>
                <a:ext uri="{FF2B5EF4-FFF2-40B4-BE49-F238E27FC236}">
                  <a16:creationId xmlns:a16="http://schemas.microsoft.com/office/drawing/2014/main" xmlns="" id="{684EE81F-BF0D-656A-553C-305651F4BDEE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xmlns="" id="{2AA98936-DB75-D8BC-4C2E-F7BF0CDB87AB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xmlns="" id="{1AB8B4FD-9621-227C-1A40-FB8870E0F8F9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xmlns="" id="{656A1251-6C16-E87F-0C62-889D35978CD7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xmlns="" id="{C19F0D16-02FE-35A8-92F6-B1D46E2E205E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xmlns="" id="{1F4ECC1A-2183-BCC1-2CB4-C1E4CC79C17E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xmlns="" id="{10FA69AA-1288-BFF3-5BD4-80ABD9B89835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xmlns="" id="{9AB74125-433C-A54F-A650-68F337FD87A1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xmlns="" id="{E488BEEA-5493-9FA7-4BCA-42119642B795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xmlns="" id="{1F997733-8428-9FA0-DB82-D520FD95295B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xmlns="" id="{7B5DB8BF-3E91-A139-3AFE-3671DE7508AA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xmlns="" id="{7413B856-F5F0-253B-BEEB-123177C65577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xmlns="" id="{08972472-2FD9-77D1-BF90-19A71FC91B92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xmlns="" id="{FEC42A8E-0A81-685B-436F-429E159461F3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椭圆 130">
              <a:extLst>
                <a:ext uri="{FF2B5EF4-FFF2-40B4-BE49-F238E27FC236}">
                  <a16:creationId xmlns:a16="http://schemas.microsoft.com/office/drawing/2014/main" xmlns="" id="{3C3ABFC4-846A-6313-E85D-AA60A4F15E03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xmlns="" id="{2ED90CAB-9149-FDDE-7518-AD3B72DF869F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xmlns="" id="{03EFE3B2-199A-F74D-AD42-6702CB85BBA7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xmlns="" id="{4DC971F5-6BA7-97DE-12EA-1870B153F6F3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xmlns="" id="{7BBA493D-C85E-002A-EBDF-9845E4128A7C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xmlns="" id="{3F8EB1CE-C3CB-229E-56EC-F48F770DC94D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xmlns="" id="{5B676C87-70F0-31EE-9962-BD41D1AE4147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椭圆 137">
              <a:extLst>
                <a:ext uri="{FF2B5EF4-FFF2-40B4-BE49-F238E27FC236}">
                  <a16:creationId xmlns:a16="http://schemas.microsoft.com/office/drawing/2014/main" xmlns="" id="{7530F4B4-6E0B-5D62-9AA6-E6CE9F9C9228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xmlns="" id="{B618EF0C-78F8-1248-D67E-229D99A7373A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xmlns="" id="{926D1654-F4E2-420D-1965-A21A034D98C7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xmlns="" id="{C02503BF-31F3-383F-F6D4-9E2541B48908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2" name="标题 126">
            <a:extLst>
              <a:ext uri="{FF2B5EF4-FFF2-40B4-BE49-F238E27FC236}">
                <a16:creationId xmlns:a16="http://schemas.microsoft.com/office/drawing/2014/main" xmlns="" id="{DDDBC738-8213-E194-1BFD-59BC1C0FFC0B}"/>
              </a:ext>
            </a:extLst>
          </p:cNvPr>
          <p:cNvSpPr txBox="1">
            <a:spLocks/>
          </p:cNvSpPr>
          <p:nvPr/>
        </p:nvSpPr>
        <p:spPr>
          <a:xfrm>
            <a:off x="5413817" y="3417983"/>
            <a:ext cx="63768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800" b="1" dirty="0"/>
              <a:t>绿色简约年中总结模板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xmlns="" id="{7C9A9FC7-C65A-7D13-D4A0-7CB02D7A3E89}"/>
              </a:ext>
            </a:extLst>
          </p:cNvPr>
          <p:cNvSpPr txBox="1"/>
          <p:nvPr/>
        </p:nvSpPr>
        <p:spPr>
          <a:xfrm>
            <a:off x="5044141" y="4177076"/>
            <a:ext cx="61388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1" algn="dist"/>
            <a:r>
              <a:rPr lang="en-US" altLang="zh-CN" sz="1800" spc="800" dirty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WORKING SUMMARY TEMPLATE</a:t>
            </a:r>
            <a:endParaRPr lang="zh-CN" altLang="en-US" sz="1800" spc="800" dirty="0">
              <a:gradFill>
                <a:gsLst>
                  <a:gs pos="0">
                    <a:schemeClr val="accent2"/>
                  </a:gs>
                  <a:gs pos="91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146" name="矩形: 对角圆角 145">
            <a:extLst>
              <a:ext uri="{FF2B5EF4-FFF2-40B4-BE49-F238E27FC236}">
                <a16:creationId xmlns:a16="http://schemas.microsoft.com/office/drawing/2014/main" xmlns="" id="{4D5751F6-250B-82F4-924D-D719D17C3B3E}"/>
              </a:ext>
            </a:extLst>
          </p:cNvPr>
          <p:cNvSpPr/>
          <p:nvPr/>
        </p:nvSpPr>
        <p:spPr>
          <a:xfrm>
            <a:off x="5568054" y="4858107"/>
            <a:ext cx="5349662" cy="440225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bg2">
                  <a:lumMod val="20000"/>
                  <a:lumOff val="80000"/>
                </a:schemeClr>
              </a:gs>
              <a:gs pos="88000">
                <a:schemeClr val="accent3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20XX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</a:rPr>
              <a:t>年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X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</a:rPr>
              <a:t>月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X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</a:rPr>
              <a:t>日      汇报人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</a:rPr>
              <a:t>单位：</a:t>
            </a:r>
            <a:r>
              <a:rPr lang="en-US" altLang="zh-CN" b="1" dirty="0" err="1">
                <a:solidFill>
                  <a:schemeClr val="bg2">
                    <a:lumMod val="75000"/>
                  </a:schemeClr>
                </a:solidFill>
              </a:rPr>
              <a:t>OfficePLUS</a:t>
            </a:r>
            <a:endParaRPr lang="en-US" altLang="zh-CN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4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CE6337-803C-942D-1D84-9A8E9A0D9E81}"/>
              </a:ext>
            </a:extLst>
          </p:cNvPr>
          <p:cNvSpPr txBox="1"/>
          <p:nvPr/>
        </p:nvSpPr>
        <p:spPr>
          <a:xfrm>
            <a:off x="2102101" y="1732438"/>
            <a:ext cx="4027454" cy="2862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0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02</a:t>
            </a:r>
            <a:endParaRPr lang="zh-CN" altLang="en-US" sz="180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FB38C9-5AEB-A39D-DED4-4CA9EE3359B7}"/>
              </a:ext>
            </a:extLst>
          </p:cNvPr>
          <p:cNvSpPr txBox="1"/>
          <p:nvPr/>
        </p:nvSpPr>
        <p:spPr>
          <a:xfrm>
            <a:off x="5786016" y="2034492"/>
            <a:ext cx="5472011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主要工作措施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及成效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6038B9-0903-7FFA-946A-BB0377AA158C}"/>
              </a:ext>
            </a:extLst>
          </p:cNvPr>
          <p:cNvSpPr txBox="1"/>
          <p:nvPr/>
        </p:nvSpPr>
        <p:spPr>
          <a:xfrm>
            <a:off x="5384699" y="3694401"/>
            <a:ext cx="3089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2000" spc="600" dirty="0">
                <a:solidFill>
                  <a:schemeClr val="tx2"/>
                </a:solidFill>
                <a:ea typeface="+mj-ea"/>
              </a:rPr>
              <a:t>Work Results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5ACFC24-000E-696C-40D5-3A916EC87641}"/>
              </a:ext>
            </a:extLst>
          </p:cNvPr>
          <p:cNvSpPr txBox="1"/>
          <p:nvPr/>
        </p:nvSpPr>
        <p:spPr>
          <a:xfrm>
            <a:off x="-370782" y="4765955"/>
            <a:ext cx="133374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PART</a:t>
            </a:r>
            <a:r>
              <a:rPr lang="en-US" altLang="zh-CN" sz="175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 TWO</a:t>
            </a:r>
            <a:endParaRPr lang="zh-CN" altLang="en-US" sz="17500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noFill/>
              <a:latin typeface="+mj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195B0396-17DE-53E4-7752-2A1591993F75}"/>
              </a:ext>
            </a:extLst>
          </p:cNvPr>
          <p:cNvCxnSpPr>
            <a:cxnSpLocks/>
          </p:cNvCxnSpPr>
          <p:nvPr/>
        </p:nvCxnSpPr>
        <p:spPr>
          <a:xfrm flipV="1">
            <a:off x="5365533" y="2205038"/>
            <a:ext cx="0" cy="1763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56198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E5569A43-46FF-3A3F-69D5-275270A8A6D3}"/>
              </a:ext>
            </a:extLst>
          </p:cNvPr>
          <p:cNvSpPr txBox="1">
            <a:spLocks/>
          </p:cNvSpPr>
          <p:nvPr/>
        </p:nvSpPr>
        <p:spPr>
          <a:xfrm>
            <a:off x="1167589" y="412366"/>
            <a:ext cx="5979097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精心策划，业务保障有序推进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69DA033-8630-B91C-0739-3E35BA855BFE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01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0F0F2B32-6D83-EA3A-6635-58E46656C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6" b="278"/>
          <a:stretch>
            <a:fillRect/>
          </a:stretch>
        </p:blipFill>
        <p:spPr>
          <a:xfrm>
            <a:off x="5649307" y="2496"/>
            <a:ext cx="6542693" cy="6855504"/>
          </a:xfrm>
          <a:custGeom>
            <a:avLst/>
            <a:gdLst>
              <a:gd name="connsiteX0" fmla="*/ 2440971 w 6542693"/>
              <a:gd name="connsiteY0" fmla="*/ 0 h 6855504"/>
              <a:gd name="connsiteX1" fmla="*/ 6542693 w 6542693"/>
              <a:gd name="connsiteY1" fmla="*/ 0 h 6855504"/>
              <a:gd name="connsiteX2" fmla="*/ 6542693 w 6542693"/>
              <a:gd name="connsiteY2" fmla="*/ 6855504 h 6855504"/>
              <a:gd name="connsiteX3" fmla="*/ 0 w 6542693"/>
              <a:gd name="connsiteY3" fmla="*/ 6855504 h 685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2693" h="6855504">
                <a:moveTo>
                  <a:pt x="2440971" y="0"/>
                </a:moveTo>
                <a:lnTo>
                  <a:pt x="6542693" y="0"/>
                </a:lnTo>
                <a:lnTo>
                  <a:pt x="6542693" y="6855504"/>
                </a:lnTo>
                <a:lnTo>
                  <a:pt x="0" y="6855504"/>
                </a:lnTo>
                <a:close/>
              </a:path>
            </a:pathLst>
          </a:cu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422AA84-BD59-238E-1117-66EBD36D2477}"/>
              </a:ext>
            </a:extLst>
          </p:cNvPr>
          <p:cNvSpPr txBox="1"/>
          <p:nvPr/>
        </p:nvSpPr>
        <p:spPr>
          <a:xfrm>
            <a:off x="2114352" y="3212787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客户调研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ADBE8B5-AC3E-CBDD-2C9C-E3E8EDDBCDEB}"/>
              </a:ext>
            </a:extLst>
          </p:cNvPr>
          <p:cNvSpPr txBox="1"/>
          <p:nvPr/>
        </p:nvSpPr>
        <p:spPr>
          <a:xfrm>
            <a:off x="2114352" y="3661756"/>
            <a:ext cx="3873755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+mn-ea"/>
                <a:sym typeface="+mn-lt"/>
              </a:rPr>
              <a:t>加强与客户沟通联系，做好充分的调研，多想办法，建立良好合作关系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FB903168-799A-6E17-14FF-256F80C4603C}"/>
              </a:ext>
            </a:extLst>
          </p:cNvPr>
          <p:cNvSpPr txBox="1"/>
          <p:nvPr/>
        </p:nvSpPr>
        <p:spPr>
          <a:xfrm>
            <a:off x="2704708" y="1473242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营销策划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8D55E7E-C785-9852-094A-43DF1D441EE0}"/>
              </a:ext>
            </a:extLst>
          </p:cNvPr>
          <p:cNvSpPr txBox="1"/>
          <p:nvPr/>
        </p:nvSpPr>
        <p:spPr>
          <a:xfrm>
            <a:off x="2704708" y="1922211"/>
            <a:ext cx="4043260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+mn-ea"/>
                <a:sym typeface="+mn-lt"/>
              </a:rPr>
              <a:t>集中精力理顺各方面的关系，做好售中、售前、售后服务，着力巩固业务规模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EAB9E2C-4D4F-508E-B34E-763635354A0D}"/>
              </a:ext>
            </a:extLst>
          </p:cNvPr>
          <p:cNvSpPr txBox="1"/>
          <p:nvPr/>
        </p:nvSpPr>
        <p:spPr>
          <a:xfrm>
            <a:off x="1523996" y="4853396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业务开拓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EA927C2-F81C-F15D-5146-9A24FFE47AC1}"/>
              </a:ext>
            </a:extLst>
          </p:cNvPr>
          <p:cNvSpPr txBox="1"/>
          <p:nvPr/>
        </p:nvSpPr>
        <p:spPr>
          <a:xfrm>
            <a:off x="1523995" y="5302365"/>
            <a:ext cx="4125311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+mn-ea"/>
                <a:sym typeface="+mn-lt"/>
              </a:rPr>
              <a:t>积极参与新业务开拓，上半年努力开拓的新客户有望在下半年成为新的利润增长点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F6198589-DDEE-FF98-5837-7983677A094E}"/>
              </a:ext>
            </a:extLst>
          </p:cNvPr>
          <p:cNvSpPr/>
          <p:nvPr/>
        </p:nvSpPr>
        <p:spPr>
          <a:xfrm rot="19572997">
            <a:off x="1518921" y="1698206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F6977B7C-2BD4-EC97-DDF9-61546ECBD53A}"/>
              </a:ext>
            </a:extLst>
          </p:cNvPr>
          <p:cNvSpPr/>
          <p:nvPr/>
        </p:nvSpPr>
        <p:spPr>
          <a:xfrm rot="19572997">
            <a:off x="934072" y="3380289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526815D5-5D82-3444-8569-B8675C5686CD}"/>
              </a:ext>
            </a:extLst>
          </p:cNvPr>
          <p:cNvSpPr/>
          <p:nvPr/>
        </p:nvSpPr>
        <p:spPr>
          <a:xfrm rot="19572997">
            <a:off x="365663" y="5024694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grpSp>
        <p:nvGrpSpPr>
          <p:cNvPr id="16" name="图形 52">
            <a:extLst>
              <a:ext uri="{FF2B5EF4-FFF2-40B4-BE49-F238E27FC236}">
                <a16:creationId xmlns:a16="http://schemas.microsoft.com/office/drawing/2014/main" xmlns="" id="{7C3CD583-B348-0D20-79FE-05B9A14625A5}"/>
              </a:ext>
            </a:extLst>
          </p:cNvPr>
          <p:cNvGrpSpPr>
            <a:grpSpLocks/>
          </p:cNvGrpSpPr>
          <p:nvPr/>
        </p:nvGrpSpPr>
        <p:grpSpPr>
          <a:xfrm>
            <a:off x="1670625" y="1847768"/>
            <a:ext cx="541242" cy="541242"/>
            <a:chOff x="2270004" y="5016979"/>
            <a:chExt cx="987582" cy="987582"/>
          </a:xfrm>
          <a:solidFill>
            <a:schemeClr val="bg2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xmlns="" id="{4A331B25-2D8B-C811-CD7C-A474E47C7503}"/>
                </a:ext>
              </a:extLst>
            </p:cNvPr>
            <p:cNvSpPr/>
            <p:nvPr/>
          </p:nvSpPr>
          <p:spPr>
            <a:xfrm>
              <a:off x="2285434" y="5032409"/>
              <a:ext cx="956720" cy="956720"/>
            </a:xfrm>
            <a:custGeom>
              <a:avLst/>
              <a:gdLst>
                <a:gd name="connsiteX0" fmla="*/ 956720 w 956720"/>
                <a:gd name="connsiteY0" fmla="*/ 0 h 956720"/>
                <a:gd name="connsiteX1" fmla="*/ 410248 w 956720"/>
                <a:gd name="connsiteY1" fmla="*/ 0 h 956720"/>
                <a:gd name="connsiteX2" fmla="*/ 185172 w 956720"/>
                <a:gd name="connsiteY2" fmla="*/ 225076 h 956720"/>
                <a:gd name="connsiteX3" fmla="*/ 185172 w 956720"/>
                <a:gd name="connsiteY3" fmla="*/ 260104 h 956720"/>
                <a:gd name="connsiteX4" fmla="*/ 167874 w 956720"/>
                <a:gd name="connsiteY4" fmla="*/ 273236 h 956720"/>
                <a:gd name="connsiteX5" fmla="*/ 89623 w 956720"/>
                <a:gd name="connsiteY5" fmla="*/ 351487 h 956720"/>
                <a:gd name="connsiteX6" fmla="*/ 30862 w 956720"/>
                <a:gd name="connsiteY6" fmla="*/ 493344 h 956720"/>
                <a:gd name="connsiteX7" fmla="*/ 30908 w 956720"/>
                <a:gd name="connsiteY7" fmla="*/ 771548 h 956720"/>
                <a:gd name="connsiteX8" fmla="*/ 0 w 956720"/>
                <a:gd name="connsiteY8" fmla="*/ 771548 h 956720"/>
                <a:gd name="connsiteX9" fmla="*/ 0 w 956720"/>
                <a:gd name="connsiteY9" fmla="*/ 956720 h 956720"/>
                <a:gd name="connsiteX10" fmla="*/ 308619 w 956720"/>
                <a:gd name="connsiteY10" fmla="*/ 956720 h 956720"/>
                <a:gd name="connsiteX11" fmla="*/ 308619 w 956720"/>
                <a:gd name="connsiteY11" fmla="*/ 864134 h 956720"/>
                <a:gd name="connsiteX12" fmla="*/ 956720 w 956720"/>
                <a:gd name="connsiteY12" fmla="*/ 864134 h 956720"/>
                <a:gd name="connsiteX13" fmla="*/ 401205 w 956720"/>
                <a:gd name="connsiteY13" fmla="*/ 52681 h 956720"/>
                <a:gd name="connsiteX14" fmla="*/ 401205 w 956720"/>
                <a:gd name="connsiteY14" fmla="*/ 216034 h 956720"/>
                <a:gd name="connsiteX15" fmla="*/ 237853 w 956720"/>
                <a:gd name="connsiteY15" fmla="*/ 216034 h 956720"/>
                <a:gd name="connsiteX16" fmla="*/ 61724 w 956720"/>
                <a:gd name="connsiteY16" fmla="*/ 493344 h 956720"/>
                <a:gd name="connsiteX17" fmla="*/ 111442 w 956720"/>
                <a:gd name="connsiteY17" fmla="*/ 373306 h 956720"/>
                <a:gd name="connsiteX18" fmla="*/ 185172 w 956720"/>
                <a:gd name="connsiteY18" fmla="*/ 299577 h 956720"/>
                <a:gd name="connsiteX19" fmla="*/ 185172 w 956720"/>
                <a:gd name="connsiteY19" fmla="*/ 570946 h 956720"/>
                <a:gd name="connsiteX20" fmla="*/ 154310 w 956720"/>
                <a:gd name="connsiteY20" fmla="*/ 570946 h 956720"/>
                <a:gd name="connsiteX21" fmla="*/ 154310 w 956720"/>
                <a:gd name="connsiteY21" fmla="*/ 601808 h 956720"/>
                <a:gd name="connsiteX22" fmla="*/ 205895 w 956720"/>
                <a:gd name="connsiteY22" fmla="*/ 601808 h 956720"/>
                <a:gd name="connsiteX23" fmla="*/ 260444 w 956720"/>
                <a:gd name="connsiteY23" fmla="*/ 579201 h 956720"/>
                <a:gd name="connsiteX24" fmla="*/ 334405 w 956720"/>
                <a:gd name="connsiteY24" fmla="*/ 505241 h 956720"/>
                <a:gd name="connsiteX25" fmla="*/ 362072 w 956720"/>
                <a:gd name="connsiteY25" fmla="*/ 493791 h 956720"/>
                <a:gd name="connsiteX26" fmla="*/ 401205 w 956720"/>
                <a:gd name="connsiteY26" fmla="*/ 532909 h 956720"/>
                <a:gd name="connsiteX27" fmla="*/ 389740 w 956720"/>
                <a:gd name="connsiteY27" fmla="*/ 560576 h 956720"/>
                <a:gd name="connsiteX28" fmla="*/ 269486 w 956720"/>
                <a:gd name="connsiteY28" fmla="*/ 680830 h 956720"/>
                <a:gd name="connsiteX29" fmla="*/ 246896 w 956720"/>
                <a:gd name="connsiteY29" fmla="*/ 735394 h 956720"/>
                <a:gd name="connsiteX30" fmla="*/ 246896 w 956720"/>
                <a:gd name="connsiteY30" fmla="*/ 771548 h 956720"/>
                <a:gd name="connsiteX31" fmla="*/ 61770 w 956720"/>
                <a:gd name="connsiteY31" fmla="*/ 771548 h 956720"/>
                <a:gd name="connsiteX32" fmla="*/ 277757 w 956720"/>
                <a:gd name="connsiteY32" fmla="*/ 925858 h 956720"/>
                <a:gd name="connsiteX33" fmla="*/ 30862 w 956720"/>
                <a:gd name="connsiteY33" fmla="*/ 925858 h 956720"/>
                <a:gd name="connsiteX34" fmla="*/ 30862 w 956720"/>
                <a:gd name="connsiteY34" fmla="*/ 802410 h 956720"/>
                <a:gd name="connsiteX35" fmla="*/ 277757 w 956720"/>
                <a:gd name="connsiteY35" fmla="*/ 802410 h 956720"/>
                <a:gd name="connsiteX36" fmla="*/ 925858 w 956720"/>
                <a:gd name="connsiteY36" fmla="*/ 833272 h 956720"/>
                <a:gd name="connsiteX37" fmla="*/ 308619 w 956720"/>
                <a:gd name="connsiteY37" fmla="*/ 833272 h 956720"/>
                <a:gd name="connsiteX38" fmla="*/ 308619 w 956720"/>
                <a:gd name="connsiteY38" fmla="*/ 771548 h 956720"/>
                <a:gd name="connsiteX39" fmla="*/ 277757 w 956720"/>
                <a:gd name="connsiteY39" fmla="*/ 771548 h 956720"/>
                <a:gd name="connsiteX40" fmla="*/ 277757 w 956720"/>
                <a:gd name="connsiteY40" fmla="*/ 735394 h 956720"/>
                <a:gd name="connsiteX41" fmla="*/ 291306 w 956720"/>
                <a:gd name="connsiteY41" fmla="*/ 702649 h 956720"/>
                <a:gd name="connsiteX42" fmla="*/ 411559 w 956720"/>
                <a:gd name="connsiteY42" fmla="*/ 582396 h 956720"/>
                <a:gd name="connsiteX43" fmla="*/ 432067 w 956720"/>
                <a:gd name="connsiteY43" fmla="*/ 532909 h 956720"/>
                <a:gd name="connsiteX44" fmla="*/ 362072 w 956720"/>
                <a:gd name="connsiteY44" fmla="*/ 462929 h 956720"/>
                <a:gd name="connsiteX45" fmla="*/ 312585 w 956720"/>
                <a:gd name="connsiteY45" fmla="*/ 483421 h 956720"/>
                <a:gd name="connsiteX46" fmla="*/ 238625 w 956720"/>
                <a:gd name="connsiteY46" fmla="*/ 557382 h 956720"/>
                <a:gd name="connsiteX47" fmla="*/ 216034 w 956720"/>
                <a:gd name="connsiteY47" fmla="*/ 569711 h 956720"/>
                <a:gd name="connsiteX48" fmla="*/ 216034 w 956720"/>
                <a:gd name="connsiteY48" fmla="*/ 246896 h 956720"/>
                <a:gd name="connsiteX49" fmla="*/ 432067 w 956720"/>
                <a:gd name="connsiteY49" fmla="*/ 246896 h 956720"/>
                <a:gd name="connsiteX50" fmla="*/ 432067 w 956720"/>
                <a:gd name="connsiteY50" fmla="*/ 30862 h 956720"/>
                <a:gd name="connsiteX51" fmla="*/ 925858 w 956720"/>
                <a:gd name="connsiteY51" fmla="*/ 30862 h 9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56720" h="956720">
                  <a:moveTo>
                    <a:pt x="956720" y="0"/>
                  </a:moveTo>
                  <a:lnTo>
                    <a:pt x="410248" y="0"/>
                  </a:lnTo>
                  <a:lnTo>
                    <a:pt x="185172" y="225076"/>
                  </a:lnTo>
                  <a:lnTo>
                    <a:pt x="185172" y="260104"/>
                  </a:lnTo>
                  <a:cubicBezTo>
                    <a:pt x="178953" y="263854"/>
                    <a:pt x="173043" y="268067"/>
                    <a:pt x="167874" y="273236"/>
                  </a:cubicBezTo>
                  <a:lnTo>
                    <a:pt x="89623" y="351487"/>
                  </a:lnTo>
                  <a:cubicBezTo>
                    <a:pt x="51725" y="389370"/>
                    <a:pt x="30862" y="439767"/>
                    <a:pt x="30862" y="493344"/>
                  </a:cubicBezTo>
                  <a:lnTo>
                    <a:pt x="30908" y="771548"/>
                  </a:lnTo>
                  <a:lnTo>
                    <a:pt x="0" y="771548"/>
                  </a:lnTo>
                  <a:lnTo>
                    <a:pt x="0" y="956720"/>
                  </a:lnTo>
                  <a:lnTo>
                    <a:pt x="308619" y="956720"/>
                  </a:lnTo>
                  <a:lnTo>
                    <a:pt x="308619" y="864134"/>
                  </a:lnTo>
                  <a:lnTo>
                    <a:pt x="956720" y="864134"/>
                  </a:lnTo>
                  <a:close/>
                  <a:moveTo>
                    <a:pt x="401205" y="52681"/>
                  </a:moveTo>
                  <a:lnTo>
                    <a:pt x="401205" y="216034"/>
                  </a:lnTo>
                  <a:lnTo>
                    <a:pt x="237853" y="216034"/>
                  </a:lnTo>
                  <a:close/>
                  <a:moveTo>
                    <a:pt x="61724" y="493344"/>
                  </a:moveTo>
                  <a:cubicBezTo>
                    <a:pt x="61724" y="448007"/>
                    <a:pt x="79377" y="405372"/>
                    <a:pt x="111442" y="373306"/>
                  </a:cubicBezTo>
                  <a:lnTo>
                    <a:pt x="185172" y="299577"/>
                  </a:lnTo>
                  <a:lnTo>
                    <a:pt x="185172" y="570946"/>
                  </a:lnTo>
                  <a:lnTo>
                    <a:pt x="154310" y="570946"/>
                  </a:lnTo>
                  <a:lnTo>
                    <a:pt x="154310" y="601808"/>
                  </a:lnTo>
                  <a:lnTo>
                    <a:pt x="205895" y="601808"/>
                  </a:lnTo>
                  <a:cubicBezTo>
                    <a:pt x="226496" y="601808"/>
                    <a:pt x="245877" y="593768"/>
                    <a:pt x="260444" y="579201"/>
                  </a:cubicBezTo>
                  <a:lnTo>
                    <a:pt x="334405" y="505241"/>
                  </a:lnTo>
                  <a:cubicBezTo>
                    <a:pt x="341703" y="497973"/>
                    <a:pt x="351780" y="493791"/>
                    <a:pt x="362072" y="493791"/>
                  </a:cubicBezTo>
                  <a:cubicBezTo>
                    <a:pt x="383645" y="493791"/>
                    <a:pt x="401205" y="511351"/>
                    <a:pt x="401205" y="532909"/>
                  </a:cubicBezTo>
                  <a:cubicBezTo>
                    <a:pt x="401205" y="543355"/>
                    <a:pt x="397131" y="553169"/>
                    <a:pt x="389740" y="560576"/>
                  </a:cubicBezTo>
                  <a:lnTo>
                    <a:pt x="269486" y="680830"/>
                  </a:lnTo>
                  <a:cubicBezTo>
                    <a:pt x="254920" y="695397"/>
                    <a:pt x="246896" y="714778"/>
                    <a:pt x="246896" y="735394"/>
                  </a:cubicBezTo>
                  <a:lnTo>
                    <a:pt x="246896" y="771548"/>
                  </a:lnTo>
                  <a:lnTo>
                    <a:pt x="61770" y="771548"/>
                  </a:lnTo>
                  <a:close/>
                  <a:moveTo>
                    <a:pt x="277757" y="925858"/>
                  </a:moveTo>
                  <a:lnTo>
                    <a:pt x="30862" y="925858"/>
                  </a:lnTo>
                  <a:lnTo>
                    <a:pt x="30862" y="802410"/>
                  </a:lnTo>
                  <a:lnTo>
                    <a:pt x="277757" y="802410"/>
                  </a:lnTo>
                  <a:close/>
                  <a:moveTo>
                    <a:pt x="925858" y="833272"/>
                  </a:moveTo>
                  <a:lnTo>
                    <a:pt x="308619" y="833272"/>
                  </a:lnTo>
                  <a:lnTo>
                    <a:pt x="308619" y="771548"/>
                  </a:lnTo>
                  <a:lnTo>
                    <a:pt x="277757" y="771548"/>
                  </a:lnTo>
                  <a:lnTo>
                    <a:pt x="277757" y="735394"/>
                  </a:lnTo>
                  <a:cubicBezTo>
                    <a:pt x="277757" y="723018"/>
                    <a:pt x="282572" y="711383"/>
                    <a:pt x="291306" y="702649"/>
                  </a:cubicBezTo>
                  <a:lnTo>
                    <a:pt x="411559" y="582396"/>
                  </a:lnTo>
                  <a:cubicBezTo>
                    <a:pt x="424784" y="569187"/>
                    <a:pt x="432067" y="551595"/>
                    <a:pt x="432067" y="532909"/>
                  </a:cubicBezTo>
                  <a:cubicBezTo>
                    <a:pt x="432067" y="494316"/>
                    <a:pt x="400665" y="462929"/>
                    <a:pt x="362072" y="462929"/>
                  </a:cubicBezTo>
                  <a:cubicBezTo>
                    <a:pt x="343385" y="462929"/>
                    <a:pt x="325809" y="470212"/>
                    <a:pt x="312585" y="483421"/>
                  </a:cubicBezTo>
                  <a:lnTo>
                    <a:pt x="238625" y="557382"/>
                  </a:lnTo>
                  <a:cubicBezTo>
                    <a:pt x="232437" y="563570"/>
                    <a:pt x="224505" y="567782"/>
                    <a:pt x="216034" y="569711"/>
                  </a:cubicBezTo>
                  <a:lnTo>
                    <a:pt x="216034" y="246896"/>
                  </a:lnTo>
                  <a:lnTo>
                    <a:pt x="432067" y="246896"/>
                  </a:lnTo>
                  <a:lnTo>
                    <a:pt x="432067" y="30862"/>
                  </a:lnTo>
                  <a:lnTo>
                    <a:pt x="925858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xmlns="" id="{C86D12FF-56DD-2025-99EB-688D2B384432}"/>
                </a:ext>
              </a:extLst>
            </p:cNvPr>
            <p:cNvSpPr/>
            <p:nvPr/>
          </p:nvSpPr>
          <p:spPr>
            <a:xfrm>
              <a:off x="2680251" y="5103176"/>
              <a:ext cx="506567" cy="413982"/>
            </a:xfrm>
            <a:custGeom>
              <a:avLst/>
              <a:gdLst>
                <a:gd name="connsiteX0" fmla="*/ 0 w 506567"/>
                <a:gd name="connsiteY0" fmla="*/ 253284 h 413982"/>
                <a:gd name="connsiteX1" fmla="*/ 160698 w 506567"/>
                <a:gd name="connsiteY1" fmla="*/ 413982 h 413982"/>
                <a:gd name="connsiteX2" fmla="*/ 506568 w 506567"/>
                <a:gd name="connsiteY2" fmla="*/ 68112 h 413982"/>
                <a:gd name="connsiteX3" fmla="*/ 438456 w 506567"/>
                <a:gd name="connsiteY3" fmla="*/ 0 h 413982"/>
                <a:gd name="connsiteX4" fmla="*/ 160698 w 506567"/>
                <a:gd name="connsiteY4" fmla="*/ 277757 h 413982"/>
                <a:gd name="connsiteX5" fmla="*/ 68112 w 506567"/>
                <a:gd name="connsiteY5" fmla="*/ 185172 h 413982"/>
                <a:gd name="connsiteX6" fmla="*/ 438456 w 506567"/>
                <a:gd name="connsiteY6" fmla="*/ 43639 h 413982"/>
                <a:gd name="connsiteX7" fmla="*/ 462929 w 506567"/>
                <a:gd name="connsiteY7" fmla="*/ 68112 h 413982"/>
                <a:gd name="connsiteX8" fmla="*/ 160698 w 506567"/>
                <a:gd name="connsiteY8" fmla="*/ 370343 h 413982"/>
                <a:gd name="connsiteX9" fmla="*/ 43639 w 506567"/>
                <a:gd name="connsiteY9" fmla="*/ 253284 h 413982"/>
                <a:gd name="connsiteX10" fmla="*/ 68112 w 506567"/>
                <a:gd name="connsiteY10" fmla="*/ 228810 h 413982"/>
                <a:gd name="connsiteX11" fmla="*/ 160698 w 506567"/>
                <a:gd name="connsiteY11" fmla="*/ 321396 h 41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6567" h="413982">
                  <a:moveTo>
                    <a:pt x="0" y="253284"/>
                  </a:moveTo>
                  <a:lnTo>
                    <a:pt x="160698" y="413982"/>
                  </a:lnTo>
                  <a:lnTo>
                    <a:pt x="506568" y="68112"/>
                  </a:lnTo>
                  <a:lnTo>
                    <a:pt x="438456" y="0"/>
                  </a:lnTo>
                  <a:lnTo>
                    <a:pt x="160698" y="277757"/>
                  </a:lnTo>
                  <a:lnTo>
                    <a:pt x="68112" y="185172"/>
                  </a:lnTo>
                  <a:close/>
                  <a:moveTo>
                    <a:pt x="438456" y="43639"/>
                  </a:moveTo>
                  <a:lnTo>
                    <a:pt x="462929" y="68112"/>
                  </a:lnTo>
                  <a:lnTo>
                    <a:pt x="160698" y="370343"/>
                  </a:lnTo>
                  <a:lnTo>
                    <a:pt x="43639" y="253284"/>
                  </a:lnTo>
                  <a:lnTo>
                    <a:pt x="68112" y="228810"/>
                  </a:lnTo>
                  <a:lnTo>
                    <a:pt x="160698" y="321396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xmlns="" id="{F48D03C9-610D-2C65-ABED-94457401B80B}"/>
                </a:ext>
              </a:extLst>
            </p:cNvPr>
            <p:cNvSpPr/>
            <p:nvPr/>
          </p:nvSpPr>
          <p:spPr>
            <a:xfrm>
              <a:off x="2748364" y="5557062"/>
              <a:ext cx="432067" cy="277757"/>
            </a:xfrm>
            <a:custGeom>
              <a:avLst/>
              <a:gdLst>
                <a:gd name="connsiteX0" fmla="*/ 0 w 432067"/>
                <a:gd name="connsiteY0" fmla="*/ 277757 h 277757"/>
                <a:gd name="connsiteX1" fmla="*/ 432067 w 432067"/>
                <a:gd name="connsiteY1" fmla="*/ 277757 h 277757"/>
                <a:gd name="connsiteX2" fmla="*/ 432067 w 432067"/>
                <a:gd name="connsiteY2" fmla="*/ 0 h 277757"/>
                <a:gd name="connsiteX3" fmla="*/ 0 w 432067"/>
                <a:gd name="connsiteY3" fmla="*/ 0 h 277757"/>
                <a:gd name="connsiteX4" fmla="*/ 30862 w 432067"/>
                <a:gd name="connsiteY4" fmla="*/ 30862 h 277757"/>
                <a:gd name="connsiteX5" fmla="*/ 401205 w 432067"/>
                <a:gd name="connsiteY5" fmla="*/ 30862 h 277757"/>
                <a:gd name="connsiteX6" fmla="*/ 401205 w 432067"/>
                <a:gd name="connsiteY6" fmla="*/ 246896 h 277757"/>
                <a:gd name="connsiteX7" fmla="*/ 30862 w 432067"/>
                <a:gd name="connsiteY7" fmla="*/ 246896 h 27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2067" h="277757">
                  <a:moveTo>
                    <a:pt x="0" y="277757"/>
                  </a:moveTo>
                  <a:lnTo>
                    <a:pt x="432067" y="277757"/>
                  </a:lnTo>
                  <a:lnTo>
                    <a:pt x="432067" y="0"/>
                  </a:lnTo>
                  <a:lnTo>
                    <a:pt x="0" y="0"/>
                  </a:lnTo>
                  <a:close/>
                  <a:moveTo>
                    <a:pt x="30862" y="30862"/>
                  </a:moveTo>
                  <a:lnTo>
                    <a:pt x="401205" y="30862"/>
                  </a:lnTo>
                  <a:lnTo>
                    <a:pt x="401205" y="246896"/>
                  </a:lnTo>
                  <a:lnTo>
                    <a:pt x="30862" y="246896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xmlns="" id="{BDF60C5D-A474-8C4A-913E-784B981C57E6}"/>
                </a:ext>
              </a:extLst>
            </p:cNvPr>
            <p:cNvSpPr/>
            <p:nvPr/>
          </p:nvSpPr>
          <p:spPr>
            <a:xfrm>
              <a:off x="2810087" y="5618786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xmlns="" id="{6B722F47-24F0-4EB1-54B8-46BE3284D819}"/>
                </a:ext>
              </a:extLst>
            </p:cNvPr>
            <p:cNvSpPr/>
            <p:nvPr/>
          </p:nvSpPr>
          <p:spPr>
            <a:xfrm>
              <a:off x="2871811" y="5618786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32B9EADB-2E38-E065-9D57-5908E1409EFC}"/>
                </a:ext>
              </a:extLst>
            </p:cNvPr>
            <p:cNvSpPr/>
            <p:nvPr/>
          </p:nvSpPr>
          <p:spPr>
            <a:xfrm>
              <a:off x="2933535" y="5618786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xmlns="" id="{37D70C49-37E3-9EC0-5BBC-6E93C7FAFCDF}"/>
                </a:ext>
              </a:extLst>
            </p:cNvPr>
            <p:cNvSpPr/>
            <p:nvPr/>
          </p:nvSpPr>
          <p:spPr>
            <a:xfrm>
              <a:off x="2810087" y="5680510"/>
              <a:ext cx="308619" cy="30861"/>
            </a:xfrm>
            <a:custGeom>
              <a:avLst/>
              <a:gdLst>
                <a:gd name="connsiteX0" fmla="*/ 0 w 308619"/>
                <a:gd name="connsiteY0" fmla="*/ 0 h 30861"/>
                <a:gd name="connsiteX1" fmla="*/ 308619 w 308619"/>
                <a:gd name="connsiteY1" fmla="*/ 0 h 30861"/>
                <a:gd name="connsiteX2" fmla="*/ 308619 w 308619"/>
                <a:gd name="connsiteY2" fmla="*/ 30862 h 30861"/>
                <a:gd name="connsiteX3" fmla="*/ 0 w 308619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9" h="30861">
                  <a:moveTo>
                    <a:pt x="0" y="0"/>
                  </a:moveTo>
                  <a:lnTo>
                    <a:pt x="308619" y="0"/>
                  </a:lnTo>
                  <a:lnTo>
                    <a:pt x="308619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xmlns="" id="{EBE8A08D-52AF-6168-4351-826F2B5A5400}"/>
                </a:ext>
              </a:extLst>
            </p:cNvPr>
            <p:cNvSpPr/>
            <p:nvPr/>
          </p:nvSpPr>
          <p:spPr>
            <a:xfrm>
              <a:off x="2810087" y="5742234"/>
              <a:ext cx="308619" cy="30861"/>
            </a:xfrm>
            <a:custGeom>
              <a:avLst/>
              <a:gdLst>
                <a:gd name="connsiteX0" fmla="*/ 0 w 308619"/>
                <a:gd name="connsiteY0" fmla="*/ 0 h 30861"/>
                <a:gd name="connsiteX1" fmla="*/ 308619 w 308619"/>
                <a:gd name="connsiteY1" fmla="*/ 0 h 30861"/>
                <a:gd name="connsiteX2" fmla="*/ 308619 w 308619"/>
                <a:gd name="connsiteY2" fmla="*/ 30862 h 30861"/>
                <a:gd name="connsiteX3" fmla="*/ 0 w 308619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9" h="30861">
                  <a:moveTo>
                    <a:pt x="0" y="0"/>
                  </a:moveTo>
                  <a:lnTo>
                    <a:pt x="308619" y="0"/>
                  </a:lnTo>
                  <a:lnTo>
                    <a:pt x="308619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xmlns="" id="{7840B06A-EF71-4D6B-BF2C-F51E7E2FDC07}"/>
                </a:ext>
              </a:extLst>
            </p:cNvPr>
            <p:cNvSpPr/>
            <p:nvPr/>
          </p:nvSpPr>
          <p:spPr>
            <a:xfrm>
              <a:off x="2748364" y="5094133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xmlns="" id="{A0E89505-6E08-7901-023C-01DC6D0888FA}"/>
                </a:ext>
              </a:extLst>
            </p:cNvPr>
            <p:cNvSpPr/>
            <p:nvPr/>
          </p:nvSpPr>
          <p:spPr>
            <a:xfrm>
              <a:off x="2748364" y="5155857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xmlns="" id="{D0F648C7-4359-623A-815F-969F23E8428A}"/>
                </a:ext>
              </a:extLst>
            </p:cNvPr>
            <p:cNvSpPr/>
            <p:nvPr/>
          </p:nvSpPr>
          <p:spPr>
            <a:xfrm>
              <a:off x="2748364" y="5217581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xmlns="" id="{7D2474BD-35BA-0113-7369-18425122FEDD}"/>
                </a:ext>
              </a:extLst>
            </p:cNvPr>
            <p:cNvSpPr/>
            <p:nvPr/>
          </p:nvSpPr>
          <p:spPr>
            <a:xfrm>
              <a:off x="3149569" y="5495339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xmlns="" id="{96B9AED5-ACA1-CFCE-558D-9FB785B59601}"/>
                </a:ext>
              </a:extLst>
            </p:cNvPr>
            <p:cNvSpPr/>
            <p:nvPr/>
          </p:nvSpPr>
          <p:spPr>
            <a:xfrm>
              <a:off x="3149569" y="5433615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xmlns="" id="{83847EA7-246E-A366-9E80-5E8A05107098}"/>
                </a:ext>
              </a:extLst>
            </p:cNvPr>
            <p:cNvSpPr/>
            <p:nvPr/>
          </p:nvSpPr>
          <p:spPr>
            <a:xfrm>
              <a:off x="3149569" y="5371891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图形 6">
            <a:extLst>
              <a:ext uri="{FF2B5EF4-FFF2-40B4-BE49-F238E27FC236}">
                <a16:creationId xmlns:a16="http://schemas.microsoft.com/office/drawing/2014/main" xmlns="" id="{E31408C0-D4F3-1FE0-741D-41D45E4DCE8B}"/>
              </a:ext>
            </a:extLst>
          </p:cNvPr>
          <p:cNvGrpSpPr>
            <a:grpSpLocks/>
          </p:cNvGrpSpPr>
          <p:nvPr/>
        </p:nvGrpSpPr>
        <p:grpSpPr>
          <a:xfrm>
            <a:off x="1105853" y="3552070"/>
            <a:ext cx="541242" cy="541242"/>
            <a:chOff x="3602886" y="853440"/>
            <a:chExt cx="987582" cy="987582"/>
          </a:xfrm>
          <a:solidFill>
            <a:schemeClr val="bg2"/>
          </a:solidFill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xmlns="" id="{9E44B1B0-E378-4B1A-E4E8-68B616493775}"/>
                </a:ext>
              </a:extLst>
            </p:cNvPr>
            <p:cNvSpPr/>
            <p:nvPr/>
          </p:nvSpPr>
          <p:spPr>
            <a:xfrm>
              <a:off x="3618316" y="868870"/>
              <a:ext cx="956720" cy="953109"/>
            </a:xfrm>
            <a:custGeom>
              <a:avLst/>
              <a:gdLst>
                <a:gd name="connsiteX0" fmla="*/ 756118 w 956720"/>
                <a:gd name="connsiteY0" fmla="*/ 771548 h 953109"/>
                <a:gd name="connsiteX1" fmla="*/ 668284 w 956720"/>
                <a:gd name="connsiteY1" fmla="*/ 771548 h 953109"/>
                <a:gd name="connsiteX2" fmla="*/ 771548 w 956720"/>
                <a:gd name="connsiteY2" fmla="*/ 509222 h 953109"/>
                <a:gd name="connsiteX3" fmla="*/ 694301 w 956720"/>
                <a:gd name="connsiteY3" fmla="*/ 277757 h 953109"/>
                <a:gd name="connsiteX4" fmla="*/ 817841 w 956720"/>
                <a:gd name="connsiteY4" fmla="*/ 277757 h 953109"/>
                <a:gd name="connsiteX5" fmla="*/ 956720 w 956720"/>
                <a:gd name="connsiteY5" fmla="*/ 138879 h 953109"/>
                <a:gd name="connsiteX6" fmla="*/ 817841 w 956720"/>
                <a:gd name="connsiteY6" fmla="*/ 0 h 953109"/>
                <a:gd name="connsiteX7" fmla="*/ 725256 w 956720"/>
                <a:gd name="connsiteY7" fmla="*/ 0 h 953109"/>
                <a:gd name="connsiteX8" fmla="*/ 586377 w 956720"/>
                <a:gd name="connsiteY8" fmla="*/ 138879 h 953109"/>
                <a:gd name="connsiteX9" fmla="*/ 586377 w 956720"/>
                <a:gd name="connsiteY9" fmla="*/ 179663 h 953109"/>
                <a:gd name="connsiteX10" fmla="*/ 385774 w 956720"/>
                <a:gd name="connsiteY10" fmla="*/ 123448 h 953109"/>
                <a:gd name="connsiteX11" fmla="*/ 0 w 956720"/>
                <a:gd name="connsiteY11" fmla="*/ 509222 h 953109"/>
                <a:gd name="connsiteX12" fmla="*/ 103017 w 956720"/>
                <a:gd name="connsiteY12" fmla="*/ 771548 h 953109"/>
                <a:gd name="connsiteX13" fmla="*/ 92586 w 956720"/>
                <a:gd name="connsiteY13" fmla="*/ 771548 h 953109"/>
                <a:gd name="connsiteX14" fmla="*/ 92586 w 956720"/>
                <a:gd name="connsiteY14" fmla="*/ 802410 h 953109"/>
                <a:gd name="connsiteX15" fmla="*/ 385774 w 956720"/>
                <a:gd name="connsiteY15" fmla="*/ 802410 h 953109"/>
                <a:gd name="connsiteX16" fmla="*/ 678963 w 956720"/>
                <a:gd name="connsiteY16" fmla="*/ 509222 h 953109"/>
                <a:gd name="connsiteX17" fmla="*/ 385774 w 956720"/>
                <a:gd name="connsiteY17" fmla="*/ 216034 h 953109"/>
                <a:gd name="connsiteX18" fmla="*/ 92586 w 956720"/>
                <a:gd name="connsiteY18" fmla="*/ 509222 h 953109"/>
                <a:gd name="connsiteX19" fmla="*/ 254904 w 956720"/>
                <a:gd name="connsiteY19" fmla="*/ 771548 h 953109"/>
                <a:gd name="connsiteX20" fmla="*/ 146887 w 956720"/>
                <a:gd name="connsiteY20" fmla="*/ 771548 h 953109"/>
                <a:gd name="connsiteX21" fmla="*/ 30862 w 956720"/>
                <a:gd name="connsiteY21" fmla="*/ 509222 h 953109"/>
                <a:gd name="connsiteX22" fmla="*/ 385774 w 956720"/>
                <a:gd name="connsiteY22" fmla="*/ 154310 h 953109"/>
                <a:gd name="connsiteX23" fmla="*/ 586377 w 956720"/>
                <a:gd name="connsiteY23" fmla="*/ 216666 h 953109"/>
                <a:gd name="connsiteX24" fmla="*/ 586377 w 956720"/>
                <a:gd name="connsiteY24" fmla="*/ 277757 h 953109"/>
                <a:gd name="connsiteX25" fmla="*/ 654520 w 956720"/>
                <a:gd name="connsiteY25" fmla="*/ 277757 h 953109"/>
                <a:gd name="connsiteX26" fmla="*/ 740687 w 956720"/>
                <a:gd name="connsiteY26" fmla="*/ 509222 h 953109"/>
                <a:gd name="connsiteX27" fmla="*/ 385774 w 956720"/>
                <a:gd name="connsiteY27" fmla="*/ 864134 h 953109"/>
                <a:gd name="connsiteX28" fmla="*/ 123448 w 956720"/>
                <a:gd name="connsiteY28" fmla="*/ 864134 h 953109"/>
                <a:gd name="connsiteX29" fmla="*/ 123448 w 956720"/>
                <a:gd name="connsiteY29" fmla="*/ 894996 h 953109"/>
                <a:gd name="connsiteX30" fmla="*/ 385774 w 956720"/>
                <a:gd name="connsiteY30" fmla="*/ 894996 h 953109"/>
                <a:gd name="connsiteX31" fmla="*/ 756118 w 956720"/>
                <a:gd name="connsiteY31" fmla="*/ 894996 h 953109"/>
                <a:gd name="connsiteX32" fmla="*/ 756118 w 956720"/>
                <a:gd name="connsiteY32" fmla="*/ 953109 h 953109"/>
                <a:gd name="connsiteX33" fmla="*/ 955856 w 956720"/>
                <a:gd name="connsiteY33" fmla="*/ 833272 h 953109"/>
                <a:gd name="connsiteX34" fmla="*/ 756118 w 956720"/>
                <a:gd name="connsiteY34" fmla="*/ 713435 h 953109"/>
                <a:gd name="connsiteX35" fmla="*/ 123448 w 956720"/>
                <a:gd name="connsiteY35" fmla="*/ 509222 h 953109"/>
                <a:gd name="connsiteX36" fmla="*/ 385774 w 956720"/>
                <a:gd name="connsiteY36" fmla="*/ 246896 h 953109"/>
                <a:gd name="connsiteX37" fmla="*/ 648101 w 956720"/>
                <a:gd name="connsiteY37" fmla="*/ 509222 h 953109"/>
                <a:gd name="connsiteX38" fmla="*/ 385774 w 956720"/>
                <a:gd name="connsiteY38" fmla="*/ 771548 h 953109"/>
                <a:gd name="connsiteX39" fmla="*/ 123448 w 956720"/>
                <a:gd name="connsiteY39" fmla="*/ 509222 h 953109"/>
                <a:gd name="connsiteX40" fmla="*/ 617239 w 956720"/>
                <a:gd name="connsiteY40" fmla="*/ 138879 h 953109"/>
                <a:gd name="connsiteX41" fmla="*/ 725256 w 956720"/>
                <a:gd name="connsiteY41" fmla="*/ 30862 h 953109"/>
                <a:gd name="connsiteX42" fmla="*/ 817841 w 956720"/>
                <a:gd name="connsiteY42" fmla="*/ 30862 h 953109"/>
                <a:gd name="connsiteX43" fmla="*/ 925858 w 956720"/>
                <a:gd name="connsiteY43" fmla="*/ 138879 h 953109"/>
                <a:gd name="connsiteX44" fmla="*/ 817841 w 956720"/>
                <a:gd name="connsiteY44" fmla="*/ 246896 h 953109"/>
                <a:gd name="connsiteX45" fmla="*/ 617239 w 956720"/>
                <a:gd name="connsiteY45" fmla="*/ 246896 h 953109"/>
                <a:gd name="connsiteX46" fmla="*/ 786979 w 956720"/>
                <a:gd name="connsiteY46" fmla="*/ 767938 h 953109"/>
                <a:gd name="connsiteX47" fmla="*/ 895860 w 956720"/>
                <a:gd name="connsiteY47" fmla="*/ 833272 h 953109"/>
                <a:gd name="connsiteX48" fmla="*/ 786979 w 956720"/>
                <a:gd name="connsiteY48" fmla="*/ 898607 h 953109"/>
                <a:gd name="connsiteX49" fmla="*/ 786979 w 956720"/>
                <a:gd name="connsiteY49" fmla="*/ 864134 h 953109"/>
                <a:gd name="connsiteX50" fmla="*/ 536890 w 956720"/>
                <a:gd name="connsiteY50" fmla="*/ 864134 h 953109"/>
                <a:gd name="connsiteX51" fmla="*/ 636080 w 956720"/>
                <a:gd name="connsiteY51" fmla="*/ 802410 h 953109"/>
                <a:gd name="connsiteX52" fmla="*/ 786979 w 956720"/>
                <a:gd name="connsiteY52" fmla="*/ 802410 h 95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56720" h="953109">
                  <a:moveTo>
                    <a:pt x="756118" y="771548"/>
                  </a:moveTo>
                  <a:lnTo>
                    <a:pt x="668284" y="771548"/>
                  </a:lnTo>
                  <a:cubicBezTo>
                    <a:pt x="732292" y="702665"/>
                    <a:pt x="771548" y="610465"/>
                    <a:pt x="771548" y="509222"/>
                  </a:cubicBezTo>
                  <a:cubicBezTo>
                    <a:pt x="771548" y="425278"/>
                    <a:pt x="744266" y="344296"/>
                    <a:pt x="694301" y="277757"/>
                  </a:cubicBezTo>
                  <a:lnTo>
                    <a:pt x="817841" y="277757"/>
                  </a:lnTo>
                  <a:cubicBezTo>
                    <a:pt x="894410" y="277757"/>
                    <a:pt x="956720" y="215447"/>
                    <a:pt x="956720" y="138879"/>
                  </a:cubicBezTo>
                  <a:cubicBezTo>
                    <a:pt x="956720" y="62310"/>
                    <a:pt x="894410" y="0"/>
                    <a:pt x="817841" y="0"/>
                  </a:cubicBezTo>
                  <a:lnTo>
                    <a:pt x="725256" y="0"/>
                  </a:lnTo>
                  <a:cubicBezTo>
                    <a:pt x="648687" y="0"/>
                    <a:pt x="586377" y="62310"/>
                    <a:pt x="586377" y="138879"/>
                  </a:cubicBezTo>
                  <a:lnTo>
                    <a:pt x="586377" y="179663"/>
                  </a:lnTo>
                  <a:cubicBezTo>
                    <a:pt x="526057" y="142814"/>
                    <a:pt x="457297" y="123448"/>
                    <a:pt x="385774" y="123448"/>
                  </a:cubicBezTo>
                  <a:cubicBezTo>
                    <a:pt x="173058" y="123448"/>
                    <a:pt x="0" y="296506"/>
                    <a:pt x="0" y="509222"/>
                  </a:cubicBezTo>
                  <a:cubicBezTo>
                    <a:pt x="0" y="606900"/>
                    <a:pt x="37173" y="700535"/>
                    <a:pt x="103017" y="771548"/>
                  </a:cubicBezTo>
                  <a:lnTo>
                    <a:pt x="92586" y="771548"/>
                  </a:lnTo>
                  <a:lnTo>
                    <a:pt x="92586" y="802410"/>
                  </a:lnTo>
                  <a:lnTo>
                    <a:pt x="385774" y="802410"/>
                  </a:lnTo>
                  <a:cubicBezTo>
                    <a:pt x="547445" y="802410"/>
                    <a:pt x="678963" y="670892"/>
                    <a:pt x="678963" y="509222"/>
                  </a:cubicBezTo>
                  <a:cubicBezTo>
                    <a:pt x="678963" y="347552"/>
                    <a:pt x="547445" y="216034"/>
                    <a:pt x="385774" y="216034"/>
                  </a:cubicBezTo>
                  <a:cubicBezTo>
                    <a:pt x="224104" y="216034"/>
                    <a:pt x="92586" y="347552"/>
                    <a:pt x="92586" y="509222"/>
                  </a:cubicBezTo>
                  <a:cubicBezTo>
                    <a:pt x="92586" y="623874"/>
                    <a:pt x="158754" y="723373"/>
                    <a:pt x="254904" y="771548"/>
                  </a:cubicBezTo>
                  <a:lnTo>
                    <a:pt x="146887" y="771548"/>
                  </a:lnTo>
                  <a:cubicBezTo>
                    <a:pt x="73127" y="704331"/>
                    <a:pt x="30862" y="609091"/>
                    <a:pt x="30862" y="509222"/>
                  </a:cubicBezTo>
                  <a:cubicBezTo>
                    <a:pt x="30862" y="313526"/>
                    <a:pt x="190079" y="154310"/>
                    <a:pt x="385774" y="154310"/>
                  </a:cubicBezTo>
                  <a:cubicBezTo>
                    <a:pt x="458053" y="154310"/>
                    <a:pt x="527168" y="175975"/>
                    <a:pt x="586377" y="216666"/>
                  </a:cubicBezTo>
                  <a:lnTo>
                    <a:pt x="586377" y="277757"/>
                  </a:lnTo>
                  <a:lnTo>
                    <a:pt x="654520" y="277757"/>
                  </a:lnTo>
                  <a:cubicBezTo>
                    <a:pt x="710010" y="342135"/>
                    <a:pt x="740687" y="423981"/>
                    <a:pt x="740687" y="509222"/>
                  </a:cubicBezTo>
                  <a:cubicBezTo>
                    <a:pt x="740687" y="704918"/>
                    <a:pt x="581470" y="864134"/>
                    <a:pt x="385774" y="864134"/>
                  </a:cubicBezTo>
                  <a:lnTo>
                    <a:pt x="123448" y="864134"/>
                  </a:lnTo>
                  <a:lnTo>
                    <a:pt x="123448" y="894996"/>
                  </a:lnTo>
                  <a:lnTo>
                    <a:pt x="385774" y="894996"/>
                  </a:lnTo>
                  <a:lnTo>
                    <a:pt x="756118" y="894996"/>
                  </a:lnTo>
                  <a:lnTo>
                    <a:pt x="756118" y="953109"/>
                  </a:lnTo>
                  <a:lnTo>
                    <a:pt x="955856" y="833272"/>
                  </a:lnTo>
                  <a:lnTo>
                    <a:pt x="756118" y="713435"/>
                  </a:lnTo>
                  <a:close/>
                  <a:moveTo>
                    <a:pt x="123448" y="509222"/>
                  </a:moveTo>
                  <a:cubicBezTo>
                    <a:pt x="123448" y="364572"/>
                    <a:pt x="241124" y="246896"/>
                    <a:pt x="385774" y="246896"/>
                  </a:cubicBezTo>
                  <a:cubicBezTo>
                    <a:pt x="530424" y="246896"/>
                    <a:pt x="648101" y="364572"/>
                    <a:pt x="648101" y="509222"/>
                  </a:cubicBezTo>
                  <a:cubicBezTo>
                    <a:pt x="648101" y="653872"/>
                    <a:pt x="530424" y="771548"/>
                    <a:pt x="385774" y="771548"/>
                  </a:cubicBezTo>
                  <a:cubicBezTo>
                    <a:pt x="241124" y="771548"/>
                    <a:pt x="123448" y="653872"/>
                    <a:pt x="123448" y="509222"/>
                  </a:cubicBezTo>
                  <a:close/>
                  <a:moveTo>
                    <a:pt x="617239" y="138879"/>
                  </a:moveTo>
                  <a:cubicBezTo>
                    <a:pt x="617239" y="79315"/>
                    <a:pt x="665692" y="30862"/>
                    <a:pt x="725256" y="30862"/>
                  </a:cubicBezTo>
                  <a:lnTo>
                    <a:pt x="817841" y="30862"/>
                  </a:lnTo>
                  <a:cubicBezTo>
                    <a:pt x="877405" y="30862"/>
                    <a:pt x="925858" y="79315"/>
                    <a:pt x="925858" y="138879"/>
                  </a:cubicBezTo>
                  <a:cubicBezTo>
                    <a:pt x="925858" y="198442"/>
                    <a:pt x="877405" y="246896"/>
                    <a:pt x="817841" y="246896"/>
                  </a:cubicBezTo>
                  <a:lnTo>
                    <a:pt x="617239" y="246896"/>
                  </a:lnTo>
                  <a:close/>
                  <a:moveTo>
                    <a:pt x="786979" y="767938"/>
                  </a:moveTo>
                  <a:lnTo>
                    <a:pt x="895860" y="833272"/>
                  </a:lnTo>
                  <a:lnTo>
                    <a:pt x="786979" y="898607"/>
                  </a:lnTo>
                  <a:lnTo>
                    <a:pt x="786979" y="864134"/>
                  </a:lnTo>
                  <a:lnTo>
                    <a:pt x="536890" y="864134"/>
                  </a:lnTo>
                  <a:cubicBezTo>
                    <a:pt x="573153" y="848642"/>
                    <a:pt x="606514" y="827686"/>
                    <a:pt x="636080" y="802410"/>
                  </a:cubicBezTo>
                  <a:lnTo>
                    <a:pt x="786979" y="802410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xmlns="" id="{EBFFBD1A-5C9F-AA2D-EBAA-05EC69CA32AB}"/>
                </a:ext>
              </a:extLst>
            </p:cNvPr>
            <p:cNvSpPr/>
            <p:nvPr/>
          </p:nvSpPr>
          <p:spPr>
            <a:xfrm>
              <a:off x="3649178" y="1640419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xmlns="" id="{E6C57EF6-D6B0-6FE5-A9FC-37681FFD12EC}"/>
                </a:ext>
              </a:extLst>
            </p:cNvPr>
            <p:cNvSpPr/>
            <p:nvPr/>
          </p:nvSpPr>
          <p:spPr>
            <a:xfrm>
              <a:off x="3618316" y="1733005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xmlns="" id="{DFB93744-5389-8766-0C10-2659F0EE2987}"/>
                </a:ext>
              </a:extLst>
            </p:cNvPr>
            <p:cNvSpPr/>
            <p:nvPr/>
          </p:nvSpPr>
          <p:spPr>
            <a:xfrm>
              <a:off x="3680040" y="1733005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8F9D18D8-96DD-E4DE-BBD5-36184FB5D5E4}"/>
                </a:ext>
              </a:extLst>
            </p:cNvPr>
            <p:cNvSpPr/>
            <p:nvPr/>
          </p:nvSpPr>
          <p:spPr>
            <a:xfrm>
              <a:off x="3772626" y="1146628"/>
              <a:ext cx="462929" cy="462929"/>
            </a:xfrm>
            <a:custGeom>
              <a:avLst/>
              <a:gdLst>
                <a:gd name="connsiteX0" fmla="*/ 462929 w 462929"/>
                <a:gd name="connsiteY0" fmla="*/ 231465 h 462929"/>
                <a:gd name="connsiteX1" fmla="*/ 231465 w 462929"/>
                <a:gd name="connsiteY1" fmla="*/ 0 h 462929"/>
                <a:gd name="connsiteX2" fmla="*/ 0 w 462929"/>
                <a:gd name="connsiteY2" fmla="*/ 231465 h 462929"/>
                <a:gd name="connsiteX3" fmla="*/ 231465 w 462929"/>
                <a:gd name="connsiteY3" fmla="*/ 462929 h 462929"/>
                <a:gd name="connsiteX4" fmla="*/ 462929 w 462929"/>
                <a:gd name="connsiteY4" fmla="*/ 231465 h 462929"/>
                <a:gd name="connsiteX5" fmla="*/ 122352 w 462929"/>
                <a:gd name="connsiteY5" fmla="*/ 318758 h 462929"/>
                <a:gd name="connsiteX6" fmla="*/ 79284 w 462929"/>
                <a:gd name="connsiteY6" fmla="*/ 361825 h 462929"/>
                <a:gd name="connsiteX7" fmla="*/ 31633 w 462929"/>
                <a:gd name="connsiteY7" fmla="*/ 246911 h 462929"/>
                <a:gd name="connsiteX8" fmla="*/ 92586 w 462929"/>
                <a:gd name="connsiteY8" fmla="*/ 246911 h 462929"/>
                <a:gd name="connsiteX9" fmla="*/ 92586 w 462929"/>
                <a:gd name="connsiteY9" fmla="*/ 216049 h 462929"/>
                <a:gd name="connsiteX10" fmla="*/ 31649 w 462929"/>
                <a:gd name="connsiteY10" fmla="*/ 216049 h 462929"/>
                <a:gd name="connsiteX11" fmla="*/ 79300 w 462929"/>
                <a:gd name="connsiteY11" fmla="*/ 101135 h 462929"/>
                <a:gd name="connsiteX12" fmla="*/ 122368 w 462929"/>
                <a:gd name="connsiteY12" fmla="*/ 144202 h 462929"/>
                <a:gd name="connsiteX13" fmla="*/ 144187 w 462929"/>
                <a:gd name="connsiteY13" fmla="*/ 122383 h 462929"/>
                <a:gd name="connsiteX14" fmla="*/ 101119 w 462929"/>
                <a:gd name="connsiteY14" fmla="*/ 79315 h 462929"/>
                <a:gd name="connsiteX15" fmla="*/ 216034 w 462929"/>
                <a:gd name="connsiteY15" fmla="*/ 31664 h 462929"/>
                <a:gd name="connsiteX16" fmla="*/ 216034 w 462929"/>
                <a:gd name="connsiteY16" fmla="*/ 92586 h 462929"/>
                <a:gd name="connsiteX17" fmla="*/ 246896 w 462929"/>
                <a:gd name="connsiteY17" fmla="*/ 92586 h 462929"/>
                <a:gd name="connsiteX18" fmla="*/ 246896 w 462929"/>
                <a:gd name="connsiteY18" fmla="*/ 31649 h 462929"/>
                <a:gd name="connsiteX19" fmla="*/ 361810 w 462929"/>
                <a:gd name="connsiteY19" fmla="*/ 79300 h 462929"/>
                <a:gd name="connsiteX20" fmla="*/ 318742 w 462929"/>
                <a:gd name="connsiteY20" fmla="*/ 122368 h 462929"/>
                <a:gd name="connsiteX21" fmla="*/ 340561 w 462929"/>
                <a:gd name="connsiteY21" fmla="*/ 144187 h 462929"/>
                <a:gd name="connsiteX22" fmla="*/ 383629 w 462929"/>
                <a:gd name="connsiteY22" fmla="*/ 101119 h 462929"/>
                <a:gd name="connsiteX23" fmla="*/ 431280 w 462929"/>
                <a:gd name="connsiteY23" fmla="*/ 216034 h 462929"/>
                <a:gd name="connsiteX24" fmla="*/ 370343 w 462929"/>
                <a:gd name="connsiteY24" fmla="*/ 216034 h 462929"/>
                <a:gd name="connsiteX25" fmla="*/ 370343 w 462929"/>
                <a:gd name="connsiteY25" fmla="*/ 246896 h 462929"/>
                <a:gd name="connsiteX26" fmla="*/ 431280 w 462929"/>
                <a:gd name="connsiteY26" fmla="*/ 246896 h 462929"/>
                <a:gd name="connsiteX27" fmla="*/ 383629 w 462929"/>
                <a:gd name="connsiteY27" fmla="*/ 361810 h 462929"/>
                <a:gd name="connsiteX28" fmla="*/ 340561 w 462929"/>
                <a:gd name="connsiteY28" fmla="*/ 318742 h 462929"/>
                <a:gd name="connsiteX29" fmla="*/ 318742 w 462929"/>
                <a:gd name="connsiteY29" fmla="*/ 340561 h 462929"/>
                <a:gd name="connsiteX30" fmla="*/ 361810 w 462929"/>
                <a:gd name="connsiteY30" fmla="*/ 383629 h 462929"/>
                <a:gd name="connsiteX31" fmla="*/ 246896 w 462929"/>
                <a:gd name="connsiteY31" fmla="*/ 431280 h 462929"/>
                <a:gd name="connsiteX32" fmla="*/ 246896 w 462929"/>
                <a:gd name="connsiteY32" fmla="*/ 370343 h 462929"/>
                <a:gd name="connsiteX33" fmla="*/ 216034 w 462929"/>
                <a:gd name="connsiteY33" fmla="*/ 370343 h 462929"/>
                <a:gd name="connsiteX34" fmla="*/ 216034 w 462929"/>
                <a:gd name="connsiteY34" fmla="*/ 431280 h 462929"/>
                <a:gd name="connsiteX35" fmla="*/ 101119 w 462929"/>
                <a:gd name="connsiteY35" fmla="*/ 383629 h 462929"/>
                <a:gd name="connsiteX36" fmla="*/ 144187 w 462929"/>
                <a:gd name="connsiteY36" fmla="*/ 340561 h 46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2929" h="462929">
                  <a:moveTo>
                    <a:pt x="462929" y="231465"/>
                  </a:moveTo>
                  <a:cubicBezTo>
                    <a:pt x="462929" y="103835"/>
                    <a:pt x="359094" y="0"/>
                    <a:pt x="231465" y="0"/>
                  </a:cubicBezTo>
                  <a:cubicBezTo>
                    <a:pt x="103835" y="0"/>
                    <a:pt x="0" y="103835"/>
                    <a:pt x="0" y="231465"/>
                  </a:cubicBezTo>
                  <a:cubicBezTo>
                    <a:pt x="0" y="359094"/>
                    <a:pt x="103835" y="462929"/>
                    <a:pt x="231465" y="462929"/>
                  </a:cubicBezTo>
                  <a:cubicBezTo>
                    <a:pt x="359094" y="462929"/>
                    <a:pt x="462929" y="359094"/>
                    <a:pt x="462929" y="231465"/>
                  </a:cubicBezTo>
                  <a:close/>
                  <a:moveTo>
                    <a:pt x="122352" y="318758"/>
                  </a:moveTo>
                  <a:lnTo>
                    <a:pt x="79284" y="361825"/>
                  </a:lnTo>
                  <a:cubicBezTo>
                    <a:pt x="52326" y="330408"/>
                    <a:pt x="34982" y="290611"/>
                    <a:pt x="31633" y="246911"/>
                  </a:cubicBezTo>
                  <a:lnTo>
                    <a:pt x="92586" y="246911"/>
                  </a:lnTo>
                  <a:lnTo>
                    <a:pt x="92586" y="216049"/>
                  </a:lnTo>
                  <a:lnTo>
                    <a:pt x="31649" y="216049"/>
                  </a:lnTo>
                  <a:cubicBezTo>
                    <a:pt x="34997" y="172333"/>
                    <a:pt x="52342" y="132552"/>
                    <a:pt x="79300" y="101135"/>
                  </a:cubicBezTo>
                  <a:lnTo>
                    <a:pt x="122368" y="144202"/>
                  </a:lnTo>
                  <a:lnTo>
                    <a:pt x="144187" y="122383"/>
                  </a:lnTo>
                  <a:lnTo>
                    <a:pt x="101119" y="79315"/>
                  </a:lnTo>
                  <a:cubicBezTo>
                    <a:pt x="132537" y="52357"/>
                    <a:pt x="172333" y="35013"/>
                    <a:pt x="216034" y="31664"/>
                  </a:cubicBezTo>
                  <a:lnTo>
                    <a:pt x="216034" y="92586"/>
                  </a:lnTo>
                  <a:lnTo>
                    <a:pt x="246896" y="92586"/>
                  </a:lnTo>
                  <a:lnTo>
                    <a:pt x="246896" y="31649"/>
                  </a:lnTo>
                  <a:cubicBezTo>
                    <a:pt x="290611" y="34997"/>
                    <a:pt x="330392" y="52342"/>
                    <a:pt x="361810" y="79300"/>
                  </a:cubicBezTo>
                  <a:lnTo>
                    <a:pt x="318742" y="122368"/>
                  </a:lnTo>
                  <a:lnTo>
                    <a:pt x="340561" y="144187"/>
                  </a:lnTo>
                  <a:lnTo>
                    <a:pt x="383629" y="101119"/>
                  </a:lnTo>
                  <a:cubicBezTo>
                    <a:pt x="410587" y="132537"/>
                    <a:pt x="427932" y="172333"/>
                    <a:pt x="431280" y="216034"/>
                  </a:cubicBezTo>
                  <a:lnTo>
                    <a:pt x="370343" y="216034"/>
                  </a:lnTo>
                  <a:lnTo>
                    <a:pt x="370343" y="246896"/>
                  </a:lnTo>
                  <a:lnTo>
                    <a:pt x="431280" y="246896"/>
                  </a:lnTo>
                  <a:cubicBezTo>
                    <a:pt x="427932" y="290611"/>
                    <a:pt x="410587" y="330392"/>
                    <a:pt x="383629" y="361810"/>
                  </a:cubicBezTo>
                  <a:lnTo>
                    <a:pt x="340561" y="318742"/>
                  </a:lnTo>
                  <a:lnTo>
                    <a:pt x="318742" y="340561"/>
                  </a:lnTo>
                  <a:lnTo>
                    <a:pt x="361810" y="383629"/>
                  </a:lnTo>
                  <a:cubicBezTo>
                    <a:pt x="330392" y="410587"/>
                    <a:pt x="290596" y="427932"/>
                    <a:pt x="246896" y="431280"/>
                  </a:cubicBezTo>
                  <a:lnTo>
                    <a:pt x="246896" y="370343"/>
                  </a:lnTo>
                  <a:lnTo>
                    <a:pt x="216034" y="370343"/>
                  </a:lnTo>
                  <a:lnTo>
                    <a:pt x="216034" y="431280"/>
                  </a:lnTo>
                  <a:cubicBezTo>
                    <a:pt x="172318" y="427932"/>
                    <a:pt x="132537" y="410587"/>
                    <a:pt x="101119" y="383629"/>
                  </a:cubicBezTo>
                  <a:lnTo>
                    <a:pt x="144187" y="340561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xmlns="" id="{CDE39F40-B80B-D1EB-B0F1-BF544B5EE86D}"/>
                </a:ext>
              </a:extLst>
            </p:cNvPr>
            <p:cNvSpPr/>
            <p:nvPr/>
          </p:nvSpPr>
          <p:spPr>
            <a:xfrm>
              <a:off x="3957798" y="1270076"/>
              <a:ext cx="118926" cy="180650"/>
            </a:xfrm>
            <a:custGeom>
              <a:avLst/>
              <a:gdLst>
                <a:gd name="connsiteX0" fmla="*/ 46293 w 118926"/>
                <a:gd name="connsiteY0" fmla="*/ 154310 h 180650"/>
                <a:gd name="connsiteX1" fmla="*/ 66122 w 118926"/>
                <a:gd name="connsiteY1" fmla="*/ 149665 h 180650"/>
                <a:gd name="connsiteX2" fmla="*/ 97107 w 118926"/>
                <a:gd name="connsiteY2" fmla="*/ 180650 h 180650"/>
                <a:gd name="connsiteX3" fmla="*/ 118926 w 118926"/>
                <a:gd name="connsiteY3" fmla="*/ 158831 h 180650"/>
                <a:gd name="connsiteX4" fmla="*/ 87941 w 118926"/>
                <a:gd name="connsiteY4" fmla="*/ 127846 h 180650"/>
                <a:gd name="connsiteX5" fmla="*/ 92586 w 118926"/>
                <a:gd name="connsiteY5" fmla="*/ 108017 h 180650"/>
                <a:gd name="connsiteX6" fmla="*/ 61724 w 118926"/>
                <a:gd name="connsiteY6" fmla="*/ 64563 h 180650"/>
                <a:gd name="connsiteX7" fmla="*/ 61724 w 118926"/>
                <a:gd name="connsiteY7" fmla="*/ 0 h 180650"/>
                <a:gd name="connsiteX8" fmla="*/ 30862 w 118926"/>
                <a:gd name="connsiteY8" fmla="*/ 0 h 180650"/>
                <a:gd name="connsiteX9" fmla="*/ 30862 w 118926"/>
                <a:gd name="connsiteY9" fmla="*/ 64563 h 180650"/>
                <a:gd name="connsiteX10" fmla="*/ 0 w 118926"/>
                <a:gd name="connsiteY10" fmla="*/ 108017 h 180650"/>
                <a:gd name="connsiteX11" fmla="*/ 46293 w 118926"/>
                <a:gd name="connsiteY11" fmla="*/ 154310 h 180650"/>
                <a:gd name="connsiteX12" fmla="*/ 46293 w 118926"/>
                <a:gd name="connsiteY12" fmla="*/ 92586 h 180650"/>
                <a:gd name="connsiteX13" fmla="*/ 61724 w 118926"/>
                <a:gd name="connsiteY13" fmla="*/ 108017 h 180650"/>
                <a:gd name="connsiteX14" fmla="*/ 46293 w 118926"/>
                <a:gd name="connsiteY14" fmla="*/ 123448 h 180650"/>
                <a:gd name="connsiteX15" fmla="*/ 30862 w 118926"/>
                <a:gd name="connsiteY15" fmla="*/ 108017 h 180650"/>
                <a:gd name="connsiteX16" fmla="*/ 46293 w 118926"/>
                <a:gd name="connsiteY16" fmla="*/ 92586 h 18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926" h="180650">
                  <a:moveTo>
                    <a:pt x="46293" y="154310"/>
                  </a:moveTo>
                  <a:cubicBezTo>
                    <a:pt x="53422" y="154310"/>
                    <a:pt x="60088" y="152566"/>
                    <a:pt x="66122" y="149665"/>
                  </a:cubicBezTo>
                  <a:lnTo>
                    <a:pt x="97107" y="180650"/>
                  </a:lnTo>
                  <a:lnTo>
                    <a:pt x="118926" y="158831"/>
                  </a:lnTo>
                  <a:lnTo>
                    <a:pt x="87941" y="127846"/>
                  </a:lnTo>
                  <a:cubicBezTo>
                    <a:pt x="90842" y="121812"/>
                    <a:pt x="92586" y="115146"/>
                    <a:pt x="92586" y="108017"/>
                  </a:cubicBezTo>
                  <a:cubicBezTo>
                    <a:pt x="92586" y="87926"/>
                    <a:pt x="79639" y="70952"/>
                    <a:pt x="61724" y="64563"/>
                  </a:cubicBezTo>
                  <a:lnTo>
                    <a:pt x="61724" y="0"/>
                  </a:lnTo>
                  <a:lnTo>
                    <a:pt x="30862" y="0"/>
                  </a:lnTo>
                  <a:lnTo>
                    <a:pt x="30862" y="64563"/>
                  </a:lnTo>
                  <a:cubicBezTo>
                    <a:pt x="12947" y="70952"/>
                    <a:pt x="0" y="87926"/>
                    <a:pt x="0" y="108017"/>
                  </a:cubicBezTo>
                  <a:cubicBezTo>
                    <a:pt x="0" y="133540"/>
                    <a:pt x="20770" y="154310"/>
                    <a:pt x="46293" y="154310"/>
                  </a:cubicBezTo>
                  <a:close/>
                  <a:moveTo>
                    <a:pt x="46293" y="92586"/>
                  </a:moveTo>
                  <a:cubicBezTo>
                    <a:pt x="54795" y="92586"/>
                    <a:pt x="61724" y="99514"/>
                    <a:pt x="61724" y="108017"/>
                  </a:cubicBezTo>
                  <a:cubicBezTo>
                    <a:pt x="61724" y="116519"/>
                    <a:pt x="54795" y="123448"/>
                    <a:pt x="46293" y="123448"/>
                  </a:cubicBezTo>
                  <a:cubicBezTo>
                    <a:pt x="37790" y="123448"/>
                    <a:pt x="30862" y="116519"/>
                    <a:pt x="30862" y="108017"/>
                  </a:cubicBezTo>
                  <a:cubicBezTo>
                    <a:pt x="30862" y="99514"/>
                    <a:pt x="37790" y="92586"/>
                    <a:pt x="46293" y="92586"/>
                  </a:cubicBez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xmlns="" id="{5808C654-33EA-E0A6-8A0E-578CB381287D}"/>
                </a:ext>
              </a:extLst>
            </p:cNvPr>
            <p:cNvSpPr/>
            <p:nvPr/>
          </p:nvSpPr>
          <p:spPr>
            <a:xfrm>
              <a:off x="4312710" y="930594"/>
              <a:ext cx="154309" cy="30861"/>
            </a:xfrm>
            <a:custGeom>
              <a:avLst/>
              <a:gdLst>
                <a:gd name="connsiteX0" fmla="*/ 0 w 154309"/>
                <a:gd name="connsiteY0" fmla="*/ 0 h 30861"/>
                <a:gd name="connsiteX1" fmla="*/ 154310 w 154309"/>
                <a:gd name="connsiteY1" fmla="*/ 0 h 30861"/>
                <a:gd name="connsiteX2" fmla="*/ 154310 w 154309"/>
                <a:gd name="connsiteY2" fmla="*/ 30862 h 30861"/>
                <a:gd name="connsiteX3" fmla="*/ 0 w 154309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9" h="30861">
                  <a:moveTo>
                    <a:pt x="0" y="0"/>
                  </a:moveTo>
                  <a:lnTo>
                    <a:pt x="154310" y="0"/>
                  </a:lnTo>
                  <a:lnTo>
                    <a:pt x="154310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xmlns="" id="{4B3FD820-50B3-53A3-44EF-C5FB0931F3F8}"/>
                </a:ext>
              </a:extLst>
            </p:cNvPr>
            <p:cNvSpPr/>
            <p:nvPr/>
          </p:nvSpPr>
          <p:spPr>
            <a:xfrm>
              <a:off x="4312710" y="992318"/>
              <a:ext cx="154309" cy="30861"/>
            </a:xfrm>
            <a:custGeom>
              <a:avLst/>
              <a:gdLst>
                <a:gd name="connsiteX0" fmla="*/ 0 w 154309"/>
                <a:gd name="connsiteY0" fmla="*/ 0 h 30861"/>
                <a:gd name="connsiteX1" fmla="*/ 154310 w 154309"/>
                <a:gd name="connsiteY1" fmla="*/ 0 h 30861"/>
                <a:gd name="connsiteX2" fmla="*/ 154310 w 154309"/>
                <a:gd name="connsiteY2" fmla="*/ 30862 h 30861"/>
                <a:gd name="connsiteX3" fmla="*/ 0 w 154309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9" h="30861">
                  <a:moveTo>
                    <a:pt x="0" y="0"/>
                  </a:moveTo>
                  <a:lnTo>
                    <a:pt x="154310" y="0"/>
                  </a:lnTo>
                  <a:lnTo>
                    <a:pt x="154310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xmlns="" id="{C0C5C7CA-FED9-A9EA-083A-49EFD889B76E}"/>
                </a:ext>
              </a:extLst>
            </p:cNvPr>
            <p:cNvSpPr/>
            <p:nvPr/>
          </p:nvSpPr>
          <p:spPr>
            <a:xfrm>
              <a:off x="4436158" y="1054042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2F65524C-2500-9789-6D7B-1F3CC0F4D164}"/>
                </a:ext>
              </a:extLst>
            </p:cNvPr>
            <p:cNvSpPr/>
            <p:nvPr/>
          </p:nvSpPr>
          <p:spPr>
            <a:xfrm>
              <a:off x="4374434" y="1054042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xmlns="" id="{6A0325DC-587A-513C-6716-4383555D4660}"/>
                </a:ext>
              </a:extLst>
            </p:cNvPr>
            <p:cNvSpPr/>
            <p:nvPr/>
          </p:nvSpPr>
          <p:spPr>
            <a:xfrm>
              <a:off x="4312710" y="1054042"/>
              <a:ext cx="30861" cy="30861"/>
            </a:xfrm>
            <a:custGeom>
              <a:avLst/>
              <a:gdLst>
                <a:gd name="connsiteX0" fmla="*/ 0 w 30861"/>
                <a:gd name="connsiteY0" fmla="*/ 0 h 30861"/>
                <a:gd name="connsiteX1" fmla="*/ 30862 w 30861"/>
                <a:gd name="connsiteY1" fmla="*/ 0 h 30861"/>
                <a:gd name="connsiteX2" fmla="*/ 30862 w 30861"/>
                <a:gd name="connsiteY2" fmla="*/ 30862 h 30861"/>
                <a:gd name="connsiteX3" fmla="*/ 0 w 30861"/>
                <a:gd name="connsiteY3" fmla="*/ 30862 h 3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61" h="30861">
                  <a:moveTo>
                    <a:pt x="0" y="0"/>
                  </a:moveTo>
                  <a:lnTo>
                    <a:pt x="30862" y="0"/>
                  </a:lnTo>
                  <a:lnTo>
                    <a:pt x="30862" y="30862"/>
                  </a:lnTo>
                  <a:lnTo>
                    <a:pt x="0" y="3086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图形 34">
            <a:extLst>
              <a:ext uri="{FF2B5EF4-FFF2-40B4-BE49-F238E27FC236}">
                <a16:creationId xmlns:a16="http://schemas.microsoft.com/office/drawing/2014/main" xmlns="" id="{1108DAC6-99DB-45DB-E01F-B5F2098F8212}"/>
              </a:ext>
            </a:extLst>
          </p:cNvPr>
          <p:cNvGrpSpPr>
            <a:grpSpLocks/>
          </p:cNvGrpSpPr>
          <p:nvPr/>
        </p:nvGrpSpPr>
        <p:grpSpPr>
          <a:xfrm>
            <a:off x="529950" y="5196475"/>
            <a:ext cx="541242" cy="541242"/>
            <a:chOff x="937122" y="3629132"/>
            <a:chExt cx="987582" cy="987582"/>
          </a:xfrm>
          <a:solidFill>
            <a:schemeClr val="bg2"/>
          </a:solidFill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xmlns="" id="{8CD11E27-B48B-D974-CC1C-FDB82CD63317}"/>
                </a:ext>
              </a:extLst>
            </p:cNvPr>
            <p:cNvSpPr/>
            <p:nvPr/>
          </p:nvSpPr>
          <p:spPr>
            <a:xfrm>
              <a:off x="1322896" y="3706294"/>
              <a:ext cx="216033" cy="216025"/>
            </a:xfrm>
            <a:custGeom>
              <a:avLst/>
              <a:gdLst>
                <a:gd name="connsiteX0" fmla="*/ 216034 w 216033"/>
                <a:gd name="connsiteY0" fmla="*/ 216026 h 216025"/>
                <a:gd name="connsiteX1" fmla="*/ 216034 w 216033"/>
                <a:gd name="connsiteY1" fmla="*/ 200595 h 216025"/>
                <a:gd name="connsiteX2" fmla="*/ 179894 w 216033"/>
                <a:gd name="connsiteY2" fmla="*/ 142127 h 216025"/>
                <a:gd name="connsiteX3" fmla="*/ 156547 w 216033"/>
                <a:gd name="connsiteY3" fmla="*/ 130461 h 216025"/>
                <a:gd name="connsiteX4" fmla="*/ 169741 w 216033"/>
                <a:gd name="connsiteY4" fmla="*/ 92578 h 216025"/>
                <a:gd name="connsiteX5" fmla="*/ 169741 w 216033"/>
                <a:gd name="connsiteY5" fmla="*/ 64340 h 216025"/>
                <a:gd name="connsiteX6" fmla="*/ 111319 w 216033"/>
                <a:gd name="connsiteY6" fmla="*/ 85 h 216025"/>
                <a:gd name="connsiteX7" fmla="*/ 65535 w 216033"/>
                <a:gd name="connsiteY7" fmla="*/ 16936 h 216025"/>
                <a:gd name="connsiteX8" fmla="*/ 46293 w 216033"/>
                <a:gd name="connsiteY8" fmla="*/ 61716 h 216025"/>
                <a:gd name="connsiteX9" fmla="*/ 46293 w 216033"/>
                <a:gd name="connsiteY9" fmla="*/ 92578 h 216025"/>
                <a:gd name="connsiteX10" fmla="*/ 59471 w 216033"/>
                <a:gd name="connsiteY10" fmla="*/ 130461 h 216025"/>
                <a:gd name="connsiteX11" fmla="*/ 36124 w 216033"/>
                <a:gd name="connsiteY11" fmla="*/ 142127 h 216025"/>
                <a:gd name="connsiteX12" fmla="*/ 0 w 216033"/>
                <a:gd name="connsiteY12" fmla="*/ 200595 h 216025"/>
                <a:gd name="connsiteX13" fmla="*/ 0 w 216033"/>
                <a:gd name="connsiteY13" fmla="*/ 216026 h 216025"/>
                <a:gd name="connsiteX14" fmla="*/ 49935 w 216033"/>
                <a:gd name="connsiteY14" fmla="*/ 169733 h 216025"/>
                <a:gd name="connsiteX15" fmla="*/ 92586 w 216033"/>
                <a:gd name="connsiteY15" fmla="*/ 148407 h 216025"/>
                <a:gd name="connsiteX16" fmla="*/ 92586 w 216033"/>
                <a:gd name="connsiteY16" fmla="*/ 119984 h 216025"/>
                <a:gd name="connsiteX17" fmla="*/ 87478 w 216033"/>
                <a:gd name="connsiteY17" fmla="*/ 115385 h 216025"/>
                <a:gd name="connsiteX18" fmla="*/ 77155 w 216033"/>
                <a:gd name="connsiteY18" fmla="*/ 92578 h 216025"/>
                <a:gd name="connsiteX19" fmla="*/ 77155 w 216033"/>
                <a:gd name="connsiteY19" fmla="*/ 61716 h 216025"/>
                <a:gd name="connsiteX20" fmla="*/ 86784 w 216033"/>
                <a:gd name="connsiteY20" fmla="*/ 39326 h 216025"/>
                <a:gd name="connsiteX21" fmla="*/ 109683 w 216033"/>
                <a:gd name="connsiteY21" fmla="*/ 30901 h 216025"/>
                <a:gd name="connsiteX22" fmla="*/ 138879 w 216033"/>
                <a:gd name="connsiteY22" fmla="*/ 64340 h 216025"/>
                <a:gd name="connsiteX23" fmla="*/ 138879 w 216033"/>
                <a:gd name="connsiteY23" fmla="*/ 92578 h 216025"/>
                <a:gd name="connsiteX24" fmla="*/ 128555 w 216033"/>
                <a:gd name="connsiteY24" fmla="*/ 115385 h 216025"/>
                <a:gd name="connsiteX25" fmla="*/ 123448 w 216033"/>
                <a:gd name="connsiteY25" fmla="*/ 119984 h 216025"/>
                <a:gd name="connsiteX26" fmla="*/ 123448 w 216033"/>
                <a:gd name="connsiteY26" fmla="*/ 148407 h 216025"/>
                <a:gd name="connsiteX27" fmla="*/ 166099 w 216033"/>
                <a:gd name="connsiteY27" fmla="*/ 169733 h 216025"/>
                <a:gd name="connsiteX28" fmla="*/ 181576 w 216033"/>
                <a:gd name="connsiteY28" fmla="*/ 185164 h 216025"/>
                <a:gd name="connsiteX29" fmla="*/ 34473 w 216033"/>
                <a:gd name="connsiteY29" fmla="*/ 185164 h 216025"/>
                <a:gd name="connsiteX30" fmla="*/ 49935 w 216033"/>
                <a:gd name="connsiteY30" fmla="*/ 169733 h 21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6033" h="216025">
                  <a:moveTo>
                    <a:pt x="216034" y="216026"/>
                  </a:moveTo>
                  <a:lnTo>
                    <a:pt x="216034" y="200595"/>
                  </a:lnTo>
                  <a:cubicBezTo>
                    <a:pt x="216034" y="175674"/>
                    <a:pt x="202192" y="153268"/>
                    <a:pt x="179894" y="142127"/>
                  </a:cubicBezTo>
                  <a:lnTo>
                    <a:pt x="156547" y="130461"/>
                  </a:lnTo>
                  <a:cubicBezTo>
                    <a:pt x="165019" y="119660"/>
                    <a:pt x="169741" y="106327"/>
                    <a:pt x="169741" y="92578"/>
                  </a:cubicBezTo>
                  <a:lnTo>
                    <a:pt x="169741" y="64340"/>
                  </a:lnTo>
                  <a:cubicBezTo>
                    <a:pt x="169741" y="30021"/>
                    <a:pt x="144079" y="1798"/>
                    <a:pt x="111319" y="85"/>
                  </a:cubicBezTo>
                  <a:cubicBezTo>
                    <a:pt x="94067" y="-795"/>
                    <a:pt x="77942" y="5177"/>
                    <a:pt x="65535" y="16936"/>
                  </a:cubicBezTo>
                  <a:cubicBezTo>
                    <a:pt x="53299" y="28540"/>
                    <a:pt x="46293" y="44866"/>
                    <a:pt x="46293" y="61716"/>
                  </a:cubicBezTo>
                  <a:lnTo>
                    <a:pt x="46293" y="92578"/>
                  </a:lnTo>
                  <a:cubicBezTo>
                    <a:pt x="46293" y="106327"/>
                    <a:pt x="51015" y="119660"/>
                    <a:pt x="59471" y="130461"/>
                  </a:cubicBezTo>
                  <a:lnTo>
                    <a:pt x="36124" y="142127"/>
                  </a:lnTo>
                  <a:cubicBezTo>
                    <a:pt x="13842" y="153268"/>
                    <a:pt x="0" y="175674"/>
                    <a:pt x="0" y="200595"/>
                  </a:cubicBezTo>
                  <a:lnTo>
                    <a:pt x="0" y="216026"/>
                  </a:lnTo>
                  <a:close/>
                  <a:moveTo>
                    <a:pt x="49935" y="169733"/>
                  </a:moveTo>
                  <a:lnTo>
                    <a:pt x="92586" y="148407"/>
                  </a:lnTo>
                  <a:lnTo>
                    <a:pt x="92586" y="119984"/>
                  </a:lnTo>
                  <a:lnTo>
                    <a:pt x="87478" y="115385"/>
                  </a:lnTo>
                  <a:cubicBezTo>
                    <a:pt x="80812" y="109383"/>
                    <a:pt x="77155" y="101281"/>
                    <a:pt x="77155" y="92578"/>
                  </a:cubicBezTo>
                  <a:lnTo>
                    <a:pt x="77155" y="61716"/>
                  </a:lnTo>
                  <a:cubicBezTo>
                    <a:pt x="77155" y="53168"/>
                    <a:pt x="80581" y="45221"/>
                    <a:pt x="86784" y="39326"/>
                  </a:cubicBezTo>
                  <a:cubicBezTo>
                    <a:pt x="92972" y="33447"/>
                    <a:pt x="101381" y="30422"/>
                    <a:pt x="109683" y="30901"/>
                  </a:cubicBezTo>
                  <a:cubicBezTo>
                    <a:pt x="125778" y="31749"/>
                    <a:pt x="138879" y="46748"/>
                    <a:pt x="138879" y="64340"/>
                  </a:cubicBezTo>
                  <a:lnTo>
                    <a:pt x="138879" y="92578"/>
                  </a:lnTo>
                  <a:cubicBezTo>
                    <a:pt x="138879" y="101281"/>
                    <a:pt x="135222" y="109383"/>
                    <a:pt x="128555" y="115385"/>
                  </a:cubicBezTo>
                  <a:lnTo>
                    <a:pt x="123448" y="119984"/>
                  </a:lnTo>
                  <a:lnTo>
                    <a:pt x="123448" y="148407"/>
                  </a:lnTo>
                  <a:lnTo>
                    <a:pt x="166099" y="169733"/>
                  </a:lnTo>
                  <a:cubicBezTo>
                    <a:pt x="172950" y="173159"/>
                    <a:pt x="178305" y="178606"/>
                    <a:pt x="181576" y="185164"/>
                  </a:cubicBezTo>
                  <a:lnTo>
                    <a:pt x="34473" y="185164"/>
                  </a:lnTo>
                  <a:cubicBezTo>
                    <a:pt x="37729" y="178606"/>
                    <a:pt x="43083" y="173159"/>
                    <a:pt x="49935" y="169733"/>
                  </a:cubicBez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xmlns="" id="{F369C5F9-8534-3D12-76CB-230F1C626E61}"/>
                </a:ext>
              </a:extLst>
            </p:cNvPr>
            <p:cNvSpPr/>
            <p:nvPr/>
          </p:nvSpPr>
          <p:spPr>
            <a:xfrm>
              <a:off x="952552" y="3644562"/>
              <a:ext cx="956720" cy="956720"/>
            </a:xfrm>
            <a:custGeom>
              <a:avLst/>
              <a:gdLst>
                <a:gd name="connsiteX0" fmla="*/ 862483 w 956720"/>
                <a:gd name="connsiteY0" fmla="*/ 193257 h 956720"/>
                <a:gd name="connsiteX1" fmla="*/ 854027 w 956720"/>
                <a:gd name="connsiteY1" fmla="*/ 181900 h 956720"/>
                <a:gd name="connsiteX2" fmla="*/ 646866 w 956720"/>
                <a:gd name="connsiteY2" fmla="*/ 309854 h 956720"/>
                <a:gd name="connsiteX3" fmla="*/ 774820 w 956720"/>
                <a:gd name="connsiteY3" fmla="*/ 102693 h 956720"/>
                <a:gd name="connsiteX4" fmla="*/ 763463 w 956720"/>
                <a:gd name="connsiteY4" fmla="*/ 94237 h 956720"/>
                <a:gd name="connsiteX5" fmla="*/ 478360 w 956720"/>
                <a:gd name="connsiteY5" fmla="*/ 0 h 956720"/>
                <a:gd name="connsiteX6" fmla="*/ 193257 w 956720"/>
                <a:gd name="connsiteY6" fmla="*/ 94237 h 956720"/>
                <a:gd name="connsiteX7" fmla="*/ 181900 w 956720"/>
                <a:gd name="connsiteY7" fmla="*/ 102693 h 956720"/>
                <a:gd name="connsiteX8" fmla="*/ 309854 w 956720"/>
                <a:gd name="connsiteY8" fmla="*/ 309854 h 956720"/>
                <a:gd name="connsiteX9" fmla="*/ 102693 w 956720"/>
                <a:gd name="connsiteY9" fmla="*/ 181900 h 956720"/>
                <a:gd name="connsiteX10" fmla="*/ 94237 w 956720"/>
                <a:gd name="connsiteY10" fmla="*/ 193257 h 956720"/>
                <a:gd name="connsiteX11" fmla="*/ 0 w 956720"/>
                <a:gd name="connsiteY11" fmla="*/ 478360 h 956720"/>
                <a:gd name="connsiteX12" fmla="*/ 94237 w 956720"/>
                <a:gd name="connsiteY12" fmla="*/ 763463 h 956720"/>
                <a:gd name="connsiteX13" fmla="*/ 102693 w 956720"/>
                <a:gd name="connsiteY13" fmla="*/ 774820 h 956720"/>
                <a:gd name="connsiteX14" fmla="*/ 309854 w 956720"/>
                <a:gd name="connsiteY14" fmla="*/ 646866 h 956720"/>
                <a:gd name="connsiteX15" fmla="*/ 181900 w 956720"/>
                <a:gd name="connsiteY15" fmla="*/ 854027 h 956720"/>
                <a:gd name="connsiteX16" fmla="*/ 193257 w 956720"/>
                <a:gd name="connsiteY16" fmla="*/ 862483 h 956720"/>
                <a:gd name="connsiteX17" fmla="*/ 478360 w 956720"/>
                <a:gd name="connsiteY17" fmla="*/ 956720 h 956720"/>
                <a:gd name="connsiteX18" fmla="*/ 763463 w 956720"/>
                <a:gd name="connsiteY18" fmla="*/ 862483 h 956720"/>
                <a:gd name="connsiteX19" fmla="*/ 774820 w 956720"/>
                <a:gd name="connsiteY19" fmla="*/ 854027 h 956720"/>
                <a:gd name="connsiteX20" fmla="*/ 646866 w 956720"/>
                <a:gd name="connsiteY20" fmla="*/ 646866 h 956720"/>
                <a:gd name="connsiteX21" fmla="*/ 854027 w 956720"/>
                <a:gd name="connsiteY21" fmla="*/ 774820 h 956720"/>
                <a:gd name="connsiteX22" fmla="*/ 862483 w 956720"/>
                <a:gd name="connsiteY22" fmla="*/ 763463 h 956720"/>
                <a:gd name="connsiteX23" fmla="*/ 956720 w 956720"/>
                <a:gd name="connsiteY23" fmla="*/ 478360 h 956720"/>
                <a:gd name="connsiteX24" fmla="*/ 862483 w 956720"/>
                <a:gd name="connsiteY24" fmla="*/ 193257 h 956720"/>
                <a:gd name="connsiteX25" fmla="*/ 223163 w 956720"/>
                <a:gd name="connsiteY25" fmla="*/ 110748 h 956720"/>
                <a:gd name="connsiteX26" fmla="*/ 478360 w 956720"/>
                <a:gd name="connsiteY26" fmla="*/ 30862 h 956720"/>
                <a:gd name="connsiteX27" fmla="*/ 733557 w 956720"/>
                <a:gd name="connsiteY27" fmla="*/ 110748 h 956720"/>
                <a:gd name="connsiteX28" fmla="*/ 587426 w 956720"/>
                <a:gd name="connsiteY28" fmla="*/ 347367 h 956720"/>
                <a:gd name="connsiteX29" fmla="*/ 570869 w 956720"/>
                <a:gd name="connsiteY29" fmla="*/ 330809 h 956720"/>
                <a:gd name="connsiteX30" fmla="*/ 536967 w 956720"/>
                <a:gd name="connsiteY30" fmla="*/ 336889 h 956720"/>
                <a:gd name="connsiteX31" fmla="*/ 517277 w 956720"/>
                <a:gd name="connsiteY31" fmla="*/ 308619 h 956720"/>
                <a:gd name="connsiteX32" fmla="*/ 439428 w 956720"/>
                <a:gd name="connsiteY32" fmla="*/ 308619 h 956720"/>
                <a:gd name="connsiteX33" fmla="*/ 419753 w 956720"/>
                <a:gd name="connsiteY33" fmla="*/ 336889 h 956720"/>
                <a:gd name="connsiteX34" fmla="*/ 385851 w 956720"/>
                <a:gd name="connsiteY34" fmla="*/ 330809 h 956720"/>
                <a:gd name="connsiteX35" fmla="*/ 369294 w 956720"/>
                <a:gd name="connsiteY35" fmla="*/ 347367 h 956720"/>
                <a:gd name="connsiteX36" fmla="*/ 592688 w 956720"/>
                <a:gd name="connsiteY36" fmla="*/ 560437 h 956720"/>
                <a:gd name="connsiteX37" fmla="*/ 560437 w 956720"/>
                <a:gd name="connsiteY37" fmla="*/ 592688 h 956720"/>
                <a:gd name="connsiteX38" fmla="*/ 522909 w 956720"/>
                <a:gd name="connsiteY38" fmla="*/ 585945 h 956720"/>
                <a:gd name="connsiteX39" fmla="*/ 501167 w 956720"/>
                <a:gd name="connsiteY39" fmla="*/ 617239 h 956720"/>
                <a:gd name="connsiteX40" fmla="*/ 455569 w 956720"/>
                <a:gd name="connsiteY40" fmla="*/ 617239 h 956720"/>
                <a:gd name="connsiteX41" fmla="*/ 433811 w 956720"/>
                <a:gd name="connsiteY41" fmla="*/ 585960 h 956720"/>
                <a:gd name="connsiteX42" fmla="*/ 396283 w 956720"/>
                <a:gd name="connsiteY42" fmla="*/ 592704 h 956720"/>
                <a:gd name="connsiteX43" fmla="*/ 364032 w 956720"/>
                <a:gd name="connsiteY43" fmla="*/ 560453 h 956720"/>
                <a:gd name="connsiteX44" fmla="*/ 370775 w 956720"/>
                <a:gd name="connsiteY44" fmla="*/ 522925 h 956720"/>
                <a:gd name="connsiteX45" fmla="*/ 339481 w 956720"/>
                <a:gd name="connsiteY45" fmla="*/ 501167 h 956720"/>
                <a:gd name="connsiteX46" fmla="*/ 339481 w 956720"/>
                <a:gd name="connsiteY46" fmla="*/ 455569 h 956720"/>
                <a:gd name="connsiteX47" fmla="*/ 370760 w 956720"/>
                <a:gd name="connsiteY47" fmla="*/ 433795 h 956720"/>
                <a:gd name="connsiteX48" fmla="*/ 364017 w 956720"/>
                <a:gd name="connsiteY48" fmla="*/ 396283 h 956720"/>
                <a:gd name="connsiteX49" fmla="*/ 396267 w 956720"/>
                <a:gd name="connsiteY49" fmla="*/ 364047 h 956720"/>
                <a:gd name="connsiteX50" fmla="*/ 433795 w 956720"/>
                <a:gd name="connsiteY50" fmla="*/ 370775 h 956720"/>
                <a:gd name="connsiteX51" fmla="*/ 455553 w 956720"/>
                <a:gd name="connsiteY51" fmla="*/ 339481 h 956720"/>
                <a:gd name="connsiteX52" fmla="*/ 501152 w 956720"/>
                <a:gd name="connsiteY52" fmla="*/ 339481 h 956720"/>
                <a:gd name="connsiteX53" fmla="*/ 522909 w 956720"/>
                <a:gd name="connsiteY53" fmla="*/ 370760 h 956720"/>
                <a:gd name="connsiteX54" fmla="*/ 560437 w 956720"/>
                <a:gd name="connsiteY54" fmla="*/ 364032 h 956720"/>
                <a:gd name="connsiteX55" fmla="*/ 592688 w 956720"/>
                <a:gd name="connsiteY55" fmla="*/ 396267 h 956720"/>
                <a:gd name="connsiteX56" fmla="*/ 585945 w 956720"/>
                <a:gd name="connsiteY56" fmla="*/ 433780 h 956720"/>
                <a:gd name="connsiteX57" fmla="*/ 617239 w 956720"/>
                <a:gd name="connsiteY57" fmla="*/ 455553 h 956720"/>
                <a:gd name="connsiteX58" fmla="*/ 617239 w 956720"/>
                <a:gd name="connsiteY58" fmla="*/ 501152 h 956720"/>
                <a:gd name="connsiteX59" fmla="*/ 585960 w 956720"/>
                <a:gd name="connsiteY59" fmla="*/ 522909 h 956720"/>
                <a:gd name="connsiteX60" fmla="*/ 110764 w 956720"/>
                <a:gd name="connsiteY60" fmla="*/ 733557 h 956720"/>
                <a:gd name="connsiteX61" fmla="*/ 30862 w 956720"/>
                <a:gd name="connsiteY61" fmla="*/ 478360 h 956720"/>
                <a:gd name="connsiteX62" fmla="*/ 110764 w 956720"/>
                <a:gd name="connsiteY62" fmla="*/ 223147 h 956720"/>
                <a:gd name="connsiteX63" fmla="*/ 347382 w 956720"/>
                <a:gd name="connsiteY63" fmla="*/ 369294 h 956720"/>
                <a:gd name="connsiteX64" fmla="*/ 330825 w 956720"/>
                <a:gd name="connsiteY64" fmla="*/ 385867 h 956720"/>
                <a:gd name="connsiteX65" fmla="*/ 336904 w 956720"/>
                <a:gd name="connsiteY65" fmla="*/ 419769 h 956720"/>
                <a:gd name="connsiteX66" fmla="*/ 308619 w 956720"/>
                <a:gd name="connsiteY66" fmla="*/ 439443 h 956720"/>
                <a:gd name="connsiteX67" fmla="*/ 308619 w 956720"/>
                <a:gd name="connsiteY67" fmla="*/ 517292 h 956720"/>
                <a:gd name="connsiteX68" fmla="*/ 336889 w 956720"/>
                <a:gd name="connsiteY68" fmla="*/ 536967 h 956720"/>
                <a:gd name="connsiteX69" fmla="*/ 330809 w 956720"/>
                <a:gd name="connsiteY69" fmla="*/ 570869 h 956720"/>
                <a:gd name="connsiteX70" fmla="*/ 347367 w 956720"/>
                <a:gd name="connsiteY70" fmla="*/ 587426 h 956720"/>
                <a:gd name="connsiteX71" fmla="*/ 432067 w 956720"/>
                <a:gd name="connsiteY71" fmla="*/ 923219 h 956720"/>
                <a:gd name="connsiteX72" fmla="*/ 432067 w 956720"/>
                <a:gd name="connsiteY72" fmla="*/ 894996 h 956720"/>
                <a:gd name="connsiteX73" fmla="*/ 524653 w 956720"/>
                <a:gd name="connsiteY73" fmla="*/ 894996 h 956720"/>
                <a:gd name="connsiteX74" fmla="*/ 524653 w 956720"/>
                <a:gd name="connsiteY74" fmla="*/ 923219 h 956720"/>
                <a:gd name="connsiteX75" fmla="*/ 478360 w 956720"/>
                <a:gd name="connsiteY75" fmla="*/ 925858 h 956720"/>
                <a:gd name="connsiteX76" fmla="*/ 432067 w 956720"/>
                <a:gd name="connsiteY76" fmla="*/ 923219 h 956720"/>
                <a:gd name="connsiteX77" fmla="*/ 586377 w 956720"/>
                <a:gd name="connsiteY77" fmla="*/ 802410 h 956720"/>
                <a:gd name="connsiteX78" fmla="*/ 370343 w 956720"/>
                <a:gd name="connsiteY78" fmla="*/ 802410 h 956720"/>
                <a:gd name="connsiteX79" fmla="*/ 370343 w 956720"/>
                <a:gd name="connsiteY79" fmla="*/ 725256 h 956720"/>
                <a:gd name="connsiteX80" fmla="*/ 385774 w 956720"/>
                <a:gd name="connsiteY80" fmla="*/ 709825 h 956720"/>
                <a:gd name="connsiteX81" fmla="*/ 570946 w 956720"/>
                <a:gd name="connsiteY81" fmla="*/ 709825 h 956720"/>
                <a:gd name="connsiteX82" fmla="*/ 586377 w 956720"/>
                <a:gd name="connsiteY82" fmla="*/ 725256 h 956720"/>
                <a:gd name="connsiteX83" fmla="*/ 370343 w 956720"/>
                <a:gd name="connsiteY83" fmla="*/ 833272 h 956720"/>
                <a:gd name="connsiteX84" fmla="*/ 586377 w 956720"/>
                <a:gd name="connsiteY84" fmla="*/ 833272 h 956720"/>
                <a:gd name="connsiteX85" fmla="*/ 586377 w 956720"/>
                <a:gd name="connsiteY85" fmla="*/ 848703 h 956720"/>
                <a:gd name="connsiteX86" fmla="*/ 570946 w 956720"/>
                <a:gd name="connsiteY86" fmla="*/ 864134 h 956720"/>
                <a:gd name="connsiteX87" fmla="*/ 385774 w 956720"/>
                <a:gd name="connsiteY87" fmla="*/ 864134 h 956720"/>
                <a:gd name="connsiteX88" fmla="*/ 370343 w 956720"/>
                <a:gd name="connsiteY88" fmla="*/ 848703 h 956720"/>
                <a:gd name="connsiteX89" fmla="*/ 733557 w 956720"/>
                <a:gd name="connsiteY89" fmla="*/ 845957 h 956720"/>
                <a:gd name="connsiteX90" fmla="*/ 555515 w 956720"/>
                <a:gd name="connsiteY90" fmla="*/ 919007 h 956720"/>
                <a:gd name="connsiteX91" fmla="*/ 555515 w 956720"/>
                <a:gd name="connsiteY91" fmla="*/ 894996 h 956720"/>
                <a:gd name="connsiteX92" fmla="*/ 570946 w 956720"/>
                <a:gd name="connsiteY92" fmla="*/ 894996 h 956720"/>
                <a:gd name="connsiteX93" fmla="*/ 617239 w 956720"/>
                <a:gd name="connsiteY93" fmla="*/ 848703 h 956720"/>
                <a:gd name="connsiteX94" fmla="*/ 617239 w 956720"/>
                <a:gd name="connsiteY94" fmla="*/ 725256 h 956720"/>
                <a:gd name="connsiteX95" fmla="*/ 570946 w 956720"/>
                <a:gd name="connsiteY95" fmla="*/ 678963 h 956720"/>
                <a:gd name="connsiteX96" fmla="*/ 385774 w 956720"/>
                <a:gd name="connsiteY96" fmla="*/ 678963 h 956720"/>
                <a:gd name="connsiteX97" fmla="*/ 339481 w 956720"/>
                <a:gd name="connsiteY97" fmla="*/ 725256 h 956720"/>
                <a:gd name="connsiteX98" fmla="*/ 339481 w 956720"/>
                <a:gd name="connsiteY98" fmla="*/ 848703 h 956720"/>
                <a:gd name="connsiteX99" fmla="*/ 385774 w 956720"/>
                <a:gd name="connsiteY99" fmla="*/ 894996 h 956720"/>
                <a:gd name="connsiteX100" fmla="*/ 401205 w 956720"/>
                <a:gd name="connsiteY100" fmla="*/ 894996 h 956720"/>
                <a:gd name="connsiteX101" fmla="*/ 401205 w 956720"/>
                <a:gd name="connsiteY101" fmla="*/ 919022 h 956720"/>
                <a:gd name="connsiteX102" fmla="*/ 223163 w 956720"/>
                <a:gd name="connsiteY102" fmla="*/ 845972 h 956720"/>
                <a:gd name="connsiteX103" fmla="*/ 369294 w 956720"/>
                <a:gd name="connsiteY103" fmla="*/ 609369 h 956720"/>
                <a:gd name="connsiteX104" fmla="*/ 385851 w 956720"/>
                <a:gd name="connsiteY104" fmla="*/ 625926 h 956720"/>
                <a:gd name="connsiteX105" fmla="*/ 419753 w 956720"/>
                <a:gd name="connsiteY105" fmla="*/ 619847 h 956720"/>
                <a:gd name="connsiteX106" fmla="*/ 439443 w 956720"/>
                <a:gd name="connsiteY106" fmla="*/ 648101 h 956720"/>
                <a:gd name="connsiteX107" fmla="*/ 517292 w 956720"/>
                <a:gd name="connsiteY107" fmla="*/ 648101 h 956720"/>
                <a:gd name="connsiteX108" fmla="*/ 536967 w 956720"/>
                <a:gd name="connsiteY108" fmla="*/ 619831 h 956720"/>
                <a:gd name="connsiteX109" fmla="*/ 570869 w 956720"/>
                <a:gd name="connsiteY109" fmla="*/ 625911 h 956720"/>
                <a:gd name="connsiteX110" fmla="*/ 587426 w 956720"/>
                <a:gd name="connsiteY110" fmla="*/ 609354 h 956720"/>
                <a:gd name="connsiteX111" fmla="*/ 845957 w 956720"/>
                <a:gd name="connsiteY111" fmla="*/ 733557 h 956720"/>
                <a:gd name="connsiteX112" fmla="*/ 609354 w 956720"/>
                <a:gd name="connsiteY112" fmla="*/ 587426 h 956720"/>
                <a:gd name="connsiteX113" fmla="*/ 625911 w 956720"/>
                <a:gd name="connsiteY113" fmla="*/ 570869 h 956720"/>
                <a:gd name="connsiteX114" fmla="*/ 619831 w 956720"/>
                <a:gd name="connsiteY114" fmla="*/ 536967 h 956720"/>
                <a:gd name="connsiteX115" fmla="*/ 648101 w 956720"/>
                <a:gd name="connsiteY115" fmla="*/ 517277 h 956720"/>
                <a:gd name="connsiteX116" fmla="*/ 648101 w 956720"/>
                <a:gd name="connsiteY116" fmla="*/ 439428 h 956720"/>
                <a:gd name="connsiteX117" fmla="*/ 619831 w 956720"/>
                <a:gd name="connsiteY117" fmla="*/ 419753 h 956720"/>
                <a:gd name="connsiteX118" fmla="*/ 625911 w 956720"/>
                <a:gd name="connsiteY118" fmla="*/ 385851 h 956720"/>
                <a:gd name="connsiteX119" fmla="*/ 609354 w 956720"/>
                <a:gd name="connsiteY119" fmla="*/ 369279 h 956720"/>
                <a:gd name="connsiteX120" fmla="*/ 845972 w 956720"/>
                <a:gd name="connsiteY120" fmla="*/ 223132 h 956720"/>
                <a:gd name="connsiteX121" fmla="*/ 925858 w 956720"/>
                <a:gd name="connsiteY121" fmla="*/ 478360 h 956720"/>
                <a:gd name="connsiteX122" fmla="*/ 845957 w 956720"/>
                <a:gd name="connsiteY122" fmla="*/ 733557 h 95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56720" h="956720">
                  <a:moveTo>
                    <a:pt x="862483" y="193257"/>
                  </a:moveTo>
                  <a:lnTo>
                    <a:pt x="854027" y="181900"/>
                  </a:lnTo>
                  <a:lnTo>
                    <a:pt x="646866" y="309854"/>
                  </a:lnTo>
                  <a:lnTo>
                    <a:pt x="774820" y="102693"/>
                  </a:lnTo>
                  <a:lnTo>
                    <a:pt x="763463" y="94237"/>
                  </a:lnTo>
                  <a:cubicBezTo>
                    <a:pt x="680521" y="32590"/>
                    <a:pt x="581933" y="0"/>
                    <a:pt x="478360" y="0"/>
                  </a:cubicBezTo>
                  <a:cubicBezTo>
                    <a:pt x="374787" y="0"/>
                    <a:pt x="276199" y="32590"/>
                    <a:pt x="193257" y="94237"/>
                  </a:cubicBezTo>
                  <a:lnTo>
                    <a:pt x="181900" y="102693"/>
                  </a:lnTo>
                  <a:lnTo>
                    <a:pt x="309854" y="309854"/>
                  </a:lnTo>
                  <a:lnTo>
                    <a:pt x="102693" y="181900"/>
                  </a:lnTo>
                  <a:lnTo>
                    <a:pt x="94237" y="193257"/>
                  </a:lnTo>
                  <a:cubicBezTo>
                    <a:pt x="32590" y="276199"/>
                    <a:pt x="0" y="374787"/>
                    <a:pt x="0" y="478360"/>
                  </a:cubicBezTo>
                  <a:cubicBezTo>
                    <a:pt x="0" y="581933"/>
                    <a:pt x="32590" y="680521"/>
                    <a:pt x="94237" y="763463"/>
                  </a:cubicBezTo>
                  <a:lnTo>
                    <a:pt x="102693" y="774820"/>
                  </a:lnTo>
                  <a:lnTo>
                    <a:pt x="309854" y="646866"/>
                  </a:lnTo>
                  <a:lnTo>
                    <a:pt x="181900" y="854027"/>
                  </a:lnTo>
                  <a:lnTo>
                    <a:pt x="193257" y="862483"/>
                  </a:lnTo>
                  <a:cubicBezTo>
                    <a:pt x="276199" y="924130"/>
                    <a:pt x="374787" y="956720"/>
                    <a:pt x="478360" y="956720"/>
                  </a:cubicBezTo>
                  <a:cubicBezTo>
                    <a:pt x="581933" y="956720"/>
                    <a:pt x="680521" y="924130"/>
                    <a:pt x="763463" y="862483"/>
                  </a:cubicBezTo>
                  <a:lnTo>
                    <a:pt x="774820" y="854027"/>
                  </a:lnTo>
                  <a:lnTo>
                    <a:pt x="646866" y="646866"/>
                  </a:lnTo>
                  <a:lnTo>
                    <a:pt x="854027" y="774820"/>
                  </a:lnTo>
                  <a:lnTo>
                    <a:pt x="862483" y="763463"/>
                  </a:lnTo>
                  <a:cubicBezTo>
                    <a:pt x="924130" y="680521"/>
                    <a:pt x="956720" y="581933"/>
                    <a:pt x="956720" y="478360"/>
                  </a:cubicBezTo>
                  <a:cubicBezTo>
                    <a:pt x="956720" y="374787"/>
                    <a:pt x="924130" y="276199"/>
                    <a:pt x="862483" y="193257"/>
                  </a:cubicBezTo>
                  <a:close/>
                  <a:moveTo>
                    <a:pt x="223163" y="110748"/>
                  </a:moveTo>
                  <a:cubicBezTo>
                    <a:pt x="298281" y="58437"/>
                    <a:pt x="386206" y="30862"/>
                    <a:pt x="478360" y="30862"/>
                  </a:cubicBezTo>
                  <a:cubicBezTo>
                    <a:pt x="570514" y="30862"/>
                    <a:pt x="658439" y="58437"/>
                    <a:pt x="733557" y="110748"/>
                  </a:cubicBezTo>
                  <a:lnTo>
                    <a:pt x="587426" y="347367"/>
                  </a:lnTo>
                  <a:lnTo>
                    <a:pt x="570869" y="330809"/>
                  </a:lnTo>
                  <a:lnTo>
                    <a:pt x="536967" y="336889"/>
                  </a:lnTo>
                  <a:lnTo>
                    <a:pt x="517277" y="308619"/>
                  </a:lnTo>
                  <a:lnTo>
                    <a:pt x="439428" y="308619"/>
                  </a:lnTo>
                  <a:lnTo>
                    <a:pt x="419753" y="336889"/>
                  </a:lnTo>
                  <a:lnTo>
                    <a:pt x="385851" y="330809"/>
                  </a:lnTo>
                  <a:lnTo>
                    <a:pt x="369294" y="347367"/>
                  </a:lnTo>
                  <a:close/>
                  <a:moveTo>
                    <a:pt x="592688" y="560437"/>
                  </a:moveTo>
                  <a:lnTo>
                    <a:pt x="560437" y="592688"/>
                  </a:lnTo>
                  <a:lnTo>
                    <a:pt x="522909" y="585945"/>
                  </a:lnTo>
                  <a:lnTo>
                    <a:pt x="501167" y="617239"/>
                  </a:lnTo>
                  <a:lnTo>
                    <a:pt x="455569" y="617239"/>
                  </a:lnTo>
                  <a:lnTo>
                    <a:pt x="433811" y="585960"/>
                  </a:lnTo>
                  <a:lnTo>
                    <a:pt x="396283" y="592704"/>
                  </a:lnTo>
                  <a:lnTo>
                    <a:pt x="364032" y="560453"/>
                  </a:lnTo>
                  <a:lnTo>
                    <a:pt x="370775" y="522925"/>
                  </a:lnTo>
                  <a:lnTo>
                    <a:pt x="339481" y="501167"/>
                  </a:lnTo>
                  <a:lnTo>
                    <a:pt x="339481" y="455569"/>
                  </a:lnTo>
                  <a:lnTo>
                    <a:pt x="370760" y="433795"/>
                  </a:lnTo>
                  <a:lnTo>
                    <a:pt x="364017" y="396283"/>
                  </a:lnTo>
                  <a:lnTo>
                    <a:pt x="396267" y="364047"/>
                  </a:lnTo>
                  <a:lnTo>
                    <a:pt x="433795" y="370775"/>
                  </a:lnTo>
                  <a:lnTo>
                    <a:pt x="455553" y="339481"/>
                  </a:lnTo>
                  <a:lnTo>
                    <a:pt x="501152" y="339481"/>
                  </a:lnTo>
                  <a:lnTo>
                    <a:pt x="522909" y="370760"/>
                  </a:lnTo>
                  <a:lnTo>
                    <a:pt x="560437" y="364032"/>
                  </a:lnTo>
                  <a:lnTo>
                    <a:pt x="592688" y="396267"/>
                  </a:lnTo>
                  <a:lnTo>
                    <a:pt x="585945" y="433780"/>
                  </a:lnTo>
                  <a:lnTo>
                    <a:pt x="617239" y="455553"/>
                  </a:lnTo>
                  <a:lnTo>
                    <a:pt x="617239" y="501152"/>
                  </a:lnTo>
                  <a:lnTo>
                    <a:pt x="585960" y="522909"/>
                  </a:lnTo>
                  <a:close/>
                  <a:moveTo>
                    <a:pt x="110764" y="733557"/>
                  </a:moveTo>
                  <a:cubicBezTo>
                    <a:pt x="58437" y="658439"/>
                    <a:pt x="30862" y="570514"/>
                    <a:pt x="30862" y="478360"/>
                  </a:cubicBezTo>
                  <a:cubicBezTo>
                    <a:pt x="30862" y="386206"/>
                    <a:pt x="58437" y="298281"/>
                    <a:pt x="110764" y="223147"/>
                  </a:cubicBezTo>
                  <a:lnTo>
                    <a:pt x="347382" y="369294"/>
                  </a:lnTo>
                  <a:lnTo>
                    <a:pt x="330825" y="385867"/>
                  </a:lnTo>
                  <a:lnTo>
                    <a:pt x="336904" y="419769"/>
                  </a:lnTo>
                  <a:lnTo>
                    <a:pt x="308619" y="439443"/>
                  </a:lnTo>
                  <a:lnTo>
                    <a:pt x="308619" y="517292"/>
                  </a:lnTo>
                  <a:lnTo>
                    <a:pt x="336889" y="536967"/>
                  </a:lnTo>
                  <a:lnTo>
                    <a:pt x="330809" y="570869"/>
                  </a:lnTo>
                  <a:lnTo>
                    <a:pt x="347367" y="587426"/>
                  </a:lnTo>
                  <a:close/>
                  <a:moveTo>
                    <a:pt x="432067" y="923219"/>
                  </a:moveTo>
                  <a:lnTo>
                    <a:pt x="432067" y="894996"/>
                  </a:lnTo>
                  <a:lnTo>
                    <a:pt x="524653" y="894996"/>
                  </a:lnTo>
                  <a:lnTo>
                    <a:pt x="524653" y="923219"/>
                  </a:lnTo>
                  <a:cubicBezTo>
                    <a:pt x="509345" y="924778"/>
                    <a:pt x="493945" y="925858"/>
                    <a:pt x="478360" y="925858"/>
                  </a:cubicBezTo>
                  <a:cubicBezTo>
                    <a:pt x="462775" y="925858"/>
                    <a:pt x="447375" y="924778"/>
                    <a:pt x="432067" y="923219"/>
                  </a:cubicBezTo>
                  <a:close/>
                  <a:moveTo>
                    <a:pt x="586377" y="802410"/>
                  </a:moveTo>
                  <a:lnTo>
                    <a:pt x="370343" y="802410"/>
                  </a:lnTo>
                  <a:lnTo>
                    <a:pt x="370343" y="725256"/>
                  </a:lnTo>
                  <a:cubicBezTo>
                    <a:pt x="370343" y="716738"/>
                    <a:pt x="377256" y="709825"/>
                    <a:pt x="385774" y="709825"/>
                  </a:cubicBezTo>
                  <a:lnTo>
                    <a:pt x="570946" y="709825"/>
                  </a:lnTo>
                  <a:cubicBezTo>
                    <a:pt x="579464" y="709825"/>
                    <a:pt x="586377" y="716738"/>
                    <a:pt x="586377" y="725256"/>
                  </a:cubicBezTo>
                  <a:close/>
                  <a:moveTo>
                    <a:pt x="370343" y="833272"/>
                  </a:moveTo>
                  <a:lnTo>
                    <a:pt x="586377" y="833272"/>
                  </a:lnTo>
                  <a:lnTo>
                    <a:pt x="586377" y="848703"/>
                  </a:lnTo>
                  <a:cubicBezTo>
                    <a:pt x="586377" y="857221"/>
                    <a:pt x="579464" y="864134"/>
                    <a:pt x="570946" y="864134"/>
                  </a:cubicBezTo>
                  <a:lnTo>
                    <a:pt x="385774" y="864134"/>
                  </a:lnTo>
                  <a:cubicBezTo>
                    <a:pt x="377256" y="864134"/>
                    <a:pt x="370343" y="857221"/>
                    <a:pt x="370343" y="848703"/>
                  </a:cubicBezTo>
                  <a:close/>
                  <a:moveTo>
                    <a:pt x="733557" y="845957"/>
                  </a:moveTo>
                  <a:cubicBezTo>
                    <a:pt x="679750" y="883438"/>
                    <a:pt x="619307" y="907974"/>
                    <a:pt x="555515" y="919007"/>
                  </a:cubicBezTo>
                  <a:lnTo>
                    <a:pt x="555515" y="894996"/>
                  </a:lnTo>
                  <a:lnTo>
                    <a:pt x="570946" y="894996"/>
                  </a:lnTo>
                  <a:cubicBezTo>
                    <a:pt x="596469" y="894996"/>
                    <a:pt x="617239" y="874226"/>
                    <a:pt x="617239" y="848703"/>
                  </a:cubicBezTo>
                  <a:lnTo>
                    <a:pt x="617239" y="725256"/>
                  </a:lnTo>
                  <a:cubicBezTo>
                    <a:pt x="617239" y="699733"/>
                    <a:pt x="596469" y="678963"/>
                    <a:pt x="570946" y="678963"/>
                  </a:cubicBezTo>
                  <a:lnTo>
                    <a:pt x="385774" y="678963"/>
                  </a:lnTo>
                  <a:cubicBezTo>
                    <a:pt x="360251" y="678963"/>
                    <a:pt x="339481" y="699733"/>
                    <a:pt x="339481" y="725256"/>
                  </a:cubicBezTo>
                  <a:lnTo>
                    <a:pt x="339481" y="848703"/>
                  </a:lnTo>
                  <a:cubicBezTo>
                    <a:pt x="339481" y="874226"/>
                    <a:pt x="360251" y="894996"/>
                    <a:pt x="385774" y="894996"/>
                  </a:cubicBezTo>
                  <a:lnTo>
                    <a:pt x="401205" y="894996"/>
                  </a:lnTo>
                  <a:lnTo>
                    <a:pt x="401205" y="919022"/>
                  </a:lnTo>
                  <a:cubicBezTo>
                    <a:pt x="337414" y="907974"/>
                    <a:pt x="276970" y="883438"/>
                    <a:pt x="223163" y="845972"/>
                  </a:cubicBezTo>
                  <a:lnTo>
                    <a:pt x="369294" y="609369"/>
                  </a:lnTo>
                  <a:lnTo>
                    <a:pt x="385851" y="625926"/>
                  </a:lnTo>
                  <a:lnTo>
                    <a:pt x="419753" y="619847"/>
                  </a:lnTo>
                  <a:lnTo>
                    <a:pt x="439443" y="648101"/>
                  </a:lnTo>
                  <a:lnTo>
                    <a:pt x="517292" y="648101"/>
                  </a:lnTo>
                  <a:lnTo>
                    <a:pt x="536967" y="619831"/>
                  </a:lnTo>
                  <a:lnTo>
                    <a:pt x="570869" y="625911"/>
                  </a:lnTo>
                  <a:lnTo>
                    <a:pt x="587426" y="609354"/>
                  </a:lnTo>
                  <a:close/>
                  <a:moveTo>
                    <a:pt x="845957" y="733557"/>
                  </a:moveTo>
                  <a:lnTo>
                    <a:pt x="609354" y="587426"/>
                  </a:lnTo>
                  <a:lnTo>
                    <a:pt x="625911" y="570869"/>
                  </a:lnTo>
                  <a:lnTo>
                    <a:pt x="619831" y="536967"/>
                  </a:lnTo>
                  <a:lnTo>
                    <a:pt x="648101" y="517277"/>
                  </a:lnTo>
                  <a:lnTo>
                    <a:pt x="648101" y="439428"/>
                  </a:lnTo>
                  <a:lnTo>
                    <a:pt x="619831" y="419753"/>
                  </a:lnTo>
                  <a:lnTo>
                    <a:pt x="625911" y="385851"/>
                  </a:lnTo>
                  <a:lnTo>
                    <a:pt x="609354" y="369279"/>
                  </a:lnTo>
                  <a:lnTo>
                    <a:pt x="845972" y="223132"/>
                  </a:lnTo>
                  <a:cubicBezTo>
                    <a:pt x="898283" y="298281"/>
                    <a:pt x="925858" y="386206"/>
                    <a:pt x="925858" y="478360"/>
                  </a:cubicBezTo>
                  <a:cubicBezTo>
                    <a:pt x="925858" y="570514"/>
                    <a:pt x="898283" y="658439"/>
                    <a:pt x="845957" y="733557"/>
                  </a:cubicBez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xmlns="" id="{8A5E8C87-E0A6-A318-A3BD-2DE25269EAE8}"/>
                </a:ext>
              </a:extLst>
            </p:cNvPr>
            <p:cNvSpPr/>
            <p:nvPr/>
          </p:nvSpPr>
          <p:spPr>
            <a:xfrm>
              <a:off x="1353758" y="4045768"/>
              <a:ext cx="154309" cy="154309"/>
            </a:xfrm>
            <a:custGeom>
              <a:avLst/>
              <a:gdLst>
                <a:gd name="connsiteX0" fmla="*/ 77155 w 154309"/>
                <a:gd name="connsiteY0" fmla="*/ 0 h 154309"/>
                <a:gd name="connsiteX1" fmla="*/ 0 w 154309"/>
                <a:gd name="connsiteY1" fmla="*/ 77155 h 154309"/>
                <a:gd name="connsiteX2" fmla="*/ 77155 w 154309"/>
                <a:gd name="connsiteY2" fmla="*/ 154310 h 154309"/>
                <a:gd name="connsiteX3" fmla="*/ 154310 w 154309"/>
                <a:gd name="connsiteY3" fmla="*/ 77155 h 154309"/>
                <a:gd name="connsiteX4" fmla="*/ 77155 w 154309"/>
                <a:gd name="connsiteY4" fmla="*/ 0 h 154309"/>
                <a:gd name="connsiteX5" fmla="*/ 77155 w 154309"/>
                <a:gd name="connsiteY5" fmla="*/ 123448 h 154309"/>
                <a:gd name="connsiteX6" fmla="*/ 30862 w 154309"/>
                <a:gd name="connsiteY6" fmla="*/ 77155 h 154309"/>
                <a:gd name="connsiteX7" fmla="*/ 77155 w 154309"/>
                <a:gd name="connsiteY7" fmla="*/ 30862 h 154309"/>
                <a:gd name="connsiteX8" fmla="*/ 123448 w 154309"/>
                <a:gd name="connsiteY8" fmla="*/ 77155 h 154309"/>
                <a:gd name="connsiteX9" fmla="*/ 77155 w 154309"/>
                <a:gd name="connsiteY9" fmla="*/ 123448 h 15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309" h="154309">
                  <a:moveTo>
                    <a:pt x="77155" y="0"/>
                  </a:moveTo>
                  <a:cubicBezTo>
                    <a:pt x="34612" y="0"/>
                    <a:pt x="0" y="34612"/>
                    <a:pt x="0" y="77155"/>
                  </a:cubicBezTo>
                  <a:cubicBezTo>
                    <a:pt x="0" y="119698"/>
                    <a:pt x="34612" y="154310"/>
                    <a:pt x="77155" y="154310"/>
                  </a:cubicBezTo>
                  <a:cubicBezTo>
                    <a:pt x="119698" y="154310"/>
                    <a:pt x="154310" y="119698"/>
                    <a:pt x="154310" y="77155"/>
                  </a:cubicBezTo>
                  <a:cubicBezTo>
                    <a:pt x="154310" y="34612"/>
                    <a:pt x="119698" y="0"/>
                    <a:pt x="77155" y="0"/>
                  </a:cubicBezTo>
                  <a:close/>
                  <a:moveTo>
                    <a:pt x="77155" y="123448"/>
                  </a:moveTo>
                  <a:cubicBezTo>
                    <a:pt x="51632" y="123448"/>
                    <a:pt x="30862" y="102678"/>
                    <a:pt x="30862" y="77155"/>
                  </a:cubicBezTo>
                  <a:cubicBezTo>
                    <a:pt x="30862" y="51632"/>
                    <a:pt x="51632" y="30862"/>
                    <a:pt x="77155" y="30862"/>
                  </a:cubicBezTo>
                  <a:cubicBezTo>
                    <a:pt x="102678" y="30862"/>
                    <a:pt x="123448" y="51632"/>
                    <a:pt x="123448" y="77155"/>
                  </a:cubicBezTo>
                  <a:cubicBezTo>
                    <a:pt x="123448" y="102678"/>
                    <a:pt x="102678" y="123448"/>
                    <a:pt x="77155" y="123448"/>
                  </a:cubicBez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xmlns="" id="{B9BAEFD0-7326-2916-AAD1-B098AC07778C}"/>
                </a:ext>
              </a:extLst>
            </p:cNvPr>
            <p:cNvSpPr/>
            <p:nvPr/>
          </p:nvSpPr>
          <p:spPr>
            <a:xfrm>
              <a:off x="1616084" y="3968613"/>
              <a:ext cx="246895" cy="293188"/>
            </a:xfrm>
            <a:custGeom>
              <a:avLst/>
              <a:gdLst>
                <a:gd name="connsiteX0" fmla="*/ 123448 w 246895"/>
                <a:gd name="connsiteY0" fmla="*/ 0 h 293188"/>
                <a:gd name="connsiteX1" fmla="*/ 0 w 246895"/>
                <a:gd name="connsiteY1" fmla="*/ 123448 h 293188"/>
                <a:gd name="connsiteX2" fmla="*/ 61724 w 246895"/>
                <a:gd name="connsiteY2" fmla="*/ 225416 h 293188"/>
                <a:gd name="connsiteX3" fmla="*/ 61724 w 246895"/>
                <a:gd name="connsiteY3" fmla="*/ 293188 h 293188"/>
                <a:gd name="connsiteX4" fmla="*/ 185172 w 246895"/>
                <a:gd name="connsiteY4" fmla="*/ 293188 h 293188"/>
                <a:gd name="connsiteX5" fmla="*/ 185172 w 246895"/>
                <a:gd name="connsiteY5" fmla="*/ 225416 h 293188"/>
                <a:gd name="connsiteX6" fmla="*/ 246896 w 246895"/>
                <a:gd name="connsiteY6" fmla="*/ 123448 h 293188"/>
                <a:gd name="connsiteX7" fmla="*/ 123448 w 246895"/>
                <a:gd name="connsiteY7" fmla="*/ 0 h 293188"/>
                <a:gd name="connsiteX8" fmla="*/ 92586 w 246895"/>
                <a:gd name="connsiteY8" fmla="*/ 262326 h 293188"/>
                <a:gd name="connsiteX9" fmla="*/ 92586 w 246895"/>
                <a:gd name="connsiteY9" fmla="*/ 231465 h 293188"/>
                <a:gd name="connsiteX10" fmla="*/ 154310 w 246895"/>
                <a:gd name="connsiteY10" fmla="*/ 231465 h 293188"/>
                <a:gd name="connsiteX11" fmla="*/ 154310 w 246895"/>
                <a:gd name="connsiteY11" fmla="*/ 262326 h 293188"/>
                <a:gd name="connsiteX12" fmla="*/ 108017 w 246895"/>
                <a:gd name="connsiteY12" fmla="*/ 123448 h 293188"/>
                <a:gd name="connsiteX13" fmla="*/ 123448 w 246895"/>
                <a:gd name="connsiteY13" fmla="*/ 108017 h 293188"/>
                <a:gd name="connsiteX14" fmla="*/ 138879 w 246895"/>
                <a:gd name="connsiteY14" fmla="*/ 123448 h 293188"/>
                <a:gd name="connsiteX15" fmla="*/ 123448 w 246895"/>
                <a:gd name="connsiteY15" fmla="*/ 138879 h 293188"/>
                <a:gd name="connsiteX16" fmla="*/ 108017 w 246895"/>
                <a:gd name="connsiteY16" fmla="*/ 123448 h 293188"/>
                <a:gd name="connsiteX17" fmla="*/ 165960 w 246895"/>
                <a:gd name="connsiteY17" fmla="*/ 200603 h 293188"/>
                <a:gd name="connsiteX18" fmla="*/ 138879 w 246895"/>
                <a:gd name="connsiteY18" fmla="*/ 200603 h 293188"/>
                <a:gd name="connsiteX19" fmla="*/ 138879 w 246895"/>
                <a:gd name="connsiteY19" fmla="*/ 166901 h 293188"/>
                <a:gd name="connsiteX20" fmla="*/ 169741 w 246895"/>
                <a:gd name="connsiteY20" fmla="*/ 123448 h 293188"/>
                <a:gd name="connsiteX21" fmla="*/ 123448 w 246895"/>
                <a:gd name="connsiteY21" fmla="*/ 77155 h 293188"/>
                <a:gd name="connsiteX22" fmla="*/ 77155 w 246895"/>
                <a:gd name="connsiteY22" fmla="*/ 123448 h 293188"/>
                <a:gd name="connsiteX23" fmla="*/ 108017 w 246895"/>
                <a:gd name="connsiteY23" fmla="*/ 166901 h 293188"/>
                <a:gd name="connsiteX24" fmla="*/ 108017 w 246895"/>
                <a:gd name="connsiteY24" fmla="*/ 200603 h 293188"/>
                <a:gd name="connsiteX25" fmla="*/ 80935 w 246895"/>
                <a:gd name="connsiteY25" fmla="*/ 200603 h 293188"/>
                <a:gd name="connsiteX26" fmla="*/ 30862 w 246895"/>
                <a:gd name="connsiteY26" fmla="*/ 123448 h 293188"/>
                <a:gd name="connsiteX27" fmla="*/ 123448 w 246895"/>
                <a:gd name="connsiteY27" fmla="*/ 30862 h 293188"/>
                <a:gd name="connsiteX28" fmla="*/ 216034 w 246895"/>
                <a:gd name="connsiteY28" fmla="*/ 123448 h 293188"/>
                <a:gd name="connsiteX29" fmla="*/ 165960 w 246895"/>
                <a:gd name="connsiteY29" fmla="*/ 200603 h 29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46895" h="293188">
                  <a:moveTo>
                    <a:pt x="123448" y="0"/>
                  </a:moveTo>
                  <a:cubicBezTo>
                    <a:pt x="55382" y="0"/>
                    <a:pt x="0" y="55382"/>
                    <a:pt x="0" y="123448"/>
                  </a:cubicBezTo>
                  <a:cubicBezTo>
                    <a:pt x="0" y="166685"/>
                    <a:pt x="22344" y="203380"/>
                    <a:pt x="61724" y="225416"/>
                  </a:cubicBezTo>
                  <a:lnTo>
                    <a:pt x="61724" y="293188"/>
                  </a:lnTo>
                  <a:lnTo>
                    <a:pt x="185172" y="293188"/>
                  </a:lnTo>
                  <a:lnTo>
                    <a:pt x="185172" y="225416"/>
                  </a:lnTo>
                  <a:cubicBezTo>
                    <a:pt x="224551" y="203365"/>
                    <a:pt x="246896" y="166685"/>
                    <a:pt x="246896" y="123448"/>
                  </a:cubicBezTo>
                  <a:cubicBezTo>
                    <a:pt x="246896" y="55382"/>
                    <a:pt x="191514" y="0"/>
                    <a:pt x="123448" y="0"/>
                  </a:cubicBezTo>
                  <a:close/>
                  <a:moveTo>
                    <a:pt x="92586" y="262326"/>
                  </a:moveTo>
                  <a:lnTo>
                    <a:pt x="92586" y="231465"/>
                  </a:lnTo>
                  <a:lnTo>
                    <a:pt x="154310" y="231465"/>
                  </a:lnTo>
                  <a:lnTo>
                    <a:pt x="154310" y="262326"/>
                  </a:lnTo>
                  <a:close/>
                  <a:moveTo>
                    <a:pt x="108017" y="123448"/>
                  </a:moveTo>
                  <a:cubicBezTo>
                    <a:pt x="108017" y="114945"/>
                    <a:pt x="114930" y="108017"/>
                    <a:pt x="123448" y="108017"/>
                  </a:cubicBezTo>
                  <a:cubicBezTo>
                    <a:pt x="131966" y="108017"/>
                    <a:pt x="138879" y="114945"/>
                    <a:pt x="138879" y="123448"/>
                  </a:cubicBezTo>
                  <a:cubicBezTo>
                    <a:pt x="138879" y="131950"/>
                    <a:pt x="131966" y="138879"/>
                    <a:pt x="123448" y="138879"/>
                  </a:cubicBezTo>
                  <a:cubicBezTo>
                    <a:pt x="114930" y="138879"/>
                    <a:pt x="108017" y="131950"/>
                    <a:pt x="108017" y="123448"/>
                  </a:cubicBezTo>
                  <a:close/>
                  <a:moveTo>
                    <a:pt x="165960" y="200603"/>
                  </a:moveTo>
                  <a:lnTo>
                    <a:pt x="138879" y="200603"/>
                  </a:lnTo>
                  <a:lnTo>
                    <a:pt x="138879" y="166901"/>
                  </a:lnTo>
                  <a:cubicBezTo>
                    <a:pt x="156794" y="160513"/>
                    <a:pt x="169741" y="143539"/>
                    <a:pt x="169741" y="123448"/>
                  </a:cubicBezTo>
                  <a:cubicBezTo>
                    <a:pt x="169741" y="97925"/>
                    <a:pt x="148971" y="77155"/>
                    <a:pt x="123448" y="77155"/>
                  </a:cubicBezTo>
                  <a:cubicBezTo>
                    <a:pt x="97925" y="77155"/>
                    <a:pt x="77155" y="97925"/>
                    <a:pt x="77155" y="123448"/>
                  </a:cubicBezTo>
                  <a:cubicBezTo>
                    <a:pt x="77155" y="143539"/>
                    <a:pt x="90101" y="160513"/>
                    <a:pt x="108017" y="166901"/>
                  </a:cubicBezTo>
                  <a:lnTo>
                    <a:pt x="108017" y="200603"/>
                  </a:lnTo>
                  <a:lnTo>
                    <a:pt x="80935" y="200603"/>
                  </a:lnTo>
                  <a:cubicBezTo>
                    <a:pt x="60999" y="190464"/>
                    <a:pt x="30862" y="167889"/>
                    <a:pt x="30862" y="123448"/>
                  </a:cubicBezTo>
                  <a:cubicBezTo>
                    <a:pt x="30862" y="72387"/>
                    <a:pt x="72387" y="30862"/>
                    <a:pt x="123448" y="30862"/>
                  </a:cubicBezTo>
                  <a:cubicBezTo>
                    <a:pt x="174509" y="30862"/>
                    <a:pt x="216034" y="72387"/>
                    <a:pt x="216034" y="123448"/>
                  </a:cubicBezTo>
                  <a:cubicBezTo>
                    <a:pt x="216034" y="167889"/>
                    <a:pt x="185897" y="190464"/>
                    <a:pt x="165960" y="200603"/>
                  </a:cubicBez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xmlns="" id="{E5464F53-9279-2839-0F87-3AB474C08E06}"/>
                </a:ext>
              </a:extLst>
            </p:cNvPr>
            <p:cNvSpPr/>
            <p:nvPr/>
          </p:nvSpPr>
          <p:spPr>
            <a:xfrm>
              <a:off x="1014276" y="4030337"/>
              <a:ext cx="216033" cy="216033"/>
            </a:xfrm>
            <a:custGeom>
              <a:avLst/>
              <a:gdLst>
                <a:gd name="connsiteX0" fmla="*/ 0 w 216033"/>
                <a:gd name="connsiteY0" fmla="*/ 216034 h 216033"/>
                <a:gd name="connsiteX1" fmla="*/ 216034 w 216033"/>
                <a:gd name="connsiteY1" fmla="*/ 216034 h 216033"/>
                <a:gd name="connsiteX2" fmla="*/ 216034 w 216033"/>
                <a:gd name="connsiteY2" fmla="*/ 0 h 216033"/>
                <a:gd name="connsiteX3" fmla="*/ 0 w 216033"/>
                <a:gd name="connsiteY3" fmla="*/ 0 h 216033"/>
                <a:gd name="connsiteX4" fmla="*/ 123448 w 216033"/>
                <a:gd name="connsiteY4" fmla="*/ 185172 h 216033"/>
                <a:gd name="connsiteX5" fmla="*/ 92586 w 216033"/>
                <a:gd name="connsiteY5" fmla="*/ 185172 h 216033"/>
                <a:gd name="connsiteX6" fmla="*/ 92586 w 216033"/>
                <a:gd name="connsiteY6" fmla="*/ 154310 h 216033"/>
                <a:gd name="connsiteX7" fmla="*/ 123448 w 216033"/>
                <a:gd name="connsiteY7" fmla="*/ 154310 h 216033"/>
                <a:gd name="connsiteX8" fmla="*/ 92586 w 216033"/>
                <a:gd name="connsiteY8" fmla="*/ 30862 h 216033"/>
                <a:gd name="connsiteX9" fmla="*/ 123448 w 216033"/>
                <a:gd name="connsiteY9" fmla="*/ 30862 h 216033"/>
                <a:gd name="connsiteX10" fmla="*/ 123448 w 216033"/>
                <a:gd name="connsiteY10" fmla="*/ 61724 h 216033"/>
                <a:gd name="connsiteX11" fmla="*/ 92586 w 216033"/>
                <a:gd name="connsiteY11" fmla="*/ 61724 h 216033"/>
                <a:gd name="connsiteX12" fmla="*/ 30862 w 216033"/>
                <a:gd name="connsiteY12" fmla="*/ 30862 h 216033"/>
                <a:gd name="connsiteX13" fmla="*/ 61724 w 216033"/>
                <a:gd name="connsiteY13" fmla="*/ 30862 h 216033"/>
                <a:gd name="connsiteX14" fmla="*/ 61724 w 216033"/>
                <a:gd name="connsiteY14" fmla="*/ 92586 h 216033"/>
                <a:gd name="connsiteX15" fmla="*/ 154310 w 216033"/>
                <a:gd name="connsiteY15" fmla="*/ 92586 h 216033"/>
                <a:gd name="connsiteX16" fmla="*/ 154310 w 216033"/>
                <a:gd name="connsiteY16" fmla="*/ 30862 h 216033"/>
                <a:gd name="connsiteX17" fmla="*/ 185172 w 216033"/>
                <a:gd name="connsiteY17" fmla="*/ 30862 h 216033"/>
                <a:gd name="connsiteX18" fmla="*/ 185172 w 216033"/>
                <a:gd name="connsiteY18" fmla="*/ 185172 h 216033"/>
                <a:gd name="connsiteX19" fmla="*/ 154310 w 216033"/>
                <a:gd name="connsiteY19" fmla="*/ 185172 h 216033"/>
                <a:gd name="connsiteX20" fmla="*/ 154310 w 216033"/>
                <a:gd name="connsiteY20" fmla="*/ 123448 h 216033"/>
                <a:gd name="connsiteX21" fmla="*/ 61724 w 216033"/>
                <a:gd name="connsiteY21" fmla="*/ 123448 h 216033"/>
                <a:gd name="connsiteX22" fmla="*/ 61724 w 216033"/>
                <a:gd name="connsiteY22" fmla="*/ 185172 h 216033"/>
                <a:gd name="connsiteX23" fmla="*/ 30862 w 216033"/>
                <a:gd name="connsiteY23" fmla="*/ 185172 h 21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6033" h="216033">
                  <a:moveTo>
                    <a:pt x="0" y="216034"/>
                  </a:moveTo>
                  <a:lnTo>
                    <a:pt x="216034" y="216034"/>
                  </a:lnTo>
                  <a:lnTo>
                    <a:pt x="216034" y="0"/>
                  </a:lnTo>
                  <a:lnTo>
                    <a:pt x="0" y="0"/>
                  </a:lnTo>
                  <a:close/>
                  <a:moveTo>
                    <a:pt x="123448" y="185172"/>
                  </a:moveTo>
                  <a:lnTo>
                    <a:pt x="92586" y="185172"/>
                  </a:lnTo>
                  <a:lnTo>
                    <a:pt x="92586" y="154310"/>
                  </a:lnTo>
                  <a:lnTo>
                    <a:pt x="123448" y="154310"/>
                  </a:lnTo>
                  <a:close/>
                  <a:moveTo>
                    <a:pt x="92586" y="30862"/>
                  </a:moveTo>
                  <a:lnTo>
                    <a:pt x="123448" y="30862"/>
                  </a:lnTo>
                  <a:lnTo>
                    <a:pt x="123448" y="61724"/>
                  </a:lnTo>
                  <a:lnTo>
                    <a:pt x="92586" y="61724"/>
                  </a:lnTo>
                  <a:close/>
                  <a:moveTo>
                    <a:pt x="30862" y="30862"/>
                  </a:moveTo>
                  <a:lnTo>
                    <a:pt x="61724" y="30862"/>
                  </a:lnTo>
                  <a:lnTo>
                    <a:pt x="61724" y="92586"/>
                  </a:lnTo>
                  <a:lnTo>
                    <a:pt x="154310" y="92586"/>
                  </a:lnTo>
                  <a:lnTo>
                    <a:pt x="154310" y="30862"/>
                  </a:lnTo>
                  <a:lnTo>
                    <a:pt x="185172" y="30862"/>
                  </a:lnTo>
                  <a:lnTo>
                    <a:pt x="185172" y="185172"/>
                  </a:lnTo>
                  <a:lnTo>
                    <a:pt x="154310" y="185172"/>
                  </a:lnTo>
                  <a:lnTo>
                    <a:pt x="154310" y="123448"/>
                  </a:lnTo>
                  <a:lnTo>
                    <a:pt x="61724" y="123448"/>
                  </a:lnTo>
                  <a:lnTo>
                    <a:pt x="61724" y="185172"/>
                  </a:lnTo>
                  <a:lnTo>
                    <a:pt x="30862" y="185172"/>
                  </a:lnTo>
                  <a:close/>
                </a:path>
              </a:pathLst>
            </a:custGeom>
            <a:grpFill/>
            <a:ln w="15329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6439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C44265BA-AAD3-7852-02E5-8BE03BF3DAC8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夯实基础，内部管理持续改进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E18CE12-69FA-2650-6ACD-988D1B5DEF13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02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4" name="矩形: 对角圆角 3">
            <a:extLst>
              <a:ext uri="{FF2B5EF4-FFF2-40B4-BE49-F238E27FC236}">
                <a16:creationId xmlns:a16="http://schemas.microsoft.com/office/drawing/2014/main" xmlns="" id="{36DFAEA5-C89A-50DD-2B8C-32E8A5703BA2}"/>
              </a:ext>
            </a:extLst>
          </p:cNvPr>
          <p:cNvSpPr/>
          <p:nvPr/>
        </p:nvSpPr>
        <p:spPr>
          <a:xfrm>
            <a:off x="1075935" y="1554272"/>
            <a:ext cx="5064307" cy="215625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xmlns="" id="{2C61EE5B-435D-85FC-6D4C-1DF03DA30CA5}"/>
              </a:ext>
            </a:extLst>
          </p:cNvPr>
          <p:cNvSpPr/>
          <p:nvPr/>
        </p:nvSpPr>
        <p:spPr>
          <a:xfrm>
            <a:off x="355600" y="4313935"/>
            <a:ext cx="5064307" cy="2156251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xmlns="" id="{D457A577-E434-FA6B-7CD1-B41FB05356D0}"/>
              </a:ext>
            </a:extLst>
          </p:cNvPr>
          <p:cNvSpPr/>
          <p:nvPr/>
        </p:nvSpPr>
        <p:spPr>
          <a:xfrm>
            <a:off x="6759393" y="897297"/>
            <a:ext cx="5064307" cy="2156252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xmlns="" id="{96AA8193-48A0-4777-BAC8-0A2760186F59}"/>
              </a:ext>
            </a:extLst>
          </p:cNvPr>
          <p:cNvSpPr/>
          <p:nvPr/>
        </p:nvSpPr>
        <p:spPr>
          <a:xfrm>
            <a:off x="6140242" y="3777674"/>
            <a:ext cx="5064307" cy="2156251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xmlns="" id="{7B367C99-F98F-CC74-CA15-2986F0C21B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178847"/>
              </p:ext>
            </p:extLst>
          </p:nvPr>
        </p:nvGraphicFramePr>
        <p:xfrm>
          <a:off x="499169" y="1553579"/>
          <a:ext cx="3252424" cy="229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xmlns="" id="{CECA0851-C9B5-7433-4765-718057C30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369089"/>
              </p:ext>
            </p:extLst>
          </p:nvPr>
        </p:nvGraphicFramePr>
        <p:xfrm>
          <a:off x="6260820" y="846805"/>
          <a:ext cx="3252424" cy="229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xmlns="" id="{F881A7AC-0080-3DAF-70DA-5411D2D6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638690"/>
              </p:ext>
            </p:extLst>
          </p:nvPr>
        </p:nvGraphicFramePr>
        <p:xfrm>
          <a:off x="5675260" y="3743498"/>
          <a:ext cx="3252424" cy="229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51621C60-BDDF-F3E4-D053-1F0EF62ABC93}"/>
              </a:ext>
            </a:extLst>
          </p:cNvPr>
          <p:cNvSpPr txBox="1"/>
          <p:nvPr/>
        </p:nvSpPr>
        <p:spPr>
          <a:xfrm>
            <a:off x="3026314" y="2288668"/>
            <a:ext cx="2874853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强化员工职业素质和道德培养，加大业务技能培训力度，培训课程比去年增加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40%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C62D7850-3E11-666C-7E48-8793BFF9B706}"/>
              </a:ext>
            </a:extLst>
          </p:cNvPr>
          <p:cNvSpPr txBox="1"/>
          <p:nvPr/>
        </p:nvSpPr>
        <p:spPr>
          <a:xfrm>
            <a:off x="2368839" y="5042593"/>
            <a:ext cx="2874853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集中精力理顺各方面的关系，做好售中、售前、售后服务，着力巩固业务规模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D3F68644-96BD-5DB1-F5A1-4FDE1A457690}"/>
              </a:ext>
            </a:extLst>
          </p:cNvPr>
          <p:cNvSpPr txBox="1"/>
          <p:nvPr/>
        </p:nvSpPr>
        <p:spPr>
          <a:xfrm>
            <a:off x="3026313" y="1770256"/>
            <a:ext cx="1964327" cy="3235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人力管理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DA8B680E-6D71-60BE-433C-F04AFC137247}"/>
              </a:ext>
            </a:extLst>
          </p:cNvPr>
          <p:cNvSpPr txBox="1"/>
          <p:nvPr/>
        </p:nvSpPr>
        <p:spPr>
          <a:xfrm>
            <a:off x="2376065" y="4553796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财务管理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BA624016-E657-A8A8-C772-130A2EDF6B74}"/>
              </a:ext>
            </a:extLst>
          </p:cNvPr>
          <p:cNvSpPr txBox="1"/>
          <p:nvPr/>
        </p:nvSpPr>
        <p:spPr>
          <a:xfrm>
            <a:off x="8831985" y="1143089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经营管理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6950A9B5-C817-2E0E-79ED-261B3A630FEB}"/>
              </a:ext>
            </a:extLst>
          </p:cNvPr>
          <p:cNvSpPr txBox="1"/>
          <p:nvPr/>
        </p:nvSpPr>
        <p:spPr>
          <a:xfrm>
            <a:off x="8831985" y="1650234"/>
            <a:ext cx="2874853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集中精力理顺各方面的关系，做好售中、售前、售后服务，着力巩固业务规模</a:t>
            </a: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xmlns="" id="{63B01DFE-26AC-71F4-5994-082494700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823490"/>
              </p:ext>
            </p:extLst>
          </p:nvPr>
        </p:nvGraphicFramePr>
        <p:xfrm>
          <a:off x="-136255" y="4268176"/>
          <a:ext cx="3252424" cy="229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FCD2F292-4377-5109-79DA-166A0FC26B45}"/>
              </a:ext>
            </a:extLst>
          </p:cNvPr>
          <p:cNvSpPr txBox="1"/>
          <p:nvPr/>
        </p:nvSpPr>
        <p:spPr>
          <a:xfrm>
            <a:off x="8201411" y="4046651"/>
            <a:ext cx="1346522" cy="3745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安全管理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00090930-9E2D-0580-B3FA-81FC12081D35}"/>
              </a:ext>
            </a:extLst>
          </p:cNvPr>
          <p:cNvSpPr txBox="1"/>
          <p:nvPr/>
        </p:nvSpPr>
        <p:spPr>
          <a:xfrm>
            <a:off x="8201411" y="4553796"/>
            <a:ext cx="2874853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始终本着“安全第一、预防为主、综合管理”的方针，安全事件发生率下降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20%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15E74A97-1C25-C17D-37BE-C10A79B49646}"/>
              </a:ext>
            </a:extLst>
          </p:cNvPr>
          <p:cNvSpPr/>
          <p:nvPr/>
        </p:nvSpPr>
        <p:spPr>
          <a:xfrm rot="19572997">
            <a:off x="1681206" y="2265132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2F954212-65C4-3768-0FA1-BB56469B2100}"/>
              </a:ext>
            </a:extLst>
          </p:cNvPr>
          <p:cNvSpPr txBox="1"/>
          <p:nvPr/>
        </p:nvSpPr>
        <p:spPr>
          <a:xfrm>
            <a:off x="1630485" y="2310706"/>
            <a:ext cx="123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</a:rPr>
              <a:t>40</a:t>
            </a:r>
            <a:endParaRPr lang="zh-CN" altLang="en-US" sz="4000" b="1" dirty="0">
              <a:solidFill>
                <a:schemeClr val="bg2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F24FA5DD-A45F-1D52-01C5-F5649E4B3137}"/>
              </a:ext>
            </a:extLst>
          </p:cNvPr>
          <p:cNvSpPr txBox="1"/>
          <p:nvPr/>
        </p:nvSpPr>
        <p:spPr>
          <a:xfrm>
            <a:off x="2199458" y="2563087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</a:rPr>
              <a:t>%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1D737A03-4B55-635D-CC1D-BC929604EE48}"/>
              </a:ext>
            </a:extLst>
          </p:cNvPr>
          <p:cNvSpPr txBox="1"/>
          <p:nvPr/>
        </p:nvSpPr>
        <p:spPr>
          <a:xfrm>
            <a:off x="7979070" y="1855584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xmlns="" id="{E4E692CF-CD93-5534-3FC0-0C384D7DE1FA}"/>
              </a:ext>
            </a:extLst>
          </p:cNvPr>
          <p:cNvSpPr/>
          <p:nvPr/>
        </p:nvSpPr>
        <p:spPr>
          <a:xfrm rot="19572997">
            <a:off x="6872095" y="4450491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42F660F1-F531-5622-2FDD-7A2457F83606}"/>
              </a:ext>
            </a:extLst>
          </p:cNvPr>
          <p:cNvSpPr txBox="1"/>
          <p:nvPr/>
        </p:nvSpPr>
        <p:spPr>
          <a:xfrm>
            <a:off x="6821374" y="4496065"/>
            <a:ext cx="123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</a:rPr>
              <a:t>20</a:t>
            </a:r>
            <a:endParaRPr lang="zh-CN" altLang="en-US" sz="4000" b="1" dirty="0">
              <a:solidFill>
                <a:schemeClr val="bg2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F90B1C75-FDF5-8129-49E2-97F3C4A78368}"/>
              </a:ext>
            </a:extLst>
          </p:cNvPr>
          <p:cNvSpPr txBox="1"/>
          <p:nvPr/>
        </p:nvSpPr>
        <p:spPr>
          <a:xfrm>
            <a:off x="7390347" y="4748446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</a:rPr>
              <a:t>%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18F6B4D3-F518-8AAA-73C9-FF4C3B4F44CD}"/>
              </a:ext>
            </a:extLst>
          </p:cNvPr>
          <p:cNvSpPr/>
          <p:nvPr/>
        </p:nvSpPr>
        <p:spPr>
          <a:xfrm rot="19572997">
            <a:off x="7448818" y="1554846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AC06FB4-48DC-8DE3-D968-B09171F2542E}"/>
              </a:ext>
            </a:extLst>
          </p:cNvPr>
          <p:cNvSpPr txBox="1"/>
          <p:nvPr/>
        </p:nvSpPr>
        <p:spPr>
          <a:xfrm>
            <a:off x="7398097" y="1600420"/>
            <a:ext cx="123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</a:rPr>
              <a:t>80</a:t>
            </a:r>
            <a:endParaRPr lang="zh-CN" altLang="en-US" sz="4000" b="1" dirty="0">
              <a:solidFill>
                <a:schemeClr val="bg2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3C8EA14C-1CBA-8E74-FF8A-2CAF68550936}"/>
              </a:ext>
            </a:extLst>
          </p:cNvPr>
          <p:cNvSpPr txBox="1"/>
          <p:nvPr/>
        </p:nvSpPr>
        <p:spPr>
          <a:xfrm>
            <a:off x="7967070" y="1852801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</a:rPr>
              <a:t>%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10D9ABC0-24C9-40AA-12E8-A4F47502B23C}"/>
              </a:ext>
            </a:extLst>
          </p:cNvPr>
          <p:cNvSpPr/>
          <p:nvPr/>
        </p:nvSpPr>
        <p:spPr>
          <a:xfrm rot="19572997">
            <a:off x="1039523" y="4987040"/>
            <a:ext cx="884805" cy="88480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F78D1E9C-1E8C-AFD7-709B-9DE603B7B4A4}"/>
              </a:ext>
            </a:extLst>
          </p:cNvPr>
          <p:cNvSpPr txBox="1"/>
          <p:nvPr/>
        </p:nvSpPr>
        <p:spPr>
          <a:xfrm>
            <a:off x="988802" y="5032614"/>
            <a:ext cx="123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2"/>
                </a:solidFill>
              </a:rPr>
              <a:t>70</a:t>
            </a:r>
            <a:endParaRPr lang="zh-CN" altLang="en-US" sz="4000" b="1" dirty="0">
              <a:solidFill>
                <a:schemeClr val="bg2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00B7629C-B07D-9BD1-B0AD-86EC13F887EA}"/>
              </a:ext>
            </a:extLst>
          </p:cNvPr>
          <p:cNvSpPr txBox="1"/>
          <p:nvPr/>
        </p:nvSpPr>
        <p:spPr>
          <a:xfrm>
            <a:off x="1557775" y="5284995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</a:rPr>
              <a:t>%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9133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42548CB4-BEEA-BF21-7862-A1ACB7D2C9FA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稳中求进，团队运作稳步发展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54B22C2-9AC1-B9D9-0109-F0713EE90B40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51E682DD-03C7-FE92-778A-E6E331FEB06F}"/>
              </a:ext>
            </a:extLst>
          </p:cNvPr>
          <p:cNvSpPr/>
          <p:nvPr/>
        </p:nvSpPr>
        <p:spPr>
          <a:xfrm>
            <a:off x="645545" y="544751"/>
            <a:ext cx="10900910" cy="5421111"/>
          </a:xfrm>
          <a:custGeom>
            <a:avLst/>
            <a:gdLst>
              <a:gd name="connsiteX0" fmla="*/ 2373809 w 4747618"/>
              <a:gd name="connsiteY0" fmla="*/ 0 h 2361031"/>
              <a:gd name="connsiteX1" fmla="*/ 4736039 w 4747618"/>
              <a:gd name="connsiteY1" fmla="*/ 2131711 h 2361031"/>
              <a:gd name="connsiteX2" fmla="*/ 4747618 w 4747618"/>
              <a:gd name="connsiteY2" fmla="*/ 2361031 h 2361031"/>
              <a:gd name="connsiteX3" fmla="*/ 0 w 4747618"/>
              <a:gd name="connsiteY3" fmla="*/ 2361031 h 2361031"/>
              <a:gd name="connsiteX4" fmla="*/ 11579 w 4747618"/>
              <a:gd name="connsiteY4" fmla="*/ 2131711 h 2361031"/>
              <a:gd name="connsiteX5" fmla="*/ 2373809 w 4747618"/>
              <a:gd name="connsiteY5" fmla="*/ 0 h 23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7618" h="2361031">
                <a:moveTo>
                  <a:pt x="2373809" y="0"/>
                </a:moveTo>
                <a:cubicBezTo>
                  <a:pt x="3603241" y="0"/>
                  <a:pt x="4614441" y="934361"/>
                  <a:pt x="4736039" y="2131711"/>
                </a:cubicBezTo>
                <a:lnTo>
                  <a:pt x="4747618" y="2361031"/>
                </a:lnTo>
                <a:lnTo>
                  <a:pt x="0" y="2361031"/>
                </a:lnTo>
                <a:lnTo>
                  <a:pt x="11579" y="2131711"/>
                </a:lnTo>
                <a:cubicBezTo>
                  <a:pt x="133177" y="934361"/>
                  <a:pt x="1144377" y="0"/>
                  <a:pt x="2373809" y="0"/>
                </a:cubicBezTo>
                <a:close/>
              </a:path>
            </a:pathLst>
          </a:custGeom>
          <a:gradFill flip="none" rotWithShape="0">
            <a:gsLst>
              <a:gs pos="47800">
                <a:schemeClr val="bg1">
                  <a:lumMod val="50000"/>
                  <a:alpha val="0"/>
                </a:schemeClr>
              </a:gs>
              <a:gs pos="0">
                <a:schemeClr val="bg1">
                  <a:alpha val="16000"/>
                  <a:lumMod val="74000"/>
                </a:schemeClr>
              </a:gs>
              <a:gs pos="100000">
                <a:schemeClr val="bg1">
                  <a:alpha val="6000"/>
                  <a:lumMod val="74000"/>
                </a:schemeClr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99818BC-A092-C20C-0C7A-5C0586BCEC2A}"/>
              </a:ext>
            </a:extLst>
          </p:cNvPr>
          <p:cNvSpPr/>
          <p:nvPr/>
        </p:nvSpPr>
        <p:spPr>
          <a:xfrm>
            <a:off x="2111379" y="2002693"/>
            <a:ext cx="7969243" cy="3963170"/>
          </a:xfrm>
          <a:custGeom>
            <a:avLst/>
            <a:gdLst>
              <a:gd name="connsiteX0" fmla="*/ 2373809 w 4747618"/>
              <a:gd name="connsiteY0" fmla="*/ 0 h 2361031"/>
              <a:gd name="connsiteX1" fmla="*/ 4736039 w 4747618"/>
              <a:gd name="connsiteY1" fmla="*/ 2131711 h 2361031"/>
              <a:gd name="connsiteX2" fmla="*/ 4747618 w 4747618"/>
              <a:gd name="connsiteY2" fmla="*/ 2361031 h 2361031"/>
              <a:gd name="connsiteX3" fmla="*/ 0 w 4747618"/>
              <a:gd name="connsiteY3" fmla="*/ 2361031 h 2361031"/>
              <a:gd name="connsiteX4" fmla="*/ 11579 w 4747618"/>
              <a:gd name="connsiteY4" fmla="*/ 2131711 h 2361031"/>
              <a:gd name="connsiteX5" fmla="*/ 2373809 w 4747618"/>
              <a:gd name="connsiteY5" fmla="*/ 0 h 23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7618" h="2361031">
                <a:moveTo>
                  <a:pt x="2373809" y="0"/>
                </a:moveTo>
                <a:cubicBezTo>
                  <a:pt x="3603241" y="0"/>
                  <a:pt x="4614441" y="934361"/>
                  <a:pt x="4736039" y="2131711"/>
                </a:cubicBezTo>
                <a:lnTo>
                  <a:pt x="4747618" y="2361031"/>
                </a:lnTo>
                <a:lnTo>
                  <a:pt x="0" y="2361031"/>
                </a:lnTo>
                <a:lnTo>
                  <a:pt x="11579" y="2131711"/>
                </a:lnTo>
                <a:cubicBezTo>
                  <a:pt x="133177" y="934361"/>
                  <a:pt x="1144377" y="0"/>
                  <a:pt x="2373809" y="0"/>
                </a:cubicBezTo>
                <a:close/>
              </a:path>
            </a:pathLst>
          </a:custGeom>
          <a:gradFill flip="none" rotWithShape="1">
            <a:gsLst>
              <a:gs pos="47800">
                <a:srgbClr val="0162EC">
                  <a:alpha val="0"/>
                </a:srgbClr>
              </a:gs>
              <a:gs pos="0">
                <a:schemeClr val="accent1">
                  <a:alpha val="18000"/>
                </a:schemeClr>
              </a:gs>
              <a:gs pos="100000">
                <a:schemeClr val="accent1">
                  <a:alpha val="18000"/>
                </a:schemeClr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xmlns="" id="{A4C936A9-F0F2-37B3-7B00-A78FCA381950}"/>
              </a:ext>
            </a:extLst>
          </p:cNvPr>
          <p:cNvCxnSpPr>
            <a:cxnSpLocks/>
          </p:cNvCxnSpPr>
          <p:nvPr/>
        </p:nvCxnSpPr>
        <p:spPr>
          <a:xfrm>
            <a:off x="312896" y="5965862"/>
            <a:ext cx="11566209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378AA93E-3A13-1868-1520-C68CEC881870}"/>
              </a:ext>
            </a:extLst>
          </p:cNvPr>
          <p:cNvSpPr/>
          <p:nvPr/>
        </p:nvSpPr>
        <p:spPr>
          <a:xfrm>
            <a:off x="3801110" y="3683326"/>
            <a:ext cx="4589780" cy="2282536"/>
          </a:xfrm>
          <a:custGeom>
            <a:avLst/>
            <a:gdLst>
              <a:gd name="connsiteX0" fmla="*/ 2373809 w 4747618"/>
              <a:gd name="connsiteY0" fmla="*/ 0 h 2361031"/>
              <a:gd name="connsiteX1" fmla="*/ 4736039 w 4747618"/>
              <a:gd name="connsiteY1" fmla="*/ 2131711 h 2361031"/>
              <a:gd name="connsiteX2" fmla="*/ 4747618 w 4747618"/>
              <a:gd name="connsiteY2" fmla="*/ 2361031 h 2361031"/>
              <a:gd name="connsiteX3" fmla="*/ 0 w 4747618"/>
              <a:gd name="connsiteY3" fmla="*/ 2361031 h 2361031"/>
              <a:gd name="connsiteX4" fmla="*/ 11579 w 4747618"/>
              <a:gd name="connsiteY4" fmla="*/ 2131711 h 2361031"/>
              <a:gd name="connsiteX5" fmla="*/ 2373809 w 4747618"/>
              <a:gd name="connsiteY5" fmla="*/ 0 h 23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7618" h="2361031">
                <a:moveTo>
                  <a:pt x="2373809" y="0"/>
                </a:moveTo>
                <a:cubicBezTo>
                  <a:pt x="3603241" y="0"/>
                  <a:pt x="4614441" y="934361"/>
                  <a:pt x="4736039" y="2131711"/>
                </a:cubicBezTo>
                <a:lnTo>
                  <a:pt x="4747618" y="2361031"/>
                </a:lnTo>
                <a:lnTo>
                  <a:pt x="0" y="2361031"/>
                </a:lnTo>
                <a:lnTo>
                  <a:pt x="11579" y="2131711"/>
                </a:lnTo>
                <a:cubicBezTo>
                  <a:pt x="133177" y="934361"/>
                  <a:pt x="1144377" y="0"/>
                  <a:pt x="2373809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22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xmlns="" id="{56DF240E-789D-75F4-2664-B6EF389F6DF0}"/>
              </a:ext>
            </a:extLst>
          </p:cNvPr>
          <p:cNvSpPr/>
          <p:nvPr/>
        </p:nvSpPr>
        <p:spPr>
          <a:xfrm>
            <a:off x="3876502" y="3758312"/>
            <a:ext cx="4438996" cy="2207550"/>
          </a:xfrm>
          <a:custGeom>
            <a:avLst/>
            <a:gdLst>
              <a:gd name="connsiteX0" fmla="*/ 2373809 w 4747618"/>
              <a:gd name="connsiteY0" fmla="*/ 0 h 2361031"/>
              <a:gd name="connsiteX1" fmla="*/ 4736039 w 4747618"/>
              <a:gd name="connsiteY1" fmla="*/ 2131711 h 2361031"/>
              <a:gd name="connsiteX2" fmla="*/ 4747618 w 4747618"/>
              <a:gd name="connsiteY2" fmla="*/ 2361031 h 2361031"/>
              <a:gd name="connsiteX3" fmla="*/ 0 w 4747618"/>
              <a:gd name="connsiteY3" fmla="*/ 2361031 h 2361031"/>
              <a:gd name="connsiteX4" fmla="*/ 11579 w 4747618"/>
              <a:gd name="connsiteY4" fmla="*/ 2131711 h 2361031"/>
              <a:gd name="connsiteX5" fmla="*/ 2373809 w 4747618"/>
              <a:gd name="connsiteY5" fmla="*/ 0 h 23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7618" h="2361031">
                <a:moveTo>
                  <a:pt x="2373809" y="0"/>
                </a:moveTo>
                <a:cubicBezTo>
                  <a:pt x="3603241" y="0"/>
                  <a:pt x="4614441" y="934361"/>
                  <a:pt x="4736039" y="2131711"/>
                </a:cubicBezTo>
                <a:lnTo>
                  <a:pt x="4747618" y="2361031"/>
                </a:lnTo>
                <a:lnTo>
                  <a:pt x="0" y="2361031"/>
                </a:lnTo>
                <a:lnTo>
                  <a:pt x="11579" y="2131711"/>
                </a:lnTo>
                <a:cubicBezTo>
                  <a:pt x="133177" y="934361"/>
                  <a:pt x="1144377" y="0"/>
                  <a:pt x="23738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9775977A-D626-7DD5-DCA7-C318B915A23A}"/>
              </a:ext>
            </a:extLst>
          </p:cNvPr>
          <p:cNvSpPr/>
          <p:nvPr/>
        </p:nvSpPr>
        <p:spPr>
          <a:xfrm>
            <a:off x="5973763" y="5843624"/>
            <a:ext cx="244475" cy="24447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89A841A3-E85A-2FDC-2C87-ED5CC87E5628}"/>
              </a:ext>
            </a:extLst>
          </p:cNvPr>
          <p:cNvSpPr/>
          <p:nvPr/>
        </p:nvSpPr>
        <p:spPr>
          <a:xfrm>
            <a:off x="2913186" y="5843624"/>
            <a:ext cx="244475" cy="24447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2B1EC9E9-EF28-12E6-9053-70FE1375AE28}"/>
              </a:ext>
            </a:extLst>
          </p:cNvPr>
          <p:cNvSpPr/>
          <p:nvPr/>
        </p:nvSpPr>
        <p:spPr>
          <a:xfrm>
            <a:off x="1220053" y="5843624"/>
            <a:ext cx="244475" cy="24447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4F9661B-2568-B864-6F73-D71A5F209C9D}"/>
              </a:ext>
            </a:extLst>
          </p:cNvPr>
          <p:cNvSpPr txBox="1"/>
          <p:nvPr/>
        </p:nvSpPr>
        <p:spPr>
          <a:xfrm>
            <a:off x="3308803" y="3348204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设定远景目标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DA41BCE7-DBB3-F355-2342-E333E5BBF2B2}"/>
              </a:ext>
            </a:extLst>
          </p:cNvPr>
          <p:cNvSpPr txBox="1"/>
          <p:nvPr/>
        </p:nvSpPr>
        <p:spPr>
          <a:xfrm>
            <a:off x="3308803" y="3683325"/>
            <a:ext cx="1174491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全员要有一个共同的目标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8A519628-D6CA-3104-A499-D0CE7F25F230}"/>
              </a:ext>
            </a:extLst>
          </p:cNvPr>
          <p:cNvSpPr txBox="1"/>
          <p:nvPr/>
        </p:nvSpPr>
        <p:spPr>
          <a:xfrm>
            <a:off x="7528682" y="3365138"/>
            <a:ext cx="115883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管理员工差异化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27C8A08-13C9-904B-077A-CB6CFDFC11CC}"/>
              </a:ext>
            </a:extLst>
          </p:cNvPr>
          <p:cNvSpPr txBox="1"/>
          <p:nvPr/>
        </p:nvSpPr>
        <p:spPr>
          <a:xfrm>
            <a:off x="7554083" y="3700259"/>
            <a:ext cx="1722078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根据每个员工的性格差异化管理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3FAB226-944E-7812-8690-FFEFAC8439B9}"/>
              </a:ext>
            </a:extLst>
          </p:cNvPr>
          <p:cNvSpPr txBox="1"/>
          <p:nvPr/>
        </p:nvSpPr>
        <p:spPr>
          <a:xfrm>
            <a:off x="1200708" y="3692800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保持良好沟通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39D75465-38BB-849A-6FE0-8D7148C14570}"/>
              </a:ext>
            </a:extLst>
          </p:cNvPr>
          <p:cNvSpPr txBox="1"/>
          <p:nvPr/>
        </p:nvSpPr>
        <p:spPr>
          <a:xfrm>
            <a:off x="1200708" y="4027921"/>
            <a:ext cx="1174491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多沟通有助于更好了解员工内心所想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0C570218-6D18-04B6-2E9B-0B881FFF2AEA}"/>
              </a:ext>
            </a:extLst>
          </p:cNvPr>
          <p:cNvSpPr txBox="1"/>
          <p:nvPr/>
        </p:nvSpPr>
        <p:spPr>
          <a:xfrm>
            <a:off x="9667988" y="3718847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提升管理手段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8A3E2973-4A62-E94A-A392-7CC9AD3CF89B}"/>
              </a:ext>
            </a:extLst>
          </p:cNvPr>
          <p:cNvSpPr txBox="1"/>
          <p:nvPr/>
        </p:nvSpPr>
        <p:spPr>
          <a:xfrm>
            <a:off x="9830311" y="4002318"/>
            <a:ext cx="1469406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借助软件提升管理效率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6B4F7076-0343-A3E1-7784-0F5D129A3B24}"/>
              </a:ext>
            </a:extLst>
          </p:cNvPr>
          <p:cNvSpPr txBox="1"/>
          <p:nvPr/>
        </p:nvSpPr>
        <p:spPr>
          <a:xfrm>
            <a:off x="7607258" y="1300428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加强团队领导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30C71F08-CE91-F4FB-A290-0732902C7D01}"/>
              </a:ext>
            </a:extLst>
          </p:cNvPr>
          <p:cNvSpPr txBox="1"/>
          <p:nvPr/>
        </p:nvSpPr>
        <p:spPr>
          <a:xfrm>
            <a:off x="7439566" y="1635549"/>
            <a:ext cx="1543758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要善于发现员工的优点与不足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F797AC2B-2451-D075-EB16-A320EBA3E772}"/>
              </a:ext>
            </a:extLst>
          </p:cNvPr>
          <p:cNvSpPr txBox="1"/>
          <p:nvPr/>
        </p:nvSpPr>
        <p:spPr>
          <a:xfrm>
            <a:off x="5683381" y="6182186"/>
            <a:ext cx="826427" cy="3248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hangingPunct="0"/>
            <a:r>
              <a:rPr lang="zh-CN" altLang="en-US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阶段</a:t>
            </a:r>
            <a:r>
              <a:rPr lang="en-US" altLang="zh-CN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1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805A632-951C-6314-73B5-9434A10753A4}"/>
              </a:ext>
            </a:extLst>
          </p:cNvPr>
          <p:cNvSpPr txBox="1"/>
          <p:nvPr/>
        </p:nvSpPr>
        <p:spPr>
          <a:xfrm>
            <a:off x="2605224" y="6182186"/>
            <a:ext cx="826427" cy="3248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阶段</a:t>
            </a:r>
            <a:r>
              <a:rPr lang="en-US" altLang="zh-CN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43C3698A-2B7B-E281-28DA-65A42CB0D501}"/>
              </a:ext>
            </a:extLst>
          </p:cNvPr>
          <p:cNvSpPr txBox="1"/>
          <p:nvPr/>
        </p:nvSpPr>
        <p:spPr>
          <a:xfrm>
            <a:off x="918653" y="6182186"/>
            <a:ext cx="826427" cy="3248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hangingPunct="0">
              <a:lnSpc>
                <a:spcPct val="130000"/>
              </a:lnSpc>
            </a:pPr>
            <a:r>
              <a:rPr lang="zh-CN" altLang="en-US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阶段</a:t>
            </a:r>
            <a:r>
              <a:rPr lang="en-US" altLang="zh-CN" b="1" spc="1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29" name="文本占位符 8">
            <a:extLst>
              <a:ext uri="{FF2B5EF4-FFF2-40B4-BE49-F238E27FC236}">
                <a16:creationId xmlns:a16="http://schemas.microsoft.com/office/drawing/2014/main" xmlns="" id="{5975778A-119F-20A8-9C88-68E5A3FD5852}"/>
              </a:ext>
            </a:extLst>
          </p:cNvPr>
          <p:cNvSpPr txBox="1">
            <a:spLocks/>
          </p:cNvSpPr>
          <p:nvPr/>
        </p:nvSpPr>
        <p:spPr>
          <a:xfrm>
            <a:off x="4157510" y="4765555"/>
            <a:ext cx="3731570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sz="2800" b="1" dirty="0">
                <a:solidFill>
                  <a:schemeClr val="bg2"/>
                </a:solidFill>
                <a:latin typeface="+mj-ea"/>
                <a:ea typeface="+mj-ea"/>
              </a:rPr>
              <a:t>运用团队人员专长鼓励人人积极参与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5044DCA6-34D3-8B15-291D-874F0EF62120}"/>
              </a:ext>
            </a:extLst>
          </p:cNvPr>
          <p:cNvSpPr txBox="1"/>
          <p:nvPr/>
        </p:nvSpPr>
        <p:spPr>
          <a:xfrm>
            <a:off x="3527098" y="1319424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强化技能培训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F8B70A43-8B0F-E35E-2FEF-38A3C36FE4FD}"/>
              </a:ext>
            </a:extLst>
          </p:cNvPr>
          <p:cNvSpPr txBox="1"/>
          <p:nvPr/>
        </p:nvSpPr>
        <p:spPr>
          <a:xfrm>
            <a:off x="3527098" y="1654545"/>
            <a:ext cx="1543758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加以重视员工技能培训力度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6F3A5264-07B3-1680-DF91-0501B542F5BE}"/>
              </a:ext>
            </a:extLst>
          </p:cNvPr>
          <p:cNvSpPr txBox="1"/>
          <p:nvPr/>
        </p:nvSpPr>
        <p:spPr>
          <a:xfrm>
            <a:off x="5403506" y="2326372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做好工作分配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C03AEDFA-51E2-81D5-4BEE-924DBD5DFD78}"/>
              </a:ext>
            </a:extLst>
          </p:cNvPr>
          <p:cNvSpPr txBox="1"/>
          <p:nvPr/>
        </p:nvSpPr>
        <p:spPr>
          <a:xfrm>
            <a:off x="5401739" y="2661493"/>
            <a:ext cx="1709666" cy="822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1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汉仪典雅体简" panose="00020600040101010101" pitchFamily="18" charset="-122"/>
              </a:rPr>
              <a:t>将合适的工作分配给合适的人</a:t>
            </a:r>
            <a:endParaRPr lang="en-US" altLang="zh-CN" sz="1400" spc="100" dirty="0">
              <a:solidFill>
                <a:schemeClr val="tx1">
                  <a:lumMod val="75000"/>
                  <a:lumOff val="25000"/>
                </a:schemeClr>
              </a:solidFill>
              <a:cs typeface="汉仪典雅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182580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顶角 4">
            <a:extLst>
              <a:ext uri="{FF2B5EF4-FFF2-40B4-BE49-F238E27FC236}">
                <a16:creationId xmlns:a16="http://schemas.microsoft.com/office/drawing/2014/main" xmlns="" id="{D4E728A9-7C9B-73EE-79C1-72F6168B5608}"/>
              </a:ext>
            </a:extLst>
          </p:cNvPr>
          <p:cNvSpPr>
            <a:spLocks/>
          </p:cNvSpPr>
          <p:nvPr/>
        </p:nvSpPr>
        <p:spPr>
          <a:xfrm rot="16200000">
            <a:off x="3805846" y="-1456347"/>
            <a:ext cx="4580307" cy="121919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9C8300AE-1F3A-6596-0591-8074F693DA58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619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多措并举，满意指标有所提升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FA86745-2B90-B9C4-1681-4E42BABA582F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04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xmlns="" id="{F6E25685-3D11-9504-37E9-9192452E7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9159119"/>
              </p:ext>
            </p:extLst>
          </p:nvPr>
        </p:nvGraphicFramePr>
        <p:xfrm>
          <a:off x="3770369" y="2499451"/>
          <a:ext cx="8681292" cy="401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xmlns="" id="{E98ED399-62B8-2A88-7C87-C7F6C2BBCB16}"/>
              </a:ext>
            </a:extLst>
          </p:cNvPr>
          <p:cNvSpPr/>
          <p:nvPr/>
        </p:nvSpPr>
        <p:spPr>
          <a:xfrm>
            <a:off x="586319" y="3054362"/>
            <a:ext cx="582484" cy="582484"/>
          </a:xfrm>
          <a:prstGeom prst="ellipse">
            <a:avLst/>
          </a:prstGeom>
          <a:gradFill>
            <a:gsLst>
              <a:gs pos="4000">
                <a:schemeClr val="accent1">
                  <a:lumMod val="79000"/>
                  <a:lumOff val="21000"/>
                </a:schemeClr>
              </a:gs>
              <a:gs pos="100000">
                <a:schemeClr val="accent1"/>
              </a:gs>
            </a:gsLst>
            <a:lin ang="4200000" scaled="0"/>
          </a:gradFill>
          <a:ln w="25400">
            <a:noFill/>
          </a:ln>
          <a:effectLst>
            <a:outerShdw blurRad="177800" dist="50800" dir="5400000" algn="t" rotWithShape="0">
              <a:schemeClr val="accent1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F3F29AAC-4E62-AA92-1F37-ECD043C3413A}"/>
              </a:ext>
            </a:extLst>
          </p:cNvPr>
          <p:cNvSpPr/>
          <p:nvPr/>
        </p:nvSpPr>
        <p:spPr>
          <a:xfrm>
            <a:off x="586319" y="3862407"/>
            <a:ext cx="582484" cy="582484"/>
          </a:xfrm>
          <a:prstGeom prst="ellipse">
            <a:avLst/>
          </a:prstGeom>
          <a:gradFill>
            <a:gsLst>
              <a:gs pos="4000">
                <a:schemeClr val="accent2">
                  <a:alpha val="79000"/>
                </a:schemeClr>
              </a:gs>
              <a:gs pos="100000">
                <a:schemeClr val="accent2"/>
              </a:gs>
            </a:gsLst>
            <a:lin ang="4200000" scaled="0"/>
          </a:gradFill>
          <a:ln w="25400">
            <a:noFill/>
          </a:ln>
          <a:effectLst>
            <a:outerShdw blurRad="177800" dist="50800" dir="5400000" algn="t" rotWithShape="0">
              <a:schemeClr val="accent2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latin typeface="+mn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2E3DEDFB-37A8-FD44-59AC-3274E69C43E1}"/>
              </a:ext>
            </a:extLst>
          </p:cNvPr>
          <p:cNvSpPr/>
          <p:nvPr/>
        </p:nvSpPr>
        <p:spPr>
          <a:xfrm>
            <a:off x="586319" y="4670452"/>
            <a:ext cx="582484" cy="582484"/>
          </a:xfrm>
          <a:prstGeom prst="ellipse">
            <a:avLst/>
          </a:prstGeom>
          <a:solidFill>
            <a:schemeClr val="bg2"/>
          </a:solidFill>
          <a:ln w="25400">
            <a:noFill/>
          </a:ln>
          <a:effectLst>
            <a:outerShdw blurRad="177800" dist="50800" dir="5400000" algn="t" rotWithShape="0">
              <a:schemeClr val="bg2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D08D552-DF15-3F78-3755-AF4BE145BDA3}"/>
              </a:ext>
            </a:extLst>
          </p:cNvPr>
          <p:cNvSpPr txBox="1"/>
          <p:nvPr/>
        </p:nvSpPr>
        <p:spPr>
          <a:xfrm>
            <a:off x="1305119" y="1233921"/>
            <a:ext cx="1282402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gradFill flip="none" rotWithShape="1">
                  <a:gsLst>
                    <a:gs pos="0">
                      <a:schemeClr val="accent1">
                        <a:lumMod val="80000"/>
                        <a:lumOff val="2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j-ea"/>
                <a:ea typeface="+mj-ea"/>
                <a:cs typeface="汉仪典雅体简" panose="00020600040101010101" pitchFamily="18" charset="-122"/>
              </a:rPr>
              <a:t>做客户服务调查回访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9708DB06-1E7E-EC48-8A11-46098A906334}"/>
              </a:ext>
            </a:extLst>
          </p:cNvPr>
          <p:cNvSpPr txBox="1"/>
          <p:nvPr/>
        </p:nvSpPr>
        <p:spPr>
          <a:xfrm>
            <a:off x="1303281" y="1702572"/>
            <a:ext cx="9943103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OPPOSans L" panose="00020600040101010101" pitchFamily="18" charset="-122"/>
                <a:sym typeface="+mn-lt"/>
              </a:rPr>
              <a:t>兼顾服务效率，引入全面质量管理体系，提升工作细节，强调客户关怀。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BE67297-F941-5618-7CFB-EEF3E7CE9772}"/>
              </a:ext>
            </a:extLst>
          </p:cNvPr>
          <p:cNvSpPr txBox="1"/>
          <p:nvPr/>
        </p:nvSpPr>
        <p:spPr>
          <a:xfrm>
            <a:off x="1318564" y="3158651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第一项目组部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8C61FF4A-D3F5-56AF-1F71-1A1887F4C39E}"/>
              </a:ext>
            </a:extLst>
          </p:cNvPr>
          <p:cNvSpPr txBox="1"/>
          <p:nvPr/>
        </p:nvSpPr>
        <p:spPr>
          <a:xfrm>
            <a:off x="1305119" y="4030539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第二项目组部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0BD8B8A-7BB9-3A86-8FF6-EDA16544B5FC}"/>
              </a:ext>
            </a:extLst>
          </p:cNvPr>
          <p:cNvSpPr txBox="1"/>
          <p:nvPr/>
        </p:nvSpPr>
        <p:spPr>
          <a:xfrm>
            <a:off x="1305119" y="4838584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第三项目组部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20EDC6C-4008-AE34-EC76-0E7F00785D93}"/>
              </a:ext>
            </a:extLst>
          </p:cNvPr>
          <p:cNvSpPr txBox="1"/>
          <p:nvPr/>
        </p:nvSpPr>
        <p:spPr>
          <a:xfrm>
            <a:off x="3070420" y="3222494"/>
            <a:ext cx="606206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32%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F4B5B91-7B33-CDB7-F744-E387E2255E94}"/>
              </a:ext>
            </a:extLst>
          </p:cNvPr>
          <p:cNvSpPr txBox="1"/>
          <p:nvPr/>
        </p:nvSpPr>
        <p:spPr>
          <a:xfrm>
            <a:off x="3070420" y="4030539"/>
            <a:ext cx="606206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23%</a:t>
            </a:r>
            <a:endParaRPr lang="zh-CN" altLang="en-US" dirty="0">
              <a:solidFill>
                <a:schemeClr val="accent2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4FA14880-5566-70C3-AD1F-7849E8663725}"/>
              </a:ext>
            </a:extLst>
          </p:cNvPr>
          <p:cNvSpPr txBox="1"/>
          <p:nvPr/>
        </p:nvSpPr>
        <p:spPr>
          <a:xfrm>
            <a:off x="3070420" y="4838584"/>
            <a:ext cx="606206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45%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xmlns="" id="{D63418F2-A395-22C8-A572-D3AE255ADA9A}"/>
              </a:ext>
            </a:extLst>
          </p:cNvPr>
          <p:cNvSpPr/>
          <p:nvPr/>
        </p:nvSpPr>
        <p:spPr>
          <a:xfrm>
            <a:off x="1074375" y="1160676"/>
            <a:ext cx="50006" cy="93542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D683F628-FB54-0971-0347-D0DCC823A2E7}"/>
              </a:ext>
            </a:extLst>
          </p:cNvPr>
          <p:cNvSpPr txBox="1"/>
          <p:nvPr/>
        </p:nvSpPr>
        <p:spPr>
          <a:xfrm>
            <a:off x="736080" y="3203102"/>
            <a:ext cx="533932" cy="294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D50C7AD-E9C2-7ED6-6D26-64DA1AF93477}"/>
              </a:ext>
            </a:extLst>
          </p:cNvPr>
          <p:cNvSpPr txBox="1"/>
          <p:nvPr/>
        </p:nvSpPr>
        <p:spPr>
          <a:xfrm>
            <a:off x="722726" y="4015083"/>
            <a:ext cx="533932" cy="294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bg2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8330B1D-4A70-4B1B-9125-AF2A509FE473}"/>
              </a:ext>
            </a:extLst>
          </p:cNvPr>
          <p:cNvSpPr txBox="1"/>
          <p:nvPr/>
        </p:nvSpPr>
        <p:spPr>
          <a:xfrm>
            <a:off x="736080" y="4818216"/>
            <a:ext cx="533932" cy="294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5E250230-26B7-5EBC-6C1D-E31ACAA7C6DE}"/>
              </a:ext>
            </a:extLst>
          </p:cNvPr>
          <p:cNvSpPr/>
          <p:nvPr/>
        </p:nvSpPr>
        <p:spPr>
          <a:xfrm>
            <a:off x="584481" y="5542340"/>
            <a:ext cx="582484" cy="582484"/>
          </a:xfrm>
          <a:prstGeom prst="ellipse">
            <a:avLst/>
          </a:prstGeom>
          <a:solidFill>
            <a:schemeClr val="accent4"/>
          </a:solidFill>
          <a:ln w="25400">
            <a:noFill/>
          </a:ln>
          <a:effectLst>
            <a:outerShdw blurRad="177800" dist="50800" dir="5400000" algn="t" rotWithShape="0">
              <a:schemeClr val="accent4">
                <a:alpha val="3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AC7178C4-688A-4477-3679-8F1765B2BDB9}"/>
              </a:ext>
            </a:extLst>
          </p:cNvPr>
          <p:cNvSpPr txBox="1"/>
          <p:nvPr/>
        </p:nvSpPr>
        <p:spPr>
          <a:xfrm>
            <a:off x="1303281" y="5710472"/>
            <a:ext cx="123110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第四项目组部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370EB44-CB69-4514-2A41-068F10F833B6}"/>
              </a:ext>
            </a:extLst>
          </p:cNvPr>
          <p:cNvSpPr txBox="1"/>
          <p:nvPr/>
        </p:nvSpPr>
        <p:spPr>
          <a:xfrm>
            <a:off x="3068582" y="5710472"/>
            <a:ext cx="606206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59%</a:t>
            </a:r>
            <a:endParaRPr lang="zh-CN" altLang="en-US" dirty="0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D911B1AF-083E-60F7-5DA3-F4C1BF3E1B2F}"/>
              </a:ext>
            </a:extLst>
          </p:cNvPr>
          <p:cNvSpPr txBox="1"/>
          <p:nvPr/>
        </p:nvSpPr>
        <p:spPr>
          <a:xfrm>
            <a:off x="734242" y="5691080"/>
            <a:ext cx="533932" cy="2940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altLang="zh-CN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683616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743BE4E2-EDA8-774A-1F12-10EAAF3CACA7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创先争优，项目工作亮点纷呈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10FCFE3-2E8C-D2F5-41F7-7DB56E69AFC8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05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BFFAD04-C76E-B05F-7F17-F5606BDBF5B7}"/>
              </a:ext>
            </a:extLst>
          </p:cNvPr>
          <p:cNvSpPr/>
          <p:nvPr/>
        </p:nvSpPr>
        <p:spPr>
          <a:xfrm>
            <a:off x="-7745" y="1614940"/>
            <a:ext cx="3052594" cy="21534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E39E9036-0D85-C1DF-E0E5-F53D95BB3937}"/>
              </a:ext>
            </a:extLst>
          </p:cNvPr>
          <p:cNvSpPr/>
          <p:nvPr/>
        </p:nvSpPr>
        <p:spPr>
          <a:xfrm>
            <a:off x="6079862" y="1614940"/>
            <a:ext cx="3060265" cy="2153445"/>
          </a:xfrm>
          <a:prstGeom prst="rect">
            <a:avLst/>
          </a:prstGeom>
          <a:gradFill>
            <a:gsLst>
              <a:gs pos="100000">
                <a:schemeClr val="accent3"/>
              </a:gs>
              <a:gs pos="25000">
                <a:schemeClr val="accent3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771D393E-8691-4F30-8ACA-4EAFD91A1EB2}"/>
              </a:ext>
            </a:extLst>
          </p:cNvPr>
          <p:cNvSpPr/>
          <p:nvPr/>
        </p:nvSpPr>
        <p:spPr>
          <a:xfrm>
            <a:off x="3051873" y="3768385"/>
            <a:ext cx="3058976" cy="2153445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25000">
                <a:schemeClr val="accent2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30FC854-B973-87A6-1648-3DC5726BB6D7}"/>
              </a:ext>
            </a:extLst>
          </p:cNvPr>
          <p:cNvSpPr/>
          <p:nvPr/>
        </p:nvSpPr>
        <p:spPr>
          <a:xfrm>
            <a:off x="9155619" y="3767429"/>
            <a:ext cx="3036381" cy="2153445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25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xmlns="" id="{46E318EB-808A-5EEE-1C6E-49D1D4CDD268}"/>
              </a:ext>
            </a:extLst>
          </p:cNvPr>
          <p:cNvSpPr/>
          <p:nvPr/>
        </p:nvSpPr>
        <p:spPr>
          <a:xfrm rot="16200000">
            <a:off x="2797994" y="2619971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xmlns="" id="{5804877A-2A48-A224-D743-4B1D2F728047}"/>
              </a:ext>
            </a:extLst>
          </p:cNvPr>
          <p:cNvSpPr/>
          <p:nvPr/>
        </p:nvSpPr>
        <p:spPr>
          <a:xfrm rot="5400000">
            <a:off x="2956867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xmlns="" id="{43706777-4B9E-072B-DA72-E90EA7A63E45}"/>
              </a:ext>
            </a:extLst>
          </p:cNvPr>
          <p:cNvSpPr/>
          <p:nvPr/>
        </p:nvSpPr>
        <p:spPr>
          <a:xfrm rot="16200000">
            <a:off x="8901740" y="2619970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xmlns="" id="{B77DFDF6-74F5-85E6-7984-4896BC6D2E41}"/>
              </a:ext>
            </a:extLst>
          </p:cNvPr>
          <p:cNvSpPr/>
          <p:nvPr/>
        </p:nvSpPr>
        <p:spPr>
          <a:xfrm rot="5400000">
            <a:off x="9060613" y="4773416"/>
            <a:ext cx="333393" cy="14338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A6BC9AF-F525-B139-95DD-9534617C12A6}"/>
              </a:ext>
            </a:extLst>
          </p:cNvPr>
          <p:cNvSpPr txBox="1"/>
          <p:nvPr/>
        </p:nvSpPr>
        <p:spPr>
          <a:xfrm flipH="1">
            <a:off x="269671" y="2374222"/>
            <a:ext cx="2393584" cy="1169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引投资、兴产业，实力引进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13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个项目，项目建设实现了大突破。</a:t>
            </a:r>
            <a:endParaRPr lang="en-US" altLang="zh-CN" sz="1400" dirty="0">
              <a:solidFill>
                <a:schemeClr val="bg1"/>
              </a:solidFill>
              <a:latin typeface="+mn-ea"/>
              <a:cs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14CF4C7-6BD3-7FD0-0149-972AE879336E}"/>
              </a:ext>
            </a:extLst>
          </p:cNvPr>
          <p:cNvSpPr txBox="1"/>
          <p:nvPr/>
        </p:nvSpPr>
        <p:spPr>
          <a:xfrm flipH="1">
            <a:off x="3354796" y="4469362"/>
            <a:ext cx="2526310" cy="1169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持续开拓引进，</a:t>
            </a:r>
            <a:r>
              <a:rPr lang="en-US" altLang="zh-CN" dirty="0"/>
              <a:t>5</a:t>
            </a:r>
            <a:r>
              <a:rPr lang="zh-CN" altLang="en-US" dirty="0"/>
              <a:t>个项目完成了总进度</a:t>
            </a:r>
            <a:r>
              <a:rPr lang="en-US" altLang="zh-CN" dirty="0"/>
              <a:t>40%</a:t>
            </a:r>
            <a:r>
              <a:rPr lang="zh-CN" altLang="en-US" dirty="0"/>
              <a:t>，</a:t>
            </a:r>
            <a:r>
              <a:rPr lang="en-US" altLang="zh-CN" dirty="0"/>
              <a:t>6</a:t>
            </a:r>
            <a:r>
              <a:rPr lang="zh-CN" altLang="en-US" dirty="0"/>
              <a:t>个项目完成了</a:t>
            </a:r>
            <a:r>
              <a:rPr lang="en-US" altLang="zh-CN" dirty="0"/>
              <a:t>30%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个项目完成了</a:t>
            </a:r>
            <a:r>
              <a:rPr lang="en-US" altLang="zh-CN" dirty="0"/>
              <a:t>20%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2E813078-4DA8-A639-93EC-C1E18F23DB31}"/>
              </a:ext>
            </a:extLst>
          </p:cNvPr>
          <p:cNvSpPr txBox="1"/>
          <p:nvPr/>
        </p:nvSpPr>
        <p:spPr>
          <a:xfrm flipH="1">
            <a:off x="9448661" y="4476791"/>
            <a:ext cx="2506271" cy="1246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推行了“</a:t>
            </a:r>
            <a:r>
              <a:rPr lang="en-US" altLang="zh-CN" dirty="0"/>
              <a:t>1+1</a:t>
            </a:r>
            <a:r>
              <a:rPr lang="zh-CN" altLang="en-US" dirty="0"/>
              <a:t>”工作法，开展隐患大排查，进一步消除隐患，杜绝安全事故的发生。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CDB51F60-380B-5B56-64C5-1C843C44AFDA}"/>
              </a:ext>
            </a:extLst>
          </p:cNvPr>
          <p:cNvSpPr txBox="1"/>
          <p:nvPr/>
        </p:nvSpPr>
        <p:spPr>
          <a:xfrm flipH="1">
            <a:off x="6388837" y="2374222"/>
            <a:ext cx="2579626" cy="1169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与文化合作社沟通合作，实施东西合璧战略，创建国家、省级文化创意基地。</a:t>
            </a:r>
            <a:endParaRPr lang="en-US" altLang="zh-CN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3B24A87-0C4F-C817-A586-6EFCCF6A1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6" y="3767429"/>
            <a:ext cx="3059619" cy="215344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ED4ED91-6C45-421A-7FE4-0C2BD40D64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0"/>
          <a:stretch/>
        </p:blipFill>
        <p:spPr>
          <a:xfrm>
            <a:off x="6110849" y="3767429"/>
            <a:ext cx="3036380" cy="21524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927DA7B-BF72-1D2F-F378-9F765F7D8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8"/>
          <a:stretch/>
        </p:blipFill>
        <p:spPr>
          <a:xfrm>
            <a:off x="9140124" y="1619074"/>
            <a:ext cx="3048259" cy="21385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26F244FF-1E8F-CDEC-A947-FF75BA2E1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84" y="1615772"/>
            <a:ext cx="3048259" cy="215177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493D1368-6E1E-42CE-0F13-E7AB8EF37084}"/>
              </a:ext>
            </a:extLst>
          </p:cNvPr>
          <p:cNvSpPr txBox="1"/>
          <p:nvPr/>
        </p:nvSpPr>
        <p:spPr>
          <a:xfrm>
            <a:off x="355600" y="1965202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项目建设实现新突破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DC85A953-9A94-4A03-CC71-93C572857A7C}"/>
              </a:ext>
            </a:extLst>
          </p:cNvPr>
          <p:cNvSpPr txBox="1"/>
          <p:nvPr/>
        </p:nvSpPr>
        <p:spPr>
          <a:xfrm>
            <a:off x="3447383" y="4137476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项目开拓效率明显提升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6BDDEFCA-F1FA-2391-2EAF-354DFF96AC04}"/>
              </a:ext>
            </a:extLst>
          </p:cNvPr>
          <p:cNvSpPr txBox="1"/>
          <p:nvPr/>
        </p:nvSpPr>
        <p:spPr>
          <a:xfrm>
            <a:off x="6469765" y="1965201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文化基地规划推进顺利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5C3EF528-B18D-9438-23B2-311CF84494DE}"/>
              </a:ext>
            </a:extLst>
          </p:cNvPr>
          <p:cNvSpPr txBox="1"/>
          <p:nvPr/>
        </p:nvSpPr>
        <p:spPr>
          <a:xfrm>
            <a:off x="9542739" y="4116103"/>
            <a:ext cx="102592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hangingPunct="0"/>
            <a:r>
              <a:rPr lang="zh-CN" altLang="en-US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安全监管体系得以建立</a:t>
            </a:r>
          </a:p>
        </p:txBody>
      </p:sp>
    </p:spTree>
    <p:extLst>
      <p:ext uri="{BB962C8B-B14F-4D97-AF65-F5344CB8AC3E}">
        <p14:creationId xmlns:p14="http://schemas.microsoft.com/office/powerpoint/2010/main" val="339381303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xmlns="" id="{B222A6FF-4D82-BD0A-1215-C5BC50FF7740}"/>
              </a:ext>
            </a:extLst>
          </p:cNvPr>
          <p:cNvCxnSpPr>
            <a:cxnSpLocks/>
          </p:cNvCxnSpPr>
          <p:nvPr/>
        </p:nvCxnSpPr>
        <p:spPr>
          <a:xfrm flipV="1">
            <a:off x="10284367" y="909651"/>
            <a:ext cx="128167" cy="1837166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xmlns="" id="{6EFEABEC-1C3E-3AD7-8135-AB1B347736B1}"/>
              </a:ext>
            </a:extLst>
          </p:cNvPr>
          <p:cNvCxnSpPr>
            <a:cxnSpLocks/>
          </p:cNvCxnSpPr>
          <p:nvPr/>
        </p:nvCxnSpPr>
        <p:spPr>
          <a:xfrm flipV="1">
            <a:off x="8736376" y="880922"/>
            <a:ext cx="170592" cy="1752109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椭圆 210">
            <a:extLst>
              <a:ext uri="{FF2B5EF4-FFF2-40B4-BE49-F238E27FC236}">
                <a16:creationId xmlns:a16="http://schemas.microsoft.com/office/drawing/2014/main" xmlns="" id="{785D3C60-5C9F-5133-E257-D9298DC05BAE}"/>
              </a:ext>
            </a:extLst>
          </p:cNvPr>
          <p:cNvSpPr/>
          <p:nvPr/>
        </p:nvSpPr>
        <p:spPr>
          <a:xfrm rot="19572997">
            <a:off x="1644615" y="1338583"/>
            <a:ext cx="501327" cy="50132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xmlns="" id="{F45F2FD2-BB9C-6B56-88E6-EDDF32ADD701}"/>
              </a:ext>
            </a:extLst>
          </p:cNvPr>
          <p:cNvCxnSpPr>
            <a:cxnSpLocks/>
          </p:cNvCxnSpPr>
          <p:nvPr/>
        </p:nvCxnSpPr>
        <p:spPr>
          <a:xfrm flipV="1">
            <a:off x="11666863" y="909649"/>
            <a:ext cx="129672" cy="1723382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xmlns="" id="{B25F899F-AE48-C5BB-B175-4594976F8404}"/>
              </a:ext>
            </a:extLst>
          </p:cNvPr>
          <p:cNvCxnSpPr/>
          <p:nvPr/>
        </p:nvCxnSpPr>
        <p:spPr>
          <a:xfrm flipV="1">
            <a:off x="10284367" y="909651"/>
            <a:ext cx="1512168" cy="252026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图片 177">
            <a:extLst>
              <a:ext uri="{FF2B5EF4-FFF2-40B4-BE49-F238E27FC236}">
                <a16:creationId xmlns:a16="http://schemas.microsoft.com/office/drawing/2014/main" xmlns="" id="{BA5E639F-C059-4DFC-9359-744615BE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868" y="1304163"/>
            <a:ext cx="3023401" cy="4281389"/>
          </a:xfrm>
          <a:prstGeom prst="rect">
            <a:avLst/>
          </a:prstGeom>
          <a:noFill/>
          <a:effectLst>
            <a:reflection stA="29000" endPos="17000" dist="38100" dir="5400000" sy="-100000" algn="bl" rotWithShape="0"/>
          </a:effectLst>
          <a:scene3d>
            <a:camera prst="perspectiveFront" fov="2700000">
              <a:rot lat="0" lon="2700000" rev="21299999"/>
            </a:camera>
            <a:lightRig rig="contrasting" dir="t"/>
          </a:scene3d>
        </p:spPr>
      </p:pic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xmlns="" id="{EAD1FBCC-194D-A41C-1250-314970046BDE}"/>
              </a:ext>
            </a:extLst>
          </p:cNvPr>
          <p:cNvCxnSpPr/>
          <p:nvPr/>
        </p:nvCxnSpPr>
        <p:spPr>
          <a:xfrm flipV="1">
            <a:off x="8900366" y="909653"/>
            <a:ext cx="1512168" cy="252026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" name="图片 174">
            <a:extLst>
              <a:ext uri="{FF2B5EF4-FFF2-40B4-BE49-F238E27FC236}">
                <a16:creationId xmlns:a16="http://schemas.microsoft.com/office/drawing/2014/main" xmlns="" id="{963EDC71-108C-C856-DDF7-36AA9F60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867" y="1304165"/>
            <a:ext cx="3023401" cy="4281389"/>
          </a:xfrm>
          <a:prstGeom prst="rect">
            <a:avLst/>
          </a:prstGeom>
          <a:noFill/>
          <a:effectLst>
            <a:reflection stA="29000" endPos="17000" dist="38100" dir="5400000" sy="-100000" algn="bl" rotWithShape="0"/>
          </a:effectLst>
          <a:scene3d>
            <a:camera prst="perspectiveFront" fov="2700000">
              <a:rot lat="0" lon="2700000" rev="21299999"/>
            </a:camera>
            <a:lightRig rig="contrasting" dir="t"/>
          </a:scene3d>
        </p:spPr>
      </p:pic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DA5CB7D8-DFDD-566C-E1FB-4E7680B99BCD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616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创新举措，服务水平再上台阶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DA70A36-9B67-89DA-D7CC-88F2305A389A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06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xmlns="" id="{56AD606F-C862-B649-4B5A-F8D9B2CEE464}"/>
              </a:ext>
            </a:extLst>
          </p:cNvPr>
          <p:cNvCxnSpPr/>
          <p:nvPr/>
        </p:nvCxnSpPr>
        <p:spPr>
          <a:xfrm flipV="1">
            <a:off x="7394800" y="880924"/>
            <a:ext cx="1512168" cy="252026"/>
          </a:xfrm>
          <a:prstGeom prst="line">
            <a:avLst/>
          </a:prstGeom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BBCEC4E-B372-93AA-FD93-15CFE94F2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301" y="1275436"/>
            <a:ext cx="3023401" cy="4281389"/>
          </a:xfrm>
          <a:prstGeom prst="rect">
            <a:avLst/>
          </a:prstGeom>
          <a:noFill/>
          <a:effectLst>
            <a:reflection stA="29000" endPos="17000" dist="38100" dir="5400000" sy="-100000" algn="bl" rotWithShape="0"/>
          </a:effectLst>
          <a:scene3d>
            <a:camera prst="perspectiveFront" fov="2700000">
              <a:rot lat="0" lon="2700000" rev="21299999"/>
            </a:camera>
            <a:lightRig rig="contrasting" dir="t"/>
          </a:scene3d>
        </p:spPr>
      </p:pic>
      <p:sp>
        <p:nvSpPr>
          <p:cNvPr id="196" name="文本框 195">
            <a:extLst>
              <a:ext uri="{FF2B5EF4-FFF2-40B4-BE49-F238E27FC236}">
                <a16:creationId xmlns:a16="http://schemas.microsoft.com/office/drawing/2014/main" xmlns="" id="{913F16E9-5844-3B59-6AA0-E25D5FC0ABAB}"/>
              </a:ext>
            </a:extLst>
          </p:cNvPr>
          <p:cNvSpPr txBox="1"/>
          <p:nvPr/>
        </p:nvSpPr>
        <p:spPr>
          <a:xfrm>
            <a:off x="2312318" y="1352722"/>
            <a:ext cx="241638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n-ea"/>
                <a:cs typeface="汉仪典雅体简" panose="00020600040101010101" pitchFamily="18" charset="-122"/>
              </a:rPr>
              <a:t>对标学习、制定方案</a:t>
            </a:r>
            <a:endParaRPr lang="zh-CN" altLang="en-US" sz="1600" dirty="0">
              <a:solidFill>
                <a:schemeClr val="accent1"/>
              </a:solidFill>
              <a:latin typeface="+mn-ea"/>
              <a:cs typeface="汉仪典雅体简" panose="00020600040101010101" pitchFamily="18" charset="-122"/>
            </a:endParaRPr>
          </a:p>
        </p:txBody>
      </p:sp>
      <p:sp>
        <p:nvSpPr>
          <p:cNvPr id="215" name="Freeform 88">
            <a:extLst>
              <a:ext uri="{FF2B5EF4-FFF2-40B4-BE49-F238E27FC236}">
                <a16:creationId xmlns:a16="http://schemas.microsoft.com/office/drawing/2014/main" xmlns="" id="{CFBBEC70-0C28-B537-47F8-FC970F65CA6A}"/>
              </a:ext>
            </a:extLst>
          </p:cNvPr>
          <p:cNvSpPr>
            <a:spLocks noEditPoints="1"/>
          </p:cNvSpPr>
          <p:nvPr/>
        </p:nvSpPr>
        <p:spPr bwMode="auto">
          <a:xfrm>
            <a:off x="622648" y="5528479"/>
            <a:ext cx="309582" cy="720915"/>
          </a:xfrm>
          <a:custGeom>
            <a:avLst/>
            <a:gdLst>
              <a:gd name="T0" fmla="*/ 22 w 69"/>
              <a:gd name="T1" fmla="*/ 41 h 160"/>
              <a:gd name="T2" fmla="*/ 24 w 69"/>
              <a:gd name="T3" fmla="*/ 34 h 160"/>
              <a:gd name="T4" fmla="*/ 30 w 69"/>
              <a:gd name="T5" fmla="*/ 4 h 160"/>
              <a:gd name="T6" fmla="*/ 21 w 69"/>
              <a:gd name="T7" fmla="*/ 14 h 160"/>
              <a:gd name="T8" fmla="*/ 13 w 69"/>
              <a:gd name="T9" fmla="*/ 35 h 160"/>
              <a:gd name="T10" fmla="*/ 20 w 69"/>
              <a:gd name="T11" fmla="*/ 50 h 160"/>
              <a:gd name="T12" fmla="*/ 34 w 69"/>
              <a:gd name="T13" fmla="*/ 44 h 160"/>
              <a:gd name="T14" fmla="*/ 51 w 69"/>
              <a:gd name="T15" fmla="*/ 27 h 160"/>
              <a:gd name="T16" fmla="*/ 27 w 69"/>
              <a:gd name="T17" fmla="*/ 36 h 160"/>
              <a:gd name="T18" fmla="*/ 23 w 69"/>
              <a:gd name="T19" fmla="*/ 41 h 160"/>
              <a:gd name="T20" fmla="*/ 22 w 69"/>
              <a:gd name="T21" fmla="*/ 41 h 160"/>
              <a:gd name="T22" fmla="*/ 59 w 69"/>
              <a:gd name="T23" fmla="*/ 151 h 160"/>
              <a:gd name="T24" fmla="*/ 52 w 69"/>
              <a:gd name="T25" fmla="*/ 147 h 160"/>
              <a:gd name="T26" fmla="*/ 22 w 69"/>
              <a:gd name="T27" fmla="*/ 136 h 160"/>
              <a:gd name="T28" fmla="*/ 50 w 69"/>
              <a:gd name="T29" fmla="*/ 158 h 160"/>
              <a:gd name="T30" fmla="*/ 67 w 69"/>
              <a:gd name="T31" fmla="*/ 155 h 160"/>
              <a:gd name="T32" fmla="*/ 49 w 69"/>
              <a:gd name="T33" fmla="*/ 117 h 160"/>
              <a:gd name="T34" fmla="*/ 54 w 69"/>
              <a:gd name="T35" fmla="*/ 145 h 160"/>
              <a:gd name="T36" fmla="*/ 59 w 69"/>
              <a:gd name="T37" fmla="*/ 150 h 160"/>
              <a:gd name="T38" fmla="*/ 59 w 69"/>
              <a:gd name="T39" fmla="*/ 151 h 160"/>
              <a:gd name="T40" fmla="*/ 36 w 69"/>
              <a:gd name="T41" fmla="*/ 129 h 160"/>
              <a:gd name="T42" fmla="*/ 32 w 69"/>
              <a:gd name="T43" fmla="*/ 124 h 160"/>
              <a:gd name="T44" fmla="*/ 6 w 69"/>
              <a:gd name="T45" fmla="*/ 104 h 160"/>
              <a:gd name="T46" fmla="*/ 26 w 69"/>
              <a:gd name="T47" fmla="*/ 134 h 160"/>
              <a:gd name="T48" fmla="*/ 43 w 69"/>
              <a:gd name="T49" fmla="*/ 136 h 160"/>
              <a:gd name="T50" fmla="*/ 41 w 69"/>
              <a:gd name="T51" fmla="*/ 104 h 160"/>
              <a:gd name="T52" fmla="*/ 37 w 69"/>
              <a:gd name="T53" fmla="*/ 94 h 160"/>
              <a:gd name="T54" fmla="*/ 34 w 69"/>
              <a:gd name="T55" fmla="*/ 122 h 160"/>
              <a:gd name="T56" fmla="*/ 37 w 69"/>
              <a:gd name="T57" fmla="*/ 129 h 160"/>
              <a:gd name="T58" fmla="*/ 36 w 69"/>
              <a:gd name="T59" fmla="*/ 129 h 160"/>
              <a:gd name="T60" fmla="*/ 22 w 69"/>
              <a:gd name="T61" fmla="*/ 102 h 160"/>
              <a:gd name="T62" fmla="*/ 19 w 69"/>
              <a:gd name="T63" fmla="*/ 95 h 160"/>
              <a:gd name="T64" fmla="*/ 1 w 69"/>
              <a:gd name="T65" fmla="*/ 69 h 160"/>
              <a:gd name="T66" fmla="*/ 11 w 69"/>
              <a:gd name="T67" fmla="*/ 103 h 160"/>
              <a:gd name="T68" fmla="*/ 26 w 69"/>
              <a:gd name="T69" fmla="*/ 111 h 160"/>
              <a:gd name="T70" fmla="*/ 34 w 69"/>
              <a:gd name="T71" fmla="*/ 79 h 160"/>
              <a:gd name="T72" fmla="*/ 33 w 69"/>
              <a:gd name="T73" fmla="*/ 70 h 160"/>
              <a:gd name="T74" fmla="*/ 22 w 69"/>
              <a:gd name="T75" fmla="*/ 95 h 160"/>
              <a:gd name="T76" fmla="*/ 23 w 69"/>
              <a:gd name="T77" fmla="*/ 101 h 160"/>
              <a:gd name="T78" fmla="*/ 22 w 69"/>
              <a:gd name="T79" fmla="*/ 102 h 160"/>
              <a:gd name="T80" fmla="*/ 17 w 69"/>
              <a:gd name="T81" fmla="*/ 71 h 160"/>
              <a:gd name="T82" fmla="*/ 16 w 69"/>
              <a:gd name="T83" fmla="*/ 64 h 160"/>
              <a:gd name="T84" fmla="*/ 12 w 69"/>
              <a:gd name="T85" fmla="*/ 46 h 160"/>
              <a:gd name="T86" fmla="*/ 9 w 69"/>
              <a:gd name="T87" fmla="*/ 34 h 160"/>
              <a:gd name="T88" fmla="*/ 4 w 69"/>
              <a:gd name="T89" fmla="*/ 47 h 160"/>
              <a:gd name="T90" fmla="*/ 18 w 69"/>
              <a:gd name="T91" fmla="*/ 81 h 160"/>
              <a:gd name="T92" fmla="*/ 38 w 69"/>
              <a:gd name="T93" fmla="*/ 46 h 160"/>
              <a:gd name="T94" fmla="*/ 29 w 69"/>
              <a:gd name="T95" fmla="*/ 51 h 160"/>
              <a:gd name="T96" fmla="*/ 19 w 69"/>
              <a:gd name="T97" fmla="*/ 65 h 160"/>
              <a:gd name="T98" fmla="*/ 18 w 69"/>
              <a:gd name="T99" fmla="*/ 71 h 160"/>
              <a:gd name="T100" fmla="*/ 17 w 69"/>
              <a:gd name="T101" fmla="*/ 71 h 160"/>
              <a:gd name="T102" fmla="*/ 64 w 69"/>
              <a:gd name="T103" fmla="*/ 1 h 160"/>
              <a:gd name="T104" fmla="*/ 34 w 69"/>
              <a:gd name="T105" fmla="*/ 16 h 160"/>
              <a:gd name="T106" fmla="*/ 31 w 69"/>
              <a:gd name="T107" fmla="*/ 26 h 160"/>
              <a:gd name="T108" fmla="*/ 56 w 69"/>
              <a:gd name="T109" fmla="*/ 8 h 160"/>
              <a:gd name="T110" fmla="*/ 64 w 69"/>
              <a:gd name="T111" fmla="*/ 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9" h="160">
                <a:moveTo>
                  <a:pt x="22" y="41"/>
                </a:moveTo>
                <a:cubicBezTo>
                  <a:pt x="23" y="39"/>
                  <a:pt x="24" y="37"/>
                  <a:pt x="24" y="34"/>
                </a:cubicBezTo>
                <a:cubicBezTo>
                  <a:pt x="27" y="26"/>
                  <a:pt x="29" y="13"/>
                  <a:pt x="30" y="4"/>
                </a:cubicBezTo>
                <a:cubicBezTo>
                  <a:pt x="26" y="7"/>
                  <a:pt x="23" y="10"/>
                  <a:pt x="21" y="14"/>
                </a:cubicBezTo>
                <a:cubicBezTo>
                  <a:pt x="16" y="20"/>
                  <a:pt x="14" y="27"/>
                  <a:pt x="13" y="35"/>
                </a:cubicBezTo>
                <a:cubicBezTo>
                  <a:pt x="13" y="41"/>
                  <a:pt x="15" y="46"/>
                  <a:pt x="20" y="50"/>
                </a:cubicBezTo>
                <a:cubicBezTo>
                  <a:pt x="25" y="49"/>
                  <a:pt x="30" y="47"/>
                  <a:pt x="34" y="44"/>
                </a:cubicBezTo>
                <a:cubicBezTo>
                  <a:pt x="40" y="39"/>
                  <a:pt x="46" y="33"/>
                  <a:pt x="51" y="27"/>
                </a:cubicBezTo>
                <a:cubicBezTo>
                  <a:pt x="42" y="25"/>
                  <a:pt x="33" y="28"/>
                  <a:pt x="27" y="36"/>
                </a:cubicBezTo>
                <a:cubicBezTo>
                  <a:pt x="25" y="37"/>
                  <a:pt x="24" y="39"/>
                  <a:pt x="23" y="41"/>
                </a:cubicBezTo>
                <a:cubicBezTo>
                  <a:pt x="23" y="42"/>
                  <a:pt x="22" y="41"/>
                  <a:pt x="22" y="41"/>
                </a:cubicBezTo>
                <a:close/>
                <a:moveTo>
                  <a:pt x="59" y="151"/>
                </a:moveTo>
                <a:cubicBezTo>
                  <a:pt x="57" y="149"/>
                  <a:pt x="54" y="148"/>
                  <a:pt x="52" y="147"/>
                </a:cubicBezTo>
                <a:cubicBezTo>
                  <a:pt x="43" y="142"/>
                  <a:pt x="32" y="138"/>
                  <a:pt x="22" y="136"/>
                </a:cubicBezTo>
                <a:cubicBezTo>
                  <a:pt x="28" y="146"/>
                  <a:pt x="38" y="156"/>
                  <a:pt x="50" y="158"/>
                </a:cubicBezTo>
                <a:cubicBezTo>
                  <a:pt x="57" y="160"/>
                  <a:pt x="62" y="159"/>
                  <a:pt x="67" y="155"/>
                </a:cubicBezTo>
                <a:cubicBezTo>
                  <a:pt x="69" y="143"/>
                  <a:pt x="57" y="126"/>
                  <a:pt x="49" y="117"/>
                </a:cubicBezTo>
                <a:cubicBezTo>
                  <a:pt x="46" y="127"/>
                  <a:pt x="48" y="137"/>
                  <a:pt x="54" y="145"/>
                </a:cubicBezTo>
                <a:cubicBezTo>
                  <a:pt x="56" y="147"/>
                  <a:pt x="57" y="148"/>
                  <a:pt x="59" y="150"/>
                </a:cubicBezTo>
                <a:cubicBezTo>
                  <a:pt x="60" y="150"/>
                  <a:pt x="59" y="151"/>
                  <a:pt x="59" y="151"/>
                </a:cubicBezTo>
                <a:close/>
                <a:moveTo>
                  <a:pt x="36" y="129"/>
                </a:moveTo>
                <a:cubicBezTo>
                  <a:pt x="35" y="127"/>
                  <a:pt x="33" y="126"/>
                  <a:pt x="32" y="124"/>
                </a:cubicBezTo>
                <a:cubicBezTo>
                  <a:pt x="25" y="117"/>
                  <a:pt x="15" y="109"/>
                  <a:pt x="6" y="104"/>
                </a:cubicBezTo>
                <a:cubicBezTo>
                  <a:pt x="9" y="116"/>
                  <a:pt x="16" y="127"/>
                  <a:pt x="26" y="134"/>
                </a:cubicBezTo>
                <a:cubicBezTo>
                  <a:pt x="31" y="137"/>
                  <a:pt x="37" y="138"/>
                  <a:pt x="43" y="136"/>
                </a:cubicBezTo>
                <a:cubicBezTo>
                  <a:pt x="48" y="126"/>
                  <a:pt x="44" y="114"/>
                  <a:pt x="41" y="104"/>
                </a:cubicBezTo>
                <a:cubicBezTo>
                  <a:pt x="37" y="94"/>
                  <a:pt x="37" y="94"/>
                  <a:pt x="37" y="94"/>
                </a:cubicBezTo>
                <a:cubicBezTo>
                  <a:pt x="32" y="103"/>
                  <a:pt x="31" y="113"/>
                  <a:pt x="34" y="122"/>
                </a:cubicBezTo>
                <a:cubicBezTo>
                  <a:pt x="35" y="125"/>
                  <a:pt x="36" y="127"/>
                  <a:pt x="37" y="129"/>
                </a:cubicBezTo>
                <a:cubicBezTo>
                  <a:pt x="38" y="129"/>
                  <a:pt x="37" y="130"/>
                  <a:pt x="36" y="129"/>
                </a:cubicBezTo>
                <a:close/>
                <a:moveTo>
                  <a:pt x="22" y="102"/>
                </a:moveTo>
                <a:cubicBezTo>
                  <a:pt x="21" y="100"/>
                  <a:pt x="20" y="97"/>
                  <a:pt x="19" y="95"/>
                </a:cubicBezTo>
                <a:cubicBezTo>
                  <a:pt x="15" y="86"/>
                  <a:pt x="8" y="77"/>
                  <a:pt x="1" y="69"/>
                </a:cubicBezTo>
                <a:cubicBezTo>
                  <a:pt x="0" y="81"/>
                  <a:pt x="3" y="94"/>
                  <a:pt x="11" y="103"/>
                </a:cubicBezTo>
                <a:cubicBezTo>
                  <a:pt x="15" y="107"/>
                  <a:pt x="20" y="111"/>
                  <a:pt x="26" y="111"/>
                </a:cubicBezTo>
                <a:cubicBezTo>
                  <a:pt x="33" y="103"/>
                  <a:pt x="34" y="89"/>
                  <a:pt x="34" y="79"/>
                </a:cubicBezTo>
                <a:cubicBezTo>
                  <a:pt x="34" y="76"/>
                  <a:pt x="34" y="73"/>
                  <a:pt x="33" y="70"/>
                </a:cubicBezTo>
                <a:cubicBezTo>
                  <a:pt x="25" y="75"/>
                  <a:pt x="21" y="85"/>
                  <a:pt x="22" y="95"/>
                </a:cubicBezTo>
                <a:cubicBezTo>
                  <a:pt x="22" y="97"/>
                  <a:pt x="22" y="99"/>
                  <a:pt x="23" y="101"/>
                </a:cubicBezTo>
                <a:cubicBezTo>
                  <a:pt x="23" y="102"/>
                  <a:pt x="22" y="102"/>
                  <a:pt x="22" y="102"/>
                </a:cubicBezTo>
                <a:close/>
                <a:moveTo>
                  <a:pt x="17" y="71"/>
                </a:moveTo>
                <a:cubicBezTo>
                  <a:pt x="17" y="69"/>
                  <a:pt x="16" y="67"/>
                  <a:pt x="16" y="64"/>
                </a:cubicBezTo>
                <a:cubicBezTo>
                  <a:pt x="15" y="58"/>
                  <a:pt x="14" y="52"/>
                  <a:pt x="12" y="46"/>
                </a:cubicBezTo>
                <a:cubicBezTo>
                  <a:pt x="11" y="42"/>
                  <a:pt x="10" y="38"/>
                  <a:pt x="9" y="34"/>
                </a:cubicBezTo>
                <a:cubicBezTo>
                  <a:pt x="7" y="38"/>
                  <a:pt x="5" y="42"/>
                  <a:pt x="4" y="47"/>
                </a:cubicBezTo>
                <a:cubicBezTo>
                  <a:pt x="2" y="59"/>
                  <a:pt x="4" y="76"/>
                  <a:pt x="18" y="81"/>
                </a:cubicBezTo>
                <a:cubicBezTo>
                  <a:pt x="29" y="74"/>
                  <a:pt x="34" y="58"/>
                  <a:pt x="38" y="46"/>
                </a:cubicBezTo>
                <a:cubicBezTo>
                  <a:pt x="34" y="47"/>
                  <a:pt x="32" y="48"/>
                  <a:pt x="29" y="51"/>
                </a:cubicBezTo>
                <a:cubicBezTo>
                  <a:pt x="24" y="54"/>
                  <a:pt x="21" y="59"/>
                  <a:pt x="19" y="65"/>
                </a:cubicBezTo>
                <a:cubicBezTo>
                  <a:pt x="18" y="67"/>
                  <a:pt x="18" y="69"/>
                  <a:pt x="18" y="71"/>
                </a:cubicBezTo>
                <a:cubicBezTo>
                  <a:pt x="18" y="72"/>
                  <a:pt x="17" y="72"/>
                  <a:pt x="17" y="71"/>
                </a:cubicBezTo>
                <a:close/>
                <a:moveTo>
                  <a:pt x="64" y="1"/>
                </a:moveTo>
                <a:cubicBezTo>
                  <a:pt x="52" y="0"/>
                  <a:pt x="40" y="6"/>
                  <a:pt x="34" y="16"/>
                </a:cubicBezTo>
                <a:cubicBezTo>
                  <a:pt x="32" y="19"/>
                  <a:pt x="31" y="22"/>
                  <a:pt x="31" y="26"/>
                </a:cubicBezTo>
                <a:cubicBezTo>
                  <a:pt x="41" y="23"/>
                  <a:pt x="50" y="15"/>
                  <a:pt x="56" y="8"/>
                </a:cubicBezTo>
                <a:cubicBezTo>
                  <a:pt x="59" y="6"/>
                  <a:pt x="61" y="3"/>
                  <a:pt x="64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6" name="Freeform 90">
            <a:extLst>
              <a:ext uri="{FF2B5EF4-FFF2-40B4-BE49-F238E27FC236}">
                <a16:creationId xmlns:a16="http://schemas.microsoft.com/office/drawing/2014/main" xmlns="" id="{97EF57BF-0D79-A9F2-FA67-B7D2D0F813C3}"/>
              </a:ext>
            </a:extLst>
          </p:cNvPr>
          <p:cNvSpPr>
            <a:spLocks noEditPoints="1"/>
          </p:cNvSpPr>
          <p:nvPr/>
        </p:nvSpPr>
        <p:spPr bwMode="auto">
          <a:xfrm>
            <a:off x="5988968" y="5528479"/>
            <a:ext cx="313912" cy="720915"/>
          </a:xfrm>
          <a:custGeom>
            <a:avLst/>
            <a:gdLst>
              <a:gd name="T0" fmla="*/ 47 w 70"/>
              <a:gd name="T1" fmla="*/ 41 h 160"/>
              <a:gd name="T2" fmla="*/ 45 w 70"/>
              <a:gd name="T3" fmla="*/ 34 h 160"/>
              <a:gd name="T4" fmla="*/ 40 w 70"/>
              <a:gd name="T5" fmla="*/ 4 h 160"/>
              <a:gd name="T6" fmla="*/ 49 w 70"/>
              <a:gd name="T7" fmla="*/ 14 h 160"/>
              <a:gd name="T8" fmla="*/ 56 w 70"/>
              <a:gd name="T9" fmla="*/ 35 h 160"/>
              <a:gd name="T10" fmla="*/ 50 w 70"/>
              <a:gd name="T11" fmla="*/ 50 h 160"/>
              <a:gd name="T12" fmla="*/ 36 w 70"/>
              <a:gd name="T13" fmla="*/ 44 h 160"/>
              <a:gd name="T14" fmla="*/ 18 w 70"/>
              <a:gd name="T15" fmla="*/ 27 h 160"/>
              <a:gd name="T16" fmla="*/ 43 w 70"/>
              <a:gd name="T17" fmla="*/ 36 h 160"/>
              <a:gd name="T18" fmla="*/ 46 w 70"/>
              <a:gd name="T19" fmla="*/ 41 h 160"/>
              <a:gd name="T20" fmla="*/ 47 w 70"/>
              <a:gd name="T21" fmla="*/ 41 h 160"/>
              <a:gd name="T22" fmla="*/ 11 w 70"/>
              <a:gd name="T23" fmla="*/ 151 h 160"/>
              <a:gd name="T24" fmla="*/ 17 w 70"/>
              <a:gd name="T25" fmla="*/ 147 h 160"/>
              <a:gd name="T26" fmla="*/ 48 w 70"/>
              <a:gd name="T27" fmla="*/ 136 h 160"/>
              <a:gd name="T28" fmla="*/ 19 w 70"/>
              <a:gd name="T29" fmla="*/ 158 h 160"/>
              <a:gd name="T30" fmla="*/ 2 w 70"/>
              <a:gd name="T31" fmla="*/ 155 h 160"/>
              <a:gd name="T32" fmla="*/ 21 w 70"/>
              <a:gd name="T33" fmla="*/ 117 h 160"/>
              <a:gd name="T34" fmla="*/ 15 w 70"/>
              <a:gd name="T35" fmla="*/ 145 h 160"/>
              <a:gd name="T36" fmla="*/ 10 w 70"/>
              <a:gd name="T37" fmla="*/ 150 h 160"/>
              <a:gd name="T38" fmla="*/ 11 w 70"/>
              <a:gd name="T39" fmla="*/ 151 h 160"/>
              <a:gd name="T40" fmla="*/ 33 w 70"/>
              <a:gd name="T41" fmla="*/ 129 h 160"/>
              <a:gd name="T42" fmla="*/ 38 w 70"/>
              <a:gd name="T43" fmla="*/ 124 h 160"/>
              <a:gd name="T44" fmla="*/ 63 w 70"/>
              <a:gd name="T45" fmla="*/ 104 h 160"/>
              <a:gd name="T46" fmla="*/ 44 w 70"/>
              <a:gd name="T47" fmla="*/ 134 h 160"/>
              <a:gd name="T48" fmla="*/ 27 w 70"/>
              <a:gd name="T49" fmla="*/ 136 h 160"/>
              <a:gd name="T50" fmla="*/ 29 w 70"/>
              <a:gd name="T51" fmla="*/ 104 h 160"/>
              <a:gd name="T52" fmla="*/ 32 w 70"/>
              <a:gd name="T53" fmla="*/ 94 h 160"/>
              <a:gd name="T54" fmla="*/ 36 w 70"/>
              <a:gd name="T55" fmla="*/ 122 h 160"/>
              <a:gd name="T56" fmla="*/ 32 w 70"/>
              <a:gd name="T57" fmla="*/ 129 h 160"/>
              <a:gd name="T58" fmla="*/ 33 w 70"/>
              <a:gd name="T59" fmla="*/ 129 h 160"/>
              <a:gd name="T60" fmla="*/ 48 w 70"/>
              <a:gd name="T61" fmla="*/ 102 h 160"/>
              <a:gd name="T62" fmla="*/ 50 w 70"/>
              <a:gd name="T63" fmla="*/ 95 h 160"/>
              <a:gd name="T64" fmla="*/ 68 w 70"/>
              <a:gd name="T65" fmla="*/ 69 h 160"/>
              <a:gd name="T66" fmla="*/ 59 w 70"/>
              <a:gd name="T67" fmla="*/ 103 h 160"/>
              <a:gd name="T68" fmla="*/ 44 w 70"/>
              <a:gd name="T69" fmla="*/ 111 h 160"/>
              <a:gd name="T70" fmla="*/ 36 w 70"/>
              <a:gd name="T71" fmla="*/ 79 h 160"/>
              <a:gd name="T72" fmla="*/ 36 w 70"/>
              <a:gd name="T73" fmla="*/ 70 h 160"/>
              <a:gd name="T74" fmla="*/ 48 w 70"/>
              <a:gd name="T75" fmla="*/ 95 h 160"/>
              <a:gd name="T76" fmla="*/ 47 w 70"/>
              <a:gd name="T77" fmla="*/ 101 h 160"/>
              <a:gd name="T78" fmla="*/ 48 w 70"/>
              <a:gd name="T79" fmla="*/ 102 h 160"/>
              <a:gd name="T80" fmla="*/ 53 w 70"/>
              <a:gd name="T81" fmla="*/ 71 h 160"/>
              <a:gd name="T82" fmla="*/ 53 w 70"/>
              <a:gd name="T83" fmla="*/ 64 h 160"/>
              <a:gd name="T84" fmla="*/ 57 w 70"/>
              <a:gd name="T85" fmla="*/ 46 h 160"/>
              <a:gd name="T86" fmla="*/ 61 w 70"/>
              <a:gd name="T87" fmla="*/ 34 h 160"/>
              <a:gd name="T88" fmla="*/ 65 w 70"/>
              <a:gd name="T89" fmla="*/ 47 h 160"/>
              <a:gd name="T90" fmla="*/ 52 w 70"/>
              <a:gd name="T91" fmla="*/ 81 h 160"/>
              <a:gd name="T92" fmla="*/ 32 w 70"/>
              <a:gd name="T93" fmla="*/ 46 h 160"/>
              <a:gd name="T94" fmla="*/ 41 w 70"/>
              <a:gd name="T95" fmla="*/ 51 h 160"/>
              <a:gd name="T96" fmla="*/ 51 w 70"/>
              <a:gd name="T97" fmla="*/ 65 h 160"/>
              <a:gd name="T98" fmla="*/ 52 w 70"/>
              <a:gd name="T99" fmla="*/ 71 h 160"/>
              <a:gd name="T100" fmla="*/ 53 w 70"/>
              <a:gd name="T101" fmla="*/ 71 h 160"/>
              <a:gd name="T102" fmla="*/ 6 w 70"/>
              <a:gd name="T103" fmla="*/ 1 h 160"/>
              <a:gd name="T104" fmla="*/ 36 w 70"/>
              <a:gd name="T105" fmla="*/ 16 h 160"/>
              <a:gd name="T106" fmla="*/ 38 w 70"/>
              <a:gd name="T107" fmla="*/ 26 h 160"/>
              <a:gd name="T108" fmla="*/ 13 w 70"/>
              <a:gd name="T109" fmla="*/ 8 h 160"/>
              <a:gd name="T110" fmla="*/ 6 w 70"/>
              <a:gd name="T111" fmla="*/ 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0" h="160">
                <a:moveTo>
                  <a:pt x="47" y="41"/>
                </a:moveTo>
                <a:cubicBezTo>
                  <a:pt x="47" y="39"/>
                  <a:pt x="46" y="37"/>
                  <a:pt x="45" y="34"/>
                </a:cubicBezTo>
                <a:cubicBezTo>
                  <a:pt x="43" y="26"/>
                  <a:pt x="41" y="13"/>
                  <a:pt x="40" y="4"/>
                </a:cubicBezTo>
                <a:cubicBezTo>
                  <a:pt x="43" y="7"/>
                  <a:pt x="46" y="10"/>
                  <a:pt x="49" y="14"/>
                </a:cubicBezTo>
                <a:cubicBezTo>
                  <a:pt x="53" y="20"/>
                  <a:pt x="56" y="27"/>
                  <a:pt x="56" y="35"/>
                </a:cubicBezTo>
                <a:cubicBezTo>
                  <a:pt x="56" y="41"/>
                  <a:pt x="55" y="46"/>
                  <a:pt x="50" y="50"/>
                </a:cubicBezTo>
                <a:cubicBezTo>
                  <a:pt x="44" y="49"/>
                  <a:pt x="40" y="47"/>
                  <a:pt x="36" y="44"/>
                </a:cubicBezTo>
                <a:cubicBezTo>
                  <a:pt x="29" y="39"/>
                  <a:pt x="23" y="33"/>
                  <a:pt x="18" y="27"/>
                </a:cubicBezTo>
                <a:cubicBezTo>
                  <a:pt x="28" y="25"/>
                  <a:pt x="37" y="28"/>
                  <a:pt x="43" y="36"/>
                </a:cubicBezTo>
                <a:cubicBezTo>
                  <a:pt x="44" y="37"/>
                  <a:pt x="45" y="39"/>
                  <a:pt x="46" y="41"/>
                </a:cubicBezTo>
                <a:cubicBezTo>
                  <a:pt x="47" y="42"/>
                  <a:pt x="47" y="41"/>
                  <a:pt x="47" y="41"/>
                </a:cubicBezTo>
                <a:close/>
                <a:moveTo>
                  <a:pt x="11" y="151"/>
                </a:moveTo>
                <a:cubicBezTo>
                  <a:pt x="13" y="149"/>
                  <a:pt x="15" y="148"/>
                  <a:pt x="17" y="147"/>
                </a:cubicBezTo>
                <a:cubicBezTo>
                  <a:pt x="26" y="142"/>
                  <a:pt x="38" y="138"/>
                  <a:pt x="48" y="136"/>
                </a:cubicBezTo>
                <a:cubicBezTo>
                  <a:pt x="42" y="146"/>
                  <a:pt x="31" y="156"/>
                  <a:pt x="19" y="158"/>
                </a:cubicBezTo>
                <a:cubicBezTo>
                  <a:pt x="13" y="160"/>
                  <a:pt x="8" y="159"/>
                  <a:pt x="2" y="155"/>
                </a:cubicBezTo>
                <a:cubicBezTo>
                  <a:pt x="0" y="143"/>
                  <a:pt x="13" y="126"/>
                  <a:pt x="21" y="117"/>
                </a:cubicBezTo>
                <a:cubicBezTo>
                  <a:pt x="24" y="127"/>
                  <a:pt x="22" y="137"/>
                  <a:pt x="15" y="145"/>
                </a:cubicBezTo>
                <a:cubicBezTo>
                  <a:pt x="14" y="147"/>
                  <a:pt x="12" y="148"/>
                  <a:pt x="10" y="150"/>
                </a:cubicBezTo>
                <a:cubicBezTo>
                  <a:pt x="10" y="150"/>
                  <a:pt x="11" y="151"/>
                  <a:pt x="11" y="151"/>
                </a:cubicBezTo>
                <a:close/>
                <a:moveTo>
                  <a:pt x="33" y="129"/>
                </a:moveTo>
                <a:cubicBezTo>
                  <a:pt x="35" y="127"/>
                  <a:pt x="36" y="126"/>
                  <a:pt x="38" y="124"/>
                </a:cubicBezTo>
                <a:cubicBezTo>
                  <a:pt x="45" y="117"/>
                  <a:pt x="55" y="109"/>
                  <a:pt x="63" y="104"/>
                </a:cubicBezTo>
                <a:cubicBezTo>
                  <a:pt x="61" y="116"/>
                  <a:pt x="54" y="127"/>
                  <a:pt x="44" y="134"/>
                </a:cubicBezTo>
                <a:cubicBezTo>
                  <a:pt x="38" y="137"/>
                  <a:pt x="32" y="138"/>
                  <a:pt x="27" y="136"/>
                </a:cubicBezTo>
                <a:cubicBezTo>
                  <a:pt x="22" y="126"/>
                  <a:pt x="25" y="114"/>
                  <a:pt x="29" y="104"/>
                </a:cubicBezTo>
                <a:cubicBezTo>
                  <a:pt x="32" y="94"/>
                  <a:pt x="32" y="94"/>
                  <a:pt x="32" y="94"/>
                </a:cubicBezTo>
                <a:cubicBezTo>
                  <a:pt x="38" y="103"/>
                  <a:pt x="39" y="113"/>
                  <a:pt x="36" y="122"/>
                </a:cubicBezTo>
                <a:cubicBezTo>
                  <a:pt x="35" y="125"/>
                  <a:pt x="34" y="127"/>
                  <a:pt x="32" y="129"/>
                </a:cubicBezTo>
                <a:cubicBezTo>
                  <a:pt x="32" y="129"/>
                  <a:pt x="33" y="130"/>
                  <a:pt x="33" y="129"/>
                </a:cubicBezTo>
                <a:close/>
                <a:moveTo>
                  <a:pt x="48" y="102"/>
                </a:moveTo>
                <a:cubicBezTo>
                  <a:pt x="48" y="100"/>
                  <a:pt x="49" y="97"/>
                  <a:pt x="50" y="95"/>
                </a:cubicBezTo>
                <a:cubicBezTo>
                  <a:pt x="55" y="86"/>
                  <a:pt x="62" y="77"/>
                  <a:pt x="68" y="69"/>
                </a:cubicBezTo>
                <a:cubicBezTo>
                  <a:pt x="70" y="81"/>
                  <a:pt x="66" y="94"/>
                  <a:pt x="59" y="103"/>
                </a:cubicBezTo>
                <a:cubicBezTo>
                  <a:pt x="55" y="107"/>
                  <a:pt x="50" y="111"/>
                  <a:pt x="44" y="111"/>
                </a:cubicBezTo>
                <a:cubicBezTo>
                  <a:pt x="36" y="103"/>
                  <a:pt x="35" y="89"/>
                  <a:pt x="36" y="79"/>
                </a:cubicBezTo>
                <a:cubicBezTo>
                  <a:pt x="36" y="76"/>
                  <a:pt x="36" y="73"/>
                  <a:pt x="36" y="70"/>
                </a:cubicBezTo>
                <a:cubicBezTo>
                  <a:pt x="44" y="75"/>
                  <a:pt x="48" y="85"/>
                  <a:pt x="48" y="95"/>
                </a:cubicBezTo>
                <a:cubicBezTo>
                  <a:pt x="48" y="97"/>
                  <a:pt x="47" y="99"/>
                  <a:pt x="47" y="101"/>
                </a:cubicBezTo>
                <a:cubicBezTo>
                  <a:pt x="46" y="102"/>
                  <a:pt x="47" y="102"/>
                  <a:pt x="48" y="102"/>
                </a:cubicBezTo>
                <a:close/>
                <a:moveTo>
                  <a:pt x="53" y="71"/>
                </a:moveTo>
                <a:cubicBezTo>
                  <a:pt x="53" y="69"/>
                  <a:pt x="53" y="67"/>
                  <a:pt x="53" y="64"/>
                </a:cubicBezTo>
                <a:cubicBezTo>
                  <a:pt x="54" y="58"/>
                  <a:pt x="56" y="52"/>
                  <a:pt x="57" y="46"/>
                </a:cubicBezTo>
                <a:cubicBezTo>
                  <a:pt x="58" y="42"/>
                  <a:pt x="59" y="38"/>
                  <a:pt x="61" y="34"/>
                </a:cubicBezTo>
                <a:cubicBezTo>
                  <a:pt x="63" y="38"/>
                  <a:pt x="64" y="42"/>
                  <a:pt x="65" y="47"/>
                </a:cubicBezTo>
                <a:cubicBezTo>
                  <a:pt x="68" y="59"/>
                  <a:pt x="65" y="76"/>
                  <a:pt x="52" y="81"/>
                </a:cubicBezTo>
                <a:cubicBezTo>
                  <a:pt x="41" y="74"/>
                  <a:pt x="35" y="58"/>
                  <a:pt x="32" y="46"/>
                </a:cubicBezTo>
                <a:cubicBezTo>
                  <a:pt x="35" y="47"/>
                  <a:pt x="38" y="48"/>
                  <a:pt x="41" y="51"/>
                </a:cubicBezTo>
                <a:cubicBezTo>
                  <a:pt x="46" y="54"/>
                  <a:pt x="49" y="59"/>
                  <a:pt x="51" y="65"/>
                </a:cubicBezTo>
                <a:cubicBezTo>
                  <a:pt x="51" y="67"/>
                  <a:pt x="52" y="69"/>
                  <a:pt x="52" y="71"/>
                </a:cubicBezTo>
                <a:cubicBezTo>
                  <a:pt x="52" y="72"/>
                  <a:pt x="53" y="72"/>
                  <a:pt x="53" y="71"/>
                </a:cubicBezTo>
                <a:close/>
                <a:moveTo>
                  <a:pt x="6" y="1"/>
                </a:moveTo>
                <a:cubicBezTo>
                  <a:pt x="17" y="0"/>
                  <a:pt x="30" y="6"/>
                  <a:pt x="36" y="16"/>
                </a:cubicBezTo>
                <a:cubicBezTo>
                  <a:pt x="38" y="19"/>
                  <a:pt x="39" y="22"/>
                  <a:pt x="38" y="26"/>
                </a:cubicBezTo>
                <a:cubicBezTo>
                  <a:pt x="29" y="23"/>
                  <a:pt x="20" y="15"/>
                  <a:pt x="13" y="8"/>
                </a:cubicBezTo>
                <a:cubicBezTo>
                  <a:pt x="11" y="6"/>
                  <a:pt x="8" y="3"/>
                  <a:pt x="6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xmlns="" id="{A654E57C-3138-F6CC-CCC6-784D341CC328}"/>
              </a:ext>
            </a:extLst>
          </p:cNvPr>
          <p:cNvSpPr txBox="1"/>
          <p:nvPr/>
        </p:nvSpPr>
        <p:spPr>
          <a:xfrm>
            <a:off x="424348" y="5596759"/>
            <a:ext cx="587853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1"/>
            <a:r>
              <a:rPr lang="zh-CN" altLang="en-US" sz="2400" b="1" dirty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连续三年获得“业务突破先进团体奖</a:t>
            </a: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91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”</a:t>
            </a:r>
            <a:endParaRPr lang="zh-CN" altLang="en-US" sz="2400" b="1" dirty="0">
              <a:gradFill>
                <a:gsLst>
                  <a:gs pos="0">
                    <a:schemeClr val="accent2"/>
                  </a:gs>
                  <a:gs pos="91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cxnSp>
        <p:nvCxnSpPr>
          <p:cNvPr id="218" name="直接连接符 217">
            <a:extLst>
              <a:ext uri="{FF2B5EF4-FFF2-40B4-BE49-F238E27FC236}">
                <a16:creationId xmlns:a16="http://schemas.microsoft.com/office/drawing/2014/main" xmlns="" id="{544AF9EF-F51C-0629-8CF9-4A6F6C3E7E8E}"/>
              </a:ext>
            </a:extLst>
          </p:cNvPr>
          <p:cNvCxnSpPr>
            <a:cxnSpLocks/>
          </p:cNvCxnSpPr>
          <p:nvPr/>
        </p:nvCxnSpPr>
        <p:spPr>
          <a:xfrm>
            <a:off x="1002430" y="6079472"/>
            <a:ext cx="48207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椭圆 221">
            <a:extLst>
              <a:ext uri="{FF2B5EF4-FFF2-40B4-BE49-F238E27FC236}">
                <a16:creationId xmlns:a16="http://schemas.microsoft.com/office/drawing/2014/main" xmlns="" id="{5F945A9E-3151-DBC8-A9C1-0196F8BBD0A8}"/>
              </a:ext>
            </a:extLst>
          </p:cNvPr>
          <p:cNvSpPr/>
          <p:nvPr/>
        </p:nvSpPr>
        <p:spPr>
          <a:xfrm rot="19572997">
            <a:off x="1644615" y="2142998"/>
            <a:ext cx="501327" cy="50132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23" name="文本框 222">
            <a:extLst>
              <a:ext uri="{FF2B5EF4-FFF2-40B4-BE49-F238E27FC236}">
                <a16:creationId xmlns:a16="http://schemas.microsoft.com/office/drawing/2014/main" xmlns="" id="{3347ABD1-219E-224D-77D2-A5298543EC2D}"/>
              </a:ext>
            </a:extLst>
          </p:cNvPr>
          <p:cNvSpPr txBox="1"/>
          <p:nvPr/>
        </p:nvSpPr>
        <p:spPr>
          <a:xfrm>
            <a:off x="2312318" y="2157137"/>
            <a:ext cx="241638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 sz="200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精准定位、精准实施</a:t>
            </a:r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xmlns="" id="{FF1EE31C-E4A4-22DA-9064-5107E662EB6B}"/>
              </a:ext>
            </a:extLst>
          </p:cNvPr>
          <p:cNvSpPr/>
          <p:nvPr/>
        </p:nvSpPr>
        <p:spPr>
          <a:xfrm rot="19572997">
            <a:off x="1644615" y="2957885"/>
            <a:ext cx="501327" cy="50132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xmlns="" id="{C94A29F5-115F-DB7E-A126-49CB35C1A2C4}"/>
              </a:ext>
            </a:extLst>
          </p:cNvPr>
          <p:cNvSpPr txBox="1"/>
          <p:nvPr/>
        </p:nvSpPr>
        <p:spPr>
          <a:xfrm>
            <a:off x="2312318" y="2972024"/>
            <a:ext cx="241638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 sz="200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严格流程、规范运作</a:t>
            </a:r>
          </a:p>
        </p:txBody>
      </p:sp>
      <p:sp>
        <p:nvSpPr>
          <p:cNvPr id="226" name="椭圆 225">
            <a:extLst>
              <a:ext uri="{FF2B5EF4-FFF2-40B4-BE49-F238E27FC236}">
                <a16:creationId xmlns:a16="http://schemas.microsoft.com/office/drawing/2014/main" xmlns="" id="{F5CB64DE-D8AA-B3A0-2593-F19BBFED8FA4}"/>
              </a:ext>
            </a:extLst>
          </p:cNvPr>
          <p:cNvSpPr/>
          <p:nvPr/>
        </p:nvSpPr>
        <p:spPr>
          <a:xfrm rot="19572997">
            <a:off x="1644615" y="3780316"/>
            <a:ext cx="501327" cy="50132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xmlns="" id="{F17FD7B3-1615-CAF2-646C-ECEA18B4AFD5}"/>
              </a:ext>
            </a:extLst>
          </p:cNvPr>
          <p:cNvSpPr txBox="1"/>
          <p:nvPr/>
        </p:nvSpPr>
        <p:spPr>
          <a:xfrm>
            <a:off x="2312318" y="3794455"/>
            <a:ext cx="241638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 sz="200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提前谋划、精心准备</a:t>
            </a:r>
          </a:p>
        </p:txBody>
      </p:sp>
      <p:sp>
        <p:nvSpPr>
          <p:cNvPr id="228" name="椭圆 227">
            <a:extLst>
              <a:ext uri="{FF2B5EF4-FFF2-40B4-BE49-F238E27FC236}">
                <a16:creationId xmlns:a16="http://schemas.microsoft.com/office/drawing/2014/main" xmlns="" id="{24B80A55-0DC8-0FAE-446F-C2824F685FAD}"/>
              </a:ext>
            </a:extLst>
          </p:cNvPr>
          <p:cNvSpPr/>
          <p:nvPr/>
        </p:nvSpPr>
        <p:spPr>
          <a:xfrm rot="19572997">
            <a:off x="1644615" y="4625844"/>
            <a:ext cx="501327" cy="501327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xmlns="" id="{369ADCFD-C062-BEA9-51C5-D16FAFE2C36F}"/>
              </a:ext>
            </a:extLst>
          </p:cNvPr>
          <p:cNvSpPr txBox="1"/>
          <p:nvPr/>
        </p:nvSpPr>
        <p:spPr>
          <a:xfrm>
            <a:off x="2312318" y="4639983"/>
            <a:ext cx="241638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 sz="2000">
                <a:solidFill>
                  <a:schemeClr val="accent1"/>
                </a:solidFill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加强引导、形成合力</a:t>
            </a:r>
          </a:p>
        </p:txBody>
      </p:sp>
    </p:spTree>
    <p:extLst>
      <p:ext uri="{BB962C8B-B14F-4D97-AF65-F5344CB8AC3E}">
        <p14:creationId xmlns:p14="http://schemas.microsoft.com/office/powerpoint/2010/main" val="24624861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4A7430F-A189-2DF5-19DE-D19E2823B22B}"/>
              </a:ext>
            </a:extLst>
          </p:cNvPr>
          <p:cNvSpPr/>
          <p:nvPr/>
        </p:nvSpPr>
        <p:spPr>
          <a:xfrm>
            <a:off x="0" y="3736061"/>
            <a:ext cx="12192000" cy="312193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2AC704-16A1-8005-04D4-3B175183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新增合作客户群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4BB66D09-3A10-C428-262F-7BC5AD0104A4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07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8691D4-2D54-C5A7-B75E-00DAF36AF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7" y="1279181"/>
            <a:ext cx="8931619" cy="502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5816B4A2-1D6C-5ABD-361D-80DD591890A5}"/>
              </a:ext>
            </a:extLst>
          </p:cNvPr>
          <p:cNvSpPr/>
          <p:nvPr/>
        </p:nvSpPr>
        <p:spPr>
          <a:xfrm flipH="1">
            <a:off x="6095999" y="1279180"/>
            <a:ext cx="5516467" cy="5024334"/>
          </a:xfrm>
          <a:prstGeom prst="roundRect">
            <a:avLst>
              <a:gd name="adj" fmla="val 5618"/>
            </a:avLst>
          </a:prstGeom>
          <a:gradFill flip="none" rotWithShape="1">
            <a:gsLst>
              <a:gs pos="4000">
                <a:schemeClr val="accent1">
                  <a:lumMod val="88000"/>
                  <a:lumOff val="12000"/>
                </a:schemeClr>
              </a:gs>
              <a:gs pos="95000">
                <a:schemeClr val="accent1">
                  <a:lumMod val="86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>
            <a:hlinkClick r:id="rId4"/>
            <a:extLst>
              <a:ext uri="{FF2B5EF4-FFF2-40B4-BE49-F238E27FC236}">
                <a16:creationId xmlns:a16="http://schemas.microsoft.com/office/drawing/2014/main" xmlns="" id="{DB917A88-BC6F-2AE6-96F0-6D3B84566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22" y="2609668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ACA8E80-7D65-D677-192D-A7A54B8BDD88}"/>
              </a:ext>
            </a:extLst>
          </p:cNvPr>
          <p:cNvSpPr txBox="1"/>
          <p:nvPr/>
        </p:nvSpPr>
        <p:spPr>
          <a:xfrm>
            <a:off x="6824821" y="1956925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1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F973A4D5-D9B5-BA0F-50C9-B30E7BFB80F4}"/>
              </a:ext>
            </a:extLst>
          </p:cNvPr>
          <p:cNvCxnSpPr>
            <a:cxnSpLocks/>
          </p:cNvCxnSpPr>
          <p:nvPr/>
        </p:nvCxnSpPr>
        <p:spPr>
          <a:xfrm>
            <a:off x="6846855" y="2422024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0BAF41E5-6C57-8AC8-257E-A1208FC72D3F}"/>
              </a:ext>
            </a:extLst>
          </p:cNvPr>
          <p:cNvSpPr txBox="1"/>
          <p:nvPr/>
        </p:nvSpPr>
        <p:spPr>
          <a:xfrm>
            <a:off x="9156700" y="1956925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2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E485D225-6A2D-FAE4-A17F-4A7A0DE605E3}"/>
              </a:ext>
            </a:extLst>
          </p:cNvPr>
          <p:cNvCxnSpPr>
            <a:cxnSpLocks/>
          </p:cNvCxnSpPr>
          <p:nvPr/>
        </p:nvCxnSpPr>
        <p:spPr>
          <a:xfrm>
            <a:off x="9178734" y="2422024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9450DD04-2116-D8CC-FF64-0E06C15E557B}"/>
              </a:ext>
            </a:extLst>
          </p:cNvPr>
          <p:cNvSpPr txBox="1"/>
          <p:nvPr/>
        </p:nvSpPr>
        <p:spPr>
          <a:xfrm>
            <a:off x="6824822" y="3259253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3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CCA86CA0-0B3F-BA6C-9E93-F7FF0F33B37A}"/>
              </a:ext>
            </a:extLst>
          </p:cNvPr>
          <p:cNvCxnSpPr>
            <a:cxnSpLocks/>
          </p:cNvCxnSpPr>
          <p:nvPr/>
        </p:nvCxnSpPr>
        <p:spPr>
          <a:xfrm>
            <a:off x="6846856" y="3724352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60B047E0-822C-1EB3-3A57-8EE2DC8CC811}"/>
              </a:ext>
            </a:extLst>
          </p:cNvPr>
          <p:cNvSpPr txBox="1"/>
          <p:nvPr/>
        </p:nvSpPr>
        <p:spPr>
          <a:xfrm>
            <a:off x="9178734" y="3268189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4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1E7735E6-4341-5848-C730-604D24D8ACD8}"/>
              </a:ext>
            </a:extLst>
          </p:cNvPr>
          <p:cNvCxnSpPr>
            <a:cxnSpLocks/>
          </p:cNvCxnSpPr>
          <p:nvPr/>
        </p:nvCxnSpPr>
        <p:spPr>
          <a:xfrm>
            <a:off x="9200768" y="3733288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D229DAE5-6E3A-A09F-7DAB-2552BAB9A870}"/>
              </a:ext>
            </a:extLst>
          </p:cNvPr>
          <p:cNvSpPr txBox="1"/>
          <p:nvPr/>
        </p:nvSpPr>
        <p:spPr>
          <a:xfrm>
            <a:off x="6824821" y="4731786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5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xmlns="" id="{5F5C9CE9-0F2D-AFE9-7EA3-A6E6F7EA4486}"/>
              </a:ext>
            </a:extLst>
          </p:cNvPr>
          <p:cNvCxnSpPr>
            <a:cxnSpLocks/>
          </p:cNvCxnSpPr>
          <p:nvPr/>
        </p:nvCxnSpPr>
        <p:spPr>
          <a:xfrm>
            <a:off x="6846855" y="5196885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BC5DF98A-4E8F-B04D-F77A-A695D0ADFBA1}"/>
              </a:ext>
            </a:extLst>
          </p:cNvPr>
          <p:cNvSpPr txBox="1"/>
          <p:nvPr/>
        </p:nvSpPr>
        <p:spPr>
          <a:xfrm>
            <a:off x="9203267" y="4731786"/>
            <a:ext cx="14047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客户</a:t>
            </a:r>
            <a:r>
              <a:rPr lang="en-US" altLang="zh-CN" sz="2400" b="1" dirty="0">
                <a:solidFill>
                  <a:schemeClr val="bg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6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76CE593A-C481-500E-EABC-67787D5D5871}"/>
              </a:ext>
            </a:extLst>
          </p:cNvPr>
          <p:cNvCxnSpPr>
            <a:cxnSpLocks/>
          </p:cNvCxnSpPr>
          <p:nvPr/>
        </p:nvCxnSpPr>
        <p:spPr>
          <a:xfrm>
            <a:off x="9225301" y="5196885"/>
            <a:ext cx="74228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>
            <a:hlinkClick r:id="rId4"/>
            <a:extLst>
              <a:ext uri="{FF2B5EF4-FFF2-40B4-BE49-F238E27FC236}">
                <a16:creationId xmlns:a16="http://schemas.microsoft.com/office/drawing/2014/main" xmlns="" id="{7F445B52-DD84-E1D2-D5C4-C1EDAA4B4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41" y="2628536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>
            <a:hlinkClick r:id="rId4"/>
            <a:extLst>
              <a:ext uri="{FF2B5EF4-FFF2-40B4-BE49-F238E27FC236}">
                <a16:creationId xmlns:a16="http://schemas.microsoft.com/office/drawing/2014/main" xmlns="" id="{F65B1886-3C88-9C5D-2A7C-EBCE1C2B6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3949812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>
            <a:hlinkClick r:id="rId4"/>
            <a:extLst>
              <a:ext uri="{FF2B5EF4-FFF2-40B4-BE49-F238E27FC236}">
                <a16:creationId xmlns:a16="http://schemas.microsoft.com/office/drawing/2014/main" xmlns="" id="{B47F5506-E214-678B-690C-5968B132E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55" y="5384269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>
            <a:hlinkClick r:id="rId4"/>
            <a:extLst>
              <a:ext uri="{FF2B5EF4-FFF2-40B4-BE49-F238E27FC236}">
                <a16:creationId xmlns:a16="http://schemas.microsoft.com/office/drawing/2014/main" xmlns="" id="{56158908-147B-9852-3802-7FE3EE984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55" y="3959184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>
            <a:hlinkClick r:id="rId4"/>
            <a:extLst>
              <a:ext uri="{FF2B5EF4-FFF2-40B4-BE49-F238E27FC236}">
                <a16:creationId xmlns:a16="http://schemas.microsoft.com/office/drawing/2014/main" xmlns="" id="{3082385A-E51E-3B86-83AB-C9842DBF8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18" y="5393771"/>
            <a:ext cx="1616596" cy="218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1603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CE6337-803C-942D-1D84-9A8E9A0D9E81}"/>
              </a:ext>
            </a:extLst>
          </p:cNvPr>
          <p:cNvSpPr txBox="1"/>
          <p:nvPr/>
        </p:nvSpPr>
        <p:spPr>
          <a:xfrm>
            <a:off x="2320215" y="1732438"/>
            <a:ext cx="4027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03</a:t>
            </a:r>
            <a:endParaRPr lang="zh-CN" altLang="en-US" sz="180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FB38C9-5AEB-A39D-DED4-4CA9EE3359B7}"/>
              </a:ext>
            </a:extLst>
          </p:cNvPr>
          <p:cNvSpPr txBox="1"/>
          <p:nvPr/>
        </p:nvSpPr>
        <p:spPr>
          <a:xfrm>
            <a:off x="5981354" y="2034492"/>
            <a:ext cx="5494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存在问题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6038B9-0903-7FFA-946A-BB0377AA158C}"/>
              </a:ext>
            </a:extLst>
          </p:cNvPr>
          <p:cNvSpPr txBox="1"/>
          <p:nvPr/>
        </p:nvSpPr>
        <p:spPr>
          <a:xfrm>
            <a:off x="5535702" y="3690957"/>
            <a:ext cx="405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2000" spc="600" dirty="0">
                <a:solidFill>
                  <a:schemeClr val="tx2"/>
                </a:solidFill>
                <a:ea typeface="+mj-ea"/>
              </a:rPr>
              <a:t>Problems Analysis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5ACFC24-000E-696C-40D5-3A916EC87641}"/>
              </a:ext>
            </a:extLst>
          </p:cNvPr>
          <p:cNvSpPr txBox="1"/>
          <p:nvPr/>
        </p:nvSpPr>
        <p:spPr>
          <a:xfrm>
            <a:off x="-345615" y="5076348"/>
            <a:ext cx="136843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PART THREE</a:t>
            </a:r>
            <a:endParaRPr lang="zh-CN" altLang="en-US" sz="14500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noFill/>
              <a:latin typeface="+mj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195B0396-17DE-53E4-7752-2A1591993F75}"/>
              </a:ext>
            </a:extLst>
          </p:cNvPr>
          <p:cNvCxnSpPr>
            <a:cxnSpLocks/>
          </p:cNvCxnSpPr>
          <p:nvPr/>
        </p:nvCxnSpPr>
        <p:spPr>
          <a:xfrm flipV="1">
            <a:off x="5594425" y="2205038"/>
            <a:ext cx="0" cy="1763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064709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DE2665CA-13CD-99A2-BD32-53BC8E04CB41}"/>
              </a:ext>
            </a:extLst>
          </p:cNvPr>
          <p:cNvGrpSpPr/>
          <p:nvPr/>
        </p:nvGrpSpPr>
        <p:grpSpPr>
          <a:xfrm>
            <a:off x="3738335" y="1517931"/>
            <a:ext cx="4715330" cy="4715330"/>
            <a:chOff x="1981201" y="-3780971"/>
            <a:chExt cx="4905828" cy="4905828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xmlns="" id="{8BB7E825-F3B9-08B4-2535-B34F175A94CA}"/>
                </a:ext>
              </a:extLst>
            </p:cNvPr>
            <p:cNvSpPr/>
            <p:nvPr/>
          </p:nvSpPr>
          <p:spPr>
            <a:xfrm>
              <a:off x="1981201" y="-3780971"/>
              <a:ext cx="4905828" cy="4905828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71528C77-0A19-2C6D-3229-D93AA41264AA}"/>
                </a:ext>
              </a:extLst>
            </p:cNvPr>
            <p:cNvSpPr/>
            <p:nvPr/>
          </p:nvSpPr>
          <p:spPr>
            <a:xfrm>
              <a:off x="2235201" y="-3526971"/>
              <a:ext cx="4397828" cy="4397828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2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xmlns="" id="{AEF8284B-D3CE-B5BE-D8AE-1AF89E2DD1D1}"/>
                </a:ext>
              </a:extLst>
            </p:cNvPr>
            <p:cNvSpPr/>
            <p:nvPr/>
          </p:nvSpPr>
          <p:spPr>
            <a:xfrm>
              <a:off x="2489201" y="-3272971"/>
              <a:ext cx="3889828" cy="3889828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xmlns="" id="{90DA04EB-C206-6B09-7926-751C99C598FA}"/>
                </a:ext>
              </a:extLst>
            </p:cNvPr>
            <p:cNvSpPr/>
            <p:nvPr/>
          </p:nvSpPr>
          <p:spPr>
            <a:xfrm>
              <a:off x="2743201" y="-3018971"/>
              <a:ext cx="3381829" cy="3381829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6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76AA431D-7715-1404-B1A0-EC47BD14C3AF}"/>
                </a:ext>
              </a:extLst>
            </p:cNvPr>
            <p:cNvSpPr/>
            <p:nvPr/>
          </p:nvSpPr>
          <p:spPr>
            <a:xfrm>
              <a:off x="2997201" y="-2764971"/>
              <a:ext cx="2873829" cy="2873829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alpha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5C6042E9-50BE-A418-6577-D1DFDE172CA7}"/>
                </a:ext>
              </a:extLst>
            </p:cNvPr>
            <p:cNvSpPr/>
            <p:nvPr/>
          </p:nvSpPr>
          <p:spPr>
            <a:xfrm>
              <a:off x="3251200" y="-2510971"/>
              <a:ext cx="2365829" cy="236582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xmlns="" id="{2D65C070-74EF-0E47-9578-14E03679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信息化项目进度滞后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FE42216-E384-A804-A7AC-97A8A09AE61F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01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xmlns="" id="{19F8B49B-60F2-868B-22F0-81D7DF452029}"/>
              </a:ext>
            </a:extLst>
          </p:cNvPr>
          <p:cNvSpPr/>
          <p:nvPr/>
        </p:nvSpPr>
        <p:spPr>
          <a:xfrm flipH="1">
            <a:off x="4749092" y="2439144"/>
            <a:ext cx="2693816" cy="2599156"/>
          </a:xfrm>
          <a:custGeom>
            <a:avLst/>
            <a:gdLst>
              <a:gd name="connsiteX0" fmla="*/ 1632755 w 3273275"/>
              <a:gd name="connsiteY0" fmla="*/ 446564 h 3158255"/>
              <a:gd name="connsiteX1" fmla="*/ 2920762 w 3273275"/>
              <a:gd name="connsiteY1" fmla="*/ 1734571 h 3158255"/>
              <a:gd name="connsiteX2" fmla="*/ 1632755 w 3273275"/>
              <a:gd name="connsiteY2" fmla="*/ 3022578 h 3158255"/>
              <a:gd name="connsiteX3" fmla="*/ 344748 w 3273275"/>
              <a:gd name="connsiteY3" fmla="*/ 1734571 h 3158255"/>
              <a:gd name="connsiteX4" fmla="*/ 1632755 w 3273275"/>
              <a:gd name="connsiteY4" fmla="*/ 446564 h 3158255"/>
              <a:gd name="connsiteX5" fmla="*/ 1632756 w 3273275"/>
              <a:gd name="connsiteY5" fmla="*/ 0 h 3158255"/>
              <a:gd name="connsiteX6" fmla="*/ 1444389 w 3273275"/>
              <a:gd name="connsiteY6" fmla="*/ 324770 h 3158255"/>
              <a:gd name="connsiteX7" fmla="*/ 1345833 w 3273275"/>
              <a:gd name="connsiteY7" fmla="*/ 339811 h 3158255"/>
              <a:gd name="connsiteX8" fmla="*/ 209071 w 3273275"/>
              <a:gd name="connsiteY8" fmla="*/ 1734571 h 3158255"/>
              <a:gd name="connsiteX9" fmla="*/ 237995 w 3273275"/>
              <a:gd name="connsiteY9" fmla="*/ 2021493 h 3158255"/>
              <a:gd name="connsiteX10" fmla="*/ 244705 w 3273275"/>
              <a:gd name="connsiteY10" fmla="*/ 2047589 h 3158255"/>
              <a:gd name="connsiteX11" fmla="*/ 0 w 3273275"/>
              <a:gd name="connsiteY11" fmla="*/ 2345052 h 3158255"/>
              <a:gd name="connsiteX12" fmla="*/ 379206 w 3273275"/>
              <a:gd name="connsiteY12" fmla="*/ 2409663 h 3158255"/>
              <a:gd name="connsiteX13" fmla="*/ 380902 w 3273275"/>
              <a:gd name="connsiteY13" fmla="*/ 2413184 h 3158255"/>
              <a:gd name="connsiteX14" fmla="*/ 1632755 w 3273275"/>
              <a:gd name="connsiteY14" fmla="*/ 3158255 h 3158255"/>
              <a:gd name="connsiteX15" fmla="*/ 2884608 w 3273275"/>
              <a:gd name="connsiteY15" fmla="*/ 2413184 h 3158255"/>
              <a:gd name="connsiteX16" fmla="*/ 2887004 w 3273275"/>
              <a:gd name="connsiteY16" fmla="*/ 2408211 h 3158255"/>
              <a:gd name="connsiteX17" fmla="*/ 3273275 w 3273275"/>
              <a:gd name="connsiteY17" fmla="*/ 2347294 h 3158255"/>
              <a:gd name="connsiteX18" fmla="*/ 3023733 w 3273275"/>
              <a:gd name="connsiteY18" fmla="*/ 2036200 h 3158255"/>
              <a:gd name="connsiteX19" fmla="*/ 3027515 w 3273275"/>
              <a:gd name="connsiteY19" fmla="*/ 2021493 h 3158255"/>
              <a:gd name="connsiteX20" fmla="*/ 3056439 w 3273275"/>
              <a:gd name="connsiteY20" fmla="*/ 1734571 h 3158255"/>
              <a:gd name="connsiteX21" fmla="*/ 1919677 w 3273275"/>
              <a:gd name="connsiteY21" fmla="*/ 339811 h 3158255"/>
              <a:gd name="connsiteX22" fmla="*/ 1821122 w 3273275"/>
              <a:gd name="connsiteY22" fmla="*/ 324770 h 315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73275" h="3158255">
                <a:moveTo>
                  <a:pt x="1632755" y="446564"/>
                </a:moveTo>
                <a:cubicBezTo>
                  <a:pt x="2344102" y="446564"/>
                  <a:pt x="2920762" y="1023224"/>
                  <a:pt x="2920762" y="1734571"/>
                </a:cubicBezTo>
                <a:cubicBezTo>
                  <a:pt x="2920762" y="2445918"/>
                  <a:pt x="2344102" y="3022578"/>
                  <a:pt x="1632755" y="3022578"/>
                </a:cubicBezTo>
                <a:cubicBezTo>
                  <a:pt x="921408" y="3022578"/>
                  <a:pt x="344748" y="2445918"/>
                  <a:pt x="344748" y="1734571"/>
                </a:cubicBezTo>
                <a:cubicBezTo>
                  <a:pt x="344748" y="1023224"/>
                  <a:pt x="921408" y="446564"/>
                  <a:pt x="1632755" y="446564"/>
                </a:cubicBezTo>
                <a:close/>
                <a:moveTo>
                  <a:pt x="1632756" y="0"/>
                </a:moveTo>
                <a:lnTo>
                  <a:pt x="1444389" y="324770"/>
                </a:lnTo>
                <a:lnTo>
                  <a:pt x="1345833" y="339811"/>
                </a:lnTo>
                <a:cubicBezTo>
                  <a:pt x="697084" y="472565"/>
                  <a:pt x="209071" y="1046577"/>
                  <a:pt x="209071" y="1734571"/>
                </a:cubicBezTo>
                <a:cubicBezTo>
                  <a:pt x="209071" y="1832856"/>
                  <a:pt x="219030" y="1928815"/>
                  <a:pt x="237995" y="2021493"/>
                </a:cubicBezTo>
                <a:lnTo>
                  <a:pt x="244705" y="2047589"/>
                </a:lnTo>
                <a:lnTo>
                  <a:pt x="0" y="2345052"/>
                </a:lnTo>
                <a:lnTo>
                  <a:pt x="379206" y="2409663"/>
                </a:lnTo>
                <a:lnTo>
                  <a:pt x="380902" y="2413184"/>
                </a:lnTo>
                <a:cubicBezTo>
                  <a:pt x="621987" y="2856982"/>
                  <a:pt x="1092188" y="3158255"/>
                  <a:pt x="1632755" y="3158255"/>
                </a:cubicBezTo>
                <a:cubicBezTo>
                  <a:pt x="2173322" y="3158255"/>
                  <a:pt x="2643523" y="2856982"/>
                  <a:pt x="2884608" y="2413184"/>
                </a:cubicBezTo>
                <a:lnTo>
                  <a:pt x="2887004" y="2408211"/>
                </a:lnTo>
                <a:lnTo>
                  <a:pt x="3273275" y="2347294"/>
                </a:lnTo>
                <a:lnTo>
                  <a:pt x="3023733" y="2036200"/>
                </a:lnTo>
                <a:lnTo>
                  <a:pt x="3027515" y="2021493"/>
                </a:lnTo>
                <a:cubicBezTo>
                  <a:pt x="3046480" y="1928815"/>
                  <a:pt x="3056439" y="1832856"/>
                  <a:pt x="3056439" y="1734571"/>
                </a:cubicBezTo>
                <a:cubicBezTo>
                  <a:pt x="3056439" y="1046577"/>
                  <a:pt x="2568426" y="472565"/>
                  <a:pt x="1919677" y="339811"/>
                </a:cubicBezTo>
                <a:lnTo>
                  <a:pt x="1821122" y="32477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A6828AD0-D2BC-C181-9E74-65BD12C5FA23}"/>
              </a:ext>
            </a:extLst>
          </p:cNvPr>
          <p:cNvSpPr/>
          <p:nvPr/>
        </p:nvSpPr>
        <p:spPr>
          <a:xfrm>
            <a:off x="5319584" y="3090232"/>
            <a:ext cx="1552833" cy="155283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6F78B6A8-6AD1-13B5-E7E1-F19BAFE456FE}"/>
              </a:ext>
            </a:extLst>
          </p:cNvPr>
          <p:cNvSpPr txBox="1"/>
          <p:nvPr/>
        </p:nvSpPr>
        <p:spPr>
          <a:xfrm>
            <a:off x="5480449" y="3681982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2"/>
                </a:solidFill>
                <a:latin typeface="+mj-ea"/>
                <a:ea typeface="+mj-ea"/>
              </a:rPr>
              <a:t>问题分析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A143464E-A92C-BE38-428F-F16B5CA33ED3}"/>
              </a:ext>
            </a:extLst>
          </p:cNvPr>
          <p:cNvSpPr txBox="1"/>
          <p:nvPr/>
        </p:nvSpPr>
        <p:spPr>
          <a:xfrm>
            <a:off x="4697528" y="1140032"/>
            <a:ext cx="2712281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01.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 跟踪与督促不足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3B00D91E-8FDA-7B63-4C85-5CBBADF5A804}"/>
              </a:ext>
            </a:extLst>
          </p:cNvPr>
          <p:cNvSpPr txBox="1"/>
          <p:nvPr/>
        </p:nvSpPr>
        <p:spPr>
          <a:xfrm>
            <a:off x="4470746" y="1594279"/>
            <a:ext cx="3470329" cy="10452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要落实项目跟踪与规划，及时督促跟进实施进度。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9076CBB4-330E-493A-7BA1-8043AEC27DEF}"/>
              </a:ext>
            </a:extLst>
          </p:cNvPr>
          <p:cNvSpPr txBox="1"/>
          <p:nvPr/>
        </p:nvSpPr>
        <p:spPr>
          <a:xfrm>
            <a:off x="2437576" y="4189064"/>
            <a:ext cx="183062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02.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 沟通协调不足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91027D53-FEF4-B6A0-8BDC-903DA86A1E0F}"/>
              </a:ext>
            </a:extLst>
          </p:cNvPr>
          <p:cNvSpPr txBox="1"/>
          <p:nvPr/>
        </p:nvSpPr>
        <p:spPr>
          <a:xfrm>
            <a:off x="1181897" y="4668370"/>
            <a:ext cx="3394659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加强各部信息员沟通协调，形成合力，共同完成项目进度。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6B9C4589-E83E-0662-A645-661030D54717}"/>
              </a:ext>
            </a:extLst>
          </p:cNvPr>
          <p:cNvSpPr txBox="1"/>
          <p:nvPr/>
        </p:nvSpPr>
        <p:spPr>
          <a:xfrm>
            <a:off x="8227288" y="4201014"/>
            <a:ext cx="183062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j-ea"/>
                <a:ea typeface="+mj-ea"/>
              </a:rPr>
              <a:t>03.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 项目招标工作滞后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A2B7D024-4983-6777-9887-172380B63D01}"/>
              </a:ext>
            </a:extLst>
          </p:cNvPr>
          <p:cNvSpPr txBox="1"/>
          <p:nvPr/>
        </p:nvSpPr>
        <p:spPr>
          <a:xfrm>
            <a:off x="7641068" y="4654081"/>
            <a:ext cx="3394660" cy="14053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前期准备工作不足，没及早开展，今后需加强工作计划性。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791032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D44A163-B218-F659-16E4-D71D8120A24D}"/>
              </a:ext>
            </a:extLst>
          </p:cNvPr>
          <p:cNvSpPr txBox="1"/>
          <p:nvPr/>
        </p:nvSpPr>
        <p:spPr>
          <a:xfrm>
            <a:off x="1660281" y="2187519"/>
            <a:ext cx="1704313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01</a:t>
            </a:r>
            <a:endParaRPr lang="zh-CN" altLang="en-US" sz="72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E23941C-33FC-1CB2-2B42-B071534563C7}"/>
              </a:ext>
            </a:extLst>
          </p:cNvPr>
          <p:cNvSpPr txBox="1"/>
          <p:nvPr/>
        </p:nvSpPr>
        <p:spPr>
          <a:xfrm>
            <a:off x="6781041" y="2153902"/>
            <a:ext cx="1322798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02</a:t>
            </a:r>
            <a:endParaRPr lang="zh-CN" altLang="en-US" sz="72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0C86C73-247C-8999-4D48-41497638D57F}"/>
              </a:ext>
            </a:extLst>
          </p:cNvPr>
          <p:cNvSpPr txBox="1"/>
          <p:nvPr/>
        </p:nvSpPr>
        <p:spPr>
          <a:xfrm>
            <a:off x="1555073" y="4437325"/>
            <a:ext cx="1322798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03</a:t>
            </a:r>
            <a:endParaRPr lang="zh-CN" altLang="en-US" sz="72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1DEF5A02-5C68-F364-DE9B-7F789470BF00}"/>
              </a:ext>
            </a:extLst>
          </p:cNvPr>
          <p:cNvSpPr txBox="1"/>
          <p:nvPr/>
        </p:nvSpPr>
        <p:spPr>
          <a:xfrm>
            <a:off x="6776699" y="4397129"/>
            <a:ext cx="1322798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72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04</a:t>
            </a:r>
            <a:endParaRPr lang="zh-CN" altLang="en-US" sz="72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27083630-DD54-8CE4-CC71-5DB7A7E8CDFD}"/>
              </a:ext>
            </a:extLst>
          </p:cNvPr>
          <p:cNvCxnSpPr>
            <a:cxnSpLocks/>
          </p:cNvCxnSpPr>
          <p:nvPr/>
        </p:nvCxnSpPr>
        <p:spPr>
          <a:xfrm>
            <a:off x="1793595" y="3289614"/>
            <a:ext cx="9277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0B49509D-AD33-58B0-4B9B-03F96DC448EC}"/>
              </a:ext>
            </a:extLst>
          </p:cNvPr>
          <p:cNvSpPr txBox="1"/>
          <p:nvPr/>
        </p:nvSpPr>
        <p:spPr>
          <a:xfrm>
            <a:off x="2908592" y="2273126"/>
            <a:ext cx="2781036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j-ea"/>
                <a:ea typeface="+mj-ea"/>
              </a:rPr>
              <a:t>上半年工作总结与回顾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D1D1CDA-8819-2EC6-DC3C-5961B71AB4FA}"/>
              </a:ext>
            </a:extLst>
          </p:cNvPr>
          <p:cNvSpPr txBox="1"/>
          <p:nvPr/>
        </p:nvSpPr>
        <p:spPr>
          <a:xfrm>
            <a:off x="2501356" y="3149256"/>
            <a:ext cx="21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600" spc="200" dirty="0">
                <a:solidFill>
                  <a:schemeClr val="tx2"/>
                </a:solidFill>
                <a:ea typeface="+mj-ea"/>
              </a:rPr>
              <a:t>Work Review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ACB56FD-ACC8-D221-6FEA-8F6C4A23CE8D}"/>
              </a:ext>
            </a:extLst>
          </p:cNvPr>
          <p:cNvSpPr txBox="1"/>
          <p:nvPr/>
        </p:nvSpPr>
        <p:spPr>
          <a:xfrm>
            <a:off x="8162282" y="2248009"/>
            <a:ext cx="3080309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2800" dirty="0"/>
              <a:t>主要工作措施</a:t>
            </a:r>
            <a:endParaRPr lang="en-US" altLang="zh-CN" sz="2800" dirty="0"/>
          </a:p>
          <a:p>
            <a:pPr algn="l"/>
            <a:r>
              <a:rPr lang="zh-CN" altLang="en-US" sz="2800" dirty="0"/>
              <a:t>及成效</a:t>
            </a:r>
            <a:endParaRPr lang="en-US" altLang="zh-CN" sz="28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1F51DBFB-47CA-ED33-B77C-7C94BE18E411}"/>
              </a:ext>
            </a:extLst>
          </p:cNvPr>
          <p:cNvSpPr txBox="1"/>
          <p:nvPr/>
        </p:nvSpPr>
        <p:spPr>
          <a:xfrm>
            <a:off x="7715557" y="3150730"/>
            <a:ext cx="21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600" spc="200" dirty="0">
                <a:solidFill>
                  <a:schemeClr val="tx2"/>
                </a:solidFill>
                <a:ea typeface="+mj-ea"/>
              </a:rPr>
              <a:t>Work Results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8817BC7-9CBB-BDBA-ADE4-CE8A607B6332}"/>
              </a:ext>
            </a:extLst>
          </p:cNvPr>
          <p:cNvSpPr txBox="1"/>
          <p:nvPr/>
        </p:nvSpPr>
        <p:spPr>
          <a:xfrm>
            <a:off x="2908592" y="4523188"/>
            <a:ext cx="2877400" cy="954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j-ea"/>
                <a:ea typeface="+mj-ea"/>
              </a:rPr>
              <a:t>存在问题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</a:endParaRPr>
          </a:p>
          <a:p>
            <a:r>
              <a:rPr lang="zh-CN" altLang="en-US" sz="2800" b="1" dirty="0">
                <a:solidFill>
                  <a:schemeClr val="tx2"/>
                </a:solidFill>
                <a:latin typeface="+mj-ea"/>
                <a:ea typeface="+mj-ea"/>
              </a:rPr>
              <a:t>分析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3FC9E02D-3B27-A0DA-2332-C4C0EACFC5CE}"/>
              </a:ext>
            </a:extLst>
          </p:cNvPr>
          <p:cNvSpPr txBox="1"/>
          <p:nvPr/>
        </p:nvSpPr>
        <p:spPr>
          <a:xfrm>
            <a:off x="2466893" y="5420297"/>
            <a:ext cx="2755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600" spc="200" dirty="0">
                <a:solidFill>
                  <a:schemeClr val="tx2"/>
                </a:solidFill>
                <a:ea typeface="+mj-ea"/>
              </a:rPr>
              <a:t>Problems Analysis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9150AD9-E59A-549A-77BE-D9C08AA447D6}"/>
              </a:ext>
            </a:extLst>
          </p:cNvPr>
          <p:cNvSpPr txBox="1"/>
          <p:nvPr/>
        </p:nvSpPr>
        <p:spPr>
          <a:xfrm>
            <a:off x="8162282" y="4501052"/>
            <a:ext cx="1980029" cy="9541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+mj-ea"/>
                <a:ea typeface="+mj-ea"/>
              </a:rPr>
              <a:t>下半年工作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</a:endParaRPr>
          </a:p>
          <a:p>
            <a:r>
              <a:rPr lang="zh-CN" altLang="en-US" sz="2800" b="1" dirty="0">
                <a:solidFill>
                  <a:schemeClr val="tx2"/>
                </a:solidFill>
                <a:latin typeface="+mj-ea"/>
                <a:ea typeface="+mj-ea"/>
              </a:rPr>
              <a:t>计划</a:t>
            </a:r>
            <a:endParaRPr lang="en-US" altLang="zh-CN" sz="2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DD806C43-B6A3-EB63-6FF5-013F80CF08E4}"/>
              </a:ext>
            </a:extLst>
          </p:cNvPr>
          <p:cNvSpPr txBox="1"/>
          <p:nvPr/>
        </p:nvSpPr>
        <p:spPr>
          <a:xfrm>
            <a:off x="7715557" y="5365100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600" spc="200" dirty="0">
                <a:solidFill>
                  <a:schemeClr val="tx2"/>
                </a:solidFill>
                <a:ea typeface="+mj-ea"/>
              </a:rPr>
              <a:t>Future Plan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3076C39D-4718-DF54-5363-DB9644557F11}"/>
              </a:ext>
            </a:extLst>
          </p:cNvPr>
          <p:cNvCxnSpPr>
            <a:cxnSpLocks/>
          </p:cNvCxnSpPr>
          <p:nvPr/>
        </p:nvCxnSpPr>
        <p:spPr>
          <a:xfrm>
            <a:off x="6969471" y="3311494"/>
            <a:ext cx="9277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1A5850F9-7EA0-514D-829B-F8727CB619A6}"/>
              </a:ext>
            </a:extLst>
          </p:cNvPr>
          <p:cNvCxnSpPr>
            <a:cxnSpLocks/>
          </p:cNvCxnSpPr>
          <p:nvPr/>
        </p:nvCxnSpPr>
        <p:spPr>
          <a:xfrm>
            <a:off x="1716269" y="5560113"/>
            <a:ext cx="9277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89F0859A-1C20-2465-154E-4081ABCF2906}"/>
              </a:ext>
            </a:extLst>
          </p:cNvPr>
          <p:cNvCxnSpPr>
            <a:cxnSpLocks/>
          </p:cNvCxnSpPr>
          <p:nvPr/>
        </p:nvCxnSpPr>
        <p:spPr>
          <a:xfrm>
            <a:off x="6969471" y="5499647"/>
            <a:ext cx="9277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66075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CCE64-50D1-95B5-5D02-90259738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当前深层矛盾问题</a:t>
            </a:r>
          </a:p>
        </p:txBody>
      </p:sp>
      <p:sp>
        <p:nvSpPr>
          <p:cNvPr id="34" name="箭头: 五边形 33">
            <a:extLst>
              <a:ext uri="{FF2B5EF4-FFF2-40B4-BE49-F238E27FC236}">
                <a16:creationId xmlns:a16="http://schemas.microsoft.com/office/drawing/2014/main" xmlns="" id="{7E991180-FD5C-6F19-6EAF-5A2EDC34D86C}"/>
              </a:ext>
            </a:extLst>
          </p:cNvPr>
          <p:cNvSpPr/>
          <p:nvPr/>
        </p:nvSpPr>
        <p:spPr>
          <a:xfrm>
            <a:off x="14837" y="2277712"/>
            <a:ext cx="5545394" cy="2605036"/>
          </a:xfrm>
          <a:prstGeom prst="homePlate">
            <a:avLst>
              <a:gd name="adj" fmla="val 46226"/>
            </a:avLst>
          </a:prstGeom>
          <a:gradFill flip="none" rotWithShape="1">
            <a:gsLst>
              <a:gs pos="73000">
                <a:srgbClr val="ADCCC2"/>
              </a:gs>
              <a:gs pos="6000">
                <a:sysClr val="window" lastClr="FFFFFF"/>
              </a:gs>
              <a:gs pos="100000">
                <a:schemeClr val="tx2">
                  <a:lumMod val="50000"/>
                </a:scheme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6" name="箭头: 五边形 35">
            <a:extLst>
              <a:ext uri="{FF2B5EF4-FFF2-40B4-BE49-F238E27FC236}">
                <a16:creationId xmlns:a16="http://schemas.microsoft.com/office/drawing/2014/main" xmlns="" id="{EABE6265-CA6F-F833-A527-3F2AC677C5BF}"/>
              </a:ext>
            </a:extLst>
          </p:cNvPr>
          <p:cNvSpPr/>
          <p:nvPr/>
        </p:nvSpPr>
        <p:spPr>
          <a:xfrm flipH="1">
            <a:off x="6646606" y="2281596"/>
            <a:ext cx="5545394" cy="2605036"/>
          </a:xfrm>
          <a:prstGeom prst="homePlate">
            <a:avLst>
              <a:gd name="adj" fmla="val 46226"/>
            </a:avLst>
          </a:prstGeom>
          <a:gradFill flip="none" rotWithShape="1">
            <a:gsLst>
              <a:gs pos="73000">
                <a:srgbClr val="ADCCC2"/>
              </a:gs>
              <a:gs pos="6000">
                <a:sysClr val="window" lastClr="FFFFFF"/>
              </a:gs>
              <a:gs pos="100000">
                <a:schemeClr val="tx2">
                  <a:lumMod val="50000"/>
                </a:scheme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4446D802-BA21-77C3-FA34-43C9C56CB24B}"/>
              </a:ext>
            </a:extLst>
          </p:cNvPr>
          <p:cNvSpPr txBox="1"/>
          <p:nvPr/>
        </p:nvSpPr>
        <p:spPr>
          <a:xfrm>
            <a:off x="7675503" y="3335577"/>
            <a:ext cx="3866232" cy="701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  <a:defRPr sz="1600">
                <a:solidFill>
                  <a:schemeClr val="bg2">
                    <a:lumMod val="75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/>
              <a:t>员工整体素质和业务技能水平与行业标杆仍有一定差距，要尽快提升。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BA056C7D-0A7D-6305-0743-58C49437C5FF}"/>
              </a:ext>
            </a:extLst>
          </p:cNvPr>
          <p:cNvSpPr txBox="1"/>
          <p:nvPr/>
        </p:nvSpPr>
        <p:spPr>
          <a:xfrm>
            <a:off x="7946438" y="2846525"/>
            <a:ext cx="232586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人才素质建设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6D404918-35FA-C07F-B152-703669E7D53C}"/>
              </a:ext>
            </a:extLst>
          </p:cNvPr>
          <p:cNvSpPr txBox="1"/>
          <p:nvPr/>
        </p:nvSpPr>
        <p:spPr>
          <a:xfrm>
            <a:off x="667199" y="3334969"/>
            <a:ext cx="3591091" cy="10990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要真正从思想上更新传统管理观念，接受和领会现代企业管理新体系。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EB556B7E-5FA4-6CF4-8246-21F639718180}"/>
              </a:ext>
            </a:extLst>
          </p:cNvPr>
          <p:cNvSpPr txBox="1"/>
          <p:nvPr/>
        </p:nvSpPr>
        <p:spPr>
          <a:xfrm>
            <a:off x="951721" y="2813608"/>
            <a:ext cx="266741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机制深化改革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9F6C0506-F715-D98B-D09F-BD7087D64A25}"/>
              </a:ext>
            </a:extLst>
          </p:cNvPr>
          <p:cNvSpPr txBox="1"/>
          <p:nvPr/>
        </p:nvSpPr>
        <p:spPr>
          <a:xfrm>
            <a:off x="4891133" y="2280743"/>
            <a:ext cx="1795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dirty="0">
                <a:gradFill>
                  <a:gsLst>
                    <a:gs pos="81000">
                      <a:schemeClr val="accent1"/>
                    </a:gs>
                    <a:gs pos="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V</a:t>
            </a:r>
            <a:endParaRPr lang="zh-CN" altLang="en-US" sz="8800" b="1" i="1" dirty="0">
              <a:gradFill>
                <a:gsLst>
                  <a:gs pos="81000">
                    <a:schemeClr val="accent1"/>
                  </a:gs>
                  <a:gs pos="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CB8AE94B-D134-1026-898F-E8B41CABB0CA}"/>
              </a:ext>
            </a:extLst>
          </p:cNvPr>
          <p:cNvSpPr txBox="1"/>
          <p:nvPr/>
        </p:nvSpPr>
        <p:spPr>
          <a:xfrm>
            <a:off x="5179710" y="2972846"/>
            <a:ext cx="1795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i="1" dirty="0">
                <a:gradFill>
                  <a:gsLst>
                    <a:gs pos="81000">
                      <a:schemeClr val="accent1"/>
                    </a:gs>
                    <a:gs pos="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S</a:t>
            </a:r>
            <a:endParaRPr lang="zh-CN" altLang="en-US" sz="8800" b="1" i="1" dirty="0">
              <a:gradFill>
                <a:gsLst>
                  <a:gs pos="81000">
                    <a:schemeClr val="accent1"/>
                  </a:gs>
                  <a:gs pos="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0E8A75B0-773C-BE52-8A64-13FF8899B0C0}"/>
              </a:ext>
            </a:extLst>
          </p:cNvPr>
          <p:cNvGrpSpPr/>
          <p:nvPr/>
        </p:nvGrpSpPr>
        <p:grpSpPr>
          <a:xfrm>
            <a:off x="4468440" y="2276410"/>
            <a:ext cx="1244457" cy="2672565"/>
            <a:chOff x="4468440" y="2276410"/>
            <a:chExt cx="1244457" cy="2672565"/>
          </a:xfrm>
        </p:grpSpPr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xmlns="" id="{B56589F6-D8F4-9E39-DC54-241AC5140016}"/>
                </a:ext>
              </a:extLst>
            </p:cNvPr>
            <p:cNvCxnSpPr>
              <a:cxnSpLocks/>
            </p:cNvCxnSpPr>
            <p:nvPr/>
          </p:nvCxnSpPr>
          <p:spPr>
            <a:xfrm>
              <a:off x="4509807" y="2276410"/>
              <a:ext cx="1203090" cy="1302629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xmlns="" id="{B1AFCBE9-010C-0769-EE67-59771996CB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8440" y="3579039"/>
              <a:ext cx="1244457" cy="1369936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xmlns="" id="{70C93DC2-DD24-72DE-CF9D-696160F4C541}"/>
              </a:ext>
            </a:extLst>
          </p:cNvPr>
          <p:cNvGrpSpPr/>
          <p:nvPr/>
        </p:nvGrpSpPr>
        <p:grpSpPr>
          <a:xfrm flipH="1">
            <a:off x="6508325" y="2276410"/>
            <a:ext cx="1244457" cy="2672565"/>
            <a:chOff x="4468440" y="2276410"/>
            <a:chExt cx="1244457" cy="2672565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0574D41F-25C2-65E4-CEF2-F13B30665093}"/>
                </a:ext>
              </a:extLst>
            </p:cNvPr>
            <p:cNvCxnSpPr>
              <a:cxnSpLocks/>
            </p:cNvCxnSpPr>
            <p:nvPr/>
          </p:nvCxnSpPr>
          <p:spPr>
            <a:xfrm>
              <a:off x="4509807" y="2276410"/>
              <a:ext cx="1203090" cy="1302629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8173698F-3463-AA02-5649-CC7B994F6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8440" y="3579039"/>
              <a:ext cx="1244457" cy="1369936"/>
            </a:xfrm>
            <a:prstGeom prst="line">
              <a:avLst/>
            </a:prstGeom>
            <a:ln w="19050"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3B7415E0-251A-1901-20E2-276E4385CE82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02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1345248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>
            <a:extLst>
              <a:ext uri="{FF2B5EF4-FFF2-40B4-BE49-F238E27FC236}">
                <a16:creationId xmlns:a16="http://schemas.microsoft.com/office/drawing/2014/main" xmlns="" id="{F9EBD050-B668-5913-F679-0FB57A86F615}"/>
              </a:ext>
            </a:extLst>
          </p:cNvPr>
          <p:cNvSpPr/>
          <p:nvPr/>
        </p:nvSpPr>
        <p:spPr>
          <a:xfrm>
            <a:off x="7187380" y="2636912"/>
            <a:ext cx="2187058" cy="3185220"/>
          </a:xfrm>
          <a:prstGeom prst="roundRect">
            <a:avLst>
              <a:gd name="adj" fmla="val 5749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xmlns="" id="{FCB91C0C-A06D-36B9-348A-98C5314BE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24979"/>
              </p:ext>
            </p:extLst>
          </p:nvPr>
        </p:nvGraphicFramePr>
        <p:xfrm>
          <a:off x="695325" y="2850234"/>
          <a:ext cx="10801350" cy="283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7508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rgbClr val="9C231C"/>
                        </a:solidFill>
                        <a:latin typeface="+mn-ea"/>
                        <a:ea typeface="+mn-ea"/>
                      </a:endParaRP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审核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退单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评判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审议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5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行政组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zh-CN" altLang="en-US" sz="16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75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人力组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zh-CN" altLang="en-US" sz="16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75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安全组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zh-CN" altLang="en-US" sz="16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75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accent1"/>
                          </a:solidFill>
                          <a:latin typeface="+mn-ea"/>
                          <a:ea typeface="+mn-ea"/>
                        </a:rPr>
                        <a:t>财务组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solidFill>
                            <a:schemeClr val="bg2"/>
                          </a:solidFill>
                          <a:latin typeface="+mn-ea"/>
                          <a:ea typeface="+mn-ea"/>
                        </a:rPr>
                        <a:t>×</a:t>
                      </a:r>
                      <a:endParaRPr lang="zh-CN" altLang="en-US" sz="1600" dirty="0">
                        <a:solidFill>
                          <a:schemeClr val="bg2"/>
                        </a:solidFill>
                        <a:latin typeface="+mn-ea"/>
                        <a:ea typeface="+mn-ea"/>
                      </a:endParaRP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√</a:t>
                      </a:r>
                    </a:p>
                  </a:txBody>
                  <a:tcPr marL="79984" marR="79984" marT="39993" marB="39993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3DFF09-49B7-D82D-DCE6-2FCF8C63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职能监管部门薄弱环节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A46B2A7C-15F4-108A-D047-8FA5211F1A10}"/>
              </a:ext>
            </a:extLst>
          </p:cNvPr>
          <p:cNvSpPr/>
          <p:nvPr/>
        </p:nvSpPr>
        <p:spPr>
          <a:xfrm>
            <a:off x="695325" y="1237051"/>
            <a:ext cx="10801350" cy="12444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8000"/>
                  <a:lumOff val="12000"/>
                </a:schemeClr>
              </a:gs>
              <a:gs pos="100000">
                <a:schemeClr val="accent1">
                  <a:lumMod val="86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28600" dist="101600" dir="5400000" algn="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xmlns="" id="{384310E5-97FE-1118-72E3-1860C7B66D2A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xmlns="" id="{3D84B95A-0302-C9B2-701A-1E3A50B418D7}"/>
              </a:ext>
            </a:extLst>
          </p:cNvPr>
          <p:cNvSpPr txBox="1"/>
          <p:nvPr/>
        </p:nvSpPr>
        <p:spPr>
          <a:xfrm>
            <a:off x="1104748" y="1491320"/>
            <a:ext cx="10207130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n-ea"/>
              </a:rPr>
              <a:t>       职能监管部门责任重大，是公司发展和技术支撑不可或缺的部分，但担当的责任与赋予的权力不对等，管理缺乏活力，严重影响工作效率。</a:t>
            </a:r>
            <a:endParaRPr lang="en-US" altLang="zh-CN" dirty="0">
              <a:solidFill>
                <a:schemeClr val="bg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039323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F213A463-07D1-7710-5EA6-C5E1266A497D}"/>
              </a:ext>
            </a:extLst>
          </p:cNvPr>
          <p:cNvGrpSpPr/>
          <p:nvPr/>
        </p:nvGrpSpPr>
        <p:grpSpPr>
          <a:xfrm rot="21257522">
            <a:off x="3395275" y="1380699"/>
            <a:ext cx="5408712" cy="4625478"/>
            <a:chOff x="4446456" y="2431242"/>
            <a:chExt cx="3260630" cy="2788458"/>
          </a:xfrm>
        </p:grpSpPr>
        <p:sp>
          <p:nvSpPr>
            <p:cNvPr id="33" name="MH_Other_1">
              <a:extLst>
                <a:ext uri="{FF2B5EF4-FFF2-40B4-BE49-F238E27FC236}">
                  <a16:creationId xmlns:a16="http://schemas.microsoft.com/office/drawing/2014/main" xmlns="" id="{E5A66451-342F-FEB9-41EF-A4507D17D981}"/>
                </a:ext>
              </a:extLst>
            </p:cNvPr>
            <p:cNvSpPr/>
            <p:nvPr/>
          </p:nvSpPr>
          <p:spPr>
            <a:xfrm rot="12359350" flipV="1">
              <a:off x="4446456" y="3726128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MH_Other_2">
              <a:extLst>
                <a:ext uri="{FF2B5EF4-FFF2-40B4-BE49-F238E27FC236}">
                  <a16:creationId xmlns:a16="http://schemas.microsoft.com/office/drawing/2014/main" xmlns="" id="{95754CFD-ABC3-FA9A-C83F-A86CEB9C96C1}"/>
                </a:ext>
              </a:extLst>
            </p:cNvPr>
            <p:cNvSpPr/>
            <p:nvPr/>
          </p:nvSpPr>
          <p:spPr>
            <a:xfrm rot="12359350" flipV="1">
              <a:off x="4686300" y="3706813"/>
              <a:ext cx="1112838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800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5" name="MH_Other_3">
              <a:extLst>
                <a:ext uri="{FF2B5EF4-FFF2-40B4-BE49-F238E27FC236}">
                  <a16:creationId xmlns:a16="http://schemas.microsoft.com/office/drawing/2014/main" xmlns="" id="{0E914798-9C70-BEA6-28F5-D795F2662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-6840000">
              <a:off x="5470526" y="3521076"/>
              <a:ext cx="176212" cy="9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MH_Other_4">
              <a:extLst>
                <a:ext uri="{FF2B5EF4-FFF2-40B4-BE49-F238E27FC236}">
                  <a16:creationId xmlns:a16="http://schemas.microsoft.com/office/drawing/2014/main" xmlns="" id="{74D1716B-39ED-16BE-2E3D-7B092CEB163F}"/>
                </a:ext>
              </a:extLst>
            </p:cNvPr>
            <p:cNvSpPr/>
            <p:nvPr/>
          </p:nvSpPr>
          <p:spPr>
            <a:xfrm rot="15959350" flipV="1">
              <a:off x="4943687" y="2845610"/>
              <a:ext cx="1238295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MH_Other_5">
              <a:extLst>
                <a:ext uri="{FF2B5EF4-FFF2-40B4-BE49-F238E27FC236}">
                  <a16:creationId xmlns:a16="http://schemas.microsoft.com/office/drawing/2014/main" xmlns="" id="{506A6090-0EC4-28C1-242D-8CF028296733}"/>
                </a:ext>
              </a:extLst>
            </p:cNvPr>
            <p:cNvSpPr/>
            <p:nvPr/>
          </p:nvSpPr>
          <p:spPr>
            <a:xfrm rot="15959350" flipV="1">
              <a:off x="5137944" y="3004344"/>
              <a:ext cx="1112838" cy="349250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25000">
                  <a:schemeClr val="accent2"/>
                </a:gs>
              </a:gsLst>
              <a:lin ang="4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8" name="MH_Other_6">
              <a:extLst>
                <a:ext uri="{FF2B5EF4-FFF2-40B4-BE49-F238E27FC236}">
                  <a16:creationId xmlns:a16="http://schemas.microsoft.com/office/drawing/2014/main" xmlns="" id="{68B266C7-F9A6-78FE-B414-BB5649E3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-3240000">
              <a:off x="5671345" y="3037682"/>
              <a:ext cx="176212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MH_Other_7">
              <a:extLst>
                <a:ext uri="{FF2B5EF4-FFF2-40B4-BE49-F238E27FC236}">
                  <a16:creationId xmlns:a16="http://schemas.microsoft.com/office/drawing/2014/main" xmlns="" id="{5C190F25-C773-26F1-259B-9B2F808906C4}"/>
                </a:ext>
              </a:extLst>
            </p:cNvPr>
            <p:cNvSpPr/>
            <p:nvPr/>
          </p:nvSpPr>
          <p:spPr>
            <a:xfrm rot="19559350" flipV="1">
              <a:off x="5954853" y="2835963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MH_Other_8">
              <a:extLst>
                <a:ext uri="{FF2B5EF4-FFF2-40B4-BE49-F238E27FC236}">
                  <a16:creationId xmlns:a16="http://schemas.microsoft.com/office/drawing/2014/main" xmlns="" id="{F0F53998-CC45-78DE-1E22-973CD88685D3}"/>
                </a:ext>
              </a:extLst>
            </p:cNvPr>
            <p:cNvSpPr/>
            <p:nvPr/>
          </p:nvSpPr>
          <p:spPr>
            <a:xfrm rot="19559350" flipV="1">
              <a:off x="5972175" y="3044825"/>
              <a:ext cx="1112838" cy="349250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20000"/>
                    <a:lumOff val="80000"/>
                  </a:schemeClr>
                </a:gs>
                <a:gs pos="23000">
                  <a:schemeClr val="tx2">
                    <a:lumMod val="50000"/>
                  </a:schemeClr>
                </a:gs>
              </a:gsLst>
              <a:lin ang="4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1" name="MH_Other_9">
              <a:extLst>
                <a:ext uri="{FF2B5EF4-FFF2-40B4-BE49-F238E27FC236}">
                  <a16:creationId xmlns:a16="http://schemas.microsoft.com/office/drawing/2014/main" xmlns="" id="{33F15751-E600-428F-9A96-51EC611C1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360000">
              <a:off x="6189663" y="2970214"/>
              <a:ext cx="176212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MH_Other_10">
              <a:extLst>
                <a:ext uri="{FF2B5EF4-FFF2-40B4-BE49-F238E27FC236}">
                  <a16:creationId xmlns:a16="http://schemas.microsoft.com/office/drawing/2014/main" xmlns="" id="{AB2808EB-BB30-9020-6A6B-61A0B531180C}"/>
                </a:ext>
              </a:extLst>
            </p:cNvPr>
            <p:cNvSpPr/>
            <p:nvPr/>
          </p:nvSpPr>
          <p:spPr>
            <a:xfrm rot="1559350" flipV="1">
              <a:off x="6468790" y="3706836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MH_Other_11">
              <a:extLst>
                <a:ext uri="{FF2B5EF4-FFF2-40B4-BE49-F238E27FC236}">
                  <a16:creationId xmlns:a16="http://schemas.microsoft.com/office/drawing/2014/main" xmlns="" id="{2B38339B-D902-40E0-B321-1870751E62DA}"/>
                </a:ext>
              </a:extLst>
            </p:cNvPr>
            <p:cNvSpPr/>
            <p:nvPr/>
          </p:nvSpPr>
          <p:spPr>
            <a:xfrm rot="1559350" flipV="1">
              <a:off x="6354763" y="3787776"/>
              <a:ext cx="1111250" cy="347663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20000"/>
                    <a:lumOff val="80000"/>
                  </a:schemeClr>
                </a:gs>
                <a:gs pos="15000">
                  <a:schemeClr val="accent4"/>
                </a:gs>
              </a:gsLst>
              <a:lin ang="4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4" name="MH_Other_12">
              <a:extLst>
                <a:ext uri="{FF2B5EF4-FFF2-40B4-BE49-F238E27FC236}">
                  <a16:creationId xmlns:a16="http://schemas.microsoft.com/office/drawing/2014/main" xmlns="" id="{B6F32F3A-114D-2697-14A4-B7CC0771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3960000">
              <a:off x="6507163" y="3386138"/>
              <a:ext cx="176213" cy="93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MH_Other_14">
              <a:extLst>
                <a:ext uri="{FF2B5EF4-FFF2-40B4-BE49-F238E27FC236}">
                  <a16:creationId xmlns:a16="http://schemas.microsoft.com/office/drawing/2014/main" xmlns="" id="{B6604129-BE3E-0E20-67BB-9B3682976F06}"/>
                </a:ext>
              </a:extLst>
            </p:cNvPr>
            <p:cNvSpPr/>
            <p:nvPr/>
          </p:nvSpPr>
          <p:spPr>
            <a:xfrm rot="5159350" flipV="1">
              <a:off x="5902326" y="4489451"/>
              <a:ext cx="1112837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5">
                    <a:lumMod val="20000"/>
                    <a:lumOff val="80000"/>
                  </a:schemeClr>
                </a:gs>
                <a:gs pos="23000">
                  <a:schemeClr val="accent5"/>
                </a:gs>
              </a:gsLst>
              <a:lin ang="4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6" name="MH_Other_15">
              <a:extLst>
                <a:ext uri="{FF2B5EF4-FFF2-40B4-BE49-F238E27FC236}">
                  <a16:creationId xmlns:a16="http://schemas.microsoft.com/office/drawing/2014/main" xmlns="" id="{48206347-C3C8-C75C-F547-45E49ED6C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7560000">
              <a:off x="6306345" y="3867945"/>
              <a:ext cx="17621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MH_Other_16">
              <a:extLst>
                <a:ext uri="{FF2B5EF4-FFF2-40B4-BE49-F238E27FC236}">
                  <a16:creationId xmlns:a16="http://schemas.microsoft.com/office/drawing/2014/main" xmlns="" id="{D20D855F-0270-0F3A-FA05-0CA8460462E8}"/>
                </a:ext>
              </a:extLst>
            </p:cNvPr>
            <p:cNvSpPr/>
            <p:nvPr/>
          </p:nvSpPr>
          <p:spPr>
            <a:xfrm rot="8759350" flipV="1">
              <a:off x="4960393" y="4597001"/>
              <a:ext cx="1238296" cy="409560"/>
            </a:xfrm>
            <a:custGeom>
              <a:avLst/>
              <a:gdLst/>
              <a:ahLst/>
              <a:cxnLst/>
              <a:rect l="l" t="t" r="r" b="b"/>
              <a:pathLst>
                <a:path w="4329437" h="1327147">
                  <a:moveTo>
                    <a:pt x="0" y="0"/>
                  </a:moveTo>
                  <a:lnTo>
                    <a:pt x="3063884" y="0"/>
                  </a:lnTo>
                  <a:lnTo>
                    <a:pt x="4329437" y="320674"/>
                  </a:lnTo>
                  <a:lnTo>
                    <a:pt x="3216284" y="1327147"/>
                  </a:lnTo>
                  <a:lnTo>
                    <a:pt x="1017114" y="113262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MH_Other_17">
              <a:extLst>
                <a:ext uri="{FF2B5EF4-FFF2-40B4-BE49-F238E27FC236}">
                  <a16:creationId xmlns:a16="http://schemas.microsoft.com/office/drawing/2014/main" xmlns="" id="{1676E0E1-5345-EBE9-EF99-95E0C69AFDE5}"/>
                </a:ext>
              </a:extLst>
            </p:cNvPr>
            <p:cNvSpPr/>
            <p:nvPr/>
          </p:nvSpPr>
          <p:spPr>
            <a:xfrm rot="8759350" flipV="1">
              <a:off x="5068889" y="4449763"/>
              <a:ext cx="1112837" cy="347662"/>
            </a:xfrm>
            <a:custGeom>
              <a:avLst/>
              <a:gdLst>
                <a:gd name="connsiteX0" fmla="*/ 0 w 3888432"/>
                <a:gd name="connsiteY0" fmla="*/ 0 h 1129027"/>
                <a:gd name="connsiteX1" fmla="*/ 3323919 w 3888432"/>
                <a:gd name="connsiteY1" fmla="*/ 0 h 1129027"/>
                <a:gd name="connsiteX2" fmla="*/ 3888432 w 3888432"/>
                <a:gd name="connsiteY2" fmla="*/ 564514 h 1129027"/>
                <a:gd name="connsiteX3" fmla="*/ 3323919 w 3888432"/>
                <a:gd name="connsiteY3" fmla="*/ 1129027 h 1129027"/>
                <a:gd name="connsiteX4" fmla="*/ 1011895 w 3888432"/>
                <a:gd name="connsiteY4" fmla="*/ 1118735 h 1129027"/>
                <a:gd name="connsiteX5" fmla="*/ 0 w 3888432"/>
                <a:gd name="connsiteY5" fmla="*/ 8248 h 1129027"/>
                <a:gd name="connsiteX6" fmla="*/ 0 w 3888432"/>
                <a:gd name="connsiteY6" fmla="*/ 0 h 11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88432" h="1129027">
                  <a:moveTo>
                    <a:pt x="0" y="0"/>
                  </a:moveTo>
                  <a:lnTo>
                    <a:pt x="3323919" y="0"/>
                  </a:lnTo>
                  <a:lnTo>
                    <a:pt x="3888432" y="564514"/>
                  </a:lnTo>
                  <a:lnTo>
                    <a:pt x="3323919" y="1129027"/>
                  </a:lnTo>
                  <a:lnTo>
                    <a:pt x="1011895" y="1118735"/>
                  </a:lnTo>
                  <a:lnTo>
                    <a:pt x="0" y="82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2000">
                  <a:schemeClr val="bg2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42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9" name="MH_Other_18">
              <a:extLst>
                <a:ext uri="{FF2B5EF4-FFF2-40B4-BE49-F238E27FC236}">
                  <a16:creationId xmlns:a16="http://schemas.microsoft.com/office/drawing/2014/main" xmlns="" id="{FE7D514A-07DC-070A-5C61-AC26EE03D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-10440000">
              <a:off x="5788026" y="3935414"/>
              <a:ext cx="17621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A438A0FF-5C54-96C7-EC31-4F808349DEF2}"/>
              </a:ext>
            </a:extLst>
          </p:cNvPr>
          <p:cNvSpPr txBox="1"/>
          <p:nvPr/>
        </p:nvSpPr>
        <p:spPr>
          <a:xfrm flipH="1">
            <a:off x="497494" y="3148602"/>
            <a:ext cx="3221608" cy="8275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Bef>
                <a:spcPts val="600"/>
              </a:spcBef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服务问题及时处理</a:t>
            </a:r>
            <a:endParaRPr lang="en-US" altLang="zh-CN" sz="2400" b="1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工作要到位，服务要跟上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466D17BB-ED2C-8B40-A57E-C05CE6F6D021}"/>
              </a:ext>
            </a:extLst>
          </p:cNvPr>
          <p:cNvSpPr txBox="1"/>
          <p:nvPr/>
        </p:nvSpPr>
        <p:spPr>
          <a:xfrm flipH="1">
            <a:off x="1422566" y="1577323"/>
            <a:ext cx="3221608" cy="8275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Bef>
                <a:spcPts val="600"/>
              </a:spcBef>
            </a:pPr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</a:rPr>
              <a:t>加强与客户沟通</a:t>
            </a:r>
            <a:endParaRPr lang="en-US" altLang="zh-CN" sz="2400" b="1" dirty="0">
              <a:solidFill>
                <a:schemeClr val="accent2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建立良好合作关系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9D5CBF61-8C2F-E5EF-1F8F-8D08528EF487}"/>
              </a:ext>
            </a:extLst>
          </p:cNvPr>
          <p:cNvSpPr txBox="1"/>
          <p:nvPr/>
        </p:nvSpPr>
        <p:spPr>
          <a:xfrm flipH="1">
            <a:off x="1393606" y="4958422"/>
            <a:ext cx="3221608" cy="8275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spcBef>
                <a:spcPts val="600"/>
              </a:spcBef>
            </a:pPr>
            <a:r>
              <a:rPr lang="zh-CN" alt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质量问题及时反馈</a:t>
            </a:r>
            <a:endParaRPr lang="en-US" altLang="zh-CN" sz="2400" b="1" dirty="0">
              <a:solidFill>
                <a:schemeClr val="accent6">
                  <a:lumMod val="60000"/>
                  <a:lumOff val="40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微软雅黑" panose="020B0503020204020204" charset="-122"/>
              </a:rPr>
              <a:t>质量和效率要满足客户要求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22FCDD12-3F13-01AA-A4E3-8B6BF1661A68}"/>
              </a:ext>
            </a:extLst>
          </p:cNvPr>
          <p:cNvSpPr txBox="1"/>
          <p:nvPr/>
        </p:nvSpPr>
        <p:spPr>
          <a:xfrm flipH="1">
            <a:off x="7640468" y="1596290"/>
            <a:ext cx="3221608" cy="17877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增强工作规划性</a:t>
            </a:r>
            <a:endParaRPr lang="en-US" altLang="zh-CN" sz="2400" b="1" dirty="0">
              <a:solidFill>
                <a:schemeClr val="accent3">
                  <a:lumMod val="40000"/>
                  <a:lumOff val="60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加强与横向部门的沟通协作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679F8EC5-4890-A595-7DCA-A809889200E5}"/>
              </a:ext>
            </a:extLst>
          </p:cNvPr>
          <p:cNvSpPr txBox="1"/>
          <p:nvPr/>
        </p:nvSpPr>
        <p:spPr>
          <a:xfrm flipH="1">
            <a:off x="8431272" y="3148602"/>
            <a:ext cx="3221608" cy="17877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规避企业风险</a:t>
            </a:r>
            <a:endParaRPr lang="en-US" altLang="zh-CN" sz="2400" b="1" dirty="0">
              <a:solidFill>
                <a:schemeClr val="accent4">
                  <a:lumMod val="40000"/>
                  <a:lumOff val="60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制定风险清单，严格落实不松懈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8922169F-87C3-21E7-DE48-2CF9CB71ADCE}"/>
              </a:ext>
            </a:extLst>
          </p:cNvPr>
          <p:cNvSpPr txBox="1"/>
          <p:nvPr/>
        </p:nvSpPr>
        <p:spPr>
          <a:xfrm flipH="1">
            <a:off x="7680261" y="4936399"/>
            <a:ext cx="3221608" cy="78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集中精力理顺关系</a:t>
            </a:r>
            <a:endParaRPr lang="en-US" altLang="zh-CN" sz="2400" b="1" dirty="0">
              <a:solidFill>
                <a:schemeClr val="accent5">
                  <a:lumMod val="60000"/>
                  <a:lumOff val="40000"/>
                </a:schemeClr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微软雅黑" panose="020B0503020204020204" charset="-122"/>
              </a:rPr>
              <a:t>做好售前、售中、售后服务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801641B0-2903-AFFF-9150-8C53E01B6E92}"/>
              </a:ext>
            </a:extLst>
          </p:cNvPr>
          <p:cNvSpPr/>
          <p:nvPr/>
        </p:nvSpPr>
        <p:spPr>
          <a:xfrm>
            <a:off x="5004923" y="1919321"/>
            <a:ext cx="562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微软雅黑" panose="020B0503020204020204" charset="-122"/>
              </a:rPr>
              <a:t>01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8FBBACF4-9ADA-E65E-A93E-A74485175DF5}"/>
              </a:ext>
            </a:extLst>
          </p:cNvPr>
          <p:cNvSpPr/>
          <p:nvPr/>
        </p:nvSpPr>
        <p:spPr>
          <a:xfrm>
            <a:off x="3967419" y="3507081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02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CEBEDED2-0387-733A-F65D-CABC9509B444}"/>
              </a:ext>
            </a:extLst>
          </p:cNvPr>
          <p:cNvSpPr/>
          <p:nvPr/>
        </p:nvSpPr>
        <p:spPr>
          <a:xfrm>
            <a:off x="4810132" y="5214139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03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43E6CB96-0DC7-B3BA-3071-47371D566AEC}"/>
              </a:ext>
            </a:extLst>
          </p:cNvPr>
          <p:cNvSpPr/>
          <p:nvPr/>
        </p:nvSpPr>
        <p:spPr>
          <a:xfrm>
            <a:off x="6685297" y="5300774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04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xmlns="" id="{16CD005C-D431-E784-0E34-B82C9B9B2759}"/>
              </a:ext>
            </a:extLst>
          </p:cNvPr>
          <p:cNvSpPr/>
          <p:nvPr/>
        </p:nvSpPr>
        <p:spPr>
          <a:xfrm>
            <a:off x="7680261" y="3733800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05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67B93397-CF58-1C56-D800-6A93F64CD84F}"/>
              </a:ext>
            </a:extLst>
          </p:cNvPr>
          <p:cNvSpPr/>
          <p:nvPr/>
        </p:nvSpPr>
        <p:spPr>
          <a:xfrm>
            <a:off x="6878410" y="2027878"/>
            <a:ext cx="562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06</a:t>
            </a:r>
          </a:p>
        </p:txBody>
      </p:sp>
      <p:sp>
        <p:nvSpPr>
          <p:cNvPr id="62" name="文本占位符 8">
            <a:extLst>
              <a:ext uri="{FF2B5EF4-FFF2-40B4-BE49-F238E27FC236}">
                <a16:creationId xmlns:a16="http://schemas.microsoft.com/office/drawing/2014/main" xmlns="" id="{EA2BF8F7-9B0D-3946-5AC1-B51749802F35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483041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业务工作质量提升措施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xmlns="" id="{361B2F22-46EF-57FD-E0F7-FD88C2D1CF02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04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70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不完整圆 18">
            <a:extLst>
              <a:ext uri="{FF2B5EF4-FFF2-40B4-BE49-F238E27FC236}">
                <a16:creationId xmlns:a16="http://schemas.microsoft.com/office/drawing/2014/main" xmlns="" id="{98047494-E022-5E2D-5603-AF275D3654EA}"/>
              </a:ext>
            </a:extLst>
          </p:cNvPr>
          <p:cNvSpPr/>
          <p:nvPr/>
        </p:nvSpPr>
        <p:spPr>
          <a:xfrm flipH="1">
            <a:off x="741261" y="1444302"/>
            <a:ext cx="4654926" cy="4654926"/>
          </a:xfrm>
          <a:prstGeom prst="pie">
            <a:avLst>
              <a:gd name="adj1" fmla="val 5439928"/>
              <a:gd name="adj2" fmla="val 16112855"/>
            </a:avLst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34D2B1-2BED-537A-BE22-BDB80920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安全质量把控措施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xmlns="" id="{2E6DA5FF-8772-34A0-C4B7-15DDEAD1EB02}"/>
              </a:ext>
            </a:extLst>
          </p:cNvPr>
          <p:cNvSpPr/>
          <p:nvPr/>
        </p:nvSpPr>
        <p:spPr>
          <a:xfrm>
            <a:off x="915798" y="1640873"/>
            <a:ext cx="4261784" cy="4261784"/>
          </a:xfrm>
          <a:prstGeom prst="ellipse">
            <a:avLst/>
          </a:prstGeom>
          <a:noFill/>
          <a:ln w="2857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909BAEB5-1292-5D10-1864-1F7984182327}"/>
              </a:ext>
            </a:extLst>
          </p:cNvPr>
          <p:cNvSpPr/>
          <p:nvPr/>
        </p:nvSpPr>
        <p:spPr>
          <a:xfrm>
            <a:off x="1247551" y="1928558"/>
            <a:ext cx="3598278" cy="35982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>
                  <a:lumMod val="8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4F4DFFDB-AE2E-FD7A-4087-50763FB223DC}"/>
              </a:ext>
            </a:extLst>
          </p:cNvPr>
          <p:cNvSpPr/>
          <p:nvPr/>
        </p:nvSpPr>
        <p:spPr>
          <a:xfrm>
            <a:off x="3830507" y="5375882"/>
            <a:ext cx="532435" cy="5324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D2D33457-24F4-2898-C88A-64E5E8B78ACB}"/>
              </a:ext>
            </a:extLst>
          </p:cNvPr>
          <p:cNvSpPr/>
          <p:nvPr/>
        </p:nvSpPr>
        <p:spPr>
          <a:xfrm>
            <a:off x="4864538" y="2843433"/>
            <a:ext cx="532435" cy="5324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D52B16B3-B46D-2269-3E27-DA713D1C2515}"/>
              </a:ext>
            </a:extLst>
          </p:cNvPr>
          <p:cNvSpPr/>
          <p:nvPr/>
        </p:nvSpPr>
        <p:spPr>
          <a:xfrm>
            <a:off x="4763912" y="4266474"/>
            <a:ext cx="532435" cy="5324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188D6C4-324D-A5FB-F243-31CCA473340F}"/>
              </a:ext>
            </a:extLst>
          </p:cNvPr>
          <p:cNvSpPr txBox="1"/>
          <p:nvPr/>
        </p:nvSpPr>
        <p:spPr>
          <a:xfrm>
            <a:off x="5509335" y="2745508"/>
            <a:ext cx="2826094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提高安全意识防脱节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B555377-F09F-0705-D70F-0C27BC769C07}"/>
              </a:ext>
            </a:extLst>
          </p:cNvPr>
          <p:cNvSpPr txBox="1"/>
          <p:nvPr/>
        </p:nvSpPr>
        <p:spPr>
          <a:xfrm>
            <a:off x="5577277" y="3177090"/>
            <a:ext cx="5668153" cy="609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加强安全意识培养，做到心中有数，对公司负责，对自己负责。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EFEA143-5CC1-65FE-08CC-8DBAE2C89775}"/>
              </a:ext>
            </a:extLst>
          </p:cNvPr>
          <p:cNvSpPr txBox="1"/>
          <p:nvPr/>
        </p:nvSpPr>
        <p:spPr>
          <a:xfrm>
            <a:off x="5509335" y="4121785"/>
            <a:ext cx="246221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倡导员工节能降耗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C612D1C7-7AD6-FB23-2709-CACA67E86BE7}"/>
              </a:ext>
            </a:extLst>
          </p:cNvPr>
          <p:cNvSpPr txBox="1"/>
          <p:nvPr/>
        </p:nvSpPr>
        <p:spPr>
          <a:xfrm>
            <a:off x="5528388" y="4547931"/>
            <a:ext cx="5668153" cy="609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倡议员工减少能耗，节约资源，创建文明办公环境，共同守护公司安全健康的办公场所。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DD080FC-33E7-CFFC-0EAF-3C77ADBC7814}"/>
              </a:ext>
            </a:extLst>
          </p:cNvPr>
          <p:cNvSpPr txBox="1"/>
          <p:nvPr/>
        </p:nvSpPr>
        <p:spPr>
          <a:xfrm>
            <a:off x="4551500" y="5551437"/>
            <a:ext cx="3189977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建立日常安全教育机制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403B8FF1-05EA-177A-3FC6-3107779F442C}"/>
              </a:ext>
            </a:extLst>
          </p:cNvPr>
          <p:cNvSpPr txBox="1"/>
          <p:nvPr/>
        </p:nvSpPr>
        <p:spPr>
          <a:xfrm>
            <a:off x="4610571" y="5909472"/>
            <a:ext cx="6032030" cy="609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定岗定人，举一反三，做好安全专题教育，实现全员学习全员反思，全员警惕。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EE50CC95-C15C-5FF9-7349-9C4C2BB20146}"/>
              </a:ext>
            </a:extLst>
          </p:cNvPr>
          <p:cNvSpPr/>
          <p:nvPr/>
        </p:nvSpPr>
        <p:spPr>
          <a:xfrm>
            <a:off x="3867230" y="1507386"/>
            <a:ext cx="532435" cy="53243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D12A4EF-0B2D-B1E9-A014-7D031CF1F4A5}"/>
              </a:ext>
            </a:extLst>
          </p:cNvPr>
          <p:cNvSpPr txBox="1"/>
          <p:nvPr/>
        </p:nvSpPr>
        <p:spPr>
          <a:xfrm>
            <a:off x="4145942" y="1097785"/>
            <a:ext cx="4001095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抓好平日安全习惯养成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E91254EE-5873-9AD2-2049-DD86B558831E}"/>
              </a:ext>
            </a:extLst>
          </p:cNvPr>
          <p:cNvSpPr txBox="1"/>
          <p:nvPr/>
        </p:nvSpPr>
        <p:spPr>
          <a:xfrm>
            <a:off x="4631432" y="1542801"/>
            <a:ext cx="5647292" cy="6090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“小细节看态度，小养成看工作”，要养成日常安全检查习惯，发现问题及时排查和维修。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B27BA552-F2C6-292C-3565-F4E7A022AB1C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05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E9FE7169-B8AF-5651-310A-7BB38A70AA7F}"/>
              </a:ext>
            </a:extLst>
          </p:cNvPr>
          <p:cNvSpPr txBox="1"/>
          <p:nvPr/>
        </p:nvSpPr>
        <p:spPr>
          <a:xfrm>
            <a:off x="2077374" y="4101845"/>
            <a:ext cx="215443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rPr>
              <a:t>下阶段重点措施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0D012179-F374-868D-A71B-2C03B2996F05}"/>
              </a:ext>
            </a:extLst>
          </p:cNvPr>
          <p:cNvGrpSpPr/>
          <p:nvPr/>
        </p:nvGrpSpPr>
        <p:grpSpPr>
          <a:xfrm>
            <a:off x="2628742" y="2866115"/>
            <a:ext cx="1019506" cy="1019506"/>
            <a:chOff x="8627693" y="5343942"/>
            <a:chExt cx="414083" cy="414083"/>
          </a:xfrm>
          <a:solidFill>
            <a:schemeClr val="bg2"/>
          </a:solidFill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xmlns="" id="{365E010E-E411-2DF0-9A62-A4F296CE13D1}"/>
                </a:ext>
              </a:extLst>
            </p:cNvPr>
            <p:cNvSpPr/>
            <p:nvPr/>
          </p:nvSpPr>
          <p:spPr>
            <a:xfrm>
              <a:off x="8758829" y="5474699"/>
              <a:ext cx="74835" cy="74835"/>
            </a:xfrm>
            <a:custGeom>
              <a:avLst/>
              <a:gdLst>
                <a:gd name="connsiteX0" fmla="*/ 74835 w 74835"/>
                <a:gd name="connsiteY0" fmla="*/ 37418 h 74835"/>
                <a:gd name="connsiteX1" fmla="*/ 37418 w 74835"/>
                <a:gd name="connsiteY1" fmla="*/ 74835 h 74835"/>
                <a:gd name="connsiteX2" fmla="*/ 0 w 74835"/>
                <a:gd name="connsiteY2" fmla="*/ 37418 h 74835"/>
                <a:gd name="connsiteX3" fmla="*/ 37418 w 74835"/>
                <a:gd name="connsiteY3" fmla="*/ 0 h 74835"/>
                <a:gd name="connsiteX4" fmla="*/ 74835 w 74835"/>
                <a:gd name="connsiteY4" fmla="*/ 37418 h 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35" h="74835">
                  <a:moveTo>
                    <a:pt x="74835" y="37418"/>
                  </a:moveTo>
                  <a:cubicBezTo>
                    <a:pt x="74835" y="58083"/>
                    <a:pt x="58083" y="74835"/>
                    <a:pt x="37418" y="74835"/>
                  </a:cubicBezTo>
                  <a:cubicBezTo>
                    <a:pt x="16752" y="74835"/>
                    <a:pt x="0" y="58083"/>
                    <a:pt x="0" y="37418"/>
                  </a:cubicBezTo>
                  <a:cubicBezTo>
                    <a:pt x="0" y="16752"/>
                    <a:pt x="16752" y="0"/>
                    <a:pt x="37418" y="0"/>
                  </a:cubicBezTo>
                  <a:cubicBezTo>
                    <a:pt x="58083" y="0"/>
                    <a:pt x="74835" y="16752"/>
                    <a:pt x="74835" y="37418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xmlns="" id="{F9E38C93-F94C-BBD0-87FC-139D15978306}"/>
                </a:ext>
              </a:extLst>
            </p:cNvPr>
            <p:cNvSpPr/>
            <p:nvPr/>
          </p:nvSpPr>
          <p:spPr>
            <a:xfrm>
              <a:off x="8681664" y="5551864"/>
              <a:ext cx="74835" cy="74835"/>
            </a:xfrm>
            <a:custGeom>
              <a:avLst/>
              <a:gdLst>
                <a:gd name="connsiteX0" fmla="*/ 74835 w 74835"/>
                <a:gd name="connsiteY0" fmla="*/ 37418 h 74835"/>
                <a:gd name="connsiteX1" fmla="*/ 37418 w 74835"/>
                <a:gd name="connsiteY1" fmla="*/ 74835 h 74835"/>
                <a:gd name="connsiteX2" fmla="*/ 0 w 74835"/>
                <a:gd name="connsiteY2" fmla="*/ 37418 h 74835"/>
                <a:gd name="connsiteX3" fmla="*/ 37418 w 74835"/>
                <a:gd name="connsiteY3" fmla="*/ 0 h 74835"/>
                <a:gd name="connsiteX4" fmla="*/ 74835 w 74835"/>
                <a:gd name="connsiteY4" fmla="*/ 37418 h 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35" h="74835">
                  <a:moveTo>
                    <a:pt x="74835" y="37418"/>
                  </a:moveTo>
                  <a:cubicBezTo>
                    <a:pt x="74835" y="58083"/>
                    <a:pt x="58083" y="74835"/>
                    <a:pt x="37418" y="74835"/>
                  </a:cubicBezTo>
                  <a:cubicBezTo>
                    <a:pt x="16752" y="74835"/>
                    <a:pt x="0" y="58083"/>
                    <a:pt x="0" y="37418"/>
                  </a:cubicBezTo>
                  <a:cubicBezTo>
                    <a:pt x="0" y="16752"/>
                    <a:pt x="16752" y="0"/>
                    <a:pt x="37418" y="0"/>
                  </a:cubicBezTo>
                  <a:cubicBezTo>
                    <a:pt x="58083" y="0"/>
                    <a:pt x="74835" y="16752"/>
                    <a:pt x="74835" y="37418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xmlns="" id="{FA064ACB-F52F-E8A8-4FD0-D250CA8FD6B3}"/>
                </a:ext>
              </a:extLst>
            </p:cNvPr>
            <p:cNvSpPr/>
            <p:nvPr/>
          </p:nvSpPr>
          <p:spPr>
            <a:xfrm>
              <a:off x="8912980" y="5477499"/>
              <a:ext cx="74835" cy="74835"/>
            </a:xfrm>
            <a:custGeom>
              <a:avLst/>
              <a:gdLst>
                <a:gd name="connsiteX0" fmla="*/ 74835 w 74835"/>
                <a:gd name="connsiteY0" fmla="*/ 37418 h 74835"/>
                <a:gd name="connsiteX1" fmla="*/ 37418 w 74835"/>
                <a:gd name="connsiteY1" fmla="*/ 74835 h 74835"/>
                <a:gd name="connsiteX2" fmla="*/ 0 w 74835"/>
                <a:gd name="connsiteY2" fmla="*/ 37418 h 74835"/>
                <a:gd name="connsiteX3" fmla="*/ 37418 w 74835"/>
                <a:gd name="connsiteY3" fmla="*/ 0 h 74835"/>
                <a:gd name="connsiteX4" fmla="*/ 74835 w 74835"/>
                <a:gd name="connsiteY4" fmla="*/ 37418 h 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35" h="74835">
                  <a:moveTo>
                    <a:pt x="74835" y="37418"/>
                  </a:moveTo>
                  <a:cubicBezTo>
                    <a:pt x="74835" y="58083"/>
                    <a:pt x="58083" y="74835"/>
                    <a:pt x="37418" y="74835"/>
                  </a:cubicBezTo>
                  <a:cubicBezTo>
                    <a:pt x="16753" y="74835"/>
                    <a:pt x="0" y="58083"/>
                    <a:pt x="0" y="37418"/>
                  </a:cubicBezTo>
                  <a:cubicBezTo>
                    <a:pt x="0" y="16752"/>
                    <a:pt x="16753" y="0"/>
                    <a:pt x="37418" y="0"/>
                  </a:cubicBezTo>
                  <a:cubicBezTo>
                    <a:pt x="58083" y="0"/>
                    <a:pt x="74835" y="16752"/>
                    <a:pt x="74835" y="37418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xmlns="" id="{E46470B0-36BC-16E9-A3E1-896C49D59FE1}"/>
                </a:ext>
              </a:extLst>
            </p:cNvPr>
            <p:cNvSpPr/>
            <p:nvPr/>
          </p:nvSpPr>
          <p:spPr>
            <a:xfrm>
              <a:off x="8838135" y="5553865"/>
              <a:ext cx="74835" cy="74835"/>
            </a:xfrm>
            <a:custGeom>
              <a:avLst/>
              <a:gdLst>
                <a:gd name="connsiteX0" fmla="*/ 74835 w 74835"/>
                <a:gd name="connsiteY0" fmla="*/ 37418 h 74835"/>
                <a:gd name="connsiteX1" fmla="*/ 37418 w 74835"/>
                <a:gd name="connsiteY1" fmla="*/ 74835 h 74835"/>
                <a:gd name="connsiteX2" fmla="*/ 0 w 74835"/>
                <a:gd name="connsiteY2" fmla="*/ 37418 h 74835"/>
                <a:gd name="connsiteX3" fmla="*/ 37418 w 74835"/>
                <a:gd name="connsiteY3" fmla="*/ 0 h 74835"/>
                <a:gd name="connsiteX4" fmla="*/ 74835 w 74835"/>
                <a:gd name="connsiteY4" fmla="*/ 37418 h 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35" h="74835">
                  <a:moveTo>
                    <a:pt x="74835" y="37418"/>
                  </a:moveTo>
                  <a:cubicBezTo>
                    <a:pt x="74835" y="58083"/>
                    <a:pt x="58083" y="74835"/>
                    <a:pt x="37418" y="74835"/>
                  </a:cubicBezTo>
                  <a:cubicBezTo>
                    <a:pt x="16753" y="74835"/>
                    <a:pt x="0" y="58083"/>
                    <a:pt x="0" y="37418"/>
                  </a:cubicBezTo>
                  <a:cubicBezTo>
                    <a:pt x="0" y="16752"/>
                    <a:pt x="16753" y="0"/>
                    <a:pt x="37418" y="0"/>
                  </a:cubicBezTo>
                  <a:cubicBezTo>
                    <a:pt x="58083" y="0"/>
                    <a:pt x="74835" y="16752"/>
                    <a:pt x="74835" y="37418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xmlns="" id="{24DC56ED-F0A8-193B-8E41-D42AB64B8819}"/>
                </a:ext>
              </a:extLst>
            </p:cNvPr>
            <p:cNvSpPr/>
            <p:nvPr/>
          </p:nvSpPr>
          <p:spPr>
            <a:xfrm rot="2700000">
              <a:off x="8755575" y="5501051"/>
              <a:ext cx="15523" cy="87957"/>
            </a:xfrm>
            <a:custGeom>
              <a:avLst/>
              <a:gdLst>
                <a:gd name="connsiteX0" fmla="*/ 9074 w 15523"/>
                <a:gd name="connsiteY0" fmla="*/ -476 h 87957"/>
                <a:gd name="connsiteX1" fmla="*/ 15095 w 15523"/>
                <a:gd name="connsiteY1" fmla="*/ -476 h 87957"/>
                <a:gd name="connsiteX2" fmla="*/ 15095 w 15523"/>
                <a:gd name="connsiteY2" fmla="*/ 87482 h 87957"/>
                <a:gd name="connsiteX3" fmla="*/ 9074 w 15523"/>
                <a:gd name="connsiteY3" fmla="*/ 87482 h 87957"/>
                <a:gd name="connsiteX4" fmla="*/ 5593 w 15523"/>
                <a:gd name="connsiteY4" fmla="*/ 87482 h 87957"/>
                <a:gd name="connsiteX5" fmla="*/ -428 w 15523"/>
                <a:gd name="connsiteY5" fmla="*/ 87482 h 87957"/>
                <a:gd name="connsiteX6" fmla="*/ -428 w 15523"/>
                <a:gd name="connsiteY6" fmla="*/ -476 h 87957"/>
                <a:gd name="connsiteX7" fmla="*/ 5593 w 15523"/>
                <a:gd name="connsiteY7" fmla="*/ -476 h 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3" h="87957">
                  <a:moveTo>
                    <a:pt x="9074" y="-476"/>
                  </a:moveTo>
                  <a:cubicBezTo>
                    <a:pt x="12399" y="-476"/>
                    <a:pt x="15095" y="-476"/>
                    <a:pt x="15095" y="-476"/>
                  </a:cubicBezTo>
                  <a:lnTo>
                    <a:pt x="15095" y="87482"/>
                  </a:lnTo>
                  <a:cubicBezTo>
                    <a:pt x="15095" y="87482"/>
                    <a:pt x="12399" y="87482"/>
                    <a:pt x="9074" y="87482"/>
                  </a:cubicBezTo>
                  <a:lnTo>
                    <a:pt x="5593" y="87482"/>
                  </a:lnTo>
                  <a:cubicBezTo>
                    <a:pt x="2268" y="87482"/>
                    <a:pt x="-428" y="87482"/>
                    <a:pt x="-428" y="87482"/>
                  </a:cubicBezTo>
                  <a:lnTo>
                    <a:pt x="-428" y="-476"/>
                  </a:lnTo>
                  <a:cubicBezTo>
                    <a:pt x="-428" y="-476"/>
                    <a:pt x="2268" y="-476"/>
                    <a:pt x="5593" y="-476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xmlns="" id="{A9A17502-A4E7-B091-915E-82B71771C114}"/>
                </a:ext>
              </a:extLst>
            </p:cNvPr>
            <p:cNvSpPr/>
            <p:nvPr/>
          </p:nvSpPr>
          <p:spPr>
            <a:xfrm rot="2700000">
              <a:off x="8915727" y="5499375"/>
              <a:ext cx="15523" cy="87957"/>
            </a:xfrm>
            <a:custGeom>
              <a:avLst/>
              <a:gdLst>
                <a:gd name="connsiteX0" fmla="*/ 9074 w 15523"/>
                <a:gd name="connsiteY0" fmla="*/ -476 h 87957"/>
                <a:gd name="connsiteX1" fmla="*/ 15095 w 15523"/>
                <a:gd name="connsiteY1" fmla="*/ -476 h 87957"/>
                <a:gd name="connsiteX2" fmla="*/ 15095 w 15523"/>
                <a:gd name="connsiteY2" fmla="*/ 87482 h 87957"/>
                <a:gd name="connsiteX3" fmla="*/ 9074 w 15523"/>
                <a:gd name="connsiteY3" fmla="*/ 87482 h 87957"/>
                <a:gd name="connsiteX4" fmla="*/ 5593 w 15523"/>
                <a:gd name="connsiteY4" fmla="*/ 87482 h 87957"/>
                <a:gd name="connsiteX5" fmla="*/ -428 w 15523"/>
                <a:gd name="connsiteY5" fmla="*/ 87482 h 87957"/>
                <a:gd name="connsiteX6" fmla="*/ -428 w 15523"/>
                <a:gd name="connsiteY6" fmla="*/ -476 h 87957"/>
                <a:gd name="connsiteX7" fmla="*/ 5593 w 15523"/>
                <a:gd name="connsiteY7" fmla="*/ -476 h 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3" h="87957">
                  <a:moveTo>
                    <a:pt x="9074" y="-476"/>
                  </a:moveTo>
                  <a:cubicBezTo>
                    <a:pt x="12399" y="-476"/>
                    <a:pt x="15095" y="-476"/>
                    <a:pt x="15095" y="-476"/>
                  </a:cubicBezTo>
                  <a:lnTo>
                    <a:pt x="15095" y="87482"/>
                  </a:lnTo>
                  <a:cubicBezTo>
                    <a:pt x="15095" y="87482"/>
                    <a:pt x="12399" y="87482"/>
                    <a:pt x="9074" y="87482"/>
                  </a:cubicBezTo>
                  <a:lnTo>
                    <a:pt x="5593" y="87482"/>
                  </a:lnTo>
                  <a:cubicBezTo>
                    <a:pt x="2267" y="87482"/>
                    <a:pt x="-428" y="87482"/>
                    <a:pt x="-428" y="87482"/>
                  </a:cubicBezTo>
                  <a:lnTo>
                    <a:pt x="-428" y="-476"/>
                  </a:lnTo>
                  <a:cubicBezTo>
                    <a:pt x="-428" y="-476"/>
                    <a:pt x="2267" y="-476"/>
                    <a:pt x="5593" y="-476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xmlns="" id="{C5F8FCF3-F843-DCCB-ECAD-B8E7FADC91E9}"/>
                </a:ext>
              </a:extLst>
            </p:cNvPr>
            <p:cNvSpPr/>
            <p:nvPr/>
          </p:nvSpPr>
          <p:spPr>
            <a:xfrm rot="8100000">
              <a:off x="8831996" y="5511647"/>
              <a:ext cx="15523" cy="87957"/>
            </a:xfrm>
            <a:custGeom>
              <a:avLst/>
              <a:gdLst>
                <a:gd name="connsiteX0" fmla="*/ 9074 w 15523"/>
                <a:gd name="connsiteY0" fmla="*/ -476 h 87957"/>
                <a:gd name="connsiteX1" fmla="*/ 15095 w 15523"/>
                <a:gd name="connsiteY1" fmla="*/ -476 h 87957"/>
                <a:gd name="connsiteX2" fmla="*/ 15095 w 15523"/>
                <a:gd name="connsiteY2" fmla="*/ 87482 h 87957"/>
                <a:gd name="connsiteX3" fmla="*/ 9074 w 15523"/>
                <a:gd name="connsiteY3" fmla="*/ 87482 h 87957"/>
                <a:gd name="connsiteX4" fmla="*/ 5593 w 15523"/>
                <a:gd name="connsiteY4" fmla="*/ 87482 h 87957"/>
                <a:gd name="connsiteX5" fmla="*/ -428 w 15523"/>
                <a:gd name="connsiteY5" fmla="*/ 87482 h 87957"/>
                <a:gd name="connsiteX6" fmla="*/ -428 w 15523"/>
                <a:gd name="connsiteY6" fmla="*/ -476 h 87957"/>
                <a:gd name="connsiteX7" fmla="*/ 5593 w 15523"/>
                <a:gd name="connsiteY7" fmla="*/ -476 h 8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3" h="87957">
                  <a:moveTo>
                    <a:pt x="9074" y="-476"/>
                  </a:moveTo>
                  <a:cubicBezTo>
                    <a:pt x="12399" y="-476"/>
                    <a:pt x="15095" y="-476"/>
                    <a:pt x="15095" y="-476"/>
                  </a:cubicBezTo>
                  <a:lnTo>
                    <a:pt x="15095" y="87482"/>
                  </a:lnTo>
                  <a:cubicBezTo>
                    <a:pt x="15095" y="87482"/>
                    <a:pt x="12399" y="87482"/>
                    <a:pt x="9074" y="87482"/>
                  </a:cubicBezTo>
                  <a:lnTo>
                    <a:pt x="5593" y="87482"/>
                  </a:lnTo>
                  <a:cubicBezTo>
                    <a:pt x="2267" y="87482"/>
                    <a:pt x="-428" y="87482"/>
                    <a:pt x="-428" y="87482"/>
                  </a:cubicBezTo>
                  <a:lnTo>
                    <a:pt x="-428" y="-476"/>
                  </a:lnTo>
                  <a:cubicBezTo>
                    <a:pt x="-428" y="-476"/>
                    <a:pt x="2267" y="-476"/>
                    <a:pt x="5593" y="-476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xmlns="" id="{E8A5A520-F344-9D97-ED93-1557F13832F2}"/>
                </a:ext>
              </a:extLst>
            </p:cNvPr>
            <p:cNvSpPr/>
            <p:nvPr/>
          </p:nvSpPr>
          <p:spPr>
            <a:xfrm>
              <a:off x="8627693" y="5343942"/>
              <a:ext cx="414083" cy="414083"/>
            </a:xfrm>
            <a:custGeom>
              <a:avLst/>
              <a:gdLst>
                <a:gd name="connsiteX0" fmla="*/ 206613 w 414083"/>
                <a:gd name="connsiteY0" fmla="*/ 413608 h 414083"/>
                <a:gd name="connsiteX1" fmla="*/ -428 w 414083"/>
                <a:gd name="connsiteY1" fmla="*/ 206566 h 414083"/>
                <a:gd name="connsiteX2" fmla="*/ 206613 w 414083"/>
                <a:gd name="connsiteY2" fmla="*/ -476 h 414083"/>
                <a:gd name="connsiteX3" fmla="*/ 413655 w 414083"/>
                <a:gd name="connsiteY3" fmla="*/ 206566 h 414083"/>
                <a:gd name="connsiteX4" fmla="*/ 206613 w 414083"/>
                <a:gd name="connsiteY4" fmla="*/ 413608 h 414083"/>
                <a:gd name="connsiteX5" fmla="*/ 206613 w 414083"/>
                <a:gd name="connsiteY5" fmla="*/ 29530 h 414083"/>
                <a:gd name="connsiteX6" fmla="*/ 29578 w 414083"/>
                <a:gd name="connsiteY6" fmla="*/ 206566 h 414083"/>
                <a:gd name="connsiteX7" fmla="*/ 206613 w 414083"/>
                <a:gd name="connsiteY7" fmla="*/ 383602 h 414083"/>
                <a:gd name="connsiteX8" fmla="*/ 383649 w 414083"/>
                <a:gd name="connsiteY8" fmla="*/ 206566 h 414083"/>
                <a:gd name="connsiteX9" fmla="*/ 206613 w 414083"/>
                <a:gd name="connsiteY9" fmla="*/ 29530 h 41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083" h="414083">
                  <a:moveTo>
                    <a:pt x="206613" y="413608"/>
                  </a:moveTo>
                  <a:cubicBezTo>
                    <a:pt x="92450" y="413608"/>
                    <a:pt x="-428" y="320729"/>
                    <a:pt x="-428" y="206566"/>
                  </a:cubicBezTo>
                  <a:cubicBezTo>
                    <a:pt x="-428" y="92403"/>
                    <a:pt x="92450" y="-476"/>
                    <a:pt x="206613" y="-476"/>
                  </a:cubicBezTo>
                  <a:cubicBezTo>
                    <a:pt x="320776" y="-476"/>
                    <a:pt x="413655" y="92403"/>
                    <a:pt x="413655" y="206566"/>
                  </a:cubicBezTo>
                  <a:cubicBezTo>
                    <a:pt x="413655" y="320729"/>
                    <a:pt x="320776" y="413608"/>
                    <a:pt x="206613" y="413608"/>
                  </a:cubicBezTo>
                  <a:close/>
                  <a:moveTo>
                    <a:pt x="206613" y="29530"/>
                  </a:moveTo>
                  <a:cubicBezTo>
                    <a:pt x="108994" y="29530"/>
                    <a:pt x="29578" y="108946"/>
                    <a:pt x="29578" y="206566"/>
                  </a:cubicBezTo>
                  <a:cubicBezTo>
                    <a:pt x="29578" y="304186"/>
                    <a:pt x="108994" y="383602"/>
                    <a:pt x="206613" y="383602"/>
                  </a:cubicBezTo>
                  <a:cubicBezTo>
                    <a:pt x="304233" y="383602"/>
                    <a:pt x="383649" y="304186"/>
                    <a:pt x="383649" y="206566"/>
                  </a:cubicBezTo>
                  <a:cubicBezTo>
                    <a:pt x="383649" y="108946"/>
                    <a:pt x="304233" y="29530"/>
                    <a:pt x="206613" y="29530"/>
                  </a:cubicBezTo>
                  <a:close/>
                </a:path>
              </a:pathLst>
            </a:custGeom>
            <a:grpFill/>
            <a:ln w="1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1772979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CE6337-803C-942D-1D84-9A8E9A0D9E81}"/>
              </a:ext>
            </a:extLst>
          </p:cNvPr>
          <p:cNvSpPr txBox="1"/>
          <p:nvPr/>
        </p:nvSpPr>
        <p:spPr>
          <a:xfrm>
            <a:off x="2311826" y="1732438"/>
            <a:ext cx="4027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04</a:t>
            </a:r>
            <a:endParaRPr lang="zh-CN" altLang="en-US" sz="180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FB38C9-5AEB-A39D-DED4-4CA9EE3359B7}"/>
              </a:ext>
            </a:extLst>
          </p:cNvPr>
          <p:cNvSpPr txBox="1"/>
          <p:nvPr/>
        </p:nvSpPr>
        <p:spPr>
          <a:xfrm>
            <a:off x="5995741" y="2034492"/>
            <a:ext cx="5472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下半年工作</a:t>
            </a:r>
          </a:p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计划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6038B9-0903-7FFA-946A-BB0377AA158C}"/>
              </a:ext>
            </a:extLst>
          </p:cNvPr>
          <p:cNvSpPr txBox="1"/>
          <p:nvPr/>
        </p:nvSpPr>
        <p:spPr>
          <a:xfrm>
            <a:off x="5594424" y="3694401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2000" spc="600" dirty="0">
                <a:solidFill>
                  <a:schemeClr val="tx2"/>
                </a:solidFill>
                <a:ea typeface="+mj-ea"/>
              </a:rPr>
              <a:t>Future Plan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5ACFC24-000E-696C-40D5-3A916EC87641}"/>
              </a:ext>
            </a:extLst>
          </p:cNvPr>
          <p:cNvSpPr txBox="1"/>
          <p:nvPr/>
        </p:nvSpPr>
        <p:spPr>
          <a:xfrm>
            <a:off x="-402682" y="4921981"/>
            <a:ext cx="1321547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PART FOUR</a:t>
            </a:r>
            <a:endParaRPr lang="zh-CN" altLang="en-US" sz="16000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noFill/>
              <a:latin typeface="+mj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195B0396-17DE-53E4-7752-2A1591993F75}"/>
              </a:ext>
            </a:extLst>
          </p:cNvPr>
          <p:cNvCxnSpPr>
            <a:cxnSpLocks/>
          </p:cNvCxnSpPr>
          <p:nvPr/>
        </p:nvCxnSpPr>
        <p:spPr>
          <a:xfrm flipV="1">
            <a:off x="5617203" y="2205038"/>
            <a:ext cx="0" cy="1763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67013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E5D6C7-B6C0-D9F7-C80F-B3A619EB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进一步规范内部管理</a:t>
            </a:r>
          </a:p>
        </p:txBody>
      </p:sp>
      <p:grpSp>
        <p:nvGrpSpPr>
          <p:cNvPr id="3" name="Google Shape;1720;p39">
            <a:extLst>
              <a:ext uri="{FF2B5EF4-FFF2-40B4-BE49-F238E27FC236}">
                <a16:creationId xmlns:a16="http://schemas.microsoft.com/office/drawing/2014/main" xmlns="" id="{35CE418D-1A2E-72C3-9243-0EFE04346BC4}"/>
              </a:ext>
            </a:extLst>
          </p:cNvPr>
          <p:cNvGrpSpPr/>
          <p:nvPr/>
        </p:nvGrpSpPr>
        <p:grpSpPr>
          <a:xfrm>
            <a:off x="1049867" y="3393576"/>
            <a:ext cx="10111803" cy="962449"/>
            <a:chOff x="1198200" y="2736969"/>
            <a:chExt cx="6747600" cy="721837"/>
          </a:xfrm>
        </p:grpSpPr>
        <p:cxnSp>
          <p:nvCxnSpPr>
            <p:cNvPr id="4" name="Google Shape;1721;p39">
              <a:extLst>
                <a:ext uri="{FF2B5EF4-FFF2-40B4-BE49-F238E27FC236}">
                  <a16:creationId xmlns:a16="http://schemas.microsoft.com/office/drawing/2014/main" xmlns="" id="{10499732-D5F6-B509-A8BD-347173C19123}"/>
                </a:ext>
              </a:extLst>
            </p:cNvPr>
            <p:cNvCxnSpPr/>
            <p:nvPr/>
          </p:nvCxnSpPr>
          <p:spPr>
            <a:xfrm>
              <a:off x="1198200" y="3114550"/>
              <a:ext cx="6747600" cy="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1723;p39">
              <a:extLst>
                <a:ext uri="{FF2B5EF4-FFF2-40B4-BE49-F238E27FC236}">
                  <a16:creationId xmlns:a16="http://schemas.microsoft.com/office/drawing/2014/main" xmlns="" id="{6A295506-4A0A-5350-3FA1-48A1895A4ECC}"/>
                </a:ext>
              </a:extLst>
            </p:cNvPr>
            <p:cNvSpPr/>
            <p:nvPr/>
          </p:nvSpPr>
          <p:spPr>
            <a:xfrm>
              <a:off x="1580259" y="2763537"/>
              <a:ext cx="30508" cy="481209"/>
            </a:xfrm>
            <a:custGeom>
              <a:avLst/>
              <a:gdLst/>
              <a:ahLst/>
              <a:cxnLst/>
              <a:rect l="l" t="t" r="r" b="b"/>
              <a:pathLst>
                <a:path w="1" h="9091" fill="none" extrusionOk="0">
                  <a:moveTo>
                    <a:pt x="0" y="0"/>
                  </a:moveTo>
                  <a:lnTo>
                    <a:pt x="0" y="9091"/>
                  </a:lnTo>
                </a:path>
              </a:pathLst>
            </a:custGeom>
            <a:solidFill>
              <a:srgbClr val="04738C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cs typeface="字魂105号-简雅黑" panose="00000500000000000000" pitchFamily="2" charset="-122"/>
                <a:sym typeface="Arial" panose="020B0604020202020204"/>
              </a:endParaRPr>
            </a:p>
          </p:txBody>
        </p:sp>
        <p:sp>
          <p:nvSpPr>
            <p:cNvPr id="16" name="Google Shape;1726;p39">
              <a:extLst>
                <a:ext uri="{FF2B5EF4-FFF2-40B4-BE49-F238E27FC236}">
                  <a16:creationId xmlns:a16="http://schemas.microsoft.com/office/drawing/2014/main" xmlns="" id="{499DE9DB-2EED-EBC5-3242-B8E5EE3D147F}"/>
                </a:ext>
              </a:extLst>
            </p:cNvPr>
            <p:cNvSpPr/>
            <p:nvPr/>
          </p:nvSpPr>
          <p:spPr>
            <a:xfrm>
              <a:off x="4263579" y="2747004"/>
              <a:ext cx="23" cy="481209"/>
            </a:xfrm>
            <a:custGeom>
              <a:avLst/>
              <a:gdLst/>
              <a:ahLst/>
              <a:cxnLst/>
              <a:rect l="l" t="t" r="r" b="b"/>
              <a:pathLst>
                <a:path w="1" h="9091" fill="none" extrusionOk="0">
                  <a:moveTo>
                    <a:pt x="1" y="0"/>
                  </a:moveTo>
                  <a:lnTo>
                    <a:pt x="1" y="9091"/>
                  </a:lnTo>
                </a:path>
              </a:pathLst>
            </a:custGeom>
            <a:solidFill>
              <a:srgbClr val="04738C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cs typeface="字魂105号-简雅黑" panose="00000500000000000000" pitchFamily="2" charset="-122"/>
                <a:sym typeface="Arial" panose="020B0604020202020204"/>
              </a:endParaRPr>
            </a:p>
          </p:txBody>
        </p:sp>
        <p:sp>
          <p:nvSpPr>
            <p:cNvPr id="14" name="Google Shape;1729;p39">
              <a:extLst>
                <a:ext uri="{FF2B5EF4-FFF2-40B4-BE49-F238E27FC236}">
                  <a16:creationId xmlns:a16="http://schemas.microsoft.com/office/drawing/2014/main" xmlns="" id="{97B0B5FE-1AFC-75F0-FAB0-A04201355272}"/>
                </a:ext>
              </a:extLst>
            </p:cNvPr>
            <p:cNvSpPr/>
            <p:nvPr/>
          </p:nvSpPr>
          <p:spPr>
            <a:xfrm>
              <a:off x="7030397" y="2736969"/>
              <a:ext cx="23" cy="481209"/>
            </a:xfrm>
            <a:custGeom>
              <a:avLst/>
              <a:gdLst/>
              <a:ahLst/>
              <a:cxnLst/>
              <a:rect l="l" t="t" r="r" b="b"/>
              <a:pathLst>
                <a:path w="1" h="9091" fill="none" extrusionOk="0">
                  <a:moveTo>
                    <a:pt x="0" y="0"/>
                  </a:moveTo>
                  <a:lnTo>
                    <a:pt x="0" y="9091"/>
                  </a:lnTo>
                </a:path>
              </a:pathLst>
            </a:custGeom>
            <a:solidFill>
              <a:srgbClr val="04738C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cs typeface="字魂105号-简雅黑" panose="00000500000000000000" pitchFamily="2" charset="-122"/>
                <a:sym typeface="Arial" panose="020B0604020202020204"/>
              </a:endParaRPr>
            </a:p>
          </p:txBody>
        </p:sp>
        <p:sp>
          <p:nvSpPr>
            <p:cNvPr id="12" name="Google Shape;1732;p39">
              <a:extLst>
                <a:ext uri="{FF2B5EF4-FFF2-40B4-BE49-F238E27FC236}">
                  <a16:creationId xmlns:a16="http://schemas.microsoft.com/office/drawing/2014/main" xmlns="" id="{E31E048C-14BE-62A5-2C83-560225CD9239}"/>
                </a:ext>
              </a:extLst>
            </p:cNvPr>
            <p:cNvSpPr/>
            <p:nvPr/>
          </p:nvSpPr>
          <p:spPr>
            <a:xfrm>
              <a:off x="2926132" y="2977574"/>
              <a:ext cx="23" cy="481232"/>
            </a:xfrm>
            <a:custGeom>
              <a:avLst/>
              <a:gdLst/>
              <a:ahLst/>
              <a:cxnLst/>
              <a:rect l="l" t="t" r="r" b="b"/>
              <a:pathLst>
                <a:path w="1" h="9091" fill="none" extrusionOk="0">
                  <a:moveTo>
                    <a:pt x="0" y="0"/>
                  </a:moveTo>
                  <a:lnTo>
                    <a:pt x="0" y="9091"/>
                  </a:lnTo>
                </a:path>
              </a:pathLst>
            </a:custGeom>
            <a:solidFill>
              <a:srgbClr val="04738C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cs typeface="字魂105号-简雅黑" panose="00000500000000000000" pitchFamily="2" charset="-122"/>
                <a:sym typeface="Arial" panose="020B0604020202020204"/>
              </a:endParaRPr>
            </a:p>
          </p:txBody>
        </p:sp>
        <p:sp>
          <p:nvSpPr>
            <p:cNvPr id="10" name="Google Shape;1735;p39">
              <a:extLst>
                <a:ext uri="{FF2B5EF4-FFF2-40B4-BE49-F238E27FC236}">
                  <a16:creationId xmlns:a16="http://schemas.microsoft.com/office/drawing/2014/main" xmlns="" id="{B1233810-266D-5C15-1710-6228A9093FF5}"/>
                </a:ext>
              </a:extLst>
            </p:cNvPr>
            <p:cNvSpPr/>
            <p:nvPr/>
          </p:nvSpPr>
          <p:spPr>
            <a:xfrm>
              <a:off x="5648814" y="2967824"/>
              <a:ext cx="23" cy="481232"/>
            </a:xfrm>
            <a:custGeom>
              <a:avLst/>
              <a:gdLst/>
              <a:ahLst/>
              <a:cxnLst/>
              <a:rect l="l" t="t" r="r" b="b"/>
              <a:pathLst>
                <a:path w="1" h="9091" fill="none" extrusionOk="0">
                  <a:moveTo>
                    <a:pt x="1" y="0"/>
                  </a:moveTo>
                  <a:lnTo>
                    <a:pt x="1" y="9091"/>
                  </a:lnTo>
                </a:path>
              </a:pathLst>
            </a:custGeom>
            <a:solidFill>
              <a:srgbClr val="04738C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cs typeface="字魂105号-简雅黑" panose="00000500000000000000" pitchFamily="2" charset="-122"/>
                <a:sym typeface="Arial" panose="020B0604020202020204"/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8B7813DD-922C-1C94-E61F-DD55AA8754AE}"/>
              </a:ext>
            </a:extLst>
          </p:cNvPr>
          <p:cNvSpPr txBox="1"/>
          <p:nvPr/>
        </p:nvSpPr>
        <p:spPr>
          <a:xfrm>
            <a:off x="9605734" y="1843499"/>
            <a:ext cx="21306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加强文化建设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B79B1856-719D-D5F4-5D64-EEE2387D7277}"/>
              </a:ext>
            </a:extLst>
          </p:cNvPr>
          <p:cNvSpPr txBox="1"/>
          <p:nvPr/>
        </p:nvSpPr>
        <p:spPr>
          <a:xfrm>
            <a:off x="9605735" y="2318545"/>
            <a:ext cx="2161384" cy="840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进一步加强员工企业文化教育，把公司企业精神渗透至方方面面。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xmlns="" id="{C12877F9-B2FC-5821-2D98-9630928B9802}"/>
              </a:ext>
            </a:extLst>
          </p:cNvPr>
          <p:cNvSpPr txBox="1"/>
          <p:nvPr/>
        </p:nvSpPr>
        <p:spPr>
          <a:xfrm>
            <a:off x="7570030" y="4544499"/>
            <a:ext cx="342816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加强目标体系考核建设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xmlns="" id="{FB2F8BC5-A622-8258-BBF0-66D5643EFE2B}"/>
              </a:ext>
            </a:extLst>
          </p:cNvPr>
          <p:cNvSpPr txBox="1"/>
          <p:nvPr/>
        </p:nvSpPr>
        <p:spPr>
          <a:xfrm>
            <a:off x="7570031" y="5019545"/>
            <a:ext cx="3230927" cy="840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明确人物，落实责任，奖罚分明，激发全体员工工作热情，形成团结一心、合力奋进的精神风貌。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xmlns="" id="{05154854-63E6-3F5C-332F-D46F6684207D}"/>
              </a:ext>
            </a:extLst>
          </p:cNvPr>
          <p:cNvSpPr txBox="1"/>
          <p:nvPr/>
        </p:nvSpPr>
        <p:spPr>
          <a:xfrm>
            <a:off x="5489208" y="1856880"/>
            <a:ext cx="21306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加强作风建设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xmlns="" id="{9AB60A2F-1043-15B8-CFCB-A78707F6A820}"/>
              </a:ext>
            </a:extLst>
          </p:cNvPr>
          <p:cNvSpPr txBox="1"/>
          <p:nvPr/>
        </p:nvSpPr>
        <p:spPr>
          <a:xfrm>
            <a:off x="5489208" y="2331926"/>
            <a:ext cx="2892511" cy="840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要营造一种遵吃苦耐劳、勇于拼搏、敢为人先的工作氛围，努力做到一个项目，树一杆旗帜。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6D155B69-F737-CDA1-F2FB-DEB1AAC426F9}"/>
              </a:ext>
            </a:extLst>
          </p:cNvPr>
          <p:cNvSpPr txBox="1"/>
          <p:nvPr/>
        </p:nvSpPr>
        <p:spPr>
          <a:xfrm>
            <a:off x="1463797" y="1900196"/>
            <a:ext cx="2892511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加强员工自身建设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xmlns="" id="{2C90B4A9-D6C4-0F51-CB02-08C88750B03F}"/>
              </a:ext>
            </a:extLst>
          </p:cNvPr>
          <p:cNvSpPr txBox="1"/>
          <p:nvPr/>
        </p:nvSpPr>
        <p:spPr>
          <a:xfrm>
            <a:off x="1463798" y="2375242"/>
            <a:ext cx="2892511" cy="840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进一步加强思想教育，提高员工学习意识、服务意识，不断提高员工业务水平和管理水平。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D43CD5AD-30D6-4719-826C-DF2F830820AB}"/>
              </a:ext>
            </a:extLst>
          </p:cNvPr>
          <p:cNvSpPr txBox="1"/>
          <p:nvPr/>
        </p:nvSpPr>
        <p:spPr>
          <a:xfrm>
            <a:off x="3393069" y="4574405"/>
            <a:ext cx="21306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加强制度建设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4C09E76C-9E60-795D-2A45-06A0D00E9229}"/>
              </a:ext>
            </a:extLst>
          </p:cNvPr>
          <p:cNvSpPr txBox="1"/>
          <p:nvPr/>
        </p:nvSpPr>
        <p:spPr>
          <a:xfrm>
            <a:off x="3393069" y="5049451"/>
            <a:ext cx="2892511" cy="840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+mn-ea"/>
                <a:cs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/>
                </a:solidFill>
              </a:rPr>
              <a:t>严格按照现代企业管理制度和要求，切实做到科学管理，依规依法办事，为树立企业品牌打下基础。</a:t>
            </a: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xmlns="" id="{E81EEC88-E858-066E-0931-ED8F942450EB}"/>
              </a:ext>
            </a:extLst>
          </p:cNvPr>
          <p:cNvSpPr/>
          <p:nvPr/>
        </p:nvSpPr>
        <p:spPr>
          <a:xfrm>
            <a:off x="1531005" y="3289607"/>
            <a:ext cx="182814" cy="18281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xmlns="" id="{2804EBFA-3702-F648-197C-4EC0D3164117}"/>
              </a:ext>
            </a:extLst>
          </p:cNvPr>
          <p:cNvSpPr/>
          <p:nvPr/>
        </p:nvSpPr>
        <p:spPr>
          <a:xfrm>
            <a:off x="3547900" y="4277999"/>
            <a:ext cx="182814" cy="18281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xmlns="" id="{4860D6C1-E438-AD75-194F-FE9D26E036A6}"/>
              </a:ext>
            </a:extLst>
          </p:cNvPr>
          <p:cNvSpPr/>
          <p:nvPr/>
        </p:nvSpPr>
        <p:spPr>
          <a:xfrm>
            <a:off x="5560635" y="3274784"/>
            <a:ext cx="182814" cy="18281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xmlns="" id="{4BD39FC2-87C8-5BC8-FD9B-76760F85D950}"/>
              </a:ext>
            </a:extLst>
          </p:cNvPr>
          <p:cNvSpPr/>
          <p:nvPr/>
        </p:nvSpPr>
        <p:spPr>
          <a:xfrm>
            <a:off x="7653692" y="4241851"/>
            <a:ext cx="182814" cy="18281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xmlns="" id="{ECF345BF-49F4-9FD6-204A-8064C8DE184F}"/>
              </a:ext>
            </a:extLst>
          </p:cNvPr>
          <p:cNvSpPr/>
          <p:nvPr/>
        </p:nvSpPr>
        <p:spPr>
          <a:xfrm>
            <a:off x="9700647" y="3203809"/>
            <a:ext cx="182814" cy="18281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3"/>
            </a:solidFill>
          </a:ln>
          <a:effectLst>
            <a:outerShdw blurRad="152400" dist="508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xmlns="" id="{D9F6DFDF-820A-1038-154C-1F177ABF5E2D}"/>
              </a:ext>
            </a:extLst>
          </p:cNvPr>
          <p:cNvSpPr/>
          <p:nvPr/>
        </p:nvSpPr>
        <p:spPr>
          <a:xfrm>
            <a:off x="2286844" y="4621751"/>
            <a:ext cx="928000" cy="928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xmlns="" id="{0DD40EC7-21A3-B14C-9BD5-92903F187185}"/>
              </a:ext>
            </a:extLst>
          </p:cNvPr>
          <p:cNvSpPr/>
          <p:nvPr/>
        </p:nvSpPr>
        <p:spPr>
          <a:xfrm>
            <a:off x="4458377" y="2006063"/>
            <a:ext cx="928000" cy="928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xmlns="" id="{C1A47387-8862-6300-680C-981D22A9CA61}"/>
              </a:ext>
            </a:extLst>
          </p:cNvPr>
          <p:cNvSpPr/>
          <p:nvPr/>
        </p:nvSpPr>
        <p:spPr>
          <a:xfrm>
            <a:off x="6543901" y="4647058"/>
            <a:ext cx="928000" cy="928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xmlns="" id="{F0AB8D9D-1771-03B5-D37E-1456BE5909BA}"/>
              </a:ext>
            </a:extLst>
          </p:cNvPr>
          <p:cNvSpPr/>
          <p:nvPr/>
        </p:nvSpPr>
        <p:spPr>
          <a:xfrm>
            <a:off x="8552286" y="2028287"/>
            <a:ext cx="928000" cy="928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xmlns="" id="{655E58C3-ADAA-EB92-3E22-55B8B4AFE928}"/>
              </a:ext>
            </a:extLst>
          </p:cNvPr>
          <p:cNvSpPr/>
          <p:nvPr/>
        </p:nvSpPr>
        <p:spPr>
          <a:xfrm>
            <a:off x="416415" y="2004451"/>
            <a:ext cx="928000" cy="928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E0238BF4-41AF-16BE-5FCC-0D78C6CD8285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01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xmlns="" id="{F3EE883F-68B1-8D3E-6D24-A6C7E0BEA4A8}"/>
              </a:ext>
            </a:extLst>
          </p:cNvPr>
          <p:cNvSpPr/>
          <p:nvPr/>
        </p:nvSpPr>
        <p:spPr>
          <a:xfrm>
            <a:off x="650304" y="2257273"/>
            <a:ext cx="422488" cy="422355"/>
          </a:xfrm>
          <a:custGeom>
            <a:avLst/>
            <a:gdLst>
              <a:gd name="connsiteX0" fmla="*/ 366248 w 455927"/>
              <a:gd name="connsiteY0" fmla="*/ -282 h 455784"/>
              <a:gd name="connsiteX1" fmla="*/ 88312 w 455927"/>
              <a:gd name="connsiteY1" fmla="*/ -282 h 455784"/>
              <a:gd name="connsiteX2" fmla="*/ -725 w 455927"/>
              <a:gd name="connsiteY2" fmla="*/ 88612 h 455784"/>
              <a:gd name="connsiteX3" fmla="*/ -725 w 455927"/>
              <a:gd name="connsiteY3" fmla="*/ 88672 h 455784"/>
              <a:gd name="connsiteX4" fmla="*/ -725 w 455927"/>
              <a:gd name="connsiteY4" fmla="*/ 366549 h 455784"/>
              <a:gd name="connsiteX5" fmla="*/ 88312 w 455927"/>
              <a:gd name="connsiteY5" fmla="*/ 455503 h 455784"/>
              <a:gd name="connsiteX6" fmla="*/ 366248 w 455927"/>
              <a:gd name="connsiteY6" fmla="*/ 455503 h 455784"/>
              <a:gd name="connsiteX7" fmla="*/ 455202 w 455927"/>
              <a:gd name="connsiteY7" fmla="*/ 366549 h 455784"/>
              <a:gd name="connsiteX8" fmla="*/ 455202 w 455927"/>
              <a:gd name="connsiteY8" fmla="*/ 88612 h 455784"/>
              <a:gd name="connsiteX9" fmla="*/ 366248 w 455927"/>
              <a:gd name="connsiteY9" fmla="*/ -282 h 455784"/>
              <a:gd name="connsiteX10" fmla="*/ 166106 w 455927"/>
              <a:gd name="connsiteY10" fmla="*/ 222963 h 455784"/>
              <a:gd name="connsiteX11" fmla="*/ 294580 w 455927"/>
              <a:gd name="connsiteY11" fmla="*/ 94453 h 455784"/>
              <a:gd name="connsiteX12" fmla="*/ 306333 w 455927"/>
              <a:gd name="connsiteY12" fmla="*/ 94440 h 455784"/>
              <a:gd name="connsiteX13" fmla="*/ 306345 w 455927"/>
              <a:gd name="connsiteY13" fmla="*/ 94453 h 455784"/>
              <a:gd name="connsiteX14" fmla="*/ 306689 w 455927"/>
              <a:gd name="connsiteY14" fmla="*/ 94750 h 455784"/>
              <a:gd name="connsiteX15" fmla="*/ 322810 w 455927"/>
              <a:gd name="connsiteY15" fmla="*/ 78569 h 455784"/>
              <a:gd name="connsiteX16" fmla="*/ 334528 w 455927"/>
              <a:gd name="connsiteY16" fmla="*/ 78569 h 455784"/>
              <a:gd name="connsiteX17" fmla="*/ 364931 w 455927"/>
              <a:gd name="connsiteY17" fmla="*/ 109008 h 455784"/>
              <a:gd name="connsiteX18" fmla="*/ 365002 w 455927"/>
              <a:gd name="connsiteY18" fmla="*/ 120658 h 455784"/>
              <a:gd name="connsiteX19" fmla="*/ 364931 w 455927"/>
              <a:gd name="connsiteY19" fmla="*/ 120725 h 455784"/>
              <a:gd name="connsiteX20" fmla="*/ 348643 w 455927"/>
              <a:gd name="connsiteY20" fmla="*/ 136751 h 455784"/>
              <a:gd name="connsiteX21" fmla="*/ 349308 w 455927"/>
              <a:gd name="connsiteY21" fmla="*/ 137416 h 455784"/>
              <a:gd name="connsiteX22" fmla="*/ 349308 w 455927"/>
              <a:gd name="connsiteY22" fmla="*/ 149169 h 455784"/>
              <a:gd name="connsiteX23" fmla="*/ 220774 w 455927"/>
              <a:gd name="connsiteY23" fmla="*/ 277619 h 455784"/>
              <a:gd name="connsiteX24" fmla="*/ 209176 w 455927"/>
              <a:gd name="connsiteY24" fmla="*/ 277747 h 455784"/>
              <a:gd name="connsiteX25" fmla="*/ 209045 w 455927"/>
              <a:gd name="connsiteY25" fmla="*/ 277619 h 455784"/>
              <a:gd name="connsiteX26" fmla="*/ 166106 w 455927"/>
              <a:gd name="connsiteY26" fmla="*/ 234775 h 455784"/>
              <a:gd name="connsiteX27" fmla="*/ 166106 w 455927"/>
              <a:gd name="connsiteY27" fmla="*/ 223022 h 455784"/>
              <a:gd name="connsiteX28" fmla="*/ 166106 w 455927"/>
              <a:gd name="connsiteY28" fmla="*/ 223022 h 455784"/>
              <a:gd name="connsiteX29" fmla="*/ 104374 w 455927"/>
              <a:gd name="connsiteY29" fmla="*/ 339126 h 455784"/>
              <a:gd name="connsiteX30" fmla="*/ 145402 w 455927"/>
              <a:gd name="connsiteY30" fmla="*/ 254956 h 455784"/>
              <a:gd name="connsiteX31" fmla="*/ 154899 w 455927"/>
              <a:gd name="connsiteY31" fmla="*/ 253401 h 455784"/>
              <a:gd name="connsiteX32" fmla="*/ 192615 w 455927"/>
              <a:gd name="connsiteY32" fmla="*/ 291153 h 455784"/>
              <a:gd name="connsiteX33" fmla="*/ 191119 w 455927"/>
              <a:gd name="connsiteY33" fmla="*/ 300769 h 455784"/>
              <a:gd name="connsiteX34" fmla="*/ 108018 w 455927"/>
              <a:gd name="connsiteY34" fmla="*/ 342770 h 455784"/>
              <a:gd name="connsiteX35" fmla="*/ 104291 w 455927"/>
              <a:gd name="connsiteY35" fmla="*/ 339102 h 455784"/>
              <a:gd name="connsiteX36" fmla="*/ 370772 w 455927"/>
              <a:gd name="connsiteY36" fmla="*/ 379002 h 455784"/>
              <a:gd name="connsiteX37" fmla="*/ 83955 w 455927"/>
              <a:gd name="connsiteY37" fmla="*/ 379002 h 455784"/>
              <a:gd name="connsiteX38" fmla="*/ 71407 w 455927"/>
              <a:gd name="connsiteY38" fmla="*/ 366454 h 455784"/>
              <a:gd name="connsiteX39" fmla="*/ 83955 w 455927"/>
              <a:gd name="connsiteY39" fmla="*/ 353906 h 455784"/>
              <a:gd name="connsiteX40" fmla="*/ 370760 w 455927"/>
              <a:gd name="connsiteY40" fmla="*/ 353906 h 455784"/>
              <a:gd name="connsiteX41" fmla="*/ 383308 w 455927"/>
              <a:gd name="connsiteY41" fmla="*/ 366454 h 455784"/>
              <a:gd name="connsiteX42" fmla="*/ 370760 w 455927"/>
              <a:gd name="connsiteY42" fmla="*/ 379002 h 45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55927" h="455784">
                <a:moveTo>
                  <a:pt x="366248" y="-282"/>
                </a:moveTo>
                <a:lnTo>
                  <a:pt x="88312" y="-282"/>
                </a:lnTo>
                <a:cubicBezTo>
                  <a:pt x="39175" y="-321"/>
                  <a:pt x="-689" y="39478"/>
                  <a:pt x="-725" y="88612"/>
                </a:cubicBezTo>
                <a:cubicBezTo>
                  <a:pt x="-725" y="88632"/>
                  <a:pt x="-725" y="88651"/>
                  <a:pt x="-725" y="88672"/>
                </a:cubicBezTo>
                <a:lnTo>
                  <a:pt x="-725" y="366549"/>
                </a:lnTo>
                <a:cubicBezTo>
                  <a:pt x="-677" y="415690"/>
                  <a:pt x="39175" y="455503"/>
                  <a:pt x="88312" y="455503"/>
                </a:cubicBezTo>
                <a:lnTo>
                  <a:pt x="366248" y="455503"/>
                </a:lnTo>
                <a:cubicBezTo>
                  <a:pt x="415373" y="455503"/>
                  <a:pt x="455202" y="415677"/>
                  <a:pt x="455202" y="366549"/>
                </a:cubicBezTo>
                <a:lnTo>
                  <a:pt x="455202" y="88612"/>
                </a:lnTo>
                <a:cubicBezTo>
                  <a:pt x="455166" y="39510"/>
                  <a:pt x="415349" y="-275"/>
                  <a:pt x="366248" y="-282"/>
                </a:cubicBezTo>
                <a:close/>
                <a:moveTo>
                  <a:pt x="166106" y="222963"/>
                </a:moveTo>
                <a:lnTo>
                  <a:pt x="294580" y="94453"/>
                </a:lnTo>
                <a:cubicBezTo>
                  <a:pt x="297821" y="91204"/>
                  <a:pt x="303080" y="91199"/>
                  <a:pt x="306333" y="94440"/>
                </a:cubicBezTo>
                <a:cubicBezTo>
                  <a:pt x="306333" y="94445"/>
                  <a:pt x="306345" y="94448"/>
                  <a:pt x="306345" y="94453"/>
                </a:cubicBezTo>
                <a:lnTo>
                  <a:pt x="306689" y="94750"/>
                </a:lnTo>
                <a:lnTo>
                  <a:pt x="322810" y="78569"/>
                </a:lnTo>
                <a:cubicBezTo>
                  <a:pt x="326051" y="75347"/>
                  <a:pt x="331287" y="75347"/>
                  <a:pt x="334528" y="78569"/>
                </a:cubicBezTo>
                <a:lnTo>
                  <a:pt x="364931" y="109008"/>
                </a:lnTo>
                <a:cubicBezTo>
                  <a:pt x="368172" y="112207"/>
                  <a:pt x="368195" y="117423"/>
                  <a:pt x="365002" y="120658"/>
                </a:cubicBezTo>
                <a:cubicBezTo>
                  <a:pt x="364978" y="120681"/>
                  <a:pt x="364954" y="120703"/>
                  <a:pt x="364931" y="120725"/>
                </a:cubicBezTo>
                <a:lnTo>
                  <a:pt x="348643" y="136751"/>
                </a:lnTo>
                <a:lnTo>
                  <a:pt x="349308" y="137416"/>
                </a:lnTo>
                <a:cubicBezTo>
                  <a:pt x="352501" y="140683"/>
                  <a:pt x="352501" y="145902"/>
                  <a:pt x="349308" y="149169"/>
                </a:cubicBezTo>
                <a:lnTo>
                  <a:pt x="220774" y="277619"/>
                </a:lnTo>
                <a:cubicBezTo>
                  <a:pt x="217605" y="280858"/>
                  <a:pt x="212417" y="280916"/>
                  <a:pt x="209176" y="277747"/>
                </a:cubicBezTo>
                <a:cubicBezTo>
                  <a:pt x="209128" y="277706"/>
                  <a:pt x="209093" y="277663"/>
                  <a:pt x="209045" y="277619"/>
                </a:cubicBezTo>
                <a:lnTo>
                  <a:pt x="166106" y="234775"/>
                </a:lnTo>
                <a:cubicBezTo>
                  <a:pt x="162865" y="231529"/>
                  <a:pt x="162865" y="226268"/>
                  <a:pt x="166106" y="223022"/>
                </a:cubicBezTo>
                <a:cubicBezTo>
                  <a:pt x="166106" y="223022"/>
                  <a:pt x="166106" y="223022"/>
                  <a:pt x="166106" y="223022"/>
                </a:cubicBezTo>
                <a:close/>
                <a:moveTo>
                  <a:pt x="104374" y="339126"/>
                </a:moveTo>
                <a:lnTo>
                  <a:pt x="145402" y="254956"/>
                </a:lnTo>
                <a:cubicBezTo>
                  <a:pt x="147396" y="250861"/>
                  <a:pt x="151682" y="250208"/>
                  <a:pt x="154899" y="253401"/>
                </a:cubicBezTo>
                <a:lnTo>
                  <a:pt x="192615" y="291153"/>
                </a:lnTo>
                <a:cubicBezTo>
                  <a:pt x="195868" y="294382"/>
                  <a:pt x="195203" y="298703"/>
                  <a:pt x="191119" y="300769"/>
                </a:cubicBezTo>
                <a:lnTo>
                  <a:pt x="108018" y="342770"/>
                </a:lnTo>
                <a:cubicBezTo>
                  <a:pt x="103947" y="344895"/>
                  <a:pt x="102296" y="343221"/>
                  <a:pt x="104291" y="339102"/>
                </a:cubicBezTo>
                <a:close/>
                <a:moveTo>
                  <a:pt x="370772" y="379002"/>
                </a:moveTo>
                <a:lnTo>
                  <a:pt x="83955" y="379002"/>
                </a:lnTo>
                <a:cubicBezTo>
                  <a:pt x="77022" y="379002"/>
                  <a:pt x="71407" y="373385"/>
                  <a:pt x="71407" y="366454"/>
                </a:cubicBezTo>
                <a:cubicBezTo>
                  <a:pt x="71407" y="359523"/>
                  <a:pt x="77022" y="353906"/>
                  <a:pt x="83955" y="353906"/>
                </a:cubicBezTo>
                <a:lnTo>
                  <a:pt x="370760" y="353906"/>
                </a:lnTo>
                <a:cubicBezTo>
                  <a:pt x="377693" y="353906"/>
                  <a:pt x="383308" y="359523"/>
                  <a:pt x="383308" y="366454"/>
                </a:cubicBezTo>
                <a:cubicBezTo>
                  <a:pt x="383308" y="373385"/>
                  <a:pt x="377693" y="379002"/>
                  <a:pt x="370760" y="379002"/>
                </a:cubicBezTo>
                <a:close/>
              </a:path>
            </a:pathLst>
          </a:custGeom>
          <a:solidFill>
            <a:schemeClr val="bg2"/>
          </a:solidFill>
          <a:ln w="1185" cap="flat">
            <a:noFill/>
            <a:prstDash val="solid"/>
            <a:miter/>
          </a:ln>
          <a:effectLst/>
        </p:spPr>
        <p:txBody>
          <a:bodyPr lIns="82296" tIns="41148" rIns="82296" bIns="41148" rtlCol="0" anchor="ctr"/>
          <a:lstStyle/>
          <a:p>
            <a:endParaRPr lang="zh-CN" altLang="en-US" sz="1620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xmlns="" id="{39DF2AE5-2AC6-E8A7-D51D-4B6AA2DC633C}"/>
              </a:ext>
            </a:extLst>
          </p:cNvPr>
          <p:cNvSpPr/>
          <p:nvPr/>
        </p:nvSpPr>
        <p:spPr>
          <a:xfrm>
            <a:off x="6782969" y="4882436"/>
            <a:ext cx="450593" cy="450593"/>
          </a:xfrm>
          <a:custGeom>
            <a:avLst/>
            <a:gdLst>
              <a:gd name="connsiteX0" fmla="*/ 226401 w 453813"/>
              <a:gd name="connsiteY0" fmla="*/ 241660 h 453813"/>
              <a:gd name="connsiteX1" fmla="*/ 343847 w 453813"/>
              <a:gd name="connsiteY1" fmla="*/ 241660 h 453813"/>
              <a:gd name="connsiteX2" fmla="*/ 357808 w 453813"/>
              <a:gd name="connsiteY2" fmla="*/ 227699 h 453813"/>
              <a:gd name="connsiteX3" fmla="*/ 343847 w 453813"/>
              <a:gd name="connsiteY3" fmla="*/ 213738 h 453813"/>
              <a:gd name="connsiteX4" fmla="*/ 240362 w 453813"/>
              <a:gd name="connsiteY4" fmla="*/ 213738 h 453813"/>
              <a:gd name="connsiteX5" fmla="*/ 240362 w 453813"/>
              <a:gd name="connsiteY5" fmla="*/ 76171 h 453813"/>
              <a:gd name="connsiteX6" fmla="*/ 226817 w 453813"/>
              <a:gd name="connsiteY6" fmla="*/ 61806 h 453813"/>
              <a:gd name="connsiteX7" fmla="*/ 212452 w 453813"/>
              <a:gd name="connsiteY7" fmla="*/ 75352 h 453813"/>
              <a:gd name="connsiteX8" fmla="*/ 212452 w 453813"/>
              <a:gd name="connsiteY8" fmla="*/ 76171 h 453813"/>
              <a:gd name="connsiteX9" fmla="*/ 212452 w 453813"/>
              <a:gd name="connsiteY9" fmla="*/ 241660 h 453813"/>
              <a:gd name="connsiteX10" fmla="*/ 226188 w 453813"/>
              <a:gd name="connsiteY10" fmla="*/ 453496 h 453813"/>
              <a:gd name="connsiteX11" fmla="*/ -725 w 453813"/>
              <a:gd name="connsiteY11" fmla="*/ 226595 h 453813"/>
              <a:gd name="connsiteX12" fmla="*/ 226188 w 453813"/>
              <a:gd name="connsiteY12" fmla="*/ -282 h 453813"/>
              <a:gd name="connsiteX13" fmla="*/ 453089 w 453813"/>
              <a:gd name="connsiteY13" fmla="*/ 226631 h 453813"/>
              <a:gd name="connsiteX14" fmla="*/ 226188 w 453813"/>
              <a:gd name="connsiteY14" fmla="*/ 453532 h 45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813" h="453813">
                <a:moveTo>
                  <a:pt x="226401" y="241660"/>
                </a:moveTo>
                <a:lnTo>
                  <a:pt x="343847" y="241660"/>
                </a:lnTo>
                <a:cubicBezTo>
                  <a:pt x="351551" y="241660"/>
                  <a:pt x="357808" y="235404"/>
                  <a:pt x="357808" y="227699"/>
                </a:cubicBezTo>
                <a:cubicBezTo>
                  <a:pt x="357808" y="219995"/>
                  <a:pt x="351551" y="213738"/>
                  <a:pt x="343847" y="213738"/>
                </a:cubicBezTo>
                <a:lnTo>
                  <a:pt x="240362" y="213738"/>
                </a:lnTo>
                <a:lnTo>
                  <a:pt x="240362" y="76171"/>
                </a:lnTo>
                <a:cubicBezTo>
                  <a:pt x="240588" y="68466"/>
                  <a:pt x="234522" y="62032"/>
                  <a:pt x="226817" y="61806"/>
                </a:cubicBezTo>
                <a:cubicBezTo>
                  <a:pt x="219112" y="61581"/>
                  <a:pt x="212678" y="67647"/>
                  <a:pt x="212452" y="75352"/>
                </a:cubicBezTo>
                <a:cubicBezTo>
                  <a:pt x="212440" y="75625"/>
                  <a:pt x="212440" y="75898"/>
                  <a:pt x="212452" y="76171"/>
                </a:cubicBezTo>
                <a:lnTo>
                  <a:pt x="212452" y="241660"/>
                </a:lnTo>
                <a:close/>
                <a:moveTo>
                  <a:pt x="226188" y="453496"/>
                </a:moveTo>
                <a:cubicBezTo>
                  <a:pt x="100872" y="453496"/>
                  <a:pt x="-725" y="351911"/>
                  <a:pt x="-725" y="226595"/>
                </a:cubicBezTo>
                <a:cubicBezTo>
                  <a:pt x="-725" y="101279"/>
                  <a:pt x="100872" y="-282"/>
                  <a:pt x="226188" y="-282"/>
                </a:cubicBezTo>
                <a:cubicBezTo>
                  <a:pt x="351504" y="-282"/>
                  <a:pt x="453089" y="101303"/>
                  <a:pt x="453089" y="226631"/>
                </a:cubicBezTo>
                <a:cubicBezTo>
                  <a:pt x="453089" y="351959"/>
                  <a:pt x="351504" y="453532"/>
                  <a:pt x="226188" y="453532"/>
                </a:cubicBezTo>
                <a:close/>
              </a:path>
            </a:pathLst>
          </a:custGeom>
          <a:solidFill>
            <a:schemeClr val="bg2"/>
          </a:solidFill>
          <a:ln w="1185" cap="flat">
            <a:noFill/>
            <a:prstDash val="solid"/>
            <a:miter/>
          </a:ln>
          <a:effectLst/>
        </p:spPr>
        <p:txBody>
          <a:bodyPr lIns="82296" tIns="41148" rIns="82296" bIns="41148" rtlCol="0" anchor="ctr"/>
          <a:lstStyle/>
          <a:p>
            <a:endParaRPr lang="zh-CN" altLang="en-US" sz="1620" dirty="0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xmlns="" id="{A3DAB316-CEA7-B42C-3325-4DDD4B036F24}"/>
              </a:ext>
            </a:extLst>
          </p:cNvPr>
          <p:cNvSpPr/>
          <p:nvPr/>
        </p:nvSpPr>
        <p:spPr>
          <a:xfrm>
            <a:off x="2556935" y="4891544"/>
            <a:ext cx="387817" cy="419021"/>
          </a:xfrm>
          <a:custGeom>
            <a:avLst/>
            <a:gdLst>
              <a:gd name="connsiteX0" fmla="*/ 396316 w 424226"/>
              <a:gd name="connsiteY0" fmla="*/ 389331 h 458360"/>
              <a:gd name="connsiteX1" fmla="*/ 423502 w 424226"/>
              <a:gd name="connsiteY1" fmla="*/ 343031 h 458360"/>
              <a:gd name="connsiteX2" fmla="*/ 408140 w 424226"/>
              <a:gd name="connsiteY2" fmla="*/ 41114 h 458360"/>
              <a:gd name="connsiteX3" fmla="*/ 364738 w 424226"/>
              <a:gd name="connsiteY3" fmla="*/ -282 h 458360"/>
              <a:gd name="connsiteX4" fmla="*/ 285495 w 424226"/>
              <a:gd name="connsiteY4" fmla="*/ -282 h 458360"/>
              <a:gd name="connsiteX5" fmla="*/ 285495 w 424226"/>
              <a:gd name="connsiteY5" fmla="*/ 244153 h 458360"/>
              <a:gd name="connsiteX6" fmla="*/ 224380 w 424226"/>
              <a:gd name="connsiteY6" fmla="*/ 183051 h 458360"/>
              <a:gd name="connsiteX7" fmla="*/ 163278 w 424226"/>
              <a:gd name="connsiteY7" fmla="*/ 244153 h 458360"/>
              <a:gd name="connsiteX8" fmla="*/ 163278 w 424226"/>
              <a:gd name="connsiteY8" fmla="*/ -282 h 458360"/>
              <a:gd name="connsiteX9" fmla="*/ 61336 w 424226"/>
              <a:gd name="connsiteY9" fmla="*/ -282 h 458360"/>
              <a:gd name="connsiteX10" fmla="*/ 17970 w 424226"/>
              <a:gd name="connsiteY10" fmla="*/ 41114 h 458360"/>
              <a:gd name="connsiteX11" fmla="*/ -657 w 424226"/>
              <a:gd name="connsiteY11" fmla="*/ 407340 h 458360"/>
              <a:gd name="connsiteX12" fmla="*/ 43185 w 424226"/>
              <a:gd name="connsiteY12" fmla="*/ 458079 h 458360"/>
              <a:gd name="connsiteX13" fmla="*/ 382961 w 424226"/>
              <a:gd name="connsiteY13" fmla="*/ 458079 h 458360"/>
              <a:gd name="connsiteX14" fmla="*/ 420949 w 424226"/>
              <a:gd name="connsiteY14" fmla="*/ 434205 h 458360"/>
              <a:gd name="connsiteX15" fmla="*/ 396316 w 424226"/>
              <a:gd name="connsiteY15" fmla="*/ 389331 h 458360"/>
              <a:gd name="connsiteX16" fmla="*/ 365759 w 424226"/>
              <a:gd name="connsiteY16" fmla="*/ 381685 h 458360"/>
              <a:gd name="connsiteX17" fmla="*/ 381037 w 424226"/>
              <a:gd name="connsiteY17" fmla="*/ 427521 h 458360"/>
              <a:gd name="connsiteX18" fmla="*/ 75499 w 424226"/>
              <a:gd name="connsiteY18" fmla="*/ 427521 h 458360"/>
              <a:gd name="connsiteX19" fmla="*/ 29663 w 424226"/>
              <a:gd name="connsiteY19" fmla="*/ 381685 h 458360"/>
              <a:gd name="connsiteX20" fmla="*/ 75499 w 424226"/>
              <a:gd name="connsiteY20" fmla="*/ 335849 h 458360"/>
              <a:gd name="connsiteX21" fmla="*/ 381037 w 424226"/>
              <a:gd name="connsiteY21" fmla="*/ 335849 h 458360"/>
              <a:gd name="connsiteX22" fmla="*/ 365806 w 424226"/>
              <a:gd name="connsiteY22" fmla="*/ 381685 h 45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226" h="458360">
                <a:moveTo>
                  <a:pt x="396316" y="389331"/>
                </a:moveTo>
                <a:cubicBezTo>
                  <a:pt x="396364" y="370122"/>
                  <a:pt x="406751" y="352434"/>
                  <a:pt x="423502" y="343031"/>
                </a:cubicBezTo>
                <a:lnTo>
                  <a:pt x="408140" y="41114"/>
                </a:lnTo>
                <a:cubicBezTo>
                  <a:pt x="406858" y="18024"/>
                  <a:pt x="387863" y="-92"/>
                  <a:pt x="364738" y="-282"/>
                </a:cubicBezTo>
                <a:lnTo>
                  <a:pt x="285495" y="-282"/>
                </a:lnTo>
                <a:lnTo>
                  <a:pt x="285495" y="244153"/>
                </a:lnTo>
                <a:lnTo>
                  <a:pt x="224380" y="183051"/>
                </a:lnTo>
                <a:lnTo>
                  <a:pt x="163278" y="244153"/>
                </a:lnTo>
                <a:lnTo>
                  <a:pt x="163278" y="-282"/>
                </a:lnTo>
                <a:lnTo>
                  <a:pt x="61336" y="-282"/>
                </a:lnTo>
                <a:cubicBezTo>
                  <a:pt x="38228" y="-68"/>
                  <a:pt x="19252" y="18036"/>
                  <a:pt x="17970" y="41114"/>
                </a:cubicBezTo>
                <a:lnTo>
                  <a:pt x="-657" y="407340"/>
                </a:lnTo>
                <a:cubicBezTo>
                  <a:pt x="-2034" y="435226"/>
                  <a:pt x="17602" y="458079"/>
                  <a:pt x="43185" y="458079"/>
                </a:cubicBezTo>
                <a:lnTo>
                  <a:pt x="382961" y="458079"/>
                </a:lnTo>
                <a:cubicBezTo>
                  <a:pt x="399486" y="458079"/>
                  <a:pt x="413423" y="448463"/>
                  <a:pt x="420949" y="434205"/>
                </a:cubicBezTo>
                <a:cubicBezTo>
                  <a:pt x="405635" y="424423"/>
                  <a:pt x="396352" y="407506"/>
                  <a:pt x="396316" y="389331"/>
                </a:cubicBezTo>
                <a:close/>
                <a:moveTo>
                  <a:pt x="365759" y="381685"/>
                </a:moveTo>
                <a:cubicBezTo>
                  <a:pt x="365759" y="395670"/>
                  <a:pt x="364417" y="419876"/>
                  <a:pt x="381037" y="427521"/>
                </a:cubicBezTo>
                <a:lnTo>
                  <a:pt x="75499" y="427521"/>
                </a:lnTo>
                <a:cubicBezTo>
                  <a:pt x="50184" y="427521"/>
                  <a:pt x="29663" y="406995"/>
                  <a:pt x="29663" y="381685"/>
                </a:cubicBezTo>
                <a:cubicBezTo>
                  <a:pt x="29663" y="356375"/>
                  <a:pt x="50184" y="335849"/>
                  <a:pt x="75499" y="335849"/>
                </a:cubicBezTo>
                <a:lnTo>
                  <a:pt x="381037" y="335849"/>
                </a:lnTo>
                <a:cubicBezTo>
                  <a:pt x="364405" y="346011"/>
                  <a:pt x="365806" y="367736"/>
                  <a:pt x="365806" y="381685"/>
                </a:cubicBezTo>
                <a:close/>
              </a:path>
            </a:pathLst>
          </a:custGeom>
          <a:solidFill>
            <a:schemeClr val="bg2"/>
          </a:solidFill>
          <a:ln w="1185" cap="flat">
            <a:noFill/>
            <a:prstDash val="solid"/>
            <a:miter/>
          </a:ln>
          <a:effectLst/>
        </p:spPr>
        <p:txBody>
          <a:bodyPr lIns="82296" tIns="41148" rIns="82296" bIns="41148" rtlCol="0" anchor="ctr"/>
          <a:lstStyle/>
          <a:p>
            <a:endParaRPr lang="zh-CN" altLang="en-US" sz="162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2BBAD80D-817D-DAC9-397E-FD2B2F65C16B}"/>
              </a:ext>
            </a:extLst>
          </p:cNvPr>
          <p:cNvGrpSpPr/>
          <p:nvPr/>
        </p:nvGrpSpPr>
        <p:grpSpPr>
          <a:xfrm>
            <a:off x="8806576" y="2318545"/>
            <a:ext cx="419419" cy="397851"/>
            <a:chOff x="4757557" y="1981382"/>
            <a:chExt cx="455523" cy="432099"/>
          </a:xfrm>
          <a:solidFill>
            <a:schemeClr val="bg2"/>
          </a:solidFill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xmlns="" id="{A2E97CAE-F4AF-65FA-8EF8-2A5AC9F503AA}"/>
                </a:ext>
              </a:extLst>
            </p:cNvPr>
            <p:cNvSpPr/>
            <p:nvPr/>
          </p:nvSpPr>
          <p:spPr>
            <a:xfrm>
              <a:off x="4757557" y="1981382"/>
              <a:ext cx="455523" cy="432099"/>
            </a:xfrm>
            <a:custGeom>
              <a:avLst/>
              <a:gdLst>
                <a:gd name="connsiteX0" fmla="*/ 410885 w 455523"/>
                <a:gd name="connsiteY0" fmla="*/ -282 h 432099"/>
                <a:gd name="connsiteX1" fmla="*/ 43200 w 455523"/>
                <a:gd name="connsiteY1" fmla="*/ -282 h 432099"/>
                <a:gd name="connsiteX2" fmla="*/ -725 w 455523"/>
                <a:gd name="connsiteY2" fmla="*/ 44094 h 432099"/>
                <a:gd name="connsiteX3" fmla="*/ -725 w 455523"/>
                <a:gd name="connsiteY3" fmla="*/ 318766 h 432099"/>
                <a:gd name="connsiteX4" fmla="*/ 43200 w 455523"/>
                <a:gd name="connsiteY4" fmla="*/ 363130 h 432099"/>
                <a:gd name="connsiteX5" fmla="*/ 126526 w 455523"/>
                <a:gd name="connsiteY5" fmla="*/ 363130 h 432099"/>
                <a:gd name="connsiteX6" fmla="*/ 89511 w 455523"/>
                <a:gd name="connsiteY6" fmla="*/ 412326 h 432099"/>
                <a:gd name="connsiteX7" fmla="*/ 91885 w 455523"/>
                <a:gd name="connsiteY7" fmla="*/ 429350 h 432099"/>
                <a:gd name="connsiteX8" fmla="*/ 108719 w 455523"/>
                <a:gd name="connsiteY8" fmla="*/ 427023 h 432099"/>
                <a:gd name="connsiteX9" fmla="*/ 108754 w 455523"/>
                <a:gd name="connsiteY9" fmla="*/ 426975 h 432099"/>
                <a:gd name="connsiteX10" fmla="*/ 156728 w 455523"/>
                <a:gd name="connsiteY10" fmla="*/ 363166 h 432099"/>
                <a:gd name="connsiteX11" fmla="*/ 297785 w 455523"/>
                <a:gd name="connsiteY11" fmla="*/ 363166 h 432099"/>
                <a:gd name="connsiteX12" fmla="*/ 345758 w 455523"/>
                <a:gd name="connsiteY12" fmla="*/ 426975 h 432099"/>
                <a:gd name="connsiteX13" fmla="*/ 353700 w 455523"/>
                <a:gd name="connsiteY13" fmla="*/ 431724 h 432099"/>
                <a:gd name="connsiteX14" fmla="*/ 367364 w 455523"/>
                <a:gd name="connsiteY14" fmla="*/ 421324 h 432099"/>
                <a:gd name="connsiteX15" fmla="*/ 364990 w 455523"/>
                <a:gd name="connsiteY15" fmla="*/ 412290 h 432099"/>
                <a:gd name="connsiteX16" fmla="*/ 327975 w 455523"/>
                <a:gd name="connsiteY16" fmla="*/ 363095 h 432099"/>
                <a:gd name="connsiteX17" fmla="*/ 410874 w 455523"/>
                <a:gd name="connsiteY17" fmla="*/ 363095 h 432099"/>
                <a:gd name="connsiteX18" fmla="*/ 454798 w 455523"/>
                <a:gd name="connsiteY18" fmla="*/ 318731 h 432099"/>
                <a:gd name="connsiteX19" fmla="*/ 454798 w 455523"/>
                <a:gd name="connsiteY19" fmla="*/ 44094 h 432099"/>
                <a:gd name="connsiteX20" fmla="*/ 410885 w 455523"/>
                <a:gd name="connsiteY20" fmla="*/ -282 h 432099"/>
                <a:gd name="connsiteX21" fmla="*/ 258419 w 455523"/>
                <a:gd name="connsiteY21" fmla="*/ 277050 h 432099"/>
                <a:gd name="connsiteX22" fmla="*/ 226603 w 455523"/>
                <a:gd name="connsiteY22" fmla="*/ 306800 h 432099"/>
                <a:gd name="connsiteX23" fmla="*/ 100195 w 455523"/>
                <a:gd name="connsiteY23" fmla="*/ 306800 h 432099"/>
                <a:gd name="connsiteX24" fmla="*/ 68379 w 455523"/>
                <a:gd name="connsiteY24" fmla="*/ 278486 h 432099"/>
                <a:gd name="connsiteX25" fmla="*/ 130847 w 455523"/>
                <a:gd name="connsiteY25" fmla="*/ 179952 h 432099"/>
                <a:gd name="connsiteX26" fmla="*/ 130847 w 455523"/>
                <a:gd name="connsiteY26" fmla="*/ 179952 h 432099"/>
                <a:gd name="connsiteX27" fmla="*/ 104623 w 455523"/>
                <a:gd name="connsiteY27" fmla="*/ 142082 h 432099"/>
                <a:gd name="connsiteX28" fmla="*/ 112554 w 455523"/>
                <a:gd name="connsiteY28" fmla="*/ 96471 h 432099"/>
                <a:gd name="connsiteX29" fmla="*/ 195049 w 455523"/>
                <a:gd name="connsiteY29" fmla="*/ 77750 h 432099"/>
                <a:gd name="connsiteX30" fmla="*/ 195452 w 455523"/>
                <a:gd name="connsiteY30" fmla="*/ 77999 h 432099"/>
                <a:gd name="connsiteX31" fmla="*/ 213260 w 455523"/>
                <a:gd name="connsiteY31" fmla="*/ 162442 h 432099"/>
                <a:gd name="connsiteX32" fmla="*/ 194776 w 455523"/>
                <a:gd name="connsiteY32" fmla="*/ 180676 h 432099"/>
                <a:gd name="connsiteX33" fmla="*/ 258419 w 455523"/>
                <a:gd name="connsiteY33" fmla="*/ 277050 h 432099"/>
                <a:gd name="connsiteX34" fmla="*/ 278601 w 455523"/>
                <a:gd name="connsiteY34" fmla="*/ 84077 h 432099"/>
                <a:gd name="connsiteX35" fmla="*/ 287124 w 455523"/>
                <a:gd name="connsiteY35" fmla="*/ 80516 h 432099"/>
                <a:gd name="connsiteX36" fmla="*/ 359066 w 455523"/>
                <a:gd name="connsiteY36" fmla="*/ 80516 h 432099"/>
                <a:gd name="connsiteX37" fmla="*/ 370938 w 455523"/>
                <a:gd name="connsiteY37" fmla="*/ 92874 h 432099"/>
                <a:gd name="connsiteX38" fmla="*/ 359304 w 455523"/>
                <a:gd name="connsiteY38" fmla="*/ 104746 h 432099"/>
                <a:gd name="connsiteX39" fmla="*/ 287338 w 455523"/>
                <a:gd name="connsiteY39" fmla="*/ 104746 h 432099"/>
                <a:gd name="connsiteX40" fmla="*/ 275218 w 455523"/>
                <a:gd name="connsiteY40" fmla="*/ 92744 h 432099"/>
                <a:gd name="connsiteX41" fmla="*/ 278601 w 455523"/>
                <a:gd name="connsiteY41" fmla="*/ 84077 h 432099"/>
                <a:gd name="connsiteX42" fmla="*/ 359066 w 455523"/>
                <a:gd name="connsiteY42" fmla="*/ 129059 h 432099"/>
                <a:gd name="connsiteX43" fmla="*/ 370938 w 455523"/>
                <a:gd name="connsiteY43" fmla="*/ 141417 h 432099"/>
                <a:gd name="connsiteX44" fmla="*/ 359304 w 455523"/>
                <a:gd name="connsiteY44" fmla="*/ 153289 h 432099"/>
                <a:gd name="connsiteX45" fmla="*/ 287338 w 455523"/>
                <a:gd name="connsiteY45" fmla="*/ 153289 h 432099"/>
                <a:gd name="connsiteX46" fmla="*/ 275229 w 455523"/>
                <a:gd name="connsiteY46" fmla="*/ 141298 h 432099"/>
                <a:gd name="connsiteX47" fmla="*/ 278553 w 455523"/>
                <a:gd name="connsiteY47" fmla="*/ 132561 h 432099"/>
                <a:gd name="connsiteX48" fmla="*/ 287101 w 455523"/>
                <a:gd name="connsiteY48" fmla="*/ 128999 h 432099"/>
                <a:gd name="connsiteX49" fmla="*/ 287101 w 455523"/>
                <a:gd name="connsiteY49" fmla="*/ 128999 h 432099"/>
                <a:gd name="connsiteX50" fmla="*/ 375224 w 455523"/>
                <a:gd name="connsiteY50" fmla="*/ 217822 h 432099"/>
                <a:gd name="connsiteX51" fmla="*/ 287374 w 455523"/>
                <a:gd name="connsiteY51" fmla="*/ 217822 h 432099"/>
                <a:gd name="connsiteX52" fmla="*/ 275265 w 455523"/>
                <a:gd name="connsiteY52" fmla="*/ 205476 h 432099"/>
                <a:gd name="connsiteX53" fmla="*/ 278648 w 455523"/>
                <a:gd name="connsiteY53" fmla="*/ 197154 h 432099"/>
                <a:gd name="connsiteX54" fmla="*/ 287136 w 455523"/>
                <a:gd name="connsiteY54" fmla="*/ 193592 h 432099"/>
                <a:gd name="connsiteX55" fmla="*/ 374986 w 455523"/>
                <a:gd name="connsiteY55" fmla="*/ 193592 h 432099"/>
                <a:gd name="connsiteX56" fmla="*/ 387095 w 455523"/>
                <a:gd name="connsiteY56" fmla="*/ 205583 h 432099"/>
                <a:gd name="connsiteX57" fmla="*/ 375259 w 455523"/>
                <a:gd name="connsiteY57" fmla="*/ 217775 h 43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55523" h="432099">
                  <a:moveTo>
                    <a:pt x="410885" y="-282"/>
                  </a:moveTo>
                  <a:lnTo>
                    <a:pt x="43200" y="-282"/>
                  </a:lnTo>
                  <a:cubicBezTo>
                    <a:pt x="19018" y="-282"/>
                    <a:pt x="-642" y="19520"/>
                    <a:pt x="-725" y="44094"/>
                  </a:cubicBezTo>
                  <a:lnTo>
                    <a:pt x="-725" y="318766"/>
                  </a:lnTo>
                  <a:cubicBezTo>
                    <a:pt x="-606" y="343328"/>
                    <a:pt x="19041" y="363178"/>
                    <a:pt x="43200" y="363130"/>
                  </a:cubicBezTo>
                  <a:lnTo>
                    <a:pt x="126526" y="363130"/>
                  </a:lnTo>
                  <a:lnTo>
                    <a:pt x="89511" y="412326"/>
                  </a:lnTo>
                  <a:cubicBezTo>
                    <a:pt x="85546" y="417704"/>
                    <a:pt x="86590" y="425266"/>
                    <a:pt x="91885" y="429350"/>
                  </a:cubicBezTo>
                  <a:cubicBezTo>
                    <a:pt x="97180" y="433350"/>
                    <a:pt x="104706" y="432317"/>
                    <a:pt x="108719" y="427023"/>
                  </a:cubicBezTo>
                  <a:cubicBezTo>
                    <a:pt x="108731" y="427011"/>
                    <a:pt x="108743" y="426987"/>
                    <a:pt x="108754" y="426975"/>
                  </a:cubicBezTo>
                  <a:lnTo>
                    <a:pt x="156728" y="363166"/>
                  </a:lnTo>
                  <a:lnTo>
                    <a:pt x="297785" y="363166"/>
                  </a:lnTo>
                  <a:lnTo>
                    <a:pt x="345758" y="426975"/>
                  </a:lnTo>
                  <a:cubicBezTo>
                    <a:pt x="347658" y="429563"/>
                    <a:pt x="350519" y="431273"/>
                    <a:pt x="353700" y="431724"/>
                  </a:cubicBezTo>
                  <a:cubicBezTo>
                    <a:pt x="360325" y="432543"/>
                    <a:pt x="366391" y="427925"/>
                    <a:pt x="367364" y="421324"/>
                  </a:cubicBezTo>
                  <a:cubicBezTo>
                    <a:pt x="367816" y="418119"/>
                    <a:pt x="366961" y="414866"/>
                    <a:pt x="364990" y="412290"/>
                  </a:cubicBezTo>
                  <a:lnTo>
                    <a:pt x="327975" y="363095"/>
                  </a:lnTo>
                  <a:lnTo>
                    <a:pt x="410874" y="363095"/>
                  </a:lnTo>
                  <a:cubicBezTo>
                    <a:pt x="435044" y="363095"/>
                    <a:pt x="454704" y="343305"/>
                    <a:pt x="454798" y="318731"/>
                  </a:cubicBezTo>
                  <a:lnTo>
                    <a:pt x="454798" y="44094"/>
                  </a:lnTo>
                  <a:cubicBezTo>
                    <a:pt x="454715" y="19520"/>
                    <a:pt x="435044" y="-341"/>
                    <a:pt x="410885" y="-282"/>
                  </a:cubicBezTo>
                  <a:close/>
                  <a:moveTo>
                    <a:pt x="258419" y="277050"/>
                  </a:moveTo>
                  <a:cubicBezTo>
                    <a:pt x="257161" y="293729"/>
                    <a:pt x="243330" y="306669"/>
                    <a:pt x="226603" y="306800"/>
                  </a:cubicBezTo>
                  <a:lnTo>
                    <a:pt x="100195" y="306800"/>
                  </a:lnTo>
                  <a:cubicBezTo>
                    <a:pt x="84002" y="306657"/>
                    <a:pt x="70410" y="294560"/>
                    <a:pt x="68379" y="278486"/>
                  </a:cubicBezTo>
                  <a:cubicBezTo>
                    <a:pt x="61731" y="221882"/>
                    <a:pt x="82400" y="189010"/>
                    <a:pt x="130847" y="179952"/>
                  </a:cubicBezTo>
                  <a:lnTo>
                    <a:pt x="130847" y="179952"/>
                  </a:lnTo>
                  <a:cubicBezTo>
                    <a:pt x="117433" y="171298"/>
                    <a:pt x="108007" y="157681"/>
                    <a:pt x="104623" y="142082"/>
                  </a:cubicBezTo>
                  <a:cubicBezTo>
                    <a:pt x="101192" y="126423"/>
                    <a:pt x="104030" y="110052"/>
                    <a:pt x="112554" y="96471"/>
                  </a:cubicBezTo>
                  <a:cubicBezTo>
                    <a:pt x="130159" y="68514"/>
                    <a:pt x="167103" y="60132"/>
                    <a:pt x="195049" y="77750"/>
                  </a:cubicBezTo>
                  <a:cubicBezTo>
                    <a:pt x="195191" y="77833"/>
                    <a:pt x="195322" y="77916"/>
                    <a:pt x="195452" y="77999"/>
                  </a:cubicBezTo>
                  <a:cubicBezTo>
                    <a:pt x="223683" y="96400"/>
                    <a:pt x="231661" y="134199"/>
                    <a:pt x="213260" y="162442"/>
                  </a:cubicBezTo>
                  <a:cubicBezTo>
                    <a:pt x="208475" y="169778"/>
                    <a:pt x="202172" y="175999"/>
                    <a:pt x="194776" y="180676"/>
                  </a:cubicBezTo>
                  <a:cubicBezTo>
                    <a:pt x="241538" y="190185"/>
                    <a:pt x="262907" y="222333"/>
                    <a:pt x="258419" y="277050"/>
                  </a:cubicBezTo>
                  <a:close/>
                  <a:moveTo>
                    <a:pt x="278601" y="84077"/>
                  </a:moveTo>
                  <a:cubicBezTo>
                    <a:pt x="280821" y="81751"/>
                    <a:pt x="283907" y="80457"/>
                    <a:pt x="287124" y="80516"/>
                  </a:cubicBezTo>
                  <a:lnTo>
                    <a:pt x="359066" y="80516"/>
                  </a:lnTo>
                  <a:cubicBezTo>
                    <a:pt x="365762" y="80646"/>
                    <a:pt x="371080" y="86179"/>
                    <a:pt x="370938" y="92874"/>
                  </a:cubicBezTo>
                  <a:cubicBezTo>
                    <a:pt x="370819" y="99285"/>
                    <a:pt x="365714" y="104497"/>
                    <a:pt x="359304" y="104746"/>
                  </a:cubicBezTo>
                  <a:lnTo>
                    <a:pt x="287338" y="104746"/>
                  </a:lnTo>
                  <a:cubicBezTo>
                    <a:pt x="280702" y="104722"/>
                    <a:pt x="275312" y="99380"/>
                    <a:pt x="275218" y="92744"/>
                  </a:cubicBezTo>
                  <a:cubicBezTo>
                    <a:pt x="275123" y="89514"/>
                    <a:pt x="276345" y="86381"/>
                    <a:pt x="278601" y="84077"/>
                  </a:cubicBezTo>
                  <a:close/>
                  <a:moveTo>
                    <a:pt x="359066" y="129059"/>
                  </a:moveTo>
                  <a:cubicBezTo>
                    <a:pt x="365762" y="129189"/>
                    <a:pt x="371080" y="134721"/>
                    <a:pt x="370938" y="141417"/>
                  </a:cubicBezTo>
                  <a:cubicBezTo>
                    <a:pt x="370819" y="147828"/>
                    <a:pt x="365714" y="153039"/>
                    <a:pt x="359304" y="153289"/>
                  </a:cubicBezTo>
                  <a:lnTo>
                    <a:pt x="287338" y="153289"/>
                  </a:lnTo>
                  <a:cubicBezTo>
                    <a:pt x="280714" y="153253"/>
                    <a:pt x="275324" y="147923"/>
                    <a:pt x="275229" y="141298"/>
                  </a:cubicBezTo>
                  <a:cubicBezTo>
                    <a:pt x="275099" y="138057"/>
                    <a:pt x="276298" y="134900"/>
                    <a:pt x="278553" y="132561"/>
                  </a:cubicBezTo>
                  <a:cubicBezTo>
                    <a:pt x="280785" y="130234"/>
                    <a:pt x="283884" y="128940"/>
                    <a:pt x="287101" y="128999"/>
                  </a:cubicBezTo>
                  <a:lnTo>
                    <a:pt x="287101" y="128999"/>
                  </a:lnTo>
                  <a:close/>
                  <a:moveTo>
                    <a:pt x="375224" y="217822"/>
                  </a:moveTo>
                  <a:lnTo>
                    <a:pt x="287374" y="217822"/>
                  </a:lnTo>
                  <a:cubicBezTo>
                    <a:pt x="280619" y="217751"/>
                    <a:pt x="275206" y="212231"/>
                    <a:pt x="275265" y="205476"/>
                  </a:cubicBezTo>
                  <a:cubicBezTo>
                    <a:pt x="275300" y="202377"/>
                    <a:pt x="276511" y="199398"/>
                    <a:pt x="278648" y="197154"/>
                  </a:cubicBezTo>
                  <a:cubicBezTo>
                    <a:pt x="280880" y="194863"/>
                    <a:pt x="283943" y="193569"/>
                    <a:pt x="287136" y="193592"/>
                  </a:cubicBezTo>
                  <a:lnTo>
                    <a:pt x="374986" y="193592"/>
                  </a:lnTo>
                  <a:cubicBezTo>
                    <a:pt x="381610" y="193628"/>
                    <a:pt x="387000" y="198958"/>
                    <a:pt x="387095" y="205583"/>
                  </a:cubicBezTo>
                  <a:cubicBezTo>
                    <a:pt x="387024" y="212148"/>
                    <a:pt x="381824" y="217502"/>
                    <a:pt x="375259" y="217775"/>
                  </a:cubicBezTo>
                  <a:close/>
                </a:path>
              </a:pathLst>
            </a:custGeom>
            <a:grpFill/>
            <a:ln w="1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xmlns="" id="{D47357F3-9290-CA99-1A7E-1866955B1658}"/>
                </a:ext>
              </a:extLst>
            </p:cNvPr>
            <p:cNvSpPr/>
            <p:nvPr/>
          </p:nvSpPr>
          <p:spPr>
            <a:xfrm>
              <a:off x="4885782" y="2074455"/>
              <a:ext cx="71276" cy="72440"/>
            </a:xfrm>
            <a:custGeom>
              <a:avLst/>
              <a:gdLst>
                <a:gd name="connsiteX0" fmla="*/ 71277 w 71276"/>
                <a:gd name="connsiteY0" fmla="*/ 36220 h 72440"/>
                <a:gd name="connsiteX1" fmla="*/ 35638 w 71276"/>
                <a:gd name="connsiteY1" fmla="*/ 72440 h 72440"/>
                <a:gd name="connsiteX2" fmla="*/ 0 w 71276"/>
                <a:gd name="connsiteY2" fmla="*/ 36220 h 72440"/>
                <a:gd name="connsiteX3" fmla="*/ 35638 w 71276"/>
                <a:gd name="connsiteY3" fmla="*/ 0 h 72440"/>
                <a:gd name="connsiteX4" fmla="*/ 71277 w 71276"/>
                <a:gd name="connsiteY4" fmla="*/ 36220 h 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76" h="72440">
                  <a:moveTo>
                    <a:pt x="71277" y="36220"/>
                  </a:moveTo>
                  <a:cubicBezTo>
                    <a:pt x="71277" y="56224"/>
                    <a:pt x="55321" y="72440"/>
                    <a:pt x="35638" y="72440"/>
                  </a:cubicBezTo>
                  <a:cubicBezTo>
                    <a:pt x="15956" y="72440"/>
                    <a:pt x="0" y="56224"/>
                    <a:pt x="0" y="36220"/>
                  </a:cubicBezTo>
                  <a:cubicBezTo>
                    <a:pt x="0" y="16216"/>
                    <a:pt x="15956" y="0"/>
                    <a:pt x="35638" y="0"/>
                  </a:cubicBezTo>
                  <a:cubicBezTo>
                    <a:pt x="55321" y="0"/>
                    <a:pt x="71277" y="16216"/>
                    <a:pt x="71277" y="36220"/>
                  </a:cubicBezTo>
                  <a:close/>
                </a:path>
              </a:pathLst>
            </a:custGeom>
            <a:grpFill/>
            <a:ln w="1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4A69673F-0319-4701-ACC6-6DC463C69B20}"/>
                </a:ext>
              </a:extLst>
            </p:cNvPr>
            <p:cNvSpPr/>
            <p:nvPr/>
          </p:nvSpPr>
          <p:spPr>
            <a:xfrm>
              <a:off x="4849472" y="2183365"/>
              <a:ext cx="143988" cy="80797"/>
            </a:xfrm>
            <a:custGeom>
              <a:avLst/>
              <a:gdLst>
                <a:gd name="connsiteX0" fmla="*/ 69811 w 143988"/>
                <a:gd name="connsiteY0" fmla="*/ -282 h 80797"/>
                <a:gd name="connsiteX1" fmla="*/ 445 w 143988"/>
                <a:gd name="connsiteY1" fmla="*/ 73322 h 80797"/>
                <a:gd name="connsiteX2" fmla="*/ 8281 w 143988"/>
                <a:gd name="connsiteY2" fmla="*/ 80516 h 80797"/>
                <a:gd name="connsiteX3" fmla="*/ 134653 w 143988"/>
                <a:gd name="connsiteY3" fmla="*/ 80516 h 80797"/>
                <a:gd name="connsiteX4" fmla="*/ 142726 w 143988"/>
                <a:gd name="connsiteY4" fmla="*/ 73072 h 80797"/>
                <a:gd name="connsiteX5" fmla="*/ 69811 w 143988"/>
                <a:gd name="connsiteY5" fmla="*/ -282 h 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88" h="80797">
                  <a:moveTo>
                    <a:pt x="69811" y="-282"/>
                  </a:moveTo>
                  <a:cubicBezTo>
                    <a:pt x="13516" y="-282"/>
                    <a:pt x="-5965" y="20826"/>
                    <a:pt x="445" y="73322"/>
                  </a:cubicBezTo>
                  <a:cubicBezTo>
                    <a:pt x="849" y="77358"/>
                    <a:pt x="4221" y="80457"/>
                    <a:pt x="8281" y="80516"/>
                  </a:cubicBezTo>
                  <a:lnTo>
                    <a:pt x="134653" y="80516"/>
                  </a:lnTo>
                  <a:cubicBezTo>
                    <a:pt x="138880" y="80540"/>
                    <a:pt x="142405" y="77287"/>
                    <a:pt x="142726" y="73072"/>
                  </a:cubicBezTo>
                  <a:cubicBezTo>
                    <a:pt x="147000" y="21075"/>
                    <a:pt x="126094" y="-282"/>
                    <a:pt x="69811" y="-282"/>
                  </a:cubicBezTo>
                  <a:close/>
                </a:path>
              </a:pathLst>
            </a:custGeom>
            <a:grpFill/>
            <a:ln w="11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xmlns="" id="{16E32D2E-2489-3905-D193-9E2F00F4DECB}"/>
              </a:ext>
            </a:extLst>
          </p:cNvPr>
          <p:cNvSpPr/>
          <p:nvPr/>
        </p:nvSpPr>
        <p:spPr>
          <a:xfrm>
            <a:off x="4694436" y="2242836"/>
            <a:ext cx="455881" cy="418118"/>
          </a:xfrm>
          <a:custGeom>
            <a:avLst/>
            <a:gdLst>
              <a:gd name="connsiteX0" fmla="*/ 1006264 w 1331826"/>
              <a:gd name="connsiteY0" fmla="*/ 238125 h 1221507"/>
              <a:gd name="connsiteX1" fmla="*/ 1123466 w 1331826"/>
              <a:gd name="connsiteY1" fmla="*/ 355327 h 1221507"/>
              <a:gd name="connsiteX2" fmla="*/ 1006264 w 1331826"/>
              <a:gd name="connsiteY2" fmla="*/ 472529 h 1221507"/>
              <a:gd name="connsiteX3" fmla="*/ 889062 w 1331826"/>
              <a:gd name="connsiteY3" fmla="*/ 355327 h 1221507"/>
              <a:gd name="connsiteX4" fmla="*/ 1006264 w 1331826"/>
              <a:gd name="connsiteY4" fmla="*/ 238125 h 1221507"/>
              <a:gd name="connsiteX5" fmla="*/ 172827 w 1331826"/>
              <a:gd name="connsiteY5" fmla="*/ 104180 h 1221507"/>
              <a:gd name="connsiteX6" fmla="*/ 105482 w 1331826"/>
              <a:gd name="connsiteY6" fmla="*/ 171152 h 1221507"/>
              <a:gd name="connsiteX7" fmla="*/ 105482 w 1331826"/>
              <a:gd name="connsiteY7" fmla="*/ 726281 h 1221507"/>
              <a:gd name="connsiteX8" fmla="*/ 179152 w 1331826"/>
              <a:gd name="connsiteY8" fmla="*/ 599777 h 1221507"/>
              <a:gd name="connsiteX9" fmla="*/ 303795 w 1331826"/>
              <a:gd name="connsiteY9" fmla="*/ 490761 h 1221507"/>
              <a:gd name="connsiteX10" fmla="*/ 414300 w 1331826"/>
              <a:gd name="connsiteY10" fmla="*/ 507504 h 1221507"/>
              <a:gd name="connsiteX11" fmla="*/ 731676 w 1331826"/>
              <a:gd name="connsiteY11" fmla="*/ 856878 h 1221507"/>
              <a:gd name="connsiteX12" fmla="*/ 780790 w 1331826"/>
              <a:gd name="connsiteY12" fmla="*/ 791022 h 1221507"/>
              <a:gd name="connsiteX13" fmla="*/ 988777 w 1331826"/>
              <a:gd name="connsiteY13" fmla="*/ 633264 h 1221507"/>
              <a:gd name="connsiteX14" fmla="*/ 1093329 w 1331826"/>
              <a:gd name="connsiteY14" fmla="*/ 666006 h 1221507"/>
              <a:gd name="connsiteX15" fmla="*/ 1227646 w 1331826"/>
              <a:gd name="connsiteY15" fmla="*/ 821159 h 1221507"/>
              <a:gd name="connsiteX16" fmla="*/ 1227646 w 1331826"/>
              <a:gd name="connsiteY16" fmla="*/ 171152 h 1221507"/>
              <a:gd name="connsiteX17" fmla="*/ 1160673 w 1331826"/>
              <a:gd name="connsiteY17" fmla="*/ 104180 h 1221507"/>
              <a:gd name="connsiteX18" fmla="*/ 172827 w 1331826"/>
              <a:gd name="connsiteY18" fmla="*/ 0 h 1221507"/>
              <a:gd name="connsiteX19" fmla="*/ 1160673 w 1331826"/>
              <a:gd name="connsiteY19" fmla="*/ 0 h 1221507"/>
              <a:gd name="connsiteX20" fmla="*/ 1331826 w 1331826"/>
              <a:gd name="connsiteY20" fmla="*/ 171152 h 1221507"/>
              <a:gd name="connsiteX21" fmla="*/ 1331826 w 1331826"/>
              <a:gd name="connsiteY21" fmla="*/ 1050355 h 1221507"/>
              <a:gd name="connsiteX22" fmla="*/ 1160673 w 1331826"/>
              <a:gd name="connsiteY22" fmla="*/ 1221507 h 1221507"/>
              <a:gd name="connsiteX23" fmla="*/ 172827 w 1331826"/>
              <a:gd name="connsiteY23" fmla="*/ 1221507 h 1221507"/>
              <a:gd name="connsiteX24" fmla="*/ 1674 w 1331826"/>
              <a:gd name="connsiteY24" fmla="*/ 1050355 h 1221507"/>
              <a:gd name="connsiteX25" fmla="*/ 1674 w 1331826"/>
              <a:gd name="connsiteY25" fmla="*/ 1006450 h 1221507"/>
              <a:gd name="connsiteX26" fmla="*/ 1674 w 1331826"/>
              <a:gd name="connsiteY26" fmla="*/ 980405 h 1221507"/>
              <a:gd name="connsiteX27" fmla="*/ 1674 w 1331826"/>
              <a:gd name="connsiteY27" fmla="*/ 171152 h 1221507"/>
              <a:gd name="connsiteX28" fmla="*/ 172827 w 1331826"/>
              <a:gd name="connsiteY28" fmla="*/ 0 h 12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31826" h="1221507">
                <a:moveTo>
                  <a:pt x="1006264" y="238125"/>
                </a:moveTo>
                <a:cubicBezTo>
                  <a:pt x="1070993" y="238125"/>
                  <a:pt x="1123466" y="290598"/>
                  <a:pt x="1123466" y="355327"/>
                </a:cubicBezTo>
                <a:cubicBezTo>
                  <a:pt x="1123466" y="420056"/>
                  <a:pt x="1070993" y="472529"/>
                  <a:pt x="1006264" y="472529"/>
                </a:cubicBezTo>
                <a:cubicBezTo>
                  <a:pt x="941535" y="472529"/>
                  <a:pt x="889062" y="420056"/>
                  <a:pt x="889062" y="355327"/>
                </a:cubicBezTo>
                <a:cubicBezTo>
                  <a:pt x="889062" y="290598"/>
                  <a:pt x="941535" y="238125"/>
                  <a:pt x="1006264" y="238125"/>
                </a:cubicBezTo>
                <a:close/>
                <a:moveTo>
                  <a:pt x="172827" y="104180"/>
                </a:moveTo>
                <a:cubicBezTo>
                  <a:pt x="135620" y="104180"/>
                  <a:pt x="105854" y="133945"/>
                  <a:pt x="105482" y="171152"/>
                </a:cubicBezTo>
                <a:lnTo>
                  <a:pt x="105482" y="726281"/>
                </a:lnTo>
                <a:cubicBezTo>
                  <a:pt x="130411" y="676424"/>
                  <a:pt x="154967" y="634008"/>
                  <a:pt x="179152" y="599777"/>
                </a:cubicBezTo>
                <a:cubicBezTo>
                  <a:pt x="220824" y="540246"/>
                  <a:pt x="261751" y="504527"/>
                  <a:pt x="303795" y="490761"/>
                </a:cubicBezTo>
                <a:cubicBezTo>
                  <a:pt x="342491" y="478110"/>
                  <a:pt x="380442" y="483691"/>
                  <a:pt x="414300" y="507504"/>
                </a:cubicBezTo>
                <a:cubicBezTo>
                  <a:pt x="528526" y="587871"/>
                  <a:pt x="663215" y="762372"/>
                  <a:pt x="731676" y="856878"/>
                </a:cubicBezTo>
                <a:cubicBezTo>
                  <a:pt x="745443" y="837158"/>
                  <a:pt x="762186" y="814090"/>
                  <a:pt x="780790" y="791022"/>
                </a:cubicBezTo>
                <a:cubicBezTo>
                  <a:pt x="858552" y="693911"/>
                  <a:pt x="926641" y="642193"/>
                  <a:pt x="988777" y="633264"/>
                </a:cubicBezTo>
                <a:cubicBezTo>
                  <a:pt x="1028216" y="627683"/>
                  <a:pt x="1064307" y="638845"/>
                  <a:pt x="1093329" y="666006"/>
                </a:cubicBezTo>
                <a:cubicBezTo>
                  <a:pt x="1142070" y="711398"/>
                  <a:pt x="1188951" y="768697"/>
                  <a:pt x="1227646" y="821159"/>
                </a:cubicBezTo>
                <a:lnTo>
                  <a:pt x="1227646" y="171152"/>
                </a:lnTo>
                <a:cubicBezTo>
                  <a:pt x="1227646" y="134317"/>
                  <a:pt x="1197508" y="104180"/>
                  <a:pt x="1160673" y="104180"/>
                </a:cubicBezTo>
                <a:close/>
                <a:moveTo>
                  <a:pt x="172827" y="0"/>
                </a:moveTo>
                <a:lnTo>
                  <a:pt x="1160673" y="0"/>
                </a:lnTo>
                <a:cubicBezTo>
                  <a:pt x="1255179" y="0"/>
                  <a:pt x="1331826" y="76646"/>
                  <a:pt x="1331826" y="171152"/>
                </a:cubicBezTo>
                <a:lnTo>
                  <a:pt x="1331826" y="1050355"/>
                </a:lnTo>
                <a:cubicBezTo>
                  <a:pt x="1331826" y="1144860"/>
                  <a:pt x="1255179" y="1221507"/>
                  <a:pt x="1160673" y="1221507"/>
                </a:cubicBezTo>
                <a:lnTo>
                  <a:pt x="172827" y="1221507"/>
                </a:lnTo>
                <a:cubicBezTo>
                  <a:pt x="78321" y="1221507"/>
                  <a:pt x="1674" y="1144860"/>
                  <a:pt x="1674" y="1050355"/>
                </a:cubicBezTo>
                <a:lnTo>
                  <a:pt x="1674" y="1006450"/>
                </a:lnTo>
                <a:cubicBezTo>
                  <a:pt x="-558" y="997893"/>
                  <a:pt x="-558" y="989335"/>
                  <a:pt x="1674" y="980405"/>
                </a:cubicBezTo>
                <a:lnTo>
                  <a:pt x="1674" y="171152"/>
                </a:lnTo>
                <a:cubicBezTo>
                  <a:pt x="1674" y="76646"/>
                  <a:pt x="78321" y="0"/>
                  <a:pt x="172827" y="0"/>
                </a:cubicBezTo>
                <a:close/>
              </a:path>
            </a:pathLst>
          </a:custGeom>
          <a:solidFill>
            <a:schemeClr val="bg2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90324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982F0BFF-68C0-28A5-BFB9-87C65ADD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加强人才培养力度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F4DC363-FC84-E31A-A8BC-7D5A459D6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b="25589"/>
          <a:stretch/>
        </p:blipFill>
        <p:spPr>
          <a:xfrm>
            <a:off x="0" y="889000"/>
            <a:ext cx="12192000" cy="340421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47761E49-D287-D9CA-1BAD-992D4D6358D5}"/>
              </a:ext>
            </a:extLst>
          </p:cNvPr>
          <p:cNvSpPr/>
          <p:nvPr/>
        </p:nvSpPr>
        <p:spPr>
          <a:xfrm rot="16200000">
            <a:off x="1722150" y="2492383"/>
            <a:ext cx="2656167" cy="5389268"/>
          </a:xfrm>
          <a:prstGeom prst="roundRect">
            <a:avLst>
              <a:gd name="adj" fmla="val 5749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DD1E6F7-AB93-7750-BE8E-7EA4C72E0D4E}"/>
              </a:ext>
            </a:extLst>
          </p:cNvPr>
          <p:cNvSpPr txBox="1"/>
          <p:nvPr/>
        </p:nvSpPr>
        <p:spPr>
          <a:xfrm>
            <a:off x="6096000" y="5557838"/>
            <a:ext cx="5244209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积极开展专业专题培训，用以会代训相结合的形式提高培训教育覆盖率。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B67375D-C10F-A829-92E3-9D7B2552DFCA}"/>
              </a:ext>
            </a:extLst>
          </p:cNvPr>
          <p:cNvSpPr txBox="1"/>
          <p:nvPr/>
        </p:nvSpPr>
        <p:spPr>
          <a:xfrm>
            <a:off x="6234688" y="4427689"/>
            <a:ext cx="184146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81000">
                      <a:schemeClr val="accent1"/>
                    </a:gs>
                    <a:gs pos="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40</a:t>
            </a:r>
            <a:endParaRPr lang="zh-CN" altLang="en-US" sz="7200" b="1" dirty="0">
              <a:gradFill>
                <a:gsLst>
                  <a:gs pos="81000">
                    <a:schemeClr val="accent1"/>
                  </a:gs>
                  <a:gs pos="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2722276-E4F4-C667-3204-4A1DE02FE43D}"/>
              </a:ext>
            </a:extLst>
          </p:cNvPr>
          <p:cNvSpPr txBox="1"/>
          <p:nvPr/>
        </p:nvSpPr>
        <p:spPr>
          <a:xfrm>
            <a:off x="7444889" y="4920133"/>
            <a:ext cx="97964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dirty="0">
                <a:gradFill>
                  <a:gsLst>
                    <a:gs pos="81000">
                      <a:schemeClr val="accent1"/>
                    </a:gs>
                    <a:gs pos="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%</a:t>
            </a:r>
            <a:endParaRPr lang="zh-CN" altLang="en-US" sz="2800" dirty="0">
              <a:gradFill>
                <a:gsLst>
                  <a:gs pos="81000">
                    <a:schemeClr val="accent1"/>
                  </a:gs>
                  <a:gs pos="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42EC164-0B3A-5312-0E16-6815E092DF47}"/>
              </a:ext>
            </a:extLst>
          </p:cNvPr>
          <p:cNvSpPr txBox="1"/>
          <p:nvPr/>
        </p:nvSpPr>
        <p:spPr>
          <a:xfrm>
            <a:off x="5744866" y="4612356"/>
            <a:ext cx="97964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 dirty="0">
                <a:gradFill>
                  <a:gsLst>
                    <a:gs pos="81000">
                      <a:schemeClr val="accent1"/>
                    </a:gs>
                    <a:gs pos="0">
                      <a:schemeClr val="accent2"/>
                    </a:gs>
                  </a:gsLst>
                  <a:lin ang="0" scaled="0"/>
                </a:gradFill>
                <a:latin typeface="+mj-ea"/>
                <a:ea typeface="+mj-ea"/>
              </a:rPr>
              <a:t>+</a:t>
            </a:r>
            <a:endParaRPr lang="zh-CN" altLang="en-US" sz="4800" b="1" dirty="0">
              <a:gradFill>
                <a:gsLst>
                  <a:gs pos="81000">
                    <a:schemeClr val="accent1"/>
                  </a:gs>
                  <a:gs pos="0">
                    <a:schemeClr val="accent2"/>
                  </a:gs>
                </a:gsLst>
                <a:lin ang="0" scaled="0"/>
              </a:gra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B3496459-08AF-6A09-86AB-E992A3508F8E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02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53F99730-B371-A8DB-C86D-619E3C516297}"/>
              </a:ext>
            </a:extLst>
          </p:cNvPr>
          <p:cNvSpPr txBox="1"/>
          <p:nvPr/>
        </p:nvSpPr>
        <p:spPr>
          <a:xfrm>
            <a:off x="613089" y="4308790"/>
            <a:ext cx="5062433" cy="18592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285750" indent="-285750" hangingPunct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以项目作为人才培养的平台，迅速建立和完善人才培训、引进、交流机制。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marL="285750" indent="-285750" hangingPunct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结合激励机制课题研究，探索人才激励方案。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marL="285750" indent="-285750" hangingPunct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坚持德才兼备的用人标准，选好配好青年骨干，形成一支专业人才队伍。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233598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xmlns="" id="{E1B42411-8AA9-BD6B-5F03-5E3D7360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其他重点工作计划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B03209FC-46F2-AA5F-C86E-FC9FAFFA2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2" b="50000"/>
          <a:stretch/>
        </p:blipFill>
        <p:spPr>
          <a:xfrm>
            <a:off x="4671152" y="0"/>
            <a:ext cx="7520848" cy="6858000"/>
          </a:xfrm>
          <a:prstGeom prst="rect">
            <a:avLst/>
          </a:prstGeom>
        </p:spPr>
      </p:pic>
      <p:sp>
        <p:nvSpPr>
          <p:cNvPr id="64" name="矩形: 圆顶角 63">
            <a:extLst>
              <a:ext uri="{FF2B5EF4-FFF2-40B4-BE49-F238E27FC236}">
                <a16:creationId xmlns:a16="http://schemas.microsoft.com/office/drawing/2014/main" xmlns="" id="{AFBC4BBA-B7B7-8361-3691-4D5EEBDB82F1}"/>
              </a:ext>
            </a:extLst>
          </p:cNvPr>
          <p:cNvSpPr>
            <a:spLocks/>
          </p:cNvSpPr>
          <p:nvPr/>
        </p:nvSpPr>
        <p:spPr>
          <a:xfrm rot="16200000">
            <a:off x="5013594" y="-331424"/>
            <a:ext cx="6858000" cy="752084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xmlns="" id="{B6F04C3A-CA71-939F-73C7-8ECA81D99309}"/>
              </a:ext>
            </a:extLst>
          </p:cNvPr>
          <p:cNvCxnSpPr>
            <a:cxnSpLocks/>
          </p:cNvCxnSpPr>
          <p:nvPr/>
        </p:nvCxnSpPr>
        <p:spPr>
          <a:xfrm>
            <a:off x="6840614" y="1255923"/>
            <a:ext cx="0" cy="5602077"/>
          </a:xfrm>
          <a:prstGeom prst="line">
            <a:avLst/>
          </a:prstGeom>
          <a:ln w="25400">
            <a:gradFill>
              <a:gsLst>
                <a:gs pos="53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椭圆 75">
            <a:extLst>
              <a:ext uri="{FF2B5EF4-FFF2-40B4-BE49-F238E27FC236}">
                <a16:creationId xmlns:a16="http://schemas.microsoft.com/office/drawing/2014/main" xmlns="" id="{47E07A4D-D1F2-1177-F0FE-CF042FE61F20}"/>
              </a:ext>
            </a:extLst>
          </p:cNvPr>
          <p:cNvSpPr/>
          <p:nvPr/>
        </p:nvSpPr>
        <p:spPr>
          <a:xfrm>
            <a:off x="6770066" y="1927706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xmlns="" id="{56099368-F7F0-E45A-705C-6D707C583E92}"/>
              </a:ext>
            </a:extLst>
          </p:cNvPr>
          <p:cNvSpPr/>
          <p:nvPr/>
        </p:nvSpPr>
        <p:spPr>
          <a:xfrm>
            <a:off x="6770066" y="3757886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xmlns="" id="{53C71A35-E9B3-8E76-A8C5-DC743E89338F}"/>
              </a:ext>
            </a:extLst>
          </p:cNvPr>
          <p:cNvSpPr/>
          <p:nvPr/>
        </p:nvSpPr>
        <p:spPr>
          <a:xfrm>
            <a:off x="6770066" y="5477887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xmlns="" id="{A3C4355D-D9AD-3F40-4D3E-ED6B4E491D72}"/>
              </a:ext>
            </a:extLst>
          </p:cNvPr>
          <p:cNvSpPr txBox="1"/>
          <p:nvPr/>
        </p:nvSpPr>
        <p:spPr>
          <a:xfrm>
            <a:off x="5444365" y="1644254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xmlns="" id="{8EB2AEE4-BAB2-9C7E-5192-2133F9C36DBE}"/>
              </a:ext>
            </a:extLst>
          </p:cNvPr>
          <p:cNvSpPr txBox="1"/>
          <p:nvPr/>
        </p:nvSpPr>
        <p:spPr>
          <a:xfrm>
            <a:off x="5444365" y="3477975"/>
            <a:ext cx="1045746" cy="75310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0F7491B6-4A15-DA39-5BCA-9E9100925224}"/>
              </a:ext>
            </a:extLst>
          </p:cNvPr>
          <p:cNvSpPr txBox="1"/>
          <p:nvPr/>
        </p:nvSpPr>
        <p:spPr>
          <a:xfrm>
            <a:off x="5412339" y="5196512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xmlns="" id="{600AB4D0-8739-EAD3-27E0-2EB3DFECE635}"/>
              </a:ext>
            </a:extLst>
          </p:cNvPr>
          <p:cNvSpPr txBox="1"/>
          <p:nvPr/>
        </p:nvSpPr>
        <p:spPr>
          <a:xfrm>
            <a:off x="7223732" y="1644978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针对客户对服务质量满意指标反馈，确立业务品牌定位目标。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3A21500C-BD90-9F65-E62A-98607CFFEA8C}"/>
              </a:ext>
            </a:extLst>
          </p:cNvPr>
          <p:cNvSpPr txBox="1"/>
          <p:nvPr/>
        </p:nvSpPr>
        <p:spPr>
          <a:xfrm>
            <a:off x="7191118" y="3477975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分析各业务份额分配情况，做好资金回笼准备。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xmlns="" id="{CAB24976-7FC0-C3B3-F4AA-C360AFAE7D09}"/>
              </a:ext>
            </a:extLst>
          </p:cNvPr>
          <p:cNvSpPr txBox="1"/>
          <p:nvPr/>
        </p:nvSpPr>
        <p:spPr>
          <a:xfrm>
            <a:off x="7179374" y="5348032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定好预算执行标准流程，指定报销审核流程引发规章文件。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93" name="文本占位符 8">
            <a:extLst>
              <a:ext uri="{FF2B5EF4-FFF2-40B4-BE49-F238E27FC236}">
                <a16:creationId xmlns:a16="http://schemas.microsoft.com/office/drawing/2014/main" xmlns="" id="{94B3FA10-37EF-F021-BE06-04B61AA3C68F}"/>
              </a:ext>
            </a:extLst>
          </p:cNvPr>
          <p:cNvSpPr txBox="1">
            <a:spLocks/>
          </p:cNvSpPr>
          <p:nvPr/>
        </p:nvSpPr>
        <p:spPr>
          <a:xfrm>
            <a:off x="689316" y="1475683"/>
            <a:ext cx="2816416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业务方面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xmlns="" id="{95C02D35-3737-0B04-13D1-E7CA44861D62}"/>
              </a:ext>
            </a:extLst>
          </p:cNvPr>
          <p:cNvSpPr txBox="1"/>
          <p:nvPr/>
        </p:nvSpPr>
        <p:spPr>
          <a:xfrm>
            <a:off x="1234005" y="2112562"/>
            <a:ext cx="2816417" cy="15704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进一步提高服务质量和业务能力，使一批老客户的业务能巩固发展起来。</a:t>
            </a:r>
            <a:endParaRPr lang="en-US" altLang="zh-CN" dirty="0">
              <a:solidFill>
                <a:schemeClr val="tx2"/>
              </a:solidFill>
              <a:latin typeface="+mn-ea"/>
              <a:cs typeface="汉仪典雅体简" panose="00020600040101010101" pitchFamily="18" charset="-122"/>
            </a:endParaRP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xmlns="" id="{A3E8EF9B-1D01-4C5E-E8B9-A6770C60E4B0}"/>
              </a:ext>
            </a:extLst>
          </p:cNvPr>
          <p:cNvCxnSpPr>
            <a:cxnSpLocks/>
          </p:cNvCxnSpPr>
          <p:nvPr/>
        </p:nvCxnSpPr>
        <p:spPr>
          <a:xfrm>
            <a:off x="1260404" y="2025564"/>
            <a:ext cx="116952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占位符 8">
            <a:extLst>
              <a:ext uri="{FF2B5EF4-FFF2-40B4-BE49-F238E27FC236}">
                <a16:creationId xmlns:a16="http://schemas.microsoft.com/office/drawing/2014/main" xmlns="" id="{F61B9048-7A92-AA50-B22D-33D2165C8C48}"/>
              </a:ext>
            </a:extLst>
          </p:cNvPr>
          <p:cNvSpPr txBox="1">
            <a:spLocks/>
          </p:cNvSpPr>
          <p:nvPr/>
        </p:nvSpPr>
        <p:spPr>
          <a:xfrm>
            <a:off x="706094" y="4149240"/>
            <a:ext cx="2816416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财务管理方面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xmlns="" id="{7BCD1B8D-AF82-CAB2-6F1E-E97A7D3DB0C9}"/>
              </a:ext>
            </a:extLst>
          </p:cNvPr>
          <p:cNvSpPr txBox="1"/>
          <p:nvPr/>
        </p:nvSpPr>
        <p:spPr>
          <a:xfrm>
            <a:off x="1260404" y="4828288"/>
            <a:ext cx="2816416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加强对</a:t>
            </a:r>
            <a:r>
              <a:rPr lang="zh-CN" altLang="en-US" dirty="0">
                <a:solidFill>
                  <a:schemeClr val="tx2"/>
                </a:solidFill>
                <a:latin typeface="+mn-ea"/>
              </a:rPr>
              <a:t>项目</a:t>
            </a: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费用报销的金额审核，规范预算执行的标准流程。</a:t>
            </a:r>
            <a:endParaRPr lang="en-US" altLang="zh-CN" dirty="0">
              <a:solidFill>
                <a:schemeClr val="tx2"/>
              </a:solidFill>
              <a:latin typeface="+mn-ea"/>
              <a:cs typeface="汉仪典雅体简" panose="00020600040101010101" pitchFamily="18" charset="-122"/>
            </a:endParaRPr>
          </a:p>
        </p:txBody>
      </p: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xmlns="" id="{0392B2CE-0772-17C3-3258-60CE250B627D}"/>
              </a:ext>
            </a:extLst>
          </p:cNvPr>
          <p:cNvCxnSpPr>
            <a:cxnSpLocks/>
          </p:cNvCxnSpPr>
          <p:nvPr/>
        </p:nvCxnSpPr>
        <p:spPr>
          <a:xfrm>
            <a:off x="1277182" y="4699121"/>
            <a:ext cx="17885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椭圆 98">
            <a:extLst>
              <a:ext uri="{FF2B5EF4-FFF2-40B4-BE49-F238E27FC236}">
                <a16:creationId xmlns:a16="http://schemas.microsoft.com/office/drawing/2014/main" xmlns="" id="{71FCAF29-FB11-2E13-6A94-E82FDC900B44}"/>
              </a:ext>
            </a:extLst>
          </p:cNvPr>
          <p:cNvSpPr/>
          <p:nvPr/>
        </p:nvSpPr>
        <p:spPr>
          <a:xfrm>
            <a:off x="706094" y="1558183"/>
            <a:ext cx="369523" cy="36952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xmlns="" id="{729D599D-9544-052D-D16D-7801348A1E79}"/>
              </a:ext>
            </a:extLst>
          </p:cNvPr>
          <p:cNvSpPr/>
          <p:nvPr/>
        </p:nvSpPr>
        <p:spPr>
          <a:xfrm>
            <a:off x="706093" y="4225763"/>
            <a:ext cx="369523" cy="36952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xmlns="" id="{EC7ACBAE-A31F-CBFA-FEFC-E2862D729302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6668207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93BB62-6F9F-0BA5-F31C-6C8B42C3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其他重点工作计划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CC61343-4F8C-AAAF-B28E-B5551F1F1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3972"/>
          <a:stretch/>
        </p:blipFill>
        <p:spPr>
          <a:xfrm>
            <a:off x="4671152" y="0"/>
            <a:ext cx="7520848" cy="6858000"/>
          </a:xfrm>
          <a:prstGeom prst="rect">
            <a:avLst/>
          </a:prstGeom>
        </p:spPr>
      </p:pic>
      <p:sp>
        <p:nvSpPr>
          <p:cNvPr id="4" name="矩形: 圆顶角 3">
            <a:extLst>
              <a:ext uri="{FF2B5EF4-FFF2-40B4-BE49-F238E27FC236}">
                <a16:creationId xmlns:a16="http://schemas.microsoft.com/office/drawing/2014/main" xmlns="" id="{55869C58-4A4F-7BD3-CC75-33CB8E99BEDE}"/>
              </a:ext>
            </a:extLst>
          </p:cNvPr>
          <p:cNvSpPr>
            <a:spLocks/>
          </p:cNvSpPr>
          <p:nvPr/>
        </p:nvSpPr>
        <p:spPr>
          <a:xfrm rot="16200000">
            <a:off x="5002577" y="-331424"/>
            <a:ext cx="6858000" cy="752084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tx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3655D584-F17F-A968-A641-6EED6B924E93}"/>
              </a:ext>
            </a:extLst>
          </p:cNvPr>
          <p:cNvCxnSpPr>
            <a:cxnSpLocks/>
          </p:cNvCxnSpPr>
          <p:nvPr/>
        </p:nvCxnSpPr>
        <p:spPr>
          <a:xfrm>
            <a:off x="6840615" y="-1"/>
            <a:ext cx="0" cy="6858001"/>
          </a:xfrm>
          <a:prstGeom prst="line">
            <a:avLst/>
          </a:prstGeom>
          <a:ln w="25400">
            <a:gradFill>
              <a:gsLst>
                <a:gs pos="53000">
                  <a:schemeClr val="bg2"/>
                </a:gs>
                <a:gs pos="0">
                  <a:schemeClr val="bg2"/>
                </a:gs>
                <a:gs pos="100000">
                  <a:schemeClr val="bg2">
                    <a:alpha val="2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9F4FBABA-72DF-2CD0-00D0-D225BEACFE48}"/>
              </a:ext>
            </a:extLst>
          </p:cNvPr>
          <p:cNvSpPr/>
          <p:nvPr/>
        </p:nvSpPr>
        <p:spPr>
          <a:xfrm>
            <a:off x="6770066" y="815005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A13D6397-236C-5EEC-57B7-3B40200A9EEB}"/>
              </a:ext>
            </a:extLst>
          </p:cNvPr>
          <p:cNvSpPr/>
          <p:nvPr/>
        </p:nvSpPr>
        <p:spPr>
          <a:xfrm>
            <a:off x="6770066" y="2479930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xmlns="" id="{E39780CB-67FE-2580-E8B6-6D526CD24DA0}"/>
              </a:ext>
            </a:extLst>
          </p:cNvPr>
          <p:cNvSpPr/>
          <p:nvPr/>
        </p:nvSpPr>
        <p:spPr>
          <a:xfrm>
            <a:off x="6770066" y="4078744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E9D7F5D0-888D-97BA-3817-C76E8DB9F491}"/>
              </a:ext>
            </a:extLst>
          </p:cNvPr>
          <p:cNvSpPr/>
          <p:nvPr/>
        </p:nvSpPr>
        <p:spPr>
          <a:xfrm>
            <a:off x="6778386" y="5866194"/>
            <a:ext cx="141097" cy="1410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4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B7724D4-DF72-7BA8-02B8-A06461D7DB76}"/>
              </a:ext>
            </a:extLst>
          </p:cNvPr>
          <p:cNvSpPr txBox="1"/>
          <p:nvPr/>
        </p:nvSpPr>
        <p:spPr>
          <a:xfrm>
            <a:off x="5519536" y="526792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D3EAE921-53EF-278E-15A2-FB14D142DA99}"/>
              </a:ext>
            </a:extLst>
          </p:cNvPr>
          <p:cNvSpPr txBox="1"/>
          <p:nvPr/>
        </p:nvSpPr>
        <p:spPr>
          <a:xfrm>
            <a:off x="5529355" y="2217827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7FB3BDD-889E-86E0-7211-098735481BAC}"/>
              </a:ext>
            </a:extLst>
          </p:cNvPr>
          <p:cNvSpPr txBox="1"/>
          <p:nvPr/>
        </p:nvSpPr>
        <p:spPr>
          <a:xfrm>
            <a:off x="5519536" y="3807716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9993369-8C36-4A0D-1FB5-88CF0F4B1337}"/>
              </a:ext>
            </a:extLst>
          </p:cNvPr>
          <p:cNvSpPr txBox="1"/>
          <p:nvPr/>
        </p:nvSpPr>
        <p:spPr>
          <a:xfrm>
            <a:off x="5519536" y="5585150"/>
            <a:ext cx="1045158" cy="73866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20xx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endParaRPr lang="en-US" altLang="zh-CN" sz="2400" b="1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  <a:p>
            <a:pPr algn="r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X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月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12125FC2-CBD2-9D79-FCAC-C477B1CB348A}"/>
              </a:ext>
            </a:extLst>
          </p:cNvPr>
          <p:cNvSpPr txBox="1"/>
          <p:nvPr/>
        </p:nvSpPr>
        <p:spPr>
          <a:xfrm>
            <a:off x="7251358" y="673418"/>
            <a:ext cx="4133483" cy="32502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完善项目管理体系，提高项目的可操作性。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60A7541-0D89-528C-1B3D-4E67E1944656}"/>
              </a:ext>
            </a:extLst>
          </p:cNvPr>
          <p:cNvSpPr txBox="1"/>
          <p:nvPr/>
        </p:nvSpPr>
        <p:spPr>
          <a:xfrm>
            <a:off x="7251360" y="2200016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完成项目运作模式、项目管理、风险防范等各方面的完善创新。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53E32EAC-ADD4-F9F2-B8D2-27BFF4A4F040}"/>
              </a:ext>
            </a:extLst>
          </p:cNvPr>
          <p:cNvSpPr txBox="1"/>
          <p:nvPr/>
        </p:nvSpPr>
        <p:spPr>
          <a:xfrm>
            <a:off x="7251359" y="3785040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确定教育服务咨询、企业项目管理培训、外资业务拓展为为三大主营业务为主线。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94207308-92C4-D270-6BC7-C08F4C24CE8E}"/>
              </a:ext>
            </a:extLst>
          </p:cNvPr>
          <p:cNvSpPr txBox="1"/>
          <p:nvPr/>
        </p:nvSpPr>
        <p:spPr>
          <a:xfrm>
            <a:off x="7251358" y="5589118"/>
            <a:ext cx="4133483" cy="6851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立足区域优势和重大项目为科技子公司运营模式。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0695A481-1A32-4B89-0F7D-7A0EFF1B3602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30" name="文本占位符 8">
            <a:extLst>
              <a:ext uri="{FF2B5EF4-FFF2-40B4-BE49-F238E27FC236}">
                <a16:creationId xmlns:a16="http://schemas.microsoft.com/office/drawing/2014/main" xmlns="" id="{C63B7BD3-8F72-5B76-76C8-0C573A726F1A}"/>
              </a:ext>
            </a:extLst>
          </p:cNvPr>
          <p:cNvSpPr txBox="1">
            <a:spLocks/>
          </p:cNvSpPr>
          <p:nvPr/>
        </p:nvSpPr>
        <p:spPr>
          <a:xfrm>
            <a:off x="689316" y="1475683"/>
            <a:ext cx="2816416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项目方面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1301C475-D9C7-61C1-348F-E6CBFBB5C416}"/>
              </a:ext>
            </a:extLst>
          </p:cNvPr>
          <p:cNvSpPr txBox="1"/>
          <p:nvPr/>
        </p:nvSpPr>
        <p:spPr>
          <a:xfrm>
            <a:off x="1234005" y="2112562"/>
            <a:ext cx="2816417" cy="15704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要在项目管理上不断创新和探索，在</a:t>
            </a:r>
            <a:r>
              <a:rPr lang="zh-CN" altLang="en-US" dirty="0">
                <a:solidFill>
                  <a:schemeClr val="tx2"/>
                </a:solidFill>
                <a:latin typeface="+mn-ea"/>
              </a:rPr>
              <a:t>激烈</a:t>
            </a: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的竞争市场站稳脚跟。</a:t>
            </a:r>
            <a:endParaRPr lang="en-US" altLang="zh-CN" dirty="0">
              <a:solidFill>
                <a:schemeClr val="tx2"/>
              </a:solidFill>
              <a:latin typeface="+mn-ea"/>
              <a:cs typeface="汉仪典雅体简" panose="00020600040101010101" pitchFamily="18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xmlns="" id="{F1DAE858-A0EC-DB72-1E61-DF8265B77135}"/>
              </a:ext>
            </a:extLst>
          </p:cNvPr>
          <p:cNvCxnSpPr>
            <a:cxnSpLocks/>
          </p:cNvCxnSpPr>
          <p:nvPr/>
        </p:nvCxnSpPr>
        <p:spPr>
          <a:xfrm>
            <a:off x="1260404" y="2025564"/>
            <a:ext cx="116952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占位符 8">
            <a:extLst>
              <a:ext uri="{FF2B5EF4-FFF2-40B4-BE49-F238E27FC236}">
                <a16:creationId xmlns:a16="http://schemas.microsoft.com/office/drawing/2014/main" xmlns="" id="{34632985-21C5-32A0-03C7-05420C0F384D}"/>
              </a:ext>
            </a:extLst>
          </p:cNvPr>
          <p:cNvSpPr txBox="1">
            <a:spLocks/>
          </p:cNvSpPr>
          <p:nvPr/>
        </p:nvSpPr>
        <p:spPr>
          <a:xfrm>
            <a:off x="706094" y="4149240"/>
            <a:ext cx="2816416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未来发展方面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200FAE27-74D2-EB30-A62D-A893B46E54FD}"/>
              </a:ext>
            </a:extLst>
          </p:cNvPr>
          <p:cNvSpPr txBox="1"/>
          <p:nvPr/>
        </p:nvSpPr>
        <p:spPr>
          <a:xfrm>
            <a:off x="1260404" y="4828288"/>
            <a:ext cx="2816416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不断拓展探索项目的运营之路，以</a:t>
            </a:r>
            <a:r>
              <a:rPr lang="zh-CN" altLang="en-US" dirty="0">
                <a:solidFill>
                  <a:schemeClr val="tx2"/>
                </a:solidFill>
                <a:latin typeface="+mn-ea"/>
              </a:rPr>
              <a:t>先进</a:t>
            </a: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管理模式和技术支撑的企业发展目标。</a:t>
            </a:r>
            <a:endParaRPr lang="en-US" altLang="zh-CN" dirty="0">
              <a:solidFill>
                <a:schemeClr val="tx2"/>
              </a:solidFill>
              <a:latin typeface="+mn-ea"/>
              <a:cs typeface="汉仪典雅体简" panose="00020600040101010101" pitchFamily="18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4B761C32-5E2D-B6C3-990D-05B2DF8776E0}"/>
              </a:ext>
            </a:extLst>
          </p:cNvPr>
          <p:cNvCxnSpPr>
            <a:cxnSpLocks/>
          </p:cNvCxnSpPr>
          <p:nvPr/>
        </p:nvCxnSpPr>
        <p:spPr>
          <a:xfrm>
            <a:off x="1277182" y="4699121"/>
            <a:ext cx="17885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xmlns="" id="{451440E4-2986-73C3-17A2-A9003A66DADB}"/>
              </a:ext>
            </a:extLst>
          </p:cNvPr>
          <p:cNvSpPr/>
          <p:nvPr/>
        </p:nvSpPr>
        <p:spPr>
          <a:xfrm>
            <a:off x="706094" y="1558183"/>
            <a:ext cx="369523" cy="36952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xmlns="" id="{34975A60-B775-A77A-AF18-72C88F5AFFB2}"/>
              </a:ext>
            </a:extLst>
          </p:cNvPr>
          <p:cNvSpPr/>
          <p:nvPr/>
        </p:nvSpPr>
        <p:spPr>
          <a:xfrm>
            <a:off x="706093" y="4225763"/>
            <a:ext cx="369523" cy="36952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lt1"/>
              </a:solidFill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71935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188B97-5BA7-781A-1CAB-08185B87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下阶段发展愿望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7B5C37D-8F83-3177-8485-62E65C1AD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222"/>
          <a:stretch>
            <a:fillRect/>
          </a:stretch>
        </p:blipFill>
        <p:spPr>
          <a:xfrm>
            <a:off x="0" y="1488945"/>
            <a:ext cx="7543800" cy="502615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22C7D52D-F3ED-009C-6E97-4B405E25BC31}"/>
              </a:ext>
            </a:extLst>
          </p:cNvPr>
          <p:cNvSpPr/>
          <p:nvPr/>
        </p:nvSpPr>
        <p:spPr>
          <a:xfrm>
            <a:off x="0" y="1488945"/>
            <a:ext cx="1049868" cy="5026155"/>
          </a:xfrm>
          <a:prstGeom prst="rect">
            <a:avLst/>
          </a:prstGeom>
          <a:gradFill flip="none" rotWithShape="1">
            <a:gsLst>
              <a:gs pos="75000">
                <a:schemeClr val="accent1">
                  <a:alpha val="62000"/>
                </a:schemeClr>
              </a:gs>
              <a:gs pos="0">
                <a:schemeClr val="accent2">
                  <a:alpha val="3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7616893F-3340-C5BE-4C45-B0230D89087E}"/>
              </a:ext>
            </a:extLst>
          </p:cNvPr>
          <p:cNvSpPr/>
          <p:nvPr/>
        </p:nvSpPr>
        <p:spPr>
          <a:xfrm>
            <a:off x="11278675" y="1735972"/>
            <a:ext cx="675185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”</a:t>
            </a:r>
            <a:endParaRPr kumimoji="0" lang="zh-CN" altLang="en-US" sz="13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框 73">
            <a:extLst>
              <a:ext uri="{FF2B5EF4-FFF2-40B4-BE49-F238E27FC236}">
                <a16:creationId xmlns:a16="http://schemas.microsoft.com/office/drawing/2014/main" xmlns="" id="{CDDA1CBF-B4E8-4848-75AB-17EC0F44AD3D}"/>
              </a:ext>
            </a:extLst>
          </p:cNvPr>
          <p:cNvSpPr txBox="1"/>
          <p:nvPr/>
        </p:nvSpPr>
        <p:spPr>
          <a:xfrm>
            <a:off x="3219295" y="889000"/>
            <a:ext cx="528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79">
            <a:extLst>
              <a:ext uri="{FF2B5EF4-FFF2-40B4-BE49-F238E27FC236}">
                <a16:creationId xmlns:a16="http://schemas.microsoft.com/office/drawing/2014/main" xmlns="" id="{C4E6AEB8-2E4A-587D-F692-6153C476578C}"/>
              </a:ext>
            </a:extLst>
          </p:cNvPr>
          <p:cNvSpPr txBox="1"/>
          <p:nvPr/>
        </p:nvSpPr>
        <p:spPr>
          <a:xfrm>
            <a:off x="3742267" y="1647776"/>
            <a:ext cx="7882467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800" b="1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为客户带来价值，成就你我。</a:t>
            </a:r>
            <a:endParaRPr lang="zh-CN" altLang="en-US" sz="4800" b="1" dirty="0">
              <a:solidFill>
                <a:schemeClr val="tx2"/>
              </a:solidFill>
            </a:endParaRPr>
          </a:p>
        </p:txBody>
      </p:sp>
      <p:sp>
        <p:nvSpPr>
          <p:cNvPr id="16" name="文本框 78">
            <a:extLst>
              <a:ext uri="{FF2B5EF4-FFF2-40B4-BE49-F238E27FC236}">
                <a16:creationId xmlns:a16="http://schemas.microsoft.com/office/drawing/2014/main" xmlns="" id="{1B3BF807-4135-9273-452B-78EC423887D0}"/>
              </a:ext>
            </a:extLst>
          </p:cNvPr>
          <p:cNvSpPr txBox="1"/>
          <p:nvPr/>
        </p:nvSpPr>
        <p:spPr>
          <a:xfrm>
            <a:off x="6562710" y="2349500"/>
            <a:ext cx="620395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</a:rPr>
              <a:t>We</a:t>
            </a:r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</a:rPr>
              <a:t>are</a:t>
            </a:r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</a:rPr>
              <a:t>the</a:t>
            </a:r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</a:rPr>
              <a:t>best</a:t>
            </a:r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</a:rPr>
              <a:t>!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0F03094E-F5D1-F418-8D2F-3F56B4F91A05}"/>
              </a:ext>
            </a:extLst>
          </p:cNvPr>
          <p:cNvSpPr txBox="1"/>
          <p:nvPr/>
        </p:nvSpPr>
        <p:spPr>
          <a:xfrm>
            <a:off x="8128003" y="3573368"/>
            <a:ext cx="3683000" cy="10452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下半年我们继续相互支持配合，共同努力，紧紧围绕公司业务主线，认真履行职责，努力完成各项业务。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F2BCE9EF-4690-6974-484D-688767E5AC0A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04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3404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7CE6337-803C-942D-1D84-9A8E9A0D9E81}"/>
              </a:ext>
            </a:extLst>
          </p:cNvPr>
          <p:cNvSpPr txBox="1"/>
          <p:nvPr/>
        </p:nvSpPr>
        <p:spPr>
          <a:xfrm>
            <a:off x="2102101" y="1732438"/>
            <a:ext cx="4027454" cy="2862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000" b="1" dirty="0">
                <a:gradFill>
                  <a:gsLst>
                    <a:gs pos="0">
                      <a:schemeClr val="accent2"/>
                    </a:gs>
                    <a:gs pos="86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  <a:cs typeface="+mj-cs"/>
              </a:rPr>
              <a:t>01</a:t>
            </a:r>
            <a:endParaRPr lang="zh-CN" altLang="en-US" sz="18000" b="1" dirty="0">
              <a:gradFill>
                <a:gsLst>
                  <a:gs pos="0">
                    <a:schemeClr val="accent2"/>
                  </a:gs>
                  <a:gs pos="86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8FB38C9-5AEB-A39D-DED4-4CA9EE3359B7}"/>
              </a:ext>
            </a:extLst>
          </p:cNvPr>
          <p:cNvSpPr txBox="1"/>
          <p:nvPr/>
        </p:nvSpPr>
        <p:spPr>
          <a:xfrm>
            <a:off x="5786016" y="2034492"/>
            <a:ext cx="5472011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上半年工作总结</a:t>
            </a:r>
            <a:endParaRPr lang="en-US" altLang="zh-CN" sz="4800" b="1" dirty="0">
              <a:solidFill>
                <a:schemeClr val="tx2"/>
              </a:solidFill>
              <a:latin typeface="+mj-ea"/>
              <a:ea typeface="+mj-ea"/>
            </a:endParaRPr>
          </a:p>
          <a:p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与回顾</a:t>
            </a:r>
            <a:endParaRPr lang="en-US" altLang="zh-CN" sz="48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6038B9-0903-7FFA-946A-BB0377AA158C}"/>
              </a:ext>
            </a:extLst>
          </p:cNvPr>
          <p:cNvSpPr txBox="1"/>
          <p:nvPr/>
        </p:nvSpPr>
        <p:spPr>
          <a:xfrm>
            <a:off x="5384699" y="3694401"/>
            <a:ext cx="2999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2000" spc="600" dirty="0">
                <a:solidFill>
                  <a:schemeClr val="tx2"/>
                </a:solidFill>
                <a:ea typeface="+mj-ea"/>
              </a:rPr>
              <a:t>Work Review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5ACFC24-000E-696C-40D5-3A916EC87641}"/>
              </a:ext>
            </a:extLst>
          </p:cNvPr>
          <p:cNvSpPr txBox="1"/>
          <p:nvPr/>
        </p:nvSpPr>
        <p:spPr>
          <a:xfrm>
            <a:off x="-370782" y="4765955"/>
            <a:ext cx="130006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PART</a:t>
            </a:r>
            <a:r>
              <a:rPr lang="en-US" altLang="zh-CN" sz="175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 ONE</a:t>
            </a:r>
            <a:endParaRPr lang="zh-CN" altLang="en-US" sz="17500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noFill/>
              <a:latin typeface="+mj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195B0396-17DE-53E4-7752-2A1591993F75}"/>
              </a:ext>
            </a:extLst>
          </p:cNvPr>
          <p:cNvCxnSpPr>
            <a:cxnSpLocks/>
          </p:cNvCxnSpPr>
          <p:nvPr/>
        </p:nvCxnSpPr>
        <p:spPr>
          <a:xfrm flipV="1">
            <a:off x="5173619" y="2205038"/>
            <a:ext cx="0" cy="1763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932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图片占位符 20">
            <a:extLst>
              <a:ext uri="{FF2B5EF4-FFF2-40B4-BE49-F238E27FC236}">
                <a16:creationId xmlns:a16="http://schemas.microsoft.com/office/drawing/2014/main" xmlns="" id="{999960B2-3D8C-DC2F-011B-CE73D74E8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49" name="矩形 148">
            <a:extLst>
              <a:ext uri="{FF2B5EF4-FFF2-40B4-BE49-F238E27FC236}">
                <a16:creationId xmlns:a16="http://schemas.microsoft.com/office/drawing/2014/main" xmlns="" id="{30836862-2770-875E-4204-6DC69E3432A4}"/>
              </a:ext>
            </a:extLst>
          </p:cNvPr>
          <p:cNvSpPr/>
          <p:nvPr/>
        </p:nvSpPr>
        <p:spPr>
          <a:xfrm>
            <a:off x="-7776" y="251"/>
            <a:ext cx="6111551" cy="6858000"/>
          </a:xfrm>
          <a:prstGeom prst="rect">
            <a:avLst/>
          </a:prstGeom>
          <a:gradFill flip="none" rotWithShape="1">
            <a:gsLst>
              <a:gs pos="63000">
                <a:srgbClr val="979797">
                  <a:alpha val="46000"/>
                </a:srgbClr>
              </a:gs>
              <a:gs pos="0">
                <a:srgbClr val="353535">
                  <a:lumMod val="50000"/>
                  <a:alpha val="78000"/>
                </a:srgbClr>
              </a:gs>
              <a:gs pos="35000">
                <a:srgbClr val="353535">
                  <a:alpha val="54000"/>
                </a:srgbClr>
              </a:gs>
              <a:gs pos="100000">
                <a:srgbClr val="F9F9F9">
                  <a:alpha val="32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3" name="标题 126">
            <a:extLst>
              <a:ext uri="{FF2B5EF4-FFF2-40B4-BE49-F238E27FC236}">
                <a16:creationId xmlns:a16="http://schemas.microsoft.com/office/drawing/2014/main" xmlns="" id="{DDDBC738-8213-E194-1BFD-59BC1C0FFC0B}"/>
              </a:ext>
            </a:extLst>
          </p:cNvPr>
          <p:cNvSpPr txBox="1">
            <a:spLocks/>
          </p:cNvSpPr>
          <p:nvPr/>
        </p:nvSpPr>
        <p:spPr>
          <a:xfrm>
            <a:off x="5413817" y="3417983"/>
            <a:ext cx="637683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rgbClr val="F0F6F4"/>
                </a:solidFill>
                <a:latin typeface="微软雅黑"/>
              </a:rPr>
              <a:t>谢谢观看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xmlns="" id="{7C9A9FC7-C65A-7D13-D4A0-7CB02D7A3E89}"/>
              </a:ext>
            </a:extLst>
          </p:cNvPr>
          <p:cNvSpPr txBox="1"/>
          <p:nvPr/>
        </p:nvSpPr>
        <p:spPr>
          <a:xfrm>
            <a:off x="4999416" y="4521649"/>
            <a:ext cx="441056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1"/>
            <a:r>
              <a:rPr lang="en-US" altLang="zh-CN" spc="400" dirty="0">
                <a:gradFill>
                  <a:gsLst>
                    <a:gs pos="0">
                      <a:srgbClr val="E29E71"/>
                    </a:gs>
                    <a:gs pos="91000">
                      <a:srgbClr val="F4DE96"/>
                    </a:gs>
                  </a:gsLst>
                  <a:lin ang="5400000" scaled="1"/>
                </a:gradFill>
                <a:latin typeface="微软雅黑"/>
              </a:rPr>
              <a:t>THANKS FOR WATCHING</a:t>
            </a:r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xmlns="" id="{EB4554A4-F05E-406F-000A-E9E709F070AC}"/>
              </a:ext>
            </a:extLst>
          </p:cNvPr>
          <p:cNvGrpSpPr/>
          <p:nvPr/>
        </p:nvGrpSpPr>
        <p:grpSpPr>
          <a:xfrm>
            <a:off x="5568054" y="2436750"/>
            <a:ext cx="1449690" cy="822351"/>
            <a:chOff x="4791768" y="749642"/>
            <a:chExt cx="2340517" cy="1327673"/>
          </a:xfrm>
          <a:gradFill>
            <a:gsLst>
              <a:gs pos="0">
                <a:srgbClr val="F4DE96"/>
              </a:gs>
              <a:gs pos="100000">
                <a:srgbClr val="B37561">
                  <a:alpha val="0"/>
                </a:srgbClr>
              </a:gs>
            </a:gsLst>
            <a:lin ang="2700000" scaled="1"/>
          </a:gradFill>
        </p:grpSpPr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xmlns="" id="{6DAA6BDF-2020-3365-1FF5-9E038198BCAB}"/>
                </a:ext>
              </a:extLst>
            </p:cNvPr>
            <p:cNvSpPr/>
            <p:nvPr userDrawn="1"/>
          </p:nvSpPr>
          <p:spPr>
            <a:xfrm>
              <a:off x="4791768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xmlns="" id="{32087205-7659-3F3D-3111-7AD79B601FD3}"/>
                </a:ext>
              </a:extLst>
            </p:cNvPr>
            <p:cNvSpPr/>
            <p:nvPr userDrawn="1"/>
          </p:nvSpPr>
          <p:spPr>
            <a:xfrm>
              <a:off x="4987209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xmlns="" id="{5854F446-DB7E-AD6E-82A1-6CCD1D302C85}"/>
                </a:ext>
              </a:extLst>
            </p:cNvPr>
            <p:cNvSpPr/>
            <p:nvPr userDrawn="1"/>
          </p:nvSpPr>
          <p:spPr>
            <a:xfrm>
              <a:off x="5177733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4" name="椭圆 153">
              <a:extLst>
                <a:ext uri="{FF2B5EF4-FFF2-40B4-BE49-F238E27FC236}">
                  <a16:creationId xmlns:a16="http://schemas.microsoft.com/office/drawing/2014/main" xmlns="" id="{D5E07738-FFAB-550E-7C11-BF456CC00D97}"/>
                </a:ext>
              </a:extLst>
            </p:cNvPr>
            <p:cNvSpPr/>
            <p:nvPr userDrawn="1"/>
          </p:nvSpPr>
          <p:spPr>
            <a:xfrm>
              <a:off x="5368257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5" name="椭圆 154">
              <a:extLst>
                <a:ext uri="{FF2B5EF4-FFF2-40B4-BE49-F238E27FC236}">
                  <a16:creationId xmlns:a16="http://schemas.microsoft.com/office/drawing/2014/main" xmlns="" id="{6659983A-378F-930B-7E78-C9BB52A33330}"/>
                </a:ext>
              </a:extLst>
            </p:cNvPr>
            <p:cNvSpPr/>
            <p:nvPr userDrawn="1"/>
          </p:nvSpPr>
          <p:spPr>
            <a:xfrm>
              <a:off x="5558781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6" name="椭圆 155">
              <a:extLst>
                <a:ext uri="{FF2B5EF4-FFF2-40B4-BE49-F238E27FC236}">
                  <a16:creationId xmlns:a16="http://schemas.microsoft.com/office/drawing/2014/main" xmlns="" id="{41BA5E59-1008-8148-1BFD-78042F8B3CC0}"/>
                </a:ext>
              </a:extLst>
            </p:cNvPr>
            <p:cNvSpPr/>
            <p:nvPr userDrawn="1"/>
          </p:nvSpPr>
          <p:spPr>
            <a:xfrm>
              <a:off x="5749305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xmlns="" id="{5419CF42-6DAC-E3AD-596A-B3F6880AF2A8}"/>
                </a:ext>
              </a:extLst>
            </p:cNvPr>
            <p:cNvSpPr/>
            <p:nvPr userDrawn="1"/>
          </p:nvSpPr>
          <p:spPr>
            <a:xfrm>
              <a:off x="5939829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8" name="椭圆 157">
              <a:extLst>
                <a:ext uri="{FF2B5EF4-FFF2-40B4-BE49-F238E27FC236}">
                  <a16:creationId xmlns:a16="http://schemas.microsoft.com/office/drawing/2014/main" xmlns="" id="{173D1B88-1ABB-8C42-3CEE-525274612F2A}"/>
                </a:ext>
              </a:extLst>
            </p:cNvPr>
            <p:cNvSpPr/>
            <p:nvPr userDrawn="1"/>
          </p:nvSpPr>
          <p:spPr>
            <a:xfrm>
              <a:off x="6130353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9" name="椭圆 158">
              <a:extLst>
                <a:ext uri="{FF2B5EF4-FFF2-40B4-BE49-F238E27FC236}">
                  <a16:creationId xmlns:a16="http://schemas.microsoft.com/office/drawing/2014/main" xmlns="" id="{7773AABA-924F-BD38-7A16-5F86C18E5E0F}"/>
                </a:ext>
              </a:extLst>
            </p:cNvPr>
            <p:cNvSpPr/>
            <p:nvPr userDrawn="1"/>
          </p:nvSpPr>
          <p:spPr>
            <a:xfrm>
              <a:off x="6320877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0" name="椭圆 159">
              <a:extLst>
                <a:ext uri="{FF2B5EF4-FFF2-40B4-BE49-F238E27FC236}">
                  <a16:creationId xmlns:a16="http://schemas.microsoft.com/office/drawing/2014/main" xmlns="" id="{7E441531-4FE3-882C-CA8F-3843C806D42A}"/>
                </a:ext>
              </a:extLst>
            </p:cNvPr>
            <p:cNvSpPr/>
            <p:nvPr userDrawn="1"/>
          </p:nvSpPr>
          <p:spPr>
            <a:xfrm>
              <a:off x="6511401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1" name="椭圆 160">
              <a:extLst>
                <a:ext uri="{FF2B5EF4-FFF2-40B4-BE49-F238E27FC236}">
                  <a16:creationId xmlns:a16="http://schemas.microsoft.com/office/drawing/2014/main" xmlns="" id="{18F241AF-E775-03AB-E0F5-523312340E1A}"/>
                </a:ext>
              </a:extLst>
            </p:cNvPr>
            <p:cNvSpPr/>
            <p:nvPr userDrawn="1"/>
          </p:nvSpPr>
          <p:spPr>
            <a:xfrm>
              <a:off x="6701924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2" name="椭圆 161">
              <a:extLst>
                <a:ext uri="{FF2B5EF4-FFF2-40B4-BE49-F238E27FC236}">
                  <a16:creationId xmlns:a16="http://schemas.microsoft.com/office/drawing/2014/main" xmlns="" id="{8342C505-402F-2780-12F2-4B6EB5B6AD0A}"/>
                </a:ext>
              </a:extLst>
            </p:cNvPr>
            <p:cNvSpPr/>
            <p:nvPr userDrawn="1"/>
          </p:nvSpPr>
          <p:spPr>
            <a:xfrm>
              <a:off x="6892448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3" name="椭圆 162">
              <a:extLst>
                <a:ext uri="{FF2B5EF4-FFF2-40B4-BE49-F238E27FC236}">
                  <a16:creationId xmlns:a16="http://schemas.microsoft.com/office/drawing/2014/main" xmlns="" id="{0AD2B5DD-8C9C-B892-4C26-012E7037DDEA}"/>
                </a:ext>
              </a:extLst>
            </p:cNvPr>
            <p:cNvSpPr/>
            <p:nvPr userDrawn="1"/>
          </p:nvSpPr>
          <p:spPr>
            <a:xfrm>
              <a:off x="7082972" y="74964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xmlns="" id="{137E5F14-4E40-1E85-1077-FFD56656F2D6}"/>
                </a:ext>
              </a:extLst>
            </p:cNvPr>
            <p:cNvSpPr/>
            <p:nvPr userDrawn="1"/>
          </p:nvSpPr>
          <p:spPr>
            <a:xfrm>
              <a:off x="4791768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5" name="椭圆 164">
              <a:extLst>
                <a:ext uri="{FF2B5EF4-FFF2-40B4-BE49-F238E27FC236}">
                  <a16:creationId xmlns:a16="http://schemas.microsoft.com/office/drawing/2014/main" xmlns="" id="{896FAF6F-B5B7-5BFE-06F9-00D246206441}"/>
                </a:ext>
              </a:extLst>
            </p:cNvPr>
            <p:cNvSpPr/>
            <p:nvPr userDrawn="1"/>
          </p:nvSpPr>
          <p:spPr>
            <a:xfrm>
              <a:off x="4987209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xmlns="" id="{9EE83306-4533-8D84-CB14-10417B762C13}"/>
                </a:ext>
              </a:extLst>
            </p:cNvPr>
            <p:cNvSpPr/>
            <p:nvPr userDrawn="1"/>
          </p:nvSpPr>
          <p:spPr>
            <a:xfrm>
              <a:off x="5177733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xmlns="" id="{F6D48E17-3477-C5E2-A57D-353D64527253}"/>
                </a:ext>
              </a:extLst>
            </p:cNvPr>
            <p:cNvSpPr/>
            <p:nvPr userDrawn="1"/>
          </p:nvSpPr>
          <p:spPr>
            <a:xfrm>
              <a:off x="5368257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xmlns="" id="{2F40E3BA-85DF-848C-4AE5-B6230479C06F}"/>
                </a:ext>
              </a:extLst>
            </p:cNvPr>
            <p:cNvSpPr/>
            <p:nvPr userDrawn="1"/>
          </p:nvSpPr>
          <p:spPr>
            <a:xfrm>
              <a:off x="5558781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xmlns="" id="{9DF020AC-A25C-5591-989E-54653A553489}"/>
                </a:ext>
              </a:extLst>
            </p:cNvPr>
            <p:cNvSpPr/>
            <p:nvPr userDrawn="1"/>
          </p:nvSpPr>
          <p:spPr>
            <a:xfrm>
              <a:off x="5749305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xmlns="" id="{1107A3B1-A55A-9AD4-BC48-722B4E0AE6AC}"/>
                </a:ext>
              </a:extLst>
            </p:cNvPr>
            <p:cNvSpPr/>
            <p:nvPr userDrawn="1"/>
          </p:nvSpPr>
          <p:spPr>
            <a:xfrm>
              <a:off x="5939829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xmlns="" id="{A64F348A-3A0A-4727-D4CC-87EAF39087D7}"/>
                </a:ext>
              </a:extLst>
            </p:cNvPr>
            <p:cNvSpPr/>
            <p:nvPr userDrawn="1"/>
          </p:nvSpPr>
          <p:spPr>
            <a:xfrm>
              <a:off x="6130353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xmlns="" id="{524BE448-31CA-40C8-BF21-D1C68E473EE9}"/>
                </a:ext>
              </a:extLst>
            </p:cNvPr>
            <p:cNvSpPr/>
            <p:nvPr userDrawn="1"/>
          </p:nvSpPr>
          <p:spPr>
            <a:xfrm>
              <a:off x="6320877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xmlns="" id="{170EB21E-805D-3917-37EC-63054327966C}"/>
                </a:ext>
              </a:extLst>
            </p:cNvPr>
            <p:cNvSpPr/>
            <p:nvPr userDrawn="1"/>
          </p:nvSpPr>
          <p:spPr>
            <a:xfrm>
              <a:off x="6511401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xmlns="" id="{6D1171A3-D829-4D49-941E-B49350D79D4D}"/>
                </a:ext>
              </a:extLst>
            </p:cNvPr>
            <p:cNvSpPr/>
            <p:nvPr userDrawn="1"/>
          </p:nvSpPr>
          <p:spPr>
            <a:xfrm>
              <a:off x="6701924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xmlns="" id="{5C748568-D746-29F5-8A6F-4900FA6A11F3}"/>
                </a:ext>
              </a:extLst>
            </p:cNvPr>
            <p:cNvSpPr/>
            <p:nvPr userDrawn="1"/>
          </p:nvSpPr>
          <p:spPr>
            <a:xfrm>
              <a:off x="6892448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xmlns="" id="{1888507F-50F9-34C7-1117-BB2D4A70FFEB}"/>
                </a:ext>
              </a:extLst>
            </p:cNvPr>
            <p:cNvSpPr/>
            <p:nvPr userDrawn="1"/>
          </p:nvSpPr>
          <p:spPr>
            <a:xfrm>
              <a:off x="7082972" y="90943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xmlns="" id="{44EBB14A-ABFB-EB8D-DAB8-02487011A6C2}"/>
                </a:ext>
              </a:extLst>
            </p:cNvPr>
            <p:cNvSpPr/>
            <p:nvPr userDrawn="1"/>
          </p:nvSpPr>
          <p:spPr>
            <a:xfrm>
              <a:off x="4791768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8" name="椭圆 177">
              <a:extLst>
                <a:ext uri="{FF2B5EF4-FFF2-40B4-BE49-F238E27FC236}">
                  <a16:creationId xmlns:a16="http://schemas.microsoft.com/office/drawing/2014/main" xmlns="" id="{04FB9EAF-DC63-FE51-75C8-7F327D060F3B}"/>
                </a:ext>
              </a:extLst>
            </p:cNvPr>
            <p:cNvSpPr/>
            <p:nvPr userDrawn="1"/>
          </p:nvSpPr>
          <p:spPr>
            <a:xfrm>
              <a:off x="4987209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9" name="椭圆 178">
              <a:extLst>
                <a:ext uri="{FF2B5EF4-FFF2-40B4-BE49-F238E27FC236}">
                  <a16:creationId xmlns:a16="http://schemas.microsoft.com/office/drawing/2014/main" xmlns="" id="{BC6D3DA6-4279-2A47-0700-2AA6872DDF0B}"/>
                </a:ext>
              </a:extLst>
            </p:cNvPr>
            <p:cNvSpPr/>
            <p:nvPr userDrawn="1"/>
          </p:nvSpPr>
          <p:spPr>
            <a:xfrm>
              <a:off x="5177733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0" name="椭圆 179">
              <a:extLst>
                <a:ext uri="{FF2B5EF4-FFF2-40B4-BE49-F238E27FC236}">
                  <a16:creationId xmlns:a16="http://schemas.microsoft.com/office/drawing/2014/main" xmlns="" id="{EC6801EC-1A52-0F82-93A1-12439F781671}"/>
                </a:ext>
              </a:extLst>
            </p:cNvPr>
            <p:cNvSpPr/>
            <p:nvPr userDrawn="1"/>
          </p:nvSpPr>
          <p:spPr>
            <a:xfrm>
              <a:off x="5368257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1" name="椭圆 180">
              <a:extLst>
                <a:ext uri="{FF2B5EF4-FFF2-40B4-BE49-F238E27FC236}">
                  <a16:creationId xmlns:a16="http://schemas.microsoft.com/office/drawing/2014/main" xmlns="" id="{BC44D459-E46C-A073-67DF-035AD6E4C3A3}"/>
                </a:ext>
              </a:extLst>
            </p:cNvPr>
            <p:cNvSpPr/>
            <p:nvPr userDrawn="1"/>
          </p:nvSpPr>
          <p:spPr>
            <a:xfrm>
              <a:off x="5558781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2" name="椭圆 181">
              <a:extLst>
                <a:ext uri="{FF2B5EF4-FFF2-40B4-BE49-F238E27FC236}">
                  <a16:creationId xmlns:a16="http://schemas.microsoft.com/office/drawing/2014/main" xmlns="" id="{BFEFB853-E148-EE0D-9675-F08224D2FDB9}"/>
                </a:ext>
              </a:extLst>
            </p:cNvPr>
            <p:cNvSpPr/>
            <p:nvPr userDrawn="1"/>
          </p:nvSpPr>
          <p:spPr>
            <a:xfrm>
              <a:off x="5749305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3" name="椭圆 182">
              <a:extLst>
                <a:ext uri="{FF2B5EF4-FFF2-40B4-BE49-F238E27FC236}">
                  <a16:creationId xmlns:a16="http://schemas.microsoft.com/office/drawing/2014/main" xmlns="" id="{39572613-AA06-8DA1-E7E2-20981321547D}"/>
                </a:ext>
              </a:extLst>
            </p:cNvPr>
            <p:cNvSpPr/>
            <p:nvPr userDrawn="1"/>
          </p:nvSpPr>
          <p:spPr>
            <a:xfrm>
              <a:off x="5939829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4" name="椭圆 183">
              <a:extLst>
                <a:ext uri="{FF2B5EF4-FFF2-40B4-BE49-F238E27FC236}">
                  <a16:creationId xmlns:a16="http://schemas.microsoft.com/office/drawing/2014/main" xmlns="" id="{404DC17F-14F9-C554-2919-70264F0FBD14}"/>
                </a:ext>
              </a:extLst>
            </p:cNvPr>
            <p:cNvSpPr/>
            <p:nvPr userDrawn="1"/>
          </p:nvSpPr>
          <p:spPr>
            <a:xfrm>
              <a:off x="6130353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5" name="椭圆 184">
              <a:extLst>
                <a:ext uri="{FF2B5EF4-FFF2-40B4-BE49-F238E27FC236}">
                  <a16:creationId xmlns:a16="http://schemas.microsoft.com/office/drawing/2014/main" xmlns="" id="{6F22BE97-E4DF-D71F-2FA2-C8F9CEE16153}"/>
                </a:ext>
              </a:extLst>
            </p:cNvPr>
            <p:cNvSpPr/>
            <p:nvPr userDrawn="1"/>
          </p:nvSpPr>
          <p:spPr>
            <a:xfrm>
              <a:off x="6320877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6" name="椭圆 185">
              <a:extLst>
                <a:ext uri="{FF2B5EF4-FFF2-40B4-BE49-F238E27FC236}">
                  <a16:creationId xmlns:a16="http://schemas.microsoft.com/office/drawing/2014/main" xmlns="" id="{A50EE088-4910-A586-8C9E-E76701E8B41D}"/>
                </a:ext>
              </a:extLst>
            </p:cNvPr>
            <p:cNvSpPr/>
            <p:nvPr userDrawn="1"/>
          </p:nvSpPr>
          <p:spPr>
            <a:xfrm>
              <a:off x="6511401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xmlns="" id="{DED1C1B5-5488-4998-539B-00EB3F95503A}"/>
                </a:ext>
              </a:extLst>
            </p:cNvPr>
            <p:cNvSpPr/>
            <p:nvPr userDrawn="1"/>
          </p:nvSpPr>
          <p:spPr>
            <a:xfrm>
              <a:off x="6701924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8" name="椭圆 187">
              <a:extLst>
                <a:ext uri="{FF2B5EF4-FFF2-40B4-BE49-F238E27FC236}">
                  <a16:creationId xmlns:a16="http://schemas.microsoft.com/office/drawing/2014/main" xmlns="" id="{A439A9D5-A356-0319-E81F-5D63843B0262}"/>
                </a:ext>
              </a:extLst>
            </p:cNvPr>
            <p:cNvSpPr/>
            <p:nvPr userDrawn="1"/>
          </p:nvSpPr>
          <p:spPr>
            <a:xfrm>
              <a:off x="6892448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xmlns="" id="{7C14CB1C-FE41-D3B7-B50D-8FEDB0198732}"/>
                </a:ext>
              </a:extLst>
            </p:cNvPr>
            <p:cNvSpPr/>
            <p:nvPr userDrawn="1"/>
          </p:nvSpPr>
          <p:spPr>
            <a:xfrm>
              <a:off x="7082972" y="106923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xmlns="" id="{3D7C246E-F6FF-7B6F-59B1-0BAE464232E4}"/>
                </a:ext>
              </a:extLst>
            </p:cNvPr>
            <p:cNvSpPr/>
            <p:nvPr userDrawn="1"/>
          </p:nvSpPr>
          <p:spPr>
            <a:xfrm>
              <a:off x="4791768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xmlns="" id="{507B5D45-A3FF-D617-2369-304CCB535C47}"/>
                </a:ext>
              </a:extLst>
            </p:cNvPr>
            <p:cNvSpPr/>
            <p:nvPr userDrawn="1"/>
          </p:nvSpPr>
          <p:spPr>
            <a:xfrm>
              <a:off x="4987209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xmlns="" id="{7D09F497-BACB-6F2B-9A3A-6812662C5A29}"/>
                </a:ext>
              </a:extLst>
            </p:cNvPr>
            <p:cNvSpPr/>
            <p:nvPr userDrawn="1"/>
          </p:nvSpPr>
          <p:spPr>
            <a:xfrm>
              <a:off x="5177733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3" name="椭圆 192">
              <a:extLst>
                <a:ext uri="{FF2B5EF4-FFF2-40B4-BE49-F238E27FC236}">
                  <a16:creationId xmlns:a16="http://schemas.microsoft.com/office/drawing/2014/main" xmlns="" id="{D1272E5C-A8CA-C290-1054-66E524330EB3}"/>
                </a:ext>
              </a:extLst>
            </p:cNvPr>
            <p:cNvSpPr/>
            <p:nvPr userDrawn="1"/>
          </p:nvSpPr>
          <p:spPr>
            <a:xfrm>
              <a:off x="5368257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xmlns="" id="{9A766121-E259-4F38-5758-3767F0F3BE53}"/>
                </a:ext>
              </a:extLst>
            </p:cNvPr>
            <p:cNvSpPr/>
            <p:nvPr userDrawn="1"/>
          </p:nvSpPr>
          <p:spPr>
            <a:xfrm>
              <a:off x="5558781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xmlns="" id="{B6496CCC-C187-0B5B-7FC9-1622159015E0}"/>
                </a:ext>
              </a:extLst>
            </p:cNvPr>
            <p:cNvSpPr/>
            <p:nvPr userDrawn="1"/>
          </p:nvSpPr>
          <p:spPr>
            <a:xfrm>
              <a:off x="5749305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xmlns="" id="{84E9893E-77BD-D286-697B-B94EFE9E2A9D}"/>
                </a:ext>
              </a:extLst>
            </p:cNvPr>
            <p:cNvSpPr/>
            <p:nvPr userDrawn="1"/>
          </p:nvSpPr>
          <p:spPr>
            <a:xfrm>
              <a:off x="5939829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xmlns="" id="{C0569954-BD3B-7859-4521-BE42AACBB623}"/>
                </a:ext>
              </a:extLst>
            </p:cNvPr>
            <p:cNvSpPr/>
            <p:nvPr userDrawn="1"/>
          </p:nvSpPr>
          <p:spPr>
            <a:xfrm>
              <a:off x="6130353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xmlns="" id="{D22A2DFD-8E5E-E12E-D025-9E0088D5CF09}"/>
                </a:ext>
              </a:extLst>
            </p:cNvPr>
            <p:cNvSpPr/>
            <p:nvPr userDrawn="1"/>
          </p:nvSpPr>
          <p:spPr>
            <a:xfrm>
              <a:off x="6320877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xmlns="" id="{4CAF6B9B-8E79-EC5E-12BF-B70F6FE42E4D}"/>
                </a:ext>
              </a:extLst>
            </p:cNvPr>
            <p:cNvSpPr/>
            <p:nvPr userDrawn="1"/>
          </p:nvSpPr>
          <p:spPr>
            <a:xfrm>
              <a:off x="6511401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xmlns="" id="{5F6F2705-4C57-A32A-2352-1319146ADC85}"/>
                </a:ext>
              </a:extLst>
            </p:cNvPr>
            <p:cNvSpPr/>
            <p:nvPr userDrawn="1"/>
          </p:nvSpPr>
          <p:spPr>
            <a:xfrm>
              <a:off x="6701924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xmlns="" id="{1B3D3DB2-D193-3C89-43A2-BA4BA0982125}"/>
                </a:ext>
              </a:extLst>
            </p:cNvPr>
            <p:cNvSpPr/>
            <p:nvPr userDrawn="1"/>
          </p:nvSpPr>
          <p:spPr>
            <a:xfrm>
              <a:off x="6892448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xmlns="" id="{614BFAD7-39F7-8EA9-DAA4-25F2F29B7895}"/>
                </a:ext>
              </a:extLst>
            </p:cNvPr>
            <p:cNvSpPr/>
            <p:nvPr userDrawn="1"/>
          </p:nvSpPr>
          <p:spPr>
            <a:xfrm>
              <a:off x="7082972" y="122902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xmlns="" id="{1090E64A-15A7-5E6F-B9E2-C8169FF25901}"/>
                </a:ext>
              </a:extLst>
            </p:cNvPr>
            <p:cNvSpPr/>
            <p:nvPr userDrawn="1"/>
          </p:nvSpPr>
          <p:spPr>
            <a:xfrm>
              <a:off x="4791768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xmlns="" id="{5ED22776-2C45-0278-5EFB-AFB4C8CB324D}"/>
                </a:ext>
              </a:extLst>
            </p:cNvPr>
            <p:cNvSpPr/>
            <p:nvPr userDrawn="1"/>
          </p:nvSpPr>
          <p:spPr>
            <a:xfrm>
              <a:off x="4987209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xmlns="" id="{A42284D9-C399-F581-3F5F-668EDC09804F}"/>
                </a:ext>
              </a:extLst>
            </p:cNvPr>
            <p:cNvSpPr/>
            <p:nvPr userDrawn="1"/>
          </p:nvSpPr>
          <p:spPr>
            <a:xfrm>
              <a:off x="5177733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xmlns="" id="{FA0D110C-974D-3790-3946-87A344269A86}"/>
                </a:ext>
              </a:extLst>
            </p:cNvPr>
            <p:cNvSpPr/>
            <p:nvPr userDrawn="1"/>
          </p:nvSpPr>
          <p:spPr>
            <a:xfrm>
              <a:off x="5368257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xmlns="" id="{1E1777CF-DF63-8420-7C19-50F5161D6541}"/>
                </a:ext>
              </a:extLst>
            </p:cNvPr>
            <p:cNvSpPr/>
            <p:nvPr userDrawn="1"/>
          </p:nvSpPr>
          <p:spPr>
            <a:xfrm>
              <a:off x="5558781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xmlns="" id="{4CD696EE-D9BE-35BB-D102-3545B16F6EBF}"/>
                </a:ext>
              </a:extLst>
            </p:cNvPr>
            <p:cNvSpPr/>
            <p:nvPr userDrawn="1"/>
          </p:nvSpPr>
          <p:spPr>
            <a:xfrm>
              <a:off x="5749305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xmlns="" id="{41E2456C-28E3-D96B-AF4F-AFE0B0A1A680}"/>
                </a:ext>
              </a:extLst>
            </p:cNvPr>
            <p:cNvSpPr/>
            <p:nvPr userDrawn="1"/>
          </p:nvSpPr>
          <p:spPr>
            <a:xfrm>
              <a:off x="5939829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xmlns="" id="{9B95D237-AD75-F6FE-AAB7-422559FA493F}"/>
                </a:ext>
              </a:extLst>
            </p:cNvPr>
            <p:cNvSpPr/>
            <p:nvPr userDrawn="1"/>
          </p:nvSpPr>
          <p:spPr>
            <a:xfrm>
              <a:off x="6130353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xmlns="" id="{93F7F3EC-F442-39D0-01FE-7F87C12D7B9F}"/>
                </a:ext>
              </a:extLst>
            </p:cNvPr>
            <p:cNvSpPr/>
            <p:nvPr userDrawn="1"/>
          </p:nvSpPr>
          <p:spPr>
            <a:xfrm>
              <a:off x="6320877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xmlns="" id="{3F8AC212-5E90-EB7F-027E-E8D7DD6C92AC}"/>
                </a:ext>
              </a:extLst>
            </p:cNvPr>
            <p:cNvSpPr/>
            <p:nvPr userDrawn="1"/>
          </p:nvSpPr>
          <p:spPr>
            <a:xfrm>
              <a:off x="6511401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xmlns="" id="{BD0FAF32-D348-41EA-0D1C-A3E15FC6DADF}"/>
                </a:ext>
              </a:extLst>
            </p:cNvPr>
            <p:cNvSpPr/>
            <p:nvPr userDrawn="1"/>
          </p:nvSpPr>
          <p:spPr>
            <a:xfrm>
              <a:off x="6701924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xmlns="" id="{3B479332-7219-788D-9172-DA038068A754}"/>
                </a:ext>
              </a:extLst>
            </p:cNvPr>
            <p:cNvSpPr/>
            <p:nvPr userDrawn="1"/>
          </p:nvSpPr>
          <p:spPr>
            <a:xfrm>
              <a:off x="6892448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xmlns="" id="{5DC6CDB0-C195-EC59-F41D-6239270507B3}"/>
                </a:ext>
              </a:extLst>
            </p:cNvPr>
            <p:cNvSpPr/>
            <p:nvPr userDrawn="1"/>
          </p:nvSpPr>
          <p:spPr>
            <a:xfrm>
              <a:off x="7082972" y="138882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xmlns="" id="{3A046007-0D7D-D724-C826-7117F8E8CB45}"/>
                </a:ext>
              </a:extLst>
            </p:cNvPr>
            <p:cNvSpPr/>
            <p:nvPr userDrawn="1"/>
          </p:nvSpPr>
          <p:spPr>
            <a:xfrm>
              <a:off x="4791768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xmlns="" id="{B2C7C797-4655-786E-E2DA-D23B967A96FB}"/>
                </a:ext>
              </a:extLst>
            </p:cNvPr>
            <p:cNvSpPr/>
            <p:nvPr userDrawn="1"/>
          </p:nvSpPr>
          <p:spPr>
            <a:xfrm>
              <a:off x="4987209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xmlns="" id="{12F6A33B-D1F0-3C56-E91F-41DA6F068D7D}"/>
                </a:ext>
              </a:extLst>
            </p:cNvPr>
            <p:cNvSpPr/>
            <p:nvPr userDrawn="1"/>
          </p:nvSpPr>
          <p:spPr>
            <a:xfrm>
              <a:off x="5177733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xmlns="" id="{6EB4560A-995D-6580-1343-C81C9D757BC3}"/>
                </a:ext>
              </a:extLst>
            </p:cNvPr>
            <p:cNvSpPr/>
            <p:nvPr userDrawn="1"/>
          </p:nvSpPr>
          <p:spPr>
            <a:xfrm>
              <a:off x="5368257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xmlns="" id="{1466BDBA-736A-EAAD-77F8-AC20FBAB31C8}"/>
                </a:ext>
              </a:extLst>
            </p:cNvPr>
            <p:cNvSpPr/>
            <p:nvPr userDrawn="1"/>
          </p:nvSpPr>
          <p:spPr>
            <a:xfrm>
              <a:off x="5558781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1" name="椭圆 220">
              <a:extLst>
                <a:ext uri="{FF2B5EF4-FFF2-40B4-BE49-F238E27FC236}">
                  <a16:creationId xmlns:a16="http://schemas.microsoft.com/office/drawing/2014/main" xmlns="" id="{BB7B4ACE-0F1E-1A5B-BB83-3F226D4665C7}"/>
                </a:ext>
              </a:extLst>
            </p:cNvPr>
            <p:cNvSpPr/>
            <p:nvPr userDrawn="1"/>
          </p:nvSpPr>
          <p:spPr>
            <a:xfrm>
              <a:off x="5749305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2" name="椭圆 221">
              <a:extLst>
                <a:ext uri="{FF2B5EF4-FFF2-40B4-BE49-F238E27FC236}">
                  <a16:creationId xmlns:a16="http://schemas.microsoft.com/office/drawing/2014/main" xmlns="" id="{98D6C1CB-E70B-F73D-F2C2-94F9A57455A2}"/>
                </a:ext>
              </a:extLst>
            </p:cNvPr>
            <p:cNvSpPr/>
            <p:nvPr userDrawn="1"/>
          </p:nvSpPr>
          <p:spPr>
            <a:xfrm>
              <a:off x="5939829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xmlns="" id="{8942C637-D1C4-2178-DB12-8F522517CC2B}"/>
                </a:ext>
              </a:extLst>
            </p:cNvPr>
            <p:cNvSpPr/>
            <p:nvPr userDrawn="1"/>
          </p:nvSpPr>
          <p:spPr>
            <a:xfrm>
              <a:off x="6130353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4" name="椭圆 223">
              <a:extLst>
                <a:ext uri="{FF2B5EF4-FFF2-40B4-BE49-F238E27FC236}">
                  <a16:creationId xmlns:a16="http://schemas.microsoft.com/office/drawing/2014/main" xmlns="" id="{52B22ECB-738C-976D-F554-F81C98295F3F}"/>
                </a:ext>
              </a:extLst>
            </p:cNvPr>
            <p:cNvSpPr/>
            <p:nvPr userDrawn="1"/>
          </p:nvSpPr>
          <p:spPr>
            <a:xfrm>
              <a:off x="6320877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5" name="椭圆 224">
              <a:extLst>
                <a:ext uri="{FF2B5EF4-FFF2-40B4-BE49-F238E27FC236}">
                  <a16:creationId xmlns:a16="http://schemas.microsoft.com/office/drawing/2014/main" xmlns="" id="{92BB4C33-AE92-0B68-48D7-8957A1E3AB74}"/>
                </a:ext>
              </a:extLst>
            </p:cNvPr>
            <p:cNvSpPr/>
            <p:nvPr userDrawn="1"/>
          </p:nvSpPr>
          <p:spPr>
            <a:xfrm>
              <a:off x="6511401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xmlns="" id="{3CEE2086-09C0-052A-DCD6-6B28BB2C724A}"/>
                </a:ext>
              </a:extLst>
            </p:cNvPr>
            <p:cNvSpPr/>
            <p:nvPr userDrawn="1"/>
          </p:nvSpPr>
          <p:spPr>
            <a:xfrm>
              <a:off x="6701924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7" name="椭圆 226">
              <a:extLst>
                <a:ext uri="{FF2B5EF4-FFF2-40B4-BE49-F238E27FC236}">
                  <a16:creationId xmlns:a16="http://schemas.microsoft.com/office/drawing/2014/main" xmlns="" id="{1AFCD30C-189B-41A6-B08F-5308663CDFA9}"/>
                </a:ext>
              </a:extLst>
            </p:cNvPr>
            <p:cNvSpPr/>
            <p:nvPr userDrawn="1"/>
          </p:nvSpPr>
          <p:spPr>
            <a:xfrm>
              <a:off x="6892448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8" name="椭圆 227">
              <a:extLst>
                <a:ext uri="{FF2B5EF4-FFF2-40B4-BE49-F238E27FC236}">
                  <a16:creationId xmlns:a16="http://schemas.microsoft.com/office/drawing/2014/main" xmlns="" id="{22B11865-E0F9-7FDE-6901-2056DA328FF2}"/>
                </a:ext>
              </a:extLst>
            </p:cNvPr>
            <p:cNvSpPr/>
            <p:nvPr userDrawn="1"/>
          </p:nvSpPr>
          <p:spPr>
            <a:xfrm>
              <a:off x="7082972" y="154861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xmlns="" id="{B23CB5C4-F444-2FE2-471F-42547960BA4B}"/>
                </a:ext>
              </a:extLst>
            </p:cNvPr>
            <p:cNvSpPr/>
            <p:nvPr userDrawn="1"/>
          </p:nvSpPr>
          <p:spPr>
            <a:xfrm>
              <a:off x="4791768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0" name="椭圆 229">
              <a:extLst>
                <a:ext uri="{FF2B5EF4-FFF2-40B4-BE49-F238E27FC236}">
                  <a16:creationId xmlns:a16="http://schemas.microsoft.com/office/drawing/2014/main" xmlns="" id="{150A1393-45D7-7DA2-969B-ED1EB3E4C985}"/>
                </a:ext>
              </a:extLst>
            </p:cNvPr>
            <p:cNvSpPr/>
            <p:nvPr userDrawn="1"/>
          </p:nvSpPr>
          <p:spPr>
            <a:xfrm>
              <a:off x="4987209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1" name="椭圆 230">
              <a:extLst>
                <a:ext uri="{FF2B5EF4-FFF2-40B4-BE49-F238E27FC236}">
                  <a16:creationId xmlns:a16="http://schemas.microsoft.com/office/drawing/2014/main" xmlns="" id="{07F5A7A7-6174-9728-31C7-1A66233BD57C}"/>
                </a:ext>
              </a:extLst>
            </p:cNvPr>
            <p:cNvSpPr/>
            <p:nvPr userDrawn="1"/>
          </p:nvSpPr>
          <p:spPr>
            <a:xfrm>
              <a:off x="5177733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2" name="椭圆 231">
              <a:extLst>
                <a:ext uri="{FF2B5EF4-FFF2-40B4-BE49-F238E27FC236}">
                  <a16:creationId xmlns:a16="http://schemas.microsoft.com/office/drawing/2014/main" xmlns="" id="{38F53220-7DB1-F243-DBA7-1A047345D797}"/>
                </a:ext>
              </a:extLst>
            </p:cNvPr>
            <p:cNvSpPr/>
            <p:nvPr userDrawn="1"/>
          </p:nvSpPr>
          <p:spPr>
            <a:xfrm>
              <a:off x="5368257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xmlns="" id="{662807BD-E338-4F31-4441-59D614D62372}"/>
                </a:ext>
              </a:extLst>
            </p:cNvPr>
            <p:cNvSpPr/>
            <p:nvPr userDrawn="1"/>
          </p:nvSpPr>
          <p:spPr>
            <a:xfrm>
              <a:off x="5558781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4" name="椭圆 233">
              <a:extLst>
                <a:ext uri="{FF2B5EF4-FFF2-40B4-BE49-F238E27FC236}">
                  <a16:creationId xmlns:a16="http://schemas.microsoft.com/office/drawing/2014/main" xmlns="" id="{6C05D43C-AC8E-E695-BDD8-8D748141C521}"/>
                </a:ext>
              </a:extLst>
            </p:cNvPr>
            <p:cNvSpPr/>
            <p:nvPr userDrawn="1"/>
          </p:nvSpPr>
          <p:spPr>
            <a:xfrm>
              <a:off x="5749305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xmlns="" id="{6E72027A-CFB7-E051-CCA7-022E7ABCACC3}"/>
                </a:ext>
              </a:extLst>
            </p:cNvPr>
            <p:cNvSpPr/>
            <p:nvPr userDrawn="1"/>
          </p:nvSpPr>
          <p:spPr>
            <a:xfrm>
              <a:off x="5939829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6" name="椭圆 235">
              <a:extLst>
                <a:ext uri="{FF2B5EF4-FFF2-40B4-BE49-F238E27FC236}">
                  <a16:creationId xmlns:a16="http://schemas.microsoft.com/office/drawing/2014/main" xmlns="" id="{9433B917-1967-C77B-121C-E1C77325BAC1}"/>
                </a:ext>
              </a:extLst>
            </p:cNvPr>
            <p:cNvSpPr/>
            <p:nvPr userDrawn="1"/>
          </p:nvSpPr>
          <p:spPr>
            <a:xfrm>
              <a:off x="6130353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7" name="椭圆 236">
              <a:extLst>
                <a:ext uri="{FF2B5EF4-FFF2-40B4-BE49-F238E27FC236}">
                  <a16:creationId xmlns:a16="http://schemas.microsoft.com/office/drawing/2014/main" xmlns="" id="{F4260293-AE85-03B4-B32B-E595B369B2ED}"/>
                </a:ext>
              </a:extLst>
            </p:cNvPr>
            <p:cNvSpPr/>
            <p:nvPr userDrawn="1"/>
          </p:nvSpPr>
          <p:spPr>
            <a:xfrm>
              <a:off x="6320877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8" name="椭圆 237">
              <a:extLst>
                <a:ext uri="{FF2B5EF4-FFF2-40B4-BE49-F238E27FC236}">
                  <a16:creationId xmlns:a16="http://schemas.microsoft.com/office/drawing/2014/main" xmlns="" id="{C28888E8-A379-DEE5-73D8-E9557C7CC1EE}"/>
                </a:ext>
              </a:extLst>
            </p:cNvPr>
            <p:cNvSpPr/>
            <p:nvPr userDrawn="1"/>
          </p:nvSpPr>
          <p:spPr>
            <a:xfrm>
              <a:off x="6511401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9" name="椭圆 238">
              <a:extLst>
                <a:ext uri="{FF2B5EF4-FFF2-40B4-BE49-F238E27FC236}">
                  <a16:creationId xmlns:a16="http://schemas.microsoft.com/office/drawing/2014/main" xmlns="" id="{A75842D7-B658-C6E2-23E6-4BA4B3D17E53}"/>
                </a:ext>
              </a:extLst>
            </p:cNvPr>
            <p:cNvSpPr/>
            <p:nvPr userDrawn="1"/>
          </p:nvSpPr>
          <p:spPr>
            <a:xfrm>
              <a:off x="6701924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0" name="椭圆 239">
              <a:extLst>
                <a:ext uri="{FF2B5EF4-FFF2-40B4-BE49-F238E27FC236}">
                  <a16:creationId xmlns:a16="http://schemas.microsoft.com/office/drawing/2014/main" xmlns="" id="{7CE5CD4B-F237-FE9A-E5A3-E4F81798A3AE}"/>
                </a:ext>
              </a:extLst>
            </p:cNvPr>
            <p:cNvSpPr/>
            <p:nvPr userDrawn="1"/>
          </p:nvSpPr>
          <p:spPr>
            <a:xfrm>
              <a:off x="6892448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1" name="椭圆 240">
              <a:extLst>
                <a:ext uri="{FF2B5EF4-FFF2-40B4-BE49-F238E27FC236}">
                  <a16:creationId xmlns:a16="http://schemas.microsoft.com/office/drawing/2014/main" xmlns="" id="{81F60D65-B34A-4802-FC4F-0B5731801B94}"/>
                </a:ext>
              </a:extLst>
            </p:cNvPr>
            <p:cNvSpPr/>
            <p:nvPr userDrawn="1"/>
          </p:nvSpPr>
          <p:spPr>
            <a:xfrm>
              <a:off x="7082972" y="170841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2" name="椭圆 241">
              <a:extLst>
                <a:ext uri="{FF2B5EF4-FFF2-40B4-BE49-F238E27FC236}">
                  <a16:creationId xmlns:a16="http://schemas.microsoft.com/office/drawing/2014/main" xmlns="" id="{190E141F-C82F-7ED8-13FB-4A1EF61F925B}"/>
                </a:ext>
              </a:extLst>
            </p:cNvPr>
            <p:cNvSpPr/>
            <p:nvPr userDrawn="1"/>
          </p:nvSpPr>
          <p:spPr>
            <a:xfrm>
              <a:off x="4791768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3" name="椭圆 242">
              <a:extLst>
                <a:ext uri="{FF2B5EF4-FFF2-40B4-BE49-F238E27FC236}">
                  <a16:creationId xmlns:a16="http://schemas.microsoft.com/office/drawing/2014/main" xmlns="" id="{684EE81F-BF0D-656A-553C-305651F4BDEE}"/>
                </a:ext>
              </a:extLst>
            </p:cNvPr>
            <p:cNvSpPr/>
            <p:nvPr userDrawn="1"/>
          </p:nvSpPr>
          <p:spPr>
            <a:xfrm>
              <a:off x="4987209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4" name="椭圆 243">
              <a:extLst>
                <a:ext uri="{FF2B5EF4-FFF2-40B4-BE49-F238E27FC236}">
                  <a16:creationId xmlns:a16="http://schemas.microsoft.com/office/drawing/2014/main" xmlns="" id="{2AA98936-DB75-D8BC-4C2E-F7BF0CDB87AB}"/>
                </a:ext>
              </a:extLst>
            </p:cNvPr>
            <p:cNvSpPr/>
            <p:nvPr userDrawn="1"/>
          </p:nvSpPr>
          <p:spPr>
            <a:xfrm>
              <a:off x="5177733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5" name="椭圆 244">
              <a:extLst>
                <a:ext uri="{FF2B5EF4-FFF2-40B4-BE49-F238E27FC236}">
                  <a16:creationId xmlns:a16="http://schemas.microsoft.com/office/drawing/2014/main" xmlns="" id="{1AB8B4FD-9621-227C-1A40-FB8870E0F8F9}"/>
                </a:ext>
              </a:extLst>
            </p:cNvPr>
            <p:cNvSpPr/>
            <p:nvPr userDrawn="1"/>
          </p:nvSpPr>
          <p:spPr>
            <a:xfrm>
              <a:off x="5368257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6" name="椭圆 245">
              <a:extLst>
                <a:ext uri="{FF2B5EF4-FFF2-40B4-BE49-F238E27FC236}">
                  <a16:creationId xmlns:a16="http://schemas.microsoft.com/office/drawing/2014/main" xmlns="" id="{656A1251-6C16-E87F-0C62-889D35978CD7}"/>
                </a:ext>
              </a:extLst>
            </p:cNvPr>
            <p:cNvSpPr/>
            <p:nvPr userDrawn="1"/>
          </p:nvSpPr>
          <p:spPr>
            <a:xfrm>
              <a:off x="5558781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7" name="椭圆 246">
              <a:extLst>
                <a:ext uri="{FF2B5EF4-FFF2-40B4-BE49-F238E27FC236}">
                  <a16:creationId xmlns:a16="http://schemas.microsoft.com/office/drawing/2014/main" xmlns="" id="{C19F0D16-02FE-35A8-92F6-B1D46E2E205E}"/>
                </a:ext>
              </a:extLst>
            </p:cNvPr>
            <p:cNvSpPr/>
            <p:nvPr userDrawn="1"/>
          </p:nvSpPr>
          <p:spPr>
            <a:xfrm>
              <a:off x="5749305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xmlns="" id="{1F4ECC1A-2183-BCC1-2CB4-C1E4CC79C17E}"/>
                </a:ext>
              </a:extLst>
            </p:cNvPr>
            <p:cNvSpPr/>
            <p:nvPr userDrawn="1"/>
          </p:nvSpPr>
          <p:spPr>
            <a:xfrm>
              <a:off x="5939829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49" name="椭圆 248">
              <a:extLst>
                <a:ext uri="{FF2B5EF4-FFF2-40B4-BE49-F238E27FC236}">
                  <a16:creationId xmlns:a16="http://schemas.microsoft.com/office/drawing/2014/main" xmlns="" id="{10FA69AA-1288-BFF3-5BD4-80ABD9B89835}"/>
                </a:ext>
              </a:extLst>
            </p:cNvPr>
            <p:cNvSpPr/>
            <p:nvPr userDrawn="1"/>
          </p:nvSpPr>
          <p:spPr>
            <a:xfrm>
              <a:off x="6130353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xmlns="" id="{9AB74125-433C-A54F-A650-68F337FD87A1}"/>
                </a:ext>
              </a:extLst>
            </p:cNvPr>
            <p:cNvSpPr/>
            <p:nvPr userDrawn="1"/>
          </p:nvSpPr>
          <p:spPr>
            <a:xfrm>
              <a:off x="6320877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1" name="椭圆 250">
              <a:extLst>
                <a:ext uri="{FF2B5EF4-FFF2-40B4-BE49-F238E27FC236}">
                  <a16:creationId xmlns:a16="http://schemas.microsoft.com/office/drawing/2014/main" xmlns="" id="{E488BEEA-5493-9FA7-4BCA-42119642B795}"/>
                </a:ext>
              </a:extLst>
            </p:cNvPr>
            <p:cNvSpPr/>
            <p:nvPr userDrawn="1"/>
          </p:nvSpPr>
          <p:spPr>
            <a:xfrm>
              <a:off x="6511401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2" name="椭圆 251">
              <a:extLst>
                <a:ext uri="{FF2B5EF4-FFF2-40B4-BE49-F238E27FC236}">
                  <a16:creationId xmlns:a16="http://schemas.microsoft.com/office/drawing/2014/main" xmlns="" id="{1F997733-8428-9FA0-DB82-D520FD95295B}"/>
                </a:ext>
              </a:extLst>
            </p:cNvPr>
            <p:cNvSpPr/>
            <p:nvPr userDrawn="1"/>
          </p:nvSpPr>
          <p:spPr>
            <a:xfrm>
              <a:off x="6701924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3" name="椭圆 252">
              <a:extLst>
                <a:ext uri="{FF2B5EF4-FFF2-40B4-BE49-F238E27FC236}">
                  <a16:creationId xmlns:a16="http://schemas.microsoft.com/office/drawing/2014/main" xmlns="" id="{7B5DB8BF-3E91-A139-3AFE-3671DE7508AA}"/>
                </a:ext>
              </a:extLst>
            </p:cNvPr>
            <p:cNvSpPr/>
            <p:nvPr userDrawn="1"/>
          </p:nvSpPr>
          <p:spPr>
            <a:xfrm>
              <a:off x="6892448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4" name="椭圆 253">
              <a:extLst>
                <a:ext uri="{FF2B5EF4-FFF2-40B4-BE49-F238E27FC236}">
                  <a16:creationId xmlns:a16="http://schemas.microsoft.com/office/drawing/2014/main" xmlns="" id="{7413B856-F5F0-253B-BEEB-123177C65577}"/>
                </a:ext>
              </a:extLst>
            </p:cNvPr>
            <p:cNvSpPr/>
            <p:nvPr userDrawn="1"/>
          </p:nvSpPr>
          <p:spPr>
            <a:xfrm>
              <a:off x="7082972" y="1868207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xmlns="" id="{08972472-2FD9-77D1-BF90-19A71FC91B92}"/>
                </a:ext>
              </a:extLst>
            </p:cNvPr>
            <p:cNvSpPr/>
            <p:nvPr userDrawn="1"/>
          </p:nvSpPr>
          <p:spPr>
            <a:xfrm>
              <a:off x="4791768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6" name="椭圆 255">
              <a:extLst>
                <a:ext uri="{FF2B5EF4-FFF2-40B4-BE49-F238E27FC236}">
                  <a16:creationId xmlns:a16="http://schemas.microsoft.com/office/drawing/2014/main" xmlns="" id="{FEC42A8E-0A81-685B-436F-429E159461F3}"/>
                </a:ext>
              </a:extLst>
            </p:cNvPr>
            <p:cNvSpPr/>
            <p:nvPr userDrawn="1"/>
          </p:nvSpPr>
          <p:spPr>
            <a:xfrm>
              <a:off x="4987209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7" name="椭圆 256">
              <a:extLst>
                <a:ext uri="{FF2B5EF4-FFF2-40B4-BE49-F238E27FC236}">
                  <a16:creationId xmlns:a16="http://schemas.microsoft.com/office/drawing/2014/main" xmlns="" id="{3C3ABFC4-846A-6313-E85D-AA60A4F15E03}"/>
                </a:ext>
              </a:extLst>
            </p:cNvPr>
            <p:cNvSpPr/>
            <p:nvPr userDrawn="1"/>
          </p:nvSpPr>
          <p:spPr>
            <a:xfrm>
              <a:off x="5177733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8" name="椭圆 257">
              <a:extLst>
                <a:ext uri="{FF2B5EF4-FFF2-40B4-BE49-F238E27FC236}">
                  <a16:creationId xmlns:a16="http://schemas.microsoft.com/office/drawing/2014/main" xmlns="" id="{2ED90CAB-9149-FDDE-7518-AD3B72DF869F}"/>
                </a:ext>
              </a:extLst>
            </p:cNvPr>
            <p:cNvSpPr/>
            <p:nvPr userDrawn="1"/>
          </p:nvSpPr>
          <p:spPr>
            <a:xfrm>
              <a:off x="5368257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9" name="椭圆 258">
              <a:extLst>
                <a:ext uri="{FF2B5EF4-FFF2-40B4-BE49-F238E27FC236}">
                  <a16:creationId xmlns:a16="http://schemas.microsoft.com/office/drawing/2014/main" xmlns="" id="{03EFE3B2-199A-F74D-AD42-6702CB85BBA7}"/>
                </a:ext>
              </a:extLst>
            </p:cNvPr>
            <p:cNvSpPr/>
            <p:nvPr userDrawn="1"/>
          </p:nvSpPr>
          <p:spPr>
            <a:xfrm>
              <a:off x="5558781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0" name="椭圆 259">
              <a:extLst>
                <a:ext uri="{FF2B5EF4-FFF2-40B4-BE49-F238E27FC236}">
                  <a16:creationId xmlns:a16="http://schemas.microsoft.com/office/drawing/2014/main" xmlns="" id="{4DC971F5-6BA7-97DE-12EA-1870B153F6F3}"/>
                </a:ext>
              </a:extLst>
            </p:cNvPr>
            <p:cNvSpPr/>
            <p:nvPr userDrawn="1"/>
          </p:nvSpPr>
          <p:spPr>
            <a:xfrm>
              <a:off x="5749305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1" name="椭圆 260">
              <a:extLst>
                <a:ext uri="{FF2B5EF4-FFF2-40B4-BE49-F238E27FC236}">
                  <a16:creationId xmlns:a16="http://schemas.microsoft.com/office/drawing/2014/main" xmlns="" id="{7BBA493D-C85E-002A-EBDF-9845E4128A7C}"/>
                </a:ext>
              </a:extLst>
            </p:cNvPr>
            <p:cNvSpPr/>
            <p:nvPr userDrawn="1"/>
          </p:nvSpPr>
          <p:spPr>
            <a:xfrm>
              <a:off x="5939829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xmlns="" id="{3F8EB1CE-C3CB-229E-56EC-F48F770DC94D}"/>
                </a:ext>
              </a:extLst>
            </p:cNvPr>
            <p:cNvSpPr/>
            <p:nvPr userDrawn="1"/>
          </p:nvSpPr>
          <p:spPr>
            <a:xfrm>
              <a:off x="6130353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3" name="椭圆 262">
              <a:extLst>
                <a:ext uri="{FF2B5EF4-FFF2-40B4-BE49-F238E27FC236}">
                  <a16:creationId xmlns:a16="http://schemas.microsoft.com/office/drawing/2014/main" xmlns="" id="{5B676C87-70F0-31EE-9962-BD41D1AE4147}"/>
                </a:ext>
              </a:extLst>
            </p:cNvPr>
            <p:cNvSpPr/>
            <p:nvPr userDrawn="1"/>
          </p:nvSpPr>
          <p:spPr>
            <a:xfrm>
              <a:off x="6320877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4" name="椭圆 263">
              <a:extLst>
                <a:ext uri="{FF2B5EF4-FFF2-40B4-BE49-F238E27FC236}">
                  <a16:creationId xmlns:a16="http://schemas.microsoft.com/office/drawing/2014/main" xmlns="" id="{7530F4B4-6E0B-5D62-9AA6-E6CE9F9C9228}"/>
                </a:ext>
              </a:extLst>
            </p:cNvPr>
            <p:cNvSpPr/>
            <p:nvPr userDrawn="1"/>
          </p:nvSpPr>
          <p:spPr>
            <a:xfrm>
              <a:off x="6511401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5" name="椭圆 264">
              <a:extLst>
                <a:ext uri="{FF2B5EF4-FFF2-40B4-BE49-F238E27FC236}">
                  <a16:creationId xmlns:a16="http://schemas.microsoft.com/office/drawing/2014/main" xmlns="" id="{B618EF0C-78F8-1248-D67E-229D99A7373A}"/>
                </a:ext>
              </a:extLst>
            </p:cNvPr>
            <p:cNvSpPr/>
            <p:nvPr userDrawn="1"/>
          </p:nvSpPr>
          <p:spPr>
            <a:xfrm>
              <a:off x="6701924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6" name="椭圆 265">
              <a:extLst>
                <a:ext uri="{FF2B5EF4-FFF2-40B4-BE49-F238E27FC236}">
                  <a16:creationId xmlns:a16="http://schemas.microsoft.com/office/drawing/2014/main" xmlns="" id="{926D1654-F4E2-420D-1965-A21A034D98C7}"/>
                </a:ext>
              </a:extLst>
            </p:cNvPr>
            <p:cNvSpPr/>
            <p:nvPr userDrawn="1"/>
          </p:nvSpPr>
          <p:spPr>
            <a:xfrm>
              <a:off x="6892448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67" name="椭圆 266">
              <a:extLst>
                <a:ext uri="{FF2B5EF4-FFF2-40B4-BE49-F238E27FC236}">
                  <a16:creationId xmlns:a16="http://schemas.microsoft.com/office/drawing/2014/main" xmlns="" id="{C02503BF-31F3-383F-F6D4-9E2541B48908}"/>
                </a:ext>
              </a:extLst>
            </p:cNvPr>
            <p:cNvSpPr/>
            <p:nvPr userDrawn="1"/>
          </p:nvSpPr>
          <p:spPr>
            <a:xfrm>
              <a:off x="7082972" y="2028002"/>
              <a:ext cx="49313" cy="49313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39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</a:t>
            </a:r>
            <a:r>
              <a:rPr kumimoji="1" lang="en-US" altLang="zh-CN" dirty="0" err="1"/>
              <a:t>ia</a:t>
            </a:r>
            <a:r>
              <a:rPr kumimoji="1" lang="en" altLang="zh-CN" dirty="0"/>
              <a:t>l</a:t>
            </a:r>
            <a:r>
              <a:rPr kumimoji="1" lang="zh-CN" altLang="en-US" dirty="0"/>
              <a:t>、</a:t>
            </a:r>
            <a:r>
              <a:rPr kumimoji="1" lang="en" altLang="zh-CN" dirty="0"/>
              <a:t> Ar</a:t>
            </a:r>
            <a:r>
              <a:rPr kumimoji="1" lang="en-US" altLang="zh-CN" dirty="0" err="1"/>
              <a:t>ia</a:t>
            </a:r>
            <a:r>
              <a:rPr kumimoji="1" lang="en" altLang="zh-CN" dirty="0"/>
              <a:t>l B</a:t>
            </a:r>
            <a:r>
              <a:rPr kumimoji="1" lang="en-US" altLang="zh-CN" dirty="0"/>
              <a:t>lack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Pexels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Gakki</a:t>
            </a:r>
            <a:r>
              <a:rPr kumimoji="1" lang="zh-CN" altLang="en-US" dirty="0"/>
              <a:t>颖</a:t>
            </a:r>
          </a:p>
          <a:p>
            <a:endParaRPr kumimoji="1" lang="en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xmlns="" id="{52037C6C-C3D0-B143-999B-9FBD7AAF9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06213" y="858410"/>
            <a:ext cx="2259871" cy="4308501"/>
          </a:xfrm>
        </p:spPr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700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500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sz="2000" dirty="0"/>
          </a:p>
          <a:p>
            <a:r>
              <a:rPr kumimoji="1" lang="zh-CN" altLang="en-US" dirty="0"/>
              <a:t>作者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</p:spTree>
    <p:extLst>
      <p:ext uri="{BB962C8B-B14F-4D97-AF65-F5344CB8AC3E}">
        <p14:creationId xmlns:p14="http://schemas.microsoft.com/office/powerpoint/2010/main" val="29770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图片 140">
            <a:extLst>
              <a:ext uri="{FF2B5EF4-FFF2-40B4-BE49-F238E27FC236}">
                <a16:creationId xmlns:a16="http://schemas.microsoft.com/office/drawing/2014/main" xmlns="" id="{4152A48A-6305-607B-A753-F770E7252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custGeom>
            <a:avLst/>
            <a:gdLst>
              <a:gd name="connsiteX0" fmla="*/ 0 w 2897796"/>
              <a:gd name="connsiteY0" fmla="*/ 0 h 3429000"/>
              <a:gd name="connsiteX1" fmla="*/ 2897796 w 2897796"/>
              <a:gd name="connsiteY1" fmla="*/ 0 h 3429000"/>
              <a:gd name="connsiteX2" fmla="*/ 2897796 w 2897796"/>
              <a:gd name="connsiteY2" fmla="*/ 3240643 h 3429000"/>
              <a:gd name="connsiteX3" fmla="*/ 2709439 w 2897796"/>
              <a:gd name="connsiteY3" fmla="*/ 3429000 h 3429000"/>
              <a:gd name="connsiteX4" fmla="*/ 188357 w 2897796"/>
              <a:gd name="connsiteY4" fmla="*/ 3429000 h 3429000"/>
              <a:gd name="connsiteX5" fmla="*/ 0 w 2897796"/>
              <a:gd name="connsiteY5" fmla="*/ 324064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7796" h="3429000">
                <a:moveTo>
                  <a:pt x="0" y="0"/>
                </a:moveTo>
                <a:lnTo>
                  <a:pt x="2897796" y="0"/>
                </a:lnTo>
                <a:lnTo>
                  <a:pt x="2897796" y="3240643"/>
                </a:lnTo>
                <a:cubicBezTo>
                  <a:pt x="2897796" y="3344670"/>
                  <a:pt x="2813466" y="3429000"/>
                  <a:pt x="2709439" y="3429000"/>
                </a:cubicBezTo>
                <a:lnTo>
                  <a:pt x="188357" y="3429000"/>
                </a:lnTo>
                <a:cubicBezTo>
                  <a:pt x="84330" y="3429000"/>
                  <a:pt x="0" y="3344670"/>
                  <a:pt x="0" y="3240643"/>
                </a:cubicBezTo>
                <a:close/>
              </a:path>
            </a:pathLst>
          </a:custGeom>
          <a:noFill/>
          <a:ln w="19050">
            <a:noFill/>
          </a:ln>
          <a:effectLst>
            <a:outerShdw blurRad="228600" dist="101600" dir="5400000" algn="tl" rotWithShape="0">
              <a:schemeClr val="accent1">
                <a:alpha val="30000"/>
              </a:schemeClr>
            </a:outerShdw>
          </a:effectLst>
        </p:spPr>
      </p:pic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F847C2DE-F772-775B-AA27-C021A9B2FFFA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上半年工作总结与回顾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5C55361-9111-9794-63FA-BA598DEFA462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01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7" name="矩形: 单圆角 6">
            <a:extLst>
              <a:ext uri="{FF2B5EF4-FFF2-40B4-BE49-F238E27FC236}">
                <a16:creationId xmlns:a16="http://schemas.microsoft.com/office/drawing/2014/main" xmlns="" id="{5B246D9A-0A35-CFB2-79BF-35D9E96A8961}"/>
              </a:ext>
            </a:extLst>
          </p:cNvPr>
          <p:cNvSpPr/>
          <p:nvPr/>
        </p:nvSpPr>
        <p:spPr>
          <a:xfrm>
            <a:off x="354995" y="2018892"/>
            <a:ext cx="6078856" cy="4852930"/>
          </a:xfrm>
          <a:prstGeom prst="round1Rect">
            <a:avLst>
              <a:gd name="adj" fmla="val 22908"/>
            </a:avLst>
          </a:prstGeom>
          <a:gradFill flip="none" rotWithShape="1">
            <a:gsLst>
              <a:gs pos="4000">
                <a:schemeClr val="accent1">
                  <a:lumMod val="88000"/>
                  <a:lumOff val="12000"/>
                </a:schemeClr>
              </a:gs>
              <a:gs pos="95000">
                <a:schemeClr val="accent1">
                  <a:lumMod val="86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995ED40-8365-0021-DE2E-5CEF84BBFE84}"/>
              </a:ext>
            </a:extLst>
          </p:cNvPr>
          <p:cNvSpPr txBox="1"/>
          <p:nvPr/>
        </p:nvSpPr>
        <p:spPr>
          <a:xfrm>
            <a:off x="757716" y="3861940"/>
            <a:ext cx="5441788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285750" indent="-285750" hangingPunct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回顾过去的一年，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hangingPunct="0"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    </a:t>
            </a: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在公司领导及部门全体员工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hangingPunct="0">
              <a:lnSpc>
                <a:spcPct val="130000"/>
              </a:lnSpc>
            </a:pPr>
            <a:r>
              <a:rPr lang="en-US" altLang="zh-CN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    </a:t>
            </a: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的全力支持下，各项工作开展顺利。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hangingPunct="0">
              <a:lnSpc>
                <a:spcPct val="130000"/>
              </a:lnSpc>
            </a:pP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  <a:p>
            <a:pPr marL="285750" indent="-285750" hangingPunct="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经过大家的共同努力，我们在内部管理、项目投标、业务管理、团队建设、服务满意、稳定发展等方面均取得可喜的成绩。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18A9268-3E33-EEFA-4DE3-B83674052ABC}"/>
              </a:ext>
            </a:extLst>
          </p:cNvPr>
          <p:cNvSpPr txBox="1"/>
          <p:nvPr/>
        </p:nvSpPr>
        <p:spPr>
          <a:xfrm rot="5400000">
            <a:off x="2805988" y="3911510"/>
            <a:ext cx="947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spc="6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Work Review</a:t>
            </a:r>
          </a:p>
        </p:txBody>
      </p:sp>
      <p:sp>
        <p:nvSpPr>
          <p:cNvPr id="135" name="矩形: 对角圆角 134">
            <a:extLst>
              <a:ext uri="{FF2B5EF4-FFF2-40B4-BE49-F238E27FC236}">
                <a16:creationId xmlns:a16="http://schemas.microsoft.com/office/drawing/2014/main" xmlns="" id="{39CA1CBA-D95B-186F-25BB-5E2683D7DDE8}"/>
              </a:ext>
            </a:extLst>
          </p:cNvPr>
          <p:cNvSpPr/>
          <p:nvPr/>
        </p:nvSpPr>
        <p:spPr>
          <a:xfrm>
            <a:off x="564697" y="1690960"/>
            <a:ext cx="3259914" cy="812732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bg2">
                  <a:lumMod val="20000"/>
                  <a:lumOff val="80000"/>
                </a:schemeClr>
              </a:gs>
              <a:gs pos="88000">
                <a:schemeClr val="accent3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2">
                    <a:lumMod val="75000"/>
                  </a:schemeClr>
                </a:solidFill>
              </a:rPr>
              <a:t>上半年绩效考核</a:t>
            </a:r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xmlns="" id="{F1875811-64EA-EB23-A317-2CB88AC8FE2C}"/>
              </a:ext>
            </a:extLst>
          </p:cNvPr>
          <p:cNvSpPr/>
          <p:nvPr/>
        </p:nvSpPr>
        <p:spPr>
          <a:xfrm rot="19572997">
            <a:off x="4227887" y="2372939"/>
            <a:ext cx="1828756" cy="182875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412E82EE-D5FF-9347-8D08-E38D315F59BE}"/>
              </a:ext>
            </a:extLst>
          </p:cNvPr>
          <p:cNvSpPr txBox="1"/>
          <p:nvPr/>
        </p:nvSpPr>
        <p:spPr>
          <a:xfrm>
            <a:off x="4434379" y="2703011"/>
            <a:ext cx="141577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4800" b="1" dirty="0">
                <a:solidFill>
                  <a:schemeClr val="bg2"/>
                </a:solidFill>
              </a:rPr>
              <a:t>优秀</a:t>
            </a:r>
          </a:p>
        </p:txBody>
      </p:sp>
    </p:spTree>
    <p:extLst>
      <p:ext uri="{BB962C8B-B14F-4D97-AF65-F5344CB8AC3E}">
        <p14:creationId xmlns:p14="http://schemas.microsoft.com/office/powerpoint/2010/main" val="298062198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C6FEF991-A696-91BA-0981-36D0A8877472}"/>
              </a:ext>
            </a:extLst>
          </p:cNvPr>
          <p:cNvSpPr/>
          <p:nvPr/>
        </p:nvSpPr>
        <p:spPr>
          <a:xfrm>
            <a:off x="0" y="3264911"/>
            <a:ext cx="12192000" cy="3854347"/>
          </a:xfrm>
          <a:custGeom>
            <a:avLst/>
            <a:gdLst>
              <a:gd name="connsiteX0" fmla="*/ 4731657 w 12192000"/>
              <a:gd name="connsiteY0" fmla="*/ 804 h 3854347"/>
              <a:gd name="connsiteX1" fmla="*/ 7547429 w 12192000"/>
              <a:gd name="connsiteY1" fmla="*/ 523318 h 3854347"/>
              <a:gd name="connsiteX2" fmla="*/ 10232571 w 12192000"/>
              <a:gd name="connsiteY2" fmla="*/ 102404 h 3854347"/>
              <a:gd name="connsiteX3" fmla="*/ 12105935 w 12192000"/>
              <a:gd name="connsiteY3" fmla="*/ 629681 h 3854347"/>
              <a:gd name="connsiteX4" fmla="*/ 12192000 w 12192000"/>
              <a:gd name="connsiteY4" fmla="*/ 668007 h 3854347"/>
              <a:gd name="connsiteX5" fmla="*/ 12192000 w 12192000"/>
              <a:gd name="connsiteY5" fmla="*/ 3854347 h 3854347"/>
              <a:gd name="connsiteX6" fmla="*/ 0 w 12192000"/>
              <a:gd name="connsiteY6" fmla="*/ 3854347 h 3854347"/>
              <a:gd name="connsiteX7" fmla="*/ 0 w 12192000"/>
              <a:gd name="connsiteY7" fmla="*/ 278191 h 3854347"/>
              <a:gd name="connsiteX8" fmla="*/ 258989 w 12192000"/>
              <a:gd name="connsiteY8" fmla="*/ 383164 h 3854347"/>
              <a:gd name="connsiteX9" fmla="*/ 1596571 w 12192000"/>
              <a:gd name="connsiteY9" fmla="*/ 668461 h 3854347"/>
              <a:gd name="connsiteX10" fmla="*/ 4731657 w 12192000"/>
              <a:gd name="connsiteY10" fmla="*/ 804 h 385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854347">
                <a:moveTo>
                  <a:pt x="4731657" y="804"/>
                </a:moveTo>
                <a:cubicBezTo>
                  <a:pt x="5723468" y="-23386"/>
                  <a:pt x="6630610" y="506385"/>
                  <a:pt x="7547429" y="523318"/>
                </a:cubicBezTo>
                <a:cubicBezTo>
                  <a:pt x="8464248" y="540251"/>
                  <a:pt x="9371390" y="39509"/>
                  <a:pt x="10232571" y="102404"/>
                </a:cubicBezTo>
                <a:cubicBezTo>
                  <a:pt x="10878457" y="149575"/>
                  <a:pt x="11495768" y="368197"/>
                  <a:pt x="12105935" y="629681"/>
                </a:cubicBezTo>
                <a:lnTo>
                  <a:pt x="12192000" y="668007"/>
                </a:lnTo>
                <a:lnTo>
                  <a:pt x="12192000" y="3854347"/>
                </a:lnTo>
                <a:lnTo>
                  <a:pt x="0" y="3854347"/>
                </a:lnTo>
                <a:lnTo>
                  <a:pt x="0" y="278191"/>
                </a:lnTo>
                <a:lnTo>
                  <a:pt x="258989" y="383164"/>
                </a:lnTo>
                <a:cubicBezTo>
                  <a:pt x="681264" y="541763"/>
                  <a:pt x="1121228" y="652737"/>
                  <a:pt x="1596571" y="668461"/>
                </a:cubicBezTo>
                <a:cubicBezTo>
                  <a:pt x="2547257" y="699909"/>
                  <a:pt x="3739847" y="24994"/>
                  <a:pt x="4731657" y="804"/>
                </a:cubicBezTo>
                <a:close/>
              </a:path>
            </a:pathLst>
          </a:custGeom>
          <a:gradFill flip="none" rotWithShape="1">
            <a:gsLst>
              <a:gs pos="4000">
                <a:schemeClr val="accent1"/>
              </a:gs>
              <a:gs pos="95000">
                <a:schemeClr val="accent1">
                  <a:lumMod val="50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28600" dist="88900" dir="2700000" sx="98000" sy="98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DE8E2ED8-1CC9-00E3-94EC-A24C708501E2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上半年工作总结与回顾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797B1268-0BA7-C91E-118B-E20B1374CF6F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01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3A2B5B48-E086-92C9-4943-D9C76334F2A0}"/>
              </a:ext>
            </a:extLst>
          </p:cNvPr>
          <p:cNvSpPr/>
          <p:nvPr/>
        </p:nvSpPr>
        <p:spPr>
          <a:xfrm>
            <a:off x="0" y="3465571"/>
            <a:ext cx="12192000" cy="3854347"/>
          </a:xfrm>
          <a:custGeom>
            <a:avLst/>
            <a:gdLst>
              <a:gd name="connsiteX0" fmla="*/ 4731657 w 12192000"/>
              <a:gd name="connsiteY0" fmla="*/ 804 h 3854347"/>
              <a:gd name="connsiteX1" fmla="*/ 7547429 w 12192000"/>
              <a:gd name="connsiteY1" fmla="*/ 523318 h 3854347"/>
              <a:gd name="connsiteX2" fmla="*/ 10232571 w 12192000"/>
              <a:gd name="connsiteY2" fmla="*/ 102404 h 3854347"/>
              <a:gd name="connsiteX3" fmla="*/ 12105935 w 12192000"/>
              <a:gd name="connsiteY3" fmla="*/ 629681 h 3854347"/>
              <a:gd name="connsiteX4" fmla="*/ 12192000 w 12192000"/>
              <a:gd name="connsiteY4" fmla="*/ 668007 h 3854347"/>
              <a:gd name="connsiteX5" fmla="*/ 12192000 w 12192000"/>
              <a:gd name="connsiteY5" fmla="*/ 3854347 h 3854347"/>
              <a:gd name="connsiteX6" fmla="*/ 0 w 12192000"/>
              <a:gd name="connsiteY6" fmla="*/ 3854347 h 3854347"/>
              <a:gd name="connsiteX7" fmla="*/ 0 w 12192000"/>
              <a:gd name="connsiteY7" fmla="*/ 278191 h 3854347"/>
              <a:gd name="connsiteX8" fmla="*/ 258989 w 12192000"/>
              <a:gd name="connsiteY8" fmla="*/ 383164 h 3854347"/>
              <a:gd name="connsiteX9" fmla="*/ 1596571 w 12192000"/>
              <a:gd name="connsiteY9" fmla="*/ 668461 h 3854347"/>
              <a:gd name="connsiteX10" fmla="*/ 4731657 w 12192000"/>
              <a:gd name="connsiteY10" fmla="*/ 804 h 385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854347">
                <a:moveTo>
                  <a:pt x="4731657" y="804"/>
                </a:moveTo>
                <a:cubicBezTo>
                  <a:pt x="5723468" y="-23386"/>
                  <a:pt x="6630610" y="506385"/>
                  <a:pt x="7547429" y="523318"/>
                </a:cubicBezTo>
                <a:cubicBezTo>
                  <a:pt x="8464248" y="540251"/>
                  <a:pt x="9371390" y="39509"/>
                  <a:pt x="10232571" y="102404"/>
                </a:cubicBezTo>
                <a:cubicBezTo>
                  <a:pt x="10878457" y="149575"/>
                  <a:pt x="11495768" y="368197"/>
                  <a:pt x="12105935" y="629681"/>
                </a:cubicBezTo>
                <a:lnTo>
                  <a:pt x="12192000" y="668007"/>
                </a:lnTo>
                <a:lnTo>
                  <a:pt x="12192000" y="3854347"/>
                </a:lnTo>
                <a:lnTo>
                  <a:pt x="0" y="3854347"/>
                </a:lnTo>
                <a:lnTo>
                  <a:pt x="0" y="278191"/>
                </a:lnTo>
                <a:lnTo>
                  <a:pt x="258989" y="383164"/>
                </a:lnTo>
                <a:cubicBezTo>
                  <a:pt x="681264" y="541763"/>
                  <a:pt x="1121228" y="652737"/>
                  <a:pt x="1596571" y="668461"/>
                </a:cubicBezTo>
                <a:cubicBezTo>
                  <a:pt x="2547257" y="699909"/>
                  <a:pt x="3739847" y="24994"/>
                  <a:pt x="4731657" y="80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7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228600" dist="88900" dir="2700000" sx="98000" sy="98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278EFA58-16A8-D65D-944E-58467FD34AE7}"/>
              </a:ext>
            </a:extLst>
          </p:cNvPr>
          <p:cNvSpPr/>
          <p:nvPr/>
        </p:nvSpPr>
        <p:spPr>
          <a:xfrm>
            <a:off x="747379" y="1700213"/>
            <a:ext cx="2855135" cy="4068151"/>
          </a:xfrm>
          <a:prstGeom prst="roundRect">
            <a:avLst>
              <a:gd name="adj" fmla="val 2945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6EDFA722-0E7A-9763-17F6-5BFB8150715F}"/>
              </a:ext>
            </a:extLst>
          </p:cNvPr>
          <p:cNvSpPr/>
          <p:nvPr/>
        </p:nvSpPr>
        <p:spPr>
          <a:xfrm>
            <a:off x="4648256" y="1700212"/>
            <a:ext cx="2887279" cy="4068151"/>
          </a:xfrm>
          <a:prstGeom prst="roundRect">
            <a:avLst>
              <a:gd name="adj" fmla="val 2945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0B6D702E-7EA2-E33B-D134-36B2E21994E3}"/>
              </a:ext>
            </a:extLst>
          </p:cNvPr>
          <p:cNvSpPr/>
          <p:nvPr/>
        </p:nvSpPr>
        <p:spPr>
          <a:xfrm>
            <a:off x="8512435" y="1688494"/>
            <a:ext cx="2912055" cy="4079869"/>
          </a:xfrm>
          <a:prstGeom prst="roundRect">
            <a:avLst>
              <a:gd name="adj" fmla="val 2945"/>
            </a:avLst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xmlns="" id="{2D979132-817E-63C3-9503-42228B4384BF}"/>
              </a:ext>
            </a:extLst>
          </p:cNvPr>
          <p:cNvSpPr/>
          <p:nvPr/>
        </p:nvSpPr>
        <p:spPr>
          <a:xfrm>
            <a:off x="468442" y="5372862"/>
            <a:ext cx="2855134" cy="71396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tx2">
                  <a:lumMod val="50000"/>
                </a:schemeClr>
              </a:gs>
              <a:gs pos="88000">
                <a:schemeClr val="tx2">
                  <a:lumMod val="25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信息化总概算投资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B0DDD752-BC2E-94CB-92E3-44B2DAFF8C0E}"/>
              </a:ext>
            </a:extLst>
          </p:cNvPr>
          <p:cNvSpPr/>
          <p:nvPr/>
        </p:nvSpPr>
        <p:spPr>
          <a:xfrm rot="19572997">
            <a:off x="2580940" y="4168566"/>
            <a:ext cx="1295916" cy="129591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4D78B0F-7EA9-7085-4045-B46246A6BFFC}"/>
              </a:ext>
            </a:extLst>
          </p:cNvPr>
          <p:cNvSpPr txBox="1"/>
          <p:nvPr/>
        </p:nvSpPr>
        <p:spPr>
          <a:xfrm>
            <a:off x="2640671" y="4283390"/>
            <a:ext cx="162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2"/>
                </a:solidFill>
              </a:rPr>
              <a:t>490</a:t>
            </a:r>
            <a:endParaRPr lang="zh-CN" altLang="en-US" sz="4800" b="1" dirty="0">
              <a:solidFill>
                <a:schemeClr val="bg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C8FD402-0CC9-E1B7-62B7-202601C713DB}"/>
              </a:ext>
            </a:extLst>
          </p:cNvPr>
          <p:cNvSpPr txBox="1"/>
          <p:nvPr/>
        </p:nvSpPr>
        <p:spPr>
          <a:xfrm>
            <a:off x="2898157" y="4947427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2"/>
                </a:solidFill>
              </a:rPr>
              <a:t>万元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95A9F239-B745-1FE6-ED8C-D215382C0B53}"/>
              </a:ext>
            </a:extLst>
          </p:cNvPr>
          <p:cNvSpPr txBox="1"/>
          <p:nvPr/>
        </p:nvSpPr>
        <p:spPr>
          <a:xfrm>
            <a:off x="1045584" y="2079562"/>
            <a:ext cx="2359052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rPr>
              <a:t>信息中心多次举办数据信息优化建议劳动竞赛，召集各部信息联络员积极参与公司网络信息化建设中。</a:t>
            </a:r>
            <a:endParaRPr lang="en-US" altLang="zh-CN" dirty="0">
              <a:solidFill>
                <a:schemeClr val="bg2"/>
              </a:solidFill>
              <a:latin typeface="+mn-ea"/>
              <a:cs typeface="汉仪典雅体简" panose="00020600040101010101" pitchFamily="18" charset="-122"/>
            </a:endParaRPr>
          </a:p>
        </p:txBody>
      </p:sp>
      <p:sp>
        <p:nvSpPr>
          <p:cNvPr id="16" name="矩形: 对角圆角 15">
            <a:extLst>
              <a:ext uri="{FF2B5EF4-FFF2-40B4-BE49-F238E27FC236}">
                <a16:creationId xmlns:a16="http://schemas.microsoft.com/office/drawing/2014/main" xmlns="" id="{D552FA54-C42C-5F0C-53D6-16581411E0DE}"/>
              </a:ext>
            </a:extLst>
          </p:cNvPr>
          <p:cNvSpPr/>
          <p:nvPr/>
        </p:nvSpPr>
        <p:spPr>
          <a:xfrm>
            <a:off x="8382536" y="5395559"/>
            <a:ext cx="2796462" cy="71396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tx2">
                  <a:lumMod val="50000"/>
                </a:schemeClr>
              </a:gs>
              <a:gs pos="88000">
                <a:schemeClr val="tx2">
                  <a:lumMod val="25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开辟新业务服务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BC91DC13-078E-F98F-299C-F7B24956D898}"/>
              </a:ext>
            </a:extLst>
          </p:cNvPr>
          <p:cNvSpPr/>
          <p:nvPr/>
        </p:nvSpPr>
        <p:spPr>
          <a:xfrm rot="19572997">
            <a:off x="10342949" y="4191516"/>
            <a:ext cx="1295916" cy="129591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E69B9ABE-9D0D-9A62-63B6-D264C22267FE}"/>
              </a:ext>
            </a:extLst>
          </p:cNvPr>
          <p:cNvSpPr txBox="1"/>
          <p:nvPr/>
        </p:nvSpPr>
        <p:spPr>
          <a:xfrm>
            <a:off x="10610058" y="4413249"/>
            <a:ext cx="111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2"/>
                </a:solidFill>
              </a:rPr>
              <a:t>2</a:t>
            </a:r>
            <a:endParaRPr lang="zh-CN" altLang="en-US" sz="4800" b="1" dirty="0">
              <a:solidFill>
                <a:schemeClr val="bg2"/>
              </a:solidFill>
            </a:endParaRPr>
          </a:p>
        </p:txBody>
      </p:sp>
      <p:sp>
        <p:nvSpPr>
          <p:cNvPr id="19" name="矩形: 对角圆角 18">
            <a:extLst>
              <a:ext uri="{FF2B5EF4-FFF2-40B4-BE49-F238E27FC236}">
                <a16:creationId xmlns:a16="http://schemas.microsoft.com/office/drawing/2014/main" xmlns="" id="{D7C48FBF-F67F-DF23-5DFC-B1F0D0C7E96E}"/>
              </a:ext>
            </a:extLst>
          </p:cNvPr>
          <p:cNvSpPr/>
          <p:nvPr/>
        </p:nvSpPr>
        <p:spPr>
          <a:xfrm>
            <a:off x="4434405" y="5387882"/>
            <a:ext cx="2837302" cy="71396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tx2">
                  <a:lumMod val="50000"/>
                </a:schemeClr>
              </a:gs>
              <a:gs pos="88000">
                <a:schemeClr val="tx2">
                  <a:lumMod val="25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已完成项目合同占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43182DF4-AA09-07D7-22B8-7767E891703E}"/>
              </a:ext>
            </a:extLst>
          </p:cNvPr>
          <p:cNvSpPr/>
          <p:nvPr/>
        </p:nvSpPr>
        <p:spPr>
          <a:xfrm rot="19572997">
            <a:off x="6456711" y="4180498"/>
            <a:ext cx="1295916" cy="1295916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E09D4C8-1E74-D832-8616-A2020FD981C8}"/>
              </a:ext>
            </a:extLst>
          </p:cNvPr>
          <p:cNvSpPr txBox="1"/>
          <p:nvPr/>
        </p:nvSpPr>
        <p:spPr>
          <a:xfrm>
            <a:off x="6585802" y="4397350"/>
            <a:ext cx="1623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2"/>
                </a:solidFill>
              </a:rPr>
              <a:t>60</a:t>
            </a:r>
            <a:endParaRPr lang="zh-CN" altLang="en-US" sz="4800" b="1" dirty="0">
              <a:solidFill>
                <a:schemeClr val="bg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76CD9D50-D3B1-865E-E5FE-D7B638C349D7}"/>
              </a:ext>
            </a:extLst>
          </p:cNvPr>
          <p:cNvSpPr txBox="1"/>
          <p:nvPr/>
        </p:nvSpPr>
        <p:spPr>
          <a:xfrm>
            <a:off x="4974773" y="2044207"/>
            <a:ext cx="2359052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/>
              <a:t>已完成了服务站改建及指挥中心升级</a:t>
            </a:r>
            <a:r>
              <a:rPr lang="en-US" altLang="zh-CN" dirty="0"/>
              <a:t>2</a:t>
            </a:r>
            <a:r>
              <a:rPr lang="zh-CN" altLang="en-US" dirty="0"/>
              <a:t>个项目的招投标程序，目前正走合同签约。人才调度联合开发系统还没签约。</a:t>
            </a:r>
            <a:endParaRPr lang="en-US" altLang="zh-CN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6D3E6AF8-4938-EBD0-2CD9-EA13924C4B4E}"/>
              </a:ext>
            </a:extLst>
          </p:cNvPr>
          <p:cNvSpPr txBox="1"/>
          <p:nvPr/>
        </p:nvSpPr>
        <p:spPr>
          <a:xfrm>
            <a:off x="7308228" y="4722903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2"/>
                </a:solidFill>
              </a:rPr>
              <a:t>%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638EB436-5234-95A7-0B51-EC19C30FC995}"/>
              </a:ext>
            </a:extLst>
          </p:cNvPr>
          <p:cNvSpPr txBox="1"/>
          <p:nvPr/>
        </p:nvSpPr>
        <p:spPr>
          <a:xfrm>
            <a:off x="8849384" y="2057720"/>
            <a:ext cx="2359052" cy="22699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hangingPunct="0">
              <a:lnSpc>
                <a:spcPct val="130000"/>
              </a:lnSpc>
              <a:defRPr>
                <a:solidFill>
                  <a:schemeClr val="bg2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dirty="0"/>
              <a:t>辅助教育项目已步入正轨，其网络更新和维护正同步进行。新开辟后勤服务和群众文化服务</a:t>
            </a:r>
            <a:r>
              <a:rPr lang="en-US" altLang="zh-CN" dirty="0"/>
              <a:t>2</a:t>
            </a:r>
            <a:r>
              <a:rPr lang="zh-CN" altLang="en-US" dirty="0"/>
              <a:t>个板块。</a:t>
            </a:r>
            <a:endParaRPr lang="en-US" altLang="zh-CN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15DA8D68-2FBA-F648-D110-E40C515F84DB}"/>
              </a:ext>
            </a:extLst>
          </p:cNvPr>
          <p:cNvSpPr txBox="1"/>
          <p:nvPr/>
        </p:nvSpPr>
        <p:spPr>
          <a:xfrm>
            <a:off x="10999494" y="4765785"/>
            <a:ext cx="979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2"/>
                </a:solidFill>
              </a:rPr>
              <a:t>个</a:t>
            </a:r>
          </a:p>
        </p:txBody>
      </p:sp>
    </p:spTree>
    <p:extLst>
      <p:ext uri="{BB962C8B-B14F-4D97-AF65-F5344CB8AC3E}">
        <p14:creationId xmlns:p14="http://schemas.microsoft.com/office/powerpoint/2010/main" val="233861606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D8623D57-A561-7785-CD25-851A494E6F4D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团队基本情况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FFEF3D4-DADC-375E-75C5-E02AA73FF18A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02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7DFB05-3D79-D7AB-AE0E-527D5A150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r="30156"/>
          <a:stretch/>
        </p:blipFill>
        <p:spPr>
          <a:xfrm>
            <a:off x="355600" y="1988191"/>
            <a:ext cx="2529525" cy="4869809"/>
          </a:xfrm>
          <a:custGeom>
            <a:avLst/>
            <a:gdLst>
              <a:gd name="connsiteX0" fmla="*/ 188357 w 2897796"/>
              <a:gd name="connsiteY0" fmla="*/ 0 h 3249011"/>
              <a:gd name="connsiteX1" fmla="*/ 2709439 w 2897796"/>
              <a:gd name="connsiteY1" fmla="*/ 0 h 3249011"/>
              <a:gd name="connsiteX2" fmla="*/ 2897796 w 2897796"/>
              <a:gd name="connsiteY2" fmla="*/ 188357 h 3249011"/>
              <a:gd name="connsiteX3" fmla="*/ 2897796 w 2897796"/>
              <a:gd name="connsiteY3" fmla="*/ 3249011 h 3249011"/>
              <a:gd name="connsiteX4" fmla="*/ 0 w 2897796"/>
              <a:gd name="connsiteY4" fmla="*/ 3249011 h 3249011"/>
              <a:gd name="connsiteX5" fmla="*/ 0 w 2897796"/>
              <a:gd name="connsiteY5" fmla="*/ 188357 h 3249011"/>
              <a:gd name="connsiteX6" fmla="*/ 188357 w 2897796"/>
              <a:gd name="connsiteY6" fmla="*/ 0 h 324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7796" h="3249011">
                <a:moveTo>
                  <a:pt x="188357" y="0"/>
                </a:moveTo>
                <a:lnTo>
                  <a:pt x="2709439" y="0"/>
                </a:lnTo>
                <a:cubicBezTo>
                  <a:pt x="2813466" y="0"/>
                  <a:pt x="2897796" y="84330"/>
                  <a:pt x="2897796" y="188357"/>
                </a:cubicBezTo>
                <a:lnTo>
                  <a:pt x="2897796" y="3249011"/>
                </a:lnTo>
                <a:lnTo>
                  <a:pt x="0" y="3249011"/>
                </a:lnTo>
                <a:lnTo>
                  <a:pt x="0" y="188357"/>
                </a:lnTo>
                <a:cubicBezTo>
                  <a:pt x="0" y="84330"/>
                  <a:pt x="84330" y="0"/>
                  <a:pt x="188357" y="0"/>
                </a:cubicBezTo>
                <a:close/>
              </a:path>
            </a:pathLst>
          </a:custGeom>
          <a:noFill/>
          <a:ln w="19050">
            <a:noFill/>
          </a:ln>
          <a:effectLst>
            <a:outerShdw blurRad="228600" dist="101600" dir="5400000" algn="tl" rotWithShape="0">
              <a:schemeClr val="accent1">
                <a:alpha val="30000"/>
              </a:scheme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51C5681-78DF-7F06-83F2-319AA92B5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r="37251"/>
          <a:stretch/>
        </p:blipFill>
        <p:spPr>
          <a:xfrm>
            <a:off x="3555122" y="0"/>
            <a:ext cx="2360453" cy="5104947"/>
          </a:xfrm>
          <a:custGeom>
            <a:avLst/>
            <a:gdLst>
              <a:gd name="connsiteX0" fmla="*/ 0 w 2897796"/>
              <a:gd name="connsiteY0" fmla="*/ 0 h 3429000"/>
              <a:gd name="connsiteX1" fmla="*/ 2897796 w 2897796"/>
              <a:gd name="connsiteY1" fmla="*/ 0 h 3429000"/>
              <a:gd name="connsiteX2" fmla="*/ 2897796 w 2897796"/>
              <a:gd name="connsiteY2" fmla="*/ 3240643 h 3429000"/>
              <a:gd name="connsiteX3" fmla="*/ 2709439 w 2897796"/>
              <a:gd name="connsiteY3" fmla="*/ 3429000 h 3429000"/>
              <a:gd name="connsiteX4" fmla="*/ 188357 w 2897796"/>
              <a:gd name="connsiteY4" fmla="*/ 3429000 h 3429000"/>
              <a:gd name="connsiteX5" fmla="*/ 0 w 2897796"/>
              <a:gd name="connsiteY5" fmla="*/ 324064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7796" h="3429000">
                <a:moveTo>
                  <a:pt x="0" y="0"/>
                </a:moveTo>
                <a:lnTo>
                  <a:pt x="2897796" y="0"/>
                </a:lnTo>
                <a:lnTo>
                  <a:pt x="2897796" y="3240643"/>
                </a:lnTo>
                <a:cubicBezTo>
                  <a:pt x="2897796" y="3344670"/>
                  <a:pt x="2813466" y="3429000"/>
                  <a:pt x="2709439" y="3429000"/>
                </a:cubicBezTo>
                <a:lnTo>
                  <a:pt x="188357" y="3429000"/>
                </a:lnTo>
                <a:cubicBezTo>
                  <a:pt x="84330" y="3429000"/>
                  <a:pt x="0" y="3344670"/>
                  <a:pt x="0" y="3240643"/>
                </a:cubicBezTo>
                <a:close/>
              </a:path>
            </a:pathLst>
          </a:custGeom>
          <a:noFill/>
          <a:ln w="19050">
            <a:noFill/>
          </a:ln>
          <a:effectLst>
            <a:outerShdw blurRad="228600" dist="101600" dir="5400000" algn="tl" rotWithShape="0">
              <a:schemeClr val="accent1">
                <a:alpha val="30000"/>
              </a:scheme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8D6376D-8038-8BB5-3D3D-D3A2AE5EAB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40662"/>
          <a:stretch/>
        </p:blipFill>
        <p:spPr>
          <a:xfrm>
            <a:off x="6241710" y="1700213"/>
            <a:ext cx="2360453" cy="5157787"/>
          </a:xfrm>
          <a:custGeom>
            <a:avLst/>
            <a:gdLst>
              <a:gd name="connsiteX0" fmla="*/ 188357 w 2897796"/>
              <a:gd name="connsiteY0" fmla="*/ 0 h 3249011"/>
              <a:gd name="connsiteX1" fmla="*/ 2709439 w 2897796"/>
              <a:gd name="connsiteY1" fmla="*/ 0 h 3249011"/>
              <a:gd name="connsiteX2" fmla="*/ 2897796 w 2897796"/>
              <a:gd name="connsiteY2" fmla="*/ 188357 h 3249011"/>
              <a:gd name="connsiteX3" fmla="*/ 2897796 w 2897796"/>
              <a:gd name="connsiteY3" fmla="*/ 3249011 h 3249011"/>
              <a:gd name="connsiteX4" fmla="*/ 0 w 2897796"/>
              <a:gd name="connsiteY4" fmla="*/ 3249011 h 3249011"/>
              <a:gd name="connsiteX5" fmla="*/ 0 w 2897796"/>
              <a:gd name="connsiteY5" fmla="*/ 188357 h 3249011"/>
              <a:gd name="connsiteX6" fmla="*/ 188357 w 2897796"/>
              <a:gd name="connsiteY6" fmla="*/ 0 h 324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7796" h="3249011">
                <a:moveTo>
                  <a:pt x="188357" y="0"/>
                </a:moveTo>
                <a:lnTo>
                  <a:pt x="2709439" y="0"/>
                </a:lnTo>
                <a:cubicBezTo>
                  <a:pt x="2813466" y="0"/>
                  <a:pt x="2897796" y="84330"/>
                  <a:pt x="2897796" y="188357"/>
                </a:cubicBezTo>
                <a:lnTo>
                  <a:pt x="2897796" y="3249011"/>
                </a:lnTo>
                <a:lnTo>
                  <a:pt x="0" y="3249011"/>
                </a:lnTo>
                <a:lnTo>
                  <a:pt x="0" y="188357"/>
                </a:lnTo>
                <a:cubicBezTo>
                  <a:pt x="0" y="84330"/>
                  <a:pt x="84330" y="0"/>
                  <a:pt x="188357" y="0"/>
                </a:cubicBezTo>
                <a:close/>
              </a:path>
            </a:pathLst>
          </a:custGeom>
          <a:noFill/>
          <a:ln w="19050">
            <a:noFill/>
          </a:ln>
          <a:effectLst>
            <a:outerShdw blurRad="228600" dist="101600" dir="5400000" algn="tl" rotWithShape="0">
              <a:schemeClr val="accent1">
                <a:alpha val="30000"/>
              </a:schemeClr>
            </a:outerShdw>
          </a:effectLst>
        </p:spPr>
      </p:pic>
      <p:sp>
        <p:nvSpPr>
          <p:cNvPr id="10" name="矩形: 对角圆角 9">
            <a:extLst>
              <a:ext uri="{FF2B5EF4-FFF2-40B4-BE49-F238E27FC236}">
                <a16:creationId xmlns:a16="http://schemas.microsoft.com/office/drawing/2014/main" xmlns="" id="{B54DAB54-5132-FD13-6AF4-98D25032AB11}"/>
              </a:ext>
            </a:extLst>
          </p:cNvPr>
          <p:cNvSpPr/>
          <p:nvPr/>
        </p:nvSpPr>
        <p:spPr>
          <a:xfrm>
            <a:off x="1620362" y="1704367"/>
            <a:ext cx="1105794" cy="65992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bg2">
                  <a:lumMod val="20000"/>
                  <a:lumOff val="80000"/>
                </a:schemeClr>
              </a:gs>
              <a:gs pos="88000">
                <a:schemeClr val="accent3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KELLY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矩形: 对角圆角 10">
            <a:extLst>
              <a:ext uri="{FF2B5EF4-FFF2-40B4-BE49-F238E27FC236}">
                <a16:creationId xmlns:a16="http://schemas.microsoft.com/office/drawing/2014/main" xmlns="" id="{29D94C30-C45A-B2A4-21B5-757AC47C75FE}"/>
              </a:ext>
            </a:extLst>
          </p:cNvPr>
          <p:cNvSpPr/>
          <p:nvPr/>
        </p:nvSpPr>
        <p:spPr>
          <a:xfrm>
            <a:off x="3714091" y="4854017"/>
            <a:ext cx="1105794" cy="65992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bg2">
                  <a:lumMod val="20000"/>
                  <a:lumOff val="80000"/>
                </a:schemeClr>
              </a:gs>
              <a:gs pos="88000">
                <a:schemeClr val="accent3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MIKE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矩形: 对角圆角 11">
            <a:extLst>
              <a:ext uri="{FF2B5EF4-FFF2-40B4-BE49-F238E27FC236}">
                <a16:creationId xmlns:a16="http://schemas.microsoft.com/office/drawing/2014/main" xmlns="" id="{3CD140E6-E411-A379-E9BF-CBD0CF4745DA}"/>
              </a:ext>
            </a:extLst>
          </p:cNvPr>
          <p:cNvSpPr/>
          <p:nvPr/>
        </p:nvSpPr>
        <p:spPr>
          <a:xfrm>
            <a:off x="7247334" y="1471413"/>
            <a:ext cx="1105794" cy="659926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4000">
                <a:schemeClr val="bg2">
                  <a:lumMod val="20000"/>
                  <a:lumOff val="80000"/>
                </a:schemeClr>
              </a:gs>
              <a:gs pos="88000">
                <a:schemeClr val="accent3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</a:rPr>
              <a:t>KAY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xmlns="" id="{07207064-C9E1-ACD0-1018-B310BC6A6B73}"/>
              </a:ext>
            </a:extLst>
          </p:cNvPr>
          <p:cNvSpPr txBox="1"/>
          <p:nvPr/>
        </p:nvSpPr>
        <p:spPr>
          <a:xfrm>
            <a:off x="-184838" y="5981584"/>
            <a:ext cx="947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spc="6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OUR TEAM</a:t>
            </a:r>
          </a:p>
        </p:txBody>
      </p:sp>
      <p:sp>
        <p:nvSpPr>
          <p:cNvPr id="132" name="文本占位符 8">
            <a:extLst>
              <a:ext uri="{FF2B5EF4-FFF2-40B4-BE49-F238E27FC236}">
                <a16:creationId xmlns:a16="http://schemas.microsoft.com/office/drawing/2014/main" xmlns="" id="{6776E43F-FCCB-E3CD-D224-7AFFB2A2D0AE}"/>
              </a:ext>
            </a:extLst>
          </p:cNvPr>
          <p:cNvSpPr txBox="1">
            <a:spLocks/>
          </p:cNvSpPr>
          <p:nvPr/>
        </p:nvSpPr>
        <p:spPr>
          <a:xfrm>
            <a:off x="8717850" y="2307525"/>
            <a:ext cx="2816416" cy="522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团队管理人员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xmlns="" id="{299F4E68-BA9B-696E-2A4C-C3689DA10D86}"/>
              </a:ext>
            </a:extLst>
          </p:cNvPr>
          <p:cNvSpPr txBox="1"/>
          <p:nvPr/>
        </p:nvSpPr>
        <p:spPr>
          <a:xfrm>
            <a:off x="9272160" y="3113573"/>
            <a:ext cx="2359052" cy="28427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策划总监：</a:t>
            </a:r>
            <a:r>
              <a:rPr lang="en-US" altLang="zh-CN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KELLY</a:t>
            </a:r>
          </a:p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设计总监：</a:t>
            </a:r>
            <a:r>
              <a:rPr lang="en-US" altLang="zh-CN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MIKE</a:t>
            </a:r>
          </a:p>
          <a:p>
            <a:pPr hangingPunct="0">
              <a:lnSpc>
                <a:spcPct val="130000"/>
              </a:lnSpc>
            </a:pPr>
            <a:r>
              <a:rPr lang="zh-CN" altLang="en-US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公关经理：</a:t>
            </a:r>
            <a:r>
              <a:rPr lang="en-US" altLang="zh-CN" dirty="0">
                <a:solidFill>
                  <a:schemeClr val="tx2"/>
                </a:solidFill>
                <a:latin typeface="+mn-ea"/>
                <a:cs typeface="汉仪典雅体简" panose="00020600040101010101" pitchFamily="18" charset="-122"/>
              </a:rPr>
              <a:t>KAY</a:t>
            </a:r>
          </a:p>
        </p:txBody>
      </p: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xmlns="" id="{BEE18A0D-EB1B-CCAE-7AE3-634A3BF4CF55}"/>
              </a:ext>
            </a:extLst>
          </p:cNvPr>
          <p:cNvCxnSpPr>
            <a:cxnSpLocks/>
          </p:cNvCxnSpPr>
          <p:nvPr/>
        </p:nvCxnSpPr>
        <p:spPr>
          <a:xfrm>
            <a:off x="9288938" y="2857406"/>
            <a:ext cx="17885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87526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559D60A6-1BF4-8CF9-96AD-AF7F7386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8996"/>
            <a:ext cx="12192000" cy="5650991"/>
          </a:xfrm>
          <a:prstGeom prst="rect">
            <a:avLst/>
          </a:prstGeom>
        </p:spPr>
      </p:pic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10E4A802-B245-F5E3-3455-B616BEA3C9A4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团队基本情况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F9E242DF-6567-78A5-D933-ED3AB1E29971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02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5700B24B-6F86-3413-37B1-6E24C77BADB3}"/>
              </a:ext>
            </a:extLst>
          </p:cNvPr>
          <p:cNvSpPr txBox="1"/>
          <p:nvPr/>
        </p:nvSpPr>
        <p:spPr>
          <a:xfrm>
            <a:off x="6250238" y="650664"/>
            <a:ext cx="947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spc="6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noFill/>
                <a:latin typeface="+mj-lt"/>
              </a:rPr>
              <a:t>OUR TEAM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BED4823A-02F2-F2E4-8585-4142AE1576DC}"/>
              </a:ext>
            </a:extLst>
          </p:cNvPr>
          <p:cNvSpPr txBox="1"/>
          <p:nvPr/>
        </p:nvSpPr>
        <p:spPr>
          <a:xfrm>
            <a:off x="8078333" y="1246987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团队核心成员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264BF4A5-6115-F1CE-2223-4C5F3C977BC7}"/>
              </a:ext>
            </a:extLst>
          </p:cNvPr>
          <p:cNvCxnSpPr>
            <a:cxnSpLocks/>
          </p:cNvCxnSpPr>
          <p:nvPr/>
        </p:nvCxnSpPr>
        <p:spPr>
          <a:xfrm>
            <a:off x="8645017" y="1796667"/>
            <a:ext cx="178795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284007FA-AA2E-613C-1E32-73573A275389}"/>
              </a:ext>
            </a:extLst>
          </p:cNvPr>
          <p:cNvSpPr/>
          <p:nvPr/>
        </p:nvSpPr>
        <p:spPr>
          <a:xfrm>
            <a:off x="7746" y="5619403"/>
            <a:ext cx="12192000" cy="12469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BF4FF06F-94B5-5B5F-9709-DD1A86D0EF27}"/>
              </a:ext>
            </a:extLst>
          </p:cNvPr>
          <p:cNvSpPr txBox="1"/>
          <p:nvPr/>
        </p:nvSpPr>
        <p:spPr>
          <a:xfrm>
            <a:off x="355600" y="573409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JONE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AB8A0564-4653-B3DE-7864-BF8DA6B49EF4}"/>
              </a:ext>
            </a:extLst>
          </p:cNvPr>
          <p:cNvSpPr txBox="1"/>
          <p:nvPr/>
        </p:nvSpPr>
        <p:spPr>
          <a:xfrm>
            <a:off x="400933" y="6180895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人力组</a:t>
            </a:r>
            <a:endParaRPr lang="en-US" altLang="zh-CN" b="1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668BED68-5EE8-2F57-CBB1-77B58C690F1B}"/>
              </a:ext>
            </a:extLst>
          </p:cNvPr>
          <p:cNvSpPr txBox="1"/>
          <p:nvPr/>
        </p:nvSpPr>
        <p:spPr>
          <a:xfrm>
            <a:off x="2535104" y="573409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JACK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18885CD5-69B1-F726-AF4E-073E43012459}"/>
              </a:ext>
            </a:extLst>
          </p:cNvPr>
          <p:cNvSpPr txBox="1"/>
          <p:nvPr/>
        </p:nvSpPr>
        <p:spPr>
          <a:xfrm>
            <a:off x="2573840" y="6215320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公关组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80F4721-EB60-47D2-27F2-B3598F8BC088}"/>
              </a:ext>
            </a:extLst>
          </p:cNvPr>
          <p:cNvSpPr txBox="1"/>
          <p:nvPr/>
        </p:nvSpPr>
        <p:spPr>
          <a:xfrm>
            <a:off x="4443597" y="5742509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JASSICA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1E239D53-B920-375E-1DB4-A2A97CE6AA0D}"/>
              </a:ext>
            </a:extLst>
          </p:cNvPr>
          <p:cNvSpPr txBox="1"/>
          <p:nvPr/>
        </p:nvSpPr>
        <p:spPr>
          <a:xfrm>
            <a:off x="4708955" y="6228368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行政组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3B041621-23EF-A4D6-0C76-235C48496AD4}"/>
              </a:ext>
            </a:extLst>
          </p:cNvPr>
          <p:cNvSpPr txBox="1"/>
          <p:nvPr/>
        </p:nvSpPr>
        <p:spPr>
          <a:xfrm>
            <a:off x="6934074" y="570056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ROSE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1A3552FF-A519-5CBE-4A22-DAC1E6983F32}"/>
              </a:ext>
            </a:extLst>
          </p:cNvPr>
          <p:cNvSpPr txBox="1"/>
          <p:nvPr/>
        </p:nvSpPr>
        <p:spPr>
          <a:xfrm>
            <a:off x="6984897" y="622516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设计组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C7F80702-50A3-0220-47B9-8B75710F6900}"/>
              </a:ext>
            </a:extLst>
          </p:cNvPr>
          <p:cNvSpPr txBox="1"/>
          <p:nvPr/>
        </p:nvSpPr>
        <p:spPr>
          <a:xfrm>
            <a:off x="8869167" y="5708953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JOE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1B1FDECB-09D1-B1B7-DBC9-18718C9BF2C3}"/>
              </a:ext>
            </a:extLst>
          </p:cNvPr>
          <p:cNvSpPr txBox="1"/>
          <p:nvPr/>
        </p:nvSpPr>
        <p:spPr>
          <a:xfrm>
            <a:off x="8851870" y="6207336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安全组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36A58145-8FDD-E8FB-40D1-8643ED5C4814}"/>
              </a:ext>
            </a:extLst>
          </p:cNvPr>
          <p:cNvSpPr txBox="1"/>
          <p:nvPr/>
        </p:nvSpPr>
        <p:spPr>
          <a:xfrm>
            <a:off x="10905453" y="5697947"/>
            <a:ext cx="1421903" cy="2473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BOB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9EA782AF-3A81-4232-F856-25FD05E3918E}"/>
              </a:ext>
            </a:extLst>
          </p:cNvPr>
          <p:cNvSpPr txBox="1"/>
          <p:nvPr/>
        </p:nvSpPr>
        <p:spPr>
          <a:xfrm>
            <a:off x="10905453" y="6200283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后勤组</a:t>
            </a:r>
            <a:endParaRPr lang="en-US" altLang="zh-CN" b="1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346743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E653DEE8-F8DA-CA48-A73C-B5BCCE5BD2DE}"/>
              </a:ext>
            </a:extLst>
          </p:cNvPr>
          <p:cNvGrpSpPr/>
          <p:nvPr/>
        </p:nvGrpSpPr>
        <p:grpSpPr>
          <a:xfrm>
            <a:off x="757716" y="2401350"/>
            <a:ext cx="3807278" cy="3815389"/>
            <a:chOff x="1044083" y="1688698"/>
            <a:chExt cx="3807278" cy="3815389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xmlns="" id="{B2104B62-A46A-A248-A02E-C8A7E44C0E3A}"/>
                </a:ext>
              </a:extLst>
            </p:cNvPr>
            <p:cNvSpPr>
              <a:spLocks/>
            </p:cNvSpPr>
            <p:nvPr/>
          </p:nvSpPr>
          <p:spPr>
            <a:xfrm>
              <a:off x="1044083" y="1696813"/>
              <a:ext cx="3807278" cy="3807274"/>
            </a:xfrm>
            <a:prstGeom prst="ellipse">
              <a:avLst/>
            </a:prstGeom>
            <a:gradFill flip="none" rotWithShape="1">
              <a:gsLst>
                <a:gs pos="4000">
                  <a:schemeClr val="accent1">
                    <a:lumMod val="63000"/>
                    <a:lumOff val="37000"/>
                  </a:schemeClr>
                </a:gs>
                <a:gs pos="95000">
                  <a:schemeClr val="accent1">
                    <a:lumMod val="86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77800" dist="127000" algn="l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2E3653B0-1736-1CD2-26E6-2ED1E4D87CB4}"/>
                </a:ext>
              </a:extLst>
            </p:cNvPr>
            <p:cNvGrpSpPr/>
            <p:nvPr/>
          </p:nvGrpSpPr>
          <p:grpSpPr>
            <a:xfrm>
              <a:off x="1044083" y="1688698"/>
              <a:ext cx="3807278" cy="3807278"/>
              <a:chOff x="1044084" y="1517248"/>
              <a:chExt cx="3807278" cy="3807278"/>
            </a:xfrm>
          </p:grpSpPr>
          <p:sp>
            <p:nvSpPr>
              <p:cNvPr id="12" name="不完整圆 11">
                <a:extLst>
                  <a:ext uri="{FF2B5EF4-FFF2-40B4-BE49-F238E27FC236}">
                    <a16:creationId xmlns:a16="http://schemas.microsoft.com/office/drawing/2014/main" xmlns="" id="{162E3B02-216B-D379-14A1-3D59DE562D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不完整圆 12">
                <a:extLst>
                  <a:ext uri="{FF2B5EF4-FFF2-40B4-BE49-F238E27FC236}">
                    <a16:creationId xmlns:a16="http://schemas.microsoft.com/office/drawing/2014/main" xmlns="" id="{D3664878-B4B0-68D7-1D42-00D39CD6ECF9}"/>
                  </a:ext>
                </a:extLst>
              </p:cNvPr>
              <p:cNvSpPr>
                <a:spLocks/>
              </p:cNvSpPr>
              <p:nvPr/>
            </p:nvSpPr>
            <p:spPr>
              <a:xfrm rot="3612457"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不完整圆 13">
                <a:extLst>
                  <a:ext uri="{FF2B5EF4-FFF2-40B4-BE49-F238E27FC236}">
                    <a16:creationId xmlns:a16="http://schemas.microsoft.com/office/drawing/2014/main" xmlns="" id="{285EE596-CF87-8C7E-7873-AAD2B13CD03B}"/>
                  </a:ext>
                </a:extLst>
              </p:cNvPr>
              <p:cNvSpPr>
                <a:spLocks/>
              </p:cNvSpPr>
              <p:nvPr/>
            </p:nvSpPr>
            <p:spPr>
              <a:xfrm rot="7230983"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不完整圆 14">
                <a:extLst>
                  <a:ext uri="{FF2B5EF4-FFF2-40B4-BE49-F238E27FC236}">
                    <a16:creationId xmlns:a16="http://schemas.microsoft.com/office/drawing/2014/main" xmlns="" id="{FC7E11DE-C889-ECE8-EC4A-89C7D83B2CA3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不完整圆 15">
                <a:extLst>
                  <a:ext uri="{FF2B5EF4-FFF2-40B4-BE49-F238E27FC236}">
                    <a16:creationId xmlns:a16="http://schemas.microsoft.com/office/drawing/2014/main" xmlns="" id="{02A13036-74A6-8E29-E33F-2B29EFFAE19F}"/>
                  </a:ext>
                </a:extLst>
              </p:cNvPr>
              <p:cNvSpPr>
                <a:spLocks/>
              </p:cNvSpPr>
              <p:nvPr/>
            </p:nvSpPr>
            <p:spPr>
              <a:xfrm rot="14457824"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不完整圆 16">
                <a:extLst>
                  <a:ext uri="{FF2B5EF4-FFF2-40B4-BE49-F238E27FC236}">
                    <a16:creationId xmlns:a16="http://schemas.microsoft.com/office/drawing/2014/main" xmlns="" id="{A663A965-3E38-4A45-0C92-3234969D36A3}"/>
                  </a:ext>
                </a:extLst>
              </p:cNvPr>
              <p:cNvSpPr>
                <a:spLocks/>
              </p:cNvSpPr>
              <p:nvPr/>
            </p:nvSpPr>
            <p:spPr>
              <a:xfrm rot="18030026">
                <a:off x="1044084" y="1517250"/>
                <a:ext cx="3807278" cy="3807274"/>
              </a:xfrm>
              <a:prstGeom prst="pie">
                <a:avLst>
                  <a:gd name="adj1" fmla="val 11982116"/>
                  <a:gd name="adj2" fmla="val 15587332"/>
                </a:avLst>
              </a:prstGeom>
              <a:gradFill>
                <a:gsLst>
                  <a:gs pos="4000">
                    <a:schemeClr val="bg1">
                      <a:alpha val="0"/>
                    </a:schemeClr>
                  </a:gs>
                  <a:gs pos="100000">
                    <a:schemeClr val="bg1">
                      <a:alpha val="15000"/>
                    </a:schemeClr>
                  </a:gs>
                </a:gsLst>
                <a:lin ang="8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5EC78F6F-F2C9-B102-B9C0-0BAE33464E1B}"/>
                </a:ext>
              </a:extLst>
            </p:cNvPr>
            <p:cNvSpPr/>
            <p:nvPr/>
          </p:nvSpPr>
          <p:spPr>
            <a:xfrm>
              <a:off x="2141949" y="2794677"/>
              <a:ext cx="1611546" cy="1611546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355600" dist="76200" dir="5400000" algn="t" rotWithShape="0">
                <a:schemeClr val="accent1">
                  <a:lumMod val="50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2400" b="1" dirty="0">
                  <a:gradFill flip="none" rotWithShape="1">
                    <a:gsLst>
                      <a:gs pos="4000">
                        <a:schemeClr val="accent1">
                          <a:lumMod val="80000"/>
                          <a:lumOff val="2000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项目</a:t>
              </a:r>
              <a:endParaRPr lang="en-US" altLang="zh-CN" sz="2400" b="1" dirty="0">
                <a:gradFill flip="none" rotWithShape="1">
                  <a:gsLst>
                    <a:gs pos="4000">
                      <a:schemeClr val="accent1">
                        <a:lumMod val="80000"/>
                        <a:lumOff val="2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  <a:p>
              <a:pPr algn="ctr"/>
              <a:r>
                <a:rPr lang="zh-CN" altLang="en-US" sz="2400" b="1" dirty="0">
                  <a:gradFill flip="none" rotWithShape="1">
                    <a:gsLst>
                      <a:gs pos="4000">
                        <a:schemeClr val="accent1">
                          <a:lumMod val="80000"/>
                          <a:lumOff val="2000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产值</a:t>
              </a:r>
              <a:endParaRPr lang="en-US" altLang="zh-CN" sz="2400" b="1" dirty="0">
                <a:gradFill flip="none" rotWithShape="1">
                  <a:gsLst>
                    <a:gs pos="4000">
                      <a:schemeClr val="accent1">
                        <a:lumMod val="80000"/>
                        <a:lumOff val="2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endParaRPr>
            </a:p>
            <a:p>
              <a:pPr algn="ctr"/>
              <a:r>
                <a:rPr lang="zh-CN" altLang="en-US" sz="2400" b="1" dirty="0">
                  <a:gradFill flip="none" rotWithShape="1">
                    <a:gsLst>
                      <a:gs pos="4000">
                        <a:schemeClr val="accent1">
                          <a:lumMod val="80000"/>
                          <a:lumOff val="20000"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  <a:tileRect/>
                  </a:gradFill>
                  <a:latin typeface="+mj-ea"/>
                  <a:ea typeface="+mj-ea"/>
                </a:rPr>
                <a:t>情况</a:t>
              </a:r>
            </a:p>
          </p:txBody>
        </p:sp>
      </p:grpSp>
      <p:sp>
        <p:nvSpPr>
          <p:cNvPr id="18" name="文本占位符 8">
            <a:extLst>
              <a:ext uri="{FF2B5EF4-FFF2-40B4-BE49-F238E27FC236}">
                <a16:creationId xmlns:a16="http://schemas.microsoft.com/office/drawing/2014/main" xmlns="" id="{F7778DEF-3F9D-362D-9C3C-EF664AB0C981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总体目标完成情况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2FADCB4B-EACF-90EB-B27C-B9414036B979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xmlns="" id="{580E4457-F75B-307F-CBBD-AEB58B472816}"/>
              </a:ext>
            </a:extLst>
          </p:cNvPr>
          <p:cNvSpPr/>
          <p:nvPr/>
        </p:nvSpPr>
        <p:spPr>
          <a:xfrm>
            <a:off x="4564994" y="1697675"/>
            <a:ext cx="6064766" cy="33911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xmlns="" id="{52CAD952-4B0C-04D1-6259-7115A6A84415}"/>
              </a:ext>
            </a:extLst>
          </p:cNvPr>
          <p:cNvSpPr/>
          <p:nvPr/>
        </p:nvSpPr>
        <p:spPr>
          <a:xfrm>
            <a:off x="4627140" y="1739841"/>
            <a:ext cx="3397218" cy="254784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b="1" dirty="0">
                <a:solidFill>
                  <a:schemeClr val="tx2">
                    <a:lumMod val="25000"/>
                  </a:schemeClr>
                </a:solidFill>
              </a:rPr>
              <a:t>51%</a:t>
            </a:r>
            <a:endParaRPr lang="zh-CN" altLang="en-US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40EC4CB1-60AF-02FA-B812-AEE30D682060}"/>
              </a:ext>
            </a:extLst>
          </p:cNvPr>
          <p:cNvSpPr txBox="1"/>
          <p:nvPr/>
        </p:nvSpPr>
        <p:spPr>
          <a:xfrm>
            <a:off x="1648550" y="1125961"/>
            <a:ext cx="4569388" cy="12321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今年各项目完成总产值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7267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千万元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截至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月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X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日已完成全年进度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EAC737C9-D34D-7CB9-688E-F8C3E5936172}"/>
              </a:ext>
            </a:extLst>
          </p:cNvPr>
          <p:cNvSpPr/>
          <p:nvPr/>
        </p:nvSpPr>
        <p:spPr>
          <a:xfrm>
            <a:off x="5301646" y="2316571"/>
            <a:ext cx="6002620" cy="1792919"/>
          </a:xfrm>
          <a:prstGeom prst="rect">
            <a:avLst/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298F5BAD-5A00-0FA3-CA37-C056D80E7ED7}"/>
              </a:ext>
            </a:extLst>
          </p:cNvPr>
          <p:cNvSpPr/>
          <p:nvPr/>
        </p:nvSpPr>
        <p:spPr>
          <a:xfrm>
            <a:off x="5310175" y="4330926"/>
            <a:ext cx="6002620" cy="1904820"/>
          </a:xfrm>
          <a:prstGeom prst="rect">
            <a:avLst/>
          </a:prstGeom>
          <a:gradFill>
            <a:gsLst>
              <a:gs pos="4000">
                <a:sysClr val="window" lastClr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>
            <a:outerShdw blurRad="381000" sx="102000" sy="102000" algn="ctr" rotWithShape="0">
              <a:srgbClr val="061B66">
                <a:lumMod val="50000"/>
                <a:alpha val="16000"/>
              </a:srgbClr>
            </a:outerShdw>
          </a:effectLst>
        </p:spPr>
        <p:txBody>
          <a:bodyPr rtlCol="0" anchor="ctr">
            <a:noAutofit/>
          </a:bodyPr>
          <a:lstStyle/>
          <a:p>
            <a:pPr algn="ctr"/>
            <a:endParaRPr lang="zh-CN" alt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18327EF5-4176-1454-8C14-E68E97131F47}"/>
              </a:ext>
            </a:extLst>
          </p:cNvPr>
          <p:cNvCxnSpPr>
            <a:cxnSpLocks/>
          </p:cNvCxnSpPr>
          <p:nvPr/>
        </p:nvCxnSpPr>
        <p:spPr>
          <a:xfrm>
            <a:off x="7227065" y="2543908"/>
            <a:ext cx="0" cy="139332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9A175E9F-62CE-C480-FA6E-E20367D9C695}"/>
              </a:ext>
            </a:extLst>
          </p:cNvPr>
          <p:cNvCxnSpPr>
            <a:cxnSpLocks/>
          </p:cNvCxnSpPr>
          <p:nvPr/>
        </p:nvCxnSpPr>
        <p:spPr>
          <a:xfrm>
            <a:off x="9156700" y="2547806"/>
            <a:ext cx="0" cy="139332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xmlns="" id="{95981A4F-54BD-AC60-70B2-7CDDCD893092}"/>
              </a:ext>
            </a:extLst>
          </p:cNvPr>
          <p:cNvCxnSpPr>
            <a:cxnSpLocks/>
          </p:cNvCxnSpPr>
          <p:nvPr/>
        </p:nvCxnSpPr>
        <p:spPr>
          <a:xfrm>
            <a:off x="7227065" y="4582778"/>
            <a:ext cx="0" cy="139332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xmlns="" id="{F7CCF5A3-92AE-9FC9-576D-39FFBC0E43C9}"/>
              </a:ext>
            </a:extLst>
          </p:cNvPr>
          <p:cNvCxnSpPr>
            <a:cxnSpLocks/>
          </p:cNvCxnSpPr>
          <p:nvPr/>
        </p:nvCxnSpPr>
        <p:spPr>
          <a:xfrm>
            <a:off x="9156700" y="4586676"/>
            <a:ext cx="0" cy="139332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xmlns="" id="{B1BB0562-8519-25B9-5CA9-521B7DDF7160}"/>
              </a:ext>
            </a:extLst>
          </p:cNvPr>
          <p:cNvCxnSpPr>
            <a:cxnSpLocks/>
          </p:cNvCxnSpPr>
          <p:nvPr/>
        </p:nvCxnSpPr>
        <p:spPr>
          <a:xfrm flipH="1">
            <a:off x="3373592" y="3201839"/>
            <a:ext cx="193888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xmlns="" id="{C9D055BE-B9CF-2173-8066-94F418C134D6}"/>
              </a:ext>
            </a:extLst>
          </p:cNvPr>
          <p:cNvCxnSpPr>
            <a:cxnSpLocks/>
          </p:cNvCxnSpPr>
          <p:nvPr/>
        </p:nvCxnSpPr>
        <p:spPr>
          <a:xfrm flipH="1">
            <a:off x="4109292" y="3799478"/>
            <a:ext cx="120088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xmlns="" id="{89BF33D0-A089-494F-68D7-F6A1B03FC3D9}"/>
              </a:ext>
            </a:extLst>
          </p:cNvPr>
          <p:cNvCxnSpPr>
            <a:cxnSpLocks/>
          </p:cNvCxnSpPr>
          <p:nvPr/>
        </p:nvCxnSpPr>
        <p:spPr>
          <a:xfrm flipH="1">
            <a:off x="3788005" y="5137729"/>
            <a:ext cx="1513641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xmlns="" id="{1B2F670F-7079-F0DE-E255-2D805239FAF8}"/>
              </a:ext>
            </a:extLst>
          </p:cNvPr>
          <p:cNvCxnSpPr>
            <a:cxnSpLocks/>
          </p:cNvCxnSpPr>
          <p:nvPr/>
        </p:nvCxnSpPr>
        <p:spPr>
          <a:xfrm flipH="1">
            <a:off x="2410753" y="5787677"/>
            <a:ext cx="2899422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05EA1FFE-1A2A-86F7-43C5-18CD19C3B8F5}"/>
              </a:ext>
            </a:extLst>
          </p:cNvPr>
          <p:cNvSpPr txBox="1"/>
          <p:nvPr/>
        </p:nvSpPr>
        <p:spPr>
          <a:xfrm>
            <a:off x="5683373" y="2574249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5,2050</a:t>
            </a:r>
            <a:endParaRPr lang="en-US" altLang="zh-CN" dirty="0">
              <a:solidFill>
                <a:schemeClr val="bg2">
                  <a:lumMod val="7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xmlns="" id="{2257DA68-89EE-5A7F-7DD9-3A42DB1ADCC3}"/>
              </a:ext>
            </a:extLst>
          </p:cNvPr>
          <p:cNvSpPr txBox="1"/>
          <p:nvPr/>
        </p:nvSpPr>
        <p:spPr>
          <a:xfrm>
            <a:off x="7623838" y="2574249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3,8790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xmlns="" id="{B2F193EA-5E4E-B80A-E786-031641D6DACA}"/>
              </a:ext>
            </a:extLst>
          </p:cNvPr>
          <p:cNvSpPr txBox="1"/>
          <p:nvPr/>
        </p:nvSpPr>
        <p:spPr>
          <a:xfrm>
            <a:off x="9601218" y="2582266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4,5670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xmlns="" id="{54E72D61-DE21-E0EA-4DB7-5D13AA28499C}"/>
              </a:ext>
            </a:extLst>
          </p:cNvPr>
          <p:cNvSpPr txBox="1"/>
          <p:nvPr/>
        </p:nvSpPr>
        <p:spPr>
          <a:xfrm>
            <a:off x="5907441" y="3292978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项目一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xmlns="" id="{D0841015-276F-3D5A-9469-2800FC7E775B}"/>
              </a:ext>
            </a:extLst>
          </p:cNvPr>
          <p:cNvSpPr txBox="1"/>
          <p:nvPr/>
        </p:nvSpPr>
        <p:spPr>
          <a:xfrm>
            <a:off x="7853362" y="3269509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项目二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xmlns="" id="{A546ECFF-99B4-68CA-7A53-1A3FBE99C6C7}"/>
              </a:ext>
            </a:extLst>
          </p:cNvPr>
          <p:cNvSpPr txBox="1"/>
          <p:nvPr/>
        </p:nvSpPr>
        <p:spPr>
          <a:xfrm>
            <a:off x="9850630" y="3263999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项目三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xmlns="" id="{285C0C94-7AAC-2C97-BE57-E256029E46E1}"/>
              </a:ext>
            </a:extLst>
          </p:cNvPr>
          <p:cNvSpPr txBox="1"/>
          <p:nvPr/>
        </p:nvSpPr>
        <p:spPr>
          <a:xfrm>
            <a:off x="5678122" y="468826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1,2789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xmlns="" id="{9F67AA3E-80B1-942C-7D90-EBBB9B912E9D}"/>
              </a:ext>
            </a:extLst>
          </p:cNvPr>
          <p:cNvSpPr txBox="1"/>
          <p:nvPr/>
        </p:nvSpPr>
        <p:spPr>
          <a:xfrm>
            <a:off x="7618587" y="468826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1,9876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xmlns="" id="{C0C820F8-7EC6-CA77-E75C-DE727101BF5F}"/>
              </a:ext>
            </a:extLst>
          </p:cNvPr>
          <p:cNvSpPr txBox="1"/>
          <p:nvPr/>
        </p:nvSpPr>
        <p:spPr>
          <a:xfrm>
            <a:off x="9595967" y="469628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+mn-ea"/>
                <a:cs typeface="+mn-ea"/>
                <a:sym typeface="+mn-lt"/>
              </a:rPr>
              <a:t>2,9840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xmlns="" id="{1762DD47-F7AB-AC9A-5B0C-D64B47D32310}"/>
              </a:ext>
            </a:extLst>
          </p:cNvPr>
          <p:cNvSpPr txBox="1"/>
          <p:nvPr/>
        </p:nvSpPr>
        <p:spPr>
          <a:xfrm>
            <a:off x="5902190" y="5406996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项目四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xmlns="" id="{69A3A468-D3A8-0881-E1A9-EC522B5407C5}"/>
              </a:ext>
            </a:extLst>
          </p:cNvPr>
          <p:cNvSpPr txBox="1"/>
          <p:nvPr/>
        </p:nvSpPr>
        <p:spPr>
          <a:xfrm>
            <a:off x="7848111" y="538352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项目五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EA833C62-53BB-1D52-4923-0A4B8C0805D4}"/>
              </a:ext>
            </a:extLst>
          </p:cNvPr>
          <p:cNvSpPr txBox="1"/>
          <p:nvPr/>
        </p:nvSpPr>
        <p:spPr>
          <a:xfrm>
            <a:off x="9845379" y="537801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项目六</a:t>
            </a:r>
            <a:endParaRPr lang="en-US" altLang="zh-CN" sz="1200" dirty="0">
              <a:solidFill>
                <a:schemeClr val="bg2">
                  <a:lumMod val="7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5" name="Freeform 29">
            <a:extLst>
              <a:ext uri="{FF2B5EF4-FFF2-40B4-BE49-F238E27FC236}">
                <a16:creationId xmlns:a16="http://schemas.microsoft.com/office/drawing/2014/main" xmlns="" id="{13530B82-2A8F-6256-69E0-EFDE16FC015E}"/>
              </a:ext>
            </a:extLst>
          </p:cNvPr>
          <p:cNvSpPr>
            <a:spLocks noEditPoints="1"/>
          </p:cNvSpPr>
          <p:nvPr/>
        </p:nvSpPr>
        <p:spPr bwMode="auto">
          <a:xfrm>
            <a:off x="3236187" y="5127152"/>
            <a:ext cx="531125" cy="444411"/>
          </a:xfrm>
          <a:custGeom>
            <a:avLst/>
            <a:gdLst>
              <a:gd name="T0" fmla="*/ 176 w 192"/>
              <a:gd name="T1" fmla="*/ 132 h 160"/>
              <a:gd name="T2" fmla="*/ 192 w 192"/>
              <a:gd name="T3" fmla="*/ 116 h 160"/>
              <a:gd name="T4" fmla="*/ 192 w 192"/>
              <a:gd name="T5" fmla="*/ 16 h 160"/>
              <a:gd name="T6" fmla="*/ 176 w 192"/>
              <a:gd name="T7" fmla="*/ 0 h 160"/>
              <a:gd name="T8" fmla="*/ 88 w 192"/>
              <a:gd name="T9" fmla="*/ 0 h 160"/>
              <a:gd name="T10" fmla="*/ 72 w 192"/>
              <a:gd name="T11" fmla="*/ 16 h 160"/>
              <a:gd name="T12" fmla="*/ 72 w 192"/>
              <a:gd name="T13" fmla="*/ 32 h 160"/>
              <a:gd name="T14" fmla="*/ 48 w 192"/>
              <a:gd name="T15" fmla="*/ 32 h 160"/>
              <a:gd name="T16" fmla="*/ 34 w 192"/>
              <a:gd name="T17" fmla="*/ 38 h 160"/>
              <a:gd name="T18" fmla="*/ 14 w 192"/>
              <a:gd name="T19" fmla="*/ 58 h 160"/>
              <a:gd name="T20" fmla="*/ 8 w 192"/>
              <a:gd name="T21" fmla="*/ 72 h 160"/>
              <a:gd name="T22" fmla="*/ 8 w 192"/>
              <a:gd name="T23" fmla="*/ 112 h 160"/>
              <a:gd name="T24" fmla="*/ 0 w 192"/>
              <a:gd name="T25" fmla="*/ 122 h 160"/>
              <a:gd name="T26" fmla="*/ 10 w 192"/>
              <a:gd name="T27" fmla="*/ 132 h 160"/>
              <a:gd name="T28" fmla="*/ 24 w 192"/>
              <a:gd name="T29" fmla="*/ 132 h 160"/>
              <a:gd name="T30" fmla="*/ 54 w 192"/>
              <a:gd name="T31" fmla="*/ 160 h 160"/>
              <a:gd name="T32" fmla="*/ 84 w 192"/>
              <a:gd name="T33" fmla="*/ 132 h 160"/>
              <a:gd name="T34" fmla="*/ 112 w 192"/>
              <a:gd name="T35" fmla="*/ 132 h 160"/>
              <a:gd name="T36" fmla="*/ 142 w 192"/>
              <a:gd name="T37" fmla="*/ 160 h 160"/>
              <a:gd name="T38" fmla="*/ 172 w 192"/>
              <a:gd name="T39" fmla="*/ 132 h 160"/>
              <a:gd name="T40" fmla="*/ 176 w 192"/>
              <a:gd name="T41" fmla="*/ 132 h 160"/>
              <a:gd name="T42" fmla="*/ 64 w 192"/>
              <a:gd name="T43" fmla="*/ 130 h 160"/>
              <a:gd name="T44" fmla="*/ 54 w 192"/>
              <a:gd name="T45" fmla="*/ 140 h 160"/>
              <a:gd name="T46" fmla="*/ 44 w 192"/>
              <a:gd name="T47" fmla="*/ 130 h 160"/>
              <a:gd name="T48" fmla="*/ 54 w 192"/>
              <a:gd name="T49" fmla="*/ 120 h 160"/>
              <a:gd name="T50" fmla="*/ 64 w 192"/>
              <a:gd name="T51" fmla="*/ 130 h 160"/>
              <a:gd name="T52" fmla="*/ 152 w 192"/>
              <a:gd name="T53" fmla="*/ 130 h 160"/>
              <a:gd name="T54" fmla="*/ 142 w 192"/>
              <a:gd name="T55" fmla="*/ 140 h 160"/>
              <a:gd name="T56" fmla="*/ 132 w 192"/>
              <a:gd name="T57" fmla="*/ 130 h 160"/>
              <a:gd name="T58" fmla="*/ 142 w 192"/>
              <a:gd name="T59" fmla="*/ 120 h 160"/>
              <a:gd name="T60" fmla="*/ 152 w 192"/>
              <a:gd name="T61" fmla="*/ 130 h 160"/>
              <a:gd name="T62" fmla="*/ 28 w 192"/>
              <a:gd name="T63" fmla="*/ 84 h 160"/>
              <a:gd name="T64" fmla="*/ 28 w 192"/>
              <a:gd name="T65" fmla="*/ 74 h 160"/>
              <a:gd name="T66" fmla="*/ 33 w 192"/>
              <a:gd name="T67" fmla="*/ 65 h 160"/>
              <a:gd name="T68" fmla="*/ 41 w 192"/>
              <a:gd name="T69" fmla="*/ 56 h 160"/>
              <a:gd name="T70" fmla="*/ 50 w 192"/>
              <a:gd name="T71" fmla="*/ 52 h 160"/>
              <a:gd name="T72" fmla="*/ 72 w 192"/>
              <a:gd name="T73" fmla="*/ 52 h 160"/>
              <a:gd name="T74" fmla="*/ 72 w 192"/>
              <a:gd name="T75" fmla="*/ 84 h 160"/>
              <a:gd name="T76" fmla="*/ 28 w 192"/>
              <a:gd name="T77" fmla="*/ 8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2" h="160">
                <a:moveTo>
                  <a:pt x="176" y="132"/>
                </a:moveTo>
                <a:cubicBezTo>
                  <a:pt x="185" y="132"/>
                  <a:pt x="192" y="125"/>
                  <a:pt x="192" y="1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2" y="32"/>
                  <a:pt x="38" y="34"/>
                  <a:pt x="34" y="38"/>
                </a:cubicBezTo>
                <a:cubicBezTo>
                  <a:pt x="14" y="58"/>
                  <a:pt x="14" y="58"/>
                  <a:pt x="14" y="58"/>
                </a:cubicBezTo>
                <a:cubicBezTo>
                  <a:pt x="10" y="61"/>
                  <a:pt x="8" y="66"/>
                  <a:pt x="8" y="72"/>
                </a:cubicBezTo>
                <a:cubicBezTo>
                  <a:pt x="8" y="112"/>
                  <a:pt x="8" y="112"/>
                  <a:pt x="8" y="112"/>
                </a:cubicBezTo>
                <a:cubicBezTo>
                  <a:pt x="3" y="113"/>
                  <a:pt x="0" y="117"/>
                  <a:pt x="0" y="122"/>
                </a:cubicBezTo>
                <a:cubicBezTo>
                  <a:pt x="0" y="128"/>
                  <a:pt x="4" y="132"/>
                  <a:pt x="10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5" y="148"/>
                  <a:pt x="38" y="160"/>
                  <a:pt x="54" y="160"/>
                </a:cubicBezTo>
                <a:cubicBezTo>
                  <a:pt x="70" y="160"/>
                  <a:pt x="83" y="148"/>
                  <a:pt x="84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48"/>
                  <a:pt x="126" y="160"/>
                  <a:pt x="142" y="160"/>
                </a:cubicBezTo>
                <a:cubicBezTo>
                  <a:pt x="158" y="160"/>
                  <a:pt x="171" y="148"/>
                  <a:pt x="172" y="132"/>
                </a:cubicBezTo>
                <a:lnTo>
                  <a:pt x="176" y="132"/>
                </a:lnTo>
                <a:close/>
                <a:moveTo>
                  <a:pt x="64" y="130"/>
                </a:moveTo>
                <a:cubicBezTo>
                  <a:pt x="64" y="136"/>
                  <a:pt x="60" y="140"/>
                  <a:pt x="54" y="140"/>
                </a:cubicBezTo>
                <a:cubicBezTo>
                  <a:pt x="48" y="140"/>
                  <a:pt x="44" y="136"/>
                  <a:pt x="44" y="130"/>
                </a:cubicBezTo>
                <a:cubicBezTo>
                  <a:pt x="44" y="124"/>
                  <a:pt x="48" y="120"/>
                  <a:pt x="54" y="120"/>
                </a:cubicBezTo>
                <a:cubicBezTo>
                  <a:pt x="60" y="120"/>
                  <a:pt x="64" y="124"/>
                  <a:pt x="64" y="130"/>
                </a:cubicBezTo>
                <a:close/>
                <a:moveTo>
                  <a:pt x="152" y="130"/>
                </a:moveTo>
                <a:cubicBezTo>
                  <a:pt x="152" y="136"/>
                  <a:pt x="148" y="140"/>
                  <a:pt x="142" y="140"/>
                </a:cubicBezTo>
                <a:cubicBezTo>
                  <a:pt x="136" y="140"/>
                  <a:pt x="132" y="136"/>
                  <a:pt x="132" y="130"/>
                </a:cubicBezTo>
                <a:cubicBezTo>
                  <a:pt x="132" y="124"/>
                  <a:pt x="136" y="120"/>
                  <a:pt x="142" y="120"/>
                </a:cubicBezTo>
                <a:cubicBezTo>
                  <a:pt x="148" y="120"/>
                  <a:pt x="152" y="124"/>
                  <a:pt x="152" y="130"/>
                </a:cubicBezTo>
                <a:close/>
                <a:moveTo>
                  <a:pt x="28" y="8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0"/>
                  <a:pt x="30" y="68"/>
                  <a:pt x="33" y="65"/>
                </a:cubicBezTo>
                <a:cubicBezTo>
                  <a:pt x="41" y="56"/>
                  <a:pt x="41" y="56"/>
                  <a:pt x="41" y="56"/>
                </a:cubicBezTo>
                <a:cubicBezTo>
                  <a:pt x="44" y="54"/>
                  <a:pt x="46" y="52"/>
                  <a:pt x="50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84"/>
                  <a:pt x="72" y="84"/>
                  <a:pt x="72" y="84"/>
                </a:cubicBezTo>
                <a:lnTo>
                  <a:pt x="28" y="8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46" name="Freeform 40">
            <a:extLst>
              <a:ext uri="{FF2B5EF4-FFF2-40B4-BE49-F238E27FC236}">
                <a16:creationId xmlns:a16="http://schemas.microsoft.com/office/drawing/2014/main" xmlns="" id="{164F6D7A-8930-721A-85C7-D9F77502F58D}"/>
              </a:ext>
            </a:extLst>
          </p:cNvPr>
          <p:cNvSpPr>
            <a:spLocks noEditPoints="1"/>
          </p:cNvSpPr>
          <p:nvPr/>
        </p:nvSpPr>
        <p:spPr bwMode="auto">
          <a:xfrm>
            <a:off x="2013673" y="5378017"/>
            <a:ext cx="533836" cy="482349"/>
          </a:xfrm>
          <a:custGeom>
            <a:avLst/>
            <a:gdLst>
              <a:gd name="T0" fmla="*/ 96 w 192"/>
              <a:gd name="T1" fmla="*/ 25 h 173"/>
              <a:gd name="T2" fmla="*/ 56 w 192"/>
              <a:gd name="T3" fmla="*/ 0 h 173"/>
              <a:gd name="T4" fmla="*/ 0 w 192"/>
              <a:gd name="T5" fmla="*/ 56 h 173"/>
              <a:gd name="T6" fmla="*/ 88 w 192"/>
              <a:gd name="T7" fmla="*/ 168 h 173"/>
              <a:gd name="T8" fmla="*/ 89 w 192"/>
              <a:gd name="T9" fmla="*/ 169 h 173"/>
              <a:gd name="T10" fmla="*/ 103 w 192"/>
              <a:gd name="T11" fmla="*/ 169 h 173"/>
              <a:gd name="T12" fmla="*/ 104 w 192"/>
              <a:gd name="T13" fmla="*/ 168 h 173"/>
              <a:gd name="T14" fmla="*/ 192 w 192"/>
              <a:gd name="T15" fmla="*/ 56 h 173"/>
              <a:gd name="T16" fmla="*/ 136 w 192"/>
              <a:gd name="T17" fmla="*/ 0 h 173"/>
              <a:gd name="T18" fmla="*/ 96 w 192"/>
              <a:gd name="T19" fmla="*/ 25 h 173"/>
              <a:gd name="T20" fmla="*/ 139 w 192"/>
              <a:gd name="T21" fmla="*/ 36 h 173"/>
              <a:gd name="T22" fmla="*/ 132 w 192"/>
              <a:gd name="T23" fmla="*/ 28 h 173"/>
              <a:gd name="T24" fmla="*/ 140 w 192"/>
              <a:gd name="T25" fmla="*/ 20 h 173"/>
              <a:gd name="T26" fmla="*/ 161 w 192"/>
              <a:gd name="T27" fmla="*/ 31 h 173"/>
              <a:gd name="T28" fmla="*/ 172 w 192"/>
              <a:gd name="T29" fmla="*/ 52 h 173"/>
              <a:gd name="T30" fmla="*/ 164 w 192"/>
              <a:gd name="T31" fmla="*/ 60 h 173"/>
              <a:gd name="T32" fmla="*/ 156 w 192"/>
              <a:gd name="T33" fmla="*/ 53 h 173"/>
              <a:gd name="T34" fmla="*/ 139 w 192"/>
              <a:gd name="T35" fmla="*/ 3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73">
                <a:moveTo>
                  <a:pt x="96" y="25"/>
                </a:moveTo>
                <a:cubicBezTo>
                  <a:pt x="92" y="9"/>
                  <a:pt x="72" y="0"/>
                  <a:pt x="56" y="0"/>
                </a:cubicBezTo>
                <a:cubicBezTo>
                  <a:pt x="25" y="0"/>
                  <a:pt x="0" y="24"/>
                  <a:pt x="0" y="56"/>
                </a:cubicBezTo>
                <a:cubicBezTo>
                  <a:pt x="0" y="116"/>
                  <a:pt x="57" y="132"/>
                  <a:pt x="88" y="168"/>
                </a:cubicBezTo>
                <a:cubicBezTo>
                  <a:pt x="88" y="168"/>
                  <a:pt x="89" y="169"/>
                  <a:pt x="89" y="169"/>
                </a:cubicBezTo>
                <a:cubicBezTo>
                  <a:pt x="93" y="173"/>
                  <a:pt x="99" y="173"/>
                  <a:pt x="103" y="169"/>
                </a:cubicBezTo>
                <a:cubicBezTo>
                  <a:pt x="103" y="169"/>
                  <a:pt x="104" y="168"/>
                  <a:pt x="104" y="168"/>
                </a:cubicBezTo>
                <a:cubicBezTo>
                  <a:pt x="135" y="132"/>
                  <a:pt x="192" y="116"/>
                  <a:pt x="192" y="56"/>
                </a:cubicBezTo>
                <a:cubicBezTo>
                  <a:pt x="192" y="24"/>
                  <a:pt x="167" y="0"/>
                  <a:pt x="136" y="0"/>
                </a:cubicBezTo>
                <a:cubicBezTo>
                  <a:pt x="120" y="0"/>
                  <a:pt x="100" y="9"/>
                  <a:pt x="96" y="25"/>
                </a:cubicBezTo>
                <a:close/>
                <a:moveTo>
                  <a:pt x="139" y="36"/>
                </a:moveTo>
                <a:cubicBezTo>
                  <a:pt x="135" y="35"/>
                  <a:pt x="132" y="32"/>
                  <a:pt x="132" y="28"/>
                </a:cubicBezTo>
                <a:cubicBezTo>
                  <a:pt x="132" y="24"/>
                  <a:pt x="136" y="20"/>
                  <a:pt x="140" y="20"/>
                </a:cubicBezTo>
                <a:cubicBezTo>
                  <a:pt x="146" y="20"/>
                  <a:pt x="154" y="25"/>
                  <a:pt x="161" y="31"/>
                </a:cubicBezTo>
                <a:cubicBezTo>
                  <a:pt x="167" y="37"/>
                  <a:pt x="172" y="46"/>
                  <a:pt x="172" y="52"/>
                </a:cubicBezTo>
                <a:cubicBezTo>
                  <a:pt x="172" y="56"/>
                  <a:pt x="168" y="60"/>
                  <a:pt x="164" y="60"/>
                </a:cubicBezTo>
                <a:cubicBezTo>
                  <a:pt x="160" y="60"/>
                  <a:pt x="157" y="57"/>
                  <a:pt x="156" y="53"/>
                </a:cubicBezTo>
                <a:cubicBezTo>
                  <a:pt x="154" y="45"/>
                  <a:pt x="147" y="38"/>
                  <a:pt x="139" y="3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xmlns="" id="{8F385F4D-C027-72D0-15C3-4E9934AD124F}"/>
              </a:ext>
            </a:extLst>
          </p:cNvPr>
          <p:cNvSpPr>
            <a:spLocks noEditPoints="1"/>
          </p:cNvSpPr>
          <p:nvPr/>
        </p:nvSpPr>
        <p:spPr bwMode="auto">
          <a:xfrm>
            <a:off x="2922488" y="2764384"/>
            <a:ext cx="533836" cy="533834"/>
          </a:xfrm>
          <a:custGeom>
            <a:avLst/>
            <a:gdLst>
              <a:gd name="T0" fmla="*/ 148 w 192"/>
              <a:gd name="T1" fmla="*/ 154 h 192"/>
              <a:gd name="T2" fmla="*/ 160 w 192"/>
              <a:gd name="T3" fmla="*/ 156 h 192"/>
              <a:gd name="T4" fmla="*/ 192 w 192"/>
              <a:gd name="T5" fmla="*/ 124 h 192"/>
              <a:gd name="T6" fmla="*/ 192 w 192"/>
              <a:gd name="T7" fmla="*/ 64 h 192"/>
              <a:gd name="T8" fmla="*/ 160 w 192"/>
              <a:gd name="T9" fmla="*/ 32 h 192"/>
              <a:gd name="T10" fmla="*/ 148 w 192"/>
              <a:gd name="T11" fmla="*/ 34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76 h 192"/>
              <a:gd name="T22" fmla="*/ 16 w 192"/>
              <a:gd name="T23" fmla="*/ 192 h 192"/>
              <a:gd name="T24" fmla="*/ 132 w 192"/>
              <a:gd name="T25" fmla="*/ 192 h 192"/>
              <a:gd name="T26" fmla="*/ 148 w 192"/>
              <a:gd name="T27" fmla="*/ 176 h 192"/>
              <a:gd name="T28" fmla="*/ 148 w 192"/>
              <a:gd name="T29" fmla="*/ 154 h 192"/>
              <a:gd name="T30" fmla="*/ 29 w 192"/>
              <a:gd name="T31" fmla="*/ 20 h 192"/>
              <a:gd name="T32" fmla="*/ 119 w 192"/>
              <a:gd name="T33" fmla="*/ 20 h 192"/>
              <a:gd name="T34" fmla="*/ 128 w 192"/>
              <a:gd name="T35" fmla="*/ 29 h 192"/>
              <a:gd name="T36" fmla="*/ 128 w 192"/>
              <a:gd name="T37" fmla="*/ 51 h 192"/>
              <a:gd name="T38" fmla="*/ 119 w 192"/>
              <a:gd name="T39" fmla="*/ 60 h 192"/>
              <a:gd name="T40" fmla="*/ 29 w 192"/>
              <a:gd name="T41" fmla="*/ 60 h 192"/>
              <a:gd name="T42" fmla="*/ 20 w 192"/>
              <a:gd name="T43" fmla="*/ 51 h 192"/>
              <a:gd name="T44" fmla="*/ 20 w 192"/>
              <a:gd name="T45" fmla="*/ 29 h 192"/>
              <a:gd name="T46" fmla="*/ 29 w 192"/>
              <a:gd name="T47" fmla="*/ 20 h 192"/>
              <a:gd name="T48" fmla="*/ 172 w 192"/>
              <a:gd name="T49" fmla="*/ 124 h 192"/>
              <a:gd name="T50" fmla="*/ 160 w 192"/>
              <a:gd name="T51" fmla="*/ 136 h 192"/>
              <a:gd name="T52" fmla="*/ 148 w 192"/>
              <a:gd name="T53" fmla="*/ 124 h 192"/>
              <a:gd name="T54" fmla="*/ 148 w 192"/>
              <a:gd name="T55" fmla="*/ 64 h 192"/>
              <a:gd name="T56" fmla="*/ 160 w 192"/>
              <a:gd name="T57" fmla="*/ 52 h 192"/>
              <a:gd name="T58" fmla="*/ 172 w 192"/>
              <a:gd name="T59" fmla="*/ 64 h 192"/>
              <a:gd name="T60" fmla="*/ 172 w 192"/>
              <a:gd name="T61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148" y="154"/>
                </a:moveTo>
                <a:cubicBezTo>
                  <a:pt x="152" y="155"/>
                  <a:pt x="156" y="156"/>
                  <a:pt x="160" y="156"/>
                </a:cubicBezTo>
                <a:cubicBezTo>
                  <a:pt x="178" y="156"/>
                  <a:pt x="192" y="142"/>
                  <a:pt x="192" y="124"/>
                </a:cubicBezTo>
                <a:cubicBezTo>
                  <a:pt x="192" y="64"/>
                  <a:pt x="192" y="64"/>
                  <a:pt x="192" y="64"/>
                </a:cubicBezTo>
                <a:cubicBezTo>
                  <a:pt x="192" y="46"/>
                  <a:pt x="178" y="32"/>
                  <a:pt x="160" y="32"/>
                </a:cubicBezTo>
                <a:cubicBezTo>
                  <a:pt x="156" y="32"/>
                  <a:pt x="152" y="33"/>
                  <a:pt x="148" y="3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41" y="192"/>
                  <a:pt x="148" y="185"/>
                  <a:pt x="148" y="176"/>
                </a:cubicBezTo>
                <a:lnTo>
                  <a:pt x="148" y="154"/>
                </a:lnTo>
                <a:close/>
                <a:moveTo>
                  <a:pt x="29" y="20"/>
                </a:moveTo>
                <a:cubicBezTo>
                  <a:pt x="119" y="20"/>
                  <a:pt x="119" y="20"/>
                  <a:pt x="119" y="20"/>
                </a:cubicBezTo>
                <a:cubicBezTo>
                  <a:pt x="124" y="20"/>
                  <a:pt x="128" y="24"/>
                  <a:pt x="128" y="29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8" y="56"/>
                  <a:pt x="124" y="60"/>
                  <a:pt x="119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172" y="124"/>
                </a:moveTo>
                <a:cubicBezTo>
                  <a:pt x="172" y="131"/>
                  <a:pt x="167" y="136"/>
                  <a:pt x="160" y="136"/>
                </a:cubicBezTo>
                <a:cubicBezTo>
                  <a:pt x="153" y="136"/>
                  <a:pt x="148" y="131"/>
                  <a:pt x="148" y="12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48" y="57"/>
                  <a:pt x="153" y="52"/>
                  <a:pt x="160" y="52"/>
                </a:cubicBezTo>
                <a:cubicBezTo>
                  <a:pt x="167" y="52"/>
                  <a:pt x="172" y="57"/>
                  <a:pt x="172" y="64"/>
                </a:cubicBezTo>
                <a:lnTo>
                  <a:pt x="172" y="12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xmlns="" id="{25793E71-5A32-845C-9A16-EF69B384F61C}"/>
              </a:ext>
            </a:extLst>
          </p:cNvPr>
          <p:cNvSpPr>
            <a:spLocks noEditPoints="1"/>
          </p:cNvSpPr>
          <p:nvPr/>
        </p:nvSpPr>
        <p:spPr bwMode="auto">
          <a:xfrm>
            <a:off x="3749143" y="3799801"/>
            <a:ext cx="533835" cy="531125"/>
          </a:xfrm>
          <a:custGeom>
            <a:avLst/>
            <a:gdLst>
              <a:gd name="T0" fmla="*/ 148 w 192"/>
              <a:gd name="T1" fmla="*/ 146 h 192"/>
              <a:gd name="T2" fmla="*/ 160 w 192"/>
              <a:gd name="T3" fmla="*/ 148 h 192"/>
              <a:gd name="T4" fmla="*/ 192 w 192"/>
              <a:gd name="T5" fmla="*/ 116 h 192"/>
              <a:gd name="T6" fmla="*/ 192 w 192"/>
              <a:gd name="T7" fmla="*/ 56 h 192"/>
              <a:gd name="T8" fmla="*/ 160 w 192"/>
              <a:gd name="T9" fmla="*/ 24 h 192"/>
              <a:gd name="T10" fmla="*/ 148 w 192"/>
              <a:gd name="T11" fmla="*/ 26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51 h 192"/>
              <a:gd name="T22" fmla="*/ 41 w 192"/>
              <a:gd name="T23" fmla="*/ 192 h 192"/>
              <a:gd name="T24" fmla="*/ 107 w 192"/>
              <a:gd name="T25" fmla="*/ 192 h 192"/>
              <a:gd name="T26" fmla="*/ 148 w 192"/>
              <a:gd name="T27" fmla="*/ 151 h 192"/>
              <a:gd name="T28" fmla="*/ 148 w 192"/>
              <a:gd name="T29" fmla="*/ 146 h 192"/>
              <a:gd name="T30" fmla="*/ 36 w 192"/>
              <a:gd name="T31" fmla="*/ 28 h 192"/>
              <a:gd name="T32" fmla="*/ 36 w 192"/>
              <a:gd name="T33" fmla="*/ 144 h 192"/>
              <a:gd name="T34" fmla="*/ 28 w 192"/>
              <a:gd name="T35" fmla="*/ 152 h 192"/>
              <a:gd name="T36" fmla="*/ 20 w 192"/>
              <a:gd name="T37" fmla="*/ 144 h 192"/>
              <a:gd name="T38" fmla="*/ 20 w 192"/>
              <a:gd name="T39" fmla="*/ 28 h 192"/>
              <a:gd name="T40" fmla="*/ 28 w 192"/>
              <a:gd name="T41" fmla="*/ 20 h 192"/>
              <a:gd name="T42" fmla="*/ 36 w 192"/>
              <a:gd name="T43" fmla="*/ 28 h 192"/>
              <a:gd name="T44" fmla="*/ 172 w 192"/>
              <a:gd name="T45" fmla="*/ 116 h 192"/>
              <a:gd name="T46" fmla="*/ 160 w 192"/>
              <a:gd name="T47" fmla="*/ 128 h 192"/>
              <a:gd name="T48" fmla="*/ 148 w 192"/>
              <a:gd name="T49" fmla="*/ 116 h 192"/>
              <a:gd name="T50" fmla="*/ 148 w 192"/>
              <a:gd name="T51" fmla="*/ 56 h 192"/>
              <a:gd name="T52" fmla="*/ 160 w 192"/>
              <a:gd name="T53" fmla="*/ 44 h 192"/>
              <a:gd name="T54" fmla="*/ 172 w 192"/>
              <a:gd name="T55" fmla="*/ 56 h 192"/>
              <a:gd name="T56" fmla="*/ 172 w 192"/>
              <a:gd name="T57" fmla="*/ 1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92">
                <a:moveTo>
                  <a:pt x="148" y="146"/>
                </a:moveTo>
                <a:cubicBezTo>
                  <a:pt x="152" y="147"/>
                  <a:pt x="156" y="148"/>
                  <a:pt x="160" y="148"/>
                </a:cubicBezTo>
                <a:cubicBezTo>
                  <a:pt x="178" y="148"/>
                  <a:pt x="192" y="134"/>
                  <a:pt x="192" y="11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38"/>
                  <a:pt x="178" y="24"/>
                  <a:pt x="160" y="24"/>
                </a:cubicBezTo>
                <a:cubicBezTo>
                  <a:pt x="156" y="24"/>
                  <a:pt x="152" y="25"/>
                  <a:pt x="148" y="2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74"/>
                  <a:pt x="18" y="192"/>
                  <a:pt x="41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30" y="192"/>
                  <a:pt x="148" y="174"/>
                  <a:pt x="148" y="151"/>
                </a:cubicBezTo>
                <a:lnTo>
                  <a:pt x="148" y="146"/>
                </a:lnTo>
                <a:close/>
                <a:moveTo>
                  <a:pt x="36" y="28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148"/>
                  <a:pt x="32" y="152"/>
                  <a:pt x="28" y="152"/>
                </a:cubicBezTo>
                <a:cubicBezTo>
                  <a:pt x="24" y="152"/>
                  <a:pt x="20" y="148"/>
                  <a:pt x="20" y="144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172" y="116"/>
                </a:moveTo>
                <a:cubicBezTo>
                  <a:pt x="172" y="123"/>
                  <a:pt x="167" y="128"/>
                  <a:pt x="160" y="128"/>
                </a:cubicBezTo>
                <a:cubicBezTo>
                  <a:pt x="153" y="128"/>
                  <a:pt x="148" y="123"/>
                  <a:pt x="148" y="11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8" y="49"/>
                  <a:pt x="153" y="44"/>
                  <a:pt x="160" y="44"/>
                </a:cubicBezTo>
                <a:cubicBezTo>
                  <a:pt x="167" y="44"/>
                  <a:pt x="172" y="49"/>
                  <a:pt x="172" y="56"/>
                </a:cubicBezTo>
                <a:lnTo>
                  <a:pt x="172" y="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50" name="Freeform 68">
            <a:extLst>
              <a:ext uri="{FF2B5EF4-FFF2-40B4-BE49-F238E27FC236}">
                <a16:creationId xmlns:a16="http://schemas.microsoft.com/office/drawing/2014/main" xmlns="" id="{15B52696-98A6-51AB-C1D1-5DC241B62F22}"/>
              </a:ext>
            </a:extLst>
          </p:cNvPr>
          <p:cNvSpPr>
            <a:spLocks noEditPoints="1"/>
          </p:cNvSpPr>
          <p:nvPr/>
        </p:nvSpPr>
        <p:spPr bwMode="auto">
          <a:xfrm>
            <a:off x="995711" y="4304989"/>
            <a:ext cx="533836" cy="466089"/>
          </a:xfrm>
          <a:custGeom>
            <a:avLst/>
            <a:gdLst>
              <a:gd name="T0" fmla="*/ 100 w 192"/>
              <a:gd name="T1" fmla="*/ 138 h 168"/>
              <a:gd name="T2" fmla="*/ 98 w 192"/>
              <a:gd name="T3" fmla="*/ 128 h 168"/>
              <a:gd name="T4" fmla="*/ 122 w 192"/>
              <a:gd name="T5" fmla="*/ 128 h 168"/>
              <a:gd name="T6" fmla="*/ 120 w 192"/>
              <a:gd name="T7" fmla="*/ 138 h 168"/>
              <a:gd name="T8" fmla="*/ 150 w 192"/>
              <a:gd name="T9" fmla="*/ 168 h 168"/>
              <a:gd name="T10" fmla="*/ 180 w 192"/>
              <a:gd name="T11" fmla="*/ 138 h 168"/>
              <a:gd name="T12" fmla="*/ 150 w 192"/>
              <a:gd name="T13" fmla="*/ 108 h 168"/>
              <a:gd name="T14" fmla="*/ 84 w 192"/>
              <a:gd name="T15" fmla="*/ 108 h 168"/>
              <a:gd name="T16" fmla="*/ 76 w 192"/>
              <a:gd name="T17" fmla="*/ 100 h 168"/>
              <a:gd name="T18" fmla="*/ 84 w 192"/>
              <a:gd name="T19" fmla="*/ 92 h 168"/>
              <a:gd name="T20" fmla="*/ 153 w 192"/>
              <a:gd name="T21" fmla="*/ 92 h 168"/>
              <a:gd name="T22" fmla="*/ 169 w 192"/>
              <a:gd name="T23" fmla="*/ 82 h 168"/>
              <a:gd name="T24" fmla="*/ 191 w 192"/>
              <a:gd name="T25" fmla="*/ 32 h 168"/>
              <a:gd name="T26" fmla="*/ 192 w 192"/>
              <a:gd name="T27" fmla="*/ 28 h 168"/>
              <a:gd name="T28" fmla="*/ 184 w 192"/>
              <a:gd name="T29" fmla="*/ 20 h 168"/>
              <a:gd name="T30" fmla="*/ 59 w 192"/>
              <a:gd name="T31" fmla="*/ 20 h 168"/>
              <a:gd name="T32" fmla="*/ 56 w 192"/>
              <a:gd name="T33" fmla="*/ 10 h 168"/>
              <a:gd name="T34" fmla="*/ 44 w 192"/>
              <a:gd name="T35" fmla="*/ 0 h 168"/>
              <a:gd name="T36" fmla="*/ 10 w 192"/>
              <a:gd name="T37" fmla="*/ 0 h 168"/>
              <a:gd name="T38" fmla="*/ 0 w 192"/>
              <a:gd name="T39" fmla="*/ 10 h 168"/>
              <a:gd name="T40" fmla="*/ 10 w 192"/>
              <a:gd name="T41" fmla="*/ 20 h 168"/>
              <a:gd name="T42" fmla="*/ 31 w 192"/>
              <a:gd name="T43" fmla="*/ 20 h 168"/>
              <a:gd name="T44" fmla="*/ 39 w 192"/>
              <a:gd name="T45" fmla="*/ 25 h 168"/>
              <a:gd name="T46" fmla="*/ 55 w 192"/>
              <a:gd name="T47" fmla="*/ 112 h 168"/>
              <a:gd name="T48" fmla="*/ 40 w 192"/>
              <a:gd name="T49" fmla="*/ 138 h 168"/>
              <a:gd name="T50" fmla="*/ 70 w 192"/>
              <a:gd name="T51" fmla="*/ 168 h 168"/>
              <a:gd name="T52" fmla="*/ 100 w 192"/>
              <a:gd name="T53" fmla="*/ 138 h 168"/>
              <a:gd name="T54" fmla="*/ 80 w 192"/>
              <a:gd name="T55" fmla="*/ 138 h 168"/>
              <a:gd name="T56" fmla="*/ 70 w 192"/>
              <a:gd name="T57" fmla="*/ 148 h 168"/>
              <a:gd name="T58" fmla="*/ 60 w 192"/>
              <a:gd name="T59" fmla="*/ 138 h 168"/>
              <a:gd name="T60" fmla="*/ 70 w 192"/>
              <a:gd name="T61" fmla="*/ 128 h 168"/>
              <a:gd name="T62" fmla="*/ 80 w 192"/>
              <a:gd name="T63" fmla="*/ 138 h 168"/>
              <a:gd name="T64" fmla="*/ 160 w 192"/>
              <a:gd name="T65" fmla="*/ 138 h 168"/>
              <a:gd name="T66" fmla="*/ 150 w 192"/>
              <a:gd name="T67" fmla="*/ 148 h 168"/>
              <a:gd name="T68" fmla="*/ 140 w 192"/>
              <a:gd name="T69" fmla="*/ 138 h 168"/>
              <a:gd name="T70" fmla="*/ 150 w 192"/>
              <a:gd name="T71" fmla="*/ 128 h 168"/>
              <a:gd name="T72" fmla="*/ 160 w 192"/>
              <a:gd name="T73" fmla="*/ 13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68">
                <a:moveTo>
                  <a:pt x="100" y="138"/>
                </a:moveTo>
                <a:cubicBezTo>
                  <a:pt x="100" y="134"/>
                  <a:pt x="99" y="131"/>
                  <a:pt x="98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1" y="131"/>
                  <a:pt x="120" y="134"/>
                  <a:pt x="120" y="138"/>
                </a:cubicBezTo>
                <a:cubicBezTo>
                  <a:pt x="120" y="155"/>
                  <a:pt x="133" y="168"/>
                  <a:pt x="150" y="168"/>
                </a:cubicBezTo>
                <a:cubicBezTo>
                  <a:pt x="167" y="168"/>
                  <a:pt x="180" y="155"/>
                  <a:pt x="180" y="138"/>
                </a:cubicBezTo>
                <a:cubicBezTo>
                  <a:pt x="180" y="121"/>
                  <a:pt x="167" y="108"/>
                  <a:pt x="150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0" y="108"/>
                  <a:pt x="76" y="104"/>
                  <a:pt x="76" y="100"/>
                </a:cubicBezTo>
                <a:cubicBezTo>
                  <a:pt x="76" y="96"/>
                  <a:pt x="80" y="92"/>
                  <a:pt x="8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60" y="92"/>
                  <a:pt x="166" y="88"/>
                  <a:pt x="169" y="82"/>
                </a:cubicBezTo>
                <a:cubicBezTo>
                  <a:pt x="170" y="79"/>
                  <a:pt x="191" y="32"/>
                  <a:pt x="191" y="32"/>
                </a:cubicBezTo>
                <a:cubicBezTo>
                  <a:pt x="191" y="31"/>
                  <a:pt x="192" y="29"/>
                  <a:pt x="192" y="28"/>
                </a:cubicBezTo>
                <a:cubicBezTo>
                  <a:pt x="192" y="24"/>
                  <a:pt x="188" y="20"/>
                  <a:pt x="184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4"/>
                  <a:pt x="50" y="0"/>
                  <a:pt x="4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20"/>
                  <a:pt x="38" y="22"/>
                  <a:pt x="39" y="25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46" y="117"/>
                  <a:pt x="40" y="127"/>
                  <a:pt x="40" y="138"/>
                </a:cubicBezTo>
                <a:cubicBezTo>
                  <a:pt x="40" y="155"/>
                  <a:pt x="53" y="168"/>
                  <a:pt x="70" y="168"/>
                </a:cubicBezTo>
                <a:cubicBezTo>
                  <a:pt x="87" y="168"/>
                  <a:pt x="100" y="155"/>
                  <a:pt x="100" y="138"/>
                </a:cubicBezTo>
                <a:close/>
                <a:moveTo>
                  <a:pt x="80" y="138"/>
                </a:moveTo>
                <a:cubicBezTo>
                  <a:pt x="80" y="144"/>
                  <a:pt x="76" y="148"/>
                  <a:pt x="70" y="148"/>
                </a:cubicBezTo>
                <a:cubicBezTo>
                  <a:pt x="64" y="148"/>
                  <a:pt x="60" y="144"/>
                  <a:pt x="60" y="138"/>
                </a:cubicBezTo>
                <a:cubicBezTo>
                  <a:pt x="60" y="132"/>
                  <a:pt x="64" y="128"/>
                  <a:pt x="70" y="128"/>
                </a:cubicBezTo>
                <a:cubicBezTo>
                  <a:pt x="76" y="128"/>
                  <a:pt x="80" y="132"/>
                  <a:pt x="80" y="138"/>
                </a:cubicBezTo>
                <a:close/>
                <a:moveTo>
                  <a:pt x="160" y="138"/>
                </a:moveTo>
                <a:cubicBezTo>
                  <a:pt x="160" y="144"/>
                  <a:pt x="156" y="148"/>
                  <a:pt x="150" y="148"/>
                </a:cubicBezTo>
                <a:cubicBezTo>
                  <a:pt x="144" y="148"/>
                  <a:pt x="140" y="144"/>
                  <a:pt x="140" y="138"/>
                </a:cubicBezTo>
                <a:cubicBezTo>
                  <a:pt x="140" y="132"/>
                  <a:pt x="144" y="128"/>
                  <a:pt x="150" y="128"/>
                </a:cubicBezTo>
                <a:cubicBezTo>
                  <a:pt x="156" y="128"/>
                  <a:pt x="160" y="132"/>
                  <a:pt x="160" y="13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51" name="Freeform 77">
            <a:extLst>
              <a:ext uri="{FF2B5EF4-FFF2-40B4-BE49-F238E27FC236}">
                <a16:creationId xmlns:a16="http://schemas.microsoft.com/office/drawing/2014/main" xmlns="" id="{6B47BA22-4167-F074-655E-1C7D1D7F6F63}"/>
              </a:ext>
            </a:extLst>
          </p:cNvPr>
          <p:cNvSpPr>
            <a:spLocks noEditPoints="1"/>
          </p:cNvSpPr>
          <p:nvPr/>
        </p:nvSpPr>
        <p:spPr bwMode="auto">
          <a:xfrm>
            <a:off x="1529547" y="3002219"/>
            <a:ext cx="433572" cy="533834"/>
          </a:xfrm>
          <a:custGeom>
            <a:avLst/>
            <a:gdLst>
              <a:gd name="T0" fmla="*/ 106 w 156"/>
              <a:gd name="T1" fmla="*/ 96 h 192"/>
              <a:gd name="T2" fmla="*/ 50 w 156"/>
              <a:gd name="T3" fmla="*/ 96 h 192"/>
              <a:gd name="T4" fmla="*/ 40 w 156"/>
              <a:gd name="T5" fmla="*/ 106 h 192"/>
              <a:gd name="T6" fmla="*/ 50 w 156"/>
              <a:gd name="T7" fmla="*/ 116 h 192"/>
              <a:gd name="T8" fmla="*/ 106 w 156"/>
              <a:gd name="T9" fmla="*/ 116 h 192"/>
              <a:gd name="T10" fmla="*/ 116 w 156"/>
              <a:gd name="T11" fmla="*/ 106 h 192"/>
              <a:gd name="T12" fmla="*/ 106 w 156"/>
              <a:gd name="T13" fmla="*/ 96 h 192"/>
              <a:gd name="T14" fmla="*/ 106 w 156"/>
              <a:gd name="T15" fmla="*/ 132 h 192"/>
              <a:gd name="T16" fmla="*/ 50 w 156"/>
              <a:gd name="T17" fmla="*/ 132 h 192"/>
              <a:gd name="T18" fmla="*/ 40 w 156"/>
              <a:gd name="T19" fmla="*/ 142 h 192"/>
              <a:gd name="T20" fmla="*/ 50 w 156"/>
              <a:gd name="T21" fmla="*/ 152 h 192"/>
              <a:gd name="T22" fmla="*/ 106 w 156"/>
              <a:gd name="T23" fmla="*/ 152 h 192"/>
              <a:gd name="T24" fmla="*/ 116 w 156"/>
              <a:gd name="T25" fmla="*/ 142 h 192"/>
              <a:gd name="T26" fmla="*/ 106 w 156"/>
              <a:gd name="T27" fmla="*/ 132 h 192"/>
              <a:gd name="T28" fmla="*/ 0 w 156"/>
              <a:gd name="T29" fmla="*/ 176 h 192"/>
              <a:gd name="T30" fmla="*/ 16 w 156"/>
              <a:gd name="T31" fmla="*/ 192 h 192"/>
              <a:gd name="T32" fmla="*/ 140 w 156"/>
              <a:gd name="T33" fmla="*/ 192 h 192"/>
              <a:gd name="T34" fmla="*/ 156 w 156"/>
              <a:gd name="T35" fmla="*/ 176 h 192"/>
              <a:gd name="T36" fmla="*/ 156 w 156"/>
              <a:gd name="T37" fmla="*/ 40 h 192"/>
              <a:gd name="T38" fmla="*/ 140 w 156"/>
              <a:gd name="T39" fmla="*/ 24 h 192"/>
              <a:gd name="T40" fmla="*/ 107 w 156"/>
              <a:gd name="T41" fmla="*/ 24 h 192"/>
              <a:gd name="T42" fmla="*/ 78 w 156"/>
              <a:gd name="T43" fmla="*/ 0 h 192"/>
              <a:gd name="T44" fmla="*/ 49 w 156"/>
              <a:gd name="T45" fmla="*/ 24 h 192"/>
              <a:gd name="T46" fmla="*/ 16 w 156"/>
              <a:gd name="T47" fmla="*/ 24 h 192"/>
              <a:gd name="T48" fmla="*/ 0 w 156"/>
              <a:gd name="T49" fmla="*/ 40 h 192"/>
              <a:gd name="T50" fmla="*/ 0 w 156"/>
              <a:gd name="T51" fmla="*/ 176 h 192"/>
              <a:gd name="T52" fmla="*/ 29 w 156"/>
              <a:gd name="T53" fmla="*/ 44 h 192"/>
              <a:gd name="T54" fmla="*/ 48 w 156"/>
              <a:gd name="T55" fmla="*/ 44 h 192"/>
              <a:gd name="T56" fmla="*/ 48 w 156"/>
              <a:gd name="T57" fmla="*/ 51 h 192"/>
              <a:gd name="T58" fmla="*/ 57 w 156"/>
              <a:gd name="T59" fmla="*/ 60 h 192"/>
              <a:gd name="T60" fmla="*/ 99 w 156"/>
              <a:gd name="T61" fmla="*/ 60 h 192"/>
              <a:gd name="T62" fmla="*/ 108 w 156"/>
              <a:gd name="T63" fmla="*/ 51 h 192"/>
              <a:gd name="T64" fmla="*/ 108 w 156"/>
              <a:gd name="T65" fmla="*/ 44 h 192"/>
              <a:gd name="T66" fmla="*/ 127 w 156"/>
              <a:gd name="T67" fmla="*/ 44 h 192"/>
              <a:gd name="T68" fmla="*/ 136 w 156"/>
              <a:gd name="T69" fmla="*/ 53 h 192"/>
              <a:gd name="T70" fmla="*/ 136 w 156"/>
              <a:gd name="T71" fmla="*/ 163 h 192"/>
              <a:gd name="T72" fmla="*/ 127 w 156"/>
              <a:gd name="T73" fmla="*/ 172 h 192"/>
              <a:gd name="T74" fmla="*/ 29 w 156"/>
              <a:gd name="T75" fmla="*/ 172 h 192"/>
              <a:gd name="T76" fmla="*/ 20 w 156"/>
              <a:gd name="T77" fmla="*/ 163 h 192"/>
              <a:gd name="T78" fmla="*/ 20 w 156"/>
              <a:gd name="T79" fmla="*/ 53 h 192"/>
              <a:gd name="T80" fmla="*/ 29 w 156"/>
              <a:gd name="T81" fmla="*/ 44 h 192"/>
              <a:gd name="T82" fmla="*/ 68 w 156"/>
              <a:gd name="T83" fmla="*/ 30 h 192"/>
              <a:gd name="T84" fmla="*/ 78 w 156"/>
              <a:gd name="T85" fmla="*/ 20 h 192"/>
              <a:gd name="T86" fmla="*/ 88 w 156"/>
              <a:gd name="T87" fmla="*/ 30 h 192"/>
              <a:gd name="T88" fmla="*/ 78 w 156"/>
              <a:gd name="T89" fmla="*/ 40 h 192"/>
              <a:gd name="T90" fmla="*/ 68 w 156"/>
              <a:gd name="T91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6" h="192">
                <a:moveTo>
                  <a:pt x="106" y="96"/>
                </a:moveTo>
                <a:cubicBezTo>
                  <a:pt x="50" y="96"/>
                  <a:pt x="50" y="96"/>
                  <a:pt x="50" y="96"/>
                </a:cubicBezTo>
                <a:cubicBezTo>
                  <a:pt x="44" y="96"/>
                  <a:pt x="40" y="100"/>
                  <a:pt x="40" y="106"/>
                </a:cubicBezTo>
                <a:cubicBezTo>
                  <a:pt x="40" y="112"/>
                  <a:pt x="44" y="116"/>
                  <a:pt x="50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12" y="116"/>
                  <a:pt x="116" y="112"/>
                  <a:pt x="116" y="106"/>
                </a:cubicBezTo>
                <a:cubicBezTo>
                  <a:pt x="116" y="100"/>
                  <a:pt x="112" y="96"/>
                  <a:pt x="106" y="96"/>
                </a:cubicBezTo>
                <a:close/>
                <a:moveTo>
                  <a:pt x="106" y="132"/>
                </a:moveTo>
                <a:cubicBezTo>
                  <a:pt x="50" y="132"/>
                  <a:pt x="50" y="132"/>
                  <a:pt x="50" y="132"/>
                </a:cubicBezTo>
                <a:cubicBezTo>
                  <a:pt x="44" y="132"/>
                  <a:pt x="40" y="136"/>
                  <a:pt x="40" y="142"/>
                </a:cubicBezTo>
                <a:cubicBezTo>
                  <a:pt x="40" y="148"/>
                  <a:pt x="44" y="152"/>
                  <a:pt x="50" y="152"/>
                </a:cubicBezTo>
                <a:cubicBezTo>
                  <a:pt x="106" y="152"/>
                  <a:pt x="106" y="152"/>
                  <a:pt x="106" y="152"/>
                </a:cubicBezTo>
                <a:cubicBezTo>
                  <a:pt x="112" y="152"/>
                  <a:pt x="116" y="148"/>
                  <a:pt x="116" y="142"/>
                </a:cubicBezTo>
                <a:cubicBezTo>
                  <a:pt x="116" y="136"/>
                  <a:pt x="112" y="132"/>
                  <a:pt x="106" y="132"/>
                </a:cubicBezTo>
                <a:close/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4965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xmlns="" id="{3A0AA1F9-852A-284F-FA98-714D9A483C34}"/>
              </a:ext>
            </a:extLst>
          </p:cNvPr>
          <p:cNvSpPr/>
          <p:nvPr/>
        </p:nvSpPr>
        <p:spPr>
          <a:xfrm>
            <a:off x="6301507" y="1862345"/>
            <a:ext cx="1782275" cy="2078891"/>
          </a:xfrm>
          <a:custGeom>
            <a:avLst/>
            <a:gdLst>
              <a:gd name="connsiteX0" fmla="*/ 1437735 w 1480124"/>
              <a:gd name="connsiteY0" fmla="*/ 0 h 2665378"/>
              <a:gd name="connsiteX1" fmla="*/ 1480124 w 1480124"/>
              <a:gd name="connsiteY1" fmla="*/ 0 h 2665378"/>
              <a:gd name="connsiteX2" fmla="*/ 1480124 w 1480124"/>
              <a:gd name="connsiteY2" fmla="*/ 2665378 h 2665378"/>
              <a:gd name="connsiteX3" fmla="*/ 0 w 1480124"/>
              <a:gd name="connsiteY3" fmla="*/ 2665378 h 2665378"/>
              <a:gd name="connsiteX4" fmla="*/ 0 w 1480124"/>
              <a:gd name="connsiteY4" fmla="*/ 748631 h 2665378"/>
              <a:gd name="connsiteX5" fmla="*/ 713664 w 1480124"/>
              <a:gd name="connsiteY5" fmla="*/ 625067 h 266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0124" h="2665378">
                <a:moveTo>
                  <a:pt x="1437735" y="0"/>
                </a:moveTo>
                <a:lnTo>
                  <a:pt x="1480124" y="0"/>
                </a:lnTo>
                <a:lnTo>
                  <a:pt x="1480124" y="2665378"/>
                </a:lnTo>
                <a:lnTo>
                  <a:pt x="0" y="2665378"/>
                </a:lnTo>
                <a:lnTo>
                  <a:pt x="0" y="748631"/>
                </a:lnTo>
                <a:lnTo>
                  <a:pt x="713664" y="625067"/>
                </a:lnTo>
                <a:close/>
              </a:path>
            </a:pathLst>
          </a:custGeom>
          <a:gradFill>
            <a:gsLst>
              <a:gs pos="88000">
                <a:schemeClr val="bg2">
                  <a:alpha val="8000"/>
                </a:schemeClr>
              </a:gs>
              <a:gs pos="0">
                <a:schemeClr val="accent1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xmlns="" id="{E4648563-A2DE-2B03-DA38-78FA14F221CF}"/>
              </a:ext>
            </a:extLst>
          </p:cNvPr>
          <p:cNvSpPr/>
          <p:nvPr/>
        </p:nvSpPr>
        <p:spPr>
          <a:xfrm>
            <a:off x="3762891" y="2531823"/>
            <a:ext cx="1722445" cy="1547788"/>
          </a:xfrm>
          <a:custGeom>
            <a:avLst/>
            <a:gdLst>
              <a:gd name="connsiteX0" fmla="*/ 1430437 w 1430437"/>
              <a:gd name="connsiteY0" fmla="*/ 0 h 1879579"/>
              <a:gd name="connsiteX1" fmla="*/ 1430437 w 1430437"/>
              <a:gd name="connsiteY1" fmla="*/ 1879579 h 1879579"/>
              <a:gd name="connsiteX2" fmla="*/ 0 w 1430437"/>
              <a:gd name="connsiteY2" fmla="*/ 1861984 h 1879579"/>
              <a:gd name="connsiteX3" fmla="*/ 0 w 1430437"/>
              <a:gd name="connsiteY3" fmla="*/ 415836 h 1879579"/>
              <a:gd name="connsiteX4" fmla="*/ 768956 w 1430437"/>
              <a:gd name="connsiteY4" fmla="*/ 92136 h 187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437" h="1879579">
                <a:moveTo>
                  <a:pt x="1430437" y="0"/>
                </a:moveTo>
                <a:lnTo>
                  <a:pt x="1430437" y="1879579"/>
                </a:lnTo>
                <a:lnTo>
                  <a:pt x="0" y="1861984"/>
                </a:lnTo>
                <a:lnTo>
                  <a:pt x="0" y="415836"/>
                </a:lnTo>
                <a:lnTo>
                  <a:pt x="768956" y="92136"/>
                </a:lnTo>
                <a:close/>
              </a:path>
            </a:pathLst>
          </a:custGeom>
          <a:gradFill flip="none" rotWithShape="1">
            <a:gsLst>
              <a:gs pos="88000">
                <a:schemeClr val="bg2">
                  <a:alpha val="8000"/>
                </a:schemeClr>
              </a:gs>
              <a:gs pos="0">
                <a:schemeClr val="accent1">
                  <a:alpha val="7200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xmlns="" id="{B38ACFBE-40E7-F129-AEA2-97523237B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155560"/>
              </p:ext>
            </p:extLst>
          </p:nvPr>
        </p:nvGraphicFramePr>
        <p:xfrm>
          <a:off x="858225" y="762290"/>
          <a:ext cx="10022288" cy="3515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占位符 8">
            <a:extLst>
              <a:ext uri="{FF2B5EF4-FFF2-40B4-BE49-F238E27FC236}">
                <a16:creationId xmlns:a16="http://schemas.microsoft.com/office/drawing/2014/main" xmlns="" id="{E440CC40-D998-0C3B-68FC-627CE40C9C2B}"/>
              </a:ext>
            </a:extLst>
          </p:cNvPr>
          <p:cNvSpPr txBox="1">
            <a:spLocks/>
          </p:cNvSpPr>
          <p:nvPr/>
        </p:nvSpPr>
        <p:spPr>
          <a:xfrm>
            <a:off x="1192884" y="408996"/>
            <a:ext cx="3949381" cy="1344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</a:rPr>
              <a:t>总体目标完成情况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444002A-DBA9-F30A-0657-B3BC0DB0FD9C}"/>
              </a:ext>
            </a:extLst>
          </p:cNvPr>
          <p:cNvSpPr txBox="1"/>
          <p:nvPr/>
        </p:nvSpPr>
        <p:spPr>
          <a:xfrm>
            <a:off x="410685" y="387814"/>
            <a:ext cx="69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2"/>
                </a:solidFill>
                <a:latin typeface="+mj-ea"/>
                <a:ea typeface="+mj-ea"/>
                <a:cs typeface="+mj-cs"/>
              </a:rPr>
              <a:t>03</a:t>
            </a:r>
            <a:endParaRPr lang="zh-CN" altLang="en-US" sz="2800" b="1" dirty="0">
              <a:solidFill>
                <a:schemeClr val="bg2"/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10234C40-F16E-949E-D544-383AD55BED55}"/>
              </a:ext>
            </a:extLst>
          </p:cNvPr>
          <p:cNvSpPr txBox="1"/>
          <p:nvPr/>
        </p:nvSpPr>
        <p:spPr>
          <a:xfrm>
            <a:off x="2021476" y="1269398"/>
            <a:ext cx="3077766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0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</a:rPr>
              <a:t>业绩增长情况（单位：亿）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94435DCE-3627-EA8A-F601-2918E618B1B3}"/>
              </a:ext>
            </a:extLst>
          </p:cNvPr>
          <p:cNvSpPr txBox="1"/>
          <p:nvPr/>
        </p:nvSpPr>
        <p:spPr>
          <a:xfrm>
            <a:off x="1727433" y="5615168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n-ea"/>
                <a:sym typeface="+mn-lt"/>
              </a:rPr>
              <a:t>20XX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9E3A331B-B498-A48E-FE33-F389EFD53539}"/>
              </a:ext>
            </a:extLst>
          </p:cNvPr>
          <p:cNvSpPr txBox="1"/>
          <p:nvPr/>
        </p:nvSpPr>
        <p:spPr>
          <a:xfrm>
            <a:off x="4294269" y="5609267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n-ea"/>
                <a:sym typeface="+mn-lt"/>
              </a:rPr>
              <a:t>100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630ACD-B669-E571-CB56-C8A3D8CEF09C}"/>
              </a:ext>
            </a:extLst>
          </p:cNvPr>
          <p:cNvSpPr txBox="1"/>
          <p:nvPr/>
        </p:nvSpPr>
        <p:spPr>
          <a:xfrm>
            <a:off x="1975424" y="6217161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成立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4D9668A-3E46-FA25-E3ED-2BA4ACFAEFA9}"/>
              </a:ext>
            </a:extLst>
          </p:cNvPr>
          <p:cNvSpPr txBox="1"/>
          <p:nvPr/>
        </p:nvSpPr>
        <p:spPr>
          <a:xfrm>
            <a:off x="9129791" y="5599546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n-ea"/>
                <a:sym typeface="+mn-lt"/>
              </a:rPr>
              <a:t>20w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EDC16FED-35B9-2746-5A15-6D396837581D}"/>
              </a:ext>
            </a:extLst>
          </p:cNvPr>
          <p:cNvSpPr txBox="1"/>
          <p:nvPr/>
        </p:nvSpPr>
        <p:spPr>
          <a:xfrm>
            <a:off x="9849723" y="558407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+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5FDE9BD2-D105-8EBA-FCB3-1B6E5256FE15}"/>
              </a:ext>
            </a:extLst>
          </p:cNvPr>
          <p:cNvSpPr txBox="1"/>
          <p:nvPr/>
        </p:nvSpPr>
        <p:spPr>
          <a:xfrm>
            <a:off x="4958356" y="5593710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+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EB861257-BB8A-CDB3-911B-1B27513B1821}"/>
              </a:ext>
            </a:extLst>
          </p:cNvPr>
          <p:cNvSpPr txBox="1"/>
          <p:nvPr/>
        </p:nvSpPr>
        <p:spPr>
          <a:xfrm>
            <a:off x="4392643" y="6214545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团队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D1607995-8C05-2118-832F-C205DE3D340D}"/>
              </a:ext>
            </a:extLst>
          </p:cNvPr>
          <p:cNvSpPr txBox="1"/>
          <p:nvPr/>
        </p:nvSpPr>
        <p:spPr>
          <a:xfrm>
            <a:off x="9304958" y="6200872"/>
            <a:ext cx="1480902" cy="5891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客户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35964B47-1E8A-AC8C-5EE2-56937CA50A72}"/>
              </a:ext>
            </a:extLst>
          </p:cNvPr>
          <p:cNvGrpSpPr/>
          <p:nvPr/>
        </p:nvGrpSpPr>
        <p:grpSpPr>
          <a:xfrm>
            <a:off x="9312175" y="1317979"/>
            <a:ext cx="505050" cy="1267607"/>
            <a:chOff x="4363785" y="4234917"/>
            <a:chExt cx="505050" cy="1267607"/>
          </a:xfrm>
        </p:grpSpPr>
        <p:sp>
          <p:nvSpPr>
            <p:cNvPr id="24" name="箭头: 下 23">
              <a:extLst>
                <a:ext uri="{FF2B5EF4-FFF2-40B4-BE49-F238E27FC236}">
                  <a16:creationId xmlns:a16="http://schemas.microsoft.com/office/drawing/2014/main" xmlns="" id="{090D20F7-359A-5AF4-C703-7FC83E83560C}"/>
                </a:ext>
              </a:extLst>
            </p:cNvPr>
            <p:cNvSpPr/>
            <p:nvPr/>
          </p:nvSpPr>
          <p:spPr>
            <a:xfrm flipV="1">
              <a:off x="4363785" y="4234917"/>
              <a:ext cx="475137" cy="959238"/>
            </a:xfrm>
            <a:prstGeom prst="downArrow">
              <a:avLst>
                <a:gd name="adj1" fmla="val 31499"/>
                <a:gd name="adj2" fmla="val 50000"/>
              </a:avLst>
            </a:prstGeom>
            <a:gradFill flip="none" rotWithShape="1">
              <a:gsLst>
                <a:gs pos="4000">
                  <a:schemeClr val="accent1"/>
                </a:gs>
                <a:gs pos="93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箭头: 下 24">
              <a:extLst>
                <a:ext uri="{FF2B5EF4-FFF2-40B4-BE49-F238E27FC236}">
                  <a16:creationId xmlns:a16="http://schemas.microsoft.com/office/drawing/2014/main" xmlns="" id="{CF269A23-1CDA-5B74-F50A-99FCB9B57C69}"/>
                </a:ext>
              </a:extLst>
            </p:cNvPr>
            <p:cNvSpPr/>
            <p:nvPr/>
          </p:nvSpPr>
          <p:spPr>
            <a:xfrm flipV="1">
              <a:off x="4643030" y="5046653"/>
              <a:ext cx="225805" cy="455871"/>
            </a:xfrm>
            <a:prstGeom prst="downArrow">
              <a:avLst>
                <a:gd name="adj1" fmla="val 31499"/>
                <a:gd name="adj2" fmla="val 50000"/>
              </a:avLst>
            </a:prstGeom>
            <a:gradFill flip="none" rotWithShape="1">
              <a:gsLst>
                <a:gs pos="4000">
                  <a:schemeClr val="accent1">
                    <a:alpha val="33000"/>
                  </a:schemeClr>
                </a:gs>
                <a:gs pos="95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6AA0D283-4882-2763-B9FE-DB6C59FA3BA7}"/>
              </a:ext>
            </a:extLst>
          </p:cNvPr>
          <p:cNvSpPr txBox="1"/>
          <p:nvPr/>
        </p:nvSpPr>
        <p:spPr>
          <a:xfrm>
            <a:off x="9987542" y="1254695"/>
            <a:ext cx="664797" cy="2246769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整体持增长趋势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xmlns="" id="{6F7736DC-DB4D-4D10-7580-A1287F3F3238}"/>
              </a:ext>
            </a:extLst>
          </p:cNvPr>
          <p:cNvCxnSpPr>
            <a:cxnSpLocks/>
          </p:cNvCxnSpPr>
          <p:nvPr/>
        </p:nvCxnSpPr>
        <p:spPr>
          <a:xfrm flipH="1">
            <a:off x="936968" y="4418242"/>
            <a:ext cx="1002744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6CA7FA06-DAB8-2D01-9A82-4C48B4B58B1A}"/>
              </a:ext>
            </a:extLst>
          </p:cNvPr>
          <p:cNvSpPr txBox="1"/>
          <p:nvPr/>
        </p:nvSpPr>
        <p:spPr>
          <a:xfrm>
            <a:off x="6823954" y="5615168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n-ea"/>
                <a:sym typeface="+mn-lt"/>
              </a:rPr>
              <a:t>80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9F8FAAD6-8C6C-DCA6-5953-4A4EAA8EDAA8}"/>
              </a:ext>
            </a:extLst>
          </p:cNvPr>
          <p:cNvSpPr txBox="1"/>
          <p:nvPr/>
        </p:nvSpPr>
        <p:spPr>
          <a:xfrm>
            <a:off x="6857005" y="6241801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项目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35A73E3D-6DA7-3360-404D-FFD5F090B74E}"/>
              </a:ext>
            </a:extLst>
          </p:cNvPr>
          <p:cNvSpPr txBox="1"/>
          <p:nvPr/>
        </p:nvSpPr>
        <p:spPr>
          <a:xfrm>
            <a:off x="7276793" y="5614788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gradFill>
                  <a:gsLst>
                    <a:gs pos="0">
                      <a:schemeClr val="accent2"/>
                    </a:gs>
                    <a:gs pos="82000">
                      <a:schemeClr val="accent1"/>
                    </a:gs>
                  </a:gsLst>
                  <a:lin ang="2700000" scaled="1"/>
                </a:gradFill>
                <a:latin typeface="+mj-ea"/>
                <a:ea typeface="+mj-ea"/>
                <a:sym typeface="+mn-lt"/>
              </a:rPr>
              <a:t>+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957C6565-2F73-84DD-2126-4ABF2A962D4D}"/>
              </a:ext>
            </a:extLst>
          </p:cNvPr>
          <p:cNvSpPr txBox="1"/>
          <p:nvPr/>
        </p:nvSpPr>
        <p:spPr>
          <a:xfrm>
            <a:off x="4350873" y="2732704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增长点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E76DD871-DFD7-2333-75A0-D3B4466AB1FC}"/>
              </a:ext>
            </a:extLst>
          </p:cNvPr>
          <p:cNvSpPr txBox="1"/>
          <p:nvPr/>
        </p:nvSpPr>
        <p:spPr>
          <a:xfrm>
            <a:off x="6773197" y="2478023"/>
            <a:ext cx="1480902" cy="2826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2"/>
                </a:solidFill>
                <a:latin typeface="+mj-ea"/>
                <a:ea typeface="+mj-ea"/>
                <a:cs typeface="+mn-ea"/>
                <a:sym typeface="+mn-lt"/>
              </a:rPr>
              <a:t>增长点</a:t>
            </a:r>
            <a:endParaRPr lang="en-US" altLang="zh-CN" dirty="0">
              <a:solidFill>
                <a:schemeClr val="tx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6E327694-F06A-1E4C-9FCD-964CF6AA8A45}"/>
              </a:ext>
            </a:extLst>
          </p:cNvPr>
          <p:cNvSpPr/>
          <p:nvPr/>
        </p:nvSpPr>
        <p:spPr>
          <a:xfrm rot="19572997">
            <a:off x="1717823" y="4619118"/>
            <a:ext cx="1004274" cy="100427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0183BE8F-A6F8-BA48-40C0-6FF27DB40A7C}"/>
              </a:ext>
            </a:extLst>
          </p:cNvPr>
          <p:cNvSpPr/>
          <p:nvPr/>
        </p:nvSpPr>
        <p:spPr>
          <a:xfrm rot="19572997">
            <a:off x="4155828" y="4650443"/>
            <a:ext cx="1004274" cy="100427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51E3F6B5-212B-4298-E819-24B7178BD51A}"/>
              </a:ext>
            </a:extLst>
          </p:cNvPr>
          <p:cNvSpPr/>
          <p:nvPr/>
        </p:nvSpPr>
        <p:spPr>
          <a:xfrm rot="19572997">
            <a:off x="6565542" y="4619117"/>
            <a:ext cx="1004274" cy="100427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xmlns="" id="{73794D35-81C7-097A-B744-0B92A0605C95}"/>
              </a:ext>
            </a:extLst>
          </p:cNvPr>
          <p:cNvSpPr/>
          <p:nvPr/>
        </p:nvSpPr>
        <p:spPr>
          <a:xfrm rot="19572997">
            <a:off x="9047606" y="4638347"/>
            <a:ext cx="1004274" cy="100427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  <a:effectLst>
            <a:outerShdw blurRad="177800" dist="101600" dir="5400000" sx="72000" sy="72000" algn="t" rotWithShape="0">
              <a:schemeClr val="accent1">
                <a:lumMod val="50000"/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xmlns="" id="{1B7F7A83-7806-24A8-934B-8BD2F093FB73}"/>
              </a:ext>
            </a:extLst>
          </p:cNvPr>
          <p:cNvSpPr>
            <a:spLocks noEditPoints="1"/>
          </p:cNvSpPr>
          <p:nvPr/>
        </p:nvSpPr>
        <p:spPr bwMode="auto">
          <a:xfrm>
            <a:off x="6844014" y="4893237"/>
            <a:ext cx="458432" cy="458431"/>
          </a:xfrm>
          <a:custGeom>
            <a:avLst/>
            <a:gdLst>
              <a:gd name="T0" fmla="*/ 7 w 192"/>
              <a:gd name="T1" fmla="*/ 123 h 192"/>
              <a:gd name="T2" fmla="*/ 0 w 192"/>
              <a:gd name="T3" fmla="*/ 181 h 192"/>
              <a:gd name="T4" fmla="*/ 11 w 192"/>
              <a:gd name="T5" fmla="*/ 192 h 192"/>
              <a:gd name="T6" fmla="*/ 69 w 192"/>
              <a:gd name="T7" fmla="*/ 185 h 192"/>
              <a:gd name="T8" fmla="*/ 73 w 192"/>
              <a:gd name="T9" fmla="*/ 182 h 192"/>
              <a:gd name="T10" fmla="*/ 73 w 192"/>
              <a:gd name="T11" fmla="*/ 170 h 192"/>
              <a:gd name="T12" fmla="*/ 64 w 192"/>
              <a:gd name="T13" fmla="*/ 160 h 192"/>
              <a:gd name="T14" fmla="*/ 85 w 192"/>
              <a:gd name="T15" fmla="*/ 139 h 192"/>
              <a:gd name="T16" fmla="*/ 85 w 192"/>
              <a:gd name="T17" fmla="*/ 126 h 192"/>
              <a:gd name="T18" fmla="*/ 66 w 192"/>
              <a:gd name="T19" fmla="*/ 107 h 192"/>
              <a:gd name="T20" fmla="*/ 53 w 192"/>
              <a:gd name="T21" fmla="*/ 107 h 192"/>
              <a:gd name="T22" fmla="*/ 32 w 192"/>
              <a:gd name="T23" fmla="*/ 128 h 192"/>
              <a:gd name="T24" fmla="*/ 22 w 192"/>
              <a:gd name="T25" fmla="*/ 119 h 192"/>
              <a:gd name="T26" fmla="*/ 10 w 192"/>
              <a:gd name="T27" fmla="*/ 119 h 192"/>
              <a:gd name="T28" fmla="*/ 7 w 192"/>
              <a:gd name="T29" fmla="*/ 123 h 192"/>
              <a:gd name="T30" fmla="*/ 185 w 192"/>
              <a:gd name="T31" fmla="*/ 123 h 192"/>
              <a:gd name="T32" fmla="*/ 182 w 192"/>
              <a:gd name="T33" fmla="*/ 119 h 192"/>
              <a:gd name="T34" fmla="*/ 170 w 192"/>
              <a:gd name="T35" fmla="*/ 119 h 192"/>
              <a:gd name="T36" fmla="*/ 160 w 192"/>
              <a:gd name="T37" fmla="*/ 128 h 192"/>
              <a:gd name="T38" fmla="*/ 139 w 192"/>
              <a:gd name="T39" fmla="*/ 107 h 192"/>
              <a:gd name="T40" fmla="*/ 126 w 192"/>
              <a:gd name="T41" fmla="*/ 107 h 192"/>
              <a:gd name="T42" fmla="*/ 107 w 192"/>
              <a:gd name="T43" fmla="*/ 126 h 192"/>
              <a:gd name="T44" fmla="*/ 107 w 192"/>
              <a:gd name="T45" fmla="*/ 139 h 192"/>
              <a:gd name="T46" fmla="*/ 128 w 192"/>
              <a:gd name="T47" fmla="*/ 160 h 192"/>
              <a:gd name="T48" fmla="*/ 119 w 192"/>
              <a:gd name="T49" fmla="*/ 170 h 192"/>
              <a:gd name="T50" fmla="*/ 119 w 192"/>
              <a:gd name="T51" fmla="*/ 182 h 192"/>
              <a:gd name="T52" fmla="*/ 123 w 192"/>
              <a:gd name="T53" fmla="*/ 185 h 192"/>
              <a:gd name="T54" fmla="*/ 181 w 192"/>
              <a:gd name="T55" fmla="*/ 192 h 192"/>
              <a:gd name="T56" fmla="*/ 192 w 192"/>
              <a:gd name="T57" fmla="*/ 181 h 192"/>
              <a:gd name="T58" fmla="*/ 185 w 192"/>
              <a:gd name="T59" fmla="*/ 123 h 192"/>
              <a:gd name="T60" fmla="*/ 7 w 192"/>
              <a:gd name="T61" fmla="*/ 69 h 192"/>
              <a:gd name="T62" fmla="*/ 10 w 192"/>
              <a:gd name="T63" fmla="*/ 73 h 192"/>
              <a:gd name="T64" fmla="*/ 22 w 192"/>
              <a:gd name="T65" fmla="*/ 73 h 192"/>
              <a:gd name="T66" fmla="*/ 32 w 192"/>
              <a:gd name="T67" fmla="*/ 64 h 192"/>
              <a:gd name="T68" fmla="*/ 53 w 192"/>
              <a:gd name="T69" fmla="*/ 85 h 192"/>
              <a:gd name="T70" fmla="*/ 66 w 192"/>
              <a:gd name="T71" fmla="*/ 85 h 192"/>
              <a:gd name="T72" fmla="*/ 85 w 192"/>
              <a:gd name="T73" fmla="*/ 66 h 192"/>
              <a:gd name="T74" fmla="*/ 85 w 192"/>
              <a:gd name="T75" fmla="*/ 53 h 192"/>
              <a:gd name="T76" fmla="*/ 64 w 192"/>
              <a:gd name="T77" fmla="*/ 32 h 192"/>
              <a:gd name="T78" fmla="*/ 73 w 192"/>
              <a:gd name="T79" fmla="*/ 22 h 192"/>
              <a:gd name="T80" fmla="*/ 73 w 192"/>
              <a:gd name="T81" fmla="*/ 10 h 192"/>
              <a:gd name="T82" fmla="*/ 69 w 192"/>
              <a:gd name="T83" fmla="*/ 7 h 192"/>
              <a:gd name="T84" fmla="*/ 11 w 192"/>
              <a:gd name="T85" fmla="*/ 0 h 192"/>
              <a:gd name="T86" fmla="*/ 0 w 192"/>
              <a:gd name="T87" fmla="*/ 11 h 192"/>
              <a:gd name="T88" fmla="*/ 7 w 192"/>
              <a:gd name="T89" fmla="*/ 69 h 192"/>
              <a:gd name="T90" fmla="*/ 185 w 192"/>
              <a:gd name="T91" fmla="*/ 69 h 192"/>
              <a:gd name="T92" fmla="*/ 192 w 192"/>
              <a:gd name="T93" fmla="*/ 11 h 192"/>
              <a:gd name="T94" fmla="*/ 181 w 192"/>
              <a:gd name="T95" fmla="*/ 0 h 192"/>
              <a:gd name="T96" fmla="*/ 123 w 192"/>
              <a:gd name="T97" fmla="*/ 7 h 192"/>
              <a:gd name="T98" fmla="*/ 119 w 192"/>
              <a:gd name="T99" fmla="*/ 10 h 192"/>
              <a:gd name="T100" fmla="*/ 119 w 192"/>
              <a:gd name="T101" fmla="*/ 22 h 192"/>
              <a:gd name="T102" fmla="*/ 128 w 192"/>
              <a:gd name="T103" fmla="*/ 32 h 192"/>
              <a:gd name="T104" fmla="*/ 107 w 192"/>
              <a:gd name="T105" fmla="*/ 53 h 192"/>
              <a:gd name="T106" fmla="*/ 107 w 192"/>
              <a:gd name="T107" fmla="*/ 66 h 192"/>
              <a:gd name="T108" fmla="*/ 126 w 192"/>
              <a:gd name="T109" fmla="*/ 85 h 192"/>
              <a:gd name="T110" fmla="*/ 139 w 192"/>
              <a:gd name="T111" fmla="*/ 85 h 192"/>
              <a:gd name="T112" fmla="*/ 160 w 192"/>
              <a:gd name="T113" fmla="*/ 64 h 192"/>
              <a:gd name="T114" fmla="*/ 170 w 192"/>
              <a:gd name="T115" fmla="*/ 73 h 192"/>
              <a:gd name="T116" fmla="*/ 182 w 192"/>
              <a:gd name="T117" fmla="*/ 73 h 192"/>
              <a:gd name="T118" fmla="*/ 185 w 192"/>
              <a:gd name="T119" fmla="*/ 6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92">
                <a:moveTo>
                  <a:pt x="7" y="123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7"/>
                  <a:pt x="5" y="192"/>
                  <a:pt x="11" y="192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0" y="184"/>
                  <a:pt x="72" y="184"/>
                  <a:pt x="73" y="182"/>
                </a:cubicBezTo>
                <a:cubicBezTo>
                  <a:pt x="77" y="179"/>
                  <a:pt x="77" y="173"/>
                  <a:pt x="73" y="170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9" y="135"/>
                  <a:pt x="89" y="130"/>
                  <a:pt x="85" y="126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2" y="103"/>
                  <a:pt x="57" y="103"/>
                  <a:pt x="53" y="10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19" y="115"/>
                  <a:pt x="13" y="115"/>
                  <a:pt x="10" y="119"/>
                </a:cubicBezTo>
                <a:cubicBezTo>
                  <a:pt x="8" y="120"/>
                  <a:pt x="8" y="122"/>
                  <a:pt x="7" y="123"/>
                </a:cubicBezTo>
                <a:close/>
                <a:moveTo>
                  <a:pt x="185" y="123"/>
                </a:moveTo>
                <a:cubicBezTo>
                  <a:pt x="184" y="122"/>
                  <a:pt x="184" y="120"/>
                  <a:pt x="182" y="119"/>
                </a:cubicBezTo>
                <a:cubicBezTo>
                  <a:pt x="179" y="115"/>
                  <a:pt x="173" y="115"/>
                  <a:pt x="170" y="119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35" y="103"/>
                  <a:pt x="130" y="103"/>
                  <a:pt x="126" y="107"/>
                </a:cubicBezTo>
                <a:cubicBezTo>
                  <a:pt x="107" y="126"/>
                  <a:pt x="107" y="126"/>
                  <a:pt x="107" y="126"/>
                </a:cubicBezTo>
                <a:cubicBezTo>
                  <a:pt x="103" y="130"/>
                  <a:pt x="103" y="135"/>
                  <a:pt x="107" y="139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5" y="173"/>
                  <a:pt x="115" y="179"/>
                  <a:pt x="119" y="182"/>
                </a:cubicBezTo>
                <a:cubicBezTo>
                  <a:pt x="120" y="184"/>
                  <a:pt x="122" y="184"/>
                  <a:pt x="123" y="185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7" y="192"/>
                  <a:pt x="192" y="187"/>
                  <a:pt x="192" y="181"/>
                </a:cubicBezTo>
                <a:lnTo>
                  <a:pt x="185" y="123"/>
                </a:lnTo>
                <a:close/>
                <a:moveTo>
                  <a:pt x="7" y="69"/>
                </a:moveTo>
                <a:cubicBezTo>
                  <a:pt x="8" y="70"/>
                  <a:pt x="8" y="72"/>
                  <a:pt x="10" y="73"/>
                </a:cubicBezTo>
                <a:cubicBezTo>
                  <a:pt x="13" y="77"/>
                  <a:pt x="19" y="77"/>
                  <a:pt x="22" y="73"/>
                </a:cubicBezTo>
                <a:cubicBezTo>
                  <a:pt x="32" y="64"/>
                  <a:pt x="32" y="64"/>
                  <a:pt x="32" y="64"/>
                </a:cubicBezTo>
                <a:cubicBezTo>
                  <a:pt x="53" y="85"/>
                  <a:pt x="53" y="85"/>
                  <a:pt x="53" y="85"/>
                </a:cubicBezTo>
                <a:cubicBezTo>
                  <a:pt x="57" y="89"/>
                  <a:pt x="62" y="89"/>
                  <a:pt x="66" y="85"/>
                </a:cubicBezTo>
                <a:cubicBezTo>
                  <a:pt x="85" y="66"/>
                  <a:pt x="85" y="66"/>
                  <a:pt x="85" y="66"/>
                </a:cubicBezTo>
                <a:cubicBezTo>
                  <a:pt x="89" y="62"/>
                  <a:pt x="89" y="57"/>
                  <a:pt x="85" y="53"/>
                </a:cubicBezTo>
                <a:cubicBezTo>
                  <a:pt x="64" y="32"/>
                  <a:pt x="64" y="32"/>
                  <a:pt x="64" y="32"/>
                </a:cubicBezTo>
                <a:cubicBezTo>
                  <a:pt x="73" y="22"/>
                  <a:pt x="73" y="22"/>
                  <a:pt x="73" y="22"/>
                </a:cubicBezTo>
                <a:cubicBezTo>
                  <a:pt x="77" y="19"/>
                  <a:pt x="77" y="13"/>
                  <a:pt x="73" y="10"/>
                </a:cubicBezTo>
                <a:cubicBezTo>
                  <a:pt x="72" y="8"/>
                  <a:pt x="70" y="8"/>
                  <a:pt x="69" y="7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lnTo>
                  <a:pt x="7" y="69"/>
                </a:lnTo>
                <a:close/>
                <a:moveTo>
                  <a:pt x="185" y="69"/>
                </a:moveTo>
                <a:cubicBezTo>
                  <a:pt x="192" y="11"/>
                  <a:pt x="192" y="11"/>
                  <a:pt x="192" y="11"/>
                </a:cubicBezTo>
                <a:cubicBezTo>
                  <a:pt x="192" y="5"/>
                  <a:pt x="187" y="0"/>
                  <a:pt x="181" y="0"/>
                </a:cubicBezTo>
                <a:cubicBezTo>
                  <a:pt x="123" y="7"/>
                  <a:pt x="123" y="7"/>
                  <a:pt x="123" y="7"/>
                </a:cubicBezTo>
                <a:cubicBezTo>
                  <a:pt x="122" y="8"/>
                  <a:pt x="120" y="8"/>
                  <a:pt x="119" y="10"/>
                </a:cubicBezTo>
                <a:cubicBezTo>
                  <a:pt x="115" y="13"/>
                  <a:pt x="115" y="19"/>
                  <a:pt x="119" y="2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3" y="57"/>
                  <a:pt x="103" y="62"/>
                  <a:pt x="107" y="66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30" y="89"/>
                  <a:pt x="135" y="89"/>
                  <a:pt x="139" y="85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73" y="77"/>
                  <a:pt x="179" y="77"/>
                  <a:pt x="182" y="73"/>
                </a:cubicBezTo>
                <a:cubicBezTo>
                  <a:pt x="184" y="72"/>
                  <a:pt x="184" y="70"/>
                  <a:pt x="185" y="6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36" name="Freeform 72">
            <a:extLst>
              <a:ext uri="{FF2B5EF4-FFF2-40B4-BE49-F238E27FC236}">
                <a16:creationId xmlns:a16="http://schemas.microsoft.com/office/drawing/2014/main" xmlns="" id="{9889CF1E-9354-7F4F-6840-FD590ECE63D7}"/>
              </a:ext>
            </a:extLst>
          </p:cNvPr>
          <p:cNvSpPr>
            <a:spLocks/>
          </p:cNvSpPr>
          <p:nvPr/>
        </p:nvSpPr>
        <p:spPr bwMode="auto">
          <a:xfrm>
            <a:off x="4274401" y="4891589"/>
            <a:ext cx="372331" cy="456105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39" name="Freeform 81">
            <a:extLst>
              <a:ext uri="{FF2B5EF4-FFF2-40B4-BE49-F238E27FC236}">
                <a16:creationId xmlns:a16="http://schemas.microsoft.com/office/drawing/2014/main" xmlns="" id="{97400AF1-56DE-F5AA-7E57-E0595AB45BE5}"/>
              </a:ext>
            </a:extLst>
          </p:cNvPr>
          <p:cNvSpPr>
            <a:spLocks/>
          </p:cNvSpPr>
          <p:nvPr/>
        </p:nvSpPr>
        <p:spPr bwMode="auto">
          <a:xfrm>
            <a:off x="2021476" y="4886294"/>
            <a:ext cx="381639" cy="458431"/>
          </a:xfrm>
          <a:custGeom>
            <a:avLst/>
            <a:gdLst>
              <a:gd name="T0" fmla="*/ 0 w 160"/>
              <a:gd name="T1" fmla="*/ 16 h 192"/>
              <a:gd name="T2" fmla="*/ 0 w 160"/>
              <a:gd name="T3" fmla="*/ 176 h 192"/>
              <a:gd name="T4" fmla="*/ 16 w 160"/>
              <a:gd name="T5" fmla="*/ 192 h 192"/>
              <a:gd name="T6" fmla="*/ 150 w 160"/>
              <a:gd name="T7" fmla="*/ 192 h 192"/>
              <a:gd name="T8" fmla="*/ 160 w 160"/>
              <a:gd name="T9" fmla="*/ 182 h 192"/>
              <a:gd name="T10" fmla="*/ 150 w 160"/>
              <a:gd name="T11" fmla="*/ 172 h 192"/>
              <a:gd name="T12" fmla="*/ 28 w 160"/>
              <a:gd name="T13" fmla="*/ 172 h 192"/>
              <a:gd name="T14" fmla="*/ 20 w 160"/>
              <a:gd name="T15" fmla="*/ 164 h 192"/>
              <a:gd name="T16" fmla="*/ 28 w 160"/>
              <a:gd name="T17" fmla="*/ 156 h 192"/>
              <a:gd name="T18" fmla="*/ 144 w 160"/>
              <a:gd name="T19" fmla="*/ 156 h 192"/>
              <a:gd name="T20" fmla="*/ 160 w 160"/>
              <a:gd name="T21" fmla="*/ 140 h 192"/>
              <a:gd name="T22" fmla="*/ 160 w 160"/>
              <a:gd name="T23" fmla="*/ 16 h 192"/>
              <a:gd name="T24" fmla="*/ 144 w 160"/>
              <a:gd name="T25" fmla="*/ 0 h 192"/>
              <a:gd name="T26" fmla="*/ 88 w 160"/>
              <a:gd name="T27" fmla="*/ 0 h 192"/>
              <a:gd name="T28" fmla="*/ 88 w 160"/>
              <a:gd name="T29" fmla="*/ 72 h 192"/>
              <a:gd name="T30" fmla="*/ 87 w 160"/>
              <a:gd name="T31" fmla="*/ 75 h 192"/>
              <a:gd name="T32" fmla="*/ 81 w 160"/>
              <a:gd name="T33" fmla="*/ 75 h 192"/>
              <a:gd name="T34" fmla="*/ 64 w 160"/>
              <a:gd name="T35" fmla="*/ 60 h 192"/>
              <a:gd name="T36" fmla="*/ 47 w 160"/>
              <a:gd name="T37" fmla="*/ 75 h 192"/>
              <a:gd name="T38" fmla="*/ 41 w 160"/>
              <a:gd name="T39" fmla="*/ 75 h 192"/>
              <a:gd name="T40" fmla="*/ 40 w 160"/>
              <a:gd name="T41" fmla="*/ 72 h 192"/>
              <a:gd name="T42" fmla="*/ 40 w 160"/>
              <a:gd name="T43" fmla="*/ 0 h 192"/>
              <a:gd name="T44" fmla="*/ 16 w 160"/>
              <a:gd name="T45" fmla="*/ 0 h 192"/>
              <a:gd name="T46" fmla="*/ 0 w 160"/>
              <a:gd name="T4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92">
                <a:moveTo>
                  <a:pt x="0" y="16"/>
                </a:move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56" y="192"/>
                  <a:pt x="160" y="188"/>
                  <a:pt x="160" y="182"/>
                </a:cubicBezTo>
                <a:cubicBezTo>
                  <a:pt x="160" y="176"/>
                  <a:pt x="156" y="172"/>
                  <a:pt x="150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160"/>
                  <a:pt x="24" y="156"/>
                  <a:pt x="28" y="156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153" y="156"/>
                  <a:pt x="160" y="149"/>
                  <a:pt x="160" y="14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73"/>
                  <a:pt x="88" y="74"/>
                  <a:pt x="87" y="75"/>
                </a:cubicBezTo>
                <a:cubicBezTo>
                  <a:pt x="85" y="76"/>
                  <a:pt x="83" y="76"/>
                  <a:pt x="81" y="75"/>
                </a:cubicBezTo>
                <a:cubicBezTo>
                  <a:pt x="80" y="74"/>
                  <a:pt x="64" y="60"/>
                  <a:pt x="64" y="60"/>
                </a:cubicBezTo>
                <a:cubicBezTo>
                  <a:pt x="64" y="60"/>
                  <a:pt x="48" y="74"/>
                  <a:pt x="47" y="75"/>
                </a:cubicBezTo>
                <a:cubicBezTo>
                  <a:pt x="45" y="76"/>
                  <a:pt x="43" y="76"/>
                  <a:pt x="41" y="75"/>
                </a:cubicBezTo>
                <a:cubicBezTo>
                  <a:pt x="40" y="74"/>
                  <a:pt x="40" y="73"/>
                  <a:pt x="40" y="72"/>
                </a:cubicBezTo>
                <a:cubicBezTo>
                  <a:pt x="40" y="0"/>
                  <a:pt x="40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  <p:sp>
        <p:nvSpPr>
          <p:cNvPr id="40" name="user_209046">
            <a:extLst>
              <a:ext uri="{FF2B5EF4-FFF2-40B4-BE49-F238E27FC236}">
                <a16:creationId xmlns:a16="http://schemas.microsoft.com/office/drawing/2014/main" xmlns="" id="{5A890E45-41F8-89B2-E405-F7387E55C4A9}"/>
              </a:ext>
            </a:extLst>
          </p:cNvPr>
          <p:cNvSpPr/>
          <p:nvPr/>
        </p:nvSpPr>
        <p:spPr>
          <a:xfrm>
            <a:off x="9340348" y="4877360"/>
            <a:ext cx="476877" cy="476300"/>
          </a:xfrm>
          <a:custGeom>
            <a:avLst/>
            <a:gdLst>
              <a:gd name="connsiteX0" fmla="*/ 521432 w 608344"/>
              <a:gd name="connsiteY0" fmla="*/ 370453 h 548582"/>
              <a:gd name="connsiteX1" fmla="*/ 465737 w 608344"/>
              <a:gd name="connsiteY1" fmla="*/ 425787 h 548582"/>
              <a:gd name="connsiteX2" fmla="*/ 442491 w 608344"/>
              <a:gd name="connsiteY2" fmla="*/ 402479 h 548582"/>
              <a:gd name="connsiteX3" fmla="*/ 418201 w 608344"/>
              <a:gd name="connsiteY3" fmla="*/ 426545 h 548582"/>
              <a:gd name="connsiteX4" fmla="*/ 441447 w 608344"/>
              <a:gd name="connsiteY4" fmla="*/ 449948 h 548582"/>
              <a:gd name="connsiteX5" fmla="*/ 465642 w 608344"/>
              <a:gd name="connsiteY5" fmla="*/ 474204 h 548582"/>
              <a:gd name="connsiteX6" fmla="*/ 489932 w 608344"/>
              <a:gd name="connsiteY6" fmla="*/ 450043 h 548582"/>
              <a:gd name="connsiteX7" fmla="*/ 545532 w 608344"/>
              <a:gd name="connsiteY7" fmla="*/ 394709 h 548582"/>
              <a:gd name="connsiteX8" fmla="*/ 481962 w 608344"/>
              <a:gd name="connsiteY8" fmla="*/ 296170 h 548582"/>
              <a:gd name="connsiteX9" fmla="*/ 608344 w 608344"/>
              <a:gd name="connsiteY9" fmla="*/ 422376 h 548582"/>
              <a:gd name="connsiteX10" fmla="*/ 481962 w 608344"/>
              <a:gd name="connsiteY10" fmla="*/ 548582 h 548582"/>
              <a:gd name="connsiteX11" fmla="*/ 355579 w 608344"/>
              <a:gd name="connsiteY11" fmla="*/ 422376 h 548582"/>
              <a:gd name="connsiteX12" fmla="*/ 481962 w 608344"/>
              <a:gd name="connsiteY12" fmla="*/ 296170 h 548582"/>
              <a:gd name="connsiteX13" fmla="*/ 255835 w 608344"/>
              <a:gd name="connsiteY13" fmla="*/ 446 h 548582"/>
              <a:gd name="connsiteX14" fmla="*/ 317801 w 608344"/>
              <a:gd name="connsiteY14" fmla="*/ 13616 h 548582"/>
              <a:gd name="connsiteX15" fmla="*/ 348072 w 608344"/>
              <a:gd name="connsiteY15" fmla="*/ 41661 h 548582"/>
              <a:gd name="connsiteX16" fmla="*/ 381190 w 608344"/>
              <a:gd name="connsiteY16" fmla="*/ 146831 h 548582"/>
              <a:gd name="connsiteX17" fmla="*/ 378913 w 608344"/>
              <a:gd name="connsiteY17" fmla="*/ 156211 h 548582"/>
              <a:gd name="connsiteX18" fmla="*/ 387833 w 608344"/>
              <a:gd name="connsiteY18" fmla="*/ 200458 h 548582"/>
              <a:gd name="connsiteX19" fmla="*/ 366387 w 608344"/>
              <a:gd name="connsiteY19" fmla="*/ 237694 h 548582"/>
              <a:gd name="connsiteX20" fmla="*/ 351393 w 608344"/>
              <a:gd name="connsiteY20" fmla="*/ 278720 h 548582"/>
              <a:gd name="connsiteX21" fmla="*/ 351393 w 608344"/>
              <a:gd name="connsiteY21" fmla="*/ 322873 h 548582"/>
              <a:gd name="connsiteX22" fmla="*/ 317611 w 608344"/>
              <a:gd name="connsiteY22" fmla="*/ 422358 h 548582"/>
              <a:gd name="connsiteX23" fmla="*/ 376635 w 608344"/>
              <a:gd name="connsiteY23" fmla="*/ 548088 h 548582"/>
              <a:gd name="connsiteX24" fmla="*/ 26855 w 608344"/>
              <a:gd name="connsiteY24" fmla="*/ 548088 h 548582"/>
              <a:gd name="connsiteX25" fmla="*/ 0 w 608344"/>
              <a:gd name="connsiteY25" fmla="*/ 521274 h 548582"/>
              <a:gd name="connsiteX26" fmla="*/ 0 w 608344"/>
              <a:gd name="connsiteY26" fmla="*/ 473806 h 548582"/>
              <a:gd name="connsiteX27" fmla="*/ 19453 w 608344"/>
              <a:gd name="connsiteY27" fmla="*/ 432969 h 548582"/>
              <a:gd name="connsiteX28" fmla="*/ 173751 w 608344"/>
              <a:gd name="connsiteY28" fmla="*/ 334242 h 548582"/>
              <a:gd name="connsiteX29" fmla="*/ 176408 w 608344"/>
              <a:gd name="connsiteY29" fmla="*/ 329884 h 548582"/>
              <a:gd name="connsiteX30" fmla="*/ 176408 w 608344"/>
              <a:gd name="connsiteY30" fmla="*/ 278720 h 548582"/>
              <a:gd name="connsiteX31" fmla="*/ 161320 w 608344"/>
              <a:gd name="connsiteY31" fmla="*/ 237694 h 548582"/>
              <a:gd name="connsiteX32" fmla="*/ 139969 w 608344"/>
              <a:gd name="connsiteY32" fmla="*/ 200458 h 548582"/>
              <a:gd name="connsiteX33" fmla="*/ 148320 w 608344"/>
              <a:gd name="connsiteY33" fmla="*/ 156211 h 548582"/>
              <a:gd name="connsiteX34" fmla="*/ 146042 w 608344"/>
              <a:gd name="connsiteY34" fmla="*/ 146736 h 548582"/>
              <a:gd name="connsiteX35" fmla="*/ 145758 w 608344"/>
              <a:gd name="connsiteY35" fmla="*/ 95099 h 548582"/>
              <a:gd name="connsiteX36" fmla="*/ 176029 w 608344"/>
              <a:gd name="connsiteY36" fmla="*/ 42135 h 548582"/>
              <a:gd name="connsiteX37" fmla="*/ 203928 w 608344"/>
              <a:gd name="connsiteY37" fmla="*/ 19017 h 548582"/>
              <a:gd name="connsiteX38" fmla="*/ 231162 w 608344"/>
              <a:gd name="connsiteY38" fmla="*/ 5089 h 548582"/>
              <a:gd name="connsiteX39" fmla="*/ 255835 w 608344"/>
              <a:gd name="connsiteY39" fmla="*/ 446 h 54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8344" h="548582">
                <a:moveTo>
                  <a:pt x="521432" y="370453"/>
                </a:moveTo>
                <a:lnTo>
                  <a:pt x="465737" y="425787"/>
                </a:lnTo>
                <a:lnTo>
                  <a:pt x="442491" y="402479"/>
                </a:lnTo>
                <a:lnTo>
                  <a:pt x="418201" y="426545"/>
                </a:lnTo>
                <a:lnTo>
                  <a:pt x="441447" y="449948"/>
                </a:lnTo>
                <a:lnTo>
                  <a:pt x="465642" y="474204"/>
                </a:lnTo>
                <a:lnTo>
                  <a:pt x="489932" y="450043"/>
                </a:lnTo>
                <a:lnTo>
                  <a:pt x="545532" y="394709"/>
                </a:lnTo>
                <a:close/>
                <a:moveTo>
                  <a:pt x="481962" y="296170"/>
                </a:moveTo>
                <a:cubicBezTo>
                  <a:pt x="551795" y="296170"/>
                  <a:pt x="608344" y="352641"/>
                  <a:pt x="608344" y="422376"/>
                </a:cubicBezTo>
                <a:cubicBezTo>
                  <a:pt x="608344" y="492111"/>
                  <a:pt x="551795" y="548582"/>
                  <a:pt x="481962" y="548582"/>
                </a:cubicBezTo>
                <a:cubicBezTo>
                  <a:pt x="412129" y="548582"/>
                  <a:pt x="355579" y="492111"/>
                  <a:pt x="355579" y="422376"/>
                </a:cubicBezTo>
                <a:cubicBezTo>
                  <a:pt x="355579" y="352641"/>
                  <a:pt x="412129" y="296170"/>
                  <a:pt x="481962" y="296170"/>
                </a:cubicBezTo>
                <a:close/>
                <a:moveTo>
                  <a:pt x="255835" y="446"/>
                </a:moveTo>
                <a:cubicBezTo>
                  <a:pt x="282785" y="-1828"/>
                  <a:pt x="303187" y="4899"/>
                  <a:pt x="317801" y="13616"/>
                </a:cubicBezTo>
                <a:cubicBezTo>
                  <a:pt x="339721" y="25744"/>
                  <a:pt x="348072" y="41661"/>
                  <a:pt x="348072" y="41661"/>
                </a:cubicBezTo>
                <a:cubicBezTo>
                  <a:pt x="348072" y="41661"/>
                  <a:pt x="398176" y="45167"/>
                  <a:pt x="381190" y="146831"/>
                </a:cubicBezTo>
                <a:cubicBezTo>
                  <a:pt x="380621" y="149863"/>
                  <a:pt x="379862" y="153085"/>
                  <a:pt x="378913" y="156211"/>
                </a:cubicBezTo>
                <a:cubicBezTo>
                  <a:pt x="388592" y="156211"/>
                  <a:pt x="398271" y="163507"/>
                  <a:pt x="387833" y="200458"/>
                </a:cubicBezTo>
                <a:cubicBezTo>
                  <a:pt x="379672" y="229262"/>
                  <a:pt x="372080" y="237221"/>
                  <a:pt x="366387" y="237694"/>
                </a:cubicBezTo>
                <a:cubicBezTo>
                  <a:pt x="364394" y="250675"/>
                  <a:pt x="359175" y="265076"/>
                  <a:pt x="351393" y="278720"/>
                </a:cubicBezTo>
                <a:lnTo>
                  <a:pt x="351393" y="322873"/>
                </a:lnTo>
                <a:cubicBezTo>
                  <a:pt x="330232" y="350539"/>
                  <a:pt x="317611" y="385027"/>
                  <a:pt x="317611" y="422358"/>
                </a:cubicBezTo>
                <a:cubicBezTo>
                  <a:pt x="317611" y="472764"/>
                  <a:pt x="340480" y="518053"/>
                  <a:pt x="376635" y="548088"/>
                </a:cubicBezTo>
                <a:lnTo>
                  <a:pt x="26855" y="548088"/>
                </a:lnTo>
                <a:cubicBezTo>
                  <a:pt x="12052" y="548088"/>
                  <a:pt x="0" y="536055"/>
                  <a:pt x="0" y="521274"/>
                </a:cubicBezTo>
                <a:lnTo>
                  <a:pt x="0" y="473806"/>
                </a:lnTo>
                <a:cubicBezTo>
                  <a:pt x="0" y="457983"/>
                  <a:pt x="7212" y="443013"/>
                  <a:pt x="19453" y="432969"/>
                </a:cubicBezTo>
                <a:cubicBezTo>
                  <a:pt x="86638" y="377921"/>
                  <a:pt x="159043" y="341443"/>
                  <a:pt x="173751" y="334242"/>
                </a:cubicBezTo>
                <a:cubicBezTo>
                  <a:pt x="175365" y="333484"/>
                  <a:pt x="176408" y="331779"/>
                  <a:pt x="176408" y="329884"/>
                </a:cubicBezTo>
                <a:lnTo>
                  <a:pt x="176408" y="278720"/>
                </a:lnTo>
                <a:cubicBezTo>
                  <a:pt x="168437" y="265076"/>
                  <a:pt x="163313" y="250675"/>
                  <a:pt x="161320" y="237694"/>
                </a:cubicBezTo>
                <a:cubicBezTo>
                  <a:pt x="155627" y="237221"/>
                  <a:pt x="148035" y="229072"/>
                  <a:pt x="139969" y="200458"/>
                </a:cubicBezTo>
                <a:cubicBezTo>
                  <a:pt x="129531" y="164170"/>
                  <a:pt x="138925" y="156496"/>
                  <a:pt x="148320" y="156211"/>
                </a:cubicBezTo>
                <a:cubicBezTo>
                  <a:pt x="147371" y="153085"/>
                  <a:pt x="146612" y="149863"/>
                  <a:pt x="146042" y="146736"/>
                </a:cubicBezTo>
                <a:cubicBezTo>
                  <a:pt x="142436" y="128450"/>
                  <a:pt x="141487" y="111396"/>
                  <a:pt x="145758" y="95099"/>
                </a:cubicBezTo>
                <a:cubicBezTo>
                  <a:pt x="150787" y="73212"/>
                  <a:pt x="162744" y="55684"/>
                  <a:pt x="176029" y="42135"/>
                </a:cubicBezTo>
                <a:cubicBezTo>
                  <a:pt x="184379" y="33134"/>
                  <a:pt x="193869" y="25459"/>
                  <a:pt x="203928" y="19017"/>
                </a:cubicBezTo>
                <a:cubicBezTo>
                  <a:pt x="212183" y="13332"/>
                  <a:pt x="221293" y="8405"/>
                  <a:pt x="231162" y="5089"/>
                </a:cubicBezTo>
                <a:cubicBezTo>
                  <a:pt x="238849" y="2625"/>
                  <a:pt x="247105" y="825"/>
                  <a:pt x="255835" y="44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72">
            <a:extLst>
              <a:ext uri="{FF2B5EF4-FFF2-40B4-BE49-F238E27FC236}">
                <a16:creationId xmlns:a16="http://schemas.microsoft.com/office/drawing/2014/main" xmlns="" id="{DA5D4B76-D4FB-9513-BC7A-227F04E94680}"/>
              </a:ext>
            </a:extLst>
          </p:cNvPr>
          <p:cNvSpPr>
            <a:spLocks/>
          </p:cNvSpPr>
          <p:nvPr/>
        </p:nvSpPr>
        <p:spPr bwMode="auto">
          <a:xfrm>
            <a:off x="4624113" y="4891589"/>
            <a:ext cx="372331" cy="456105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450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c9d95088-d03d-4f4e-8199-e7b03c88fe8c&quot;,&quot;Name&quot;:&quot;自定义&quot;,&quot;Kind&quot;:&quot;Custom&quot;,&quot;OldGuidesSetting&quot;:{&quot;HeaderHeight&quot;:8.0,&quot;FooterHeight&quot;:8.0,&quot;SideMargin&quot;:3.0,&quot;TopMargin&quot;:5.0,&quot;BottomMargin&quot;:5.0,&quot;IntervalMargin&quot;:0.0}}"/>
</p:tagLst>
</file>

<file path=ppt/theme/theme1.xml><?xml version="1.0" encoding="utf-8"?>
<a:theme xmlns:a="http://schemas.openxmlformats.org/drawingml/2006/main" name="Office 主题​​">
  <a:themeElements>
    <a:clrScheme name="自定义">
      <a:dk1>
        <a:srgbClr val="353535"/>
      </a:dk1>
      <a:lt1>
        <a:srgbClr val="F9F9F9"/>
      </a:lt1>
      <a:dk2>
        <a:srgbClr val="3B5D4F"/>
      </a:dk2>
      <a:lt2>
        <a:srgbClr val="F0F6F4"/>
      </a:lt2>
      <a:accent1>
        <a:srgbClr val="F4DE96"/>
      </a:accent1>
      <a:accent2>
        <a:srgbClr val="E29E71"/>
      </a:accent2>
      <a:accent3>
        <a:srgbClr val="86A79C"/>
      </a:accent3>
      <a:accent4>
        <a:srgbClr val="B37561"/>
      </a:accent4>
      <a:accent5>
        <a:srgbClr val="70AFDA"/>
      </a:accent5>
      <a:accent6>
        <a:srgbClr val="D47658"/>
      </a:accent6>
      <a:hlink>
        <a:srgbClr val="E9B31D"/>
      </a:hlink>
      <a:folHlink>
        <a:srgbClr val="B67696"/>
      </a:folHlink>
    </a:clrScheme>
    <a:fontScheme name="自定义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</TotalTime>
  <Words>1870</Words>
  <Application>Microsoft Office PowerPoint</Application>
  <PresentationFormat>宽屏</PresentationFormat>
  <Paragraphs>380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0" baseType="lpstr">
      <vt:lpstr>OPPOSans L</vt:lpstr>
      <vt:lpstr>汉仪典雅体简</vt:lpstr>
      <vt:lpstr>思源黑体 CN</vt:lpstr>
      <vt:lpstr>微软雅黑</vt:lpstr>
      <vt:lpstr>字魂105号-简雅黑</vt:lpstr>
      <vt:lpstr>Arial</vt:lpstr>
      <vt:lpstr>Arial Black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新增合作客户群</vt:lpstr>
      <vt:lpstr>PowerPoint 演示文稿</vt:lpstr>
      <vt:lpstr>信息化项目进度滞后</vt:lpstr>
      <vt:lpstr>当前深层矛盾问题</vt:lpstr>
      <vt:lpstr>职能监管部门薄弱环节</vt:lpstr>
      <vt:lpstr>PowerPoint 演示文稿</vt:lpstr>
      <vt:lpstr>安全质量把控措施</vt:lpstr>
      <vt:lpstr>PowerPoint 演示文稿</vt:lpstr>
      <vt:lpstr>进一步规范内部管理</vt:lpstr>
      <vt:lpstr>加强人才培养力度</vt:lpstr>
      <vt:lpstr>其他重点工作计划</vt:lpstr>
      <vt:lpstr>其他重点工作计划</vt:lpstr>
      <vt:lpstr>下阶段发展愿望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Chow Gakki</dc:creator>
  <cp:lastModifiedBy>行政后勤中心周颖</cp:lastModifiedBy>
  <cp:revision>45</cp:revision>
  <dcterms:created xsi:type="dcterms:W3CDTF">2022-06-05T09:40:23Z</dcterms:created>
  <dcterms:modified xsi:type="dcterms:W3CDTF">2022-08-03T07:43:28Z</dcterms:modified>
</cp:coreProperties>
</file>