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sldIdLst>
    <p:sldId id="256" r:id="rId3"/>
    <p:sldId id="258" r:id="rId4"/>
    <p:sldId id="259" r:id="rId5"/>
    <p:sldId id="263" r:id="rId6"/>
    <p:sldId id="276" r:id="rId7"/>
    <p:sldId id="274" r:id="rId8"/>
    <p:sldId id="260" r:id="rId9"/>
    <p:sldId id="277" r:id="rId10"/>
    <p:sldId id="269" r:id="rId11"/>
    <p:sldId id="273" r:id="rId12"/>
    <p:sldId id="261" r:id="rId13"/>
    <p:sldId id="265" r:id="rId14"/>
    <p:sldId id="266" r:id="rId15"/>
    <p:sldId id="275" r:id="rId16"/>
    <p:sldId id="262" r:id="rId17"/>
    <p:sldId id="267" r:id="rId18"/>
    <p:sldId id="270" r:id="rId19"/>
    <p:sldId id="272" r:id="rId20"/>
    <p:sldId id="268" r:id="rId21"/>
    <p:sldId id="257" r:id="rId22"/>
    <p:sldId id="1723" r:id="rId23"/>
    <p:sldId id="1728"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BAC"/>
    <a:srgbClr val="66CCFF"/>
    <a:srgbClr val="CC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73" autoAdjust="0"/>
    <p:restoredTop sz="94660"/>
  </p:normalViewPr>
  <p:slideViewPr>
    <p:cSldViewPr snapToGrid="0">
      <p:cViewPr varScale="1">
        <p:scale>
          <a:sx n="69" d="100"/>
          <a:sy n="69" d="100"/>
        </p:scale>
        <p:origin x="60"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925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矩形 7"/>
          <p:cNvSpPr/>
          <p:nvPr userDrawn="1"/>
        </p:nvSpPr>
        <p:spPr>
          <a:xfrm>
            <a:off x="-2161009" y="3935377"/>
            <a:ext cx="5310608" cy="4338994"/>
          </a:xfrm>
          <a:prstGeom prst="rect">
            <a:avLst/>
          </a:prstGeom>
          <a:blipFill dpi="0" rotWithShape="1">
            <a:blip r:embed="rId2">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表格 4"/>
          <p:cNvGraphicFramePr>
            <a:graphicFrameLocks noGrp="1"/>
          </p:cNvGraphicFramePr>
          <p:nvPr userDrawn="1">
            <p:extLst>
              <p:ext uri="{D42A27DB-BD31-4B8C-83A1-F6EECF244321}">
                <p14:modId xmlns:p14="http://schemas.microsoft.com/office/powerpoint/2010/main" val="849090289"/>
              </p:ext>
            </p:extLst>
          </p:nvPr>
        </p:nvGraphicFramePr>
        <p:xfrm>
          <a:off x="3294742" y="0"/>
          <a:ext cx="8897256" cy="6857998"/>
        </p:xfrm>
        <a:graphic>
          <a:graphicData uri="http://schemas.openxmlformats.org/drawingml/2006/table">
            <a:tbl>
              <a:tblPr firstRow="1" bandRow="1">
                <a:tableStyleId>{5C22544A-7EE6-4342-B048-85BDC9FD1C3A}</a:tableStyleId>
              </a:tblPr>
              <a:tblGrid>
                <a:gridCol w="1112157">
                  <a:extLst>
                    <a:ext uri="{9D8B030D-6E8A-4147-A177-3AD203B41FA5}">
                      <a16:colId xmlns:a16="http://schemas.microsoft.com/office/drawing/2014/main" val="3533838313"/>
                    </a:ext>
                  </a:extLst>
                </a:gridCol>
                <a:gridCol w="1112157">
                  <a:extLst>
                    <a:ext uri="{9D8B030D-6E8A-4147-A177-3AD203B41FA5}">
                      <a16:colId xmlns:a16="http://schemas.microsoft.com/office/drawing/2014/main" val="2182100875"/>
                    </a:ext>
                  </a:extLst>
                </a:gridCol>
                <a:gridCol w="1112157">
                  <a:extLst>
                    <a:ext uri="{9D8B030D-6E8A-4147-A177-3AD203B41FA5}">
                      <a16:colId xmlns:a16="http://schemas.microsoft.com/office/drawing/2014/main" val="131034718"/>
                    </a:ext>
                  </a:extLst>
                </a:gridCol>
                <a:gridCol w="1112157">
                  <a:extLst>
                    <a:ext uri="{9D8B030D-6E8A-4147-A177-3AD203B41FA5}">
                      <a16:colId xmlns:a16="http://schemas.microsoft.com/office/drawing/2014/main" val="102993681"/>
                    </a:ext>
                  </a:extLst>
                </a:gridCol>
                <a:gridCol w="1112157">
                  <a:extLst>
                    <a:ext uri="{9D8B030D-6E8A-4147-A177-3AD203B41FA5}">
                      <a16:colId xmlns:a16="http://schemas.microsoft.com/office/drawing/2014/main" val="1667564614"/>
                    </a:ext>
                  </a:extLst>
                </a:gridCol>
                <a:gridCol w="1112157">
                  <a:extLst>
                    <a:ext uri="{9D8B030D-6E8A-4147-A177-3AD203B41FA5}">
                      <a16:colId xmlns:a16="http://schemas.microsoft.com/office/drawing/2014/main" val="1239775290"/>
                    </a:ext>
                  </a:extLst>
                </a:gridCol>
                <a:gridCol w="1112157">
                  <a:extLst>
                    <a:ext uri="{9D8B030D-6E8A-4147-A177-3AD203B41FA5}">
                      <a16:colId xmlns:a16="http://schemas.microsoft.com/office/drawing/2014/main" val="2549357964"/>
                    </a:ext>
                  </a:extLst>
                </a:gridCol>
                <a:gridCol w="1112157">
                  <a:extLst>
                    <a:ext uri="{9D8B030D-6E8A-4147-A177-3AD203B41FA5}">
                      <a16:colId xmlns:a16="http://schemas.microsoft.com/office/drawing/2014/main" val="373146093"/>
                    </a:ext>
                  </a:extLst>
                </a:gridCol>
              </a:tblGrid>
              <a:tr h="979714">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extLst>
                  <a:ext uri="{0D108BD9-81ED-4DB2-BD59-A6C34878D82A}">
                    <a16:rowId xmlns:a16="http://schemas.microsoft.com/office/drawing/2014/main" val="3937971889"/>
                  </a:ext>
                </a:extLst>
              </a:tr>
              <a:tr h="979714">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extLst>
                  <a:ext uri="{0D108BD9-81ED-4DB2-BD59-A6C34878D82A}">
                    <a16:rowId xmlns:a16="http://schemas.microsoft.com/office/drawing/2014/main" val="3235004840"/>
                  </a:ext>
                </a:extLst>
              </a:tr>
              <a:tr h="979714">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extLst>
                  <a:ext uri="{0D108BD9-81ED-4DB2-BD59-A6C34878D82A}">
                    <a16:rowId xmlns:a16="http://schemas.microsoft.com/office/drawing/2014/main" val="3913013263"/>
                  </a:ext>
                </a:extLst>
              </a:tr>
              <a:tr h="979714">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extLst>
                  <a:ext uri="{0D108BD9-81ED-4DB2-BD59-A6C34878D82A}">
                    <a16:rowId xmlns:a16="http://schemas.microsoft.com/office/drawing/2014/main" val="45010769"/>
                  </a:ext>
                </a:extLst>
              </a:tr>
              <a:tr h="979714">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extLst>
                  <a:ext uri="{0D108BD9-81ED-4DB2-BD59-A6C34878D82A}">
                    <a16:rowId xmlns:a16="http://schemas.microsoft.com/office/drawing/2014/main" val="1939456515"/>
                  </a:ext>
                </a:extLst>
              </a:tr>
              <a:tr h="979714">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extLst>
                  <a:ext uri="{0D108BD9-81ED-4DB2-BD59-A6C34878D82A}">
                    <a16:rowId xmlns:a16="http://schemas.microsoft.com/office/drawing/2014/main" val="468746100"/>
                  </a:ext>
                </a:extLst>
              </a:tr>
              <a:tr h="979714">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extLst>
                  <a:ext uri="{0D108BD9-81ED-4DB2-BD59-A6C34878D82A}">
                    <a16:rowId xmlns:a16="http://schemas.microsoft.com/office/drawing/2014/main" val="2126215452"/>
                  </a:ext>
                </a:extLst>
              </a:tr>
            </a:tbl>
          </a:graphicData>
        </a:graphic>
      </p:graphicFrame>
      <p:sp>
        <p:nvSpPr>
          <p:cNvPr id="6" name="矩形 5"/>
          <p:cNvSpPr/>
          <p:nvPr userDrawn="1"/>
        </p:nvSpPr>
        <p:spPr>
          <a:xfrm>
            <a:off x="3294742" y="0"/>
            <a:ext cx="8897256" cy="6857998"/>
          </a:xfrm>
          <a:prstGeom prst="rect">
            <a:avLst/>
          </a:prstGeom>
          <a:gradFill flip="none" rotWithShape="1">
            <a:gsLst>
              <a:gs pos="0">
                <a:schemeClr val="bg1"/>
              </a:gs>
              <a:gs pos="35000">
                <a:schemeClr val="bg1">
                  <a:alpha val="0"/>
                </a:schemeClr>
              </a:gs>
              <a:gs pos="70000">
                <a:schemeClr val="bg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15425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aphicFrame>
        <p:nvGraphicFramePr>
          <p:cNvPr id="4" name="表格 3"/>
          <p:cNvGraphicFramePr>
            <a:graphicFrameLocks noGrp="1"/>
          </p:cNvGraphicFramePr>
          <p:nvPr userDrawn="1">
            <p:extLst>
              <p:ext uri="{D42A27DB-BD31-4B8C-83A1-F6EECF244321}">
                <p14:modId xmlns:p14="http://schemas.microsoft.com/office/powerpoint/2010/main" val="3568305312"/>
              </p:ext>
            </p:extLst>
          </p:nvPr>
        </p:nvGraphicFramePr>
        <p:xfrm>
          <a:off x="0" y="2717398"/>
          <a:ext cx="12192003" cy="4140603"/>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4147743293"/>
                    </a:ext>
                  </a:extLst>
                </a:gridCol>
                <a:gridCol w="1354667">
                  <a:extLst>
                    <a:ext uri="{9D8B030D-6E8A-4147-A177-3AD203B41FA5}">
                      <a16:colId xmlns:a16="http://schemas.microsoft.com/office/drawing/2014/main" val="3877875171"/>
                    </a:ext>
                  </a:extLst>
                </a:gridCol>
                <a:gridCol w="1354667">
                  <a:extLst>
                    <a:ext uri="{9D8B030D-6E8A-4147-A177-3AD203B41FA5}">
                      <a16:colId xmlns:a16="http://schemas.microsoft.com/office/drawing/2014/main" val="509568427"/>
                    </a:ext>
                  </a:extLst>
                </a:gridCol>
                <a:gridCol w="1354667">
                  <a:extLst>
                    <a:ext uri="{9D8B030D-6E8A-4147-A177-3AD203B41FA5}">
                      <a16:colId xmlns:a16="http://schemas.microsoft.com/office/drawing/2014/main" val="861351585"/>
                    </a:ext>
                  </a:extLst>
                </a:gridCol>
                <a:gridCol w="1354667">
                  <a:extLst>
                    <a:ext uri="{9D8B030D-6E8A-4147-A177-3AD203B41FA5}">
                      <a16:colId xmlns:a16="http://schemas.microsoft.com/office/drawing/2014/main" val="3260942480"/>
                    </a:ext>
                  </a:extLst>
                </a:gridCol>
                <a:gridCol w="1354667">
                  <a:extLst>
                    <a:ext uri="{9D8B030D-6E8A-4147-A177-3AD203B41FA5}">
                      <a16:colId xmlns:a16="http://schemas.microsoft.com/office/drawing/2014/main" val="2917603181"/>
                    </a:ext>
                  </a:extLst>
                </a:gridCol>
                <a:gridCol w="1354667">
                  <a:extLst>
                    <a:ext uri="{9D8B030D-6E8A-4147-A177-3AD203B41FA5}">
                      <a16:colId xmlns:a16="http://schemas.microsoft.com/office/drawing/2014/main" val="3155425785"/>
                    </a:ext>
                  </a:extLst>
                </a:gridCol>
                <a:gridCol w="1354667">
                  <a:extLst>
                    <a:ext uri="{9D8B030D-6E8A-4147-A177-3AD203B41FA5}">
                      <a16:colId xmlns:a16="http://schemas.microsoft.com/office/drawing/2014/main" val="287283806"/>
                    </a:ext>
                  </a:extLst>
                </a:gridCol>
                <a:gridCol w="1354667">
                  <a:extLst>
                    <a:ext uri="{9D8B030D-6E8A-4147-A177-3AD203B41FA5}">
                      <a16:colId xmlns:a16="http://schemas.microsoft.com/office/drawing/2014/main" val="836360376"/>
                    </a:ext>
                  </a:extLst>
                </a:gridCol>
              </a:tblGrid>
              <a:tr h="1380201">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330132809"/>
                  </a:ext>
                </a:extLst>
              </a:tr>
              <a:tr h="1380201">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298619814"/>
                  </a:ext>
                </a:extLst>
              </a:tr>
              <a:tr h="1380201">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678888333"/>
                  </a:ext>
                </a:extLst>
              </a:tr>
            </a:tbl>
          </a:graphicData>
        </a:graphic>
      </p:graphicFrame>
      <p:sp>
        <p:nvSpPr>
          <p:cNvPr id="5" name="矩形 4"/>
          <p:cNvSpPr/>
          <p:nvPr userDrawn="1"/>
        </p:nvSpPr>
        <p:spPr>
          <a:xfrm>
            <a:off x="-3" y="2717397"/>
            <a:ext cx="12192003" cy="4140603"/>
          </a:xfrm>
          <a:prstGeom prst="rect">
            <a:avLst/>
          </a:prstGeom>
          <a:gradFill>
            <a:gsLst>
              <a:gs pos="0">
                <a:schemeClr val="bg1"/>
              </a:gs>
              <a:gs pos="5000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697361" y="-841829"/>
            <a:ext cx="5310608" cy="4338994"/>
          </a:xfrm>
          <a:prstGeom prst="rect">
            <a:avLst/>
          </a:prstGeom>
          <a:blipFill dpi="0" rotWithShape="1">
            <a:blip r:embed="rId3">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515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graphicFrame>
        <p:nvGraphicFramePr>
          <p:cNvPr id="5" name="表格 4"/>
          <p:cNvGraphicFramePr>
            <a:graphicFrameLocks noGrp="1"/>
          </p:cNvGraphicFramePr>
          <p:nvPr userDrawn="1">
            <p:extLst/>
          </p:nvPr>
        </p:nvGraphicFramePr>
        <p:xfrm>
          <a:off x="-6" y="0"/>
          <a:ext cx="10612200" cy="6868464"/>
        </p:xfrm>
        <a:graphic>
          <a:graphicData uri="http://schemas.openxmlformats.org/drawingml/2006/table">
            <a:tbl>
              <a:tblPr firstRow="1" bandRow="1">
                <a:tableStyleId>{5C22544A-7EE6-4342-B048-85BDC9FD1C3A}</a:tableStyleId>
              </a:tblPr>
              <a:tblGrid>
                <a:gridCol w="1061220">
                  <a:extLst>
                    <a:ext uri="{9D8B030D-6E8A-4147-A177-3AD203B41FA5}">
                      <a16:colId xmlns:a16="http://schemas.microsoft.com/office/drawing/2014/main" val="4222590030"/>
                    </a:ext>
                  </a:extLst>
                </a:gridCol>
                <a:gridCol w="1061220">
                  <a:extLst>
                    <a:ext uri="{9D8B030D-6E8A-4147-A177-3AD203B41FA5}">
                      <a16:colId xmlns:a16="http://schemas.microsoft.com/office/drawing/2014/main" val="2265143728"/>
                    </a:ext>
                  </a:extLst>
                </a:gridCol>
                <a:gridCol w="1061220">
                  <a:extLst>
                    <a:ext uri="{9D8B030D-6E8A-4147-A177-3AD203B41FA5}">
                      <a16:colId xmlns:a16="http://schemas.microsoft.com/office/drawing/2014/main" val="2908429037"/>
                    </a:ext>
                  </a:extLst>
                </a:gridCol>
                <a:gridCol w="1061220">
                  <a:extLst>
                    <a:ext uri="{9D8B030D-6E8A-4147-A177-3AD203B41FA5}">
                      <a16:colId xmlns:a16="http://schemas.microsoft.com/office/drawing/2014/main" val="2177109084"/>
                    </a:ext>
                  </a:extLst>
                </a:gridCol>
                <a:gridCol w="1061220">
                  <a:extLst>
                    <a:ext uri="{9D8B030D-6E8A-4147-A177-3AD203B41FA5}">
                      <a16:colId xmlns:a16="http://schemas.microsoft.com/office/drawing/2014/main" val="2780084677"/>
                    </a:ext>
                  </a:extLst>
                </a:gridCol>
                <a:gridCol w="1061220">
                  <a:extLst>
                    <a:ext uri="{9D8B030D-6E8A-4147-A177-3AD203B41FA5}">
                      <a16:colId xmlns:a16="http://schemas.microsoft.com/office/drawing/2014/main" val="2960235592"/>
                    </a:ext>
                  </a:extLst>
                </a:gridCol>
                <a:gridCol w="1061220">
                  <a:extLst>
                    <a:ext uri="{9D8B030D-6E8A-4147-A177-3AD203B41FA5}">
                      <a16:colId xmlns:a16="http://schemas.microsoft.com/office/drawing/2014/main" val="4155869977"/>
                    </a:ext>
                  </a:extLst>
                </a:gridCol>
                <a:gridCol w="1061220">
                  <a:extLst>
                    <a:ext uri="{9D8B030D-6E8A-4147-A177-3AD203B41FA5}">
                      <a16:colId xmlns:a16="http://schemas.microsoft.com/office/drawing/2014/main" val="4039810363"/>
                    </a:ext>
                  </a:extLst>
                </a:gridCol>
                <a:gridCol w="1061220">
                  <a:extLst>
                    <a:ext uri="{9D8B030D-6E8A-4147-A177-3AD203B41FA5}">
                      <a16:colId xmlns:a16="http://schemas.microsoft.com/office/drawing/2014/main" val="3839069820"/>
                    </a:ext>
                  </a:extLst>
                </a:gridCol>
                <a:gridCol w="1061220">
                  <a:extLst>
                    <a:ext uri="{9D8B030D-6E8A-4147-A177-3AD203B41FA5}">
                      <a16:colId xmlns:a16="http://schemas.microsoft.com/office/drawing/2014/main" val="4274761724"/>
                    </a:ext>
                  </a:extLst>
                </a:gridCol>
              </a:tblGrid>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extLst>
                  <a:ext uri="{0D108BD9-81ED-4DB2-BD59-A6C34878D82A}">
                    <a16:rowId xmlns:a16="http://schemas.microsoft.com/office/drawing/2014/main" val="1572879933"/>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2745883756"/>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636122391"/>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970807690"/>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34779346"/>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3213818232"/>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839524826"/>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1685623697"/>
                  </a:ext>
                </a:extLst>
              </a:tr>
            </a:tbl>
          </a:graphicData>
        </a:graphic>
      </p:graphicFrame>
      <p:pic>
        <p:nvPicPr>
          <p:cNvPr id="8" name="图片 7"/>
          <p:cNvPicPr>
            <a:picLocks noChangeAspect="1"/>
          </p:cNvPicPr>
          <p:nvPr userDrawn="1"/>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33342" y="38637"/>
            <a:ext cx="1983347" cy="1646319"/>
          </a:xfrm>
          <a:prstGeom prst="rect">
            <a:avLst/>
          </a:prstGeom>
        </p:spPr>
      </p:pic>
      <p:sp>
        <p:nvSpPr>
          <p:cNvPr id="6" name="矩形 5"/>
          <p:cNvSpPr/>
          <p:nvPr userDrawn="1"/>
        </p:nvSpPr>
        <p:spPr>
          <a:xfrm>
            <a:off x="0" y="0"/>
            <a:ext cx="10612194" cy="6858000"/>
          </a:xfrm>
          <a:prstGeom prst="rect">
            <a:avLst/>
          </a:prstGeom>
          <a:gradFill flip="none" rotWithShape="1">
            <a:gsLst>
              <a:gs pos="0">
                <a:schemeClr val="accent1">
                  <a:lumMod val="5000"/>
                  <a:lumOff val="9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23028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677578-EE5C-4EF4-B0AD-2C9F9C6AC6B2}"/>
              </a:ext>
            </a:extLst>
          </p:cNvPr>
          <p:cNvPicPr>
            <a:picLocks noChangeAspect="1"/>
          </p:cNvPicPr>
          <p:nvPr userDrawn="1"/>
        </p:nvPicPr>
        <p:blipFill rotWithShape="1">
          <a:blip r:embed="rId2">
            <a:duotone>
              <a:schemeClr val="bg2">
                <a:shade val="45000"/>
                <a:satMod val="135000"/>
              </a:schemeClr>
              <a:prstClr val="white"/>
            </a:duotone>
          </a:blip>
          <a:srcRect r="27993"/>
          <a:stretch/>
        </p:blipFill>
        <p:spPr>
          <a:xfrm>
            <a:off x="1" y="-5557"/>
            <a:ext cx="12192000" cy="6863557"/>
          </a:xfrm>
          <a:prstGeom prst="rect">
            <a:avLst/>
          </a:prstGeom>
        </p:spPr>
      </p:pic>
      <p:sp>
        <p:nvSpPr>
          <p:cNvPr id="4" name="矩形 3">
            <a:extLst>
              <a:ext uri="{FF2B5EF4-FFF2-40B4-BE49-F238E27FC236}">
                <a16:creationId xmlns:a16="http://schemas.microsoft.com/office/drawing/2014/main" id="{8216A5A6-7707-4E8A-942A-139653FAB1BC}"/>
              </a:ext>
            </a:extLst>
          </p:cNvPr>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F740F69A-19BB-4AA3-A265-5AB4D0D430F4}"/>
              </a:ext>
            </a:extLst>
          </p:cNvPr>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2BDA7112-A044-49CE-B9CA-A72126AA67B4}"/>
              </a:ext>
            </a:extLst>
          </p:cNvPr>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1444A070-E8CF-4E44-B7E5-DA7C47A7E6A7}"/>
              </a:ext>
            </a:extLst>
          </p:cNvPr>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本</a:t>
            </a:r>
            <a:r>
              <a:rPr kumimoji="0" lang="en-US" altLang="zh-CN" sz="18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模板正参与</a:t>
            </a: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E5858290-D261-4C60-BB99-630C19F3840C}"/>
              </a:ext>
            </a:extLst>
          </p:cNvPr>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E5177"/>
              </a:solidFill>
              <a:effectLst/>
              <a:uLnTx/>
              <a:uFillTx/>
              <a:latin typeface="Segoe UI"/>
              <a:ea typeface="微软雅黑"/>
              <a:cs typeface="+mn-cs"/>
            </a:endParaRPr>
          </a:p>
        </p:txBody>
      </p:sp>
      <p:sp>
        <p:nvSpPr>
          <p:cNvPr id="9" name="文本框 8">
            <a:extLst>
              <a:ext uri="{FF2B5EF4-FFF2-40B4-BE49-F238E27FC236}">
                <a16:creationId xmlns:a16="http://schemas.microsoft.com/office/drawing/2014/main" id="{87DC30B4-F006-4610-BE34-27B2068262E4}"/>
              </a:ext>
            </a:extLst>
          </p:cNvPr>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 </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模板设计大赛 </a:t>
            </a:r>
            <a:endParaRPr kumimoji="0" lang="en-US" sz="16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a16="http://schemas.microsoft.com/office/drawing/2014/main" id="{6DC88D0E-6AEB-4B0D-AE77-4A1F31C8C366}"/>
              </a:ext>
            </a:extLst>
          </p:cNvPr>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a:ea typeface="微软雅黑"/>
              <a:cs typeface="+mn-cs"/>
            </a:endParaRPr>
          </a:p>
        </p:txBody>
      </p:sp>
      <p:pic>
        <p:nvPicPr>
          <p:cNvPr id="12" name="图片 11">
            <a:extLst>
              <a:ext uri="{FF2B5EF4-FFF2-40B4-BE49-F238E27FC236}">
                <a16:creationId xmlns:a16="http://schemas.microsoft.com/office/drawing/2014/main" id="{D791EC9B-5DBA-40F6-9696-4F391A93BCEF}"/>
              </a:ext>
            </a:extLst>
          </p:cNvPr>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a:extLst>
              <a:ext uri="{FF2B5EF4-FFF2-40B4-BE49-F238E27FC236}">
                <a16:creationId xmlns:a16="http://schemas.microsoft.com/office/drawing/2014/main" id="{3337B091-14D1-40FD-B8AD-B9A96874112A}"/>
              </a:ext>
            </a:extLst>
          </p:cNvPr>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a:extLst>
              <a:ext uri="{FF2B5EF4-FFF2-40B4-BE49-F238E27FC236}">
                <a16:creationId xmlns:a16="http://schemas.microsoft.com/office/drawing/2014/main" id="{260EA93C-471D-411C-A976-09210F7DFE72}"/>
              </a:ext>
            </a:extLst>
          </p:cNvPr>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a:ea typeface="微软雅黑"/>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5" name="文本框 14">
            <a:extLst>
              <a:ext uri="{FF2B5EF4-FFF2-40B4-BE49-F238E27FC236}">
                <a16:creationId xmlns:a16="http://schemas.microsoft.com/office/drawing/2014/main" id="{636416E4-5D2E-4F0B-8673-534B0C96E10E}"/>
              </a:ext>
            </a:extLst>
          </p:cNvPr>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6" name="矩形 15">
            <a:extLst>
              <a:ext uri="{FF2B5EF4-FFF2-40B4-BE49-F238E27FC236}">
                <a16:creationId xmlns:a16="http://schemas.microsoft.com/office/drawing/2014/main" id="{90FAAB6E-BB88-4DC1-B3F2-030FD2561703}"/>
              </a:ext>
            </a:extLst>
          </p:cNvPr>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91341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Segoe UI Light"/>
                <a:ea typeface="微软雅黑"/>
                <a:cs typeface="Segoe UI Light"/>
              </a:rPr>
              <a:t>标注</a:t>
            </a:r>
            <a:endPar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使用说明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拥有对本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940391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aphicFrame>
        <p:nvGraphicFramePr>
          <p:cNvPr id="5" name="表格 4"/>
          <p:cNvGraphicFramePr>
            <a:graphicFrameLocks noGrp="1"/>
          </p:cNvGraphicFramePr>
          <p:nvPr userDrawn="1">
            <p:extLst>
              <p:ext uri="{D42A27DB-BD31-4B8C-83A1-F6EECF244321}">
                <p14:modId xmlns:p14="http://schemas.microsoft.com/office/powerpoint/2010/main" val="710513638"/>
              </p:ext>
            </p:extLst>
          </p:nvPr>
        </p:nvGraphicFramePr>
        <p:xfrm>
          <a:off x="-6" y="0"/>
          <a:ext cx="10612200" cy="6868464"/>
        </p:xfrm>
        <a:graphic>
          <a:graphicData uri="http://schemas.openxmlformats.org/drawingml/2006/table">
            <a:tbl>
              <a:tblPr firstRow="1" bandRow="1">
                <a:tableStyleId>{5C22544A-7EE6-4342-B048-85BDC9FD1C3A}</a:tableStyleId>
              </a:tblPr>
              <a:tblGrid>
                <a:gridCol w="1061220">
                  <a:extLst>
                    <a:ext uri="{9D8B030D-6E8A-4147-A177-3AD203B41FA5}">
                      <a16:colId xmlns:a16="http://schemas.microsoft.com/office/drawing/2014/main" val="4222590030"/>
                    </a:ext>
                  </a:extLst>
                </a:gridCol>
                <a:gridCol w="1061220">
                  <a:extLst>
                    <a:ext uri="{9D8B030D-6E8A-4147-A177-3AD203B41FA5}">
                      <a16:colId xmlns:a16="http://schemas.microsoft.com/office/drawing/2014/main" val="2265143728"/>
                    </a:ext>
                  </a:extLst>
                </a:gridCol>
                <a:gridCol w="1061220">
                  <a:extLst>
                    <a:ext uri="{9D8B030D-6E8A-4147-A177-3AD203B41FA5}">
                      <a16:colId xmlns:a16="http://schemas.microsoft.com/office/drawing/2014/main" val="2908429037"/>
                    </a:ext>
                  </a:extLst>
                </a:gridCol>
                <a:gridCol w="1061220">
                  <a:extLst>
                    <a:ext uri="{9D8B030D-6E8A-4147-A177-3AD203B41FA5}">
                      <a16:colId xmlns:a16="http://schemas.microsoft.com/office/drawing/2014/main" val="2177109084"/>
                    </a:ext>
                  </a:extLst>
                </a:gridCol>
                <a:gridCol w="1061220">
                  <a:extLst>
                    <a:ext uri="{9D8B030D-6E8A-4147-A177-3AD203B41FA5}">
                      <a16:colId xmlns:a16="http://schemas.microsoft.com/office/drawing/2014/main" val="2780084677"/>
                    </a:ext>
                  </a:extLst>
                </a:gridCol>
                <a:gridCol w="1061220">
                  <a:extLst>
                    <a:ext uri="{9D8B030D-6E8A-4147-A177-3AD203B41FA5}">
                      <a16:colId xmlns:a16="http://schemas.microsoft.com/office/drawing/2014/main" val="2960235592"/>
                    </a:ext>
                  </a:extLst>
                </a:gridCol>
                <a:gridCol w="1061220">
                  <a:extLst>
                    <a:ext uri="{9D8B030D-6E8A-4147-A177-3AD203B41FA5}">
                      <a16:colId xmlns:a16="http://schemas.microsoft.com/office/drawing/2014/main" val="4155869977"/>
                    </a:ext>
                  </a:extLst>
                </a:gridCol>
                <a:gridCol w="1061220">
                  <a:extLst>
                    <a:ext uri="{9D8B030D-6E8A-4147-A177-3AD203B41FA5}">
                      <a16:colId xmlns:a16="http://schemas.microsoft.com/office/drawing/2014/main" val="4039810363"/>
                    </a:ext>
                  </a:extLst>
                </a:gridCol>
                <a:gridCol w="1061220">
                  <a:extLst>
                    <a:ext uri="{9D8B030D-6E8A-4147-A177-3AD203B41FA5}">
                      <a16:colId xmlns:a16="http://schemas.microsoft.com/office/drawing/2014/main" val="3839069820"/>
                    </a:ext>
                  </a:extLst>
                </a:gridCol>
                <a:gridCol w="1061220">
                  <a:extLst>
                    <a:ext uri="{9D8B030D-6E8A-4147-A177-3AD203B41FA5}">
                      <a16:colId xmlns:a16="http://schemas.microsoft.com/office/drawing/2014/main" val="4274761724"/>
                    </a:ext>
                  </a:extLst>
                </a:gridCol>
              </a:tblGrid>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extLst>
                  <a:ext uri="{0D108BD9-81ED-4DB2-BD59-A6C34878D82A}">
                    <a16:rowId xmlns:a16="http://schemas.microsoft.com/office/drawing/2014/main" val="1572879933"/>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2745883756"/>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636122391"/>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970807690"/>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34779346"/>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3213818232"/>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839524826"/>
                  </a:ext>
                </a:extLst>
              </a:tr>
              <a:tr h="858558">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1685623697"/>
                  </a:ext>
                </a:extLst>
              </a:tr>
            </a:tbl>
          </a:graphicData>
        </a:graphic>
      </p:graphicFrame>
      <p:sp>
        <p:nvSpPr>
          <p:cNvPr id="6" name="矩形 5"/>
          <p:cNvSpPr/>
          <p:nvPr userDrawn="1"/>
        </p:nvSpPr>
        <p:spPr>
          <a:xfrm>
            <a:off x="0" y="0"/>
            <a:ext cx="10612194" cy="6858000"/>
          </a:xfrm>
          <a:prstGeom prst="rect">
            <a:avLst/>
          </a:prstGeom>
          <a:gradFill flip="none" rotWithShape="1">
            <a:gsLst>
              <a:gs pos="0">
                <a:schemeClr val="accent1">
                  <a:lumMod val="5000"/>
                  <a:lumOff val="9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userDrawn="1"/>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33342" y="38637"/>
            <a:ext cx="1983347" cy="1646319"/>
          </a:xfrm>
          <a:prstGeom prst="rect">
            <a:avLst/>
          </a:prstGeom>
        </p:spPr>
      </p:pic>
      <p:pic>
        <p:nvPicPr>
          <p:cNvPr id="11" name="图片 10"/>
          <p:cNvPicPr>
            <a:picLocks noChangeAspect="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84100" y="2160470"/>
            <a:ext cx="2853072" cy="770330"/>
          </a:xfrm>
          <a:prstGeom prst="rect">
            <a:avLst/>
          </a:prstGeom>
        </p:spPr>
      </p:pic>
    </p:spTree>
    <p:extLst>
      <p:ext uri="{BB962C8B-B14F-4D97-AF65-F5344CB8AC3E}">
        <p14:creationId xmlns:p14="http://schemas.microsoft.com/office/powerpoint/2010/main" val="86406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0" y="-1"/>
            <a:ext cx="12192000" cy="6867525"/>
          </a:xfrm>
          <a:prstGeom prst="rect">
            <a:avLst/>
          </a:prstGeom>
        </p:spPr>
      </p:pic>
      <p:sp>
        <p:nvSpPr>
          <p:cNvPr id="14" name="矩形 13"/>
          <p:cNvSpPr/>
          <p:nvPr userDrawn="1"/>
        </p:nvSpPr>
        <p:spPr>
          <a:xfrm>
            <a:off x="0" y="0"/>
            <a:ext cx="12192000" cy="277122"/>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userDrawn="1"/>
        </p:nvSpPr>
        <p:spPr>
          <a:xfrm>
            <a:off x="528033" y="631065"/>
            <a:ext cx="11140225" cy="5648162"/>
          </a:xfrm>
          <a:prstGeom prst="roundRect">
            <a:avLst>
              <a:gd name="adj" fmla="val 10870"/>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userDrawn="1"/>
        </p:nvSpPr>
        <p:spPr>
          <a:xfrm>
            <a:off x="3664756" y="1"/>
            <a:ext cx="4862488" cy="1286642"/>
          </a:xfrm>
          <a:custGeom>
            <a:avLst/>
            <a:gdLst>
              <a:gd name="connsiteX0" fmla="*/ 0 w 4862488"/>
              <a:gd name="connsiteY0" fmla="*/ 0 h 1286642"/>
              <a:gd name="connsiteX1" fmla="*/ 4862488 w 4862488"/>
              <a:gd name="connsiteY1" fmla="*/ 0 h 1286642"/>
              <a:gd name="connsiteX2" fmla="*/ 4445014 w 4862488"/>
              <a:gd name="connsiteY2" fmla="*/ 1286642 h 1286642"/>
              <a:gd name="connsiteX3" fmla="*/ 417474 w 4862488"/>
              <a:gd name="connsiteY3" fmla="*/ 1286642 h 1286642"/>
            </a:gdLst>
            <a:ahLst/>
            <a:cxnLst>
              <a:cxn ang="0">
                <a:pos x="connsiteX0" y="connsiteY0"/>
              </a:cxn>
              <a:cxn ang="0">
                <a:pos x="connsiteX1" y="connsiteY1"/>
              </a:cxn>
              <a:cxn ang="0">
                <a:pos x="connsiteX2" y="connsiteY2"/>
              </a:cxn>
              <a:cxn ang="0">
                <a:pos x="connsiteX3" y="connsiteY3"/>
              </a:cxn>
            </a:cxnLst>
            <a:rect l="l" t="t" r="r" b="b"/>
            <a:pathLst>
              <a:path w="4862488" h="1286642">
                <a:moveTo>
                  <a:pt x="0" y="0"/>
                </a:moveTo>
                <a:lnTo>
                  <a:pt x="4862488" y="0"/>
                </a:lnTo>
                <a:lnTo>
                  <a:pt x="4445014" y="1286642"/>
                </a:lnTo>
                <a:lnTo>
                  <a:pt x="417474" y="1286642"/>
                </a:lnTo>
                <a:close/>
              </a:path>
            </a:pathLst>
          </a:custGeom>
          <a:solidFill>
            <a:srgbClr val="005B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矩形 14"/>
          <p:cNvSpPr/>
          <p:nvPr userDrawn="1"/>
        </p:nvSpPr>
        <p:spPr>
          <a:xfrm>
            <a:off x="0" y="6580878"/>
            <a:ext cx="12192000" cy="277122"/>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8707832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aphicFrame>
        <p:nvGraphicFramePr>
          <p:cNvPr id="8" name="表格 7"/>
          <p:cNvGraphicFramePr>
            <a:graphicFrameLocks noGrp="1"/>
          </p:cNvGraphicFramePr>
          <p:nvPr userDrawn="1">
            <p:extLst>
              <p:ext uri="{D42A27DB-BD31-4B8C-83A1-F6EECF244321}">
                <p14:modId xmlns:p14="http://schemas.microsoft.com/office/powerpoint/2010/main" val="459485572"/>
              </p:ext>
            </p:extLst>
          </p:nvPr>
        </p:nvGraphicFramePr>
        <p:xfrm>
          <a:off x="-3" y="0"/>
          <a:ext cx="12192003" cy="5387664"/>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1232073384"/>
                    </a:ext>
                  </a:extLst>
                </a:gridCol>
                <a:gridCol w="1354667">
                  <a:extLst>
                    <a:ext uri="{9D8B030D-6E8A-4147-A177-3AD203B41FA5}">
                      <a16:colId xmlns:a16="http://schemas.microsoft.com/office/drawing/2014/main" val="3127249139"/>
                    </a:ext>
                  </a:extLst>
                </a:gridCol>
                <a:gridCol w="1354667">
                  <a:extLst>
                    <a:ext uri="{9D8B030D-6E8A-4147-A177-3AD203B41FA5}">
                      <a16:colId xmlns:a16="http://schemas.microsoft.com/office/drawing/2014/main" val="1698817556"/>
                    </a:ext>
                  </a:extLst>
                </a:gridCol>
                <a:gridCol w="1354667">
                  <a:extLst>
                    <a:ext uri="{9D8B030D-6E8A-4147-A177-3AD203B41FA5}">
                      <a16:colId xmlns:a16="http://schemas.microsoft.com/office/drawing/2014/main" val="579150397"/>
                    </a:ext>
                  </a:extLst>
                </a:gridCol>
                <a:gridCol w="1354667">
                  <a:extLst>
                    <a:ext uri="{9D8B030D-6E8A-4147-A177-3AD203B41FA5}">
                      <a16:colId xmlns:a16="http://schemas.microsoft.com/office/drawing/2014/main" val="41932654"/>
                    </a:ext>
                  </a:extLst>
                </a:gridCol>
                <a:gridCol w="1354667">
                  <a:extLst>
                    <a:ext uri="{9D8B030D-6E8A-4147-A177-3AD203B41FA5}">
                      <a16:colId xmlns:a16="http://schemas.microsoft.com/office/drawing/2014/main" val="2305157045"/>
                    </a:ext>
                  </a:extLst>
                </a:gridCol>
                <a:gridCol w="1354667">
                  <a:extLst>
                    <a:ext uri="{9D8B030D-6E8A-4147-A177-3AD203B41FA5}">
                      <a16:colId xmlns:a16="http://schemas.microsoft.com/office/drawing/2014/main" val="1953862471"/>
                    </a:ext>
                  </a:extLst>
                </a:gridCol>
                <a:gridCol w="1354667">
                  <a:extLst>
                    <a:ext uri="{9D8B030D-6E8A-4147-A177-3AD203B41FA5}">
                      <a16:colId xmlns:a16="http://schemas.microsoft.com/office/drawing/2014/main" val="77304368"/>
                    </a:ext>
                  </a:extLst>
                </a:gridCol>
                <a:gridCol w="1354667">
                  <a:extLst>
                    <a:ext uri="{9D8B030D-6E8A-4147-A177-3AD203B41FA5}">
                      <a16:colId xmlns:a16="http://schemas.microsoft.com/office/drawing/2014/main" val="2819993684"/>
                    </a:ext>
                  </a:extLst>
                </a:gridCol>
              </a:tblGrid>
              <a:tr h="1346916">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extLst>
                  <a:ext uri="{0D108BD9-81ED-4DB2-BD59-A6C34878D82A}">
                    <a16:rowId xmlns:a16="http://schemas.microsoft.com/office/drawing/2014/main" val="1965907849"/>
                  </a:ext>
                </a:extLst>
              </a:tr>
              <a:tr h="1346916">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907239503"/>
                  </a:ext>
                </a:extLst>
              </a:tr>
              <a:tr h="1346916">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164402576"/>
                  </a:ext>
                </a:extLst>
              </a:tr>
              <a:tr h="1346916">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2"/>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643496218"/>
                  </a:ext>
                </a:extLst>
              </a:tr>
            </a:tbl>
          </a:graphicData>
        </a:graphic>
      </p:graphicFrame>
      <p:sp>
        <p:nvSpPr>
          <p:cNvPr id="11" name="矩形 10"/>
          <p:cNvSpPr/>
          <p:nvPr userDrawn="1"/>
        </p:nvSpPr>
        <p:spPr>
          <a:xfrm>
            <a:off x="-3" y="0"/>
            <a:ext cx="12192003" cy="5387664"/>
          </a:xfrm>
          <a:prstGeom prst="rect">
            <a:avLst/>
          </a:prstGeom>
          <a:gradFill>
            <a:gsLst>
              <a:gs pos="0">
                <a:schemeClr val="bg1"/>
              </a:gs>
              <a:gs pos="5000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8318308" y="3622746"/>
            <a:ext cx="5310608" cy="4338994"/>
          </a:xfrm>
          <a:prstGeom prst="rect">
            <a:avLst/>
          </a:prstGeom>
          <a:blipFill dpi="0" rotWithShape="1">
            <a:blip r:embed="rId3">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48760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3210"/>
          <a:stretch/>
        </p:blipFill>
        <p:spPr>
          <a:xfrm>
            <a:off x="-1" y="0"/>
            <a:ext cx="12192001" cy="6858000"/>
          </a:xfrm>
          <a:prstGeom prst="rect">
            <a:avLst/>
          </a:prstGeom>
        </p:spPr>
      </p:pic>
      <p:sp>
        <p:nvSpPr>
          <p:cNvPr id="4" name="矩形 3"/>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a:blip r:embed="rId4"/>
          <a:stretch>
            <a:fillRect/>
          </a:stretch>
        </p:blipFill>
        <p:spPr>
          <a:xfrm>
            <a:off x="9705650" y="204847"/>
            <a:ext cx="2065435" cy="709554"/>
          </a:xfrm>
          <a:prstGeom prst="rect">
            <a:avLst/>
          </a:prstGeom>
        </p:spPr>
      </p:pic>
    </p:spTree>
    <p:extLst>
      <p:ext uri="{BB962C8B-B14F-4D97-AF65-F5344CB8AC3E}">
        <p14:creationId xmlns:p14="http://schemas.microsoft.com/office/powerpoint/2010/main" val="2319741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9" name="矩形 18"/>
          <p:cNvSpPr/>
          <p:nvPr userDrawn="1"/>
        </p:nvSpPr>
        <p:spPr>
          <a:xfrm>
            <a:off x="4238982" y="4688503"/>
            <a:ext cx="5310608" cy="4338994"/>
          </a:xfrm>
          <a:prstGeom prst="rect">
            <a:avLst/>
          </a:prstGeom>
          <a:blipFill dpi="0" rotWithShape="1">
            <a:blip r:embed="rId2">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表格 10"/>
          <p:cNvGraphicFramePr>
            <a:graphicFrameLocks noGrp="1"/>
          </p:cNvGraphicFramePr>
          <p:nvPr userDrawn="1">
            <p:extLst>
              <p:ext uri="{D42A27DB-BD31-4B8C-83A1-F6EECF244321}">
                <p14:modId xmlns:p14="http://schemas.microsoft.com/office/powerpoint/2010/main" val="141850482"/>
              </p:ext>
            </p:extLst>
          </p:nvPr>
        </p:nvGraphicFramePr>
        <p:xfrm>
          <a:off x="-1" y="6304"/>
          <a:ext cx="4920342" cy="6851695"/>
        </p:xfrm>
        <a:graphic>
          <a:graphicData uri="http://schemas.openxmlformats.org/drawingml/2006/table">
            <a:tbl>
              <a:tblPr firstRow="1" bandRow="1">
                <a:tableStyleId>{5C22544A-7EE6-4342-B048-85BDC9FD1C3A}</a:tableStyleId>
              </a:tblPr>
              <a:tblGrid>
                <a:gridCol w="1640114">
                  <a:extLst>
                    <a:ext uri="{9D8B030D-6E8A-4147-A177-3AD203B41FA5}">
                      <a16:colId xmlns:a16="http://schemas.microsoft.com/office/drawing/2014/main" val="2532632958"/>
                    </a:ext>
                  </a:extLst>
                </a:gridCol>
                <a:gridCol w="1640114">
                  <a:extLst>
                    <a:ext uri="{9D8B030D-6E8A-4147-A177-3AD203B41FA5}">
                      <a16:colId xmlns:a16="http://schemas.microsoft.com/office/drawing/2014/main" val="3156294419"/>
                    </a:ext>
                  </a:extLst>
                </a:gridCol>
                <a:gridCol w="1640114">
                  <a:extLst>
                    <a:ext uri="{9D8B030D-6E8A-4147-A177-3AD203B41FA5}">
                      <a16:colId xmlns:a16="http://schemas.microsoft.com/office/drawing/2014/main" val="2545346825"/>
                    </a:ext>
                  </a:extLst>
                </a:gridCol>
              </a:tblGrid>
              <a:tr h="1370339">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0370887"/>
                  </a:ext>
                </a:extLst>
              </a:tr>
              <a:tr h="1370339">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37647158"/>
                  </a:ext>
                </a:extLst>
              </a:tr>
              <a:tr h="1370339">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extLst>
                  <a:ext uri="{0D108BD9-81ED-4DB2-BD59-A6C34878D82A}">
                    <a16:rowId xmlns:a16="http://schemas.microsoft.com/office/drawing/2014/main" val="2495704309"/>
                  </a:ext>
                </a:extLst>
              </a:tr>
              <a:tr h="1370339">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71382171"/>
                  </a:ext>
                </a:extLst>
              </a:tr>
              <a:tr h="1370339">
                <a:tc>
                  <a:txBody>
                    <a:bodyPr/>
                    <a:lstStyle/>
                    <a:p>
                      <a:endParaRPr lang="zh-CN"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dpi="0" rotWithShape="1">
                      <a:blip r:embed="rId3"/>
                      <a:srcRect/>
                      <a:tile tx="0" ty="0" sx="100000" sy="100000" flip="none" algn="tl"/>
                    </a:blip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zh-CN" alt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56486305"/>
                  </a:ext>
                </a:extLst>
              </a:tr>
            </a:tbl>
          </a:graphicData>
        </a:graphic>
      </p:graphicFrame>
      <p:sp>
        <p:nvSpPr>
          <p:cNvPr id="14" name="矩形 13"/>
          <p:cNvSpPr/>
          <p:nvPr userDrawn="1"/>
        </p:nvSpPr>
        <p:spPr>
          <a:xfrm>
            <a:off x="-2" y="-1"/>
            <a:ext cx="4920344" cy="6857999"/>
          </a:xfrm>
          <a:prstGeom prst="rect">
            <a:avLst/>
          </a:prstGeom>
          <a:gradFill>
            <a:gsLst>
              <a:gs pos="0">
                <a:schemeClr val="bg1"/>
              </a:gs>
              <a:gs pos="5000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8627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3210"/>
          <a:stretch/>
        </p:blipFill>
        <p:spPr>
          <a:xfrm>
            <a:off x="-1" y="0"/>
            <a:ext cx="12192001" cy="6858000"/>
          </a:xfrm>
          <a:prstGeom prst="rect">
            <a:avLst/>
          </a:prstGeom>
        </p:spPr>
      </p:pic>
      <p:sp>
        <p:nvSpPr>
          <p:cNvPr id="4" name="矩形 3"/>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4330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3210"/>
          <a:stretch/>
        </p:blipFill>
        <p:spPr>
          <a:xfrm>
            <a:off x="-1" y="0"/>
            <a:ext cx="12192001" cy="6858000"/>
          </a:xfrm>
          <a:prstGeom prst="rect">
            <a:avLst/>
          </a:prstGeom>
        </p:spPr>
      </p:pic>
      <p:sp>
        <p:nvSpPr>
          <p:cNvPr id="4" name="矩形 3"/>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a:blip r:embed="rId4"/>
          <a:stretch>
            <a:fillRect/>
          </a:stretch>
        </p:blipFill>
        <p:spPr>
          <a:xfrm>
            <a:off x="343935" y="262904"/>
            <a:ext cx="2065435" cy="709554"/>
          </a:xfrm>
          <a:prstGeom prst="rect">
            <a:avLst/>
          </a:prstGeom>
        </p:spPr>
      </p:pic>
    </p:spTree>
    <p:extLst>
      <p:ext uri="{BB962C8B-B14F-4D97-AF65-F5344CB8AC3E}">
        <p14:creationId xmlns:p14="http://schemas.microsoft.com/office/powerpoint/2010/main" val="1923244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3210"/>
          <a:stretch/>
        </p:blipFill>
        <p:spPr>
          <a:xfrm>
            <a:off x="-1" y="0"/>
            <a:ext cx="12192001" cy="6858000"/>
          </a:xfrm>
          <a:prstGeom prst="rect">
            <a:avLst/>
          </a:prstGeom>
        </p:spPr>
      </p:pic>
      <p:sp>
        <p:nvSpPr>
          <p:cNvPr id="4" name="矩形 3"/>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a:blip r:embed="rId4"/>
          <a:stretch>
            <a:fillRect/>
          </a:stretch>
        </p:blipFill>
        <p:spPr>
          <a:xfrm>
            <a:off x="9720163" y="262904"/>
            <a:ext cx="2065435" cy="709554"/>
          </a:xfrm>
          <a:prstGeom prst="rect">
            <a:avLst/>
          </a:prstGeom>
        </p:spPr>
      </p:pic>
    </p:spTree>
    <p:extLst>
      <p:ext uri="{BB962C8B-B14F-4D97-AF65-F5344CB8AC3E}">
        <p14:creationId xmlns:p14="http://schemas.microsoft.com/office/powerpoint/2010/main" val="419675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137203"/>
      </p:ext>
    </p:extLst>
  </p:cSld>
  <p:clrMap bg1="lt1" tx1="dk1" bg2="lt2" tx2="dk2" accent1="accent1" accent2="accent2" accent3="accent3" accent4="accent4" accent5="accent5" accent6="accent6" hlink="hlink" folHlink="folHlink"/>
  <p:sldLayoutIdLst>
    <p:sldLayoutId id="2147483670" r:id="rId1"/>
    <p:sldLayoutId id="2147483655" r:id="rId2"/>
    <p:sldLayoutId id="2147483660" r:id="rId3"/>
    <p:sldLayoutId id="2147483661" r:id="rId4"/>
    <p:sldLayoutId id="2147483665" r:id="rId5"/>
    <p:sldLayoutId id="2147483662" r:id="rId6"/>
    <p:sldLayoutId id="2147483669" r:id="rId7"/>
    <p:sldLayoutId id="2147483666" r:id="rId8"/>
    <p:sldLayoutId id="2147483667" r:id="rId9"/>
    <p:sldLayoutId id="2147483663" r:id="rId10"/>
    <p:sldLayoutId id="2147483664"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664145"/>
      </p:ext>
    </p:extLst>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775009" y="4340441"/>
            <a:ext cx="2896947" cy="757130"/>
          </a:xfrm>
          <a:prstGeom prst="rect">
            <a:avLst/>
          </a:prstGeom>
          <a:noFill/>
        </p:spPr>
        <p:txBody>
          <a:bodyPr wrap="none" rtlCol="0">
            <a:spAutoFit/>
          </a:bodyPr>
          <a:lstStyle/>
          <a:p>
            <a:pPr>
              <a:lnSpc>
                <a:spcPct val="120000"/>
              </a:lnSpc>
            </a:pPr>
            <a:r>
              <a:rPr lang="zh-CN" altLang="en-US" b="0" dirty="0">
                <a:solidFill>
                  <a:schemeClr val="tx1">
                    <a:lumMod val="75000"/>
                    <a:lumOff val="25000"/>
                  </a:schemeClr>
                </a:solidFill>
                <a:latin typeface="微软雅黑" panose="020B0503020204020204" pitchFamily="34" charset="-122"/>
                <a:ea typeface="微软雅黑" panose="020B0503020204020204" pitchFamily="34" charset="-122"/>
              </a:rPr>
              <a:t>汇报人：</a:t>
            </a:r>
            <a:r>
              <a:rPr lang="en-US" altLang="zh-CN" b="0" dirty="0">
                <a:solidFill>
                  <a:schemeClr val="tx1">
                    <a:lumMod val="75000"/>
                    <a:lumOff val="25000"/>
                  </a:schemeClr>
                </a:solidFill>
                <a:latin typeface="微软雅黑" panose="020B0503020204020204" pitchFamily="34" charset="-122"/>
                <a:ea typeface="微软雅黑" panose="020B0503020204020204" pitchFamily="34" charset="-122"/>
              </a:rPr>
              <a:t>XXX</a:t>
            </a:r>
          </a:p>
          <a:p>
            <a:pPr>
              <a:lnSpc>
                <a:spcPct val="120000"/>
              </a:lnSpc>
            </a:pPr>
            <a:r>
              <a:rPr lang="zh-CN" altLang="en-US" b="0" dirty="0">
                <a:solidFill>
                  <a:schemeClr val="tx1">
                    <a:lumMod val="75000"/>
                    <a:lumOff val="25000"/>
                  </a:schemeClr>
                </a:solidFill>
                <a:latin typeface="微软雅黑" panose="020B0503020204020204" pitchFamily="34" charset="-122"/>
                <a:ea typeface="微软雅黑" panose="020B0503020204020204" pitchFamily="34" charset="-122"/>
              </a:rPr>
              <a:t>汇报时间：</a:t>
            </a:r>
            <a:r>
              <a:rPr lang="en-US" altLang="zh-CN" b="0" dirty="0">
                <a:solidFill>
                  <a:schemeClr val="tx1">
                    <a:lumMod val="75000"/>
                    <a:lumOff val="25000"/>
                  </a:schemeClr>
                </a:solidFill>
                <a:latin typeface="微软雅黑" panose="020B0503020204020204" pitchFamily="34" charset="-122"/>
                <a:ea typeface="微软雅黑" panose="020B0503020204020204" pitchFamily="34" charset="-122"/>
              </a:rPr>
              <a:t>20XX</a:t>
            </a:r>
            <a:r>
              <a:rPr lang="zh-CN" altLang="en-US" b="0" dirty="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b="0" dirty="0">
                <a:solidFill>
                  <a:schemeClr val="tx1">
                    <a:lumMod val="75000"/>
                    <a:lumOff val="25000"/>
                  </a:schemeClr>
                </a:solidFill>
                <a:latin typeface="微软雅黑" panose="020B0503020204020204" pitchFamily="34" charset="-122"/>
                <a:ea typeface="微软雅黑" panose="020B0503020204020204" pitchFamily="34" charset="-122"/>
              </a:rPr>
              <a:t>X</a:t>
            </a:r>
            <a:r>
              <a:rPr lang="zh-CN" altLang="en-US" b="0" dirty="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b="0" dirty="0">
                <a:solidFill>
                  <a:schemeClr val="tx1">
                    <a:lumMod val="75000"/>
                    <a:lumOff val="25000"/>
                  </a:schemeClr>
                </a:solidFill>
                <a:latin typeface="微软雅黑" panose="020B0503020204020204" pitchFamily="34" charset="-122"/>
                <a:ea typeface="微软雅黑" panose="020B0503020204020204" pitchFamily="34" charset="-122"/>
              </a:rPr>
              <a:t>X</a:t>
            </a:r>
            <a:r>
              <a:rPr lang="zh-CN" altLang="en-US" b="0" dirty="0">
                <a:solidFill>
                  <a:schemeClr val="tx1">
                    <a:lumMod val="75000"/>
                    <a:lumOff val="25000"/>
                  </a:schemeClr>
                </a:solidFill>
                <a:latin typeface="微软雅黑" panose="020B0503020204020204" pitchFamily="34" charset="-122"/>
                <a:ea typeface="微软雅黑" panose="020B0503020204020204" pitchFamily="34" charset="-122"/>
              </a:rPr>
              <a:t>日</a:t>
            </a:r>
          </a:p>
        </p:txBody>
      </p:sp>
      <p:sp>
        <p:nvSpPr>
          <p:cNvPr id="3" name="文本框 2"/>
          <p:cNvSpPr txBox="1"/>
          <p:nvPr/>
        </p:nvSpPr>
        <p:spPr>
          <a:xfrm>
            <a:off x="4671321" y="2967335"/>
            <a:ext cx="7067961" cy="923330"/>
          </a:xfrm>
          <a:prstGeom prst="rect">
            <a:avLst/>
          </a:prstGeom>
          <a:noFill/>
        </p:spPr>
        <p:txBody>
          <a:bodyPr wrap="none" rtlCol="0">
            <a:spAutoFit/>
          </a:bodyPr>
          <a:lstStyle/>
          <a:p>
            <a:r>
              <a:rPr lang="zh-CN" altLang="en-US" sz="5400" b="1" dirty="0">
                <a:solidFill>
                  <a:srgbClr val="005BAC"/>
                </a:solidFill>
                <a:latin typeface="微软雅黑" panose="020B0503020204020204" pitchFamily="34" charset="-122"/>
                <a:ea typeface="微软雅黑" panose="020B0503020204020204" pitchFamily="34" charset="-122"/>
              </a:rPr>
              <a:t>汇报答辩通用</a:t>
            </a:r>
            <a:r>
              <a:rPr lang="en-US" altLang="zh-CN" sz="5400" b="1" dirty="0">
                <a:solidFill>
                  <a:srgbClr val="005BAC"/>
                </a:solidFill>
                <a:latin typeface="微软雅黑" panose="020B0503020204020204" pitchFamily="34" charset="-122"/>
                <a:ea typeface="微软雅黑" panose="020B0503020204020204" pitchFamily="34" charset="-122"/>
              </a:rPr>
              <a:t>PPT</a:t>
            </a:r>
            <a:r>
              <a:rPr lang="zh-CN" altLang="en-US" sz="5400" b="1" dirty="0">
                <a:solidFill>
                  <a:srgbClr val="005BAC"/>
                </a:solidFill>
                <a:latin typeface="微软雅黑" panose="020B0503020204020204" pitchFamily="34" charset="-122"/>
                <a:ea typeface="微软雅黑" panose="020B0503020204020204" pitchFamily="34" charset="-122"/>
              </a:rPr>
              <a:t>模板</a:t>
            </a:r>
          </a:p>
        </p:txBody>
      </p:sp>
    </p:spTree>
    <p:extLst>
      <p:ext uri="{BB962C8B-B14F-4D97-AF65-F5344CB8AC3E}">
        <p14:creationId xmlns:p14="http://schemas.microsoft.com/office/powerpoint/2010/main" val="310242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单圆角矩形 40">
            <a:extLst>
              <a:ext uri="{FF2B5EF4-FFF2-40B4-BE49-F238E27FC236}">
                <a16:creationId xmlns:a16="http://schemas.microsoft.com/office/drawing/2014/main" id="{78DC2257-49CC-4A74-9E99-4767E126BBB8}"/>
              </a:ext>
            </a:extLst>
          </p:cNvPr>
          <p:cNvSpPr/>
          <p:nvPr/>
        </p:nvSpPr>
        <p:spPr>
          <a:xfrm flipH="1" flipV="1">
            <a:off x="6683757" y="4001598"/>
            <a:ext cx="5039427" cy="2486680"/>
          </a:xfrm>
          <a:prstGeom prst="snipRoundRect">
            <a:avLst/>
          </a:prstGeom>
          <a:noFill/>
          <a:ln w="25400">
            <a:solidFill>
              <a:srgbClr val="3F403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0" name="单圆角矩形 39">
            <a:extLst>
              <a:ext uri="{FF2B5EF4-FFF2-40B4-BE49-F238E27FC236}">
                <a16:creationId xmlns:a16="http://schemas.microsoft.com/office/drawing/2014/main" id="{78DC2257-49CC-4A74-9E99-4767E126BBB8}"/>
              </a:ext>
            </a:extLst>
          </p:cNvPr>
          <p:cNvSpPr/>
          <p:nvPr/>
        </p:nvSpPr>
        <p:spPr>
          <a:xfrm flipH="1">
            <a:off x="6683757" y="1112020"/>
            <a:ext cx="5039427" cy="2486680"/>
          </a:xfrm>
          <a:prstGeom prst="snipRoundRect">
            <a:avLst/>
          </a:prstGeom>
          <a:noFill/>
          <a:ln w="25400">
            <a:solidFill>
              <a:srgbClr val="3F403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9" name="单圆角矩形 38">
            <a:extLst>
              <a:ext uri="{FF2B5EF4-FFF2-40B4-BE49-F238E27FC236}">
                <a16:creationId xmlns:a16="http://schemas.microsoft.com/office/drawing/2014/main" id="{78DC2257-49CC-4A74-9E99-4767E126BBB8}"/>
              </a:ext>
            </a:extLst>
          </p:cNvPr>
          <p:cNvSpPr/>
          <p:nvPr/>
        </p:nvSpPr>
        <p:spPr>
          <a:xfrm flipV="1">
            <a:off x="447854" y="4016069"/>
            <a:ext cx="5039427" cy="2486680"/>
          </a:xfrm>
          <a:prstGeom prst="snipRoundRect">
            <a:avLst/>
          </a:prstGeom>
          <a:noFill/>
          <a:ln w="25400">
            <a:solidFill>
              <a:srgbClr val="3F403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 name="单圆角矩形 2">
            <a:extLst>
              <a:ext uri="{FF2B5EF4-FFF2-40B4-BE49-F238E27FC236}">
                <a16:creationId xmlns:a16="http://schemas.microsoft.com/office/drawing/2014/main" id="{78DC2257-49CC-4A74-9E99-4767E126BBB8}"/>
              </a:ext>
            </a:extLst>
          </p:cNvPr>
          <p:cNvSpPr/>
          <p:nvPr/>
        </p:nvSpPr>
        <p:spPr>
          <a:xfrm>
            <a:off x="447854" y="1112020"/>
            <a:ext cx="5039427" cy="2486680"/>
          </a:xfrm>
          <a:prstGeom prst="snipRoundRect">
            <a:avLst/>
          </a:prstGeom>
          <a:noFill/>
          <a:ln w="25400">
            <a:solidFill>
              <a:srgbClr val="3F403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 name="任意多边形: 形状 5">
            <a:extLst>
              <a:ext uri="{FF2B5EF4-FFF2-40B4-BE49-F238E27FC236}">
                <a16:creationId xmlns:a16="http://schemas.microsoft.com/office/drawing/2014/main" id="{1CCDE566-6389-4716-956A-283F4E911934}"/>
              </a:ext>
            </a:extLst>
          </p:cNvPr>
          <p:cNvSpPr/>
          <p:nvPr/>
        </p:nvSpPr>
        <p:spPr>
          <a:xfrm>
            <a:off x="4148770" y="1861864"/>
            <a:ext cx="1842435" cy="184243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solidFill>
            <a:srgbClr val="005BAC"/>
          </a:solidFill>
          <a:ln w="63500">
            <a:noFill/>
            <a:round/>
          </a:ln>
          <a:effectLst>
            <a:outerShdw blurRad="127000" sx="101000" sy="101000" algn="ctr" rotWithShape="0">
              <a:srgbClr val="969F98">
                <a:alpha val="4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6130" tIns="936130" rIns="248920" bIns="248920" numCol="1" spcCol="1270" anchor="ctr" anchorCtr="0">
            <a:noAutofit/>
          </a:bodyPr>
          <a:lstStyle/>
          <a:p>
            <a:pPr marL="0" lvl="0" indent="0" algn="ctr" defTabSz="1555750">
              <a:lnSpc>
                <a:spcPct val="90000"/>
              </a:lnSpc>
              <a:spcBef>
                <a:spcPct val="0"/>
              </a:spcBef>
              <a:spcAft>
                <a:spcPct val="35000"/>
              </a:spcAft>
              <a:buNone/>
            </a:pPr>
            <a:endParaRPr lang="zh-CN" altLang="en-US" sz="3500" kern="120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7" name="任意多边形: 形状 6">
            <a:extLst>
              <a:ext uri="{FF2B5EF4-FFF2-40B4-BE49-F238E27FC236}">
                <a16:creationId xmlns:a16="http://schemas.microsoft.com/office/drawing/2014/main" id="{B9344CF7-4925-4D77-9806-98AFC9DC713D}"/>
              </a:ext>
            </a:extLst>
          </p:cNvPr>
          <p:cNvSpPr/>
          <p:nvPr/>
        </p:nvSpPr>
        <p:spPr>
          <a:xfrm>
            <a:off x="6200795" y="1861864"/>
            <a:ext cx="1842435" cy="184243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solidFill>
            <a:srgbClr val="005BAC"/>
          </a:solidFill>
          <a:ln w="63500">
            <a:noFill/>
            <a:round/>
          </a:ln>
          <a:effectLst>
            <a:outerShdw blurRad="127000" sx="101000" sy="101000" algn="ctr" rotWithShape="0">
              <a:srgbClr val="969F98">
                <a:alpha val="4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920" tIns="936130" rIns="936130" bIns="248920" numCol="1" spcCol="1270" anchor="ctr" anchorCtr="0">
            <a:noAutofit/>
          </a:bodyPr>
          <a:lstStyle/>
          <a:p>
            <a:pPr marL="0" lvl="0" indent="0" algn="ctr" defTabSz="1555750">
              <a:lnSpc>
                <a:spcPct val="90000"/>
              </a:lnSpc>
              <a:spcBef>
                <a:spcPct val="0"/>
              </a:spcBef>
              <a:spcAft>
                <a:spcPct val="35000"/>
              </a:spcAft>
              <a:buNone/>
            </a:pPr>
            <a:endParaRPr lang="zh-CN" altLang="en-US" sz="3500" kern="12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8" name="任意多边形: 形状 7">
            <a:extLst>
              <a:ext uri="{FF2B5EF4-FFF2-40B4-BE49-F238E27FC236}">
                <a16:creationId xmlns:a16="http://schemas.microsoft.com/office/drawing/2014/main" id="{149F0983-4C75-45BF-8D43-ABB704386E58}"/>
              </a:ext>
            </a:extLst>
          </p:cNvPr>
          <p:cNvSpPr/>
          <p:nvPr/>
        </p:nvSpPr>
        <p:spPr>
          <a:xfrm>
            <a:off x="6200795" y="3913889"/>
            <a:ext cx="1842435" cy="1842437"/>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solidFill>
            <a:srgbClr val="005BAC"/>
          </a:solidFill>
          <a:ln w="63500">
            <a:noFill/>
            <a:round/>
          </a:ln>
          <a:effectLst>
            <a:outerShdw blurRad="127000" sx="101000" sy="101000" algn="ctr" rotWithShape="0">
              <a:srgbClr val="969F98">
                <a:alpha val="4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920" tIns="248921" rIns="936130" bIns="936130" numCol="1" spcCol="1270" anchor="ctr" anchorCtr="0">
            <a:noAutofit/>
          </a:bodyPr>
          <a:lstStyle/>
          <a:p>
            <a:pPr marL="0" lvl="0" indent="0" algn="ctr" defTabSz="1555750">
              <a:lnSpc>
                <a:spcPct val="90000"/>
              </a:lnSpc>
              <a:spcBef>
                <a:spcPct val="0"/>
              </a:spcBef>
              <a:spcAft>
                <a:spcPct val="35000"/>
              </a:spcAft>
              <a:buNone/>
            </a:pPr>
            <a:endParaRPr lang="zh-CN" altLang="en-US" sz="3500" kern="120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9" name="任意多边形: 形状 8">
            <a:extLst>
              <a:ext uri="{FF2B5EF4-FFF2-40B4-BE49-F238E27FC236}">
                <a16:creationId xmlns:a16="http://schemas.microsoft.com/office/drawing/2014/main" id="{ED8B1BF0-2016-423D-8FEF-DF272E64D569}"/>
              </a:ext>
            </a:extLst>
          </p:cNvPr>
          <p:cNvSpPr/>
          <p:nvPr/>
        </p:nvSpPr>
        <p:spPr>
          <a:xfrm>
            <a:off x="4148770" y="3913889"/>
            <a:ext cx="1842435" cy="184243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rgbClr val="005BAC"/>
          </a:solidFill>
          <a:ln w="63500">
            <a:noFill/>
            <a:round/>
          </a:ln>
          <a:effectLst>
            <a:outerShdw blurRad="127000" sx="101000" sy="101000" algn="ctr" rotWithShape="0">
              <a:srgbClr val="969F98">
                <a:alpha val="4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6130" tIns="248920" rIns="248920" bIns="936130" numCol="1" spcCol="1270" anchor="ctr" anchorCtr="0">
            <a:noAutofit/>
          </a:bodyPr>
          <a:lstStyle/>
          <a:p>
            <a:pPr marL="0" lvl="0" indent="0" algn="ctr" defTabSz="1555750">
              <a:lnSpc>
                <a:spcPct val="90000"/>
              </a:lnSpc>
              <a:spcBef>
                <a:spcPct val="0"/>
              </a:spcBef>
              <a:spcAft>
                <a:spcPct val="35000"/>
              </a:spcAft>
              <a:buNone/>
            </a:pPr>
            <a:endParaRPr lang="zh-CN" altLang="en-US" sz="3500" kern="1200">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10" name="Group 33">
            <a:extLst>
              <a:ext uri="{FF2B5EF4-FFF2-40B4-BE49-F238E27FC236}">
                <a16:creationId xmlns:a16="http://schemas.microsoft.com/office/drawing/2014/main" id="{D50CFBD5-F0BA-4E6D-822C-2201C3A2507E}"/>
              </a:ext>
            </a:extLst>
          </p:cNvPr>
          <p:cNvGrpSpPr>
            <a:grpSpLocks noChangeAspect="1"/>
          </p:cNvGrpSpPr>
          <p:nvPr/>
        </p:nvGrpSpPr>
        <p:grpSpPr bwMode="auto">
          <a:xfrm>
            <a:off x="4936097" y="2582765"/>
            <a:ext cx="735769" cy="697712"/>
            <a:chOff x="3166" y="403"/>
            <a:chExt cx="348" cy="330"/>
          </a:xfrm>
          <a:solidFill>
            <a:schemeClr val="bg1"/>
          </a:solidFill>
          <a:effectLst>
            <a:outerShdw blurRad="127000" algn="ctr" rotWithShape="0">
              <a:srgbClr val="969F98">
                <a:alpha val="20000"/>
              </a:srgbClr>
            </a:outerShdw>
          </a:effectLst>
        </p:grpSpPr>
        <p:sp>
          <p:nvSpPr>
            <p:cNvPr id="11" name="Freeform 34">
              <a:extLst>
                <a:ext uri="{FF2B5EF4-FFF2-40B4-BE49-F238E27FC236}">
                  <a16:creationId xmlns:a16="http://schemas.microsoft.com/office/drawing/2014/main" id="{B1DE0191-922D-49D9-AAB1-B917753E02A9}"/>
                </a:ext>
              </a:extLst>
            </p:cNvPr>
            <p:cNvSpPr>
              <a:spLocks noEditPoints="1"/>
            </p:cNvSpPr>
            <p:nvPr/>
          </p:nvSpPr>
          <p:spPr bwMode="auto">
            <a:xfrm>
              <a:off x="3166" y="403"/>
              <a:ext cx="348" cy="330"/>
            </a:xfrm>
            <a:custGeom>
              <a:avLst/>
              <a:gdLst>
                <a:gd name="T0" fmla="*/ 1379 w 1603"/>
                <a:gd name="T1" fmla="*/ 224 h 1528"/>
                <a:gd name="T2" fmla="*/ 839 w 1603"/>
                <a:gd name="T3" fmla="*/ 0 h 1528"/>
                <a:gd name="T4" fmla="*/ 299 w 1603"/>
                <a:gd name="T5" fmla="*/ 224 h 1528"/>
                <a:gd name="T6" fmla="*/ 248 w 1603"/>
                <a:gd name="T7" fmla="*/ 1249 h 1528"/>
                <a:gd name="T8" fmla="*/ 128 w 1603"/>
                <a:gd name="T9" fmla="*/ 1388 h 1528"/>
                <a:gd name="T10" fmla="*/ 89 w 1603"/>
                <a:gd name="T11" fmla="*/ 1462 h 1528"/>
                <a:gd name="T12" fmla="*/ 148 w 1603"/>
                <a:gd name="T13" fmla="*/ 1522 h 1528"/>
                <a:gd name="T14" fmla="*/ 202 w 1603"/>
                <a:gd name="T15" fmla="*/ 1526 h 1528"/>
                <a:gd name="T16" fmla="*/ 477 w 1603"/>
                <a:gd name="T17" fmla="*/ 1437 h 1528"/>
                <a:gd name="T18" fmla="*/ 839 w 1603"/>
                <a:gd name="T19" fmla="*/ 1528 h 1528"/>
                <a:gd name="T20" fmla="*/ 1379 w 1603"/>
                <a:gd name="T21" fmla="*/ 1305 h 1528"/>
                <a:gd name="T22" fmla="*/ 1603 w 1603"/>
                <a:gd name="T23" fmla="*/ 764 h 1528"/>
                <a:gd name="T24" fmla="*/ 1379 w 1603"/>
                <a:gd name="T25" fmla="*/ 224 h 1528"/>
                <a:gd name="T26" fmla="*/ 1318 w 1603"/>
                <a:gd name="T27" fmla="*/ 1243 h 1528"/>
                <a:gd name="T28" fmla="*/ 839 w 1603"/>
                <a:gd name="T29" fmla="*/ 1441 h 1528"/>
                <a:gd name="T30" fmla="*/ 496 w 1603"/>
                <a:gd name="T31" fmla="*/ 1348 h 1528"/>
                <a:gd name="T32" fmla="*/ 474 w 1603"/>
                <a:gd name="T33" fmla="*/ 1342 h 1528"/>
                <a:gd name="T34" fmla="*/ 447 w 1603"/>
                <a:gd name="T35" fmla="*/ 1351 h 1528"/>
                <a:gd name="T36" fmla="*/ 208 w 1603"/>
                <a:gd name="T37" fmla="*/ 1439 h 1528"/>
                <a:gd name="T38" fmla="*/ 339 w 1603"/>
                <a:gd name="T39" fmla="*/ 1258 h 1528"/>
                <a:gd name="T40" fmla="*/ 331 w 1603"/>
                <a:gd name="T41" fmla="*/ 1212 h 1528"/>
                <a:gd name="T42" fmla="*/ 360 w 1603"/>
                <a:gd name="T43" fmla="*/ 284 h 1528"/>
                <a:gd name="T44" fmla="*/ 839 w 1603"/>
                <a:gd name="T45" fmla="*/ 86 h 1528"/>
                <a:gd name="T46" fmla="*/ 1318 w 1603"/>
                <a:gd name="T47" fmla="*/ 284 h 1528"/>
                <a:gd name="T48" fmla="*/ 1318 w 1603"/>
                <a:gd name="T49" fmla="*/ 1243 h 1528"/>
                <a:gd name="T50" fmla="*/ 1318 w 1603"/>
                <a:gd name="T51" fmla="*/ 1243 h 1528"/>
                <a:gd name="T52" fmla="*/ 1318 w 1603"/>
                <a:gd name="T53" fmla="*/ 1243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3" h="1528">
                  <a:moveTo>
                    <a:pt x="1379" y="224"/>
                  </a:moveTo>
                  <a:cubicBezTo>
                    <a:pt x="1235" y="80"/>
                    <a:pt x="1043" y="0"/>
                    <a:pt x="839" y="0"/>
                  </a:cubicBezTo>
                  <a:cubicBezTo>
                    <a:pt x="635" y="0"/>
                    <a:pt x="443" y="80"/>
                    <a:pt x="299" y="224"/>
                  </a:cubicBezTo>
                  <a:cubicBezTo>
                    <a:pt x="20" y="502"/>
                    <a:pt x="0" y="947"/>
                    <a:pt x="248" y="1249"/>
                  </a:cubicBezTo>
                  <a:cubicBezTo>
                    <a:pt x="214" y="1319"/>
                    <a:pt x="173" y="1365"/>
                    <a:pt x="128" y="1388"/>
                  </a:cubicBezTo>
                  <a:cubicBezTo>
                    <a:pt x="100" y="1401"/>
                    <a:pt x="84" y="1432"/>
                    <a:pt x="89" y="1462"/>
                  </a:cubicBezTo>
                  <a:cubicBezTo>
                    <a:pt x="93" y="1493"/>
                    <a:pt x="117" y="1517"/>
                    <a:pt x="148" y="1522"/>
                  </a:cubicBezTo>
                  <a:cubicBezTo>
                    <a:pt x="165" y="1525"/>
                    <a:pt x="183" y="1526"/>
                    <a:pt x="202" y="1526"/>
                  </a:cubicBezTo>
                  <a:cubicBezTo>
                    <a:pt x="296" y="1526"/>
                    <a:pt x="395" y="1494"/>
                    <a:pt x="477" y="1437"/>
                  </a:cubicBezTo>
                  <a:cubicBezTo>
                    <a:pt x="588" y="1497"/>
                    <a:pt x="712" y="1528"/>
                    <a:pt x="839" y="1528"/>
                  </a:cubicBezTo>
                  <a:cubicBezTo>
                    <a:pt x="1043" y="1528"/>
                    <a:pt x="1235" y="1449"/>
                    <a:pt x="1379" y="1305"/>
                  </a:cubicBezTo>
                  <a:cubicBezTo>
                    <a:pt x="1523" y="1160"/>
                    <a:pt x="1603" y="968"/>
                    <a:pt x="1603" y="764"/>
                  </a:cubicBezTo>
                  <a:cubicBezTo>
                    <a:pt x="1603" y="561"/>
                    <a:pt x="1523" y="368"/>
                    <a:pt x="1379" y="224"/>
                  </a:cubicBezTo>
                  <a:close/>
                  <a:moveTo>
                    <a:pt x="1318" y="1243"/>
                  </a:moveTo>
                  <a:cubicBezTo>
                    <a:pt x="1190" y="1371"/>
                    <a:pt x="1020" y="1441"/>
                    <a:pt x="839" y="1441"/>
                  </a:cubicBezTo>
                  <a:cubicBezTo>
                    <a:pt x="718" y="1441"/>
                    <a:pt x="599" y="1409"/>
                    <a:pt x="496" y="1348"/>
                  </a:cubicBezTo>
                  <a:cubicBezTo>
                    <a:pt x="489" y="1345"/>
                    <a:pt x="481" y="1342"/>
                    <a:pt x="474" y="1342"/>
                  </a:cubicBezTo>
                  <a:cubicBezTo>
                    <a:pt x="465" y="1342"/>
                    <a:pt x="455" y="1345"/>
                    <a:pt x="447" y="1351"/>
                  </a:cubicBezTo>
                  <a:cubicBezTo>
                    <a:pt x="349" y="1427"/>
                    <a:pt x="251" y="1438"/>
                    <a:pt x="208" y="1439"/>
                  </a:cubicBezTo>
                  <a:cubicBezTo>
                    <a:pt x="259" y="1401"/>
                    <a:pt x="302" y="1341"/>
                    <a:pt x="339" y="1258"/>
                  </a:cubicBezTo>
                  <a:cubicBezTo>
                    <a:pt x="345" y="1243"/>
                    <a:pt x="342" y="1225"/>
                    <a:pt x="331" y="1212"/>
                  </a:cubicBezTo>
                  <a:cubicBezTo>
                    <a:pt x="94" y="945"/>
                    <a:pt x="107" y="537"/>
                    <a:pt x="360" y="284"/>
                  </a:cubicBezTo>
                  <a:cubicBezTo>
                    <a:pt x="488" y="156"/>
                    <a:pt x="658" y="86"/>
                    <a:pt x="839" y="86"/>
                  </a:cubicBezTo>
                  <a:cubicBezTo>
                    <a:pt x="1020" y="86"/>
                    <a:pt x="1190" y="156"/>
                    <a:pt x="1318" y="284"/>
                  </a:cubicBezTo>
                  <a:cubicBezTo>
                    <a:pt x="1582" y="549"/>
                    <a:pt x="1582" y="979"/>
                    <a:pt x="1318" y="1243"/>
                  </a:cubicBezTo>
                  <a:close/>
                  <a:moveTo>
                    <a:pt x="1318" y="1243"/>
                  </a:moveTo>
                  <a:cubicBezTo>
                    <a:pt x="1318" y="1243"/>
                    <a:pt x="1318" y="1243"/>
                    <a:pt x="1318" y="12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2" name="Freeform 35">
              <a:extLst>
                <a:ext uri="{FF2B5EF4-FFF2-40B4-BE49-F238E27FC236}">
                  <a16:creationId xmlns:a16="http://schemas.microsoft.com/office/drawing/2014/main" id="{03A61FFF-820E-4ADB-AC7A-3CBC1CB51B14}"/>
                </a:ext>
              </a:extLst>
            </p:cNvPr>
            <p:cNvSpPr>
              <a:spLocks noEditPoints="1"/>
            </p:cNvSpPr>
            <p:nvPr/>
          </p:nvSpPr>
          <p:spPr bwMode="auto">
            <a:xfrm>
              <a:off x="3269" y="513"/>
              <a:ext cx="158" cy="19"/>
            </a:xfrm>
            <a:custGeom>
              <a:avLst/>
              <a:gdLst>
                <a:gd name="T0" fmla="*/ 683 w 726"/>
                <a:gd name="T1" fmla="*/ 0 h 86"/>
                <a:gd name="T2" fmla="*/ 43 w 726"/>
                <a:gd name="T3" fmla="*/ 0 h 86"/>
                <a:gd name="T4" fmla="*/ 0 w 726"/>
                <a:gd name="T5" fmla="*/ 43 h 86"/>
                <a:gd name="T6" fmla="*/ 43 w 726"/>
                <a:gd name="T7" fmla="*/ 86 h 86"/>
                <a:gd name="T8" fmla="*/ 683 w 726"/>
                <a:gd name="T9" fmla="*/ 86 h 86"/>
                <a:gd name="T10" fmla="*/ 726 w 726"/>
                <a:gd name="T11" fmla="*/ 43 h 86"/>
                <a:gd name="T12" fmla="*/ 683 w 726"/>
                <a:gd name="T13" fmla="*/ 0 h 86"/>
                <a:gd name="T14" fmla="*/ 683 w 726"/>
                <a:gd name="T15" fmla="*/ 0 h 86"/>
                <a:gd name="T16" fmla="*/ 683 w 726"/>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6" h="86">
                  <a:moveTo>
                    <a:pt x="683" y="0"/>
                  </a:moveTo>
                  <a:cubicBezTo>
                    <a:pt x="43" y="0"/>
                    <a:pt x="43" y="0"/>
                    <a:pt x="43" y="0"/>
                  </a:cubicBezTo>
                  <a:cubicBezTo>
                    <a:pt x="19" y="0"/>
                    <a:pt x="0" y="19"/>
                    <a:pt x="0" y="43"/>
                  </a:cubicBezTo>
                  <a:cubicBezTo>
                    <a:pt x="0" y="67"/>
                    <a:pt x="19" y="86"/>
                    <a:pt x="43" y="86"/>
                  </a:cubicBezTo>
                  <a:cubicBezTo>
                    <a:pt x="683" y="86"/>
                    <a:pt x="683" y="86"/>
                    <a:pt x="683" y="86"/>
                  </a:cubicBezTo>
                  <a:cubicBezTo>
                    <a:pt x="707" y="86"/>
                    <a:pt x="726" y="67"/>
                    <a:pt x="726" y="43"/>
                  </a:cubicBezTo>
                  <a:cubicBezTo>
                    <a:pt x="726" y="19"/>
                    <a:pt x="706" y="0"/>
                    <a:pt x="683" y="0"/>
                  </a:cubicBezTo>
                  <a:close/>
                  <a:moveTo>
                    <a:pt x="683" y="0"/>
                  </a:moveTo>
                  <a:cubicBezTo>
                    <a:pt x="683" y="0"/>
                    <a:pt x="683" y="0"/>
                    <a:pt x="6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3" name="Freeform 36">
              <a:extLst>
                <a:ext uri="{FF2B5EF4-FFF2-40B4-BE49-F238E27FC236}">
                  <a16:creationId xmlns:a16="http://schemas.microsoft.com/office/drawing/2014/main" id="{0B6989B0-4156-4397-AF57-2D7E3276FB05}"/>
                </a:ext>
              </a:extLst>
            </p:cNvPr>
            <p:cNvSpPr>
              <a:spLocks noEditPoints="1"/>
            </p:cNvSpPr>
            <p:nvPr/>
          </p:nvSpPr>
          <p:spPr bwMode="auto">
            <a:xfrm>
              <a:off x="3269" y="559"/>
              <a:ext cx="158" cy="18"/>
            </a:xfrm>
            <a:custGeom>
              <a:avLst/>
              <a:gdLst>
                <a:gd name="T0" fmla="*/ 683 w 726"/>
                <a:gd name="T1" fmla="*/ 0 h 86"/>
                <a:gd name="T2" fmla="*/ 43 w 726"/>
                <a:gd name="T3" fmla="*/ 0 h 86"/>
                <a:gd name="T4" fmla="*/ 0 w 726"/>
                <a:gd name="T5" fmla="*/ 43 h 86"/>
                <a:gd name="T6" fmla="*/ 43 w 726"/>
                <a:gd name="T7" fmla="*/ 86 h 86"/>
                <a:gd name="T8" fmla="*/ 683 w 726"/>
                <a:gd name="T9" fmla="*/ 86 h 86"/>
                <a:gd name="T10" fmla="*/ 726 w 726"/>
                <a:gd name="T11" fmla="*/ 43 h 86"/>
                <a:gd name="T12" fmla="*/ 683 w 726"/>
                <a:gd name="T13" fmla="*/ 0 h 86"/>
                <a:gd name="T14" fmla="*/ 683 w 726"/>
                <a:gd name="T15" fmla="*/ 0 h 86"/>
                <a:gd name="T16" fmla="*/ 683 w 726"/>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6" h="86">
                  <a:moveTo>
                    <a:pt x="683" y="0"/>
                  </a:moveTo>
                  <a:cubicBezTo>
                    <a:pt x="43" y="0"/>
                    <a:pt x="43" y="0"/>
                    <a:pt x="43" y="0"/>
                  </a:cubicBezTo>
                  <a:cubicBezTo>
                    <a:pt x="19" y="0"/>
                    <a:pt x="0" y="19"/>
                    <a:pt x="0" y="43"/>
                  </a:cubicBezTo>
                  <a:cubicBezTo>
                    <a:pt x="0" y="67"/>
                    <a:pt x="19" y="86"/>
                    <a:pt x="43" y="86"/>
                  </a:cubicBezTo>
                  <a:cubicBezTo>
                    <a:pt x="683" y="86"/>
                    <a:pt x="683" y="86"/>
                    <a:pt x="683" y="86"/>
                  </a:cubicBezTo>
                  <a:cubicBezTo>
                    <a:pt x="707" y="86"/>
                    <a:pt x="726" y="67"/>
                    <a:pt x="726" y="43"/>
                  </a:cubicBezTo>
                  <a:cubicBezTo>
                    <a:pt x="726" y="19"/>
                    <a:pt x="706" y="0"/>
                    <a:pt x="683" y="0"/>
                  </a:cubicBezTo>
                  <a:close/>
                  <a:moveTo>
                    <a:pt x="683" y="0"/>
                  </a:moveTo>
                  <a:cubicBezTo>
                    <a:pt x="683" y="0"/>
                    <a:pt x="683" y="0"/>
                    <a:pt x="6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4" name="Freeform 37">
              <a:extLst>
                <a:ext uri="{FF2B5EF4-FFF2-40B4-BE49-F238E27FC236}">
                  <a16:creationId xmlns:a16="http://schemas.microsoft.com/office/drawing/2014/main" id="{6D8B80BA-636B-44C8-8091-702AA2342834}"/>
                </a:ext>
              </a:extLst>
            </p:cNvPr>
            <p:cNvSpPr>
              <a:spLocks noEditPoints="1"/>
            </p:cNvSpPr>
            <p:nvPr/>
          </p:nvSpPr>
          <p:spPr bwMode="auto">
            <a:xfrm>
              <a:off x="3269" y="604"/>
              <a:ext cx="158" cy="18"/>
            </a:xfrm>
            <a:custGeom>
              <a:avLst/>
              <a:gdLst>
                <a:gd name="T0" fmla="*/ 683 w 726"/>
                <a:gd name="T1" fmla="*/ 0 h 86"/>
                <a:gd name="T2" fmla="*/ 43 w 726"/>
                <a:gd name="T3" fmla="*/ 0 h 86"/>
                <a:gd name="T4" fmla="*/ 0 w 726"/>
                <a:gd name="T5" fmla="*/ 43 h 86"/>
                <a:gd name="T6" fmla="*/ 43 w 726"/>
                <a:gd name="T7" fmla="*/ 86 h 86"/>
                <a:gd name="T8" fmla="*/ 683 w 726"/>
                <a:gd name="T9" fmla="*/ 86 h 86"/>
                <a:gd name="T10" fmla="*/ 726 w 726"/>
                <a:gd name="T11" fmla="*/ 43 h 86"/>
                <a:gd name="T12" fmla="*/ 683 w 726"/>
                <a:gd name="T13" fmla="*/ 0 h 86"/>
                <a:gd name="T14" fmla="*/ 683 w 726"/>
                <a:gd name="T15" fmla="*/ 0 h 86"/>
                <a:gd name="T16" fmla="*/ 683 w 726"/>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6" h="86">
                  <a:moveTo>
                    <a:pt x="683" y="0"/>
                  </a:moveTo>
                  <a:cubicBezTo>
                    <a:pt x="43" y="0"/>
                    <a:pt x="43" y="0"/>
                    <a:pt x="43" y="0"/>
                  </a:cubicBezTo>
                  <a:cubicBezTo>
                    <a:pt x="19" y="0"/>
                    <a:pt x="0" y="19"/>
                    <a:pt x="0" y="43"/>
                  </a:cubicBezTo>
                  <a:cubicBezTo>
                    <a:pt x="0" y="67"/>
                    <a:pt x="19" y="86"/>
                    <a:pt x="43" y="86"/>
                  </a:cubicBezTo>
                  <a:cubicBezTo>
                    <a:pt x="683" y="86"/>
                    <a:pt x="683" y="86"/>
                    <a:pt x="683" y="86"/>
                  </a:cubicBezTo>
                  <a:cubicBezTo>
                    <a:pt x="707" y="86"/>
                    <a:pt x="726" y="67"/>
                    <a:pt x="726" y="43"/>
                  </a:cubicBezTo>
                  <a:cubicBezTo>
                    <a:pt x="726" y="19"/>
                    <a:pt x="706" y="0"/>
                    <a:pt x="683" y="0"/>
                  </a:cubicBezTo>
                  <a:close/>
                  <a:moveTo>
                    <a:pt x="683" y="0"/>
                  </a:moveTo>
                  <a:cubicBezTo>
                    <a:pt x="683" y="0"/>
                    <a:pt x="683" y="0"/>
                    <a:pt x="6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15" name="Group 70">
            <a:extLst>
              <a:ext uri="{FF2B5EF4-FFF2-40B4-BE49-F238E27FC236}">
                <a16:creationId xmlns:a16="http://schemas.microsoft.com/office/drawing/2014/main" id="{481D0ED0-F2AF-4020-B55A-E51E9501085A}"/>
              </a:ext>
            </a:extLst>
          </p:cNvPr>
          <p:cNvGrpSpPr>
            <a:grpSpLocks noChangeAspect="1"/>
          </p:cNvGrpSpPr>
          <p:nvPr/>
        </p:nvGrpSpPr>
        <p:grpSpPr bwMode="auto">
          <a:xfrm>
            <a:off x="6575285" y="2639915"/>
            <a:ext cx="708283" cy="539140"/>
            <a:chOff x="2222" y="1083"/>
            <a:chExt cx="335" cy="255"/>
          </a:xfrm>
          <a:solidFill>
            <a:schemeClr val="bg1"/>
          </a:solidFill>
          <a:effectLst>
            <a:outerShdw blurRad="127000" algn="ctr" rotWithShape="0">
              <a:srgbClr val="969F98">
                <a:alpha val="20000"/>
              </a:srgbClr>
            </a:outerShdw>
          </a:effectLst>
        </p:grpSpPr>
        <p:sp>
          <p:nvSpPr>
            <p:cNvPr id="16" name="Freeform 71">
              <a:extLst>
                <a:ext uri="{FF2B5EF4-FFF2-40B4-BE49-F238E27FC236}">
                  <a16:creationId xmlns:a16="http://schemas.microsoft.com/office/drawing/2014/main" id="{FEB0ABF0-583A-4EDD-B723-0D03B44271AF}"/>
                </a:ext>
              </a:extLst>
            </p:cNvPr>
            <p:cNvSpPr>
              <a:spLocks noEditPoints="1"/>
            </p:cNvSpPr>
            <p:nvPr/>
          </p:nvSpPr>
          <p:spPr bwMode="auto">
            <a:xfrm>
              <a:off x="2222" y="1083"/>
              <a:ext cx="335" cy="255"/>
            </a:xfrm>
            <a:custGeom>
              <a:avLst/>
              <a:gdLst>
                <a:gd name="T0" fmla="*/ 1358 w 1547"/>
                <a:gd name="T1" fmla="*/ 0 h 1177"/>
                <a:gd name="T2" fmla="*/ 189 w 1547"/>
                <a:gd name="T3" fmla="*/ 0 h 1177"/>
                <a:gd name="T4" fmla="*/ 0 w 1547"/>
                <a:gd name="T5" fmla="*/ 189 h 1177"/>
                <a:gd name="T6" fmla="*/ 0 w 1547"/>
                <a:gd name="T7" fmla="*/ 988 h 1177"/>
                <a:gd name="T8" fmla="*/ 189 w 1547"/>
                <a:gd name="T9" fmla="*/ 1177 h 1177"/>
                <a:gd name="T10" fmla="*/ 1357 w 1547"/>
                <a:gd name="T11" fmla="*/ 1177 h 1177"/>
                <a:gd name="T12" fmla="*/ 1547 w 1547"/>
                <a:gd name="T13" fmla="*/ 988 h 1177"/>
                <a:gd name="T14" fmla="*/ 1547 w 1547"/>
                <a:gd name="T15" fmla="*/ 189 h 1177"/>
                <a:gd name="T16" fmla="*/ 1358 w 1547"/>
                <a:gd name="T17" fmla="*/ 0 h 1177"/>
                <a:gd name="T18" fmla="*/ 1460 w 1547"/>
                <a:gd name="T19" fmla="*/ 988 h 1177"/>
                <a:gd name="T20" fmla="*/ 1358 w 1547"/>
                <a:gd name="T21" fmla="*/ 1091 h 1177"/>
                <a:gd name="T22" fmla="*/ 189 w 1547"/>
                <a:gd name="T23" fmla="*/ 1091 h 1177"/>
                <a:gd name="T24" fmla="*/ 86 w 1547"/>
                <a:gd name="T25" fmla="*/ 988 h 1177"/>
                <a:gd name="T26" fmla="*/ 86 w 1547"/>
                <a:gd name="T27" fmla="*/ 189 h 1177"/>
                <a:gd name="T28" fmla="*/ 189 w 1547"/>
                <a:gd name="T29" fmla="*/ 87 h 1177"/>
                <a:gd name="T30" fmla="*/ 1357 w 1547"/>
                <a:gd name="T31" fmla="*/ 87 h 1177"/>
                <a:gd name="T32" fmla="*/ 1460 w 1547"/>
                <a:gd name="T33" fmla="*/ 189 h 1177"/>
                <a:gd name="T34" fmla="*/ 1460 w 1547"/>
                <a:gd name="T35" fmla="*/ 988 h 1177"/>
                <a:gd name="T36" fmla="*/ 1460 w 1547"/>
                <a:gd name="T37" fmla="*/ 988 h 1177"/>
                <a:gd name="T38" fmla="*/ 1460 w 1547"/>
                <a:gd name="T39" fmla="*/ 988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47" h="1177">
                  <a:moveTo>
                    <a:pt x="1358" y="0"/>
                  </a:moveTo>
                  <a:cubicBezTo>
                    <a:pt x="189" y="0"/>
                    <a:pt x="189" y="0"/>
                    <a:pt x="189" y="0"/>
                  </a:cubicBezTo>
                  <a:cubicBezTo>
                    <a:pt x="85" y="0"/>
                    <a:pt x="0" y="85"/>
                    <a:pt x="0" y="189"/>
                  </a:cubicBezTo>
                  <a:cubicBezTo>
                    <a:pt x="0" y="988"/>
                    <a:pt x="0" y="988"/>
                    <a:pt x="0" y="988"/>
                  </a:cubicBezTo>
                  <a:cubicBezTo>
                    <a:pt x="0" y="1092"/>
                    <a:pt x="85" y="1177"/>
                    <a:pt x="189" y="1177"/>
                  </a:cubicBezTo>
                  <a:cubicBezTo>
                    <a:pt x="1357" y="1177"/>
                    <a:pt x="1357" y="1177"/>
                    <a:pt x="1357" y="1177"/>
                  </a:cubicBezTo>
                  <a:cubicBezTo>
                    <a:pt x="1462" y="1177"/>
                    <a:pt x="1547" y="1092"/>
                    <a:pt x="1547" y="988"/>
                  </a:cubicBezTo>
                  <a:cubicBezTo>
                    <a:pt x="1547" y="189"/>
                    <a:pt x="1547" y="189"/>
                    <a:pt x="1547" y="189"/>
                  </a:cubicBezTo>
                  <a:cubicBezTo>
                    <a:pt x="1547" y="85"/>
                    <a:pt x="1462" y="0"/>
                    <a:pt x="1358" y="0"/>
                  </a:cubicBezTo>
                  <a:close/>
                  <a:moveTo>
                    <a:pt x="1460" y="988"/>
                  </a:moveTo>
                  <a:cubicBezTo>
                    <a:pt x="1460" y="1044"/>
                    <a:pt x="1414" y="1091"/>
                    <a:pt x="1358" y="1091"/>
                  </a:cubicBezTo>
                  <a:cubicBezTo>
                    <a:pt x="189" y="1091"/>
                    <a:pt x="189" y="1091"/>
                    <a:pt x="189" y="1091"/>
                  </a:cubicBezTo>
                  <a:cubicBezTo>
                    <a:pt x="132" y="1091"/>
                    <a:pt x="86" y="1044"/>
                    <a:pt x="86" y="988"/>
                  </a:cubicBezTo>
                  <a:cubicBezTo>
                    <a:pt x="86" y="189"/>
                    <a:pt x="86" y="189"/>
                    <a:pt x="86" y="189"/>
                  </a:cubicBezTo>
                  <a:cubicBezTo>
                    <a:pt x="86" y="133"/>
                    <a:pt x="132" y="87"/>
                    <a:pt x="189" y="87"/>
                  </a:cubicBezTo>
                  <a:cubicBezTo>
                    <a:pt x="1357" y="87"/>
                    <a:pt x="1357" y="87"/>
                    <a:pt x="1357" y="87"/>
                  </a:cubicBezTo>
                  <a:cubicBezTo>
                    <a:pt x="1414" y="87"/>
                    <a:pt x="1460" y="133"/>
                    <a:pt x="1460" y="189"/>
                  </a:cubicBezTo>
                  <a:cubicBezTo>
                    <a:pt x="1460" y="988"/>
                    <a:pt x="1460" y="988"/>
                    <a:pt x="1460" y="988"/>
                  </a:cubicBezTo>
                  <a:close/>
                  <a:moveTo>
                    <a:pt x="1460" y="988"/>
                  </a:moveTo>
                  <a:cubicBezTo>
                    <a:pt x="1460" y="988"/>
                    <a:pt x="1460" y="988"/>
                    <a:pt x="1460" y="9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7" name="Freeform 72">
              <a:extLst>
                <a:ext uri="{FF2B5EF4-FFF2-40B4-BE49-F238E27FC236}">
                  <a16:creationId xmlns:a16="http://schemas.microsoft.com/office/drawing/2014/main" id="{160CF664-DF8C-4E29-9392-F705D3DF5D67}"/>
                </a:ext>
              </a:extLst>
            </p:cNvPr>
            <p:cNvSpPr>
              <a:spLocks noEditPoints="1"/>
            </p:cNvSpPr>
            <p:nvPr/>
          </p:nvSpPr>
          <p:spPr bwMode="auto">
            <a:xfrm>
              <a:off x="2259" y="1118"/>
              <a:ext cx="260" cy="185"/>
            </a:xfrm>
            <a:custGeom>
              <a:avLst/>
              <a:gdLst>
                <a:gd name="T0" fmla="*/ 802 w 1200"/>
                <a:gd name="T1" fmla="*/ 420 h 855"/>
                <a:gd name="T2" fmla="*/ 1181 w 1200"/>
                <a:gd name="T3" fmla="*/ 80 h 855"/>
                <a:gd name="T4" fmla="*/ 1184 w 1200"/>
                <a:gd name="T5" fmla="*/ 19 h 855"/>
                <a:gd name="T6" fmla="*/ 1123 w 1200"/>
                <a:gd name="T7" fmla="*/ 16 h 855"/>
                <a:gd name="T8" fmla="*/ 601 w 1200"/>
                <a:gd name="T9" fmla="*/ 484 h 855"/>
                <a:gd name="T10" fmla="*/ 499 w 1200"/>
                <a:gd name="T11" fmla="*/ 393 h 855"/>
                <a:gd name="T12" fmla="*/ 499 w 1200"/>
                <a:gd name="T13" fmla="*/ 392 h 855"/>
                <a:gd name="T14" fmla="*/ 492 w 1200"/>
                <a:gd name="T15" fmla="*/ 386 h 855"/>
                <a:gd name="T16" fmla="*/ 78 w 1200"/>
                <a:gd name="T17" fmla="*/ 16 h 855"/>
                <a:gd name="T18" fmla="*/ 16 w 1200"/>
                <a:gd name="T19" fmla="*/ 19 h 855"/>
                <a:gd name="T20" fmla="*/ 20 w 1200"/>
                <a:gd name="T21" fmla="*/ 80 h 855"/>
                <a:gd name="T22" fmla="*/ 403 w 1200"/>
                <a:gd name="T23" fmla="*/ 422 h 855"/>
                <a:gd name="T24" fmla="*/ 22 w 1200"/>
                <a:gd name="T25" fmla="*/ 779 h 855"/>
                <a:gd name="T26" fmla="*/ 20 w 1200"/>
                <a:gd name="T27" fmla="*/ 840 h 855"/>
                <a:gd name="T28" fmla="*/ 51 w 1200"/>
                <a:gd name="T29" fmla="*/ 854 h 855"/>
                <a:gd name="T30" fmla="*/ 81 w 1200"/>
                <a:gd name="T31" fmla="*/ 843 h 855"/>
                <a:gd name="T32" fmla="*/ 468 w 1200"/>
                <a:gd name="T33" fmla="*/ 481 h 855"/>
                <a:gd name="T34" fmla="*/ 573 w 1200"/>
                <a:gd name="T35" fmla="*/ 574 h 855"/>
                <a:gd name="T36" fmla="*/ 601 w 1200"/>
                <a:gd name="T37" fmla="*/ 585 h 855"/>
                <a:gd name="T38" fmla="*/ 630 w 1200"/>
                <a:gd name="T39" fmla="*/ 574 h 855"/>
                <a:gd name="T40" fmla="*/ 738 w 1200"/>
                <a:gd name="T41" fmla="*/ 477 h 855"/>
                <a:gd name="T42" fmla="*/ 1123 w 1200"/>
                <a:gd name="T43" fmla="*/ 843 h 855"/>
                <a:gd name="T44" fmla="*/ 1152 w 1200"/>
                <a:gd name="T45" fmla="*/ 855 h 855"/>
                <a:gd name="T46" fmla="*/ 1184 w 1200"/>
                <a:gd name="T47" fmla="*/ 841 h 855"/>
                <a:gd name="T48" fmla="*/ 1182 w 1200"/>
                <a:gd name="T49" fmla="*/ 780 h 855"/>
                <a:gd name="T50" fmla="*/ 802 w 1200"/>
                <a:gd name="T51" fmla="*/ 420 h 855"/>
                <a:gd name="T52" fmla="*/ 802 w 1200"/>
                <a:gd name="T53" fmla="*/ 420 h 855"/>
                <a:gd name="T54" fmla="*/ 802 w 1200"/>
                <a:gd name="T55" fmla="*/ 420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00" h="855">
                  <a:moveTo>
                    <a:pt x="802" y="420"/>
                  </a:moveTo>
                  <a:cubicBezTo>
                    <a:pt x="1181" y="80"/>
                    <a:pt x="1181" y="80"/>
                    <a:pt x="1181" y="80"/>
                  </a:cubicBezTo>
                  <a:cubicBezTo>
                    <a:pt x="1198" y="64"/>
                    <a:pt x="1200" y="37"/>
                    <a:pt x="1184" y="19"/>
                  </a:cubicBezTo>
                  <a:cubicBezTo>
                    <a:pt x="1168" y="2"/>
                    <a:pt x="1141" y="0"/>
                    <a:pt x="1123" y="16"/>
                  </a:cubicBezTo>
                  <a:cubicBezTo>
                    <a:pt x="601" y="484"/>
                    <a:pt x="601" y="484"/>
                    <a:pt x="601" y="484"/>
                  </a:cubicBezTo>
                  <a:cubicBezTo>
                    <a:pt x="499" y="393"/>
                    <a:pt x="499" y="393"/>
                    <a:pt x="499" y="393"/>
                  </a:cubicBezTo>
                  <a:cubicBezTo>
                    <a:pt x="499" y="393"/>
                    <a:pt x="499" y="393"/>
                    <a:pt x="499" y="392"/>
                  </a:cubicBezTo>
                  <a:cubicBezTo>
                    <a:pt x="496" y="390"/>
                    <a:pt x="494" y="388"/>
                    <a:pt x="492" y="386"/>
                  </a:cubicBezTo>
                  <a:cubicBezTo>
                    <a:pt x="78" y="16"/>
                    <a:pt x="78" y="16"/>
                    <a:pt x="78" y="16"/>
                  </a:cubicBezTo>
                  <a:cubicBezTo>
                    <a:pt x="60" y="0"/>
                    <a:pt x="32" y="1"/>
                    <a:pt x="16" y="19"/>
                  </a:cubicBezTo>
                  <a:cubicBezTo>
                    <a:pt x="0" y="37"/>
                    <a:pt x="2" y="64"/>
                    <a:pt x="20" y="80"/>
                  </a:cubicBezTo>
                  <a:cubicBezTo>
                    <a:pt x="403" y="422"/>
                    <a:pt x="403" y="422"/>
                    <a:pt x="403" y="422"/>
                  </a:cubicBezTo>
                  <a:cubicBezTo>
                    <a:pt x="22" y="779"/>
                    <a:pt x="22" y="779"/>
                    <a:pt x="22" y="779"/>
                  </a:cubicBezTo>
                  <a:cubicBezTo>
                    <a:pt x="4" y="796"/>
                    <a:pt x="3" y="823"/>
                    <a:pt x="20" y="840"/>
                  </a:cubicBezTo>
                  <a:cubicBezTo>
                    <a:pt x="28" y="849"/>
                    <a:pt x="40" y="854"/>
                    <a:pt x="51" y="854"/>
                  </a:cubicBezTo>
                  <a:cubicBezTo>
                    <a:pt x="62" y="854"/>
                    <a:pt x="72" y="850"/>
                    <a:pt x="81" y="843"/>
                  </a:cubicBezTo>
                  <a:cubicBezTo>
                    <a:pt x="468" y="481"/>
                    <a:pt x="468" y="481"/>
                    <a:pt x="468" y="481"/>
                  </a:cubicBezTo>
                  <a:cubicBezTo>
                    <a:pt x="573" y="574"/>
                    <a:pt x="573" y="574"/>
                    <a:pt x="573" y="574"/>
                  </a:cubicBezTo>
                  <a:cubicBezTo>
                    <a:pt x="581" y="582"/>
                    <a:pt x="591" y="585"/>
                    <a:pt x="601" y="585"/>
                  </a:cubicBezTo>
                  <a:cubicBezTo>
                    <a:pt x="612" y="585"/>
                    <a:pt x="622" y="581"/>
                    <a:pt x="630" y="574"/>
                  </a:cubicBezTo>
                  <a:cubicBezTo>
                    <a:pt x="738" y="477"/>
                    <a:pt x="738" y="477"/>
                    <a:pt x="738" y="477"/>
                  </a:cubicBezTo>
                  <a:cubicBezTo>
                    <a:pt x="1123" y="843"/>
                    <a:pt x="1123" y="843"/>
                    <a:pt x="1123" y="843"/>
                  </a:cubicBezTo>
                  <a:cubicBezTo>
                    <a:pt x="1131" y="851"/>
                    <a:pt x="1142" y="855"/>
                    <a:pt x="1152" y="855"/>
                  </a:cubicBezTo>
                  <a:cubicBezTo>
                    <a:pt x="1164" y="855"/>
                    <a:pt x="1175" y="850"/>
                    <a:pt x="1184" y="841"/>
                  </a:cubicBezTo>
                  <a:cubicBezTo>
                    <a:pt x="1200" y="824"/>
                    <a:pt x="1199" y="797"/>
                    <a:pt x="1182" y="780"/>
                  </a:cubicBezTo>
                  <a:lnTo>
                    <a:pt x="802" y="420"/>
                  </a:lnTo>
                  <a:close/>
                  <a:moveTo>
                    <a:pt x="802" y="420"/>
                  </a:moveTo>
                  <a:cubicBezTo>
                    <a:pt x="802" y="420"/>
                    <a:pt x="802" y="420"/>
                    <a:pt x="802" y="4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18" name="Group 110">
            <a:extLst>
              <a:ext uri="{FF2B5EF4-FFF2-40B4-BE49-F238E27FC236}">
                <a16:creationId xmlns:a16="http://schemas.microsoft.com/office/drawing/2014/main" id="{AE693996-9B1C-4E3E-AFE9-271C6EF9B424}"/>
              </a:ext>
            </a:extLst>
          </p:cNvPr>
          <p:cNvGrpSpPr>
            <a:grpSpLocks noChangeAspect="1"/>
          </p:cNvGrpSpPr>
          <p:nvPr/>
        </p:nvGrpSpPr>
        <p:grpSpPr bwMode="auto">
          <a:xfrm>
            <a:off x="4936097" y="4336253"/>
            <a:ext cx="706169" cy="670227"/>
            <a:chOff x="2222" y="1676"/>
            <a:chExt cx="334" cy="317"/>
          </a:xfrm>
          <a:solidFill>
            <a:schemeClr val="bg1"/>
          </a:solidFill>
          <a:effectLst>
            <a:outerShdw blurRad="127000" algn="ctr" rotWithShape="0">
              <a:srgbClr val="969F98">
                <a:alpha val="20000"/>
              </a:srgbClr>
            </a:outerShdw>
          </a:effectLst>
        </p:grpSpPr>
        <p:sp>
          <p:nvSpPr>
            <p:cNvPr id="19" name="Freeform 111">
              <a:extLst>
                <a:ext uri="{FF2B5EF4-FFF2-40B4-BE49-F238E27FC236}">
                  <a16:creationId xmlns:a16="http://schemas.microsoft.com/office/drawing/2014/main" id="{8C7A48D0-30E9-4FB5-9935-B6B4CABF7F3B}"/>
                </a:ext>
              </a:extLst>
            </p:cNvPr>
            <p:cNvSpPr>
              <a:spLocks noEditPoints="1"/>
            </p:cNvSpPr>
            <p:nvPr/>
          </p:nvSpPr>
          <p:spPr bwMode="auto">
            <a:xfrm>
              <a:off x="2222" y="1800"/>
              <a:ext cx="212" cy="193"/>
            </a:xfrm>
            <a:custGeom>
              <a:avLst/>
              <a:gdLst>
                <a:gd name="T0" fmla="*/ 817 w 981"/>
                <a:gd name="T1" fmla="*/ 72 h 894"/>
                <a:gd name="T2" fmla="*/ 817 w 981"/>
                <a:gd name="T3" fmla="*/ 133 h 894"/>
                <a:gd name="T4" fmla="*/ 817 w 981"/>
                <a:gd name="T5" fmla="*/ 387 h 894"/>
                <a:gd name="T6" fmla="*/ 449 w 981"/>
                <a:gd name="T7" fmla="*/ 755 h 894"/>
                <a:gd name="T8" fmla="*/ 195 w 981"/>
                <a:gd name="T9" fmla="*/ 755 h 894"/>
                <a:gd name="T10" fmla="*/ 139 w 981"/>
                <a:gd name="T11" fmla="*/ 700 h 894"/>
                <a:gd name="T12" fmla="*/ 139 w 981"/>
                <a:gd name="T13" fmla="*/ 446 h 894"/>
                <a:gd name="T14" fmla="*/ 507 w 981"/>
                <a:gd name="T15" fmla="*/ 78 h 894"/>
                <a:gd name="T16" fmla="*/ 507 w 981"/>
                <a:gd name="T17" fmla="*/ 17 h 894"/>
                <a:gd name="T18" fmla="*/ 446 w 981"/>
                <a:gd name="T19" fmla="*/ 17 h 894"/>
                <a:gd name="T20" fmla="*/ 78 w 981"/>
                <a:gd name="T21" fmla="*/ 385 h 894"/>
                <a:gd name="T22" fmla="*/ 0 w 981"/>
                <a:gd name="T23" fmla="*/ 573 h 894"/>
                <a:gd name="T24" fmla="*/ 78 w 981"/>
                <a:gd name="T25" fmla="*/ 761 h 894"/>
                <a:gd name="T26" fmla="*/ 133 w 981"/>
                <a:gd name="T27" fmla="*/ 816 h 894"/>
                <a:gd name="T28" fmla="*/ 322 w 981"/>
                <a:gd name="T29" fmla="*/ 894 h 894"/>
                <a:gd name="T30" fmla="*/ 510 w 981"/>
                <a:gd name="T31" fmla="*/ 816 h 894"/>
                <a:gd name="T32" fmla="*/ 878 w 981"/>
                <a:gd name="T33" fmla="*/ 448 h 894"/>
                <a:gd name="T34" fmla="*/ 878 w 981"/>
                <a:gd name="T35" fmla="*/ 72 h 894"/>
                <a:gd name="T36" fmla="*/ 817 w 981"/>
                <a:gd name="T37" fmla="*/ 72 h 894"/>
                <a:gd name="T38" fmla="*/ 817 w 981"/>
                <a:gd name="T39" fmla="*/ 72 h 894"/>
                <a:gd name="T40" fmla="*/ 817 w 981"/>
                <a:gd name="T41" fmla="*/ 72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1" h="894">
                  <a:moveTo>
                    <a:pt x="817" y="72"/>
                  </a:moveTo>
                  <a:cubicBezTo>
                    <a:pt x="800" y="89"/>
                    <a:pt x="800" y="116"/>
                    <a:pt x="817" y="133"/>
                  </a:cubicBezTo>
                  <a:cubicBezTo>
                    <a:pt x="887" y="203"/>
                    <a:pt x="887" y="317"/>
                    <a:pt x="817" y="387"/>
                  </a:cubicBezTo>
                  <a:cubicBezTo>
                    <a:pt x="449" y="755"/>
                    <a:pt x="449" y="755"/>
                    <a:pt x="449" y="755"/>
                  </a:cubicBezTo>
                  <a:cubicBezTo>
                    <a:pt x="379" y="825"/>
                    <a:pt x="265" y="825"/>
                    <a:pt x="195" y="755"/>
                  </a:cubicBezTo>
                  <a:cubicBezTo>
                    <a:pt x="139" y="700"/>
                    <a:pt x="139" y="700"/>
                    <a:pt x="139" y="700"/>
                  </a:cubicBezTo>
                  <a:cubicBezTo>
                    <a:pt x="69" y="630"/>
                    <a:pt x="69" y="516"/>
                    <a:pt x="139" y="446"/>
                  </a:cubicBezTo>
                  <a:cubicBezTo>
                    <a:pt x="507" y="78"/>
                    <a:pt x="507" y="78"/>
                    <a:pt x="507" y="78"/>
                  </a:cubicBezTo>
                  <a:cubicBezTo>
                    <a:pt x="524" y="61"/>
                    <a:pt x="524" y="34"/>
                    <a:pt x="507" y="17"/>
                  </a:cubicBezTo>
                  <a:cubicBezTo>
                    <a:pt x="490" y="0"/>
                    <a:pt x="463" y="0"/>
                    <a:pt x="446" y="17"/>
                  </a:cubicBezTo>
                  <a:cubicBezTo>
                    <a:pt x="78" y="385"/>
                    <a:pt x="78" y="385"/>
                    <a:pt x="78" y="385"/>
                  </a:cubicBezTo>
                  <a:cubicBezTo>
                    <a:pt x="28" y="435"/>
                    <a:pt x="0" y="502"/>
                    <a:pt x="0" y="573"/>
                  </a:cubicBezTo>
                  <a:cubicBezTo>
                    <a:pt x="0" y="644"/>
                    <a:pt x="28" y="711"/>
                    <a:pt x="78" y="761"/>
                  </a:cubicBezTo>
                  <a:cubicBezTo>
                    <a:pt x="133" y="816"/>
                    <a:pt x="133" y="816"/>
                    <a:pt x="133" y="816"/>
                  </a:cubicBezTo>
                  <a:cubicBezTo>
                    <a:pt x="185" y="868"/>
                    <a:pt x="253" y="894"/>
                    <a:pt x="322" y="894"/>
                  </a:cubicBezTo>
                  <a:cubicBezTo>
                    <a:pt x="390" y="894"/>
                    <a:pt x="458" y="868"/>
                    <a:pt x="510" y="816"/>
                  </a:cubicBezTo>
                  <a:cubicBezTo>
                    <a:pt x="878" y="448"/>
                    <a:pt x="878" y="448"/>
                    <a:pt x="878" y="448"/>
                  </a:cubicBezTo>
                  <a:cubicBezTo>
                    <a:pt x="981" y="345"/>
                    <a:pt x="981" y="176"/>
                    <a:pt x="878" y="72"/>
                  </a:cubicBezTo>
                  <a:cubicBezTo>
                    <a:pt x="861" y="55"/>
                    <a:pt x="834" y="55"/>
                    <a:pt x="817" y="72"/>
                  </a:cubicBezTo>
                  <a:close/>
                  <a:moveTo>
                    <a:pt x="817" y="72"/>
                  </a:moveTo>
                  <a:cubicBezTo>
                    <a:pt x="817" y="72"/>
                    <a:pt x="817" y="72"/>
                    <a:pt x="817"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0" name="Freeform 112">
              <a:extLst>
                <a:ext uri="{FF2B5EF4-FFF2-40B4-BE49-F238E27FC236}">
                  <a16:creationId xmlns:a16="http://schemas.microsoft.com/office/drawing/2014/main" id="{20A27077-6E2E-4496-8B00-8F467275A217}"/>
                </a:ext>
              </a:extLst>
            </p:cNvPr>
            <p:cNvSpPr>
              <a:spLocks noEditPoints="1"/>
            </p:cNvSpPr>
            <p:nvPr/>
          </p:nvSpPr>
          <p:spPr bwMode="auto">
            <a:xfrm>
              <a:off x="2344" y="1676"/>
              <a:ext cx="212" cy="199"/>
            </a:xfrm>
            <a:custGeom>
              <a:avLst/>
              <a:gdLst>
                <a:gd name="T0" fmla="*/ 903 w 981"/>
                <a:gd name="T1" fmla="*/ 159 h 917"/>
                <a:gd name="T2" fmla="*/ 848 w 981"/>
                <a:gd name="T3" fmla="*/ 104 h 917"/>
                <a:gd name="T4" fmla="*/ 472 w 981"/>
                <a:gd name="T5" fmla="*/ 104 h 917"/>
                <a:gd name="T6" fmla="*/ 104 w 981"/>
                <a:gd name="T7" fmla="*/ 472 h 917"/>
                <a:gd name="T8" fmla="*/ 104 w 981"/>
                <a:gd name="T9" fmla="*/ 848 h 917"/>
                <a:gd name="T10" fmla="*/ 165 w 981"/>
                <a:gd name="T11" fmla="*/ 848 h 917"/>
                <a:gd name="T12" fmla="*/ 165 w 981"/>
                <a:gd name="T13" fmla="*/ 787 h 917"/>
                <a:gd name="T14" fmla="*/ 165 w 981"/>
                <a:gd name="T15" fmla="*/ 533 h 917"/>
                <a:gd name="T16" fmla="*/ 533 w 981"/>
                <a:gd name="T17" fmla="*/ 165 h 917"/>
                <a:gd name="T18" fmla="*/ 787 w 981"/>
                <a:gd name="T19" fmla="*/ 165 h 917"/>
                <a:gd name="T20" fmla="*/ 842 w 981"/>
                <a:gd name="T21" fmla="*/ 221 h 917"/>
                <a:gd name="T22" fmla="*/ 842 w 981"/>
                <a:gd name="T23" fmla="*/ 475 h 917"/>
                <a:gd name="T24" fmla="*/ 474 w 981"/>
                <a:gd name="T25" fmla="*/ 843 h 917"/>
                <a:gd name="T26" fmla="*/ 474 w 981"/>
                <a:gd name="T27" fmla="*/ 904 h 917"/>
                <a:gd name="T28" fmla="*/ 504 w 981"/>
                <a:gd name="T29" fmla="*/ 917 h 917"/>
                <a:gd name="T30" fmla="*/ 535 w 981"/>
                <a:gd name="T31" fmla="*/ 904 h 917"/>
                <a:gd name="T32" fmla="*/ 903 w 981"/>
                <a:gd name="T33" fmla="*/ 536 h 917"/>
                <a:gd name="T34" fmla="*/ 981 w 981"/>
                <a:gd name="T35" fmla="*/ 348 h 917"/>
                <a:gd name="T36" fmla="*/ 903 w 981"/>
                <a:gd name="T37" fmla="*/ 159 h 917"/>
                <a:gd name="T38" fmla="*/ 903 w 981"/>
                <a:gd name="T39" fmla="*/ 159 h 917"/>
                <a:gd name="T40" fmla="*/ 903 w 981"/>
                <a:gd name="T41" fmla="*/ 159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1" h="917">
                  <a:moveTo>
                    <a:pt x="903" y="159"/>
                  </a:moveTo>
                  <a:cubicBezTo>
                    <a:pt x="848" y="104"/>
                    <a:pt x="848" y="104"/>
                    <a:pt x="848" y="104"/>
                  </a:cubicBezTo>
                  <a:cubicBezTo>
                    <a:pt x="744" y="0"/>
                    <a:pt x="575" y="0"/>
                    <a:pt x="472" y="104"/>
                  </a:cubicBezTo>
                  <a:cubicBezTo>
                    <a:pt x="104" y="472"/>
                    <a:pt x="104" y="472"/>
                    <a:pt x="104" y="472"/>
                  </a:cubicBezTo>
                  <a:cubicBezTo>
                    <a:pt x="0" y="576"/>
                    <a:pt x="0" y="745"/>
                    <a:pt x="104" y="848"/>
                  </a:cubicBezTo>
                  <a:cubicBezTo>
                    <a:pt x="120" y="865"/>
                    <a:pt x="148" y="865"/>
                    <a:pt x="165" y="848"/>
                  </a:cubicBezTo>
                  <a:cubicBezTo>
                    <a:pt x="182" y="831"/>
                    <a:pt x="182" y="804"/>
                    <a:pt x="165" y="787"/>
                  </a:cubicBezTo>
                  <a:cubicBezTo>
                    <a:pt x="95" y="717"/>
                    <a:pt x="95" y="603"/>
                    <a:pt x="165" y="533"/>
                  </a:cubicBezTo>
                  <a:cubicBezTo>
                    <a:pt x="533" y="165"/>
                    <a:pt x="533" y="165"/>
                    <a:pt x="533" y="165"/>
                  </a:cubicBezTo>
                  <a:cubicBezTo>
                    <a:pt x="603" y="95"/>
                    <a:pt x="717" y="95"/>
                    <a:pt x="787" y="165"/>
                  </a:cubicBezTo>
                  <a:cubicBezTo>
                    <a:pt x="842" y="221"/>
                    <a:pt x="842" y="221"/>
                    <a:pt x="842" y="221"/>
                  </a:cubicBezTo>
                  <a:cubicBezTo>
                    <a:pt x="912" y="291"/>
                    <a:pt x="912" y="405"/>
                    <a:pt x="842" y="475"/>
                  </a:cubicBezTo>
                  <a:cubicBezTo>
                    <a:pt x="474" y="843"/>
                    <a:pt x="474" y="843"/>
                    <a:pt x="474" y="843"/>
                  </a:cubicBezTo>
                  <a:cubicBezTo>
                    <a:pt x="457" y="860"/>
                    <a:pt x="457" y="887"/>
                    <a:pt x="474" y="904"/>
                  </a:cubicBezTo>
                  <a:cubicBezTo>
                    <a:pt x="482" y="912"/>
                    <a:pt x="494" y="917"/>
                    <a:pt x="504" y="917"/>
                  </a:cubicBezTo>
                  <a:cubicBezTo>
                    <a:pt x="515" y="917"/>
                    <a:pt x="527" y="912"/>
                    <a:pt x="535" y="904"/>
                  </a:cubicBezTo>
                  <a:cubicBezTo>
                    <a:pt x="903" y="536"/>
                    <a:pt x="903" y="536"/>
                    <a:pt x="903" y="536"/>
                  </a:cubicBezTo>
                  <a:cubicBezTo>
                    <a:pt x="953" y="485"/>
                    <a:pt x="981" y="419"/>
                    <a:pt x="981" y="348"/>
                  </a:cubicBezTo>
                  <a:cubicBezTo>
                    <a:pt x="981" y="277"/>
                    <a:pt x="953" y="210"/>
                    <a:pt x="903" y="159"/>
                  </a:cubicBezTo>
                  <a:close/>
                  <a:moveTo>
                    <a:pt x="903" y="159"/>
                  </a:moveTo>
                  <a:cubicBezTo>
                    <a:pt x="903" y="159"/>
                    <a:pt x="903" y="159"/>
                    <a:pt x="903"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21" name="Freeform 199">
            <a:extLst>
              <a:ext uri="{FF2B5EF4-FFF2-40B4-BE49-F238E27FC236}">
                <a16:creationId xmlns:a16="http://schemas.microsoft.com/office/drawing/2014/main" id="{DD6031A5-F8C2-4BD1-8CF6-712A63B37D13}"/>
              </a:ext>
            </a:extLst>
          </p:cNvPr>
          <p:cNvSpPr>
            <a:spLocks noEditPoints="1"/>
          </p:cNvSpPr>
          <p:nvPr/>
        </p:nvSpPr>
        <p:spPr bwMode="auto">
          <a:xfrm>
            <a:off x="6518135" y="4336253"/>
            <a:ext cx="665999" cy="704056"/>
          </a:xfrm>
          <a:custGeom>
            <a:avLst/>
            <a:gdLst>
              <a:gd name="T0" fmla="*/ 1177 w 1453"/>
              <a:gd name="T1" fmla="*/ 990 h 1541"/>
              <a:gd name="T2" fmla="*/ 959 w 1453"/>
              <a:gd name="T3" fmla="*/ 1098 h 1541"/>
              <a:gd name="T4" fmla="*/ 535 w 1453"/>
              <a:gd name="T5" fmla="*/ 861 h 1541"/>
              <a:gd name="T6" fmla="*/ 551 w 1453"/>
              <a:gd name="T7" fmla="*/ 770 h 1541"/>
              <a:gd name="T8" fmla="*/ 535 w 1453"/>
              <a:gd name="T9" fmla="*/ 679 h 1541"/>
              <a:gd name="T10" fmla="*/ 958 w 1453"/>
              <a:gd name="T11" fmla="*/ 443 h 1541"/>
              <a:gd name="T12" fmla="*/ 1177 w 1453"/>
              <a:gd name="T13" fmla="*/ 551 h 1541"/>
              <a:gd name="T14" fmla="*/ 1452 w 1453"/>
              <a:gd name="T15" fmla="*/ 276 h 1541"/>
              <a:gd name="T16" fmla="*/ 1177 w 1453"/>
              <a:gd name="T17" fmla="*/ 0 h 1541"/>
              <a:gd name="T18" fmla="*/ 901 w 1453"/>
              <a:gd name="T19" fmla="*/ 276 h 1541"/>
              <a:gd name="T20" fmla="*/ 917 w 1453"/>
              <a:gd name="T21" fmla="*/ 367 h 1541"/>
              <a:gd name="T22" fmla="*/ 494 w 1453"/>
              <a:gd name="T23" fmla="*/ 603 h 1541"/>
              <a:gd name="T24" fmla="*/ 276 w 1453"/>
              <a:gd name="T25" fmla="*/ 495 h 1541"/>
              <a:gd name="T26" fmla="*/ 0 w 1453"/>
              <a:gd name="T27" fmla="*/ 770 h 1541"/>
              <a:gd name="T28" fmla="*/ 276 w 1453"/>
              <a:gd name="T29" fmla="*/ 1046 h 1541"/>
              <a:gd name="T30" fmla="*/ 495 w 1453"/>
              <a:gd name="T31" fmla="*/ 937 h 1541"/>
              <a:gd name="T32" fmla="*/ 918 w 1453"/>
              <a:gd name="T33" fmla="*/ 1174 h 1541"/>
              <a:gd name="T34" fmla="*/ 902 w 1453"/>
              <a:gd name="T35" fmla="*/ 1266 h 1541"/>
              <a:gd name="T36" fmla="*/ 1177 w 1453"/>
              <a:gd name="T37" fmla="*/ 1541 h 1541"/>
              <a:gd name="T38" fmla="*/ 1453 w 1453"/>
              <a:gd name="T39" fmla="*/ 1266 h 1541"/>
              <a:gd name="T40" fmla="*/ 1177 w 1453"/>
              <a:gd name="T41" fmla="*/ 990 h 1541"/>
              <a:gd name="T42" fmla="*/ 1177 w 1453"/>
              <a:gd name="T43" fmla="*/ 87 h 1541"/>
              <a:gd name="T44" fmla="*/ 1366 w 1453"/>
              <a:gd name="T45" fmla="*/ 276 h 1541"/>
              <a:gd name="T46" fmla="*/ 1177 w 1453"/>
              <a:gd name="T47" fmla="*/ 465 h 1541"/>
              <a:gd name="T48" fmla="*/ 988 w 1453"/>
              <a:gd name="T49" fmla="*/ 276 h 1541"/>
              <a:gd name="T50" fmla="*/ 1177 w 1453"/>
              <a:gd name="T51" fmla="*/ 87 h 1541"/>
              <a:gd name="T52" fmla="*/ 276 w 1453"/>
              <a:gd name="T53" fmla="*/ 959 h 1541"/>
              <a:gd name="T54" fmla="*/ 87 w 1453"/>
              <a:gd name="T55" fmla="*/ 770 h 1541"/>
              <a:gd name="T56" fmla="*/ 276 w 1453"/>
              <a:gd name="T57" fmla="*/ 581 h 1541"/>
              <a:gd name="T58" fmla="*/ 465 w 1453"/>
              <a:gd name="T59" fmla="*/ 770 h 1541"/>
              <a:gd name="T60" fmla="*/ 276 w 1453"/>
              <a:gd name="T61" fmla="*/ 959 h 1541"/>
              <a:gd name="T62" fmla="*/ 1177 w 1453"/>
              <a:gd name="T63" fmla="*/ 1454 h 1541"/>
              <a:gd name="T64" fmla="*/ 988 w 1453"/>
              <a:gd name="T65" fmla="*/ 1265 h 1541"/>
              <a:gd name="T66" fmla="*/ 1177 w 1453"/>
              <a:gd name="T67" fmla="*/ 1076 h 1541"/>
              <a:gd name="T68" fmla="*/ 1366 w 1453"/>
              <a:gd name="T69" fmla="*/ 1265 h 1541"/>
              <a:gd name="T70" fmla="*/ 1177 w 1453"/>
              <a:gd name="T71" fmla="*/ 1454 h 1541"/>
              <a:gd name="T72" fmla="*/ 1177 w 1453"/>
              <a:gd name="T73" fmla="*/ 1454 h 1541"/>
              <a:gd name="T74" fmla="*/ 1177 w 1453"/>
              <a:gd name="T75" fmla="*/ 1454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3" h="1541">
                <a:moveTo>
                  <a:pt x="1177" y="990"/>
                </a:moveTo>
                <a:cubicBezTo>
                  <a:pt x="1088" y="990"/>
                  <a:pt x="1009" y="1032"/>
                  <a:pt x="959" y="1098"/>
                </a:cubicBezTo>
                <a:cubicBezTo>
                  <a:pt x="535" y="861"/>
                  <a:pt x="535" y="861"/>
                  <a:pt x="535" y="861"/>
                </a:cubicBezTo>
                <a:cubicBezTo>
                  <a:pt x="545" y="833"/>
                  <a:pt x="551" y="802"/>
                  <a:pt x="551" y="770"/>
                </a:cubicBezTo>
                <a:cubicBezTo>
                  <a:pt x="551" y="738"/>
                  <a:pt x="545" y="708"/>
                  <a:pt x="535" y="679"/>
                </a:cubicBezTo>
                <a:cubicBezTo>
                  <a:pt x="958" y="443"/>
                  <a:pt x="958" y="443"/>
                  <a:pt x="958" y="443"/>
                </a:cubicBezTo>
                <a:cubicBezTo>
                  <a:pt x="1008" y="508"/>
                  <a:pt x="1088" y="551"/>
                  <a:pt x="1177" y="551"/>
                </a:cubicBezTo>
                <a:cubicBezTo>
                  <a:pt x="1328" y="551"/>
                  <a:pt x="1452" y="428"/>
                  <a:pt x="1452" y="276"/>
                </a:cubicBezTo>
                <a:cubicBezTo>
                  <a:pt x="1452" y="124"/>
                  <a:pt x="1329" y="0"/>
                  <a:pt x="1177" y="0"/>
                </a:cubicBezTo>
                <a:cubicBezTo>
                  <a:pt x="1025" y="0"/>
                  <a:pt x="901" y="124"/>
                  <a:pt x="901" y="276"/>
                </a:cubicBezTo>
                <a:cubicBezTo>
                  <a:pt x="901" y="308"/>
                  <a:pt x="907" y="338"/>
                  <a:pt x="917" y="367"/>
                </a:cubicBezTo>
                <a:cubicBezTo>
                  <a:pt x="494" y="603"/>
                  <a:pt x="494" y="603"/>
                  <a:pt x="494" y="603"/>
                </a:cubicBezTo>
                <a:cubicBezTo>
                  <a:pt x="444" y="537"/>
                  <a:pt x="364" y="495"/>
                  <a:pt x="276" y="495"/>
                </a:cubicBezTo>
                <a:cubicBezTo>
                  <a:pt x="124" y="495"/>
                  <a:pt x="0" y="618"/>
                  <a:pt x="0" y="770"/>
                </a:cubicBezTo>
                <a:cubicBezTo>
                  <a:pt x="0" y="922"/>
                  <a:pt x="124" y="1046"/>
                  <a:pt x="276" y="1046"/>
                </a:cubicBezTo>
                <a:cubicBezTo>
                  <a:pt x="365" y="1046"/>
                  <a:pt x="444" y="1003"/>
                  <a:pt x="495" y="937"/>
                </a:cubicBezTo>
                <a:cubicBezTo>
                  <a:pt x="918" y="1174"/>
                  <a:pt x="918" y="1174"/>
                  <a:pt x="918" y="1174"/>
                </a:cubicBezTo>
                <a:cubicBezTo>
                  <a:pt x="908" y="1203"/>
                  <a:pt x="902" y="1234"/>
                  <a:pt x="902" y="1266"/>
                </a:cubicBezTo>
                <a:cubicBezTo>
                  <a:pt x="902" y="1417"/>
                  <a:pt x="1025" y="1541"/>
                  <a:pt x="1177" y="1541"/>
                </a:cubicBezTo>
                <a:cubicBezTo>
                  <a:pt x="1329" y="1541"/>
                  <a:pt x="1453" y="1418"/>
                  <a:pt x="1453" y="1266"/>
                </a:cubicBezTo>
                <a:cubicBezTo>
                  <a:pt x="1453" y="1114"/>
                  <a:pt x="1329" y="990"/>
                  <a:pt x="1177" y="990"/>
                </a:cubicBezTo>
                <a:close/>
                <a:moveTo>
                  <a:pt x="1177" y="87"/>
                </a:moveTo>
                <a:cubicBezTo>
                  <a:pt x="1281" y="87"/>
                  <a:pt x="1366" y="172"/>
                  <a:pt x="1366" y="276"/>
                </a:cubicBezTo>
                <a:cubicBezTo>
                  <a:pt x="1366" y="380"/>
                  <a:pt x="1281" y="465"/>
                  <a:pt x="1177" y="465"/>
                </a:cubicBezTo>
                <a:cubicBezTo>
                  <a:pt x="1073" y="465"/>
                  <a:pt x="988" y="380"/>
                  <a:pt x="988" y="276"/>
                </a:cubicBezTo>
                <a:cubicBezTo>
                  <a:pt x="988" y="172"/>
                  <a:pt x="1073" y="87"/>
                  <a:pt x="1177" y="87"/>
                </a:cubicBezTo>
                <a:close/>
                <a:moveTo>
                  <a:pt x="276" y="959"/>
                </a:moveTo>
                <a:cubicBezTo>
                  <a:pt x="172" y="959"/>
                  <a:pt x="87" y="875"/>
                  <a:pt x="87" y="770"/>
                </a:cubicBezTo>
                <a:cubicBezTo>
                  <a:pt x="87" y="666"/>
                  <a:pt x="172" y="581"/>
                  <a:pt x="276" y="581"/>
                </a:cubicBezTo>
                <a:cubicBezTo>
                  <a:pt x="380" y="581"/>
                  <a:pt x="465" y="666"/>
                  <a:pt x="465" y="770"/>
                </a:cubicBezTo>
                <a:cubicBezTo>
                  <a:pt x="465" y="875"/>
                  <a:pt x="380" y="959"/>
                  <a:pt x="276" y="959"/>
                </a:cubicBezTo>
                <a:close/>
                <a:moveTo>
                  <a:pt x="1177" y="1454"/>
                </a:moveTo>
                <a:cubicBezTo>
                  <a:pt x="1073" y="1454"/>
                  <a:pt x="988" y="1370"/>
                  <a:pt x="988" y="1265"/>
                </a:cubicBezTo>
                <a:cubicBezTo>
                  <a:pt x="988" y="1161"/>
                  <a:pt x="1073" y="1076"/>
                  <a:pt x="1177" y="1076"/>
                </a:cubicBezTo>
                <a:cubicBezTo>
                  <a:pt x="1281" y="1076"/>
                  <a:pt x="1366" y="1161"/>
                  <a:pt x="1366" y="1265"/>
                </a:cubicBezTo>
                <a:cubicBezTo>
                  <a:pt x="1366" y="1370"/>
                  <a:pt x="1281" y="1454"/>
                  <a:pt x="1177" y="1454"/>
                </a:cubicBezTo>
                <a:close/>
                <a:moveTo>
                  <a:pt x="1177" y="1454"/>
                </a:moveTo>
                <a:cubicBezTo>
                  <a:pt x="1177" y="1454"/>
                  <a:pt x="1177" y="1454"/>
                  <a:pt x="1177" y="1454"/>
                </a:cubicBezTo>
              </a:path>
            </a:pathLst>
          </a:custGeom>
          <a:solidFill>
            <a:schemeClr val="bg1"/>
          </a:solidFill>
          <a:ln>
            <a:noFill/>
          </a:ln>
          <a:effectLst>
            <a:outerShdw blurRad="127000" algn="ctr" rotWithShape="0">
              <a:srgbClr val="969F98">
                <a:alpha val="20000"/>
              </a:srgbClr>
            </a:outerShdw>
          </a:effectLs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2" name="文本框 21">
            <a:extLst>
              <a:ext uri="{FF2B5EF4-FFF2-40B4-BE49-F238E27FC236}">
                <a16:creationId xmlns:a16="http://schemas.microsoft.com/office/drawing/2014/main" id="{1A6421FA-88E3-44AD-BDF2-8EEAA7CEF3EB}"/>
              </a:ext>
            </a:extLst>
          </p:cNvPr>
          <p:cNvSpPr txBox="1"/>
          <p:nvPr/>
        </p:nvSpPr>
        <p:spPr>
          <a:xfrm>
            <a:off x="632729" y="1938620"/>
            <a:ext cx="3331167" cy="1421928"/>
          </a:xfrm>
          <a:prstGeom prst="rect">
            <a:avLst/>
          </a:prstGeom>
          <a:noFill/>
          <a:ln>
            <a:noFill/>
          </a:ln>
          <a:effectLst/>
        </p:spPr>
        <p:txBody>
          <a:bodyPr wrap="square" rtlCol="0">
            <a:spAutoFit/>
          </a:bodyPr>
          <a:lstStyle/>
          <a:p>
            <a:pPr>
              <a:lnSpc>
                <a:spcPct val="120000"/>
              </a:lnSpc>
            </a:pPr>
            <a:r>
              <a:rPr lang="zh-CN" altLang="en-US"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p>
        </p:txBody>
      </p:sp>
      <p:sp>
        <p:nvSpPr>
          <p:cNvPr id="23" name="文本框 22">
            <a:extLst>
              <a:ext uri="{FF2B5EF4-FFF2-40B4-BE49-F238E27FC236}">
                <a16:creationId xmlns:a16="http://schemas.microsoft.com/office/drawing/2014/main" id="{8E396427-5B20-45D3-B7A3-E9C666F77CFB}"/>
              </a:ext>
            </a:extLst>
          </p:cNvPr>
          <p:cNvSpPr txBox="1"/>
          <p:nvPr/>
        </p:nvSpPr>
        <p:spPr>
          <a:xfrm>
            <a:off x="664129" y="1335996"/>
            <a:ext cx="2339102" cy="461665"/>
          </a:xfrm>
          <a:prstGeom prst="rect">
            <a:avLst/>
          </a:prstGeom>
          <a:noFill/>
          <a:effectLst/>
        </p:spPr>
        <p:txBody>
          <a:bodyPr wrap="none" rtlCol="0">
            <a:spAutoFit/>
            <a:scene3d>
              <a:camera prst="orthographicFront"/>
              <a:lightRig rig="threePt" dir="t"/>
            </a:scene3d>
            <a:sp3d>
              <a:bevelT w="0" h="0"/>
              <a:bevelB w="0" h="0"/>
            </a:sp3d>
          </a:bodyPr>
          <a:lstStyle/>
          <a:p>
            <a:r>
              <a:rPr lang="zh-CN" altLang="en-US" sz="2400" b="1" dirty="0">
                <a:solidFill>
                  <a:srgbClr val="005BAC"/>
                </a:solidFill>
                <a:ea typeface="微软雅黑" panose="020B0503020204020204" pitchFamily="34" charset="-122"/>
                <a:cs typeface="+mn-ea"/>
                <a:sym typeface="+mn-lt"/>
              </a:rPr>
              <a:t>请输入您的标题</a:t>
            </a:r>
          </a:p>
        </p:txBody>
      </p:sp>
      <p:cxnSp>
        <p:nvCxnSpPr>
          <p:cNvPr id="24" name="直接连接符 23">
            <a:extLst>
              <a:ext uri="{FF2B5EF4-FFF2-40B4-BE49-F238E27FC236}">
                <a16:creationId xmlns:a16="http://schemas.microsoft.com/office/drawing/2014/main" id="{A3175EA5-9D17-43ED-9E66-43369B5A4122}"/>
              </a:ext>
            </a:extLst>
          </p:cNvPr>
          <p:cNvCxnSpPr>
            <a:cxnSpLocks/>
          </p:cNvCxnSpPr>
          <p:nvPr/>
        </p:nvCxnSpPr>
        <p:spPr>
          <a:xfrm flipH="1">
            <a:off x="722185" y="1845604"/>
            <a:ext cx="2630164" cy="0"/>
          </a:xfrm>
          <a:prstGeom prst="line">
            <a:avLst/>
          </a:prstGeom>
          <a:ln>
            <a:solidFill>
              <a:schemeClr val="tx1">
                <a:lumMod val="85000"/>
                <a:lumOff val="15000"/>
                <a:alpha val="40000"/>
              </a:schemeClr>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A0986D5-50FC-4E87-BA33-7DCEF3AB021A}"/>
              </a:ext>
            </a:extLst>
          </p:cNvPr>
          <p:cNvSpPr txBox="1"/>
          <p:nvPr/>
        </p:nvSpPr>
        <p:spPr>
          <a:xfrm>
            <a:off x="651555" y="5852413"/>
            <a:ext cx="2339102" cy="461665"/>
          </a:xfrm>
          <a:prstGeom prst="rect">
            <a:avLst/>
          </a:prstGeom>
          <a:noFill/>
          <a:effectLst/>
        </p:spPr>
        <p:txBody>
          <a:bodyPr wrap="none" rtlCol="0">
            <a:spAutoFit/>
            <a:scene3d>
              <a:camera prst="orthographicFront"/>
              <a:lightRig rig="threePt" dir="t"/>
            </a:scene3d>
            <a:sp3d>
              <a:bevelT w="0" h="0"/>
              <a:bevelB w="0" h="0"/>
            </a:sp3d>
          </a:bodyPr>
          <a:lstStyle/>
          <a:p>
            <a:r>
              <a:rPr lang="zh-CN" altLang="en-US" sz="2400" b="1" dirty="0">
                <a:solidFill>
                  <a:srgbClr val="005BAC"/>
                </a:solidFill>
                <a:ea typeface="微软雅黑" panose="020B0503020204020204" pitchFamily="34" charset="-122"/>
                <a:cs typeface="+mn-ea"/>
                <a:sym typeface="+mn-lt"/>
              </a:rPr>
              <a:t>请输入您的标题</a:t>
            </a:r>
          </a:p>
        </p:txBody>
      </p:sp>
      <p:cxnSp>
        <p:nvCxnSpPr>
          <p:cNvPr id="27" name="直接连接符 26">
            <a:extLst>
              <a:ext uri="{FF2B5EF4-FFF2-40B4-BE49-F238E27FC236}">
                <a16:creationId xmlns:a16="http://schemas.microsoft.com/office/drawing/2014/main" id="{10E9A4FC-2DE0-476E-A1EF-679FEFB99724}"/>
              </a:ext>
            </a:extLst>
          </p:cNvPr>
          <p:cNvCxnSpPr>
            <a:cxnSpLocks/>
          </p:cNvCxnSpPr>
          <p:nvPr/>
        </p:nvCxnSpPr>
        <p:spPr>
          <a:xfrm flipH="1">
            <a:off x="707671" y="5780115"/>
            <a:ext cx="2630164" cy="0"/>
          </a:xfrm>
          <a:prstGeom prst="line">
            <a:avLst/>
          </a:prstGeom>
          <a:ln>
            <a:solidFill>
              <a:schemeClr val="tx1">
                <a:lumMod val="85000"/>
                <a:lumOff val="15000"/>
                <a:alpha val="40000"/>
              </a:schemeClr>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5F6629B8-34BA-442F-AF8D-76616AA540F5}"/>
              </a:ext>
            </a:extLst>
          </p:cNvPr>
          <p:cNvSpPr txBox="1"/>
          <p:nvPr/>
        </p:nvSpPr>
        <p:spPr>
          <a:xfrm>
            <a:off x="9187736" y="1275080"/>
            <a:ext cx="2339102" cy="461665"/>
          </a:xfrm>
          <a:prstGeom prst="rect">
            <a:avLst/>
          </a:prstGeom>
          <a:noFill/>
          <a:effectLst/>
        </p:spPr>
        <p:txBody>
          <a:bodyPr wrap="none" rtlCol="0">
            <a:spAutoFit/>
            <a:scene3d>
              <a:camera prst="orthographicFront"/>
              <a:lightRig rig="threePt" dir="t"/>
            </a:scene3d>
            <a:sp3d>
              <a:bevelT w="0" h="0"/>
              <a:bevelB w="0" h="0"/>
            </a:sp3d>
          </a:bodyPr>
          <a:lstStyle/>
          <a:p>
            <a:r>
              <a:rPr lang="zh-CN" altLang="en-US" sz="2400" b="1" dirty="0">
                <a:solidFill>
                  <a:srgbClr val="005BAC"/>
                </a:solidFill>
                <a:ea typeface="微软雅黑" panose="020B0503020204020204" pitchFamily="34" charset="-122"/>
                <a:cs typeface="+mn-ea"/>
                <a:sym typeface="+mn-lt"/>
              </a:rPr>
              <a:t>请输入您的标题</a:t>
            </a:r>
          </a:p>
        </p:txBody>
      </p:sp>
      <p:cxnSp>
        <p:nvCxnSpPr>
          <p:cNvPr id="30" name="直接连接符 29">
            <a:extLst>
              <a:ext uri="{FF2B5EF4-FFF2-40B4-BE49-F238E27FC236}">
                <a16:creationId xmlns:a16="http://schemas.microsoft.com/office/drawing/2014/main" id="{36BBD1D4-DB8F-4B1A-952B-CCD489571D26}"/>
              </a:ext>
            </a:extLst>
          </p:cNvPr>
          <p:cNvCxnSpPr>
            <a:cxnSpLocks/>
          </p:cNvCxnSpPr>
          <p:nvPr/>
        </p:nvCxnSpPr>
        <p:spPr>
          <a:xfrm flipH="1">
            <a:off x="8896674" y="1797661"/>
            <a:ext cx="2523686" cy="0"/>
          </a:xfrm>
          <a:prstGeom prst="line">
            <a:avLst/>
          </a:prstGeom>
          <a:ln>
            <a:solidFill>
              <a:schemeClr val="tx1">
                <a:lumMod val="85000"/>
                <a:lumOff val="15000"/>
                <a:alpha val="40000"/>
              </a:schemeClr>
            </a:solidFill>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12EC41F6-2147-4414-B2EF-BDB14CE09CDB}"/>
              </a:ext>
            </a:extLst>
          </p:cNvPr>
          <p:cNvSpPr txBox="1"/>
          <p:nvPr/>
        </p:nvSpPr>
        <p:spPr>
          <a:xfrm>
            <a:off x="9187736" y="5852411"/>
            <a:ext cx="2339102" cy="461665"/>
          </a:xfrm>
          <a:prstGeom prst="rect">
            <a:avLst/>
          </a:prstGeom>
          <a:noFill/>
          <a:effectLst/>
        </p:spPr>
        <p:txBody>
          <a:bodyPr wrap="none" rtlCol="0">
            <a:spAutoFit/>
            <a:scene3d>
              <a:camera prst="orthographicFront"/>
              <a:lightRig rig="threePt" dir="t"/>
            </a:scene3d>
            <a:sp3d>
              <a:bevelT w="0" h="0"/>
              <a:bevelB w="0" h="0"/>
            </a:sp3d>
          </a:bodyPr>
          <a:lstStyle/>
          <a:p>
            <a:r>
              <a:rPr lang="zh-CN" altLang="en-US" sz="2400" b="1" dirty="0">
                <a:solidFill>
                  <a:srgbClr val="005BAC"/>
                </a:solidFill>
                <a:ea typeface="微软雅黑" panose="020B0503020204020204" pitchFamily="34" charset="-122"/>
                <a:cs typeface="+mn-ea"/>
                <a:sym typeface="+mn-lt"/>
              </a:rPr>
              <a:t>请输入您的标题</a:t>
            </a:r>
          </a:p>
        </p:txBody>
      </p:sp>
      <p:cxnSp>
        <p:nvCxnSpPr>
          <p:cNvPr id="33" name="直接连接符 32">
            <a:extLst>
              <a:ext uri="{FF2B5EF4-FFF2-40B4-BE49-F238E27FC236}">
                <a16:creationId xmlns:a16="http://schemas.microsoft.com/office/drawing/2014/main" id="{7C2081CB-41E6-4A67-95FD-E1D2EA461088}"/>
              </a:ext>
            </a:extLst>
          </p:cNvPr>
          <p:cNvCxnSpPr>
            <a:cxnSpLocks/>
          </p:cNvCxnSpPr>
          <p:nvPr/>
        </p:nvCxnSpPr>
        <p:spPr>
          <a:xfrm flipH="1">
            <a:off x="8896674" y="5809141"/>
            <a:ext cx="2523686" cy="0"/>
          </a:xfrm>
          <a:prstGeom prst="line">
            <a:avLst/>
          </a:prstGeom>
          <a:ln>
            <a:solidFill>
              <a:schemeClr val="tx1">
                <a:lumMod val="85000"/>
                <a:lumOff val="15000"/>
                <a:alpha val="40000"/>
              </a:schemeClr>
            </a:soli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1A6421FA-88E3-44AD-BDF2-8EEAA7CEF3EB}"/>
              </a:ext>
            </a:extLst>
          </p:cNvPr>
          <p:cNvSpPr txBox="1"/>
          <p:nvPr/>
        </p:nvSpPr>
        <p:spPr>
          <a:xfrm>
            <a:off x="8121458" y="1951894"/>
            <a:ext cx="3331167" cy="1421928"/>
          </a:xfrm>
          <a:prstGeom prst="rect">
            <a:avLst/>
          </a:prstGeom>
          <a:noFill/>
          <a:ln>
            <a:noFill/>
          </a:ln>
          <a:effectLst/>
        </p:spPr>
        <p:txBody>
          <a:bodyPr wrap="square" rtlCol="0">
            <a:spAutoFit/>
          </a:bodyPr>
          <a:lstStyle/>
          <a:p>
            <a:pPr algn="r">
              <a:lnSpc>
                <a:spcPct val="120000"/>
              </a:lnSpc>
            </a:pPr>
            <a:r>
              <a:rPr lang="zh-CN" altLang="en-US"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p>
        </p:txBody>
      </p:sp>
      <p:sp>
        <p:nvSpPr>
          <p:cNvPr id="35" name="文本框 34">
            <a:extLst>
              <a:ext uri="{FF2B5EF4-FFF2-40B4-BE49-F238E27FC236}">
                <a16:creationId xmlns:a16="http://schemas.microsoft.com/office/drawing/2014/main" id="{1A6421FA-88E3-44AD-BDF2-8EEAA7CEF3EB}"/>
              </a:ext>
            </a:extLst>
          </p:cNvPr>
          <p:cNvSpPr txBox="1"/>
          <p:nvPr/>
        </p:nvSpPr>
        <p:spPr>
          <a:xfrm>
            <a:off x="632729" y="4246319"/>
            <a:ext cx="3331167" cy="1421928"/>
          </a:xfrm>
          <a:prstGeom prst="rect">
            <a:avLst/>
          </a:prstGeom>
          <a:noFill/>
          <a:ln>
            <a:noFill/>
          </a:ln>
          <a:effectLst/>
        </p:spPr>
        <p:txBody>
          <a:bodyPr wrap="square" rtlCol="0">
            <a:spAutoFit/>
          </a:bodyPr>
          <a:lstStyle/>
          <a:p>
            <a:pPr>
              <a:lnSpc>
                <a:spcPct val="120000"/>
              </a:lnSpc>
            </a:pPr>
            <a:r>
              <a:rPr lang="zh-CN" altLang="en-US"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p>
        </p:txBody>
      </p:sp>
      <p:sp>
        <p:nvSpPr>
          <p:cNvPr id="36" name="文本框 35">
            <a:extLst>
              <a:ext uri="{FF2B5EF4-FFF2-40B4-BE49-F238E27FC236}">
                <a16:creationId xmlns:a16="http://schemas.microsoft.com/office/drawing/2014/main" id="{1A6421FA-88E3-44AD-BDF2-8EEAA7CEF3EB}"/>
              </a:ext>
            </a:extLst>
          </p:cNvPr>
          <p:cNvSpPr txBox="1"/>
          <p:nvPr/>
        </p:nvSpPr>
        <p:spPr>
          <a:xfrm>
            <a:off x="8121458" y="4279181"/>
            <a:ext cx="3331167" cy="1421928"/>
          </a:xfrm>
          <a:prstGeom prst="rect">
            <a:avLst/>
          </a:prstGeom>
          <a:noFill/>
          <a:ln>
            <a:noFill/>
          </a:ln>
          <a:effectLst/>
        </p:spPr>
        <p:txBody>
          <a:bodyPr wrap="square" rtlCol="0">
            <a:spAutoFit/>
          </a:bodyPr>
          <a:lstStyle/>
          <a:p>
            <a:pPr algn="r">
              <a:lnSpc>
                <a:spcPct val="120000"/>
              </a:lnSpc>
            </a:pPr>
            <a:r>
              <a:rPr lang="zh-CN" altLang="en-US"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p>
        </p:txBody>
      </p:sp>
      <p:sp>
        <p:nvSpPr>
          <p:cNvPr id="37" name="矩形 36"/>
          <p:cNvSpPr/>
          <p:nvPr/>
        </p:nvSpPr>
        <p:spPr>
          <a:xfrm>
            <a:off x="179189" y="0"/>
            <a:ext cx="285267" cy="769257"/>
          </a:xfrm>
          <a:prstGeom prst="rect">
            <a:avLst/>
          </a:prstGeom>
          <a:solidFill>
            <a:srgbClr val="005B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cs typeface="+mn-ea"/>
              <a:sym typeface="+mn-lt"/>
            </a:endParaRPr>
          </a:p>
        </p:txBody>
      </p:sp>
      <p:sp>
        <p:nvSpPr>
          <p:cNvPr id="38" name="文本框 37"/>
          <p:cNvSpPr txBox="1"/>
          <p:nvPr/>
        </p:nvSpPr>
        <p:spPr>
          <a:xfrm>
            <a:off x="609600" y="123018"/>
            <a:ext cx="2801258" cy="523220"/>
          </a:xfrm>
          <a:prstGeom prst="rect">
            <a:avLst/>
          </a:prstGeom>
          <a:noFill/>
        </p:spPr>
        <p:txBody>
          <a:bodyPr wrap="square" rtlCol="0" anchor="b">
            <a:spAutoFit/>
          </a:bodyPr>
          <a:lstStyle/>
          <a:p>
            <a:r>
              <a:rPr lang="zh-CN" altLang="en-US" sz="2800" b="1" dirty="0">
                <a:solidFill>
                  <a:srgbClr val="005BAC"/>
                </a:solidFill>
                <a:ea typeface="微软雅黑" panose="020B0503020204020204" pitchFamily="34" charset="-122"/>
                <a:cs typeface="+mn-ea"/>
                <a:sym typeface="+mn-lt"/>
              </a:rPr>
              <a:t>请输入您的标题</a:t>
            </a:r>
          </a:p>
        </p:txBody>
      </p:sp>
    </p:spTree>
    <p:extLst>
      <p:ext uri="{BB962C8B-B14F-4D97-AF65-F5344CB8AC3E}">
        <p14:creationId xmlns:p14="http://schemas.microsoft.com/office/powerpoint/2010/main" val="194971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08145" y="-582691"/>
            <a:ext cx="3980577" cy="3477875"/>
          </a:xfrm>
          <a:prstGeom prst="rect">
            <a:avLst/>
          </a:prstGeom>
        </p:spPr>
        <p:txBody>
          <a:bodyPr wrap="square">
            <a:spAutoFit/>
          </a:bodyPr>
          <a:lstStyle/>
          <a:p>
            <a:r>
              <a:rPr lang="en-US" altLang="zh-CN" sz="22000" b="1" dirty="0">
                <a:solidFill>
                  <a:schemeClr val="bg1">
                    <a:lumMod val="85000"/>
                  </a:schemeClr>
                </a:solidFill>
                <a:latin typeface="微软雅黑" panose="020B0503020204020204" pitchFamily="34" charset="-122"/>
                <a:ea typeface="微软雅黑" panose="020B0503020204020204" pitchFamily="34" charset="-122"/>
              </a:rPr>
              <a:t>03</a:t>
            </a:r>
            <a:endParaRPr lang="zh-CN" altLang="en-US" sz="22000" b="1"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69259" y="1566988"/>
            <a:ext cx="5384799" cy="1168539"/>
          </a:xfrm>
          <a:prstGeom prst="roundRect">
            <a:avLst>
              <a:gd name="adj" fmla="val 50000"/>
            </a:avLst>
          </a:prstGeom>
          <a:solidFill>
            <a:srgbClr val="005BAC"/>
          </a:solidFill>
        </p:spPr>
        <p:txBody>
          <a:bodyPr wrap="square" rtlCol="0">
            <a:spAutoFit/>
          </a:bodyPr>
          <a:lstStyle/>
          <a:p>
            <a:pPr algn="ctr"/>
            <a:r>
              <a:rPr lang="zh-CN" altLang="en-US" sz="4800" b="1" dirty="0">
                <a:solidFill>
                  <a:schemeClr val="bg1">
                    <a:lumMod val="95000"/>
                  </a:schemeClr>
                </a:solidFill>
                <a:latin typeface="微软雅黑" panose="020B0503020204020204" pitchFamily="34" charset="-122"/>
                <a:ea typeface="微软雅黑" panose="020B0503020204020204" pitchFamily="34" charset="-122"/>
              </a:rPr>
              <a:t>请输入您的标题</a:t>
            </a:r>
          </a:p>
        </p:txBody>
      </p:sp>
    </p:spTree>
    <p:extLst>
      <p:ext uri="{BB962C8B-B14F-4D97-AF65-F5344CB8AC3E}">
        <p14:creationId xmlns:p14="http://schemas.microsoft.com/office/powerpoint/2010/main" val="328120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nvSpPr>
        <p:spPr>
          <a:xfrm>
            <a:off x="474235" y="-28500"/>
            <a:ext cx="1911612" cy="1911612"/>
          </a:xfrm>
          <a:prstGeom prst="ellipse">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五边形 1"/>
          <p:cNvSpPr/>
          <p:nvPr/>
        </p:nvSpPr>
        <p:spPr>
          <a:xfrm rot="16200000">
            <a:off x="-2012573" y="2459580"/>
            <a:ext cx="6878538" cy="1918304"/>
          </a:xfrm>
          <a:prstGeom prst="homePlate">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 name="五边形 2"/>
          <p:cNvSpPr/>
          <p:nvPr/>
        </p:nvSpPr>
        <p:spPr>
          <a:xfrm>
            <a:off x="1234865" y="2960103"/>
            <a:ext cx="1150982" cy="671406"/>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005BAC"/>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3600" b="1" dirty="0">
              <a:solidFill>
                <a:srgbClr val="005BAC"/>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 name="直接连接符 3"/>
          <p:cNvCxnSpPr/>
          <p:nvPr/>
        </p:nvCxnSpPr>
        <p:spPr>
          <a:xfrm>
            <a:off x="2385847" y="3295806"/>
            <a:ext cx="922558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21"/>
          <p:cNvSpPr txBox="1"/>
          <p:nvPr/>
        </p:nvSpPr>
        <p:spPr>
          <a:xfrm>
            <a:off x="2415630" y="2768273"/>
            <a:ext cx="2646878" cy="461664"/>
          </a:xfrm>
          <a:prstGeom prst="rect">
            <a:avLst/>
          </a:prstGeom>
          <a:noFill/>
        </p:spPr>
        <p:txBody>
          <a:bodyPr wrap="none" rtlCol="0">
            <a:spAutoFit/>
          </a:bodyPr>
          <a:lstStyle/>
          <a:p>
            <a:r>
              <a:rPr lang="zh-CN" altLang="en-US" sz="2400" b="1" dirty="0">
                <a:solidFill>
                  <a:srgbClr val="005BAC"/>
                </a:solidFill>
                <a:latin typeface="微软雅黑" panose="020B0503020204020204" pitchFamily="34" charset="-122"/>
                <a:ea typeface="微软雅黑" panose="020B0503020204020204" pitchFamily="34" charset="-122"/>
              </a:rPr>
              <a:t>电子信息工程学院</a:t>
            </a:r>
          </a:p>
        </p:txBody>
      </p:sp>
      <p:sp>
        <p:nvSpPr>
          <p:cNvPr id="6" name="TextBox 31"/>
          <p:cNvSpPr txBox="1"/>
          <p:nvPr/>
        </p:nvSpPr>
        <p:spPr>
          <a:xfrm>
            <a:off x="2415630" y="3385533"/>
            <a:ext cx="9195799" cy="978729"/>
          </a:xfrm>
          <a:prstGeom prst="rect">
            <a:avLst/>
          </a:prstGeom>
          <a:noFill/>
        </p:spPr>
        <p:txBody>
          <a:bodyPr wrap="square" rtlCol="0">
            <a:spAutoFit/>
          </a:bodyPr>
          <a:lstStyle/>
          <a:p>
            <a:pPr>
              <a:lnSpc>
                <a:spcPct val="12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电子信息工程学院是北京交通大学最早成立的学院之一。学院下设信息与通信工程系、自动控制工程系、电子科学技术系、光波技术研究所、国家电工电子教学基地五个行政单位。学院现有教职工</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269</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人，其中教授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71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含研究员</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，副教授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117</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人（含高工），具有博士学位的教师占教师总数的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90.1%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t>
            </a:r>
          </a:p>
        </p:txBody>
      </p:sp>
      <p:sp>
        <p:nvSpPr>
          <p:cNvPr id="7" name="五边形 6"/>
          <p:cNvSpPr/>
          <p:nvPr/>
        </p:nvSpPr>
        <p:spPr>
          <a:xfrm>
            <a:off x="1234865" y="4871137"/>
            <a:ext cx="1150982" cy="671406"/>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005BAC"/>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3600" b="1" dirty="0">
              <a:solidFill>
                <a:srgbClr val="005BAC"/>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8" name="直接连接符 7"/>
          <p:cNvCxnSpPr/>
          <p:nvPr/>
        </p:nvCxnSpPr>
        <p:spPr>
          <a:xfrm>
            <a:off x="2385847" y="5206840"/>
            <a:ext cx="922558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34"/>
          <p:cNvSpPr txBox="1"/>
          <p:nvPr/>
        </p:nvSpPr>
        <p:spPr>
          <a:xfrm>
            <a:off x="2415630" y="4679306"/>
            <a:ext cx="3262432" cy="461664"/>
          </a:xfrm>
          <a:prstGeom prst="rect">
            <a:avLst/>
          </a:prstGeom>
          <a:noFill/>
        </p:spPr>
        <p:txBody>
          <a:bodyPr wrap="none" rtlCol="0">
            <a:spAutoFit/>
          </a:bodyPr>
          <a:lstStyle/>
          <a:p>
            <a:r>
              <a:rPr lang="zh-CN" altLang="en-US" sz="2400" b="1" dirty="0">
                <a:solidFill>
                  <a:srgbClr val="005BAC"/>
                </a:solidFill>
                <a:latin typeface="微软雅黑" panose="020B0503020204020204" pitchFamily="34" charset="-122"/>
                <a:ea typeface="微软雅黑" panose="020B0503020204020204" pitchFamily="34" charset="-122"/>
              </a:rPr>
              <a:t>计算机与信息技术学院</a:t>
            </a:r>
          </a:p>
        </p:txBody>
      </p:sp>
      <p:sp>
        <p:nvSpPr>
          <p:cNvPr id="10" name="TextBox 35"/>
          <p:cNvSpPr txBox="1"/>
          <p:nvPr/>
        </p:nvSpPr>
        <p:spPr>
          <a:xfrm>
            <a:off x="2415630" y="5296566"/>
            <a:ext cx="9195798" cy="1249188"/>
          </a:xfrm>
          <a:prstGeom prst="rect">
            <a:avLst/>
          </a:prstGeom>
          <a:noFill/>
        </p:spPr>
        <p:txBody>
          <a:bodyPr wrap="square" rtlCol="0">
            <a:spAutoFit/>
          </a:bodyPr>
          <a:lstStyle/>
          <a:p>
            <a:pPr>
              <a:lnSpc>
                <a:spcPct val="12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学院成立于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2000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月，其前身是成立于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1977</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年的我校电子工程系（后更名为计算机系）和创立于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1978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年的我校信息科学研究所等单位，是计算机与信息科学领域培养高端人才的摇篮和科研基地。学院目前有教职员工近</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人，其中，院士</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人（兼职），教授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人，研究员</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人，副教授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70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人，副研究员</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人，高级工程师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9</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人。</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970075" y="1276071"/>
            <a:ext cx="3421439" cy="830997"/>
            <a:chOff x="844818" y="952887"/>
            <a:chExt cx="2568634" cy="623868"/>
          </a:xfrm>
        </p:grpSpPr>
        <p:sp>
          <p:nvSpPr>
            <p:cNvPr id="14" name="矩形 13"/>
            <p:cNvSpPr/>
            <p:nvPr/>
          </p:nvSpPr>
          <p:spPr>
            <a:xfrm>
              <a:off x="1888442" y="1014586"/>
              <a:ext cx="1525010" cy="485231"/>
            </a:xfrm>
            <a:prstGeom prst="rect">
              <a:avLst/>
            </a:prstGeom>
          </p:spPr>
          <p:txBody>
            <a:bodyPr vert="horz" wrap="none">
              <a:spAutoFit/>
            </a:bodyPr>
            <a:lstStyle/>
            <a:p>
              <a:pPr algn="ctr"/>
              <a:r>
                <a:rPr lang="zh-CN" altLang="en-US" sz="3600" b="1" dirty="0">
                  <a:solidFill>
                    <a:srgbClr val="005BAC"/>
                  </a:solidFill>
                  <a:latin typeface="微软雅黑" panose="020B0503020204020204" pitchFamily="34" charset="-122"/>
                  <a:ea typeface="微软雅黑" panose="020B0503020204020204" pitchFamily="34" charset="-122"/>
                </a:rPr>
                <a:t>院系设置</a:t>
              </a:r>
            </a:p>
          </p:txBody>
        </p:sp>
        <p:sp>
          <p:nvSpPr>
            <p:cNvPr id="13" name="矩形 12"/>
            <p:cNvSpPr/>
            <p:nvPr/>
          </p:nvSpPr>
          <p:spPr>
            <a:xfrm>
              <a:off x="844818" y="952887"/>
              <a:ext cx="1062886" cy="623868"/>
            </a:xfrm>
            <a:prstGeom prst="rect">
              <a:avLst/>
            </a:prstGeom>
          </p:spPr>
          <p:txBody>
            <a:bodyPr wrap="none">
              <a:spAutoFit/>
            </a:bodyPr>
            <a:lstStyle/>
            <a:p>
              <a:r>
                <a:rPr lang="zh-CN" altLang="en-US" sz="4800" b="1" dirty="0">
                  <a:solidFill>
                    <a:schemeClr val="bg1">
                      <a:lumMod val="95000"/>
                    </a:schemeClr>
                  </a:solidFill>
                  <a:ea typeface="微软雅黑" panose="020B0503020204020204" pitchFamily="34" charset="-122"/>
                </a:rPr>
                <a:t>交大</a:t>
              </a:r>
              <a:endParaRPr lang="en-US" altLang="zh-CN" sz="4800" b="1" dirty="0">
                <a:solidFill>
                  <a:schemeClr val="bg1">
                    <a:lumMod val="95000"/>
                  </a:schemeClr>
                </a:solidFill>
                <a:ea typeface="微软雅黑" panose="020B0503020204020204" pitchFamily="34" charset="-122"/>
              </a:endParaRPr>
            </a:p>
          </p:txBody>
        </p:sp>
      </p:grpSp>
    </p:spTree>
    <p:extLst>
      <p:ext uri="{BB962C8B-B14F-4D97-AF65-F5344CB8AC3E}">
        <p14:creationId xmlns:p14="http://schemas.microsoft.com/office/powerpoint/2010/main" val="241893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rot="5400000" flipV="1">
            <a:off x="-2012573" y="2459580"/>
            <a:ext cx="6878538" cy="1918304"/>
          </a:xfrm>
          <a:prstGeom prst="homePlate">
            <a:avLst>
              <a:gd name="adj" fmla="val 0"/>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nvGrpSpPr>
          <p:cNvPr id="12" name="组合 11"/>
          <p:cNvGrpSpPr/>
          <p:nvPr/>
        </p:nvGrpSpPr>
        <p:grpSpPr>
          <a:xfrm>
            <a:off x="1234864" y="607577"/>
            <a:ext cx="10376564" cy="1891455"/>
            <a:chOff x="1234865" y="2768273"/>
            <a:chExt cx="10376564" cy="1891455"/>
          </a:xfrm>
        </p:grpSpPr>
        <p:sp>
          <p:nvSpPr>
            <p:cNvPr id="3" name="五边形 2"/>
            <p:cNvSpPr/>
            <p:nvPr/>
          </p:nvSpPr>
          <p:spPr>
            <a:xfrm>
              <a:off x="1234865" y="2960103"/>
              <a:ext cx="1150982" cy="671406"/>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005BAC"/>
                  </a:solidFill>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3600" b="1" dirty="0">
                <a:solidFill>
                  <a:srgbClr val="005BAC"/>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 name="直接连接符 3"/>
            <p:cNvCxnSpPr/>
            <p:nvPr/>
          </p:nvCxnSpPr>
          <p:spPr>
            <a:xfrm>
              <a:off x="2385847" y="3295806"/>
              <a:ext cx="922558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21"/>
            <p:cNvSpPr txBox="1"/>
            <p:nvPr/>
          </p:nvSpPr>
          <p:spPr>
            <a:xfrm>
              <a:off x="2415630" y="2768273"/>
              <a:ext cx="2031325" cy="461665"/>
            </a:xfrm>
            <a:prstGeom prst="rect">
              <a:avLst/>
            </a:prstGeom>
            <a:noFill/>
          </p:spPr>
          <p:txBody>
            <a:bodyPr wrap="none" rtlCol="0">
              <a:spAutoFit/>
            </a:bodyPr>
            <a:lstStyle/>
            <a:p>
              <a:r>
                <a:rPr lang="zh-CN" altLang="en-US" sz="2400" b="1" dirty="0">
                  <a:solidFill>
                    <a:srgbClr val="005BAC"/>
                  </a:solidFill>
                  <a:latin typeface="微软雅黑" panose="020B0503020204020204" pitchFamily="34" charset="-122"/>
                  <a:ea typeface="微软雅黑" panose="020B0503020204020204" pitchFamily="34" charset="-122"/>
                </a:rPr>
                <a:t>经济管理学院</a:t>
              </a:r>
            </a:p>
          </p:txBody>
        </p:sp>
        <p:sp>
          <p:nvSpPr>
            <p:cNvPr id="6" name="TextBox 31"/>
            <p:cNvSpPr txBox="1"/>
            <p:nvPr/>
          </p:nvSpPr>
          <p:spPr>
            <a:xfrm>
              <a:off x="2415630" y="3385533"/>
              <a:ext cx="9195799" cy="1274195"/>
            </a:xfrm>
            <a:prstGeom prst="rect">
              <a:avLst/>
            </a:prstGeom>
            <a:noFill/>
          </p:spPr>
          <p:txBody>
            <a:bodyPr wrap="square" rtlCol="0">
              <a:spAutoFit/>
            </a:bodyPr>
            <a:lstStyle/>
            <a:p>
              <a:pPr>
                <a:lnSpc>
                  <a:spcPct val="12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2018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年，学院在</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rPr>
                <a:t>Eduniversal</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全球最佳商学院排名中获评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3 PALMS</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，位居中国最佳商学院第</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名。</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2017</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日，教育部学位与研究生教育发展中心公布全国第四轮学科评估结果，我院三个一级学科名列前茅。其中，工商管理学科排名前</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，位居</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行列；应用经济学学科排名前</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，位居</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行列；管理科学与工程学科排名前</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，位居</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行列。 </a:t>
              </a:r>
            </a:p>
          </p:txBody>
        </p:sp>
      </p:grpSp>
      <p:grpSp>
        <p:nvGrpSpPr>
          <p:cNvPr id="15" name="组合 14"/>
          <p:cNvGrpSpPr/>
          <p:nvPr/>
        </p:nvGrpSpPr>
        <p:grpSpPr>
          <a:xfrm>
            <a:off x="1234865" y="2784237"/>
            <a:ext cx="10376564" cy="1570983"/>
            <a:chOff x="1234865" y="4679306"/>
            <a:chExt cx="10376564" cy="1570983"/>
          </a:xfrm>
        </p:grpSpPr>
        <p:sp>
          <p:nvSpPr>
            <p:cNvPr id="7" name="五边形 6"/>
            <p:cNvSpPr/>
            <p:nvPr/>
          </p:nvSpPr>
          <p:spPr>
            <a:xfrm>
              <a:off x="1234865" y="4871137"/>
              <a:ext cx="1150982" cy="671406"/>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005BAC"/>
                  </a:solidFill>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3600" b="1" dirty="0">
                <a:solidFill>
                  <a:srgbClr val="005BAC"/>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8" name="直接连接符 7"/>
            <p:cNvCxnSpPr/>
            <p:nvPr/>
          </p:nvCxnSpPr>
          <p:spPr>
            <a:xfrm>
              <a:off x="2385847" y="5206840"/>
              <a:ext cx="922558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34"/>
            <p:cNvSpPr txBox="1"/>
            <p:nvPr/>
          </p:nvSpPr>
          <p:spPr>
            <a:xfrm>
              <a:off x="2415630" y="4679306"/>
              <a:ext cx="2031325" cy="461665"/>
            </a:xfrm>
            <a:prstGeom prst="rect">
              <a:avLst/>
            </a:prstGeom>
            <a:noFill/>
          </p:spPr>
          <p:txBody>
            <a:bodyPr wrap="none" rtlCol="0">
              <a:spAutoFit/>
            </a:bodyPr>
            <a:lstStyle/>
            <a:p>
              <a:r>
                <a:rPr lang="zh-CN" altLang="en-US" sz="2400" b="1" dirty="0">
                  <a:solidFill>
                    <a:srgbClr val="005BAC"/>
                  </a:solidFill>
                  <a:latin typeface="微软雅黑" panose="020B0503020204020204" pitchFamily="34" charset="-122"/>
                  <a:ea typeface="微软雅黑" panose="020B0503020204020204" pitchFamily="34" charset="-122"/>
                </a:rPr>
                <a:t>交通运输学院</a:t>
              </a:r>
            </a:p>
          </p:txBody>
        </p:sp>
        <p:sp>
          <p:nvSpPr>
            <p:cNvPr id="10" name="TextBox 35"/>
            <p:cNvSpPr txBox="1"/>
            <p:nvPr/>
          </p:nvSpPr>
          <p:spPr>
            <a:xfrm>
              <a:off x="2415630" y="5296566"/>
              <a:ext cx="9195798" cy="953723"/>
            </a:xfrm>
            <a:prstGeom prst="rect">
              <a:avLst/>
            </a:prstGeom>
            <a:noFill/>
          </p:spPr>
          <p:txBody>
            <a:bodyPr wrap="square" rtlCol="0">
              <a:spAutoFit/>
            </a:bodyPr>
            <a:lstStyle/>
            <a:p>
              <a:pPr>
                <a:lnSpc>
                  <a:spcPct val="12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交通运输学院与母校同庚，是我国现代交通运输教育的发祥地，现下设运输管理工程系、交通工程系、交通信息管理工程系、城市轨道交通系、物流工程系及系统工程与控制研究所、系统科学研究所。交通运输学院现有教职员工</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170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余人，其中教授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45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人，副教授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68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人。</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1234864" y="4656584"/>
            <a:ext cx="10376564" cy="1866448"/>
            <a:chOff x="1234865" y="4679306"/>
            <a:chExt cx="10376564" cy="1866448"/>
          </a:xfrm>
        </p:grpSpPr>
        <p:sp>
          <p:nvSpPr>
            <p:cNvPr id="18" name="五边形 17"/>
            <p:cNvSpPr/>
            <p:nvPr/>
          </p:nvSpPr>
          <p:spPr>
            <a:xfrm>
              <a:off x="1234865" y="4871137"/>
              <a:ext cx="1150982" cy="671406"/>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005BAC"/>
                  </a:solidFill>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sz="3600" b="1" dirty="0">
                <a:solidFill>
                  <a:srgbClr val="005BAC"/>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9" name="直接连接符 18"/>
            <p:cNvCxnSpPr/>
            <p:nvPr/>
          </p:nvCxnSpPr>
          <p:spPr>
            <a:xfrm>
              <a:off x="2385847" y="5206840"/>
              <a:ext cx="9225582"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34"/>
            <p:cNvSpPr txBox="1"/>
            <p:nvPr/>
          </p:nvSpPr>
          <p:spPr>
            <a:xfrm>
              <a:off x="2415630" y="4679306"/>
              <a:ext cx="2954655" cy="461665"/>
            </a:xfrm>
            <a:prstGeom prst="rect">
              <a:avLst/>
            </a:prstGeom>
            <a:noFill/>
          </p:spPr>
          <p:txBody>
            <a:bodyPr wrap="none" rtlCol="0">
              <a:spAutoFit/>
            </a:bodyPr>
            <a:lstStyle/>
            <a:p>
              <a:r>
                <a:rPr lang="zh-CN" altLang="en-US" sz="2400" b="1" dirty="0">
                  <a:solidFill>
                    <a:srgbClr val="005BAC"/>
                  </a:solidFill>
                  <a:latin typeface="微软雅黑" panose="020B0503020204020204" pitchFamily="34" charset="-122"/>
                  <a:ea typeface="微软雅黑" panose="020B0503020204020204" pitchFamily="34" charset="-122"/>
                </a:rPr>
                <a:t>土木与建筑工程学院</a:t>
              </a:r>
            </a:p>
          </p:txBody>
        </p:sp>
        <p:sp>
          <p:nvSpPr>
            <p:cNvPr id="21" name="TextBox 35"/>
            <p:cNvSpPr txBox="1"/>
            <p:nvPr/>
          </p:nvSpPr>
          <p:spPr>
            <a:xfrm>
              <a:off x="2415630" y="5296566"/>
              <a:ext cx="9195798" cy="1249188"/>
            </a:xfrm>
            <a:prstGeom prst="rect">
              <a:avLst/>
            </a:prstGeom>
            <a:noFill/>
          </p:spPr>
          <p:txBody>
            <a:bodyPr wrap="square" rtlCol="0">
              <a:spAutoFit/>
            </a:bodyPr>
            <a:lstStyle/>
            <a:p>
              <a:pPr>
                <a:lnSpc>
                  <a:spcPct val="12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北京交通大学土木建筑工程学院成立于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1996</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年，其前身是</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1956</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成立的北京铁道学院铁道建筑系。目前设有桥梁工程系、地下工程系、建筑工程系、岩土工程系、道路与铁道工程系、市政与环境工程系、力学系、防灾减灾工程研究所和土木工程实验中心等教学科研单位，校院共建北京交大建筑勘察设计院有限公司以及</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个虚体研究机构。</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84125134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15554" y="2348170"/>
            <a:ext cx="749141" cy="2320805"/>
          </a:xfrm>
          <a:prstGeom prst="roundRect">
            <a:avLst/>
          </a:prstGeom>
          <a:solidFill>
            <a:srgbClr val="005BAC"/>
          </a:solidFill>
        </p:spPr>
        <p:txBody>
          <a:bodyPr vert="eaVert" wrap="square" rtlCol="0">
            <a:spAutoFit/>
          </a:bodyPr>
          <a:lstStyle/>
          <a:p>
            <a:pPr algn="ctr"/>
            <a:r>
              <a:rPr lang="zh-CN" altLang="en-US" sz="3200" b="1" dirty="0">
                <a:solidFill>
                  <a:schemeClr val="bg1"/>
                </a:solidFill>
                <a:ea typeface="微软雅黑" panose="020B0503020204020204" pitchFamily="34" charset="-122"/>
                <a:cs typeface="+mn-ea"/>
                <a:sym typeface="+mn-lt"/>
              </a:rPr>
              <a:t>学校简介</a:t>
            </a:r>
          </a:p>
        </p:txBody>
      </p:sp>
      <p:sp>
        <p:nvSpPr>
          <p:cNvPr id="13" name="矩形 12"/>
          <p:cNvSpPr/>
          <p:nvPr/>
        </p:nvSpPr>
        <p:spPr>
          <a:xfrm>
            <a:off x="179189" y="0"/>
            <a:ext cx="285267" cy="769257"/>
          </a:xfrm>
          <a:prstGeom prst="rect">
            <a:avLst/>
          </a:prstGeom>
          <a:solidFill>
            <a:srgbClr val="005B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cs typeface="+mn-ea"/>
              <a:sym typeface="+mn-lt"/>
            </a:endParaRPr>
          </a:p>
        </p:txBody>
      </p:sp>
      <p:sp>
        <p:nvSpPr>
          <p:cNvPr id="14" name="文本框 13"/>
          <p:cNvSpPr txBox="1"/>
          <p:nvPr/>
        </p:nvSpPr>
        <p:spPr>
          <a:xfrm>
            <a:off x="609600" y="123018"/>
            <a:ext cx="2801258" cy="523220"/>
          </a:xfrm>
          <a:prstGeom prst="rect">
            <a:avLst/>
          </a:prstGeom>
          <a:noFill/>
        </p:spPr>
        <p:txBody>
          <a:bodyPr wrap="square" rtlCol="0" anchor="b">
            <a:spAutoFit/>
          </a:bodyPr>
          <a:lstStyle/>
          <a:p>
            <a:r>
              <a:rPr lang="zh-CN" altLang="en-US" sz="2800" b="1" dirty="0">
                <a:solidFill>
                  <a:srgbClr val="005BAC"/>
                </a:solidFill>
                <a:ea typeface="微软雅黑" panose="020B0503020204020204" pitchFamily="34" charset="-122"/>
                <a:cs typeface="+mn-ea"/>
                <a:sym typeface="+mn-lt"/>
              </a:rPr>
              <a:t>请输入您的标题</a:t>
            </a:r>
          </a:p>
        </p:txBody>
      </p:sp>
      <p:grpSp>
        <p:nvGrpSpPr>
          <p:cNvPr id="8" name="组合 7"/>
          <p:cNvGrpSpPr/>
          <p:nvPr/>
        </p:nvGrpSpPr>
        <p:grpSpPr>
          <a:xfrm>
            <a:off x="2883198" y="1349777"/>
            <a:ext cx="8312661" cy="1930975"/>
            <a:chOff x="929181" y="1360012"/>
            <a:chExt cx="6019083" cy="1398193"/>
          </a:xfrm>
        </p:grpSpPr>
        <p:sp>
          <p:nvSpPr>
            <p:cNvPr id="9" name="圆角矩形 8"/>
            <p:cNvSpPr/>
            <p:nvPr/>
          </p:nvSpPr>
          <p:spPr>
            <a:xfrm>
              <a:off x="929181" y="1360012"/>
              <a:ext cx="6019083" cy="1398193"/>
            </a:xfrm>
            <a:prstGeom prst="roundRect">
              <a:avLst>
                <a:gd name="adj" fmla="val 11205"/>
              </a:avLst>
            </a:prstGeom>
            <a:solidFill>
              <a:schemeClr val="bg1">
                <a:alpha val="55000"/>
              </a:schemeClr>
            </a:solidFill>
            <a:ln w="19050">
              <a:solidFill>
                <a:srgbClr val="005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cs typeface="+mn-ea"/>
                <a:sym typeface="+mn-lt"/>
              </a:endParaRPr>
            </a:p>
          </p:txBody>
        </p:sp>
        <p:sp>
          <p:nvSpPr>
            <p:cNvPr id="10" name="矩形 9"/>
            <p:cNvSpPr/>
            <p:nvPr/>
          </p:nvSpPr>
          <p:spPr>
            <a:xfrm>
              <a:off x="1362297" y="1528022"/>
              <a:ext cx="5341092" cy="1109827"/>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历经双甲子发展，学校形成了以信息、管理等学科为优势，以交通科学与技术为特色，工、管、经、理、文、法、哲等多学科协调发展的完备的学科培养体系。学校设有电子信息工程学院、计算机与信息技术学院、经济管理学院、交通运输学院、土木建筑工程学院等</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14</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个学院。</a:t>
              </a:r>
            </a:p>
          </p:txBody>
        </p:sp>
      </p:grpSp>
      <p:grpSp>
        <p:nvGrpSpPr>
          <p:cNvPr id="18" name="组合 17"/>
          <p:cNvGrpSpPr/>
          <p:nvPr/>
        </p:nvGrpSpPr>
        <p:grpSpPr>
          <a:xfrm>
            <a:off x="1950715" y="1771991"/>
            <a:ext cx="1559556" cy="1252957"/>
            <a:chOff x="2380403" y="1915886"/>
            <a:chExt cx="1559556" cy="1252957"/>
          </a:xfrm>
        </p:grpSpPr>
        <p:sp>
          <p:nvSpPr>
            <p:cNvPr id="17" name="椭圆 16"/>
            <p:cNvSpPr/>
            <p:nvPr/>
          </p:nvSpPr>
          <p:spPr>
            <a:xfrm>
              <a:off x="2552439" y="1915886"/>
              <a:ext cx="1248228" cy="12482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380403" y="1920614"/>
              <a:ext cx="1559556" cy="1248229"/>
            </a:xfrm>
            <a:custGeom>
              <a:avLst/>
              <a:gdLst>
                <a:gd name="connsiteX0" fmla="*/ 0 w 1559556"/>
                <a:gd name="connsiteY0" fmla="*/ 0 h 1248229"/>
                <a:gd name="connsiteX1" fmla="*/ 1559556 w 1559556"/>
                <a:gd name="connsiteY1" fmla="*/ 0 h 1248229"/>
                <a:gd name="connsiteX2" fmla="*/ 1559556 w 1559556"/>
                <a:gd name="connsiteY2" fmla="*/ 1248229 h 1248229"/>
                <a:gd name="connsiteX3" fmla="*/ 340356 w 1559556"/>
                <a:gd name="connsiteY3" fmla="*/ 1248229 h 1248229"/>
                <a:gd name="connsiteX4" fmla="*/ 340356 w 1559556"/>
                <a:gd name="connsiteY4" fmla="*/ 1125083 h 1248229"/>
                <a:gd name="connsiteX5" fmla="*/ 0 w 1559556"/>
                <a:gd name="connsiteY5" fmla="*/ 1125083 h 124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56" h="1248229">
                  <a:moveTo>
                    <a:pt x="0" y="0"/>
                  </a:moveTo>
                  <a:lnTo>
                    <a:pt x="1559556" y="0"/>
                  </a:lnTo>
                  <a:lnTo>
                    <a:pt x="1559556" y="1248229"/>
                  </a:lnTo>
                  <a:lnTo>
                    <a:pt x="340356" y="1248229"/>
                  </a:lnTo>
                  <a:lnTo>
                    <a:pt x="340356" y="1125083"/>
                  </a:lnTo>
                  <a:lnTo>
                    <a:pt x="0" y="1125083"/>
                  </a:lnTo>
                  <a:close/>
                </a:path>
              </a:pathLst>
            </a:custGeom>
          </p:spPr>
        </p:pic>
      </p:grpSp>
      <p:grpSp>
        <p:nvGrpSpPr>
          <p:cNvPr id="25" name="组合 24"/>
          <p:cNvGrpSpPr/>
          <p:nvPr/>
        </p:nvGrpSpPr>
        <p:grpSpPr>
          <a:xfrm>
            <a:off x="2883198" y="3816463"/>
            <a:ext cx="8312661" cy="2337595"/>
            <a:chOff x="929181" y="1360012"/>
            <a:chExt cx="6019083" cy="1692621"/>
          </a:xfrm>
        </p:grpSpPr>
        <p:sp>
          <p:nvSpPr>
            <p:cNvPr id="29" name="圆角矩形 28"/>
            <p:cNvSpPr/>
            <p:nvPr/>
          </p:nvSpPr>
          <p:spPr>
            <a:xfrm>
              <a:off x="929181" y="1360012"/>
              <a:ext cx="6019083" cy="1692621"/>
            </a:xfrm>
            <a:prstGeom prst="roundRect">
              <a:avLst>
                <a:gd name="adj" fmla="val 11205"/>
              </a:avLst>
            </a:prstGeom>
            <a:solidFill>
              <a:schemeClr val="bg1">
                <a:alpha val="55000"/>
              </a:schemeClr>
            </a:solidFill>
            <a:ln w="19050">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cs typeface="+mn-ea"/>
                <a:sym typeface="+mn-lt"/>
              </a:endParaRPr>
            </a:p>
          </p:txBody>
        </p:sp>
        <p:sp>
          <p:nvSpPr>
            <p:cNvPr id="30" name="矩形 29"/>
            <p:cNvSpPr/>
            <p:nvPr/>
          </p:nvSpPr>
          <p:spPr>
            <a:xfrm>
              <a:off x="1362297" y="1528022"/>
              <a:ext cx="5341092" cy="1345174"/>
            </a:xfrm>
            <a:prstGeom prst="rect">
              <a:avLst/>
            </a:prstGeom>
          </p:spPr>
          <p:txBody>
            <a:bodyPr wrap="square">
              <a:spAutoFit/>
            </a:bodyPr>
            <a:lstStyle/>
            <a:p>
              <a:pPr algn="just">
                <a:lnSpc>
                  <a:spcPct val="13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学校在四大世界大学排行榜中稳步提升，在</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U.S.News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世界大学排行、上海软科世界大学学术排行中进入</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500+</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。在最具影响力的世界大学学科排行榜均有学科上榜，工程与技术、计算机科学、商科与经济学、物理学等</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4</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个学科入围</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THE</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世界大学学科排名，电气与电子工程，计算机科学与信息系统等</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8</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个学科进入</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QS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Segoe UI Semilight" panose="020B0402040204020203" pitchFamily="34" charset="0"/>
                  <a:sym typeface="+mn-lt"/>
                </a:rPr>
                <a:t>世界顶尖学科。</a:t>
              </a:r>
            </a:p>
          </p:txBody>
        </p:sp>
      </p:grpSp>
      <p:grpSp>
        <p:nvGrpSpPr>
          <p:cNvPr id="26" name="组合 25"/>
          <p:cNvGrpSpPr/>
          <p:nvPr/>
        </p:nvGrpSpPr>
        <p:grpSpPr>
          <a:xfrm>
            <a:off x="1967087" y="4350890"/>
            <a:ext cx="1559556" cy="1252957"/>
            <a:chOff x="2380403" y="1915886"/>
            <a:chExt cx="1559556" cy="1252957"/>
          </a:xfrm>
        </p:grpSpPr>
        <p:sp>
          <p:nvSpPr>
            <p:cNvPr id="27" name="椭圆 26"/>
            <p:cNvSpPr/>
            <p:nvPr/>
          </p:nvSpPr>
          <p:spPr>
            <a:xfrm>
              <a:off x="2552439" y="1915886"/>
              <a:ext cx="1248228" cy="12482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380403" y="1920614"/>
              <a:ext cx="1559556" cy="1248229"/>
            </a:xfrm>
            <a:custGeom>
              <a:avLst/>
              <a:gdLst>
                <a:gd name="connsiteX0" fmla="*/ 0 w 1559556"/>
                <a:gd name="connsiteY0" fmla="*/ 0 h 1248229"/>
                <a:gd name="connsiteX1" fmla="*/ 1559556 w 1559556"/>
                <a:gd name="connsiteY1" fmla="*/ 0 h 1248229"/>
                <a:gd name="connsiteX2" fmla="*/ 1559556 w 1559556"/>
                <a:gd name="connsiteY2" fmla="*/ 1248229 h 1248229"/>
                <a:gd name="connsiteX3" fmla="*/ 340356 w 1559556"/>
                <a:gd name="connsiteY3" fmla="*/ 1248229 h 1248229"/>
                <a:gd name="connsiteX4" fmla="*/ 340356 w 1559556"/>
                <a:gd name="connsiteY4" fmla="*/ 1125083 h 1248229"/>
                <a:gd name="connsiteX5" fmla="*/ 0 w 1559556"/>
                <a:gd name="connsiteY5" fmla="*/ 1125083 h 124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56" h="1248229">
                  <a:moveTo>
                    <a:pt x="0" y="0"/>
                  </a:moveTo>
                  <a:lnTo>
                    <a:pt x="1559556" y="0"/>
                  </a:lnTo>
                  <a:lnTo>
                    <a:pt x="1559556" y="1248229"/>
                  </a:lnTo>
                  <a:lnTo>
                    <a:pt x="340356" y="1248229"/>
                  </a:lnTo>
                  <a:lnTo>
                    <a:pt x="340356" y="1125083"/>
                  </a:lnTo>
                  <a:lnTo>
                    <a:pt x="0" y="1125083"/>
                  </a:lnTo>
                  <a:close/>
                </a:path>
              </a:pathLst>
            </a:custGeom>
          </p:spPr>
        </p:pic>
      </p:grpSp>
    </p:spTree>
    <p:extLst>
      <p:ext uri="{BB962C8B-B14F-4D97-AF65-F5344CB8AC3E}">
        <p14:creationId xmlns:p14="http://schemas.microsoft.com/office/powerpoint/2010/main" val="331774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866743" y="-414578"/>
            <a:ext cx="3980577" cy="3477875"/>
          </a:xfrm>
          <a:prstGeom prst="rect">
            <a:avLst/>
          </a:prstGeom>
        </p:spPr>
        <p:txBody>
          <a:bodyPr wrap="square">
            <a:spAutoFit/>
          </a:bodyPr>
          <a:lstStyle/>
          <a:p>
            <a:r>
              <a:rPr lang="en-US" altLang="zh-CN" sz="22000" b="1" dirty="0">
                <a:solidFill>
                  <a:schemeClr val="bg1">
                    <a:lumMod val="85000"/>
                  </a:schemeClr>
                </a:solidFill>
                <a:latin typeface="微软雅黑" panose="020B0503020204020204" pitchFamily="34" charset="-122"/>
                <a:ea typeface="微软雅黑" panose="020B0503020204020204" pitchFamily="34" charset="-122"/>
              </a:rPr>
              <a:t>04</a:t>
            </a:r>
            <a:endParaRPr lang="zh-CN" altLang="en-US" sz="22000" b="1"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425372" y="1161004"/>
            <a:ext cx="5384799" cy="1168539"/>
          </a:xfrm>
          <a:prstGeom prst="roundRect">
            <a:avLst>
              <a:gd name="adj" fmla="val 50000"/>
            </a:avLst>
          </a:prstGeom>
          <a:solidFill>
            <a:srgbClr val="005BAC"/>
          </a:solidFill>
        </p:spPr>
        <p:txBody>
          <a:bodyPr wrap="square" rtlCol="0">
            <a:spAutoFit/>
          </a:bodyPr>
          <a:lstStyle/>
          <a:p>
            <a:pPr algn="ctr"/>
            <a:r>
              <a:rPr lang="zh-CN" altLang="en-US" sz="4800" b="1" dirty="0">
                <a:solidFill>
                  <a:schemeClr val="bg1">
                    <a:lumMod val="95000"/>
                  </a:schemeClr>
                </a:solidFill>
                <a:latin typeface="微软雅黑" panose="020B0503020204020204" pitchFamily="34" charset="-122"/>
                <a:ea typeface="微软雅黑" panose="020B0503020204020204" pitchFamily="34" charset="-122"/>
              </a:rPr>
              <a:t>请输入您的标题</a:t>
            </a:r>
          </a:p>
        </p:txBody>
      </p:sp>
    </p:spTree>
    <p:extLst>
      <p:ext uri="{BB962C8B-B14F-4D97-AF65-F5344CB8AC3E}">
        <p14:creationId xmlns:p14="http://schemas.microsoft.com/office/powerpoint/2010/main" val="422878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400800" y="1204684"/>
            <a:ext cx="5791200" cy="3733797"/>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748270" y="2186717"/>
            <a:ext cx="5096260" cy="2308324"/>
          </a:xfrm>
          <a:prstGeom prst="rect">
            <a:avLst/>
          </a:prstGeom>
        </p:spPr>
        <p:txBody>
          <a:bodyPr wrap="square">
            <a:spAutoFit/>
          </a:bodyPr>
          <a:lstStyle/>
          <a:p>
            <a:pPr>
              <a:lnSpc>
                <a:spcPct val="120000"/>
              </a:lnSpc>
            </a:pPr>
            <a:r>
              <a:rPr lang="zh-CN" altLang="en-US" sz="2000" dirty="0">
                <a:solidFill>
                  <a:schemeClr val="bg1">
                    <a:lumMod val="95000"/>
                  </a:schemeClr>
                </a:solidFill>
                <a:latin typeface="微软雅黑" panose="020B0503020204020204" pitchFamily="34" charset="-122"/>
                <a:ea typeface="微软雅黑" panose="020B0503020204020204" pitchFamily="34" charset="-122"/>
              </a:rPr>
              <a:t>全面参与了铁路大提速、青藏铁路建设、大秦铁路重载运输、高速铁路建设和城市轨道交通核心技术自主研发等中国轨道交通发展的重大历史事件，取得了一系列具有完全自主知识产权、处于国际先进水平的一系列原创性重大成果。</a:t>
            </a:r>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t="22223"/>
          <a:stretch/>
        </p:blipFill>
        <p:spPr>
          <a:xfrm>
            <a:off x="0" y="1204685"/>
            <a:ext cx="6400800" cy="3733797"/>
          </a:xfrm>
          <a:prstGeom prst="rect">
            <a:avLst/>
          </a:prstGeom>
        </p:spPr>
      </p:pic>
      <p:sp>
        <p:nvSpPr>
          <p:cNvPr id="13" name="矩形 12"/>
          <p:cNvSpPr/>
          <p:nvPr/>
        </p:nvSpPr>
        <p:spPr>
          <a:xfrm>
            <a:off x="179189" y="0"/>
            <a:ext cx="285267" cy="769257"/>
          </a:xfrm>
          <a:prstGeom prst="rect">
            <a:avLst/>
          </a:prstGeom>
          <a:solidFill>
            <a:srgbClr val="005B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cs typeface="+mn-ea"/>
              <a:sym typeface="+mn-lt"/>
            </a:endParaRPr>
          </a:p>
        </p:txBody>
      </p:sp>
      <p:sp>
        <p:nvSpPr>
          <p:cNvPr id="14" name="文本框 13"/>
          <p:cNvSpPr txBox="1"/>
          <p:nvPr/>
        </p:nvSpPr>
        <p:spPr>
          <a:xfrm>
            <a:off x="609600" y="123018"/>
            <a:ext cx="2801258" cy="523220"/>
          </a:xfrm>
          <a:prstGeom prst="rect">
            <a:avLst/>
          </a:prstGeom>
          <a:noFill/>
        </p:spPr>
        <p:txBody>
          <a:bodyPr wrap="square" rtlCol="0" anchor="b">
            <a:spAutoFit/>
          </a:bodyPr>
          <a:lstStyle/>
          <a:p>
            <a:r>
              <a:rPr lang="zh-CN" altLang="en-US" sz="2800" b="1" dirty="0">
                <a:solidFill>
                  <a:srgbClr val="005BAC"/>
                </a:solidFill>
                <a:ea typeface="微软雅黑" panose="020B0503020204020204" pitchFamily="34" charset="-122"/>
                <a:cs typeface="+mn-ea"/>
                <a:sym typeface="+mn-lt"/>
              </a:rPr>
              <a:t>请输入您的标题</a:t>
            </a:r>
          </a:p>
        </p:txBody>
      </p:sp>
      <p:sp>
        <p:nvSpPr>
          <p:cNvPr id="15" name="文本框 14"/>
          <p:cNvSpPr txBox="1"/>
          <p:nvPr/>
        </p:nvSpPr>
        <p:spPr>
          <a:xfrm>
            <a:off x="6748270" y="1481667"/>
            <a:ext cx="1807030" cy="523220"/>
          </a:xfrm>
          <a:prstGeom prst="rect">
            <a:avLst/>
          </a:prstGeom>
          <a:noFill/>
        </p:spPr>
        <p:txBody>
          <a:bodyPr wrap="square" rtlCol="0" anchor="b">
            <a:spAutoFit/>
          </a:bodyPr>
          <a:lstStyle/>
          <a:p>
            <a:r>
              <a:rPr lang="zh-CN" altLang="en-US" sz="2800" b="1" dirty="0">
                <a:solidFill>
                  <a:schemeClr val="bg1">
                    <a:lumMod val="95000"/>
                  </a:schemeClr>
                </a:solidFill>
                <a:ea typeface="微软雅黑" panose="020B0503020204020204" pitchFamily="34" charset="-122"/>
                <a:cs typeface="+mn-ea"/>
                <a:sym typeface="+mn-lt"/>
              </a:rPr>
              <a:t>学校简介</a:t>
            </a:r>
          </a:p>
        </p:txBody>
      </p:sp>
      <p:cxnSp>
        <p:nvCxnSpPr>
          <p:cNvPr id="17" name="直接连接符 16"/>
          <p:cNvCxnSpPr/>
          <p:nvPr/>
        </p:nvCxnSpPr>
        <p:spPr>
          <a:xfrm>
            <a:off x="6748270" y="2070604"/>
            <a:ext cx="20473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66057" y="5163384"/>
            <a:ext cx="11234931" cy="1089529"/>
          </a:xfrm>
          <a:prstGeom prst="rect">
            <a:avLst/>
          </a:prstGeom>
        </p:spPr>
        <p:txBody>
          <a:bodyPr wrap="square">
            <a:spAutoFit/>
          </a:bodyPr>
          <a:lstStyle/>
          <a:p>
            <a:pPr>
              <a:lnSpc>
                <a:spcPct val="120000"/>
              </a:lnSpc>
            </a:pPr>
            <a:r>
              <a:rPr lang="zh-CN" altLang="en-US" dirty="0">
                <a:solidFill>
                  <a:srgbClr val="005BAC"/>
                </a:solidFill>
                <a:latin typeface="微软雅黑" panose="020B0503020204020204" pitchFamily="34" charset="-122"/>
                <a:ea typeface="微软雅黑" panose="020B0503020204020204" pitchFamily="34" charset="-122"/>
              </a:rPr>
              <a:t>学校为服务国家交通、物流、信息、新能源等行业以及北京经济社会发展作出了积极贡献，成为支撑和引领国家、行业和区域科技创新发展的重要力量。目前，学校正在全面推进实施学校“十三五”规划和</a:t>
            </a:r>
            <a:r>
              <a:rPr lang="en-US" altLang="zh-CN" dirty="0">
                <a:solidFill>
                  <a:srgbClr val="005BAC"/>
                </a:solidFill>
                <a:latin typeface="微软雅黑" panose="020B0503020204020204" pitchFamily="34" charset="-122"/>
                <a:ea typeface="微软雅黑" panose="020B0503020204020204" pitchFamily="34" charset="-122"/>
              </a:rPr>
              <a:t>《</a:t>
            </a:r>
            <a:r>
              <a:rPr lang="zh-CN" altLang="en-US" dirty="0">
                <a:solidFill>
                  <a:srgbClr val="005BAC"/>
                </a:solidFill>
                <a:latin typeface="微软雅黑" panose="020B0503020204020204" pitchFamily="34" charset="-122"/>
                <a:ea typeface="微软雅黑" panose="020B0503020204020204" pitchFamily="34" charset="-122"/>
              </a:rPr>
              <a:t>综合改革方案</a:t>
            </a:r>
            <a:r>
              <a:rPr lang="en-US" altLang="zh-CN" dirty="0">
                <a:solidFill>
                  <a:srgbClr val="005BAC"/>
                </a:solidFill>
                <a:latin typeface="微软雅黑" panose="020B0503020204020204" pitchFamily="34" charset="-122"/>
                <a:ea typeface="微软雅黑" panose="020B0503020204020204" pitchFamily="34" charset="-122"/>
              </a:rPr>
              <a:t>》</a:t>
            </a:r>
            <a:r>
              <a:rPr lang="zh-CN" altLang="en-US" dirty="0">
                <a:solidFill>
                  <a:srgbClr val="005BAC"/>
                </a:solidFill>
                <a:latin typeface="微软雅黑" panose="020B0503020204020204" pitchFamily="34" charset="-122"/>
                <a:ea typeface="微软雅黑" panose="020B0503020204020204" pitchFamily="34" charset="-122"/>
              </a:rPr>
              <a:t>各项任务，坚持“三步走”战略，到本世纪中叶基本建设成为特色鲜明世界一流大学。</a:t>
            </a:r>
          </a:p>
        </p:txBody>
      </p:sp>
    </p:spTree>
    <p:extLst>
      <p:ext uri="{BB962C8B-B14F-4D97-AF65-F5344CB8AC3E}">
        <p14:creationId xmlns:p14="http://schemas.microsoft.com/office/powerpoint/2010/main" val="2567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1118823"/>
            <a:ext cx="12192001" cy="3669956"/>
            <a:chOff x="0" y="1118823"/>
            <a:chExt cx="11866165" cy="3571875"/>
          </a:xfrm>
        </p:grpSpPr>
        <p:pic>
          <p:nvPicPr>
            <p:cNvPr id="3" name="图片 2"/>
            <p:cNvPicPr>
              <a:picLocks noChangeAspect="1"/>
            </p:cNvPicPr>
            <p:nvPr/>
          </p:nvPicPr>
          <p:blipFill>
            <a:blip r:embed="rId2"/>
            <a:stretch>
              <a:fillRect/>
            </a:stretch>
          </p:blipFill>
          <p:spPr>
            <a:xfrm>
              <a:off x="0" y="1118823"/>
              <a:ext cx="7084615" cy="3571875"/>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615" y="1118823"/>
              <a:ext cx="4781550" cy="3571875"/>
            </a:xfrm>
            <a:prstGeom prst="rect">
              <a:avLst/>
            </a:prstGeom>
          </p:spPr>
        </p:pic>
      </p:grpSp>
      <p:sp>
        <p:nvSpPr>
          <p:cNvPr id="18" name="矩形 17"/>
          <p:cNvSpPr/>
          <p:nvPr/>
        </p:nvSpPr>
        <p:spPr>
          <a:xfrm>
            <a:off x="0" y="4788779"/>
            <a:ext cx="12192000" cy="1553964"/>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79189" y="0"/>
            <a:ext cx="285267" cy="769257"/>
          </a:xfrm>
          <a:prstGeom prst="rect">
            <a:avLst/>
          </a:prstGeom>
          <a:solidFill>
            <a:srgbClr val="005B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cs typeface="+mn-ea"/>
              <a:sym typeface="+mn-lt"/>
            </a:endParaRPr>
          </a:p>
        </p:txBody>
      </p:sp>
      <p:sp>
        <p:nvSpPr>
          <p:cNvPr id="20" name="文本框 19"/>
          <p:cNvSpPr txBox="1"/>
          <p:nvPr/>
        </p:nvSpPr>
        <p:spPr>
          <a:xfrm>
            <a:off x="609600" y="123018"/>
            <a:ext cx="2801258" cy="523220"/>
          </a:xfrm>
          <a:prstGeom prst="rect">
            <a:avLst/>
          </a:prstGeom>
          <a:noFill/>
        </p:spPr>
        <p:txBody>
          <a:bodyPr wrap="square" rtlCol="0" anchor="b">
            <a:spAutoFit/>
          </a:bodyPr>
          <a:lstStyle/>
          <a:p>
            <a:r>
              <a:rPr lang="zh-CN" altLang="en-US" sz="2800" b="1" dirty="0">
                <a:solidFill>
                  <a:srgbClr val="005BAC"/>
                </a:solidFill>
                <a:ea typeface="微软雅黑" panose="020B0503020204020204" pitchFamily="34" charset="-122"/>
                <a:cs typeface="+mn-ea"/>
                <a:sym typeface="+mn-lt"/>
              </a:rPr>
              <a:t>请输入您的标题</a:t>
            </a:r>
          </a:p>
        </p:txBody>
      </p:sp>
      <p:sp>
        <p:nvSpPr>
          <p:cNvPr id="21" name="矩形 20"/>
          <p:cNvSpPr/>
          <p:nvPr/>
        </p:nvSpPr>
        <p:spPr>
          <a:xfrm>
            <a:off x="2351313" y="5035070"/>
            <a:ext cx="9492344" cy="1089529"/>
          </a:xfrm>
          <a:prstGeom prst="rect">
            <a:avLst/>
          </a:prstGeom>
        </p:spPr>
        <p:txBody>
          <a:bodyPr wrap="square">
            <a:spAutoFit/>
          </a:bodyPr>
          <a:lstStyle/>
          <a:p>
            <a:pPr>
              <a:lnSpc>
                <a:spcPct val="120000"/>
              </a:lnSpc>
            </a:pPr>
            <a:r>
              <a:rPr lang="zh-CN" altLang="en-US" dirty="0">
                <a:solidFill>
                  <a:schemeClr val="bg1">
                    <a:lumMod val="95000"/>
                  </a:schemeClr>
                </a:solidFill>
                <a:latin typeface="微软雅黑" panose="020B0503020204020204" pitchFamily="34" charset="-122"/>
                <a:ea typeface="微软雅黑" panose="020B0503020204020204" pitchFamily="34" charset="-122"/>
              </a:rPr>
              <a:t>学校在被称为“学府胜地”的北京市海淀区建有东西两个校区，总面积近</a:t>
            </a:r>
            <a:r>
              <a:rPr lang="en-US" altLang="zh-CN" dirty="0">
                <a:solidFill>
                  <a:schemeClr val="bg1">
                    <a:lumMod val="95000"/>
                  </a:schemeClr>
                </a:solidFill>
                <a:latin typeface="微软雅黑" panose="020B0503020204020204" pitchFamily="34" charset="-122"/>
                <a:ea typeface="微软雅黑" panose="020B0503020204020204" pitchFamily="34" charset="-122"/>
              </a:rPr>
              <a:t>1000</a:t>
            </a:r>
            <a:r>
              <a:rPr lang="zh-CN" altLang="en-US" dirty="0">
                <a:solidFill>
                  <a:schemeClr val="bg1">
                    <a:lumMod val="95000"/>
                  </a:schemeClr>
                </a:solidFill>
                <a:latin typeface="微软雅黑" panose="020B0503020204020204" pitchFamily="34" charset="-122"/>
                <a:ea typeface="微软雅黑" panose="020B0503020204020204" pitchFamily="34" charset="-122"/>
              </a:rPr>
              <a:t>亩，建筑面积</a:t>
            </a:r>
            <a:r>
              <a:rPr lang="en-US" altLang="zh-CN" dirty="0">
                <a:solidFill>
                  <a:schemeClr val="bg1">
                    <a:lumMod val="95000"/>
                  </a:schemeClr>
                </a:solidFill>
                <a:latin typeface="微软雅黑" panose="020B0503020204020204" pitchFamily="34" charset="-122"/>
                <a:ea typeface="微软雅黑" panose="020B0503020204020204" pitchFamily="34" charset="-122"/>
              </a:rPr>
              <a:t>100</a:t>
            </a:r>
            <a:r>
              <a:rPr lang="zh-CN" altLang="en-US" dirty="0">
                <a:solidFill>
                  <a:schemeClr val="bg1">
                    <a:lumMod val="95000"/>
                  </a:schemeClr>
                </a:solidFill>
                <a:latin typeface="微软雅黑" panose="020B0503020204020204" pitchFamily="34" charset="-122"/>
                <a:ea typeface="微软雅黑" panose="020B0503020204020204" pitchFamily="34" charset="-122"/>
              </a:rPr>
              <a:t>余万平方米。</a:t>
            </a:r>
            <a:r>
              <a:rPr lang="en-US" altLang="zh-CN" dirty="0">
                <a:solidFill>
                  <a:schemeClr val="bg1">
                    <a:lumMod val="95000"/>
                  </a:schemeClr>
                </a:solidFill>
                <a:latin typeface="微软雅黑" panose="020B0503020204020204" pitchFamily="34" charset="-122"/>
                <a:ea typeface="微软雅黑" panose="020B0503020204020204" pitchFamily="34" charset="-122"/>
              </a:rPr>
              <a:t>2015</a:t>
            </a:r>
            <a:r>
              <a:rPr lang="zh-CN" altLang="en-US" dirty="0">
                <a:solidFill>
                  <a:schemeClr val="bg1">
                    <a:lumMod val="95000"/>
                  </a:schemeClr>
                </a:solidFill>
                <a:latin typeface="微软雅黑" panose="020B0503020204020204" pitchFamily="34" charset="-122"/>
                <a:ea typeface="微软雅黑" panose="020B0503020204020204" pitchFamily="34" charset="-122"/>
              </a:rPr>
              <a:t>年</a:t>
            </a:r>
            <a:r>
              <a:rPr lang="en-US" altLang="zh-CN" dirty="0">
                <a:solidFill>
                  <a:schemeClr val="bg1">
                    <a:lumMod val="95000"/>
                  </a:schemeClr>
                </a:solidFill>
                <a:latin typeface="微软雅黑" panose="020B0503020204020204" pitchFamily="34" charset="-122"/>
                <a:ea typeface="微软雅黑" panose="020B0503020204020204" pitchFamily="34" charset="-122"/>
              </a:rPr>
              <a:t>9</a:t>
            </a:r>
            <a:r>
              <a:rPr lang="zh-CN" altLang="en-US" dirty="0">
                <a:solidFill>
                  <a:schemeClr val="bg1">
                    <a:lumMod val="95000"/>
                  </a:schemeClr>
                </a:solidFill>
                <a:latin typeface="微软雅黑" panose="020B0503020204020204" pitchFamily="34" charset="-122"/>
                <a:ea typeface="微软雅黑" panose="020B0503020204020204" pitchFamily="34" charset="-122"/>
              </a:rPr>
              <a:t>月，位于山东省威海市的威海校区正式投入使用。学校各校区均具有完善的教学、科研设施，校园环境优美。</a:t>
            </a:r>
          </a:p>
        </p:txBody>
      </p:sp>
      <p:pic>
        <p:nvPicPr>
          <p:cNvPr id="24" name="图片 23"/>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a:xfrm>
            <a:off x="370845" y="4932352"/>
            <a:ext cx="1559556" cy="1248229"/>
          </a:xfrm>
          <a:custGeom>
            <a:avLst/>
            <a:gdLst>
              <a:gd name="connsiteX0" fmla="*/ 0 w 1559556"/>
              <a:gd name="connsiteY0" fmla="*/ 0 h 1248229"/>
              <a:gd name="connsiteX1" fmla="*/ 1559556 w 1559556"/>
              <a:gd name="connsiteY1" fmla="*/ 0 h 1248229"/>
              <a:gd name="connsiteX2" fmla="*/ 1559556 w 1559556"/>
              <a:gd name="connsiteY2" fmla="*/ 1248229 h 1248229"/>
              <a:gd name="connsiteX3" fmla="*/ 340356 w 1559556"/>
              <a:gd name="connsiteY3" fmla="*/ 1248229 h 1248229"/>
              <a:gd name="connsiteX4" fmla="*/ 340356 w 1559556"/>
              <a:gd name="connsiteY4" fmla="*/ 1125083 h 1248229"/>
              <a:gd name="connsiteX5" fmla="*/ 0 w 1559556"/>
              <a:gd name="connsiteY5" fmla="*/ 1125083 h 124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56" h="1248229">
                <a:moveTo>
                  <a:pt x="0" y="0"/>
                </a:moveTo>
                <a:lnTo>
                  <a:pt x="1559556" y="0"/>
                </a:lnTo>
                <a:lnTo>
                  <a:pt x="1559556" y="1248229"/>
                </a:lnTo>
                <a:lnTo>
                  <a:pt x="340356" y="1248229"/>
                </a:lnTo>
                <a:lnTo>
                  <a:pt x="340356" y="1125083"/>
                </a:lnTo>
                <a:lnTo>
                  <a:pt x="0" y="1125083"/>
                </a:lnTo>
                <a:close/>
              </a:path>
            </a:pathLst>
          </a:custGeom>
        </p:spPr>
      </p:pic>
      <p:cxnSp>
        <p:nvCxnSpPr>
          <p:cNvPr id="26" name="直接连接符 25"/>
          <p:cNvCxnSpPr/>
          <p:nvPr/>
        </p:nvCxnSpPr>
        <p:spPr>
          <a:xfrm>
            <a:off x="2104571" y="5035070"/>
            <a:ext cx="0" cy="106138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48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79189" y="0"/>
            <a:ext cx="285267" cy="769257"/>
          </a:xfrm>
          <a:prstGeom prst="rect">
            <a:avLst/>
          </a:prstGeom>
          <a:solidFill>
            <a:srgbClr val="005B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cs typeface="+mn-ea"/>
              <a:sym typeface="+mn-lt"/>
            </a:endParaRPr>
          </a:p>
        </p:txBody>
      </p:sp>
      <p:sp>
        <p:nvSpPr>
          <p:cNvPr id="16" name="文本框 15"/>
          <p:cNvSpPr txBox="1"/>
          <p:nvPr/>
        </p:nvSpPr>
        <p:spPr>
          <a:xfrm>
            <a:off x="609600" y="123018"/>
            <a:ext cx="2801258" cy="523220"/>
          </a:xfrm>
          <a:prstGeom prst="rect">
            <a:avLst/>
          </a:prstGeom>
          <a:noFill/>
        </p:spPr>
        <p:txBody>
          <a:bodyPr wrap="square" rtlCol="0" anchor="b">
            <a:spAutoFit/>
          </a:bodyPr>
          <a:lstStyle/>
          <a:p>
            <a:r>
              <a:rPr lang="zh-CN" altLang="en-US" sz="2800" b="1" dirty="0">
                <a:solidFill>
                  <a:srgbClr val="005BAC"/>
                </a:solidFill>
                <a:ea typeface="微软雅黑" panose="020B0503020204020204" pitchFamily="34" charset="-122"/>
                <a:cs typeface="+mn-ea"/>
                <a:sym typeface="+mn-lt"/>
              </a:rPr>
              <a:t>请输入您的标题</a:t>
            </a:r>
          </a:p>
        </p:txBody>
      </p:sp>
      <p:grpSp>
        <p:nvGrpSpPr>
          <p:cNvPr id="20" name="组合 19"/>
          <p:cNvGrpSpPr/>
          <p:nvPr/>
        </p:nvGrpSpPr>
        <p:grpSpPr>
          <a:xfrm>
            <a:off x="994170" y="1133664"/>
            <a:ext cx="2447968" cy="5362840"/>
            <a:chOff x="645827" y="1133664"/>
            <a:chExt cx="2447968" cy="5362840"/>
          </a:xfrm>
        </p:grpSpPr>
        <p:grpSp>
          <p:nvGrpSpPr>
            <p:cNvPr id="12" name="组合 11"/>
            <p:cNvGrpSpPr/>
            <p:nvPr/>
          </p:nvGrpSpPr>
          <p:grpSpPr>
            <a:xfrm>
              <a:off x="645827" y="1133664"/>
              <a:ext cx="2447968" cy="4334921"/>
              <a:chOff x="1081256" y="770807"/>
              <a:chExt cx="2447968" cy="4334921"/>
            </a:xfrm>
          </p:grpSpPr>
          <p:grpSp>
            <p:nvGrpSpPr>
              <p:cNvPr id="6" name="组合 5"/>
              <p:cNvGrpSpPr/>
              <p:nvPr/>
            </p:nvGrpSpPr>
            <p:grpSpPr>
              <a:xfrm>
                <a:off x="1081256" y="770807"/>
                <a:ext cx="2447968" cy="4334921"/>
                <a:chOff x="1368824" y="1235266"/>
                <a:chExt cx="1850920" cy="3277653"/>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26458" r="26458"/>
                <a:stretch/>
              </p:blipFill>
              <p:spPr>
                <a:xfrm>
                  <a:off x="1368824" y="1235266"/>
                  <a:ext cx="1850920" cy="2776380"/>
                </a:xfrm>
                <a:prstGeom prst="rect">
                  <a:avLst/>
                </a:prstGeom>
              </p:spPr>
            </p:pic>
            <p:sp>
              <p:nvSpPr>
                <p:cNvPr id="5" name="矩形 4"/>
                <p:cNvSpPr/>
                <p:nvPr/>
              </p:nvSpPr>
              <p:spPr>
                <a:xfrm>
                  <a:off x="1368824" y="4077490"/>
                  <a:ext cx="1850920" cy="435429"/>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1571706" y="4634432"/>
                <a:ext cx="1467068" cy="400110"/>
              </a:xfrm>
              <a:prstGeom prst="rect">
                <a:avLst/>
              </a:prstGeom>
              <a:noFill/>
            </p:spPr>
            <p:txBody>
              <a:bodyPr wrap="none" rtlCol="0">
                <a:spAutoFit/>
              </a:bodyPr>
              <a:lstStyle/>
              <a:p>
                <a:r>
                  <a:rPr lang="zh-CN" altLang="en-US" sz="2000" dirty="0">
                    <a:solidFill>
                      <a:schemeClr val="bg1">
                        <a:lumMod val="95000"/>
                      </a:schemeClr>
                    </a:solidFill>
                    <a:latin typeface="微软雅黑" panose="020B0503020204020204" pitchFamily="34" charset="-122"/>
                    <a:ea typeface="微软雅黑" panose="020B0503020204020204" pitchFamily="34" charset="-122"/>
                  </a:rPr>
                  <a:t>逸夫教学楼</a:t>
                </a:r>
              </a:p>
            </p:txBody>
          </p:sp>
        </p:grpSp>
        <p:sp>
          <p:nvSpPr>
            <p:cNvPr id="17" name="文本框 16"/>
            <p:cNvSpPr txBox="1"/>
            <p:nvPr/>
          </p:nvSpPr>
          <p:spPr>
            <a:xfrm>
              <a:off x="645827" y="5573174"/>
              <a:ext cx="2447968" cy="923330"/>
            </a:xfrm>
            <a:prstGeom prst="rect">
              <a:avLst/>
            </a:prstGeom>
            <a:noFill/>
          </p:spPr>
          <p:txBody>
            <a:bodyPr wrap="square" rtlCol="0">
              <a:spAutoFit/>
            </a:bodyPr>
            <a:lstStyle/>
            <a:p>
              <a:r>
                <a:rPr lang="zh-CN" altLang="en-US" dirty="0">
                  <a:solidFill>
                    <a:schemeClr val="tx1">
                      <a:lumMod val="85000"/>
                      <a:lumOff val="15000"/>
                    </a:schemeClr>
                  </a:solidFill>
                </a:rPr>
                <a:t>请在此输入内容请在此输入内容请在此输入内容。</a:t>
              </a:r>
            </a:p>
          </p:txBody>
        </p:sp>
      </p:grpSp>
      <p:grpSp>
        <p:nvGrpSpPr>
          <p:cNvPr id="21" name="组合 20"/>
          <p:cNvGrpSpPr/>
          <p:nvPr/>
        </p:nvGrpSpPr>
        <p:grpSpPr>
          <a:xfrm>
            <a:off x="3622929" y="1133663"/>
            <a:ext cx="2447968" cy="5362841"/>
            <a:chOff x="3274586" y="1133663"/>
            <a:chExt cx="2447968" cy="5362841"/>
          </a:xfrm>
        </p:grpSpPr>
        <p:grpSp>
          <p:nvGrpSpPr>
            <p:cNvPr id="13" name="组合 12"/>
            <p:cNvGrpSpPr/>
            <p:nvPr/>
          </p:nvGrpSpPr>
          <p:grpSpPr>
            <a:xfrm>
              <a:off x="3274586" y="1133663"/>
              <a:ext cx="2444042" cy="4334921"/>
              <a:chOff x="3710015" y="770806"/>
              <a:chExt cx="2444042" cy="4334921"/>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29417" r="29417"/>
              <a:stretch/>
            </p:blipFill>
            <p:spPr>
              <a:xfrm>
                <a:off x="3710015" y="770806"/>
                <a:ext cx="2444042" cy="3666063"/>
              </a:xfrm>
              <a:prstGeom prst="rect">
                <a:avLst/>
              </a:prstGeom>
            </p:spPr>
          </p:pic>
          <p:sp>
            <p:nvSpPr>
              <p:cNvPr id="8" name="矩形 7"/>
              <p:cNvSpPr/>
              <p:nvPr/>
            </p:nvSpPr>
            <p:spPr>
              <a:xfrm>
                <a:off x="3710015" y="4529842"/>
                <a:ext cx="2444042" cy="575885"/>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454982" y="4634432"/>
                <a:ext cx="954107" cy="400110"/>
              </a:xfrm>
              <a:prstGeom prst="rect">
                <a:avLst/>
              </a:prstGeom>
              <a:noFill/>
            </p:spPr>
            <p:txBody>
              <a:bodyPr wrap="none" rtlCol="0">
                <a:spAutoFit/>
              </a:bodyPr>
              <a:lstStyle/>
              <a:p>
                <a:r>
                  <a:rPr lang="zh-CN" altLang="en-US" sz="2000" dirty="0">
                    <a:solidFill>
                      <a:schemeClr val="bg1">
                        <a:lumMod val="95000"/>
                      </a:schemeClr>
                    </a:solidFill>
                    <a:latin typeface="微软雅黑" panose="020B0503020204020204" pitchFamily="34" charset="-122"/>
                    <a:ea typeface="微软雅黑" panose="020B0503020204020204" pitchFamily="34" charset="-122"/>
                  </a:rPr>
                  <a:t>图书馆</a:t>
                </a:r>
              </a:p>
            </p:txBody>
          </p:sp>
        </p:grpSp>
        <p:sp>
          <p:nvSpPr>
            <p:cNvPr id="18" name="文本框 17"/>
            <p:cNvSpPr txBox="1"/>
            <p:nvPr/>
          </p:nvSpPr>
          <p:spPr>
            <a:xfrm>
              <a:off x="3274586" y="5573174"/>
              <a:ext cx="2447968" cy="923330"/>
            </a:xfrm>
            <a:prstGeom prst="rect">
              <a:avLst/>
            </a:prstGeom>
            <a:noFill/>
          </p:spPr>
          <p:txBody>
            <a:bodyPr wrap="square" rtlCol="0">
              <a:spAutoFit/>
            </a:bodyPr>
            <a:lstStyle/>
            <a:p>
              <a:r>
                <a:rPr lang="zh-CN" altLang="en-US" dirty="0">
                  <a:solidFill>
                    <a:schemeClr val="tx1">
                      <a:lumMod val="85000"/>
                      <a:lumOff val="15000"/>
                    </a:schemeClr>
                  </a:solidFill>
                </a:rPr>
                <a:t>请在此输入内容请在此输入内容请在此输入内容。</a:t>
              </a:r>
            </a:p>
          </p:txBody>
        </p:sp>
      </p:grpSp>
      <p:grpSp>
        <p:nvGrpSpPr>
          <p:cNvPr id="22" name="组合 21"/>
          <p:cNvGrpSpPr/>
          <p:nvPr/>
        </p:nvGrpSpPr>
        <p:grpSpPr>
          <a:xfrm>
            <a:off x="6247762" y="1133663"/>
            <a:ext cx="2451894" cy="5362841"/>
            <a:chOff x="5899419" y="1133663"/>
            <a:chExt cx="2451894" cy="5362841"/>
          </a:xfrm>
        </p:grpSpPr>
        <p:grpSp>
          <p:nvGrpSpPr>
            <p:cNvPr id="14" name="组合 13"/>
            <p:cNvGrpSpPr/>
            <p:nvPr/>
          </p:nvGrpSpPr>
          <p:grpSpPr>
            <a:xfrm>
              <a:off x="5899419" y="1133663"/>
              <a:ext cx="2444042" cy="4334921"/>
              <a:chOff x="6334848" y="770806"/>
              <a:chExt cx="2444042" cy="4334921"/>
            </a:xfrm>
          </p:grpSpPr>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25000" r="25000"/>
              <a:stretch/>
            </p:blipFill>
            <p:spPr>
              <a:xfrm>
                <a:off x="6334848" y="770806"/>
                <a:ext cx="2444042" cy="3666063"/>
              </a:xfrm>
              <a:prstGeom prst="rect">
                <a:avLst/>
              </a:prstGeom>
            </p:spPr>
          </p:pic>
          <p:sp>
            <p:nvSpPr>
              <p:cNvPr id="10" name="矩形 9"/>
              <p:cNvSpPr/>
              <p:nvPr/>
            </p:nvSpPr>
            <p:spPr>
              <a:xfrm>
                <a:off x="6334848" y="4529842"/>
                <a:ext cx="2444042" cy="575885"/>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063303" y="4634432"/>
                <a:ext cx="954107" cy="400110"/>
              </a:xfrm>
              <a:prstGeom prst="rect">
                <a:avLst/>
              </a:prstGeom>
              <a:noFill/>
            </p:spPr>
            <p:txBody>
              <a:bodyPr wrap="none" rtlCol="0">
                <a:spAutoFit/>
              </a:bodyPr>
              <a:lstStyle/>
              <a:p>
                <a:r>
                  <a:rPr lang="zh-CN" altLang="en-US" sz="2000" dirty="0">
                    <a:solidFill>
                      <a:schemeClr val="bg1">
                        <a:lumMod val="95000"/>
                      </a:schemeClr>
                    </a:solidFill>
                    <a:latin typeface="微软雅黑" panose="020B0503020204020204" pitchFamily="34" charset="-122"/>
                    <a:ea typeface="微软雅黑" panose="020B0503020204020204" pitchFamily="34" charset="-122"/>
                  </a:rPr>
                  <a:t>世纪钟</a:t>
                </a:r>
              </a:p>
            </p:txBody>
          </p:sp>
        </p:grpSp>
        <p:sp>
          <p:nvSpPr>
            <p:cNvPr id="19" name="文本框 18"/>
            <p:cNvSpPr txBox="1"/>
            <p:nvPr/>
          </p:nvSpPr>
          <p:spPr>
            <a:xfrm>
              <a:off x="5903345" y="5573174"/>
              <a:ext cx="2447968" cy="923330"/>
            </a:xfrm>
            <a:prstGeom prst="rect">
              <a:avLst/>
            </a:prstGeom>
            <a:noFill/>
          </p:spPr>
          <p:txBody>
            <a:bodyPr wrap="square" rtlCol="0">
              <a:spAutoFit/>
            </a:bodyPr>
            <a:lstStyle/>
            <a:p>
              <a:r>
                <a:rPr lang="zh-CN" altLang="en-US" dirty="0">
                  <a:solidFill>
                    <a:schemeClr val="tx1">
                      <a:lumMod val="85000"/>
                      <a:lumOff val="15000"/>
                    </a:schemeClr>
                  </a:solidFill>
                </a:rPr>
                <a:t>请在此输入内容请在此输入内容请在此输入内容。</a:t>
              </a:r>
            </a:p>
          </p:txBody>
        </p:sp>
      </p:grpSp>
      <p:grpSp>
        <p:nvGrpSpPr>
          <p:cNvPr id="29" name="组合 28"/>
          <p:cNvGrpSpPr/>
          <p:nvPr/>
        </p:nvGrpSpPr>
        <p:grpSpPr>
          <a:xfrm>
            <a:off x="8872595" y="1122044"/>
            <a:ext cx="2450194" cy="5374460"/>
            <a:chOff x="8872595" y="1122044"/>
            <a:chExt cx="2450194" cy="5374460"/>
          </a:xfrm>
        </p:grpSpPr>
        <p:grpSp>
          <p:nvGrpSpPr>
            <p:cNvPr id="27" name="组合 26"/>
            <p:cNvGrpSpPr/>
            <p:nvPr/>
          </p:nvGrpSpPr>
          <p:grpSpPr>
            <a:xfrm>
              <a:off x="8872595" y="4892698"/>
              <a:ext cx="2450194" cy="1603806"/>
              <a:chOff x="8524252" y="4892698"/>
              <a:chExt cx="2450194" cy="1603806"/>
            </a:xfrm>
          </p:grpSpPr>
          <p:sp>
            <p:nvSpPr>
              <p:cNvPr id="24" name="矩形 23"/>
              <p:cNvSpPr/>
              <p:nvPr/>
            </p:nvSpPr>
            <p:spPr>
              <a:xfrm>
                <a:off x="8530404" y="4892698"/>
                <a:ext cx="2444042" cy="575885"/>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9144055" y="4980585"/>
                <a:ext cx="1210588" cy="400110"/>
              </a:xfrm>
              <a:prstGeom prst="rect">
                <a:avLst/>
              </a:prstGeom>
              <a:noFill/>
            </p:spPr>
            <p:txBody>
              <a:bodyPr wrap="none" rtlCol="0">
                <a:spAutoFit/>
              </a:bodyPr>
              <a:lstStyle/>
              <a:p>
                <a:r>
                  <a:rPr lang="zh-CN" altLang="en-US" sz="2000" dirty="0">
                    <a:solidFill>
                      <a:schemeClr val="bg1">
                        <a:lumMod val="95000"/>
                      </a:schemeClr>
                    </a:solidFill>
                    <a:latin typeface="微软雅黑" panose="020B0503020204020204" pitchFamily="34" charset="-122"/>
                    <a:ea typeface="微软雅黑" panose="020B0503020204020204" pitchFamily="34" charset="-122"/>
                  </a:rPr>
                  <a:t>天佑会堂</a:t>
                </a:r>
              </a:p>
            </p:txBody>
          </p:sp>
          <p:sp>
            <p:nvSpPr>
              <p:cNvPr id="26" name="文本框 25"/>
              <p:cNvSpPr txBox="1"/>
              <p:nvPr/>
            </p:nvSpPr>
            <p:spPr>
              <a:xfrm>
                <a:off x="8524252" y="5573174"/>
                <a:ext cx="2447968" cy="923330"/>
              </a:xfrm>
              <a:prstGeom prst="rect">
                <a:avLst/>
              </a:prstGeom>
              <a:noFill/>
            </p:spPr>
            <p:txBody>
              <a:bodyPr wrap="square" rtlCol="0">
                <a:spAutoFit/>
              </a:bodyPr>
              <a:lstStyle/>
              <a:p>
                <a:r>
                  <a:rPr lang="zh-CN" altLang="en-US" dirty="0">
                    <a:solidFill>
                      <a:schemeClr val="tx1">
                        <a:lumMod val="85000"/>
                        <a:lumOff val="15000"/>
                      </a:schemeClr>
                    </a:solidFill>
                  </a:rPr>
                  <a:t>请在此输入内容请在此输入内容请在此输入内容。</a:t>
                </a:r>
              </a:p>
            </p:txBody>
          </p:sp>
        </p:grpSp>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28500" r="28500"/>
            <a:stretch/>
          </p:blipFill>
          <p:spPr>
            <a:xfrm>
              <a:off x="8872595" y="1122044"/>
              <a:ext cx="2444042" cy="3666063"/>
            </a:xfrm>
            <a:prstGeom prst="rect">
              <a:avLst/>
            </a:prstGeom>
          </p:spPr>
        </p:pic>
      </p:grpSp>
    </p:spTree>
    <p:extLst>
      <p:ext uri="{BB962C8B-B14F-4D97-AF65-F5344CB8AC3E}">
        <p14:creationId xmlns:p14="http://schemas.microsoft.com/office/powerpoint/2010/main" val="269125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34065" y="2386764"/>
            <a:ext cx="3877985" cy="1200329"/>
          </a:xfrm>
          <a:prstGeom prst="rect">
            <a:avLst/>
          </a:prstGeom>
          <a:noFill/>
        </p:spPr>
        <p:txBody>
          <a:bodyPr wrap="none" rtlCol="0">
            <a:spAutoFit/>
          </a:bodyPr>
          <a:lstStyle/>
          <a:p>
            <a:r>
              <a:rPr lang="zh-CN" altLang="en-US" sz="7200" b="1" dirty="0">
                <a:solidFill>
                  <a:srgbClr val="005BAC"/>
                </a:solidFill>
                <a:latin typeface="微软雅黑" panose="020B0503020204020204" pitchFamily="34" charset="-122"/>
                <a:ea typeface="微软雅黑" panose="020B0503020204020204" pitchFamily="34" charset="-122"/>
              </a:rPr>
              <a:t>谢谢聆听</a:t>
            </a:r>
          </a:p>
        </p:txBody>
      </p:sp>
    </p:spTree>
    <p:extLst>
      <p:ext uri="{BB962C8B-B14F-4D97-AF65-F5344CB8AC3E}">
        <p14:creationId xmlns:p14="http://schemas.microsoft.com/office/powerpoint/2010/main" val="129932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77745" y="277122"/>
            <a:ext cx="2236510" cy="707886"/>
          </a:xfrm>
          <a:prstGeom prst="rect">
            <a:avLst/>
          </a:prstGeom>
          <a:noFill/>
        </p:spPr>
        <p:txBody>
          <a:bodyPr wrap="none" rtlCol="0">
            <a:spAutoFit/>
          </a:bodyPr>
          <a:lstStyle/>
          <a:p>
            <a:r>
              <a:rPr lang="zh-CN" altLang="en-US" sz="4000" b="1" dirty="0">
                <a:solidFill>
                  <a:schemeClr val="bg1"/>
                </a:solidFill>
                <a:latin typeface="微软雅黑" panose="020B0503020204020204" pitchFamily="34" charset="-122"/>
                <a:ea typeface="微软雅黑" panose="020B0503020204020204" pitchFamily="34" charset="-122"/>
              </a:rPr>
              <a:t>汇报内容</a:t>
            </a:r>
          </a:p>
        </p:txBody>
      </p:sp>
      <p:grpSp>
        <p:nvGrpSpPr>
          <p:cNvPr id="47" name="组合 46"/>
          <p:cNvGrpSpPr/>
          <p:nvPr/>
        </p:nvGrpSpPr>
        <p:grpSpPr>
          <a:xfrm>
            <a:off x="2130400" y="2233747"/>
            <a:ext cx="3536076" cy="953589"/>
            <a:chOff x="1927199" y="1841861"/>
            <a:chExt cx="3536076" cy="953589"/>
          </a:xfrm>
        </p:grpSpPr>
        <p:grpSp>
          <p:nvGrpSpPr>
            <p:cNvPr id="8" name="组合 7"/>
            <p:cNvGrpSpPr/>
            <p:nvPr/>
          </p:nvGrpSpPr>
          <p:grpSpPr>
            <a:xfrm>
              <a:off x="1927199" y="1841861"/>
              <a:ext cx="1196974" cy="953589"/>
              <a:chOff x="2201519" y="2991393"/>
              <a:chExt cx="1196974" cy="953589"/>
            </a:xfrm>
          </p:grpSpPr>
          <p:pic>
            <p:nvPicPr>
              <p:cNvPr id="6" name="图片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201519" y="2991393"/>
                <a:ext cx="1196974" cy="953589"/>
              </a:xfrm>
              <a:custGeom>
                <a:avLst/>
                <a:gdLst>
                  <a:gd name="connsiteX0" fmla="*/ 985331 w 1918436"/>
                  <a:gd name="connsiteY0" fmla="*/ 295864 h 1528354"/>
                  <a:gd name="connsiteX1" fmla="*/ 517018 w 1918436"/>
                  <a:gd name="connsiteY1" fmla="*/ 764177 h 1528354"/>
                  <a:gd name="connsiteX2" fmla="*/ 985331 w 1918436"/>
                  <a:gd name="connsiteY2" fmla="*/ 1232490 h 1528354"/>
                  <a:gd name="connsiteX3" fmla="*/ 1453644 w 1918436"/>
                  <a:gd name="connsiteY3" fmla="*/ 764177 h 1528354"/>
                  <a:gd name="connsiteX4" fmla="*/ 985331 w 1918436"/>
                  <a:gd name="connsiteY4" fmla="*/ 295864 h 1528354"/>
                  <a:gd name="connsiteX5" fmla="*/ 0 w 1918436"/>
                  <a:gd name="connsiteY5" fmla="*/ 0 h 1528354"/>
                  <a:gd name="connsiteX6" fmla="*/ 1918436 w 1918436"/>
                  <a:gd name="connsiteY6" fmla="*/ 0 h 1528354"/>
                  <a:gd name="connsiteX7" fmla="*/ 1918436 w 1918436"/>
                  <a:gd name="connsiteY7" fmla="*/ 1528354 h 1528354"/>
                  <a:gd name="connsiteX8" fmla="*/ 0 w 1918436"/>
                  <a:gd name="connsiteY8" fmla="*/ 1528354 h 152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8436" h="1528354">
                    <a:moveTo>
                      <a:pt x="985331" y="295864"/>
                    </a:moveTo>
                    <a:cubicBezTo>
                      <a:pt x="726689" y="295864"/>
                      <a:pt x="517018" y="505535"/>
                      <a:pt x="517018" y="764177"/>
                    </a:cubicBezTo>
                    <a:cubicBezTo>
                      <a:pt x="517018" y="1022819"/>
                      <a:pt x="726689" y="1232490"/>
                      <a:pt x="985331" y="1232490"/>
                    </a:cubicBezTo>
                    <a:cubicBezTo>
                      <a:pt x="1243973" y="1232490"/>
                      <a:pt x="1453644" y="1022819"/>
                      <a:pt x="1453644" y="764177"/>
                    </a:cubicBezTo>
                    <a:cubicBezTo>
                      <a:pt x="1453644" y="505535"/>
                      <a:pt x="1243973" y="295864"/>
                      <a:pt x="985331" y="295864"/>
                    </a:cubicBezTo>
                    <a:close/>
                    <a:moveTo>
                      <a:pt x="0" y="0"/>
                    </a:moveTo>
                    <a:lnTo>
                      <a:pt x="1918436" y="0"/>
                    </a:lnTo>
                    <a:lnTo>
                      <a:pt x="1918436" y="1528354"/>
                    </a:lnTo>
                    <a:lnTo>
                      <a:pt x="0" y="1528354"/>
                    </a:lnTo>
                    <a:close/>
                  </a:path>
                </a:pathLst>
              </a:custGeom>
            </p:spPr>
          </p:pic>
          <p:sp>
            <p:nvSpPr>
              <p:cNvPr id="7" name="文本框 6"/>
              <p:cNvSpPr txBox="1"/>
              <p:nvPr/>
            </p:nvSpPr>
            <p:spPr>
              <a:xfrm>
                <a:off x="2505017" y="3219640"/>
                <a:ext cx="746733" cy="523220"/>
              </a:xfrm>
              <a:prstGeom prst="rect">
                <a:avLst/>
              </a:prstGeom>
              <a:noFill/>
            </p:spPr>
            <p:txBody>
              <a:bodyPr wrap="square" rtlCol="0">
                <a:spAutoFit/>
              </a:bodyPr>
              <a:lstStyle/>
              <a:p>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9" name="文本框 8"/>
            <p:cNvSpPr txBox="1"/>
            <p:nvPr/>
          </p:nvSpPr>
          <p:spPr>
            <a:xfrm>
              <a:off x="3124173" y="1902707"/>
              <a:ext cx="2339102" cy="461665"/>
            </a:xfrm>
            <a:prstGeom prst="rect">
              <a:avLst/>
            </a:prstGeom>
            <a:noFill/>
          </p:spPr>
          <p:txBody>
            <a:bodyPr wrap="non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请输入您的标题</a:t>
              </a:r>
            </a:p>
          </p:txBody>
        </p:sp>
        <p:cxnSp>
          <p:nvCxnSpPr>
            <p:cNvPr id="12" name="直接连接符 11"/>
            <p:cNvCxnSpPr/>
            <p:nvPr/>
          </p:nvCxnSpPr>
          <p:spPr>
            <a:xfrm>
              <a:off x="3003556" y="2345133"/>
              <a:ext cx="245971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3123722" y="2385626"/>
              <a:ext cx="2262158"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在此输入小章节标题</a:t>
              </a:r>
            </a:p>
          </p:txBody>
        </p:sp>
      </p:grpSp>
      <p:grpSp>
        <p:nvGrpSpPr>
          <p:cNvPr id="48" name="组合 47"/>
          <p:cNvGrpSpPr/>
          <p:nvPr/>
        </p:nvGrpSpPr>
        <p:grpSpPr>
          <a:xfrm>
            <a:off x="6480332" y="2233747"/>
            <a:ext cx="3536076" cy="953589"/>
            <a:chOff x="1927199" y="1841861"/>
            <a:chExt cx="3536076" cy="953589"/>
          </a:xfrm>
        </p:grpSpPr>
        <p:grpSp>
          <p:nvGrpSpPr>
            <p:cNvPr id="49" name="组合 48"/>
            <p:cNvGrpSpPr/>
            <p:nvPr/>
          </p:nvGrpSpPr>
          <p:grpSpPr>
            <a:xfrm>
              <a:off x="1927199" y="1841861"/>
              <a:ext cx="1196974" cy="953589"/>
              <a:chOff x="2201519" y="2991393"/>
              <a:chExt cx="1196974" cy="953589"/>
            </a:xfrm>
          </p:grpSpPr>
          <p:pic>
            <p:nvPicPr>
              <p:cNvPr id="53" name="图片 5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201519" y="2991393"/>
                <a:ext cx="1196974" cy="953589"/>
              </a:xfrm>
              <a:custGeom>
                <a:avLst/>
                <a:gdLst>
                  <a:gd name="connsiteX0" fmla="*/ 985331 w 1918436"/>
                  <a:gd name="connsiteY0" fmla="*/ 295864 h 1528354"/>
                  <a:gd name="connsiteX1" fmla="*/ 517018 w 1918436"/>
                  <a:gd name="connsiteY1" fmla="*/ 764177 h 1528354"/>
                  <a:gd name="connsiteX2" fmla="*/ 985331 w 1918436"/>
                  <a:gd name="connsiteY2" fmla="*/ 1232490 h 1528354"/>
                  <a:gd name="connsiteX3" fmla="*/ 1453644 w 1918436"/>
                  <a:gd name="connsiteY3" fmla="*/ 764177 h 1528354"/>
                  <a:gd name="connsiteX4" fmla="*/ 985331 w 1918436"/>
                  <a:gd name="connsiteY4" fmla="*/ 295864 h 1528354"/>
                  <a:gd name="connsiteX5" fmla="*/ 0 w 1918436"/>
                  <a:gd name="connsiteY5" fmla="*/ 0 h 1528354"/>
                  <a:gd name="connsiteX6" fmla="*/ 1918436 w 1918436"/>
                  <a:gd name="connsiteY6" fmla="*/ 0 h 1528354"/>
                  <a:gd name="connsiteX7" fmla="*/ 1918436 w 1918436"/>
                  <a:gd name="connsiteY7" fmla="*/ 1528354 h 1528354"/>
                  <a:gd name="connsiteX8" fmla="*/ 0 w 1918436"/>
                  <a:gd name="connsiteY8" fmla="*/ 1528354 h 152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8436" h="1528354">
                    <a:moveTo>
                      <a:pt x="985331" y="295864"/>
                    </a:moveTo>
                    <a:cubicBezTo>
                      <a:pt x="726689" y="295864"/>
                      <a:pt x="517018" y="505535"/>
                      <a:pt x="517018" y="764177"/>
                    </a:cubicBezTo>
                    <a:cubicBezTo>
                      <a:pt x="517018" y="1022819"/>
                      <a:pt x="726689" y="1232490"/>
                      <a:pt x="985331" y="1232490"/>
                    </a:cubicBezTo>
                    <a:cubicBezTo>
                      <a:pt x="1243973" y="1232490"/>
                      <a:pt x="1453644" y="1022819"/>
                      <a:pt x="1453644" y="764177"/>
                    </a:cubicBezTo>
                    <a:cubicBezTo>
                      <a:pt x="1453644" y="505535"/>
                      <a:pt x="1243973" y="295864"/>
                      <a:pt x="985331" y="295864"/>
                    </a:cubicBezTo>
                    <a:close/>
                    <a:moveTo>
                      <a:pt x="0" y="0"/>
                    </a:moveTo>
                    <a:lnTo>
                      <a:pt x="1918436" y="0"/>
                    </a:lnTo>
                    <a:lnTo>
                      <a:pt x="1918436" y="1528354"/>
                    </a:lnTo>
                    <a:lnTo>
                      <a:pt x="0" y="1528354"/>
                    </a:lnTo>
                    <a:close/>
                  </a:path>
                </a:pathLst>
              </a:custGeom>
            </p:spPr>
          </p:pic>
          <p:sp>
            <p:nvSpPr>
              <p:cNvPr id="54" name="文本框 53"/>
              <p:cNvSpPr txBox="1"/>
              <p:nvPr/>
            </p:nvSpPr>
            <p:spPr>
              <a:xfrm>
                <a:off x="2505017" y="3219640"/>
                <a:ext cx="746733" cy="523220"/>
              </a:xfrm>
              <a:prstGeom prst="rect">
                <a:avLst/>
              </a:prstGeom>
              <a:noFill/>
            </p:spPr>
            <p:txBody>
              <a:bodyPr wrap="square" rtlCol="0">
                <a:spAutoFit/>
              </a:bodyPr>
              <a:lstStyle/>
              <a:p>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0" name="文本框 49"/>
            <p:cNvSpPr txBox="1"/>
            <p:nvPr/>
          </p:nvSpPr>
          <p:spPr>
            <a:xfrm>
              <a:off x="3124173" y="1902707"/>
              <a:ext cx="2339102" cy="461665"/>
            </a:xfrm>
            <a:prstGeom prst="rect">
              <a:avLst/>
            </a:prstGeom>
            <a:noFill/>
          </p:spPr>
          <p:txBody>
            <a:bodyPr wrap="non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请输入您的标题</a:t>
              </a:r>
            </a:p>
          </p:txBody>
        </p:sp>
        <p:cxnSp>
          <p:nvCxnSpPr>
            <p:cNvPr id="51" name="直接连接符 50"/>
            <p:cNvCxnSpPr/>
            <p:nvPr/>
          </p:nvCxnSpPr>
          <p:spPr>
            <a:xfrm>
              <a:off x="3003556" y="2345133"/>
              <a:ext cx="245971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3123722" y="2385626"/>
              <a:ext cx="2262158"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在此输入小章节标题</a:t>
              </a:r>
            </a:p>
          </p:txBody>
        </p:sp>
      </p:grpSp>
      <p:grpSp>
        <p:nvGrpSpPr>
          <p:cNvPr id="55" name="组合 54"/>
          <p:cNvGrpSpPr/>
          <p:nvPr/>
        </p:nvGrpSpPr>
        <p:grpSpPr>
          <a:xfrm>
            <a:off x="2130400" y="3830315"/>
            <a:ext cx="3536076" cy="953589"/>
            <a:chOff x="1927199" y="1841861"/>
            <a:chExt cx="3536076" cy="953589"/>
          </a:xfrm>
        </p:grpSpPr>
        <p:grpSp>
          <p:nvGrpSpPr>
            <p:cNvPr id="56" name="组合 55"/>
            <p:cNvGrpSpPr/>
            <p:nvPr/>
          </p:nvGrpSpPr>
          <p:grpSpPr>
            <a:xfrm>
              <a:off x="1927199" y="1841861"/>
              <a:ext cx="1196974" cy="953589"/>
              <a:chOff x="2201519" y="2991393"/>
              <a:chExt cx="1196974" cy="953589"/>
            </a:xfrm>
          </p:grpSpPr>
          <p:pic>
            <p:nvPicPr>
              <p:cNvPr id="60" name="图片 5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201519" y="2991393"/>
                <a:ext cx="1196974" cy="953589"/>
              </a:xfrm>
              <a:custGeom>
                <a:avLst/>
                <a:gdLst>
                  <a:gd name="connsiteX0" fmla="*/ 985331 w 1918436"/>
                  <a:gd name="connsiteY0" fmla="*/ 295864 h 1528354"/>
                  <a:gd name="connsiteX1" fmla="*/ 517018 w 1918436"/>
                  <a:gd name="connsiteY1" fmla="*/ 764177 h 1528354"/>
                  <a:gd name="connsiteX2" fmla="*/ 985331 w 1918436"/>
                  <a:gd name="connsiteY2" fmla="*/ 1232490 h 1528354"/>
                  <a:gd name="connsiteX3" fmla="*/ 1453644 w 1918436"/>
                  <a:gd name="connsiteY3" fmla="*/ 764177 h 1528354"/>
                  <a:gd name="connsiteX4" fmla="*/ 985331 w 1918436"/>
                  <a:gd name="connsiteY4" fmla="*/ 295864 h 1528354"/>
                  <a:gd name="connsiteX5" fmla="*/ 0 w 1918436"/>
                  <a:gd name="connsiteY5" fmla="*/ 0 h 1528354"/>
                  <a:gd name="connsiteX6" fmla="*/ 1918436 w 1918436"/>
                  <a:gd name="connsiteY6" fmla="*/ 0 h 1528354"/>
                  <a:gd name="connsiteX7" fmla="*/ 1918436 w 1918436"/>
                  <a:gd name="connsiteY7" fmla="*/ 1528354 h 1528354"/>
                  <a:gd name="connsiteX8" fmla="*/ 0 w 1918436"/>
                  <a:gd name="connsiteY8" fmla="*/ 1528354 h 152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8436" h="1528354">
                    <a:moveTo>
                      <a:pt x="985331" y="295864"/>
                    </a:moveTo>
                    <a:cubicBezTo>
                      <a:pt x="726689" y="295864"/>
                      <a:pt x="517018" y="505535"/>
                      <a:pt x="517018" y="764177"/>
                    </a:cubicBezTo>
                    <a:cubicBezTo>
                      <a:pt x="517018" y="1022819"/>
                      <a:pt x="726689" y="1232490"/>
                      <a:pt x="985331" y="1232490"/>
                    </a:cubicBezTo>
                    <a:cubicBezTo>
                      <a:pt x="1243973" y="1232490"/>
                      <a:pt x="1453644" y="1022819"/>
                      <a:pt x="1453644" y="764177"/>
                    </a:cubicBezTo>
                    <a:cubicBezTo>
                      <a:pt x="1453644" y="505535"/>
                      <a:pt x="1243973" y="295864"/>
                      <a:pt x="985331" y="295864"/>
                    </a:cubicBezTo>
                    <a:close/>
                    <a:moveTo>
                      <a:pt x="0" y="0"/>
                    </a:moveTo>
                    <a:lnTo>
                      <a:pt x="1918436" y="0"/>
                    </a:lnTo>
                    <a:lnTo>
                      <a:pt x="1918436" y="1528354"/>
                    </a:lnTo>
                    <a:lnTo>
                      <a:pt x="0" y="1528354"/>
                    </a:lnTo>
                    <a:close/>
                  </a:path>
                </a:pathLst>
              </a:custGeom>
            </p:spPr>
          </p:pic>
          <p:sp>
            <p:nvSpPr>
              <p:cNvPr id="61" name="文本框 60"/>
              <p:cNvSpPr txBox="1"/>
              <p:nvPr/>
            </p:nvSpPr>
            <p:spPr>
              <a:xfrm>
                <a:off x="2505017" y="3219640"/>
                <a:ext cx="746733" cy="523220"/>
              </a:xfrm>
              <a:prstGeom prst="rect">
                <a:avLst/>
              </a:prstGeom>
              <a:noFill/>
            </p:spPr>
            <p:txBody>
              <a:bodyPr wrap="square" rtlCol="0">
                <a:spAutoFit/>
              </a:bodyPr>
              <a:lstStyle/>
              <a:p>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7" name="文本框 56"/>
            <p:cNvSpPr txBox="1"/>
            <p:nvPr/>
          </p:nvSpPr>
          <p:spPr>
            <a:xfrm>
              <a:off x="3124173" y="1902707"/>
              <a:ext cx="2339102" cy="461665"/>
            </a:xfrm>
            <a:prstGeom prst="rect">
              <a:avLst/>
            </a:prstGeom>
            <a:noFill/>
          </p:spPr>
          <p:txBody>
            <a:bodyPr wrap="non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请输入您的标题</a:t>
              </a:r>
            </a:p>
          </p:txBody>
        </p:sp>
        <p:cxnSp>
          <p:nvCxnSpPr>
            <p:cNvPr id="58" name="直接连接符 57"/>
            <p:cNvCxnSpPr/>
            <p:nvPr/>
          </p:nvCxnSpPr>
          <p:spPr>
            <a:xfrm>
              <a:off x="3003556" y="2345133"/>
              <a:ext cx="245971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3123722" y="2385626"/>
              <a:ext cx="2262158"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在此输入小章节标题</a:t>
              </a:r>
            </a:p>
          </p:txBody>
        </p:sp>
      </p:grpSp>
      <p:grpSp>
        <p:nvGrpSpPr>
          <p:cNvPr id="62" name="组合 61"/>
          <p:cNvGrpSpPr/>
          <p:nvPr/>
        </p:nvGrpSpPr>
        <p:grpSpPr>
          <a:xfrm>
            <a:off x="6480332" y="3830315"/>
            <a:ext cx="3536076" cy="953589"/>
            <a:chOff x="1927199" y="1841861"/>
            <a:chExt cx="3536076" cy="953589"/>
          </a:xfrm>
        </p:grpSpPr>
        <p:grpSp>
          <p:nvGrpSpPr>
            <p:cNvPr id="63" name="组合 62"/>
            <p:cNvGrpSpPr/>
            <p:nvPr/>
          </p:nvGrpSpPr>
          <p:grpSpPr>
            <a:xfrm>
              <a:off x="1927199" y="1841861"/>
              <a:ext cx="1196974" cy="953589"/>
              <a:chOff x="2201519" y="2991393"/>
              <a:chExt cx="1196974" cy="953589"/>
            </a:xfrm>
          </p:grpSpPr>
          <p:pic>
            <p:nvPicPr>
              <p:cNvPr id="67" name="图片 6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201519" y="2991393"/>
                <a:ext cx="1196974" cy="953589"/>
              </a:xfrm>
              <a:custGeom>
                <a:avLst/>
                <a:gdLst>
                  <a:gd name="connsiteX0" fmla="*/ 985331 w 1918436"/>
                  <a:gd name="connsiteY0" fmla="*/ 295864 h 1528354"/>
                  <a:gd name="connsiteX1" fmla="*/ 517018 w 1918436"/>
                  <a:gd name="connsiteY1" fmla="*/ 764177 h 1528354"/>
                  <a:gd name="connsiteX2" fmla="*/ 985331 w 1918436"/>
                  <a:gd name="connsiteY2" fmla="*/ 1232490 h 1528354"/>
                  <a:gd name="connsiteX3" fmla="*/ 1453644 w 1918436"/>
                  <a:gd name="connsiteY3" fmla="*/ 764177 h 1528354"/>
                  <a:gd name="connsiteX4" fmla="*/ 985331 w 1918436"/>
                  <a:gd name="connsiteY4" fmla="*/ 295864 h 1528354"/>
                  <a:gd name="connsiteX5" fmla="*/ 0 w 1918436"/>
                  <a:gd name="connsiteY5" fmla="*/ 0 h 1528354"/>
                  <a:gd name="connsiteX6" fmla="*/ 1918436 w 1918436"/>
                  <a:gd name="connsiteY6" fmla="*/ 0 h 1528354"/>
                  <a:gd name="connsiteX7" fmla="*/ 1918436 w 1918436"/>
                  <a:gd name="connsiteY7" fmla="*/ 1528354 h 1528354"/>
                  <a:gd name="connsiteX8" fmla="*/ 0 w 1918436"/>
                  <a:gd name="connsiteY8" fmla="*/ 1528354 h 152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8436" h="1528354">
                    <a:moveTo>
                      <a:pt x="985331" y="295864"/>
                    </a:moveTo>
                    <a:cubicBezTo>
                      <a:pt x="726689" y="295864"/>
                      <a:pt x="517018" y="505535"/>
                      <a:pt x="517018" y="764177"/>
                    </a:cubicBezTo>
                    <a:cubicBezTo>
                      <a:pt x="517018" y="1022819"/>
                      <a:pt x="726689" y="1232490"/>
                      <a:pt x="985331" y="1232490"/>
                    </a:cubicBezTo>
                    <a:cubicBezTo>
                      <a:pt x="1243973" y="1232490"/>
                      <a:pt x="1453644" y="1022819"/>
                      <a:pt x="1453644" y="764177"/>
                    </a:cubicBezTo>
                    <a:cubicBezTo>
                      <a:pt x="1453644" y="505535"/>
                      <a:pt x="1243973" y="295864"/>
                      <a:pt x="985331" y="295864"/>
                    </a:cubicBezTo>
                    <a:close/>
                    <a:moveTo>
                      <a:pt x="0" y="0"/>
                    </a:moveTo>
                    <a:lnTo>
                      <a:pt x="1918436" y="0"/>
                    </a:lnTo>
                    <a:lnTo>
                      <a:pt x="1918436" y="1528354"/>
                    </a:lnTo>
                    <a:lnTo>
                      <a:pt x="0" y="1528354"/>
                    </a:lnTo>
                    <a:close/>
                  </a:path>
                </a:pathLst>
              </a:custGeom>
            </p:spPr>
          </p:pic>
          <p:sp>
            <p:nvSpPr>
              <p:cNvPr id="68" name="文本框 67"/>
              <p:cNvSpPr txBox="1"/>
              <p:nvPr/>
            </p:nvSpPr>
            <p:spPr>
              <a:xfrm>
                <a:off x="2505017" y="3219640"/>
                <a:ext cx="746733" cy="523220"/>
              </a:xfrm>
              <a:prstGeom prst="rect">
                <a:avLst/>
              </a:prstGeom>
              <a:noFill/>
            </p:spPr>
            <p:txBody>
              <a:bodyPr wrap="square" rtlCol="0">
                <a:spAutoFit/>
              </a:bodyPr>
              <a:lstStyle/>
              <a:p>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04</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64" name="文本框 63"/>
            <p:cNvSpPr txBox="1"/>
            <p:nvPr/>
          </p:nvSpPr>
          <p:spPr>
            <a:xfrm>
              <a:off x="3124173" y="1902707"/>
              <a:ext cx="2339102" cy="461665"/>
            </a:xfrm>
            <a:prstGeom prst="rect">
              <a:avLst/>
            </a:prstGeom>
            <a:noFill/>
          </p:spPr>
          <p:txBody>
            <a:bodyPr wrap="non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请输入您的标题</a:t>
              </a:r>
            </a:p>
          </p:txBody>
        </p:sp>
        <p:cxnSp>
          <p:nvCxnSpPr>
            <p:cNvPr id="65" name="直接连接符 64"/>
            <p:cNvCxnSpPr/>
            <p:nvPr/>
          </p:nvCxnSpPr>
          <p:spPr>
            <a:xfrm>
              <a:off x="3003556" y="2345133"/>
              <a:ext cx="245971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3123722" y="2385626"/>
              <a:ext cx="2262158"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在此输入小章节标题</a:t>
              </a:r>
            </a:p>
          </p:txBody>
        </p:sp>
      </p:grpSp>
    </p:spTree>
    <p:extLst>
      <p:ext uri="{BB962C8B-B14F-4D97-AF65-F5344CB8AC3E}">
        <p14:creationId xmlns:p14="http://schemas.microsoft.com/office/powerpoint/2010/main" val="323610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4F1B7-447C-4B1E-98F5-9ED961FD052F}"/>
              </a:ext>
            </a:extLst>
          </p:cNvPr>
          <p:cNvPicPr>
            <a:picLocks noChangeAspect="1"/>
          </p:cNvPicPr>
          <p:nvPr/>
        </p:nvPicPr>
        <p:blipFill>
          <a:blip r:embed="rId2"/>
          <a:stretch>
            <a:fillRect/>
          </a:stretch>
        </p:blipFill>
        <p:spPr>
          <a:xfrm>
            <a:off x="0" y="5196840"/>
            <a:ext cx="12192000" cy="1341120"/>
          </a:xfrm>
          <a:prstGeom prst="rect">
            <a:avLst/>
          </a:prstGeom>
          <a:ln>
            <a:solidFill>
              <a:schemeClr val="bg1"/>
            </a:solidFill>
          </a:ln>
        </p:spPr>
      </p:pic>
      <p:sp>
        <p:nvSpPr>
          <p:cNvPr id="127" name="文本框 126">
            <a:extLst>
              <a:ext uri="{FF2B5EF4-FFF2-40B4-BE49-F238E27FC236}">
                <a16:creationId xmlns:a16="http://schemas.microsoft.com/office/drawing/2014/main" id="{86C0B300-A73D-46CD-886C-6F6DAFDD6601}"/>
              </a:ext>
            </a:extLst>
          </p:cNvPr>
          <p:cNvSpPr txBox="1"/>
          <p:nvPr/>
        </p:nvSpPr>
        <p:spPr>
          <a:xfrm>
            <a:off x="2062480" y="5743642"/>
            <a:ext cx="3291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等线 Light" panose="02010600030101010101" pitchFamily="2" charset="-122"/>
                <a:ea typeface="等线 Light" panose="02010600030101010101" pitchFamily="2" charset="-122"/>
                <a:cs typeface="+mn-cs"/>
              </a:rPr>
              <a:t>崔禹婷</a:t>
            </a:r>
          </a:p>
        </p:txBody>
      </p:sp>
      <p:sp>
        <p:nvSpPr>
          <p:cNvPr id="128" name="文本框 127">
            <a:extLst>
              <a:ext uri="{FF2B5EF4-FFF2-40B4-BE49-F238E27FC236}">
                <a16:creationId xmlns:a16="http://schemas.microsoft.com/office/drawing/2014/main" id="{D56E6DA6-7F09-4B55-A111-B0E6B9DC4AAD}"/>
              </a:ext>
            </a:extLst>
          </p:cNvPr>
          <p:cNvSpPr txBox="1"/>
          <p:nvPr/>
        </p:nvSpPr>
        <p:spPr>
          <a:xfrm>
            <a:off x="7894320" y="5743642"/>
            <a:ext cx="3291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等线 Light" panose="02010600030101010101" pitchFamily="2" charset="-122"/>
                <a:ea typeface="等线 Light" panose="02010600030101010101" pitchFamily="2" charset="-122"/>
                <a:cs typeface="+mn-cs"/>
              </a:rPr>
              <a:t>北京交通大学</a:t>
            </a:r>
          </a:p>
        </p:txBody>
      </p:sp>
      <p:pic>
        <p:nvPicPr>
          <p:cNvPr id="6" name="图片 5" descr="图片包含 黑色, 文字&#10;&#10;描述已自动生成">
            <a:extLst>
              <a:ext uri="{FF2B5EF4-FFF2-40B4-BE49-F238E27FC236}">
                <a16:creationId xmlns:a16="http://schemas.microsoft.com/office/drawing/2014/main" id="{4F0E49DA-5975-48C3-A417-909B8B868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Tree>
    <p:extLst>
      <p:ext uri="{BB962C8B-B14F-4D97-AF65-F5344CB8AC3E}">
        <p14:creationId xmlns:p14="http://schemas.microsoft.com/office/powerpoint/2010/main" val="57580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20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AC2922-81B7-46DE-80C2-0280557DC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5573" y="3686630"/>
            <a:ext cx="2016000" cy="2016000"/>
          </a:xfrm>
          <a:prstGeom prst="rect">
            <a:avLst/>
          </a:prstGeom>
        </p:spPr>
      </p:pic>
    </p:spTree>
    <p:extLst>
      <p:ext uri="{BB962C8B-B14F-4D97-AF65-F5344CB8AC3E}">
        <p14:creationId xmlns:p14="http://schemas.microsoft.com/office/powerpoint/2010/main" val="262544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3201" y="4185683"/>
            <a:ext cx="4252687" cy="3477875"/>
          </a:xfrm>
          <a:prstGeom prst="rect">
            <a:avLst/>
          </a:prstGeom>
        </p:spPr>
        <p:txBody>
          <a:bodyPr wrap="square">
            <a:spAutoFit/>
          </a:bodyPr>
          <a:lstStyle/>
          <a:p>
            <a:r>
              <a:rPr lang="en-US" altLang="zh-CN" sz="22000" b="1" dirty="0">
                <a:solidFill>
                  <a:schemeClr val="bg1">
                    <a:lumMod val="85000"/>
                  </a:schemeClr>
                </a:solidFill>
                <a:latin typeface="微软雅黑" panose="020B0503020204020204" pitchFamily="34" charset="-122"/>
                <a:ea typeface="微软雅黑" panose="020B0503020204020204" pitchFamily="34" charset="-122"/>
              </a:rPr>
              <a:t>01</a:t>
            </a:r>
            <a:endParaRPr lang="zh-CN" altLang="en-US" sz="22000" b="1" dirty="0">
              <a:solidFill>
                <a:schemeClr val="bg1">
                  <a:lumMod val="85000"/>
                </a:schemeClr>
              </a:solidFill>
            </a:endParaRPr>
          </a:p>
        </p:txBody>
      </p:sp>
      <p:sp>
        <p:nvSpPr>
          <p:cNvPr id="2" name="文本框 1"/>
          <p:cNvSpPr txBox="1"/>
          <p:nvPr/>
        </p:nvSpPr>
        <p:spPr>
          <a:xfrm>
            <a:off x="3425372" y="5689461"/>
            <a:ext cx="5384799" cy="1168539"/>
          </a:xfrm>
          <a:prstGeom prst="roundRect">
            <a:avLst>
              <a:gd name="adj" fmla="val 50000"/>
            </a:avLst>
          </a:prstGeom>
          <a:solidFill>
            <a:srgbClr val="005BAC"/>
          </a:solidFill>
        </p:spPr>
        <p:txBody>
          <a:bodyPr wrap="square" rtlCol="0">
            <a:spAutoFit/>
          </a:bodyPr>
          <a:lstStyle/>
          <a:p>
            <a:pPr algn="ctr"/>
            <a:r>
              <a:rPr lang="zh-CN" altLang="en-US" sz="4800" b="1" dirty="0">
                <a:solidFill>
                  <a:schemeClr val="bg1">
                    <a:lumMod val="95000"/>
                  </a:schemeClr>
                </a:solidFill>
                <a:latin typeface="微软雅黑" panose="020B0503020204020204" pitchFamily="34" charset="-122"/>
                <a:ea typeface="微软雅黑" panose="020B0503020204020204" pitchFamily="34" charset="-122"/>
              </a:rPr>
              <a:t>请输入您的标题</a:t>
            </a:r>
          </a:p>
        </p:txBody>
      </p:sp>
    </p:spTree>
    <p:extLst>
      <p:ext uri="{BB962C8B-B14F-4D97-AF65-F5344CB8AC3E}">
        <p14:creationId xmlns:p14="http://schemas.microsoft.com/office/powerpoint/2010/main" val="379586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6980" r="19560"/>
          <a:stretch/>
        </p:blipFill>
        <p:spPr>
          <a:xfrm>
            <a:off x="522515" y="537027"/>
            <a:ext cx="6225738" cy="5341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组合 2"/>
          <p:cNvGrpSpPr/>
          <p:nvPr/>
        </p:nvGrpSpPr>
        <p:grpSpPr>
          <a:xfrm>
            <a:off x="7131933" y="1001487"/>
            <a:ext cx="4653669" cy="5747385"/>
            <a:chOff x="5448276" y="1131590"/>
            <a:chExt cx="3573870" cy="4173171"/>
          </a:xfrm>
        </p:grpSpPr>
        <p:sp>
          <p:nvSpPr>
            <p:cNvPr id="4" name="矩形 3"/>
            <p:cNvSpPr/>
            <p:nvPr/>
          </p:nvSpPr>
          <p:spPr>
            <a:xfrm>
              <a:off x="5448276" y="1131590"/>
              <a:ext cx="3573870" cy="417317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5" name="矩形 4"/>
            <p:cNvSpPr/>
            <p:nvPr/>
          </p:nvSpPr>
          <p:spPr>
            <a:xfrm>
              <a:off x="5671407" y="2067101"/>
              <a:ext cx="3046489" cy="2943927"/>
            </a:xfrm>
            <a:prstGeom prst="rect">
              <a:avLst/>
            </a:prstGeom>
          </p:spPr>
          <p:txBody>
            <a:bodyPr wrap="square">
              <a:spAutoFit/>
            </a:bodyPr>
            <a:lstStyle/>
            <a:p>
              <a:pPr algn="just">
                <a:lnSpc>
                  <a:spcPct val="13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       北京交通大学是教育部直属，教育部、北京市人民政府、中国铁路总公司共建的全国重点大学，“</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211</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工程”“</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985</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工程优势学科创新平台”项目建设高校和具有研究生院的全国首批博士、硕士学位授予高校。</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2017</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年，学校正式进入国家“双一流”建设行列，将围绕优势特色学科，重点建设“智慧交通”世界一流学科领域。</a:t>
              </a:r>
            </a:p>
          </p:txBody>
        </p:sp>
      </p:grpSp>
      <p:sp>
        <p:nvSpPr>
          <p:cNvPr id="6" name="TextBox 2"/>
          <p:cNvSpPr txBox="1"/>
          <p:nvPr/>
        </p:nvSpPr>
        <p:spPr>
          <a:xfrm>
            <a:off x="6239301" y="1353303"/>
            <a:ext cx="3166653" cy="584775"/>
          </a:xfrm>
          <a:prstGeom prst="rect">
            <a:avLst/>
          </a:prstGeom>
          <a:solidFill>
            <a:srgbClr val="005BAC"/>
          </a:solidFill>
        </p:spPr>
        <p:txBody>
          <a:bodyPr wrap="square" rtlCol="0">
            <a:spAutoFit/>
          </a:bodyPr>
          <a:lstStyle/>
          <a:p>
            <a:pPr algn="ctr"/>
            <a:r>
              <a:rPr lang="zh-CN" altLang="en-US" sz="3200" b="1" dirty="0">
                <a:solidFill>
                  <a:schemeClr val="bg1">
                    <a:lumMod val="95000"/>
                  </a:schemeClr>
                </a:solidFill>
                <a:latin typeface="微软雅黑" panose="020B0503020204020204" pitchFamily="34" charset="-122"/>
                <a:ea typeface="微软雅黑" panose="020B0503020204020204" pitchFamily="34" charset="-122"/>
              </a:rPr>
              <a:t>学校简介</a:t>
            </a:r>
          </a:p>
        </p:txBody>
      </p:sp>
    </p:spTree>
    <p:extLst>
      <p:ext uri="{BB962C8B-B14F-4D97-AF65-F5344CB8AC3E}">
        <p14:creationId xmlns:p14="http://schemas.microsoft.com/office/powerpoint/2010/main" val="406751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梯形 2"/>
          <p:cNvSpPr/>
          <p:nvPr/>
        </p:nvSpPr>
        <p:spPr>
          <a:xfrm rot="5400000">
            <a:off x="-317253" y="1638052"/>
            <a:ext cx="4252688" cy="3618184"/>
          </a:xfrm>
          <a:prstGeom prst="trapezoid">
            <a:avLst>
              <a:gd name="adj" fmla="val 1097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4" name="梯形 3"/>
          <p:cNvSpPr/>
          <p:nvPr/>
        </p:nvSpPr>
        <p:spPr>
          <a:xfrm rot="16200000" flipH="1">
            <a:off x="4720773" y="-613229"/>
            <a:ext cx="6858000" cy="8084460"/>
          </a:xfrm>
          <a:prstGeom prst="trapezoid">
            <a:avLst>
              <a:gd name="adj" fmla="val 22063"/>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31763" y="2618936"/>
            <a:ext cx="2954655" cy="1754326"/>
          </a:xfrm>
          <a:prstGeom prst="rect">
            <a:avLst/>
          </a:prstGeom>
          <a:noFill/>
        </p:spPr>
        <p:txBody>
          <a:bodyPr wrap="none" rtlCol="0">
            <a:spAutoFit/>
          </a:bodyPr>
          <a:lstStyle/>
          <a:p>
            <a:pPr>
              <a:lnSpc>
                <a:spcPct val="150000"/>
              </a:lnSpc>
            </a:pPr>
            <a:r>
              <a:rPr lang="zh-CN" altLang="en-US" sz="3600" b="1" dirty="0">
                <a:solidFill>
                  <a:schemeClr val="bg1">
                    <a:lumMod val="95000"/>
                  </a:schemeClr>
                </a:solidFill>
                <a:latin typeface="微软雅黑" panose="020B0503020204020204" pitchFamily="34" charset="-122"/>
                <a:ea typeface="微软雅黑" panose="020B0503020204020204" pitchFamily="34" charset="-122"/>
              </a:rPr>
              <a:t>北京交通大学</a:t>
            </a:r>
            <a:endParaRPr lang="en-US" altLang="zh-CN" sz="3600" b="1" dirty="0">
              <a:solidFill>
                <a:schemeClr val="bg1">
                  <a:lumMod val="9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3600" b="1" dirty="0">
                <a:solidFill>
                  <a:schemeClr val="bg1">
                    <a:lumMod val="95000"/>
                  </a:schemeClr>
                </a:solidFill>
                <a:latin typeface="微软雅黑" panose="020B0503020204020204" pitchFamily="34" charset="-122"/>
                <a:ea typeface="微软雅黑" panose="020B0503020204020204" pitchFamily="34" charset="-122"/>
              </a:rPr>
              <a:t>历史渊源</a:t>
            </a:r>
          </a:p>
        </p:txBody>
      </p:sp>
      <p:sp>
        <p:nvSpPr>
          <p:cNvPr id="6" name="矩形 5"/>
          <p:cNvSpPr/>
          <p:nvPr/>
        </p:nvSpPr>
        <p:spPr>
          <a:xfrm>
            <a:off x="5058229" y="1536174"/>
            <a:ext cx="6705601" cy="3785652"/>
          </a:xfrm>
          <a:prstGeom prst="rect">
            <a:avLst/>
          </a:prstGeom>
        </p:spPr>
        <p:txBody>
          <a:bodyPr wrap="square">
            <a:spAutoFit/>
          </a:bodyPr>
          <a:lstStyle/>
          <a:p>
            <a:pPr indent="457200" algn="just">
              <a:lnSpc>
                <a:spcPct val="120000"/>
              </a:lnSpc>
            </a:pPr>
            <a:r>
              <a:rPr lang="zh-CN" altLang="en-US" sz="2000" dirty="0">
                <a:solidFill>
                  <a:schemeClr val="bg1">
                    <a:lumMod val="95000"/>
                  </a:schemeClr>
                </a:solidFill>
                <a:latin typeface="微软雅黑" panose="020B0503020204020204" pitchFamily="34" charset="-122"/>
                <a:ea typeface="微软雅黑" panose="020B0503020204020204" pitchFamily="34" charset="-122"/>
              </a:rPr>
              <a:t>北京交通大学前身是</a:t>
            </a:r>
            <a:r>
              <a:rPr lang="en-US" altLang="zh-CN" sz="2000" dirty="0">
                <a:solidFill>
                  <a:schemeClr val="bg1">
                    <a:lumMod val="95000"/>
                  </a:schemeClr>
                </a:solidFill>
                <a:latin typeface="微软雅黑" panose="020B0503020204020204" pitchFamily="34" charset="-122"/>
                <a:ea typeface="微软雅黑" panose="020B0503020204020204" pitchFamily="34" charset="-122"/>
              </a:rPr>
              <a:t>1909</a:t>
            </a:r>
            <a:r>
              <a:rPr lang="zh-CN" altLang="en-US" sz="2000" dirty="0">
                <a:solidFill>
                  <a:schemeClr val="bg1">
                    <a:lumMod val="95000"/>
                  </a:schemeClr>
                </a:solidFill>
                <a:latin typeface="微软雅黑" panose="020B0503020204020204" pitchFamily="34" charset="-122"/>
                <a:ea typeface="微软雅黑" panose="020B0503020204020204" pitchFamily="34" charset="-122"/>
              </a:rPr>
              <a:t>年创办的北京铁路管理传习所，是中国近代铁路管理、电信教育的发祥地。作为交通大学三个源头之一，其历史可追溯到</a:t>
            </a:r>
            <a:r>
              <a:rPr lang="en-US" altLang="zh-CN" sz="2000" dirty="0">
                <a:solidFill>
                  <a:schemeClr val="bg1">
                    <a:lumMod val="95000"/>
                  </a:schemeClr>
                </a:solidFill>
                <a:latin typeface="微软雅黑" panose="020B0503020204020204" pitchFamily="34" charset="-122"/>
                <a:ea typeface="微软雅黑" panose="020B0503020204020204" pitchFamily="34" charset="-122"/>
              </a:rPr>
              <a:t>1896</a:t>
            </a:r>
            <a:r>
              <a:rPr lang="zh-CN" altLang="en-US" sz="2000" dirty="0">
                <a:solidFill>
                  <a:schemeClr val="bg1">
                    <a:lumMod val="95000"/>
                  </a:schemeClr>
                </a:solidFill>
                <a:latin typeface="微软雅黑" panose="020B0503020204020204" pitchFamily="34" charset="-122"/>
                <a:ea typeface="微软雅黑" panose="020B0503020204020204" pitchFamily="34" charset="-122"/>
              </a:rPr>
              <a:t>年，与南洋公学、山海关北洋铁路官学堂等有深厚的历史渊源。</a:t>
            </a:r>
            <a:endParaRPr lang="en-US" altLang="zh-CN" sz="2000" dirty="0">
              <a:solidFill>
                <a:schemeClr val="bg1">
                  <a:lumMod val="95000"/>
                </a:schemeClr>
              </a:solidFill>
              <a:latin typeface="微软雅黑" panose="020B0503020204020204" pitchFamily="34" charset="-122"/>
              <a:ea typeface="微软雅黑" panose="020B0503020204020204" pitchFamily="34" charset="-122"/>
            </a:endParaRPr>
          </a:p>
          <a:p>
            <a:pPr indent="457200" algn="just">
              <a:lnSpc>
                <a:spcPct val="120000"/>
              </a:lnSpc>
            </a:pPr>
            <a:r>
              <a:rPr lang="en-US" altLang="zh-CN" sz="2000" dirty="0">
                <a:solidFill>
                  <a:schemeClr val="bg1">
                    <a:lumMod val="95000"/>
                  </a:schemeClr>
                </a:solidFill>
                <a:latin typeface="微软雅黑" panose="020B0503020204020204" pitchFamily="34" charset="-122"/>
                <a:ea typeface="微软雅黑" panose="020B0503020204020204" pitchFamily="34" charset="-122"/>
              </a:rPr>
              <a:t>1923</a:t>
            </a:r>
            <a:r>
              <a:rPr lang="zh-CN" altLang="en-US" sz="2000" dirty="0">
                <a:solidFill>
                  <a:schemeClr val="bg1">
                    <a:lumMod val="95000"/>
                  </a:schemeClr>
                </a:solidFill>
                <a:latin typeface="微软雅黑" panose="020B0503020204020204" pitchFamily="34" charset="-122"/>
                <a:ea typeface="微软雅黑" panose="020B0503020204020204" pitchFamily="34" charset="-122"/>
              </a:rPr>
              <a:t>年用名北京交通大学。</a:t>
            </a:r>
            <a:r>
              <a:rPr lang="en-US" altLang="zh-CN" sz="2000" dirty="0">
                <a:solidFill>
                  <a:schemeClr val="bg1">
                    <a:lumMod val="95000"/>
                  </a:schemeClr>
                </a:solidFill>
                <a:latin typeface="微软雅黑" panose="020B0503020204020204" pitchFamily="34" charset="-122"/>
                <a:ea typeface="微软雅黑" panose="020B0503020204020204" pitchFamily="34" charset="-122"/>
              </a:rPr>
              <a:t>1950</a:t>
            </a:r>
            <a:r>
              <a:rPr lang="zh-CN" altLang="en-US" sz="2000" dirty="0">
                <a:solidFill>
                  <a:schemeClr val="bg1">
                    <a:lumMod val="95000"/>
                  </a:schemeClr>
                </a:solidFill>
                <a:latin typeface="微软雅黑" panose="020B0503020204020204" pitchFamily="34" charset="-122"/>
                <a:ea typeface="微软雅黑" panose="020B0503020204020204" pitchFamily="34" charset="-122"/>
              </a:rPr>
              <a:t>年更名为北方交通大学，隶属铁道部，校名由毛泽东主席亲笔题写。</a:t>
            </a:r>
            <a:r>
              <a:rPr lang="en-US" altLang="zh-CN" sz="2000" dirty="0">
                <a:solidFill>
                  <a:schemeClr val="bg1">
                    <a:lumMod val="95000"/>
                  </a:schemeClr>
                </a:solidFill>
                <a:latin typeface="微软雅黑" panose="020B0503020204020204" pitchFamily="34" charset="-122"/>
                <a:ea typeface="微软雅黑" panose="020B0503020204020204" pitchFamily="34" charset="-122"/>
              </a:rPr>
              <a:t>1952</a:t>
            </a:r>
            <a:r>
              <a:rPr lang="zh-CN" altLang="en-US" sz="2000" dirty="0">
                <a:solidFill>
                  <a:schemeClr val="bg1">
                    <a:lumMod val="95000"/>
                  </a:schemeClr>
                </a:solidFill>
                <a:latin typeface="微软雅黑" panose="020B0503020204020204" pitchFamily="34" charset="-122"/>
                <a:ea typeface="微软雅黑" panose="020B0503020204020204" pitchFamily="34" charset="-122"/>
              </a:rPr>
              <a:t>年经院系调整更名为北京铁道学院，</a:t>
            </a:r>
            <a:r>
              <a:rPr lang="en-US" altLang="zh-CN" sz="2000" dirty="0">
                <a:solidFill>
                  <a:schemeClr val="bg1">
                    <a:lumMod val="95000"/>
                  </a:schemeClr>
                </a:solidFill>
                <a:latin typeface="微软雅黑" panose="020B0503020204020204" pitchFamily="34" charset="-122"/>
                <a:ea typeface="微软雅黑" panose="020B0503020204020204" pitchFamily="34" charset="-122"/>
              </a:rPr>
              <a:t>1970</a:t>
            </a:r>
            <a:r>
              <a:rPr lang="zh-CN" altLang="en-US" sz="2000" dirty="0">
                <a:solidFill>
                  <a:schemeClr val="bg1">
                    <a:lumMod val="95000"/>
                  </a:schemeClr>
                </a:solidFill>
                <a:latin typeface="微软雅黑" panose="020B0503020204020204" pitchFamily="34" charset="-122"/>
                <a:ea typeface="微软雅黑" panose="020B0503020204020204" pitchFamily="34" charset="-122"/>
              </a:rPr>
              <a:t>年恢复使用北方交通大学校名。</a:t>
            </a:r>
            <a:r>
              <a:rPr lang="en-US" altLang="zh-CN" sz="2000" dirty="0">
                <a:solidFill>
                  <a:schemeClr val="bg1">
                    <a:lumMod val="95000"/>
                  </a:schemeClr>
                </a:solidFill>
                <a:latin typeface="微软雅黑" panose="020B0503020204020204" pitchFamily="34" charset="-122"/>
                <a:ea typeface="微软雅黑" panose="020B0503020204020204" pitchFamily="34" charset="-122"/>
              </a:rPr>
              <a:t>1997</a:t>
            </a:r>
            <a:r>
              <a:rPr lang="zh-CN" altLang="en-US" sz="2000" dirty="0">
                <a:solidFill>
                  <a:schemeClr val="bg1">
                    <a:lumMod val="95000"/>
                  </a:schemeClr>
                </a:solidFill>
                <a:latin typeface="微软雅黑" panose="020B0503020204020204" pitchFamily="34" charset="-122"/>
                <a:ea typeface="微软雅黑" panose="020B0503020204020204" pitchFamily="34" charset="-122"/>
              </a:rPr>
              <a:t>年被确定为国家“</a:t>
            </a:r>
            <a:r>
              <a:rPr lang="en-US" altLang="zh-CN" sz="2000" dirty="0">
                <a:solidFill>
                  <a:schemeClr val="bg1">
                    <a:lumMod val="95000"/>
                  </a:schemeClr>
                </a:solidFill>
                <a:latin typeface="微软雅黑" panose="020B0503020204020204" pitchFamily="34" charset="-122"/>
                <a:ea typeface="微软雅黑" panose="020B0503020204020204" pitchFamily="34" charset="-122"/>
              </a:rPr>
              <a:t>211</a:t>
            </a:r>
            <a:r>
              <a:rPr lang="zh-CN" altLang="en-US" sz="2000" dirty="0">
                <a:solidFill>
                  <a:schemeClr val="bg1">
                    <a:lumMod val="95000"/>
                  </a:schemeClr>
                </a:solidFill>
                <a:latin typeface="微软雅黑" panose="020B0503020204020204" pitchFamily="34" charset="-122"/>
                <a:ea typeface="微软雅黑" panose="020B0503020204020204" pitchFamily="34" charset="-122"/>
              </a:rPr>
              <a:t>工程”重点建设高校。</a:t>
            </a:r>
            <a:r>
              <a:rPr lang="en-US" altLang="zh-CN" sz="2000" dirty="0">
                <a:solidFill>
                  <a:schemeClr val="bg1">
                    <a:lumMod val="95000"/>
                  </a:schemeClr>
                </a:solidFill>
                <a:latin typeface="微软雅黑" panose="020B0503020204020204" pitchFamily="34" charset="-122"/>
                <a:ea typeface="微软雅黑" panose="020B0503020204020204" pitchFamily="34" charset="-122"/>
              </a:rPr>
              <a:t>2000</a:t>
            </a:r>
            <a:r>
              <a:rPr lang="zh-CN" altLang="en-US" sz="2000" dirty="0">
                <a:solidFill>
                  <a:schemeClr val="bg1">
                    <a:lumMod val="95000"/>
                  </a:schemeClr>
                </a:solidFill>
                <a:latin typeface="微软雅黑" panose="020B0503020204020204" pitchFamily="34" charset="-122"/>
                <a:ea typeface="微软雅黑" panose="020B0503020204020204" pitchFamily="34" charset="-122"/>
              </a:rPr>
              <a:t>年与北京电力高等专科学校合并，由铁道部划归教育部管理。</a:t>
            </a:r>
            <a:r>
              <a:rPr lang="en-US" altLang="zh-CN" sz="2000" dirty="0">
                <a:solidFill>
                  <a:schemeClr val="bg1">
                    <a:lumMod val="95000"/>
                  </a:schemeClr>
                </a:solidFill>
                <a:latin typeface="微软雅黑" panose="020B0503020204020204" pitchFamily="34" charset="-122"/>
                <a:ea typeface="微软雅黑" panose="020B0503020204020204" pitchFamily="34" charset="-122"/>
              </a:rPr>
              <a:t>2003</a:t>
            </a:r>
            <a:r>
              <a:rPr lang="zh-CN" altLang="en-US" sz="2000" dirty="0">
                <a:solidFill>
                  <a:schemeClr val="bg1">
                    <a:lumMod val="95000"/>
                  </a:schemeClr>
                </a:solidFill>
                <a:latin typeface="微软雅黑" panose="020B0503020204020204" pitchFamily="34" charset="-122"/>
                <a:ea typeface="微软雅黑" panose="020B0503020204020204" pitchFamily="34" charset="-122"/>
              </a:rPr>
              <a:t>年恢复使用北京交通大学校名。</a:t>
            </a:r>
          </a:p>
        </p:txBody>
      </p:sp>
      <p:cxnSp>
        <p:nvCxnSpPr>
          <p:cNvPr id="8" name="直接连接符 7"/>
          <p:cNvCxnSpPr/>
          <p:nvPr/>
        </p:nvCxnSpPr>
        <p:spPr>
          <a:xfrm>
            <a:off x="8897257" y="1320800"/>
            <a:ext cx="32947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79189" y="0"/>
            <a:ext cx="285267" cy="769257"/>
          </a:xfrm>
          <a:prstGeom prst="rect">
            <a:avLst/>
          </a:prstGeom>
          <a:solidFill>
            <a:srgbClr val="005B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cs typeface="+mn-ea"/>
              <a:sym typeface="+mn-lt"/>
            </a:endParaRPr>
          </a:p>
        </p:txBody>
      </p:sp>
      <p:sp>
        <p:nvSpPr>
          <p:cNvPr id="9" name="文本框 8"/>
          <p:cNvSpPr txBox="1"/>
          <p:nvPr/>
        </p:nvSpPr>
        <p:spPr>
          <a:xfrm>
            <a:off x="609600" y="123018"/>
            <a:ext cx="2801258" cy="523220"/>
          </a:xfrm>
          <a:prstGeom prst="rect">
            <a:avLst/>
          </a:prstGeom>
          <a:noFill/>
        </p:spPr>
        <p:txBody>
          <a:bodyPr wrap="square" rtlCol="0" anchor="b">
            <a:spAutoFit/>
          </a:bodyPr>
          <a:lstStyle/>
          <a:p>
            <a:r>
              <a:rPr lang="zh-CN" altLang="en-US" sz="2800" b="1" dirty="0">
                <a:solidFill>
                  <a:srgbClr val="005BAC"/>
                </a:solidFill>
                <a:ea typeface="微软雅黑" panose="020B0503020204020204" pitchFamily="34" charset="-122"/>
                <a:cs typeface="+mn-ea"/>
                <a:sym typeface="+mn-lt"/>
              </a:rPr>
              <a:t>请输入您的标题</a:t>
            </a:r>
          </a:p>
        </p:txBody>
      </p:sp>
    </p:spTree>
    <p:extLst>
      <p:ext uri="{BB962C8B-B14F-4D97-AF65-F5344CB8AC3E}">
        <p14:creationId xmlns:p14="http://schemas.microsoft.com/office/powerpoint/2010/main" val="144759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189" y="0"/>
            <a:ext cx="285267" cy="769257"/>
          </a:xfrm>
          <a:prstGeom prst="rect">
            <a:avLst/>
          </a:prstGeom>
          <a:solidFill>
            <a:srgbClr val="005B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cs typeface="+mn-ea"/>
              <a:sym typeface="+mn-lt"/>
            </a:endParaRPr>
          </a:p>
        </p:txBody>
      </p:sp>
      <p:sp>
        <p:nvSpPr>
          <p:cNvPr id="6" name="文本框 5"/>
          <p:cNvSpPr txBox="1"/>
          <p:nvPr/>
        </p:nvSpPr>
        <p:spPr>
          <a:xfrm>
            <a:off x="609600" y="123018"/>
            <a:ext cx="2801258" cy="523220"/>
          </a:xfrm>
          <a:prstGeom prst="rect">
            <a:avLst/>
          </a:prstGeom>
          <a:noFill/>
        </p:spPr>
        <p:txBody>
          <a:bodyPr wrap="square" rtlCol="0" anchor="b">
            <a:spAutoFit/>
          </a:bodyPr>
          <a:lstStyle/>
          <a:p>
            <a:r>
              <a:rPr lang="zh-CN" altLang="en-US" sz="2800" b="1" dirty="0">
                <a:solidFill>
                  <a:srgbClr val="005BAC"/>
                </a:solidFill>
                <a:ea typeface="微软雅黑" panose="020B0503020204020204" pitchFamily="34" charset="-122"/>
                <a:cs typeface="+mn-ea"/>
                <a:sym typeface="+mn-lt"/>
              </a:rPr>
              <a:t>请输入您的标题</a:t>
            </a: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3351" y="1649550"/>
            <a:ext cx="6726283" cy="4484188"/>
          </a:xfrm>
          <a:prstGeom prst="rect">
            <a:avLst/>
          </a:prstGeom>
        </p:spPr>
      </p:pic>
      <p:sp>
        <p:nvSpPr>
          <p:cNvPr id="10" name="文本框 9"/>
          <p:cNvSpPr txBox="1"/>
          <p:nvPr/>
        </p:nvSpPr>
        <p:spPr>
          <a:xfrm>
            <a:off x="1277257" y="1748618"/>
            <a:ext cx="2801258" cy="523220"/>
          </a:xfrm>
          <a:prstGeom prst="rect">
            <a:avLst/>
          </a:prstGeom>
          <a:noFill/>
        </p:spPr>
        <p:txBody>
          <a:bodyPr wrap="square" rtlCol="0" anchor="b">
            <a:spAutoFit/>
          </a:bodyPr>
          <a:lstStyle/>
          <a:p>
            <a:r>
              <a:rPr lang="zh-CN" altLang="en-US" sz="2800" b="1" dirty="0">
                <a:solidFill>
                  <a:srgbClr val="005BAC"/>
                </a:solidFill>
                <a:ea typeface="微软雅黑" panose="020B0503020204020204" pitchFamily="34" charset="-122"/>
                <a:cs typeface="+mn-ea"/>
                <a:sym typeface="+mn-lt"/>
              </a:rPr>
              <a:t>请输入您的标题</a:t>
            </a:r>
          </a:p>
        </p:txBody>
      </p:sp>
      <p:sp>
        <p:nvSpPr>
          <p:cNvPr id="11" name="文本框 10">
            <a:extLst>
              <a:ext uri="{FF2B5EF4-FFF2-40B4-BE49-F238E27FC236}">
                <a16:creationId xmlns:a16="http://schemas.microsoft.com/office/drawing/2014/main" id="{1A6421FA-88E3-44AD-BDF2-8EEAA7CEF3EB}"/>
              </a:ext>
            </a:extLst>
          </p:cNvPr>
          <p:cNvSpPr txBox="1"/>
          <p:nvPr/>
        </p:nvSpPr>
        <p:spPr>
          <a:xfrm>
            <a:off x="754743" y="2455200"/>
            <a:ext cx="3846286" cy="3416320"/>
          </a:xfrm>
          <a:prstGeom prst="rect">
            <a:avLst/>
          </a:prstGeom>
          <a:noFill/>
          <a:ln w="28575">
            <a:solidFill>
              <a:srgbClr val="005BAC"/>
            </a:solidFill>
            <a:prstDash val="lgDash"/>
          </a:ln>
          <a:effectLst/>
        </p:spPr>
        <p:txBody>
          <a:bodyPr wrap="square" rtlCol="0">
            <a:spAutoFit/>
          </a:bodyPr>
          <a:lstStyle/>
          <a:p>
            <a:pPr>
              <a:lnSpc>
                <a:spcPct val="120000"/>
              </a:lnSpc>
            </a:pPr>
            <a:r>
              <a:rPr lang="zh-CN" altLang="en-US" sz="2000"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endParaRPr lang="en-US" altLang="zh-CN" sz="2000"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endParaRPr>
          </a:p>
          <a:p>
            <a:pPr>
              <a:lnSpc>
                <a:spcPct val="120000"/>
              </a:lnSpc>
            </a:pPr>
            <a:r>
              <a:rPr lang="zh-CN" altLang="en-US" sz="2000"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p>
          <a:p>
            <a:pPr>
              <a:lnSpc>
                <a:spcPct val="120000"/>
              </a:lnSpc>
            </a:pPr>
            <a:r>
              <a:rPr lang="zh-CN" altLang="en-US" sz="2000"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p>
        </p:txBody>
      </p:sp>
    </p:spTree>
    <p:extLst>
      <p:ext uri="{BB962C8B-B14F-4D97-AF65-F5344CB8AC3E}">
        <p14:creationId xmlns:p14="http://schemas.microsoft.com/office/powerpoint/2010/main" val="400332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499817" y="157232"/>
            <a:ext cx="3980577" cy="3477875"/>
          </a:xfrm>
          <a:prstGeom prst="rect">
            <a:avLst/>
          </a:prstGeom>
        </p:spPr>
        <p:txBody>
          <a:bodyPr wrap="square">
            <a:spAutoFit/>
          </a:bodyPr>
          <a:lstStyle/>
          <a:p>
            <a:r>
              <a:rPr lang="en-US" altLang="zh-CN" sz="22000" b="1" dirty="0">
                <a:solidFill>
                  <a:schemeClr val="bg1">
                    <a:lumMod val="85000"/>
                  </a:schemeClr>
                </a:solidFill>
                <a:latin typeface="微软雅黑" panose="020B0503020204020204" pitchFamily="34" charset="-122"/>
                <a:ea typeface="微软雅黑" panose="020B0503020204020204" pitchFamily="34" charset="-122"/>
              </a:rPr>
              <a:t>02</a:t>
            </a:r>
            <a:endParaRPr lang="zh-CN" altLang="en-US" sz="22000" b="1"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5747661" y="2801121"/>
            <a:ext cx="5384799" cy="1168539"/>
          </a:xfrm>
          <a:prstGeom prst="roundRect">
            <a:avLst>
              <a:gd name="adj" fmla="val 50000"/>
            </a:avLst>
          </a:prstGeom>
          <a:solidFill>
            <a:srgbClr val="005BAC"/>
          </a:solidFill>
        </p:spPr>
        <p:txBody>
          <a:bodyPr wrap="square" rtlCol="0">
            <a:spAutoFit/>
          </a:bodyPr>
          <a:lstStyle/>
          <a:p>
            <a:pPr algn="ctr"/>
            <a:r>
              <a:rPr lang="zh-CN" altLang="en-US" sz="4800" b="1" dirty="0">
                <a:solidFill>
                  <a:schemeClr val="bg1">
                    <a:lumMod val="95000"/>
                  </a:schemeClr>
                </a:solidFill>
                <a:latin typeface="微软雅黑" panose="020B0503020204020204" pitchFamily="34" charset="-122"/>
                <a:ea typeface="微软雅黑" panose="020B0503020204020204" pitchFamily="34" charset="-122"/>
              </a:rPr>
              <a:t>请输入您的标题</a:t>
            </a:r>
          </a:p>
        </p:txBody>
      </p:sp>
    </p:spTree>
    <p:extLst>
      <p:ext uri="{BB962C8B-B14F-4D97-AF65-F5344CB8AC3E}">
        <p14:creationId xmlns:p14="http://schemas.microsoft.com/office/powerpoint/2010/main" val="312505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784440" y="1349830"/>
            <a:ext cx="4078514" cy="5036457"/>
            <a:chOff x="8113486" y="841829"/>
            <a:chExt cx="4078514" cy="5036457"/>
          </a:xfrm>
        </p:grpSpPr>
        <p:sp>
          <p:nvSpPr>
            <p:cNvPr id="7" name="矩形 6"/>
            <p:cNvSpPr/>
            <p:nvPr/>
          </p:nvSpPr>
          <p:spPr>
            <a:xfrm>
              <a:off x="8113486" y="841829"/>
              <a:ext cx="4078514" cy="503645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1A6421FA-88E3-44AD-BDF2-8EEAA7CEF3EB}"/>
                </a:ext>
              </a:extLst>
            </p:cNvPr>
            <p:cNvSpPr txBox="1"/>
            <p:nvPr/>
          </p:nvSpPr>
          <p:spPr>
            <a:xfrm>
              <a:off x="8652775" y="2271603"/>
              <a:ext cx="2999935" cy="3046988"/>
            </a:xfrm>
            <a:prstGeom prst="wedgeRectCallout">
              <a:avLst>
                <a:gd name="adj1" fmla="val 56724"/>
                <a:gd name="adj2" fmla="val -22222"/>
              </a:avLst>
            </a:prstGeom>
            <a:noFill/>
            <a:ln>
              <a:noFill/>
            </a:ln>
            <a:effectLst/>
          </p:spPr>
          <p:txBody>
            <a:bodyPr wrap="square" rtlCol="0">
              <a:spAutoFit/>
            </a:bodyPr>
            <a:lstStyle/>
            <a:p>
              <a:pPr>
                <a:lnSpc>
                  <a:spcPct val="120000"/>
                </a:lnSpc>
              </a:pPr>
              <a:r>
                <a:rPr lang="zh-CN" altLang="en-US" sz="2000" dirty="0">
                  <a:solidFill>
                    <a:schemeClr val="bg1">
                      <a:lumMod val="95000"/>
                    </a:schemeClr>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请在此输入内容请在此输入内容请在此输入内容请在此输入内容请在此输入内容请在此输入内容请在此输入内容请在此输入内容请在此输入内容请在此输入内容请在此输入内容请在此输入内容。</a:t>
              </a:r>
            </a:p>
          </p:txBody>
        </p:sp>
        <p:sp>
          <p:nvSpPr>
            <p:cNvPr id="9" name="文本框 8"/>
            <p:cNvSpPr txBox="1"/>
            <p:nvPr/>
          </p:nvSpPr>
          <p:spPr>
            <a:xfrm>
              <a:off x="8851452" y="1328176"/>
              <a:ext cx="2801258" cy="523220"/>
            </a:xfrm>
            <a:prstGeom prst="rect">
              <a:avLst/>
            </a:prstGeom>
            <a:noFill/>
          </p:spPr>
          <p:txBody>
            <a:bodyPr wrap="square" rtlCol="0" anchor="b">
              <a:spAutoFit/>
            </a:bodyPr>
            <a:lstStyle/>
            <a:p>
              <a:r>
                <a:rPr lang="zh-CN" altLang="en-US" sz="2800" b="1" dirty="0">
                  <a:solidFill>
                    <a:schemeClr val="bg1">
                      <a:lumMod val="95000"/>
                    </a:schemeClr>
                  </a:solidFill>
                  <a:ea typeface="微软雅黑" panose="020B0503020204020204" pitchFamily="34" charset="-122"/>
                  <a:cs typeface="+mn-ea"/>
                  <a:sym typeface="+mn-lt"/>
                </a:rPr>
                <a:t>请输入您的标题</a:t>
              </a:r>
            </a:p>
          </p:txBody>
        </p:sp>
        <p:cxnSp>
          <p:nvCxnSpPr>
            <p:cNvPr id="11" name="直接连接符 10"/>
            <p:cNvCxnSpPr/>
            <p:nvPr/>
          </p:nvCxnSpPr>
          <p:spPr>
            <a:xfrm>
              <a:off x="8652775" y="2010700"/>
              <a:ext cx="2999935"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l="27583" t="13779" r="27583"/>
          <a:stretch/>
        </p:blipFill>
        <p:spPr>
          <a:xfrm>
            <a:off x="1392236" y="1349829"/>
            <a:ext cx="2317446" cy="2997198"/>
          </a:xfrm>
          <a:prstGeom prst="rect">
            <a:avLst/>
          </a:prstGeom>
        </p:spPr>
      </p:pic>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t="14197"/>
          <a:stretch/>
        </p:blipFill>
        <p:spPr>
          <a:xfrm>
            <a:off x="4082362" y="1349829"/>
            <a:ext cx="2329399" cy="2997198"/>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t="47870"/>
          <a:stretch/>
        </p:blipFill>
        <p:spPr>
          <a:xfrm>
            <a:off x="1392235" y="4641849"/>
            <a:ext cx="5019525" cy="1744438"/>
          </a:xfrm>
          <a:prstGeom prst="rect">
            <a:avLst/>
          </a:prstGeom>
        </p:spPr>
      </p:pic>
      <p:sp>
        <p:nvSpPr>
          <p:cNvPr id="18" name="矩形 17"/>
          <p:cNvSpPr/>
          <p:nvPr/>
        </p:nvSpPr>
        <p:spPr>
          <a:xfrm>
            <a:off x="179189" y="0"/>
            <a:ext cx="285267" cy="769257"/>
          </a:xfrm>
          <a:prstGeom prst="rect">
            <a:avLst/>
          </a:prstGeom>
          <a:solidFill>
            <a:srgbClr val="005B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cs typeface="+mn-ea"/>
              <a:sym typeface="+mn-lt"/>
            </a:endParaRPr>
          </a:p>
        </p:txBody>
      </p:sp>
      <p:sp>
        <p:nvSpPr>
          <p:cNvPr id="19" name="文本框 18"/>
          <p:cNvSpPr txBox="1"/>
          <p:nvPr/>
        </p:nvSpPr>
        <p:spPr>
          <a:xfrm>
            <a:off x="609600" y="123018"/>
            <a:ext cx="2801258" cy="523220"/>
          </a:xfrm>
          <a:prstGeom prst="rect">
            <a:avLst/>
          </a:prstGeom>
          <a:noFill/>
        </p:spPr>
        <p:txBody>
          <a:bodyPr wrap="square" rtlCol="0" anchor="b">
            <a:spAutoFit/>
          </a:bodyPr>
          <a:lstStyle/>
          <a:p>
            <a:r>
              <a:rPr lang="zh-CN" altLang="en-US" sz="2800" b="1" dirty="0">
                <a:solidFill>
                  <a:srgbClr val="005BAC"/>
                </a:solidFill>
                <a:ea typeface="微软雅黑" panose="020B0503020204020204" pitchFamily="34" charset="-122"/>
                <a:cs typeface="+mn-ea"/>
                <a:sym typeface="+mn-lt"/>
              </a:rPr>
              <a:t>请输入您的标题</a:t>
            </a:r>
          </a:p>
        </p:txBody>
      </p:sp>
    </p:spTree>
    <p:extLst>
      <p:ext uri="{BB962C8B-B14F-4D97-AF65-F5344CB8AC3E}">
        <p14:creationId xmlns:p14="http://schemas.microsoft.com/office/powerpoint/2010/main" val="59743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3763937" y="1444517"/>
            <a:ext cx="4727088" cy="4177731"/>
            <a:chOff x="3830542" y="1414039"/>
            <a:chExt cx="5261143" cy="4649721"/>
          </a:xfrm>
          <a:effectLst>
            <a:outerShdw blurRad="50800" dist="38100" dir="2700000" algn="tl" rotWithShape="0">
              <a:prstClr val="black">
                <a:alpha val="40000"/>
              </a:prstClr>
            </a:outerShdw>
          </a:effectLst>
        </p:grpSpPr>
        <p:grpSp>
          <p:nvGrpSpPr>
            <p:cNvPr id="6" name="组合 5"/>
            <p:cNvGrpSpPr/>
            <p:nvPr/>
          </p:nvGrpSpPr>
          <p:grpSpPr>
            <a:xfrm>
              <a:off x="3830542" y="1414039"/>
              <a:ext cx="5261143" cy="4649721"/>
              <a:chOff x="2739372" y="1263054"/>
              <a:chExt cx="3514424" cy="3105996"/>
            </a:xfrm>
          </p:grpSpPr>
          <p:sp>
            <p:nvSpPr>
              <p:cNvPr id="7" name="椭圆 6"/>
              <p:cNvSpPr/>
              <p:nvPr/>
            </p:nvSpPr>
            <p:spPr>
              <a:xfrm>
                <a:off x="3031934" y="1368109"/>
                <a:ext cx="2892892" cy="2892892"/>
              </a:xfrm>
              <a:prstGeom prst="ellipse">
                <a:avLst/>
              </a:prstGeom>
              <a:noFill/>
              <a:ln w="19050">
                <a:solidFill>
                  <a:srgbClr val="005BAC">
                    <a:alpha val="59000"/>
                  </a:srgb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 name="3"/>
              <p:cNvSpPr/>
              <p:nvPr/>
            </p:nvSpPr>
            <p:spPr bwMode="auto">
              <a:xfrm>
                <a:off x="3417016" y="1263054"/>
                <a:ext cx="585123" cy="585123"/>
              </a:xfrm>
              <a:prstGeom prst="roundRect">
                <a:avLst>
                  <a:gd name="adj" fmla="val 50000"/>
                </a:avLst>
              </a:prstGeom>
              <a:solidFill>
                <a:srgbClr val="005BAC"/>
              </a:solidFill>
              <a:ln w="19050">
                <a:noFill/>
              </a:ln>
            </p:spPr>
            <p:txBody>
              <a:bodyPr lIns="0" tIns="0" rIns="0" bIns="0" anchor="ctr"/>
              <a:lstStyle/>
              <a:p>
                <a:pPr algn="ctr"/>
                <a:r>
                  <a:rPr lang="en-US" sz="3200" b="1" dirty="0">
                    <a:solidFill>
                      <a:schemeClr val="bg1">
                        <a:lumMod val="95000"/>
                      </a:schemeClr>
                    </a:solidFill>
                    <a:latin typeface="Times New Roman" panose="02020603050405020304" pitchFamily="18" charset="0"/>
                    <a:cs typeface="Times New Roman" panose="02020603050405020304" pitchFamily="18" charset="0"/>
                  </a:rPr>
                  <a:t>1</a:t>
                </a:r>
                <a:endParaRPr sz="32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9" name="5"/>
              <p:cNvSpPr/>
              <p:nvPr/>
            </p:nvSpPr>
            <p:spPr bwMode="auto">
              <a:xfrm>
                <a:off x="5017076" y="1285280"/>
                <a:ext cx="585123" cy="585123"/>
              </a:xfrm>
              <a:prstGeom prst="roundRect">
                <a:avLst>
                  <a:gd name="adj" fmla="val 50000"/>
                </a:avLst>
              </a:prstGeom>
              <a:solidFill>
                <a:srgbClr val="005BAC"/>
              </a:solidFill>
              <a:ln w="19050">
                <a:noFill/>
              </a:ln>
            </p:spPr>
            <p:txBody>
              <a:bodyPr lIns="0" tIns="0" rIns="0" bIns="0" anchor="ctr"/>
              <a:lstStyle/>
              <a:p>
                <a:pPr algn="ctr"/>
                <a:r>
                  <a:rPr lang="en-US" sz="3200" b="1" dirty="0">
                    <a:solidFill>
                      <a:schemeClr val="bg1">
                        <a:lumMod val="95000"/>
                      </a:schemeClr>
                    </a:solidFill>
                    <a:latin typeface="Times New Roman" panose="02020603050405020304" pitchFamily="18" charset="0"/>
                    <a:cs typeface="Times New Roman" panose="02020603050405020304" pitchFamily="18" charset="0"/>
                  </a:rPr>
                  <a:t>6</a:t>
                </a:r>
                <a:endParaRPr sz="32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0" name="6"/>
              <p:cNvSpPr/>
              <p:nvPr/>
            </p:nvSpPr>
            <p:spPr bwMode="auto">
              <a:xfrm>
                <a:off x="5668673" y="2519848"/>
                <a:ext cx="585123" cy="585123"/>
              </a:xfrm>
              <a:prstGeom prst="roundRect">
                <a:avLst>
                  <a:gd name="adj" fmla="val 50000"/>
                </a:avLst>
              </a:prstGeom>
              <a:solidFill>
                <a:srgbClr val="005BAC"/>
              </a:solidFill>
              <a:ln w="19050">
                <a:noFill/>
              </a:ln>
            </p:spPr>
            <p:txBody>
              <a:bodyPr lIns="0" tIns="0" rIns="0" bIns="0" anchor="ctr"/>
              <a:lstStyle/>
              <a:p>
                <a:pPr algn="ctr"/>
                <a:r>
                  <a:rPr lang="en-US" sz="3200" b="1" dirty="0">
                    <a:solidFill>
                      <a:schemeClr val="bg1">
                        <a:lumMod val="95000"/>
                      </a:schemeClr>
                    </a:solidFill>
                    <a:latin typeface="Times New Roman" panose="02020603050405020304" pitchFamily="18" charset="0"/>
                    <a:cs typeface="Times New Roman" panose="02020603050405020304" pitchFamily="18" charset="0"/>
                  </a:rPr>
                  <a:t>5</a:t>
                </a:r>
                <a:endParaRPr sz="32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1" name="7"/>
              <p:cNvSpPr/>
              <p:nvPr/>
            </p:nvSpPr>
            <p:spPr bwMode="auto">
              <a:xfrm>
                <a:off x="2739372" y="2519848"/>
                <a:ext cx="585123" cy="585123"/>
              </a:xfrm>
              <a:prstGeom prst="roundRect">
                <a:avLst>
                  <a:gd name="adj" fmla="val 50000"/>
                </a:avLst>
              </a:prstGeom>
              <a:solidFill>
                <a:srgbClr val="005BAC"/>
              </a:solidFill>
              <a:ln w="19050">
                <a:noFill/>
              </a:ln>
            </p:spPr>
            <p:txBody>
              <a:bodyPr lIns="0" tIns="0" rIns="0" bIns="0" anchor="ctr"/>
              <a:lstStyle/>
              <a:p>
                <a:pPr algn="ctr"/>
                <a:r>
                  <a:rPr lang="en-US" sz="3200" b="1" dirty="0">
                    <a:solidFill>
                      <a:schemeClr val="bg1">
                        <a:lumMod val="95000"/>
                      </a:schemeClr>
                    </a:solidFill>
                    <a:latin typeface="Times New Roman" panose="02020603050405020304" pitchFamily="18" charset="0"/>
                    <a:cs typeface="Times New Roman" panose="02020603050405020304" pitchFamily="18" charset="0"/>
                  </a:rPr>
                  <a:t>2</a:t>
                </a:r>
                <a:endParaRPr sz="32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2" name="8"/>
              <p:cNvSpPr/>
              <p:nvPr/>
            </p:nvSpPr>
            <p:spPr bwMode="auto">
              <a:xfrm>
                <a:off x="3417016" y="3783927"/>
                <a:ext cx="585123" cy="585123"/>
              </a:xfrm>
              <a:prstGeom prst="roundRect">
                <a:avLst>
                  <a:gd name="adj" fmla="val 50000"/>
                </a:avLst>
              </a:prstGeom>
              <a:solidFill>
                <a:srgbClr val="005BAC"/>
              </a:solidFill>
              <a:ln w="19050">
                <a:noFill/>
              </a:ln>
            </p:spPr>
            <p:txBody>
              <a:bodyPr lIns="0" tIns="0" rIns="0" bIns="0" anchor="ctr"/>
              <a:lstStyle/>
              <a:p>
                <a:pPr algn="ctr"/>
                <a:r>
                  <a:rPr lang="en-US" sz="3200" b="1" dirty="0">
                    <a:solidFill>
                      <a:schemeClr val="bg1">
                        <a:lumMod val="95000"/>
                      </a:schemeClr>
                    </a:solidFill>
                    <a:latin typeface="Times New Roman" panose="02020603050405020304" pitchFamily="18" charset="0"/>
                    <a:cs typeface="Times New Roman" panose="02020603050405020304" pitchFamily="18" charset="0"/>
                  </a:rPr>
                  <a:t>3</a:t>
                </a:r>
                <a:endParaRPr sz="32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28" name="8"/>
              <p:cNvSpPr/>
              <p:nvPr/>
            </p:nvSpPr>
            <p:spPr bwMode="auto">
              <a:xfrm>
                <a:off x="5017076" y="3783927"/>
                <a:ext cx="585123" cy="585123"/>
              </a:xfrm>
              <a:prstGeom prst="roundRect">
                <a:avLst>
                  <a:gd name="adj" fmla="val 50000"/>
                </a:avLst>
              </a:prstGeom>
              <a:solidFill>
                <a:srgbClr val="005BAC"/>
              </a:solidFill>
              <a:ln w="19050">
                <a:noFill/>
              </a:ln>
            </p:spPr>
            <p:txBody>
              <a:bodyPr lIns="0" tIns="0" rIns="0" bIns="0" anchor="ctr"/>
              <a:lstStyle/>
              <a:p>
                <a:pPr algn="ctr"/>
                <a:r>
                  <a:rPr lang="en-US" sz="3200" b="1" dirty="0">
                    <a:solidFill>
                      <a:schemeClr val="bg1">
                        <a:lumMod val="95000"/>
                      </a:schemeClr>
                    </a:solidFill>
                    <a:latin typeface="Times New Roman" panose="02020603050405020304" pitchFamily="18" charset="0"/>
                    <a:cs typeface="Times New Roman" panose="02020603050405020304" pitchFamily="18" charset="0"/>
                  </a:rPr>
                  <a:t>4</a:t>
                </a:r>
                <a:endParaRPr sz="3200" b="1" dirty="0">
                  <a:solidFill>
                    <a:schemeClr val="bg1">
                      <a:lumMod val="95000"/>
                    </a:schemeClr>
                  </a:solidFill>
                  <a:latin typeface="Times New Roman" panose="02020603050405020304" pitchFamily="18" charset="0"/>
                  <a:cs typeface="Times New Roman" panose="02020603050405020304" pitchFamily="18" charset="0"/>
                </a:endParaRPr>
              </a:p>
            </p:txBody>
          </p:sp>
        </p:gr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8788" r="24651"/>
            <a:stretch/>
          </p:blipFill>
          <p:spPr>
            <a:xfrm>
              <a:off x="4844985" y="2117318"/>
              <a:ext cx="3232256" cy="3232256"/>
            </a:xfrm>
            <a:prstGeom prst="ellipse">
              <a:avLst/>
            </a:prstGeom>
          </p:spPr>
        </p:pic>
      </p:grpSp>
      <p:sp>
        <p:nvSpPr>
          <p:cNvPr id="20" name="文本框 19">
            <a:extLst>
              <a:ext uri="{FF2B5EF4-FFF2-40B4-BE49-F238E27FC236}">
                <a16:creationId xmlns:a16="http://schemas.microsoft.com/office/drawing/2014/main" id="{1A6421FA-88E3-44AD-BDF2-8EEAA7CEF3EB}"/>
              </a:ext>
            </a:extLst>
          </p:cNvPr>
          <p:cNvSpPr txBox="1"/>
          <p:nvPr/>
        </p:nvSpPr>
        <p:spPr>
          <a:xfrm>
            <a:off x="1064424" y="1159306"/>
            <a:ext cx="2999935" cy="1421928"/>
          </a:xfrm>
          <a:prstGeom prst="wedgeRectCallout">
            <a:avLst>
              <a:gd name="adj1" fmla="val 56724"/>
              <a:gd name="adj2" fmla="val -22222"/>
            </a:avLst>
          </a:prstGeom>
          <a:noFill/>
          <a:ln>
            <a:solidFill>
              <a:srgbClr val="005BAC"/>
            </a:solidFill>
          </a:ln>
          <a:effectLst/>
        </p:spPr>
        <p:txBody>
          <a:bodyPr wrap="square" rtlCol="0">
            <a:spAutoFit/>
          </a:bodyPr>
          <a:lstStyle/>
          <a:p>
            <a:pPr>
              <a:lnSpc>
                <a:spcPct val="120000"/>
              </a:lnSpc>
            </a:pPr>
            <a:r>
              <a:rPr lang="zh-CN" altLang="en-US"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p>
        </p:txBody>
      </p:sp>
      <p:sp>
        <p:nvSpPr>
          <p:cNvPr id="21" name="矩形 20"/>
          <p:cNvSpPr/>
          <p:nvPr/>
        </p:nvSpPr>
        <p:spPr>
          <a:xfrm>
            <a:off x="179189" y="0"/>
            <a:ext cx="285267" cy="769257"/>
          </a:xfrm>
          <a:prstGeom prst="rect">
            <a:avLst/>
          </a:prstGeom>
          <a:solidFill>
            <a:srgbClr val="005B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cs typeface="+mn-ea"/>
              <a:sym typeface="+mn-lt"/>
            </a:endParaRPr>
          </a:p>
        </p:txBody>
      </p:sp>
      <p:sp>
        <p:nvSpPr>
          <p:cNvPr id="22" name="文本框 21"/>
          <p:cNvSpPr txBox="1"/>
          <p:nvPr/>
        </p:nvSpPr>
        <p:spPr>
          <a:xfrm>
            <a:off x="609600" y="123018"/>
            <a:ext cx="2801258" cy="523220"/>
          </a:xfrm>
          <a:prstGeom prst="rect">
            <a:avLst/>
          </a:prstGeom>
          <a:noFill/>
        </p:spPr>
        <p:txBody>
          <a:bodyPr wrap="square" rtlCol="0" anchor="b">
            <a:spAutoFit/>
          </a:bodyPr>
          <a:lstStyle/>
          <a:p>
            <a:r>
              <a:rPr lang="zh-CN" altLang="en-US" sz="2800" b="1" dirty="0">
                <a:solidFill>
                  <a:srgbClr val="005BAC"/>
                </a:solidFill>
                <a:ea typeface="微软雅黑" panose="020B0503020204020204" pitchFamily="34" charset="-122"/>
                <a:cs typeface="+mn-ea"/>
                <a:sym typeface="+mn-lt"/>
              </a:rPr>
              <a:t>请输入您的标题</a:t>
            </a:r>
          </a:p>
        </p:txBody>
      </p:sp>
      <p:sp>
        <p:nvSpPr>
          <p:cNvPr id="23" name="文本框 22">
            <a:extLst>
              <a:ext uri="{FF2B5EF4-FFF2-40B4-BE49-F238E27FC236}">
                <a16:creationId xmlns:a16="http://schemas.microsoft.com/office/drawing/2014/main" id="{1A6421FA-88E3-44AD-BDF2-8EEAA7CEF3EB}"/>
              </a:ext>
            </a:extLst>
          </p:cNvPr>
          <p:cNvSpPr txBox="1"/>
          <p:nvPr/>
        </p:nvSpPr>
        <p:spPr>
          <a:xfrm>
            <a:off x="183120" y="3134972"/>
            <a:ext cx="3014040" cy="1421928"/>
          </a:xfrm>
          <a:prstGeom prst="wedgeRectCallout">
            <a:avLst>
              <a:gd name="adj1" fmla="val 56724"/>
              <a:gd name="adj2" fmla="val -22222"/>
            </a:avLst>
          </a:prstGeom>
          <a:noFill/>
          <a:ln>
            <a:solidFill>
              <a:srgbClr val="005BAC"/>
            </a:solidFill>
          </a:ln>
          <a:effectLst/>
        </p:spPr>
        <p:txBody>
          <a:bodyPr wrap="square" rtlCol="0">
            <a:spAutoFit/>
          </a:bodyPr>
          <a:lstStyle/>
          <a:p>
            <a:pPr>
              <a:lnSpc>
                <a:spcPct val="120000"/>
              </a:lnSpc>
            </a:pPr>
            <a:r>
              <a:rPr lang="zh-CN" altLang="en-US"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p>
        </p:txBody>
      </p:sp>
      <p:sp>
        <p:nvSpPr>
          <p:cNvPr id="24" name="文本框 23">
            <a:extLst>
              <a:ext uri="{FF2B5EF4-FFF2-40B4-BE49-F238E27FC236}">
                <a16:creationId xmlns:a16="http://schemas.microsoft.com/office/drawing/2014/main" id="{1A6421FA-88E3-44AD-BDF2-8EEAA7CEF3EB}"/>
              </a:ext>
            </a:extLst>
          </p:cNvPr>
          <p:cNvSpPr txBox="1"/>
          <p:nvPr/>
        </p:nvSpPr>
        <p:spPr>
          <a:xfrm flipH="1">
            <a:off x="8224703" y="1164429"/>
            <a:ext cx="3014040" cy="1421928"/>
          </a:xfrm>
          <a:prstGeom prst="wedgeRectCallout">
            <a:avLst>
              <a:gd name="adj1" fmla="val 56724"/>
              <a:gd name="adj2" fmla="val -22222"/>
            </a:avLst>
          </a:prstGeom>
          <a:noFill/>
          <a:ln>
            <a:solidFill>
              <a:srgbClr val="005BAC"/>
            </a:solidFill>
          </a:ln>
          <a:effectLst/>
        </p:spPr>
        <p:txBody>
          <a:bodyPr wrap="square" rtlCol="0">
            <a:spAutoFit/>
          </a:bodyPr>
          <a:lstStyle/>
          <a:p>
            <a:pPr>
              <a:lnSpc>
                <a:spcPct val="120000"/>
              </a:lnSpc>
            </a:pPr>
            <a:r>
              <a:rPr lang="zh-CN" altLang="en-US"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p>
        </p:txBody>
      </p:sp>
      <p:sp>
        <p:nvSpPr>
          <p:cNvPr id="25" name="文本框 24">
            <a:extLst>
              <a:ext uri="{FF2B5EF4-FFF2-40B4-BE49-F238E27FC236}">
                <a16:creationId xmlns:a16="http://schemas.microsoft.com/office/drawing/2014/main" id="{1A6421FA-88E3-44AD-BDF2-8EEAA7CEF3EB}"/>
              </a:ext>
            </a:extLst>
          </p:cNvPr>
          <p:cNvSpPr txBox="1"/>
          <p:nvPr/>
        </p:nvSpPr>
        <p:spPr>
          <a:xfrm flipH="1">
            <a:off x="9008832" y="3113791"/>
            <a:ext cx="3014040" cy="1421928"/>
          </a:xfrm>
          <a:prstGeom prst="wedgeRectCallout">
            <a:avLst>
              <a:gd name="adj1" fmla="val 56724"/>
              <a:gd name="adj2" fmla="val -22222"/>
            </a:avLst>
          </a:prstGeom>
          <a:noFill/>
          <a:ln>
            <a:solidFill>
              <a:srgbClr val="005BAC"/>
            </a:solidFill>
          </a:ln>
          <a:effectLst/>
        </p:spPr>
        <p:txBody>
          <a:bodyPr wrap="square" rtlCol="0">
            <a:spAutoFit/>
          </a:bodyPr>
          <a:lstStyle/>
          <a:p>
            <a:pPr>
              <a:lnSpc>
                <a:spcPct val="120000"/>
              </a:lnSpc>
            </a:pPr>
            <a:r>
              <a:rPr lang="zh-CN" altLang="en-US"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p>
        </p:txBody>
      </p:sp>
      <p:sp>
        <p:nvSpPr>
          <p:cNvPr id="29" name="文本框 28">
            <a:extLst>
              <a:ext uri="{FF2B5EF4-FFF2-40B4-BE49-F238E27FC236}">
                <a16:creationId xmlns:a16="http://schemas.microsoft.com/office/drawing/2014/main" id="{1A6421FA-88E3-44AD-BDF2-8EEAA7CEF3EB}"/>
              </a:ext>
            </a:extLst>
          </p:cNvPr>
          <p:cNvSpPr txBox="1"/>
          <p:nvPr/>
        </p:nvSpPr>
        <p:spPr>
          <a:xfrm>
            <a:off x="1050319" y="5067096"/>
            <a:ext cx="3014040" cy="1421928"/>
          </a:xfrm>
          <a:prstGeom prst="wedgeRectCallout">
            <a:avLst>
              <a:gd name="adj1" fmla="val 56724"/>
              <a:gd name="adj2" fmla="val -22222"/>
            </a:avLst>
          </a:prstGeom>
          <a:noFill/>
          <a:ln>
            <a:solidFill>
              <a:srgbClr val="005BAC"/>
            </a:solidFill>
          </a:ln>
          <a:effectLst/>
        </p:spPr>
        <p:txBody>
          <a:bodyPr wrap="square" rtlCol="0">
            <a:spAutoFit/>
          </a:bodyPr>
          <a:lstStyle/>
          <a:p>
            <a:pPr>
              <a:lnSpc>
                <a:spcPct val="120000"/>
              </a:lnSpc>
            </a:pPr>
            <a:r>
              <a:rPr lang="zh-CN" altLang="en-US"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p>
        </p:txBody>
      </p:sp>
      <p:sp>
        <p:nvSpPr>
          <p:cNvPr id="30" name="文本框 29">
            <a:extLst>
              <a:ext uri="{FF2B5EF4-FFF2-40B4-BE49-F238E27FC236}">
                <a16:creationId xmlns:a16="http://schemas.microsoft.com/office/drawing/2014/main" id="{1A6421FA-88E3-44AD-BDF2-8EEAA7CEF3EB}"/>
              </a:ext>
            </a:extLst>
          </p:cNvPr>
          <p:cNvSpPr txBox="1"/>
          <p:nvPr/>
        </p:nvSpPr>
        <p:spPr>
          <a:xfrm flipH="1">
            <a:off x="8224703" y="5093818"/>
            <a:ext cx="3014040" cy="1421928"/>
          </a:xfrm>
          <a:prstGeom prst="wedgeRectCallout">
            <a:avLst>
              <a:gd name="adj1" fmla="val 56724"/>
              <a:gd name="adj2" fmla="val -22222"/>
            </a:avLst>
          </a:prstGeom>
          <a:noFill/>
          <a:ln>
            <a:solidFill>
              <a:srgbClr val="005BAC"/>
            </a:solidFill>
          </a:ln>
          <a:effectLst/>
        </p:spPr>
        <p:txBody>
          <a:bodyPr wrap="square" rtlCol="0">
            <a:spAutoFit/>
          </a:bodyPr>
          <a:lstStyle/>
          <a:p>
            <a:pPr>
              <a:lnSpc>
                <a:spcPct val="120000"/>
              </a:lnSpc>
            </a:pPr>
            <a:r>
              <a:rPr lang="zh-CN" altLang="en-US" dirty="0">
                <a:solidFill>
                  <a:srgbClr val="3F403E"/>
                </a:solidFill>
                <a:latin typeface="Arial" panose="020B0604020202020204" pitchFamily="34" charset="0"/>
                <a:ea typeface="Microsoft YaHei" panose="020B0503020204020204" pitchFamily="34" charset="-122"/>
                <a:cs typeface="+mn-ea"/>
                <a:sym typeface="Arial" panose="020B0604020202020204" pitchFamily="34" charset="0"/>
              </a:rPr>
              <a:t>请在此输入内容请在此输入内容请在此输入内容请在此输入内容请在此输入内容请在此输入内容。</a:t>
            </a:r>
          </a:p>
        </p:txBody>
      </p:sp>
    </p:spTree>
    <p:extLst>
      <p:ext uri="{BB962C8B-B14F-4D97-AF65-F5344CB8AC3E}">
        <p14:creationId xmlns:p14="http://schemas.microsoft.com/office/powerpoint/2010/main" val="386836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TotalTime>
  <Words>1595</Words>
  <Application>Microsoft Office PowerPoint</Application>
  <PresentationFormat>宽屏</PresentationFormat>
  <Paragraphs>100</Paragraphs>
  <Slides>22</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22</vt:i4>
      </vt:variant>
    </vt:vector>
  </HeadingPairs>
  <TitlesOfParts>
    <vt:vector size="33" baseType="lpstr">
      <vt:lpstr>微软雅黑</vt:lpstr>
      <vt:lpstr>等线</vt:lpstr>
      <vt:lpstr>等线 Light</vt:lpstr>
      <vt:lpstr>Arial</vt:lpstr>
      <vt:lpstr>Calibri</vt:lpstr>
      <vt:lpstr>Century Gothic</vt:lpstr>
      <vt:lpstr>Segoe UI</vt:lpstr>
      <vt:lpstr>Segoe UI Light</vt:lpstr>
      <vt:lpstr>Times New Roman</vt:lpstr>
      <vt:lpstr>Office 主题​​</vt:lpstr>
      <vt:lpstr>1_OfficePLUS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cuiyt</dc:creator>
  <cp:lastModifiedBy>Yunxuan Liu (Chinasoft International)</cp:lastModifiedBy>
  <cp:revision>63</cp:revision>
  <dcterms:created xsi:type="dcterms:W3CDTF">2019-04-04T01:27:50Z</dcterms:created>
  <dcterms:modified xsi:type="dcterms:W3CDTF">2019-04-19T08:21:00Z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2019-04-19T08:20:59.4821824Z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25bc3baf-0f83-4ace-bb22-05d930051eda</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