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9"/>
  </p:notesMasterIdLst>
  <p:sldIdLst>
    <p:sldId id="264" r:id="rId5"/>
    <p:sldId id="335" r:id="rId6"/>
    <p:sldId id="268" r:id="rId7"/>
    <p:sldId id="267" r:id="rId8"/>
    <p:sldId id="273" r:id="rId9"/>
    <p:sldId id="274" r:id="rId10"/>
    <p:sldId id="291" r:id="rId11"/>
    <p:sldId id="276" r:id="rId12"/>
    <p:sldId id="278" r:id="rId13"/>
    <p:sldId id="331" r:id="rId14"/>
    <p:sldId id="290" r:id="rId15"/>
    <p:sldId id="286" r:id="rId16"/>
    <p:sldId id="271" r:id="rId17"/>
    <p:sldId id="279" r:id="rId18"/>
    <p:sldId id="280" r:id="rId19"/>
    <p:sldId id="289" r:id="rId20"/>
    <p:sldId id="282" r:id="rId21"/>
    <p:sldId id="283" r:id="rId22"/>
    <p:sldId id="287" r:id="rId23"/>
    <p:sldId id="272" r:id="rId24"/>
    <p:sldId id="294" r:id="rId25"/>
    <p:sldId id="295" r:id="rId26"/>
    <p:sldId id="293" r:id="rId27"/>
    <p:sldId id="300" r:id="rId28"/>
    <p:sldId id="270" r:id="rId29"/>
    <p:sldId id="296" r:id="rId30"/>
    <p:sldId id="299" r:id="rId31"/>
    <p:sldId id="297" r:id="rId32"/>
    <p:sldId id="298" r:id="rId33"/>
    <p:sldId id="292" r:id="rId34"/>
    <p:sldId id="266" r:id="rId35"/>
    <p:sldId id="330" r:id="rId36"/>
    <p:sldId id="315" r:id="rId37"/>
    <p:sldId id="316" r:id="rId38"/>
  </p:sldIdLst>
  <p:sldSz cx="12192000" cy="6858000"/>
  <p:notesSz cx="6858000" cy="9144000"/>
  <p:embeddedFontLst>
    <p:embeddedFont>
      <p:font typeface="Arial Black" panose="020B0A04020102020204" pitchFamily="34" charset="0"/>
      <p:bold r:id="rId40"/>
    </p:embeddedFont>
    <p:embeddedFont>
      <p:font typeface="等线" panose="02010600030101010101" pitchFamily="2" charset="-122"/>
      <p:regular r:id="rId41"/>
      <p:bold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微软雅黑" panose="020B0503020204020204" pitchFamily="34" charset="-122"/>
      <p:regular r:id="rId43"/>
      <p:bold r:id="rId44"/>
    </p:embeddedFont>
    <p:embeddedFont>
      <p:font typeface="优设标题黑" panose="00000500000000000000" pitchFamily="2" charset="-122"/>
      <p:regular r:id="rId4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234" userDrawn="1">
          <p15:clr>
            <a:srgbClr val="A4A3A4"/>
          </p15:clr>
        </p15:guide>
        <p15:guide id="4" pos="7401">
          <p15:clr>
            <a:srgbClr val="A4A3A4"/>
          </p15:clr>
        </p15:guide>
        <p15:guide id="5" orient="horz" pos="187">
          <p15:clr>
            <a:srgbClr val="A4A3A4"/>
          </p15:clr>
        </p15:guide>
        <p15:guide id="6" orient="horz" pos="4110">
          <p15:clr>
            <a:srgbClr val="A4A3A4"/>
          </p15:clr>
        </p15:guide>
        <p15:guide id="7" pos="665">
          <p15:clr>
            <a:srgbClr val="A4A3A4"/>
          </p15:clr>
        </p15:guide>
        <p15:guide id="8" pos="7015">
          <p15:clr>
            <a:srgbClr val="A4A3A4"/>
          </p15:clr>
        </p15:guide>
        <p15:guide id="9" orient="horz" pos="7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CECF"/>
    <a:srgbClr val="1F7D7D"/>
    <a:srgbClr val="F2F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65" autoAdjust="0"/>
    <p:restoredTop sz="93390" autoAdjust="0"/>
  </p:normalViewPr>
  <p:slideViewPr>
    <p:cSldViewPr snapToGrid="0">
      <p:cViewPr varScale="1">
        <p:scale>
          <a:sx n="67" d="100"/>
          <a:sy n="67" d="100"/>
        </p:scale>
        <p:origin x="72" y="245"/>
      </p:cViewPr>
      <p:guideLst>
        <p:guide orient="horz" pos="2137"/>
        <p:guide pos="3840"/>
        <p:guide pos="234"/>
        <p:guide pos="7401"/>
        <p:guide orient="horz" pos="187"/>
        <p:guide orient="horz" pos="4110"/>
        <p:guide pos="665"/>
        <p:guide pos="7015"/>
        <p:guide orient="horz" pos="754"/>
      </p:guideLst>
    </p:cSldViewPr>
  </p:slideViewPr>
  <p:outlineViewPr>
    <p:cViewPr>
      <p:scale>
        <a:sx n="25" d="100"/>
        <a:sy n="25" d="100"/>
      </p:scale>
      <p:origin x="0" y="-12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F1C5D5EB-C730-426B-A556-274A9CE5F982}"/>
    <pc:docChg chg="modMainMaster">
      <pc:chgData name="Xin Zhang (FA Talent)" userId="474f572f-8271-4f60-858e-cee871e0aec6" providerId="ADAL" clId="{F1C5D5EB-C730-426B-A556-274A9CE5F982}" dt="2022-01-07T08:16:35.792" v="0"/>
      <pc:docMkLst>
        <pc:docMk/>
      </pc:docMkLst>
      <pc:sldMasterChg chg="modSldLayout">
        <pc:chgData name="Xin Zhang (FA Talent)" userId="474f572f-8271-4f60-858e-cee871e0aec6" providerId="ADAL" clId="{F1C5D5EB-C730-426B-A556-274A9CE5F982}" dt="2022-01-07T08:16:35.792" v="0"/>
        <pc:sldMasterMkLst>
          <pc:docMk/>
          <pc:sldMasterMk cId="0" sldId="2147483648"/>
        </pc:sldMasterMkLst>
        <pc:sldLayoutChg chg="modSp mod">
          <pc:chgData name="Xin Zhang (FA Talent)" userId="474f572f-8271-4f60-858e-cee871e0aec6" providerId="ADAL" clId="{F1C5D5EB-C730-426B-A556-274A9CE5F982}" dt="2022-01-07T08:16:35.792" v="0"/>
          <pc:sldLayoutMkLst>
            <pc:docMk/>
            <pc:sldMasterMk cId="0" sldId="2147483648"/>
            <pc:sldLayoutMk cId="2281793148" sldId="2147483679"/>
          </pc:sldLayoutMkLst>
          <pc:spChg chg="mod">
            <ac:chgData name="Xin Zhang (FA Talent)" userId="474f572f-8271-4f60-858e-cee871e0aec6" providerId="ADAL" clId="{F1C5D5EB-C730-426B-A556-274A9CE5F982}" dt="2022-01-07T08:16:35.792" v="0"/>
            <ac:spMkLst>
              <pc:docMk/>
              <pc:sldMasterMk cId="0" sldId="2147483648"/>
              <pc:sldLayoutMk cId="2281793148" sldId="2147483679"/>
              <ac:spMk id="10" creationId="{9CC8211F-3E83-40F2-8304-DE508C8947BC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31250000000001"/>
          <c:y val="0.25546873428464972"/>
          <c:w val="0.49635420767716537"/>
          <c:h val="0.7445312657153503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AB-48A8-B68F-DEB9539C19A8}"/>
              </c:ext>
            </c:extLst>
          </c:dPt>
          <c:dPt>
            <c:idx val="1"/>
            <c:bubble3D val="0"/>
            <c:spPr>
              <a:solidFill>
                <a:schemeClr val="bg2">
                  <a:lumMod val="9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AAB-48A8-B68F-DEB9539C19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AAB-48A8-B68F-DEB9539C19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AAB-48A8-B68F-DEB9539C19A8}"/>
              </c:ext>
            </c:extLst>
          </c:dPt>
          <c:cat>
            <c:strRef>
              <c:f>Sheet1!$A$2:$A$3</c:f>
              <c:strCache>
                <c:ptCount val="2"/>
                <c:pt idx="0">
                  <c:v>男生</c:v>
                </c:pt>
                <c:pt idx="1">
                  <c:v>女生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103</c:v>
                </c:pt>
                <c:pt idx="1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AAB-48A8-B68F-DEB9539C1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97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765-4CCA-AD68-8B6F0277517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765-4CCA-AD68-8B6F0277517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765-4CCA-AD68-8B6F0277517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765-4CCA-AD68-8B6F0277517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765-4CCA-AD68-8B6F0277517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765-4CCA-AD68-8B6F027751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  <a:alpha val="7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舞蹈</c:v>
                </c:pt>
                <c:pt idx="1">
                  <c:v>小品</c:v>
                </c:pt>
                <c:pt idx="2">
                  <c:v>歌曲</c:v>
                </c:pt>
                <c:pt idx="3">
                  <c:v>魔术</c:v>
                </c:pt>
                <c:pt idx="4">
                  <c:v>相声</c:v>
                </c:pt>
                <c:pt idx="5">
                  <c:v>其他</c:v>
                </c:pt>
                <c:pt idx="6">
                  <c:v>音乐剧</c:v>
                </c:pt>
                <c:pt idx="7">
                  <c:v>器乐</c:v>
                </c:pt>
                <c:pt idx="8">
                  <c:v>双簧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0.55700000000000005</c:v>
                </c:pt>
                <c:pt idx="1">
                  <c:v>0.54800000000000004</c:v>
                </c:pt>
                <c:pt idx="2">
                  <c:v>0.46600000000000003</c:v>
                </c:pt>
                <c:pt idx="3">
                  <c:v>0.35199999999999998</c:v>
                </c:pt>
                <c:pt idx="4">
                  <c:v>0.32900000000000001</c:v>
                </c:pt>
                <c:pt idx="5">
                  <c:v>0.28799999999999998</c:v>
                </c:pt>
                <c:pt idx="6">
                  <c:v>0.26</c:v>
                </c:pt>
                <c:pt idx="7" formatCode="0.00%">
                  <c:v>0.25600000000000001</c:v>
                </c:pt>
                <c:pt idx="8" formatCode="0.00%">
                  <c:v>0.151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765-4CCA-AD68-8B6F027751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axId val="771036304"/>
        <c:axId val="771036960"/>
      </c:barChart>
      <c:catAx>
        <c:axId val="771036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+mn-ea"/>
                <a:ea typeface="+mn-ea"/>
                <a:cs typeface="阿里巴巴普惠体 L" panose="00020600040101010101" pitchFamily="18" charset="-122"/>
              </a:defRPr>
            </a:pPr>
            <a:endParaRPr lang="zh-CN"/>
          </a:p>
        </c:txPr>
        <c:crossAx val="771036960"/>
        <c:crosses val="autoZero"/>
        <c:auto val="1"/>
        <c:lblAlgn val="ctr"/>
        <c:lblOffset val="100"/>
        <c:noMultiLvlLbl val="0"/>
      </c:catAx>
      <c:valAx>
        <c:axId val="7710369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7103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CF-4453-B417-B99940D086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CF-4453-B417-B99940D08613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FE-4B3F-ACD2-C845C173E1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AC52D-E8ED-481A-8C5C-04614F2B17C4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7F575-7458-42D9-9B0C-41DBC390A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7F575-7458-42D9-9B0C-41DBC390AC6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http://pngimg.com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7F575-7458-42D9-9B0C-41DBC390AC6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7F575-7458-42D9-9B0C-41DBC390AC6C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299812" y="228601"/>
            <a:ext cx="11592378" cy="6400800"/>
            <a:chOff x="425092" y="297774"/>
            <a:chExt cx="11341817" cy="6262453"/>
          </a:xfrm>
        </p:grpSpPr>
        <p:sp>
          <p:nvSpPr>
            <p:cNvPr id="9" name="矩形 8"/>
            <p:cNvSpPr/>
            <p:nvPr userDrawn="1"/>
          </p:nvSpPr>
          <p:spPr>
            <a:xfrm>
              <a:off x="444000" y="315000"/>
              <a:ext cx="11304000" cy="622800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 userDrawn="1"/>
          </p:nvSpPr>
          <p:spPr>
            <a:xfrm>
              <a:off x="425092" y="297774"/>
              <a:ext cx="11341817" cy="6262453"/>
            </a:xfrm>
            <a:custGeom>
              <a:avLst/>
              <a:gdLst>
                <a:gd name="connsiteX0" fmla="*/ 10761333 w 11341817"/>
                <a:gd name="connsiteY0" fmla="*/ 6154180 h 6262453"/>
                <a:gd name="connsiteX1" fmla="*/ 10939153 w 11341817"/>
                <a:gd name="connsiteY1" fmla="*/ 6154180 h 6262453"/>
                <a:gd name="connsiteX2" fmla="*/ 11041998 w 11341817"/>
                <a:gd name="connsiteY2" fmla="*/ 6241962 h 6262453"/>
                <a:gd name="connsiteX3" fmla="*/ 10888693 w 11341817"/>
                <a:gd name="connsiteY3" fmla="*/ 6262054 h 6262453"/>
                <a:gd name="connsiteX4" fmla="*/ 10485236 w 11341817"/>
                <a:gd name="connsiteY4" fmla="*/ 6154180 h 6262453"/>
                <a:gd name="connsiteX5" fmla="*/ 10663371 w 11341817"/>
                <a:gd name="connsiteY5" fmla="*/ 6154180 h 6262453"/>
                <a:gd name="connsiteX6" fmla="*/ 10697296 w 11341817"/>
                <a:gd name="connsiteY6" fmla="*/ 6184016 h 6262453"/>
                <a:gd name="connsiteX7" fmla="*/ 10760729 w 11341817"/>
                <a:gd name="connsiteY7" fmla="*/ 6243812 h 6262453"/>
                <a:gd name="connsiteX8" fmla="*/ 10692165 w 11341817"/>
                <a:gd name="connsiteY8" fmla="*/ 6261012 h 6262453"/>
                <a:gd name="connsiteX9" fmla="*/ 10535532 w 11341817"/>
                <a:gd name="connsiteY9" fmla="*/ 6196390 h 6262453"/>
                <a:gd name="connsiteX10" fmla="*/ 10207357 w 11341817"/>
                <a:gd name="connsiteY10" fmla="*/ 6154180 h 6262453"/>
                <a:gd name="connsiteX11" fmla="*/ 10387017 w 11341817"/>
                <a:gd name="connsiteY11" fmla="*/ 6154180 h 6262453"/>
                <a:gd name="connsiteX12" fmla="*/ 10489981 w 11341817"/>
                <a:gd name="connsiteY12" fmla="*/ 6241962 h 6262453"/>
                <a:gd name="connsiteX13" fmla="*/ 10318346 w 11341817"/>
                <a:gd name="connsiteY13" fmla="*/ 6248662 h 6262453"/>
                <a:gd name="connsiteX14" fmla="*/ 9931288 w 11341817"/>
                <a:gd name="connsiteY14" fmla="*/ 6154180 h 6262453"/>
                <a:gd name="connsiteX15" fmla="*/ 10112586 w 11341817"/>
                <a:gd name="connsiteY15" fmla="*/ 6154180 h 6262453"/>
                <a:gd name="connsiteX16" fmla="*/ 10215868 w 11341817"/>
                <a:gd name="connsiteY16" fmla="*/ 6241962 h 6262453"/>
                <a:gd name="connsiteX17" fmla="*/ 10058763 w 11341817"/>
                <a:gd name="connsiteY17" fmla="*/ 6262155 h 6262453"/>
                <a:gd name="connsiteX18" fmla="*/ 9934555 w 11341817"/>
                <a:gd name="connsiteY18" fmla="*/ 6156950 h 6262453"/>
                <a:gd name="connsiteX19" fmla="*/ 9653312 w 11341817"/>
                <a:gd name="connsiteY19" fmla="*/ 6154180 h 6262453"/>
                <a:gd name="connsiteX20" fmla="*/ 9833833 w 11341817"/>
                <a:gd name="connsiteY20" fmla="*/ 6154180 h 6262453"/>
                <a:gd name="connsiteX21" fmla="*/ 9936660 w 11341817"/>
                <a:gd name="connsiteY21" fmla="*/ 6241962 h 6262453"/>
                <a:gd name="connsiteX22" fmla="*/ 9778500 w 11341817"/>
                <a:gd name="connsiteY22" fmla="*/ 6262175 h 6262453"/>
                <a:gd name="connsiteX23" fmla="*/ 9376083 w 11341817"/>
                <a:gd name="connsiteY23" fmla="*/ 6154180 h 6262453"/>
                <a:gd name="connsiteX24" fmla="*/ 9559626 w 11341817"/>
                <a:gd name="connsiteY24" fmla="*/ 6154180 h 6262453"/>
                <a:gd name="connsiteX25" fmla="*/ 9576285 w 11341817"/>
                <a:gd name="connsiteY25" fmla="*/ 6168364 h 6262453"/>
                <a:gd name="connsiteX26" fmla="*/ 9657230 w 11341817"/>
                <a:gd name="connsiteY26" fmla="*/ 6245137 h 6262453"/>
                <a:gd name="connsiteX27" fmla="*/ 9582168 w 11341817"/>
                <a:gd name="connsiteY27" fmla="*/ 6261012 h 6262453"/>
                <a:gd name="connsiteX28" fmla="*/ 9500042 w 11341817"/>
                <a:gd name="connsiteY28" fmla="*/ 6261012 h 6262453"/>
                <a:gd name="connsiteX29" fmla="*/ 9102731 w 11341817"/>
                <a:gd name="connsiteY29" fmla="*/ 6154180 h 6262453"/>
                <a:gd name="connsiteX30" fmla="*/ 9281865 w 11341817"/>
                <a:gd name="connsiteY30" fmla="*/ 6154180 h 6262453"/>
                <a:gd name="connsiteX31" fmla="*/ 9385341 w 11341817"/>
                <a:gd name="connsiteY31" fmla="*/ 6241962 h 6262453"/>
                <a:gd name="connsiteX32" fmla="*/ 9213446 w 11341817"/>
                <a:gd name="connsiteY32" fmla="*/ 6248710 h 6262453"/>
                <a:gd name="connsiteX33" fmla="*/ 9142719 w 11341817"/>
                <a:gd name="connsiteY33" fmla="*/ 6188186 h 6262453"/>
                <a:gd name="connsiteX34" fmla="*/ 8823576 w 11341817"/>
                <a:gd name="connsiteY34" fmla="*/ 6154180 h 6262453"/>
                <a:gd name="connsiteX35" fmla="*/ 9002762 w 11341817"/>
                <a:gd name="connsiteY35" fmla="*/ 6154180 h 6262453"/>
                <a:gd name="connsiteX36" fmla="*/ 9105778 w 11341817"/>
                <a:gd name="connsiteY36" fmla="*/ 6241962 h 6262453"/>
                <a:gd name="connsiteX37" fmla="*/ 8934046 w 11341817"/>
                <a:gd name="connsiteY37" fmla="*/ 6248489 h 6262453"/>
                <a:gd name="connsiteX38" fmla="*/ 8548322 w 11341817"/>
                <a:gd name="connsiteY38" fmla="*/ 6154180 h 6262453"/>
                <a:gd name="connsiteX39" fmla="*/ 8726314 w 11341817"/>
                <a:gd name="connsiteY39" fmla="*/ 6154180 h 6262453"/>
                <a:gd name="connsiteX40" fmla="*/ 8829896 w 11341817"/>
                <a:gd name="connsiteY40" fmla="*/ 6241962 h 6262453"/>
                <a:gd name="connsiteX41" fmla="*/ 8674147 w 11341817"/>
                <a:gd name="connsiteY41" fmla="*/ 6262162 h 6262453"/>
                <a:gd name="connsiteX42" fmla="*/ 8270084 w 11341817"/>
                <a:gd name="connsiteY42" fmla="*/ 6154180 h 6262453"/>
                <a:gd name="connsiteX43" fmla="*/ 8449578 w 11341817"/>
                <a:gd name="connsiteY43" fmla="*/ 6154180 h 6262453"/>
                <a:gd name="connsiteX44" fmla="*/ 8552327 w 11341817"/>
                <a:gd name="connsiteY44" fmla="*/ 6241962 h 6262453"/>
                <a:gd name="connsiteX45" fmla="*/ 8396743 w 11341817"/>
                <a:gd name="connsiteY45" fmla="*/ 6262117 h 6262453"/>
                <a:gd name="connsiteX46" fmla="*/ 7994296 w 11341817"/>
                <a:gd name="connsiteY46" fmla="*/ 6154180 h 6262453"/>
                <a:gd name="connsiteX47" fmla="*/ 8173172 w 11341817"/>
                <a:gd name="connsiteY47" fmla="*/ 6154180 h 6262453"/>
                <a:gd name="connsiteX48" fmla="*/ 8187050 w 11341817"/>
                <a:gd name="connsiteY48" fmla="*/ 6166270 h 6262453"/>
                <a:gd name="connsiteX49" fmla="*/ 8253389 w 11341817"/>
                <a:gd name="connsiteY49" fmla="*/ 6227543 h 6262453"/>
                <a:gd name="connsiteX50" fmla="*/ 8283933 w 11341817"/>
                <a:gd name="connsiteY50" fmla="*/ 6261012 h 6262453"/>
                <a:gd name="connsiteX51" fmla="*/ 8204417 w 11341817"/>
                <a:gd name="connsiteY51" fmla="*/ 6261012 h 6262453"/>
                <a:gd name="connsiteX52" fmla="*/ 8050838 w 11341817"/>
                <a:gd name="connsiteY52" fmla="*/ 6200563 h 6262453"/>
                <a:gd name="connsiteX53" fmla="*/ 7718429 w 11341817"/>
                <a:gd name="connsiteY53" fmla="*/ 6154180 h 6262453"/>
                <a:gd name="connsiteX54" fmla="*/ 7893520 w 11341817"/>
                <a:gd name="connsiteY54" fmla="*/ 6154180 h 6262453"/>
                <a:gd name="connsiteX55" fmla="*/ 7924492 w 11341817"/>
                <a:gd name="connsiteY55" fmla="*/ 6181305 h 6262453"/>
                <a:gd name="connsiteX56" fmla="*/ 7992129 w 11341817"/>
                <a:gd name="connsiteY56" fmla="*/ 6243470 h 6262453"/>
                <a:gd name="connsiteX57" fmla="*/ 7915929 w 11341817"/>
                <a:gd name="connsiteY57" fmla="*/ 6254600 h 6262453"/>
                <a:gd name="connsiteX58" fmla="*/ 7751674 w 11341817"/>
                <a:gd name="connsiteY58" fmla="*/ 6182287 h 6262453"/>
                <a:gd name="connsiteX59" fmla="*/ 7439617 w 11341817"/>
                <a:gd name="connsiteY59" fmla="*/ 6154180 h 6262453"/>
                <a:gd name="connsiteX60" fmla="*/ 7620960 w 11341817"/>
                <a:gd name="connsiteY60" fmla="*/ 6154180 h 6262453"/>
                <a:gd name="connsiteX61" fmla="*/ 7725673 w 11341817"/>
                <a:gd name="connsiteY61" fmla="*/ 6241962 h 6262453"/>
                <a:gd name="connsiteX62" fmla="*/ 7549746 w 11341817"/>
                <a:gd name="connsiteY62" fmla="*/ 6248173 h 6262453"/>
                <a:gd name="connsiteX63" fmla="*/ 7165563 w 11341817"/>
                <a:gd name="connsiteY63" fmla="*/ 6154180 h 6262453"/>
                <a:gd name="connsiteX64" fmla="*/ 7344215 w 11341817"/>
                <a:gd name="connsiteY64" fmla="*/ 6154180 h 6262453"/>
                <a:gd name="connsiteX65" fmla="*/ 7447104 w 11341817"/>
                <a:gd name="connsiteY65" fmla="*/ 6241962 h 6262453"/>
                <a:gd name="connsiteX66" fmla="*/ 7287458 w 11341817"/>
                <a:gd name="connsiteY66" fmla="*/ 6262217 h 6262453"/>
                <a:gd name="connsiteX67" fmla="*/ 7233995 w 11341817"/>
                <a:gd name="connsiteY67" fmla="*/ 6213989 h 6262453"/>
                <a:gd name="connsiteX68" fmla="*/ 7176100 w 11341817"/>
                <a:gd name="connsiteY68" fmla="*/ 6163141 h 6262453"/>
                <a:gd name="connsiteX69" fmla="*/ 6885958 w 11341817"/>
                <a:gd name="connsiteY69" fmla="*/ 6154180 h 6262453"/>
                <a:gd name="connsiteX70" fmla="*/ 7066016 w 11341817"/>
                <a:gd name="connsiteY70" fmla="*/ 6154180 h 6262453"/>
                <a:gd name="connsiteX71" fmla="*/ 7075148 w 11341817"/>
                <a:gd name="connsiteY71" fmla="*/ 6162094 h 6262453"/>
                <a:gd name="connsiteX72" fmla="*/ 7111064 w 11341817"/>
                <a:gd name="connsiteY72" fmla="*/ 6194042 h 6262453"/>
                <a:gd name="connsiteX73" fmla="*/ 7168746 w 11341817"/>
                <a:gd name="connsiteY73" fmla="*/ 6247723 h 6262453"/>
                <a:gd name="connsiteX74" fmla="*/ 7011437 w 11341817"/>
                <a:gd name="connsiteY74" fmla="*/ 6261012 h 6262453"/>
                <a:gd name="connsiteX75" fmla="*/ 6612080 w 11341817"/>
                <a:gd name="connsiteY75" fmla="*/ 6154180 h 6262453"/>
                <a:gd name="connsiteX76" fmla="*/ 6789985 w 11341817"/>
                <a:gd name="connsiteY76" fmla="*/ 6154180 h 6262453"/>
                <a:gd name="connsiteX77" fmla="*/ 6829356 w 11341817"/>
                <a:gd name="connsiteY77" fmla="*/ 6188475 h 6262453"/>
                <a:gd name="connsiteX78" fmla="*/ 6887229 w 11341817"/>
                <a:gd name="connsiteY78" fmla="*/ 6243812 h 6262453"/>
                <a:gd name="connsiteX79" fmla="*/ 6818688 w 11341817"/>
                <a:gd name="connsiteY79" fmla="*/ 6261012 h 6262453"/>
                <a:gd name="connsiteX80" fmla="*/ 6674865 w 11341817"/>
                <a:gd name="connsiteY80" fmla="*/ 6207037 h 6262453"/>
                <a:gd name="connsiteX81" fmla="*/ 6636315 w 11341817"/>
                <a:gd name="connsiteY81" fmla="*/ 6174657 h 6262453"/>
                <a:gd name="connsiteX82" fmla="*/ 6334393 w 11341817"/>
                <a:gd name="connsiteY82" fmla="*/ 6154180 h 6262453"/>
                <a:gd name="connsiteX83" fmla="*/ 6513622 w 11341817"/>
                <a:gd name="connsiteY83" fmla="*/ 6154180 h 6262453"/>
                <a:gd name="connsiteX84" fmla="*/ 6616331 w 11341817"/>
                <a:gd name="connsiteY84" fmla="*/ 6241962 h 6262453"/>
                <a:gd name="connsiteX85" fmla="*/ 6444846 w 11341817"/>
                <a:gd name="connsiteY85" fmla="*/ 6248636 h 6262453"/>
                <a:gd name="connsiteX86" fmla="*/ 6057224 w 11341817"/>
                <a:gd name="connsiteY86" fmla="*/ 6154180 h 6262453"/>
                <a:gd name="connsiteX87" fmla="*/ 6237615 w 11341817"/>
                <a:gd name="connsiteY87" fmla="*/ 6154180 h 6262453"/>
                <a:gd name="connsiteX88" fmla="*/ 6242797 w 11341817"/>
                <a:gd name="connsiteY88" fmla="*/ 6158582 h 6262453"/>
                <a:gd name="connsiteX89" fmla="*/ 6305146 w 11341817"/>
                <a:gd name="connsiteY89" fmla="*/ 6213119 h 6262453"/>
                <a:gd name="connsiteX90" fmla="*/ 6343246 w 11341817"/>
                <a:gd name="connsiteY90" fmla="*/ 6248195 h 6262453"/>
                <a:gd name="connsiteX91" fmla="*/ 6182464 w 11341817"/>
                <a:gd name="connsiteY91" fmla="*/ 6261012 h 6262453"/>
                <a:gd name="connsiteX92" fmla="*/ 6059655 w 11341817"/>
                <a:gd name="connsiteY92" fmla="*/ 6156254 h 6262453"/>
                <a:gd name="connsiteX93" fmla="*/ 5781725 w 11341817"/>
                <a:gd name="connsiteY93" fmla="*/ 6154180 h 6262453"/>
                <a:gd name="connsiteX94" fmla="*/ 5959519 w 11341817"/>
                <a:gd name="connsiteY94" fmla="*/ 6154180 h 6262453"/>
                <a:gd name="connsiteX95" fmla="*/ 5968472 w 11341817"/>
                <a:gd name="connsiteY95" fmla="*/ 6161906 h 6262453"/>
                <a:gd name="connsiteX96" fmla="*/ 6006696 w 11341817"/>
                <a:gd name="connsiteY96" fmla="*/ 6195545 h 6262453"/>
                <a:gd name="connsiteX97" fmla="*/ 6063846 w 11341817"/>
                <a:gd name="connsiteY97" fmla="*/ 6247270 h 6262453"/>
                <a:gd name="connsiteX98" fmla="*/ 5906093 w 11341817"/>
                <a:gd name="connsiteY98" fmla="*/ 6261012 h 6262453"/>
                <a:gd name="connsiteX99" fmla="*/ 5506637 w 11341817"/>
                <a:gd name="connsiteY99" fmla="*/ 6154180 h 6262453"/>
                <a:gd name="connsiteX100" fmla="*/ 5682598 w 11341817"/>
                <a:gd name="connsiteY100" fmla="*/ 6154180 h 6262453"/>
                <a:gd name="connsiteX101" fmla="*/ 5692995 w 11341817"/>
                <a:gd name="connsiteY101" fmla="*/ 6163070 h 6262453"/>
                <a:gd name="connsiteX102" fmla="*/ 5743464 w 11341817"/>
                <a:gd name="connsiteY102" fmla="*/ 6206217 h 6262453"/>
                <a:gd name="connsiteX103" fmla="*/ 5790796 w 11341817"/>
                <a:gd name="connsiteY103" fmla="*/ 6253842 h 6262453"/>
                <a:gd name="connsiteX104" fmla="*/ 5712729 w 11341817"/>
                <a:gd name="connsiteY104" fmla="*/ 6261012 h 6262453"/>
                <a:gd name="connsiteX105" fmla="*/ 5519245 w 11341817"/>
                <a:gd name="connsiteY105" fmla="*/ 6164818 h 6262453"/>
                <a:gd name="connsiteX106" fmla="*/ 5229545 w 11341817"/>
                <a:gd name="connsiteY106" fmla="*/ 6154180 h 6262453"/>
                <a:gd name="connsiteX107" fmla="*/ 5405191 w 11341817"/>
                <a:gd name="connsiteY107" fmla="*/ 6154180 h 6262453"/>
                <a:gd name="connsiteX108" fmla="*/ 5406118 w 11341817"/>
                <a:gd name="connsiteY108" fmla="*/ 6154986 h 6262453"/>
                <a:gd name="connsiteX109" fmla="*/ 5502929 w 11341817"/>
                <a:gd name="connsiteY109" fmla="*/ 6243394 h 6262453"/>
                <a:gd name="connsiteX110" fmla="*/ 5426730 w 11341817"/>
                <a:gd name="connsiteY110" fmla="*/ 6254600 h 6262453"/>
                <a:gd name="connsiteX111" fmla="*/ 5262708 w 11341817"/>
                <a:gd name="connsiteY111" fmla="*/ 6182300 h 6262453"/>
                <a:gd name="connsiteX112" fmla="*/ 4950141 w 11341817"/>
                <a:gd name="connsiteY112" fmla="*/ 6154180 h 6262453"/>
                <a:gd name="connsiteX113" fmla="*/ 5129116 w 11341817"/>
                <a:gd name="connsiteY113" fmla="*/ 6154180 h 6262453"/>
                <a:gd name="connsiteX114" fmla="*/ 5232005 w 11341817"/>
                <a:gd name="connsiteY114" fmla="*/ 6241962 h 6262453"/>
                <a:gd name="connsiteX115" fmla="*/ 5060546 w 11341817"/>
                <a:gd name="connsiteY115" fmla="*/ 6248409 h 6262453"/>
                <a:gd name="connsiteX116" fmla="*/ 4674218 w 11341817"/>
                <a:gd name="connsiteY116" fmla="*/ 6154180 h 6262453"/>
                <a:gd name="connsiteX117" fmla="*/ 4854412 w 11341817"/>
                <a:gd name="connsiteY117" fmla="*/ 6154180 h 6262453"/>
                <a:gd name="connsiteX118" fmla="*/ 4957451 w 11341817"/>
                <a:gd name="connsiteY118" fmla="*/ 6241962 h 6262453"/>
                <a:gd name="connsiteX119" fmla="*/ 4801305 w 11341817"/>
                <a:gd name="connsiteY119" fmla="*/ 6262147 h 6262453"/>
                <a:gd name="connsiteX120" fmla="*/ 4395626 w 11341817"/>
                <a:gd name="connsiteY120" fmla="*/ 6154180 h 6262453"/>
                <a:gd name="connsiteX121" fmla="*/ 4573195 w 11341817"/>
                <a:gd name="connsiteY121" fmla="*/ 6154180 h 6262453"/>
                <a:gd name="connsiteX122" fmla="*/ 4596851 w 11341817"/>
                <a:gd name="connsiteY122" fmla="*/ 6174702 h 6262453"/>
                <a:gd name="connsiteX123" fmla="*/ 4680222 w 11341817"/>
                <a:gd name="connsiteY123" fmla="*/ 6249407 h 6262453"/>
                <a:gd name="connsiteX124" fmla="*/ 4604054 w 11341817"/>
                <a:gd name="connsiteY124" fmla="*/ 6261012 h 6262453"/>
                <a:gd name="connsiteX125" fmla="*/ 4520710 w 11341817"/>
                <a:gd name="connsiteY125" fmla="*/ 6261012 h 6262453"/>
                <a:gd name="connsiteX126" fmla="*/ 4119658 w 11341817"/>
                <a:gd name="connsiteY126" fmla="*/ 6154180 h 6262453"/>
                <a:gd name="connsiteX127" fmla="*/ 4302277 w 11341817"/>
                <a:gd name="connsiteY127" fmla="*/ 6154180 h 6262453"/>
                <a:gd name="connsiteX128" fmla="*/ 4314343 w 11341817"/>
                <a:gd name="connsiteY128" fmla="*/ 6164480 h 6262453"/>
                <a:gd name="connsiteX129" fmla="*/ 4399549 w 11341817"/>
                <a:gd name="connsiteY129" fmla="*/ 6245137 h 6262453"/>
                <a:gd name="connsiteX130" fmla="*/ 4325678 w 11341817"/>
                <a:gd name="connsiteY130" fmla="*/ 6261012 h 6262453"/>
                <a:gd name="connsiteX131" fmla="*/ 4244861 w 11341817"/>
                <a:gd name="connsiteY131" fmla="*/ 6261012 h 6262453"/>
                <a:gd name="connsiteX132" fmla="*/ 3843953 w 11341817"/>
                <a:gd name="connsiteY132" fmla="*/ 6154180 h 6262453"/>
                <a:gd name="connsiteX133" fmla="*/ 4024263 w 11341817"/>
                <a:gd name="connsiteY133" fmla="*/ 6154180 h 6262453"/>
                <a:gd name="connsiteX134" fmla="*/ 4127459 w 11341817"/>
                <a:gd name="connsiteY134" fmla="*/ 6241962 h 6262453"/>
                <a:gd name="connsiteX135" fmla="*/ 3955646 w 11341817"/>
                <a:gd name="connsiteY135" fmla="*/ 6248612 h 6262453"/>
                <a:gd name="connsiteX136" fmla="*/ 3566247 w 11341817"/>
                <a:gd name="connsiteY136" fmla="*/ 6154180 h 6262453"/>
                <a:gd name="connsiteX137" fmla="*/ 3746750 w 11341817"/>
                <a:gd name="connsiteY137" fmla="*/ 6154180 h 6262453"/>
                <a:gd name="connsiteX138" fmla="*/ 3767635 w 11341817"/>
                <a:gd name="connsiteY138" fmla="*/ 6172041 h 6262453"/>
                <a:gd name="connsiteX139" fmla="*/ 3815173 w 11341817"/>
                <a:gd name="connsiteY139" fmla="*/ 6213015 h 6262453"/>
                <a:gd name="connsiteX140" fmla="*/ 3854046 w 11341817"/>
                <a:gd name="connsiteY140" fmla="*/ 6247567 h 6262453"/>
                <a:gd name="connsiteX141" fmla="*/ 3676249 w 11341817"/>
                <a:gd name="connsiteY141" fmla="*/ 6248261 h 6262453"/>
                <a:gd name="connsiteX142" fmla="*/ 3290311 w 11341817"/>
                <a:gd name="connsiteY142" fmla="*/ 6154180 h 6262453"/>
                <a:gd name="connsiteX143" fmla="*/ 3470409 w 11341817"/>
                <a:gd name="connsiteY143" fmla="*/ 6154180 h 6262453"/>
                <a:gd name="connsiteX144" fmla="*/ 3574238 w 11341817"/>
                <a:gd name="connsiteY144" fmla="*/ 6241962 h 6262453"/>
                <a:gd name="connsiteX145" fmla="*/ 3416189 w 11341817"/>
                <a:gd name="connsiteY145" fmla="*/ 6262166 h 6262453"/>
                <a:gd name="connsiteX146" fmla="*/ 3298568 w 11341817"/>
                <a:gd name="connsiteY146" fmla="*/ 6161247 h 6262453"/>
                <a:gd name="connsiteX147" fmla="*/ 3012504 w 11341817"/>
                <a:gd name="connsiteY147" fmla="*/ 6154180 h 6262453"/>
                <a:gd name="connsiteX148" fmla="*/ 3191381 w 11341817"/>
                <a:gd name="connsiteY148" fmla="*/ 6154180 h 6262453"/>
                <a:gd name="connsiteX149" fmla="*/ 3294183 w 11341817"/>
                <a:gd name="connsiteY149" fmla="*/ 6241962 h 6262453"/>
                <a:gd name="connsiteX150" fmla="*/ 3138714 w 11341817"/>
                <a:gd name="connsiteY150" fmla="*/ 6262122 h 6262453"/>
                <a:gd name="connsiteX151" fmla="*/ 2739307 w 11341817"/>
                <a:gd name="connsiteY151" fmla="*/ 6154180 h 6262453"/>
                <a:gd name="connsiteX152" fmla="*/ 2917190 w 11341817"/>
                <a:gd name="connsiteY152" fmla="*/ 6154180 h 6262453"/>
                <a:gd name="connsiteX153" fmla="*/ 2962874 w 11341817"/>
                <a:gd name="connsiteY153" fmla="*/ 6194277 h 6262453"/>
                <a:gd name="connsiteX154" fmla="*/ 3015194 w 11341817"/>
                <a:gd name="connsiteY154" fmla="*/ 6245137 h 6262453"/>
                <a:gd name="connsiteX155" fmla="*/ 2936473 w 11341817"/>
                <a:gd name="connsiteY155" fmla="*/ 6254362 h 6262453"/>
                <a:gd name="connsiteX156" fmla="*/ 2742797 w 11341817"/>
                <a:gd name="connsiteY156" fmla="*/ 6157118 h 6262453"/>
                <a:gd name="connsiteX157" fmla="*/ 2460566 w 11341817"/>
                <a:gd name="connsiteY157" fmla="*/ 6154180 h 6262453"/>
                <a:gd name="connsiteX158" fmla="*/ 2640070 w 11341817"/>
                <a:gd name="connsiteY158" fmla="*/ 6154180 h 6262453"/>
                <a:gd name="connsiteX159" fmla="*/ 2742924 w 11341817"/>
                <a:gd name="connsiteY159" fmla="*/ 6241962 h 6262453"/>
                <a:gd name="connsiteX160" fmla="*/ 2571348 w 11341817"/>
                <a:gd name="connsiteY160" fmla="*/ 6248852 h 6262453"/>
                <a:gd name="connsiteX161" fmla="*/ 2183719 w 11341817"/>
                <a:gd name="connsiteY161" fmla="*/ 6154180 h 6262453"/>
                <a:gd name="connsiteX162" fmla="*/ 2361656 w 11341817"/>
                <a:gd name="connsiteY162" fmla="*/ 6154180 h 6262453"/>
                <a:gd name="connsiteX163" fmla="*/ 2386248 w 11341817"/>
                <a:gd name="connsiteY163" fmla="*/ 6175293 h 6262453"/>
                <a:gd name="connsiteX164" fmla="*/ 2431647 w 11341817"/>
                <a:gd name="connsiteY164" fmla="*/ 6214470 h 6262453"/>
                <a:gd name="connsiteX165" fmla="*/ 2469748 w 11341817"/>
                <a:gd name="connsiteY165" fmla="*/ 6247509 h 6262453"/>
                <a:gd name="connsiteX166" fmla="*/ 2309315 w 11341817"/>
                <a:gd name="connsiteY166" fmla="*/ 6261012 h 6262453"/>
                <a:gd name="connsiteX167" fmla="*/ 1905931 w 11341817"/>
                <a:gd name="connsiteY167" fmla="*/ 6154180 h 6262453"/>
                <a:gd name="connsiteX168" fmla="*/ 2087028 w 11341817"/>
                <a:gd name="connsiteY168" fmla="*/ 6154180 h 6262453"/>
                <a:gd name="connsiteX169" fmla="*/ 2190063 w 11341817"/>
                <a:gd name="connsiteY169" fmla="*/ 6241962 h 6262453"/>
                <a:gd name="connsiteX170" fmla="*/ 2032391 w 11341817"/>
                <a:gd name="connsiteY170" fmla="*/ 6262155 h 6262453"/>
                <a:gd name="connsiteX171" fmla="*/ 1628062 w 11341817"/>
                <a:gd name="connsiteY171" fmla="*/ 6154180 h 6262453"/>
                <a:gd name="connsiteX172" fmla="*/ 1812185 w 11341817"/>
                <a:gd name="connsiteY172" fmla="*/ 6154180 h 6262453"/>
                <a:gd name="connsiteX173" fmla="*/ 1818467 w 11341817"/>
                <a:gd name="connsiteY173" fmla="*/ 6159412 h 6262453"/>
                <a:gd name="connsiteX174" fmla="*/ 1835324 w 11341817"/>
                <a:gd name="connsiteY174" fmla="*/ 6261012 h 6262453"/>
                <a:gd name="connsiteX175" fmla="*/ 1753349 w 11341817"/>
                <a:gd name="connsiteY175" fmla="*/ 6261012 h 6262453"/>
                <a:gd name="connsiteX176" fmla="*/ 1352188 w 11341817"/>
                <a:gd name="connsiteY176" fmla="*/ 6154180 h 6262453"/>
                <a:gd name="connsiteX177" fmla="*/ 1532664 w 11341817"/>
                <a:gd name="connsiteY177" fmla="*/ 6154180 h 6262453"/>
                <a:gd name="connsiteX178" fmla="*/ 1546112 w 11341817"/>
                <a:gd name="connsiteY178" fmla="*/ 6165907 h 6262453"/>
                <a:gd name="connsiteX179" fmla="*/ 1629430 w 11341817"/>
                <a:gd name="connsiteY179" fmla="*/ 6243709 h 6262453"/>
                <a:gd name="connsiteX180" fmla="*/ 1560994 w 11341817"/>
                <a:gd name="connsiteY180" fmla="*/ 6261012 h 6262453"/>
                <a:gd name="connsiteX181" fmla="*/ 1385095 w 11341817"/>
                <a:gd name="connsiteY181" fmla="*/ 6181029 h 6262453"/>
                <a:gd name="connsiteX182" fmla="*/ 1076225 w 11341817"/>
                <a:gd name="connsiteY182" fmla="*/ 6154180 h 6262453"/>
                <a:gd name="connsiteX183" fmla="*/ 1256304 w 11341817"/>
                <a:gd name="connsiteY183" fmla="*/ 6154180 h 6262453"/>
                <a:gd name="connsiteX184" fmla="*/ 1359417 w 11341817"/>
                <a:gd name="connsiteY184" fmla="*/ 6241962 h 6262453"/>
                <a:gd name="connsiteX185" fmla="*/ 1187047 w 11341817"/>
                <a:gd name="connsiteY185" fmla="*/ 6248662 h 6262453"/>
                <a:gd name="connsiteX186" fmla="*/ 800076 w 11341817"/>
                <a:gd name="connsiteY186" fmla="*/ 6154180 h 6262453"/>
                <a:gd name="connsiteX187" fmla="*/ 980667 w 11341817"/>
                <a:gd name="connsiteY187" fmla="*/ 6154180 h 6262453"/>
                <a:gd name="connsiteX188" fmla="*/ 1085275 w 11341817"/>
                <a:gd name="connsiteY188" fmla="*/ 6241962 h 6262453"/>
                <a:gd name="connsiteX189" fmla="*/ 927145 w 11341817"/>
                <a:gd name="connsiteY189" fmla="*/ 6262162 h 6262453"/>
                <a:gd name="connsiteX190" fmla="*/ 522498 w 11341817"/>
                <a:gd name="connsiteY190" fmla="*/ 6154180 h 6262453"/>
                <a:gd name="connsiteX191" fmla="*/ 702231 w 11341817"/>
                <a:gd name="connsiteY191" fmla="*/ 6154180 h 6262453"/>
                <a:gd name="connsiteX192" fmla="*/ 805208 w 11341817"/>
                <a:gd name="connsiteY192" fmla="*/ 6241962 h 6262453"/>
                <a:gd name="connsiteX193" fmla="*/ 647978 w 11341817"/>
                <a:gd name="connsiteY193" fmla="*/ 6262157 h 6262453"/>
                <a:gd name="connsiteX194" fmla="*/ 247787 w 11341817"/>
                <a:gd name="connsiteY194" fmla="*/ 6154180 h 6262453"/>
                <a:gd name="connsiteX195" fmla="*/ 425310 w 11341817"/>
                <a:gd name="connsiteY195" fmla="*/ 6154180 h 6262453"/>
                <a:gd name="connsiteX196" fmla="*/ 459462 w 11341817"/>
                <a:gd name="connsiteY196" fmla="*/ 6181947 h 6262453"/>
                <a:gd name="connsiteX197" fmla="*/ 454929 w 11341817"/>
                <a:gd name="connsiteY197" fmla="*/ 6261012 h 6262453"/>
                <a:gd name="connsiteX198" fmla="*/ 278478 w 11341817"/>
                <a:gd name="connsiteY198" fmla="*/ 6179962 h 6262453"/>
                <a:gd name="connsiteX199" fmla="*/ 11186337 w 11341817"/>
                <a:gd name="connsiteY199" fmla="*/ 6127288 h 6262453"/>
                <a:gd name="connsiteX200" fmla="*/ 11320570 w 11341817"/>
                <a:gd name="connsiteY200" fmla="*/ 6241962 h 6262453"/>
                <a:gd name="connsiteX201" fmla="*/ 11162800 w 11341817"/>
                <a:gd name="connsiteY201" fmla="*/ 6262175 h 6262453"/>
                <a:gd name="connsiteX202" fmla="*/ 11037736 w 11341817"/>
                <a:gd name="connsiteY202" fmla="*/ 6154180 h 6262453"/>
                <a:gd name="connsiteX203" fmla="*/ 11186337 w 11341817"/>
                <a:gd name="connsiteY203" fmla="*/ 6154180 h 6262453"/>
                <a:gd name="connsiteX204" fmla="*/ 20269 w 11341817"/>
                <a:gd name="connsiteY204" fmla="*/ 6050926 h 6262453"/>
                <a:gd name="connsiteX205" fmla="*/ 28171 w 11341817"/>
                <a:gd name="connsiteY205" fmla="*/ 6053426 h 6262453"/>
                <a:gd name="connsiteX206" fmla="*/ 245129 w 11341817"/>
                <a:gd name="connsiteY206" fmla="*/ 6243763 h 6262453"/>
                <a:gd name="connsiteX207" fmla="*/ 177776 w 11341817"/>
                <a:gd name="connsiteY207" fmla="*/ 6261012 h 6262453"/>
                <a:gd name="connsiteX208" fmla="*/ 49718 w 11341817"/>
                <a:gd name="connsiteY208" fmla="*/ 6219737 h 6262453"/>
                <a:gd name="connsiteX209" fmla="*/ 5946 w 11341817"/>
                <a:gd name="connsiteY209" fmla="*/ 6109819 h 6262453"/>
                <a:gd name="connsiteX210" fmla="*/ 20269 w 11341817"/>
                <a:gd name="connsiteY210" fmla="*/ 6050926 h 6262453"/>
                <a:gd name="connsiteX211" fmla="*/ 11186337 w 11341817"/>
                <a:gd name="connsiteY211" fmla="*/ 5894166 h 6262453"/>
                <a:gd name="connsiteX212" fmla="*/ 11340696 w 11341817"/>
                <a:gd name="connsiteY212" fmla="*/ 6026037 h 6262453"/>
                <a:gd name="connsiteX213" fmla="*/ 11340696 w 11341817"/>
                <a:gd name="connsiteY213" fmla="*/ 6173265 h 6262453"/>
                <a:gd name="connsiteX214" fmla="*/ 11259810 w 11341817"/>
                <a:gd name="connsiteY214" fmla="*/ 6106014 h 6262453"/>
                <a:gd name="connsiteX215" fmla="*/ 11208730 w 11341817"/>
                <a:gd name="connsiteY215" fmla="*/ 6063221 h 6262453"/>
                <a:gd name="connsiteX216" fmla="*/ 11186337 w 11341817"/>
                <a:gd name="connsiteY216" fmla="*/ 6044342 h 6262453"/>
                <a:gd name="connsiteX217" fmla="*/ 19506 w 11341817"/>
                <a:gd name="connsiteY217" fmla="*/ 5816512 h 6262453"/>
                <a:gd name="connsiteX218" fmla="*/ 114738 w 11341817"/>
                <a:gd name="connsiteY218" fmla="*/ 5891574 h 6262453"/>
                <a:gd name="connsiteX219" fmla="*/ 155479 w 11341817"/>
                <a:gd name="connsiteY219" fmla="*/ 5925194 h 6262453"/>
                <a:gd name="connsiteX220" fmla="*/ 155479 w 11341817"/>
                <a:gd name="connsiteY220" fmla="*/ 6076159 h 6262453"/>
                <a:gd name="connsiteX221" fmla="*/ 129771 w 11341817"/>
                <a:gd name="connsiteY221" fmla="*/ 6054357 h 6262453"/>
                <a:gd name="connsiteX222" fmla="*/ 12296 w 11341817"/>
                <a:gd name="connsiteY222" fmla="*/ 5954820 h 6262453"/>
                <a:gd name="connsiteX223" fmla="*/ 12296 w 11341817"/>
                <a:gd name="connsiteY223" fmla="*/ 5885666 h 6262453"/>
                <a:gd name="connsiteX224" fmla="*/ 19506 w 11341817"/>
                <a:gd name="connsiteY224" fmla="*/ 5816512 h 6262453"/>
                <a:gd name="connsiteX225" fmla="*/ 11186337 w 11341817"/>
                <a:gd name="connsiteY225" fmla="*/ 5654425 h 6262453"/>
                <a:gd name="connsiteX226" fmla="*/ 11326187 w 11341817"/>
                <a:gd name="connsiteY226" fmla="*/ 5772062 h 6262453"/>
                <a:gd name="connsiteX227" fmla="*/ 11333441 w 11341817"/>
                <a:gd name="connsiteY227" fmla="*/ 5852495 h 6262453"/>
                <a:gd name="connsiteX228" fmla="*/ 11322871 w 11341817"/>
                <a:gd name="connsiteY228" fmla="*/ 5922345 h 6262453"/>
                <a:gd name="connsiteX229" fmla="*/ 11195405 w 11341817"/>
                <a:gd name="connsiteY229" fmla="*/ 5817685 h 6262453"/>
                <a:gd name="connsiteX230" fmla="*/ 11186337 w 11341817"/>
                <a:gd name="connsiteY230" fmla="*/ 5810029 h 6262453"/>
                <a:gd name="connsiteX231" fmla="*/ 20507 w 11341817"/>
                <a:gd name="connsiteY231" fmla="*/ 5581178 h 6262453"/>
                <a:gd name="connsiteX232" fmla="*/ 28172 w 11341817"/>
                <a:gd name="connsiteY232" fmla="*/ 5583458 h 6262453"/>
                <a:gd name="connsiteX233" fmla="*/ 113122 w 11341817"/>
                <a:gd name="connsiteY233" fmla="*/ 5653460 h 6262453"/>
                <a:gd name="connsiteX234" fmla="*/ 155479 w 11341817"/>
                <a:gd name="connsiteY234" fmla="*/ 5689125 h 6262453"/>
                <a:gd name="connsiteX235" fmla="*/ 155479 w 11341817"/>
                <a:gd name="connsiteY235" fmla="*/ 5842254 h 6262453"/>
                <a:gd name="connsiteX236" fmla="*/ 148677 w 11341817"/>
                <a:gd name="connsiteY236" fmla="*/ 5836560 h 6262453"/>
                <a:gd name="connsiteX237" fmla="*/ 12296 w 11341817"/>
                <a:gd name="connsiteY237" fmla="*/ 5723258 h 6262453"/>
                <a:gd name="connsiteX238" fmla="*/ 12296 w 11341817"/>
                <a:gd name="connsiteY238" fmla="*/ 5647267 h 6262453"/>
                <a:gd name="connsiteX239" fmla="*/ 20507 w 11341817"/>
                <a:gd name="connsiteY239" fmla="*/ 5581178 h 6262453"/>
                <a:gd name="connsiteX240" fmla="*/ 11186337 w 11341817"/>
                <a:gd name="connsiteY240" fmla="*/ 5421347 h 6262453"/>
                <a:gd name="connsiteX241" fmla="*/ 11192031 w 11341817"/>
                <a:gd name="connsiteY241" fmla="*/ 5426182 h 6262453"/>
                <a:gd name="connsiteX242" fmla="*/ 11341817 w 11341817"/>
                <a:gd name="connsiteY242" fmla="*/ 5553323 h 6262453"/>
                <a:gd name="connsiteX243" fmla="*/ 11321646 w 11341817"/>
                <a:gd name="connsiteY243" fmla="*/ 5688894 h 6262453"/>
                <a:gd name="connsiteX244" fmla="*/ 11186337 w 11341817"/>
                <a:gd name="connsiteY244" fmla="*/ 5574471 h 6262453"/>
                <a:gd name="connsiteX245" fmla="*/ 19663 w 11341817"/>
                <a:gd name="connsiteY245" fmla="*/ 5346612 h 6262453"/>
                <a:gd name="connsiteX246" fmla="*/ 105102 w 11341817"/>
                <a:gd name="connsiteY246" fmla="*/ 5413831 h 6262453"/>
                <a:gd name="connsiteX247" fmla="*/ 155479 w 11341817"/>
                <a:gd name="connsiteY247" fmla="*/ 5455450 h 6262453"/>
                <a:gd name="connsiteX248" fmla="*/ 155479 w 11341817"/>
                <a:gd name="connsiteY248" fmla="*/ 5604980 h 6262453"/>
                <a:gd name="connsiteX249" fmla="*/ 133860 w 11341817"/>
                <a:gd name="connsiteY249" fmla="*/ 5586554 h 6262453"/>
                <a:gd name="connsiteX250" fmla="*/ 90705 w 11341817"/>
                <a:gd name="connsiteY250" fmla="*/ 5549812 h 6262453"/>
                <a:gd name="connsiteX251" fmla="*/ 17888 w 11341817"/>
                <a:gd name="connsiteY251" fmla="*/ 5494779 h 6262453"/>
                <a:gd name="connsiteX252" fmla="*/ 12297 w 11341817"/>
                <a:gd name="connsiteY252" fmla="*/ 5421754 h 6262453"/>
                <a:gd name="connsiteX253" fmla="*/ 19663 w 11341817"/>
                <a:gd name="connsiteY253" fmla="*/ 5346612 h 6262453"/>
                <a:gd name="connsiteX254" fmla="*/ 11186337 w 11341817"/>
                <a:gd name="connsiteY254" fmla="*/ 5184240 h 6262453"/>
                <a:gd name="connsiteX255" fmla="*/ 11326471 w 11341817"/>
                <a:gd name="connsiteY255" fmla="*/ 5302162 h 6262453"/>
                <a:gd name="connsiteX256" fmla="*/ 11333583 w 11341817"/>
                <a:gd name="connsiteY256" fmla="*/ 5381537 h 6262453"/>
                <a:gd name="connsiteX257" fmla="*/ 11333341 w 11341817"/>
                <a:gd name="connsiteY257" fmla="*/ 5460912 h 6262453"/>
                <a:gd name="connsiteX258" fmla="*/ 11228135 w 11341817"/>
                <a:gd name="connsiteY258" fmla="*/ 5375187 h 6262453"/>
                <a:gd name="connsiteX259" fmla="*/ 11186337 w 11341817"/>
                <a:gd name="connsiteY259" fmla="*/ 5339035 h 6262453"/>
                <a:gd name="connsiteX260" fmla="*/ 21256 w 11341817"/>
                <a:gd name="connsiteY260" fmla="*/ 5110754 h 6262453"/>
                <a:gd name="connsiteX261" fmla="*/ 30254 w 11341817"/>
                <a:gd name="connsiteY261" fmla="*/ 5113288 h 6262453"/>
                <a:gd name="connsiteX262" fmla="*/ 118802 w 11341817"/>
                <a:gd name="connsiteY262" fmla="*/ 5185894 h 6262453"/>
                <a:gd name="connsiteX263" fmla="*/ 155479 w 11341817"/>
                <a:gd name="connsiteY263" fmla="*/ 5216823 h 6262453"/>
                <a:gd name="connsiteX264" fmla="*/ 155479 w 11341817"/>
                <a:gd name="connsiteY264" fmla="*/ 5370557 h 6262453"/>
                <a:gd name="connsiteX265" fmla="*/ 132764 w 11341817"/>
                <a:gd name="connsiteY265" fmla="*/ 5351205 h 6262453"/>
                <a:gd name="connsiteX266" fmla="*/ 59922 w 11341817"/>
                <a:gd name="connsiteY266" fmla="*/ 5289056 h 6262453"/>
                <a:gd name="connsiteX267" fmla="*/ 12297 w 11341817"/>
                <a:gd name="connsiteY267" fmla="*/ 5175187 h 6262453"/>
                <a:gd name="connsiteX268" fmla="*/ 21256 w 11341817"/>
                <a:gd name="connsiteY268" fmla="*/ 5110754 h 6262453"/>
                <a:gd name="connsiteX269" fmla="*/ 11186337 w 11341817"/>
                <a:gd name="connsiteY269" fmla="*/ 4953021 h 6262453"/>
                <a:gd name="connsiteX270" fmla="*/ 11341768 w 11341817"/>
                <a:gd name="connsiteY270" fmla="*/ 5085303 h 6262453"/>
                <a:gd name="connsiteX271" fmla="*/ 11321646 w 11341817"/>
                <a:gd name="connsiteY271" fmla="*/ 5219088 h 6262453"/>
                <a:gd name="connsiteX272" fmla="*/ 11186337 w 11341817"/>
                <a:gd name="connsiteY272" fmla="*/ 5103526 h 6262453"/>
                <a:gd name="connsiteX273" fmla="*/ 19844 w 11341817"/>
                <a:gd name="connsiteY273" fmla="*/ 4876712 h 6262453"/>
                <a:gd name="connsiteX274" fmla="*/ 126200 w 11341817"/>
                <a:gd name="connsiteY274" fmla="*/ 4960858 h 6262453"/>
                <a:gd name="connsiteX275" fmla="*/ 155479 w 11341817"/>
                <a:gd name="connsiteY275" fmla="*/ 4985255 h 6262453"/>
                <a:gd name="connsiteX276" fmla="*/ 155479 w 11341817"/>
                <a:gd name="connsiteY276" fmla="*/ 5136418 h 6262453"/>
                <a:gd name="connsiteX277" fmla="*/ 12297 w 11341817"/>
                <a:gd name="connsiteY277" fmla="*/ 5014777 h 6262453"/>
                <a:gd name="connsiteX278" fmla="*/ 12297 w 11341817"/>
                <a:gd name="connsiteY278" fmla="*/ 4945745 h 6262453"/>
                <a:gd name="connsiteX279" fmla="*/ 19844 w 11341817"/>
                <a:gd name="connsiteY279" fmla="*/ 4876712 h 6262453"/>
                <a:gd name="connsiteX280" fmla="*/ 11186337 w 11341817"/>
                <a:gd name="connsiteY280" fmla="*/ 4719700 h 6262453"/>
                <a:gd name="connsiteX281" fmla="*/ 11340696 w 11341817"/>
                <a:gd name="connsiteY281" fmla="*/ 4851996 h 6262453"/>
                <a:gd name="connsiteX282" fmla="*/ 11340696 w 11341817"/>
                <a:gd name="connsiteY282" fmla="*/ 4921504 h 6262453"/>
                <a:gd name="connsiteX283" fmla="*/ 11333201 w 11341817"/>
                <a:gd name="connsiteY283" fmla="*/ 4991012 h 6262453"/>
                <a:gd name="connsiteX284" fmla="*/ 11252699 w 11341817"/>
                <a:gd name="connsiteY284" fmla="*/ 4926467 h 6262453"/>
                <a:gd name="connsiteX285" fmla="*/ 11186337 w 11341817"/>
                <a:gd name="connsiteY285" fmla="*/ 4870618 h 6262453"/>
                <a:gd name="connsiteX286" fmla="*/ 20269 w 11341817"/>
                <a:gd name="connsiteY286" fmla="*/ 4641300 h 6262453"/>
                <a:gd name="connsiteX287" fmla="*/ 28172 w 11341817"/>
                <a:gd name="connsiteY287" fmla="*/ 4643941 h 6262453"/>
                <a:gd name="connsiteX288" fmla="*/ 143631 w 11341817"/>
                <a:gd name="connsiteY288" fmla="*/ 4740201 h 6262453"/>
                <a:gd name="connsiteX289" fmla="*/ 155479 w 11341817"/>
                <a:gd name="connsiteY289" fmla="*/ 4750144 h 6262453"/>
                <a:gd name="connsiteX290" fmla="*/ 155479 w 11341817"/>
                <a:gd name="connsiteY290" fmla="*/ 4900558 h 6262453"/>
                <a:gd name="connsiteX291" fmla="*/ 183 w 11341817"/>
                <a:gd name="connsiteY291" fmla="*/ 4768762 h 6262453"/>
                <a:gd name="connsiteX292" fmla="*/ 6240 w 11341817"/>
                <a:gd name="connsiteY292" fmla="*/ 4700119 h 6262453"/>
                <a:gd name="connsiteX293" fmla="*/ 20269 w 11341817"/>
                <a:gd name="connsiteY293" fmla="*/ 4641300 h 6262453"/>
                <a:gd name="connsiteX294" fmla="*/ 11186337 w 11341817"/>
                <a:gd name="connsiteY294" fmla="*/ 4482927 h 6262453"/>
                <a:gd name="connsiteX295" fmla="*/ 11327984 w 11341817"/>
                <a:gd name="connsiteY295" fmla="*/ 4603662 h 6262453"/>
                <a:gd name="connsiteX296" fmla="*/ 11340696 w 11341817"/>
                <a:gd name="connsiteY296" fmla="*/ 4764376 h 6262453"/>
                <a:gd name="connsiteX297" fmla="*/ 11261755 w 11341817"/>
                <a:gd name="connsiteY297" fmla="*/ 4696719 h 6262453"/>
                <a:gd name="connsiteX298" fmla="*/ 11196772 w 11341817"/>
                <a:gd name="connsiteY298" fmla="*/ 4641475 h 6262453"/>
                <a:gd name="connsiteX299" fmla="*/ 11186337 w 11341817"/>
                <a:gd name="connsiteY299" fmla="*/ 4632721 h 6262453"/>
                <a:gd name="connsiteX300" fmla="*/ 19598 w 11341817"/>
                <a:gd name="connsiteY300" fmla="*/ 4406812 h 6262453"/>
                <a:gd name="connsiteX301" fmla="*/ 152357 w 11341817"/>
                <a:gd name="connsiteY301" fmla="*/ 4513634 h 6262453"/>
                <a:gd name="connsiteX302" fmla="*/ 155479 w 11341817"/>
                <a:gd name="connsiteY302" fmla="*/ 4516261 h 6262453"/>
                <a:gd name="connsiteX303" fmla="*/ 155479 w 11341817"/>
                <a:gd name="connsiteY303" fmla="*/ 4664186 h 6262453"/>
                <a:gd name="connsiteX304" fmla="*/ 108035 w 11341817"/>
                <a:gd name="connsiteY304" fmla="*/ 4624883 h 6262453"/>
                <a:gd name="connsiteX305" fmla="*/ 12297 w 11341817"/>
                <a:gd name="connsiteY305" fmla="*/ 4475133 h 6262453"/>
                <a:gd name="connsiteX306" fmla="*/ 19598 w 11341817"/>
                <a:gd name="connsiteY306" fmla="*/ 4406812 h 6262453"/>
                <a:gd name="connsiteX307" fmla="*/ 11186337 w 11341817"/>
                <a:gd name="connsiteY307" fmla="*/ 4245834 h 6262453"/>
                <a:gd name="connsiteX308" fmla="*/ 11218930 w 11341817"/>
                <a:gd name="connsiteY308" fmla="*/ 4273165 h 6262453"/>
                <a:gd name="connsiteX309" fmla="*/ 11242233 w 11341817"/>
                <a:gd name="connsiteY309" fmla="*/ 4292512 h 6262453"/>
                <a:gd name="connsiteX310" fmla="*/ 11327235 w 11341817"/>
                <a:gd name="connsiteY310" fmla="*/ 4362362 h 6262453"/>
                <a:gd name="connsiteX311" fmla="*/ 11321646 w 11341817"/>
                <a:gd name="connsiteY311" fmla="*/ 4512787 h 6262453"/>
                <a:gd name="connsiteX312" fmla="*/ 11186337 w 11341817"/>
                <a:gd name="connsiteY312" fmla="*/ 4398808 h 6262453"/>
                <a:gd name="connsiteX313" fmla="*/ 20501 w 11341817"/>
                <a:gd name="connsiteY313" fmla="*/ 4171536 h 6262453"/>
                <a:gd name="connsiteX314" fmla="*/ 28172 w 11341817"/>
                <a:gd name="connsiteY314" fmla="*/ 4173913 h 6262453"/>
                <a:gd name="connsiteX315" fmla="*/ 96878 w 11341817"/>
                <a:gd name="connsiteY315" fmla="*/ 4230765 h 6262453"/>
                <a:gd name="connsiteX316" fmla="*/ 155479 w 11341817"/>
                <a:gd name="connsiteY316" fmla="*/ 4279918 h 6262453"/>
                <a:gd name="connsiteX317" fmla="*/ 155479 w 11341817"/>
                <a:gd name="connsiteY317" fmla="*/ 4430310 h 6262453"/>
                <a:gd name="connsiteX318" fmla="*/ 150243 w 11341817"/>
                <a:gd name="connsiteY318" fmla="*/ 4425872 h 6262453"/>
                <a:gd name="connsiteX319" fmla="*/ 56193 w 11341817"/>
                <a:gd name="connsiteY319" fmla="*/ 4348342 h 6262453"/>
                <a:gd name="connsiteX320" fmla="*/ 12298 w 11341817"/>
                <a:gd name="connsiteY320" fmla="*/ 4237460 h 6262453"/>
                <a:gd name="connsiteX321" fmla="*/ 20501 w 11341817"/>
                <a:gd name="connsiteY321" fmla="*/ 4171536 h 6262453"/>
                <a:gd name="connsiteX322" fmla="*/ 11186337 w 11341817"/>
                <a:gd name="connsiteY322" fmla="*/ 4011791 h 6262453"/>
                <a:gd name="connsiteX323" fmla="*/ 11340696 w 11341817"/>
                <a:gd name="connsiteY323" fmla="*/ 4143588 h 6262453"/>
                <a:gd name="connsiteX324" fmla="*/ 11340696 w 11341817"/>
                <a:gd name="connsiteY324" fmla="*/ 4294710 h 6262453"/>
                <a:gd name="connsiteX325" fmla="*/ 11254971 w 11341817"/>
                <a:gd name="connsiteY325" fmla="*/ 4222106 h 6262453"/>
                <a:gd name="connsiteX326" fmla="*/ 11186337 w 11341817"/>
                <a:gd name="connsiteY326" fmla="*/ 4164046 h 6262453"/>
                <a:gd name="connsiteX327" fmla="*/ 22041 w 11341817"/>
                <a:gd name="connsiteY327" fmla="*/ 3936912 h 6262453"/>
                <a:gd name="connsiteX328" fmla="*/ 88716 w 11341817"/>
                <a:gd name="connsiteY328" fmla="*/ 3985653 h 6262453"/>
                <a:gd name="connsiteX329" fmla="*/ 148289 w 11341817"/>
                <a:gd name="connsiteY329" fmla="*/ 4036552 h 6262453"/>
                <a:gd name="connsiteX330" fmla="*/ 155479 w 11341817"/>
                <a:gd name="connsiteY330" fmla="*/ 4042685 h 6262453"/>
                <a:gd name="connsiteX331" fmla="*/ 155479 w 11341817"/>
                <a:gd name="connsiteY331" fmla="*/ 4196491 h 6262453"/>
                <a:gd name="connsiteX332" fmla="*/ 112127 w 11341817"/>
                <a:gd name="connsiteY332" fmla="*/ 4159621 h 6262453"/>
                <a:gd name="connsiteX333" fmla="*/ 56878 w 11341817"/>
                <a:gd name="connsiteY333" fmla="*/ 4112016 h 6262453"/>
                <a:gd name="connsiteX334" fmla="*/ 21953 w 11341817"/>
                <a:gd name="connsiteY334" fmla="*/ 4089312 h 6262453"/>
                <a:gd name="connsiteX335" fmla="*/ 12298 w 11341817"/>
                <a:gd name="connsiteY335" fmla="*/ 4013112 h 6262453"/>
                <a:gd name="connsiteX336" fmla="*/ 22041 w 11341817"/>
                <a:gd name="connsiteY336" fmla="*/ 3936912 h 6262453"/>
                <a:gd name="connsiteX337" fmla="*/ 11186337 w 11341817"/>
                <a:gd name="connsiteY337" fmla="*/ 3774049 h 6262453"/>
                <a:gd name="connsiteX338" fmla="*/ 11326660 w 11341817"/>
                <a:gd name="connsiteY338" fmla="*/ 3892462 h 6262453"/>
                <a:gd name="connsiteX339" fmla="*/ 11333678 w 11341817"/>
                <a:gd name="connsiteY339" fmla="*/ 3971837 h 6262453"/>
                <a:gd name="connsiteX340" fmla="*/ 11333794 w 11341817"/>
                <a:gd name="connsiteY340" fmla="*/ 4051212 h 6262453"/>
                <a:gd name="connsiteX341" fmla="*/ 11202703 w 11341817"/>
                <a:gd name="connsiteY341" fmla="*/ 3944785 h 6262453"/>
                <a:gd name="connsiteX342" fmla="*/ 11186337 w 11341817"/>
                <a:gd name="connsiteY342" fmla="*/ 3930967 h 6262453"/>
                <a:gd name="connsiteX343" fmla="*/ 22782 w 11341817"/>
                <a:gd name="connsiteY343" fmla="*/ 3698156 h 6262453"/>
                <a:gd name="connsiteX344" fmla="*/ 115482 w 11341817"/>
                <a:gd name="connsiteY344" fmla="*/ 3773591 h 6262453"/>
                <a:gd name="connsiteX345" fmla="*/ 155479 w 11341817"/>
                <a:gd name="connsiteY345" fmla="*/ 3807238 h 6262453"/>
                <a:gd name="connsiteX346" fmla="*/ 155479 w 11341817"/>
                <a:gd name="connsiteY346" fmla="*/ 3961154 h 6262453"/>
                <a:gd name="connsiteX347" fmla="*/ 413 w 11341817"/>
                <a:gd name="connsiteY347" fmla="*/ 3828962 h 6262453"/>
                <a:gd name="connsiteX348" fmla="*/ 6355 w 11341817"/>
                <a:gd name="connsiteY348" fmla="*/ 3761656 h 6262453"/>
                <a:gd name="connsiteX349" fmla="*/ 22782 w 11341817"/>
                <a:gd name="connsiteY349" fmla="*/ 3698156 h 6262453"/>
                <a:gd name="connsiteX350" fmla="*/ 11186337 w 11341817"/>
                <a:gd name="connsiteY350" fmla="*/ 3543107 h 6262453"/>
                <a:gd name="connsiteX351" fmla="*/ 11341769 w 11341817"/>
                <a:gd name="connsiteY351" fmla="*/ 3675561 h 6262453"/>
                <a:gd name="connsiteX352" fmla="*/ 11321646 w 11341817"/>
                <a:gd name="connsiteY352" fmla="*/ 3809479 h 6262453"/>
                <a:gd name="connsiteX353" fmla="*/ 11186337 w 11341817"/>
                <a:gd name="connsiteY353" fmla="*/ 3694310 h 6262453"/>
                <a:gd name="connsiteX354" fmla="*/ 19568 w 11341817"/>
                <a:gd name="connsiteY354" fmla="*/ 3467012 h 6262453"/>
                <a:gd name="connsiteX355" fmla="*/ 118649 w 11341817"/>
                <a:gd name="connsiteY355" fmla="*/ 3545542 h 6262453"/>
                <a:gd name="connsiteX356" fmla="*/ 155479 w 11341817"/>
                <a:gd name="connsiteY356" fmla="*/ 3575861 h 6262453"/>
                <a:gd name="connsiteX357" fmla="*/ 155479 w 11341817"/>
                <a:gd name="connsiteY357" fmla="*/ 3726953 h 6262453"/>
                <a:gd name="connsiteX358" fmla="*/ 12298 w 11341817"/>
                <a:gd name="connsiteY358" fmla="*/ 3605311 h 6262453"/>
                <a:gd name="connsiteX359" fmla="*/ 12298 w 11341817"/>
                <a:gd name="connsiteY359" fmla="*/ 3536162 h 6262453"/>
                <a:gd name="connsiteX360" fmla="*/ 19568 w 11341817"/>
                <a:gd name="connsiteY360" fmla="*/ 3467012 h 6262453"/>
                <a:gd name="connsiteX361" fmla="*/ 11186337 w 11341817"/>
                <a:gd name="connsiteY361" fmla="*/ 3309860 h 6262453"/>
                <a:gd name="connsiteX362" fmla="*/ 11340696 w 11341817"/>
                <a:gd name="connsiteY362" fmla="*/ 3442058 h 6262453"/>
                <a:gd name="connsiteX363" fmla="*/ 11340696 w 11341817"/>
                <a:gd name="connsiteY363" fmla="*/ 3511685 h 6262453"/>
                <a:gd name="connsiteX364" fmla="*/ 11333910 w 11341817"/>
                <a:gd name="connsiteY364" fmla="*/ 3581312 h 6262453"/>
                <a:gd name="connsiteX365" fmla="*/ 11248104 w 11341817"/>
                <a:gd name="connsiteY365" fmla="*/ 3511887 h 6262453"/>
                <a:gd name="connsiteX366" fmla="*/ 11186337 w 11341817"/>
                <a:gd name="connsiteY366" fmla="*/ 3459820 h 6262453"/>
                <a:gd name="connsiteX367" fmla="*/ 20487 w 11341817"/>
                <a:gd name="connsiteY367" fmla="*/ 3231877 h 6262453"/>
                <a:gd name="connsiteX368" fmla="*/ 28173 w 11341817"/>
                <a:gd name="connsiteY368" fmla="*/ 3234384 h 6262453"/>
                <a:gd name="connsiteX369" fmla="*/ 115584 w 11341817"/>
                <a:gd name="connsiteY369" fmla="*/ 3306842 h 6262453"/>
                <a:gd name="connsiteX370" fmla="*/ 155479 w 11341817"/>
                <a:gd name="connsiteY370" fmla="*/ 3340241 h 6262453"/>
                <a:gd name="connsiteX371" fmla="*/ 155479 w 11341817"/>
                <a:gd name="connsiteY371" fmla="*/ 3489564 h 6262453"/>
                <a:gd name="connsiteX372" fmla="*/ 152545 w 11341817"/>
                <a:gd name="connsiteY372" fmla="*/ 3487094 h 6262453"/>
                <a:gd name="connsiteX373" fmla="*/ 30071 w 11341817"/>
                <a:gd name="connsiteY373" fmla="*/ 3386088 h 6262453"/>
                <a:gd name="connsiteX374" fmla="*/ 12298 w 11341817"/>
                <a:gd name="connsiteY374" fmla="*/ 3298395 h 6262453"/>
                <a:gd name="connsiteX375" fmla="*/ 20487 w 11341817"/>
                <a:gd name="connsiteY375" fmla="*/ 3231877 h 6262453"/>
                <a:gd name="connsiteX376" fmla="*/ 11186337 w 11341817"/>
                <a:gd name="connsiteY376" fmla="*/ 3074736 h 6262453"/>
                <a:gd name="connsiteX377" fmla="*/ 11340696 w 11341817"/>
                <a:gd name="connsiteY377" fmla="*/ 3206662 h 6262453"/>
                <a:gd name="connsiteX378" fmla="*/ 11340696 w 11341817"/>
                <a:gd name="connsiteY378" fmla="*/ 3354676 h 6262453"/>
                <a:gd name="connsiteX379" fmla="*/ 11261593 w 11341817"/>
                <a:gd name="connsiteY379" fmla="*/ 3287019 h 6262453"/>
                <a:gd name="connsiteX380" fmla="*/ 11194454 w 11341817"/>
                <a:gd name="connsiteY380" fmla="*/ 3229447 h 6262453"/>
                <a:gd name="connsiteX381" fmla="*/ 11186337 w 11341817"/>
                <a:gd name="connsiteY381" fmla="*/ 3222459 h 6262453"/>
                <a:gd name="connsiteX382" fmla="*/ 19508 w 11341817"/>
                <a:gd name="connsiteY382" fmla="*/ 2997112 h 6262453"/>
                <a:gd name="connsiteX383" fmla="*/ 105271 w 11341817"/>
                <a:gd name="connsiteY383" fmla="*/ 3064544 h 6262453"/>
                <a:gd name="connsiteX384" fmla="*/ 155479 w 11341817"/>
                <a:gd name="connsiteY384" fmla="*/ 3105700 h 6262453"/>
                <a:gd name="connsiteX385" fmla="*/ 155479 w 11341817"/>
                <a:gd name="connsiteY385" fmla="*/ 3253822 h 6262453"/>
                <a:gd name="connsiteX386" fmla="*/ 148308 w 11341817"/>
                <a:gd name="connsiteY386" fmla="*/ 3247660 h 6262453"/>
                <a:gd name="connsiteX387" fmla="*/ 43533 w 11341817"/>
                <a:gd name="connsiteY387" fmla="*/ 3159538 h 6262453"/>
                <a:gd name="connsiteX388" fmla="*/ 12298 w 11341817"/>
                <a:gd name="connsiteY388" fmla="*/ 3066041 h 6262453"/>
                <a:gd name="connsiteX389" fmla="*/ 19508 w 11341817"/>
                <a:gd name="connsiteY389" fmla="*/ 2997112 h 6262453"/>
                <a:gd name="connsiteX390" fmla="*/ 11186337 w 11341817"/>
                <a:gd name="connsiteY390" fmla="*/ 2835964 h 6262453"/>
                <a:gd name="connsiteX391" fmla="*/ 11204428 w 11341817"/>
                <a:gd name="connsiteY391" fmla="*/ 2851063 h 6262453"/>
                <a:gd name="connsiteX392" fmla="*/ 11327038 w 11341817"/>
                <a:gd name="connsiteY392" fmla="*/ 2952662 h 6262453"/>
                <a:gd name="connsiteX393" fmla="*/ 11321646 w 11341817"/>
                <a:gd name="connsiteY393" fmla="*/ 3103031 h 6262453"/>
                <a:gd name="connsiteX394" fmla="*/ 11263890 w 11341817"/>
                <a:gd name="connsiteY394" fmla="*/ 3053247 h 6262453"/>
                <a:gd name="connsiteX395" fmla="*/ 11205015 w 11341817"/>
                <a:gd name="connsiteY395" fmla="*/ 3003165 h 6262453"/>
                <a:gd name="connsiteX396" fmla="*/ 11186337 w 11341817"/>
                <a:gd name="connsiteY396" fmla="*/ 2987560 h 6262453"/>
                <a:gd name="connsiteX397" fmla="*/ 20078 w 11341817"/>
                <a:gd name="connsiteY397" fmla="*/ 2762295 h 6262453"/>
                <a:gd name="connsiteX398" fmla="*/ 27432 w 11341817"/>
                <a:gd name="connsiteY398" fmla="*/ 2763783 h 6262453"/>
                <a:gd name="connsiteX399" fmla="*/ 101567 w 11341817"/>
                <a:gd name="connsiteY399" fmla="*/ 2824989 h 6262453"/>
                <a:gd name="connsiteX400" fmla="*/ 155479 w 11341817"/>
                <a:gd name="connsiteY400" fmla="*/ 2870261 h 6262453"/>
                <a:gd name="connsiteX401" fmla="*/ 155479 w 11341817"/>
                <a:gd name="connsiteY401" fmla="*/ 3019420 h 6262453"/>
                <a:gd name="connsiteX402" fmla="*/ 109333 w 11341817"/>
                <a:gd name="connsiteY402" fmla="*/ 2980289 h 6262453"/>
                <a:gd name="connsiteX403" fmla="*/ 53802 w 11341817"/>
                <a:gd name="connsiteY403" fmla="*/ 2933502 h 6262453"/>
                <a:gd name="connsiteX404" fmla="*/ 6177 w 11341817"/>
                <a:gd name="connsiteY404" fmla="*/ 2820932 h 6262453"/>
                <a:gd name="connsiteX405" fmla="*/ 20078 w 11341817"/>
                <a:gd name="connsiteY405" fmla="*/ 2762295 h 6262453"/>
                <a:gd name="connsiteX406" fmla="*/ 11186337 w 11341817"/>
                <a:gd name="connsiteY406" fmla="*/ 2602030 h 6262453"/>
                <a:gd name="connsiteX407" fmla="*/ 11340696 w 11341817"/>
                <a:gd name="connsiteY407" fmla="*/ 2733728 h 6262453"/>
                <a:gd name="connsiteX408" fmla="*/ 11340696 w 11341817"/>
                <a:gd name="connsiteY408" fmla="*/ 2801920 h 6262453"/>
                <a:gd name="connsiteX409" fmla="*/ 11238384 w 11341817"/>
                <a:gd name="connsiteY409" fmla="*/ 2796976 h 6262453"/>
                <a:gd name="connsiteX410" fmla="*/ 11186337 w 11341817"/>
                <a:gd name="connsiteY410" fmla="*/ 2752850 h 6262453"/>
                <a:gd name="connsiteX411" fmla="*/ 22042 w 11341817"/>
                <a:gd name="connsiteY411" fmla="*/ 2527213 h 6262453"/>
                <a:gd name="connsiteX412" fmla="*/ 88717 w 11341817"/>
                <a:gd name="connsiteY412" fmla="*/ 2575955 h 6262453"/>
                <a:gd name="connsiteX413" fmla="*/ 155479 w 11341817"/>
                <a:gd name="connsiteY413" fmla="*/ 2633008 h 6262453"/>
                <a:gd name="connsiteX414" fmla="*/ 155479 w 11341817"/>
                <a:gd name="connsiteY414" fmla="*/ 2785131 h 6262453"/>
                <a:gd name="connsiteX415" fmla="*/ 111580 w 11341817"/>
                <a:gd name="connsiteY415" fmla="*/ 2747924 h 6262453"/>
                <a:gd name="connsiteX416" fmla="*/ 72624 w 11341817"/>
                <a:gd name="connsiteY416" fmla="*/ 2715024 h 6262453"/>
                <a:gd name="connsiteX417" fmla="*/ 12299 w 11341817"/>
                <a:gd name="connsiteY417" fmla="*/ 2595771 h 6262453"/>
                <a:gd name="connsiteX418" fmla="*/ 22042 w 11341817"/>
                <a:gd name="connsiteY418" fmla="*/ 2527213 h 6262453"/>
                <a:gd name="connsiteX419" fmla="*/ 11186337 w 11341817"/>
                <a:gd name="connsiteY419" fmla="*/ 2364109 h 6262453"/>
                <a:gd name="connsiteX420" fmla="*/ 11326826 w 11341817"/>
                <a:gd name="connsiteY420" fmla="*/ 2482764 h 6262453"/>
                <a:gd name="connsiteX421" fmla="*/ 11333761 w 11341817"/>
                <a:gd name="connsiteY421" fmla="*/ 2562139 h 6262453"/>
                <a:gd name="connsiteX422" fmla="*/ 11333965 w 11341817"/>
                <a:gd name="connsiteY422" fmla="*/ 2641515 h 6262453"/>
                <a:gd name="connsiteX423" fmla="*/ 11228946 w 11341817"/>
                <a:gd name="connsiteY423" fmla="*/ 2556707 h 6262453"/>
                <a:gd name="connsiteX424" fmla="*/ 11186337 w 11341817"/>
                <a:gd name="connsiteY424" fmla="*/ 2520446 h 6262453"/>
                <a:gd name="connsiteX425" fmla="*/ 21824 w 11341817"/>
                <a:gd name="connsiteY425" fmla="*/ 2287756 h 6262453"/>
                <a:gd name="connsiteX426" fmla="*/ 120982 w 11341817"/>
                <a:gd name="connsiteY426" fmla="*/ 2368279 h 6262453"/>
                <a:gd name="connsiteX427" fmla="*/ 155479 w 11341817"/>
                <a:gd name="connsiteY427" fmla="*/ 2397458 h 6262453"/>
                <a:gd name="connsiteX428" fmla="*/ 155479 w 11341817"/>
                <a:gd name="connsiteY428" fmla="*/ 2550979 h 6262453"/>
                <a:gd name="connsiteX429" fmla="*/ 253 w 11341817"/>
                <a:gd name="connsiteY429" fmla="*/ 2419263 h 6262453"/>
                <a:gd name="connsiteX430" fmla="*/ 6276 w 11341817"/>
                <a:gd name="connsiteY430" fmla="*/ 2351838 h 6262453"/>
                <a:gd name="connsiteX431" fmla="*/ 21824 w 11341817"/>
                <a:gd name="connsiteY431" fmla="*/ 2287756 h 6262453"/>
                <a:gd name="connsiteX432" fmla="*/ 11186337 w 11341817"/>
                <a:gd name="connsiteY432" fmla="*/ 2133259 h 6262453"/>
                <a:gd name="connsiteX433" fmla="*/ 11341771 w 11341817"/>
                <a:gd name="connsiteY433" fmla="*/ 2265785 h 6262453"/>
                <a:gd name="connsiteX434" fmla="*/ 11321646 w 11341817"/>
                <a:gd name="connsiteY434" fmla="*/ 2400558 h 6262453"/>
                <a:gd name="connsiteX435" fmla="*/ 11186337 w 11341817"/>
                <a:gd name="connsiteY435" fmla="*/ 2284126 h 6262453"/>
                <a:gd name="connsiteX436" fmla="*/ 17385 w 11341817"/>
                <a:gd name="connsiteY436" fmla="*/ 2053081 h 6262453"/>
                <a:gd name="connsiteX437" fmla="*/ 115574 w 11341817"/>
                <a:gd name="connsiteY437" fmla="*/ 2130896 h 6262453"/>
                <a:gd name="connsiteX438" fmla="*/ 155479 w 11341817"/>
                <a:gd name="connsiteY438" fmla="*/ 2164180 h 6262453"/>
                <a:gd name="connsiteX439" fmla="*/ 155479 w 11341817"/>
                <a:gd name="connsiteY439" fmla="*/ 2316663 h 6262453"/>
                <a:gd name="connsiteX440" fmla="*/ 12299 w 11341817"/>
                <a:gd name="connsiteY440" fmla="*/ 2195616 h 6262453"/>
                <a:gd name="connsiteX441" fmla="*/ 12299 w 11341817"/>
                <a:gd name="connsiteY441" fmla="*/ 2125406 h 6262453"/>
                <a:gd name="connsiteX442" fmla="*/ 17385 w 11341817"/>
                <a:gd name="connsiteY442" fmla="*/ 2053081 h 6262453"/>
                <a:gd name="connsiteX443" fmla="*/ 11186337 w 11341817"/>
                <a:gd name="connsiteY443" fmla="*/ 1896884 h 6262453"/>
                <a:gd name="connsiteX444" fmla="*/ 11244827 w 11341817"/>
                <a:gd name="connsiteY444" fmla="*/ 1945937 h 6262453"/>
                <a:gd name="connsiteX445" fmla="*/ 11280371 w 11341817"/>
                <a:gd name="connsiteY445" fmla="*/ 1975143 h 6262453"/>
                <a:gd name="connsiteX446" fmla="*/ 11334346 w 11341817"/>
                <a:gd name="connsiteY446" fmla="*/ 2092239 h 6262453"/>
                <a:gd name="connsiteX447" fmla="*/ 11333348 w 11341817"/>
                <a:gd name="connsiteY447" fmla="*/ 2171614 h 6262453"/>
                <a:gd name="connsiteX448" fmla="*/ 11217465 w 11341817"/>
                <a:gd name="connsiteY448" fmla="*/ 2076836 h 6262453"/>
                <a:gd name="connsiteX449" fmla="*/ 11186337 w 11341817"/>
                <a:gd name="connsiteY449" fmla="*/ 2050605 h 6262453"/>
                <a:gd name="connsiteX450" fmla="*/ 20260 w 11341817"/>
                <a:gd name="connsiteY450" fmla="*/ 1822296 h 6262453"/>
                <a:gd name="connsiteX451" fmla="*/ 27923 w 11341817"/>
                <a:gd name="connsiteY451" fmla="*/ 1823983 h 6262453"/>
                <a:gd name="connsiteX452" fmla="*/ 95859 w 11341817"/>
                <a:gd name="connsiteY452" fmla="*/ 1879618 h 6262453"/>
                <a:gd name="connsiteX453" fmla="*/ 155479 w 11341817"/>
                <a:gd name="connsiteY453" fmla="*/ 1929340 h 6262453"/>
                <a:gd name="connsiteX454" fmla="*/ 155479 w 11341817"/>
                <a:gd name="connsiteY454" fmla="*/ 2081363 h 6262453"/>
                <a:gd name="connsiteX455" fmla="*/ 0 w 11341817"/>
                <a:gd name="connsiteY455" fmla="*/ 1949364 h 6262453"/>
                <a:gd name="connsiteX456" fmla="*/ 6150 w 11341817"/>
                <a:gd name="connsiteY456" fmla="*/ 1881134 h 6262453"/>
                <a:gd name="connsiteX457" fmla="*/ 20260 w 11341817"/>
                <a:gd name="connsiteY457" fmla="*/ 1822296 h 6262453"/>
                <a:gd name="connsiteX458" fmla="*/ 11186337 w 11341817"/>
                <a:gd name="connsiteY458" fmla="*/ 1664495 h 6262453"/>
                <a:gd name="connsiteX459" fmla="*/ 11340696 w 11341817"/>
                <a:gd name="connsiteY459" fmla="*/ 1796367 h 6262453"/>
                <a:gd name="connsiteX460" fmla="*/ 11340696 w 11341817"/>
                <a:gd name="connsiteY460" fmla="*/ 1946099 h 6262453"/>
                <a:gd name="connsiteX461" fmla="*/ 11261321 w 11341817"/>
                <a:gd name="connsiteY461" fmla="*/ 1877903 h 6262453"/>
                <a:gd name="connsiteX462" fmla="*/ 11194071 w 11341817"/>
                <a:gd name="connsiteY462" fmla="*/ 1819969 h 6262453"/>
                <a:gd name="connsiteX463" fmla="*/ 11186337 w 11341817"/>
                <a:gd name="connsiteY463" fmla="*/ 1813280 h 6262453"/>
                <a:gd name="connsiteX464" fmla="*/ 18916 w 11341817"/>
                <a:gd name="connsiteY464" fmla="*/ 1587414 h 6262453"/>
                <a:gd name="connsiteX465" fmla="*/ 132832 w 11341817"/>
                <a:gd name="connsiteY465" fmla="*/ 1677459 h 6262453"/>
                <a:gd name="connsiteX466" fmla="*/ 155479 w 11341817"/>
                <a:gd name="connsiteY466" fmla="*/ 1696257 h 6262453"/>
                <a:gd name="connsiteX467" fmla="*/ 155479 w 11341817"/>
                <a:gd name="connsiteY467" fmla="*/ 1844040 h 6262453"/>
                <a:gd name="connsiteX468" fmla="*/ 137255 w 11341817"/>
                <a:gd name="connsiteY468" fmla="*/ 1828514 h 6262453"/>
                <a:gd name="connsiteX469" fmla="*/ 78974 w 11341817"/>
                <a:gd name="connsiteY469" fmla="*/ 1779525 h 6262453"/>
                <a:gd name="connsiteX470" fmla="*/ 12299 w 11341817"/>
                <a:gd name="connsiteY470" fmla="*/ 1655721 h 6262453"/>
                <a:gd name="connsiteX471" fmla="*/ 18916 w 11341817"/>
                <a:gd name="connsiteY471" fmla="*/ 1587414 h 6262453"/>
                <a:gd name="connsiteX472" fmla="*/ 11186337 w 11341817"/>
                <a:gd name="connsiteY472" fmla="*/ 1427101 h 6262453"/>
                <a:gd name="connsiteX473" fmla="*/ 11215904 w 11341817"/>
                <a:gd name="connsiteY473" fmla="*/ 1451621 h 6262453"/>
                <a:gd name="connsiteX474" fmla="*/ 11327435 w 11341817"/>
                <a:gd name="connsiteY474" fmla="*/ 1542965 h 6262453"/>
                <a:gd name="connsiteX475" fmla="*/ 11321646 w 11341817"/>
                <a:gd name="connsiteY475" fmla="*/ 1692012 h 6262453"/>
                <a:gd name="connsiteX476" fmla="*/ 11186337 w 11341817"/>
                <a:gd name="connsiteY476" fmla="*/ 1577574 h 6262453"/>
                <a:gd name="connsiteX477" fmla="*/ 22475 w 11341817"/>
                <a:gd name="connsiteY477" fmla="*/ 1347960 h 6262453"/>
                <a:gd name="connsiteX478" fmla="*/ 33617 w 11341817"/>
                <a:gd name="connsiteY478" fmla="*/ 1355824 h 6262453"/>
                <a:gd name="connsiteX479" fmla="*/ 137982 w 11341817"/>
                <a:gd name="connsiteY479" fmla="*/ 1444559 h 6262453"/>
                <a:gd name="connsiteX480" fmla="*/ 155479 w 11341817"/>
                <a:gd name="connsiteY480" fmla="*/ 1459361 h 6262453"/>
                <a:gd name="connsiteX481" fmla="*/ 155479 w 11341817"/>
                <a:gd name="connsiteY481" fmla="*/ 1610882 h 6262453"/>
                <a:gd name="connsiteX482" fmla="*/ 971 w 11341817"/>
                <a:gd name="connsiteY482" fmla="*/ 1479464 h 6262453"/>
                <a:gd name="connsiteX483" fmla="*/ 6634 w 11341817"/>
                <a:gd name="connsiteY483" fmla="*/ 1412789 h 6262453"/>
                <a:gd name="connsiteX484" fmla="*/ 22475 w 11341817"/>
                <a:gd name="connsiteY484" fmla="*/ 1347960 h 6262453"/>
                <a:gd name="connsiteX485" fmla="*/ 11186337 w 11341817"/>
                <a:gd name="connsiteY485" fmla="*/ 1192378 h 6262453"/>
                <a:gd name="connsiteX486" fmla="*/ 11340696 w 11341817"/>
                <a:gd name="connsiteY486" fmla="*/ 1324028 h 6262453"/>
                <a:gd name="connsiteX487" fmla="*/ 11340696 w 11341817"/>
                <a:gd name="connsiteY487" fmla="*/ 1392221 h 6262453"/>
                <a:gd name="connsiteX488" fmla="*/ 11324821 w 11341817"/>
                <a:gd name="connsiteY488" fmla="*/ 1453928 h 6262453"/>
                <a:gd name="connsiteX489" fmla="*/ 11213088 w 11341817"/>
                <a:gd name="connsiteY489" fmla="*/ 1365545 h 6262453"/>
                <a:gd name="connsiteX490" fmla="*/ 11186337 w 11341817"/>
                <a:gd name="connsiteY490" fmla="*/ 1343078 h 6262453"/>
                <a:gd name="connsiteX491" fmla="*/ 15475 w 11341817"/>
                <a:gd name="connsiteY491" fmla="*/ 1111337 h 6262453"/>
                <a:gd name="connsiteX492" fmla="*/ 119394 w 11341817"/>
                <a:gd name="connsiteY492" fmla="*/ 1192253 h 6262453"/>
                <a:gd name="connsiteX493" fmla="*/ 155479 w 11341817"/>
                <a:gd name="connsiteY493" fmla="*/ 1222804 h 6262453"/>
                <a:gd name="connsiteX494" fmla="*/ 155479 w 11341817"/>
                <a:gd name="connsiteY494" fmla="*/ 1375568 h 6262453"/>
                <a:gd name="connsiteX495" fmla="*/ 12300 w 11341817"/>
                <a:gd name="connsiteY495" fmla="*/ 1254241 h 6262453"/>
                <a:gd name="connsiteX496" fmla="*/ 12300 w 11341817"/>
                <a:gd name="connsiteY496" fmla="*/ 1185878 h 6262453"/>
                <a:gd name="connsiteX497" fmla="*/ 15475 w 11341817"/>
                <a:gd name="connsiteY497" fmla="*/ 1111337 h 6262453"/>
                <a:gd name="connsiteX498" fmla="*/ 11186337 w 11341817"/>
                <a:gd name="connsiteY498" fmla="*/ 954103 h 6262453"/>
                <a:gd name="connsiteX499" fmla="*/ 11326524 w 11341817"/>
                <a:gd name="connsiteY499" fmla="*/ 1073065 h 6262453"/>
                <a:gd name="connsiteX500" fmla="*/ 11333610 w 11341817"/>
                <a:gd name="connsiteY500" fmla="*/ 1152440 h 6262453"/>
                <a:gd name="connsiteX501" fmla="*/ 11334303 w 11341817"/>
                <a:gd name="connsiteY501" fmla="*/ 1231815 h 6262453"/>
                <a:gd name="connsiteX502" fmla="*/ 11198780 w 11341817"/>
                <a:gd name="connsiteY502" fmla="*/ 1121109 h 6262453"/>
                <a:gd name="connsiteX503" fmla="*/ 11186337 w 11341817"/>
                <a:gd name="connsiteY503" fmla="*/ 1110548 h 6262453"/>
                <a:gd name="connsiteX504" fmla="*/ 17759 w 11341817"/>
                <a:gd name="connsiteY504" fmla="*/ 876215 h 6262453"/>
                <a:gd name="connsiteX505" fmla="*/ 134438 w 11341817"/>
                <a:gd name="connsiteY505" fmla="*/ 971383 h 6262453"/>
                <a:gd name="connsiteX506" fmla="*/ 155479 w 11341817"/>
                <a:gd name="connsiteY506" fmla="*/ 989210 h 6262453"/>
                <a:gd name="connsiteX507" fmla="*/ 155479 w 11341817"/>
                <a:gd name="connsiteY507" fmla="*/ 1140691 h 6262453"/>
                <a:gd name="connsiteX508" fmla="*/ 153 w 11341817"/>
                <a:gd name="connsiteY508" fmla="*/ 1009564 h 6262453"/>
                <a:gd name="connsiteX509" fmla="*/ 6227 w 11341817"/>
                <a:gd name="connsiteY509" fmla="*/ 942890 h 6262453"/>
                <a:gd name="connsiteX510" fmla="*/ 17759 w 11341817"/>
                <a:gd name="connsiteY510" fmla="*/ 876215 h 6262453"/>
                <a:gd name="connsiteX511" fmla="*/ 11186337 w 11341817"/>
                <a:gd name="connsiteY511" fmla="*/ 723556 h 6262453"/>
                <a:gd name="connsiteX512" fmla="*/ 11341756 w 11341817"/>
                <a:gd name="connsiteY512" fmla="*/ 856666 h 6262453"/>
                <a:gd name="connsiteX513" fmla="*/ 11321646 w 11341817"/>
                <a:gd name="connsiteY513" fmla="*/ 990183 h 6262453"/>
                <a:gd name="connsiteX514" fmla="*/ 11186337 w 11341817"/>
                <a:gd name="connsiteY514" fmla="*/ 874922 h 6262453"/>
                <a:gd name="connsiteX515" fmla="*/ 17815 w 11341817"/>
                <a:gd name="connsiteY515" fmla="*/ 643381 h 6262453"/>
                <a:gd name="connsiteX516" fmla="*/ 134252 w 11341817"/>
                <a:gd name="connsiteY516" fmla="*/ 736949 h 6262453"/>
                <a:gd name="connsiteX517" fmla="*/ 155479 w 11341817"/>
                <a:gd name="connsiteY517" fmla="*/ 754722 h 6262453"/>
                <a:gd name="connsiteX518" fmla="*/ 155479 w 11341817"/>
                <a:gd name="connsiteY518" fmla="*/ 907152 h 6262453"/>
                <a:gd name="connsiteX519" fmla="*/ 12300 w 11341817"/>
                <a:gd name="connsiteY519" fmla="*/ 785487 h 6262453"/>
                <a:gd name="connsiteX520" fmla="*/ 12300 w 11341817"/>
                <a:gd name="connsiteY520" fmla="*/ 715492 h 6262453"/>
                <a:gd name="connsiteX521" fmla="*/ 17815 w 11341817"/>
                <a:gd name="connsiteY521" fmla="*/ 643381 h 6262453"/>
                <a:gd name="connsiteX522" fmla="*/ 11186337 w 11341817"/>
                <a:gd name="connsiteY522" fmla="*/ 486613 h 6262453"/>
                <a:gd name="connsiteX523" fmla="*/ 11240751 w 11341817"/>
                <a:gd name="connsiteY523" fmla="*/ 532446 h 6262453"/>
                <a:gd name="connsiteX524" fmla="*/ 11280371 w 11341817"/>
                <a:gd name="connsiteY524" fmla="*/ 565227 h 6262453"/>
                <a:gd name="connsiteX525" fmla="*/ 11334346 w 11341817"/>
                <a:gd name="connsiteY525" fmla="*/ 682539 h 6262453"/>
                <a:gd name="connsiteX526" fmla="*/ 11333903 w 11341817"/>
                <a:gd name="connsiteY526" fmla="*/ 761916 h 6262453"/>
                <a:gd name="connsiteX527" fmla="*/ 11236677 w 11341817"/>
                <a:gd name="connsiteY527" fmla="*/ 682639 h 6262453"/>
                <a:gd name="connsiteX528" fmla="*/ 11186337 w 11341817"/>
                <a:gd name="connsiteY528" fmla="*/ 640084 h 6262453"/>
                <a:gd name="connsiteX529" fmla="*/ 20261 w 11341817"/>
                <a:gd name="connsiteY529" fmla="*/ 412595 h 6262453"/>
                <a:gd name="connsiteX530" fmla="*/ 27924 w 11341817"/>
                <a:gd name="connsiteY530" fmla="*/ 414284 h 6262453"/>
                <a:gd name="connsiteX531" fmla="*/ 147653 w 11341817"/>
                <a:gd name="connsiteY531" fmla="*/ 512845 h 6262453"/>
                <a:gd name="connsiteX532" fmla="*/ 155479 w 11341817"/>
                <a:gd name="connsiteY532" fmla="*/ 519404 h 6262453"/>
                <a:gd name="connsiteX533" fmla="*/ 155479 w 11341817"/>
                <a:gd name="connsiteY533" fmla="*/ 671074 h 6262453"/>
                <a:gd name="connsiteX534" fmla="*/ 1 w 11341817"/>
                <a:gd name="connsiteY534" fmla="*/ 539664 h 6262453"/>
                <a:gd name="connsiteX535" fmla="*/ 6151 w 11341817"/>
                <a:gd name="connsiteY535" fmla="*/ 471434 h 6262453"/>
                <a:gd name="connsiteX536" fmla="*/ 20261 w 11341817"/>
                <a:gd name="connsiteY536" fmla="*/ 412595 h 6262453"/>
                <a:gd name="connsiteX537" fmla="*/ 11186337 w 11341817"/>
                <a:gd name="connsiteY537" fmla="*/ 252855 h 6262453"/>
                <a:gd name="connsiteX538" fmla="*/ 11340696 w 11341817"/>
                <a:gd name="connsiteY538" fmla="*/ 384241 h 6262453"/>
                <a:gd name="connsiteX539" fmla="*/ 11340696 w 11341817"/>
                <a:gd name="connsiteY539" fmla="*/ 535278 h 6262453"/>
                <a:gd name="connsiteX540" fmla="*/ 11261593 w 11341817"/>
                <a:gd name="connsiteY540" fmla="*/ 467621 h 6262453"/>
                <a:gd name="connsiteX541" fmla="*/ 11194454 w 11341817"/>
                <a:gd name="connsiteY541" fmla="*/ 410049 h 6262453"/>
                <a:gd name="connsiteX542" fmla="*/ 11186337 w 11341817"/>
                <a:gd name="connsiteY542" fmla="*/ 403062 h 6262453"/>
                <a:gd name="connsiteX543" fmla="*/ 19515 w 11341817"/>
                <a:gd name="connsiteY543" fmla="*/ 177714 h 6262453"/>
                <a:gd name="connsiteX544" fmla="*/ 116078 w 11341817"/>
                <a:gd name="connsiteY544" fmla="*/ 253589 h 6262453"/>
                <a:gd name="connsiteX545" fmla="*/ 155479 w 11341817"/>
                <a:gd name="connsiteY545" fmla="*/ 286092 h 6262453"/>
                <a:gd name="connsiteX546" fmla="*/ 155479 w 11341817"/>
                <a:gd name="connsiteY546" fmla="*/ 434665 h 6262453"/>
                <a:gd name="connsiteX547" fmla="*/ 152000 w 11341817"/>
                <a:gd name="connsiteY547" fmla="*/ 431510 h 6262453"/>
                <a:gd name="connsiteX548" fmla="*/ 78975 w 11341817"/>
                <a:gd name="connsiteY548" fmla="*/ 369563 h 6262453"/>
                <a:gd name="connsiteX549" fmla="*/ 12300 w 11341817"/>
                <a:gd name="connsiteY549" fmla="*/ 246021 h 6262453"/>
                <a:gd name="connsiteX550" fmla="*/ 19515 w 11341817"/>
                <a:gd name="connsiteY550" fmla="*/ 177714 h 6262453"/>
                <a:gd name="connsiteX551" fmla="*/ 1414118 w 11341817"/>
                <a:gd name="connsiteY551" fmla="*/ 12618 h 6262453"/>
                <a:gd name="connsiteX552" fmla="*/ 1497248 w 11341817"/>
                <a:gd name="connsiteY552" fmla="*/ 12618 h 6262453"/>
                <a:gd name="connsiteX553" fmla="*/ 1610244 w 11341817"/>
                <a:gd name="connsiteY553" fmla="*/ 108274 h 6262453"/>
                <a:gd name="connsiteX554" fmla="*/ 1430547 w 11341817"/>
                <a:gd name="connsiteY554" fmla="*/ 108274 h 6262453"/>
                <a:gd name="connsiteX555" fmla="*/ 1390798 w 11341817"/>
                <a:gd name="connsiteY555" fmla="*/ 73976 h 6262453"/>
                <a:gd name="connsiteX556" fmla="*/ 1328873 w 11341817"/>
                <a:gd name="connsiteY556" fmla="*/ 17258 h 6262453"/>
                <a:gd name="connsiteX557" fmla="*/ 1414118 w 11341817"/>
                <a:gd name="connsiteY557" fmla="*/ 12618 h 6262453"/>
                <a:gd name="connsiteX558" fmla="*/ 1136245 w 11341817"/>
                <a:gd name="connsiteY558" fmla="*/ 12618 h 6262453"/>
                <a:gd name="connsiteX559" fmla="*/ 1218783 w 11341817"/>
                <a:gd name="connsiteY559" fmla="*/ 12618 h 6262453"/>
                <a:gd name="connsiteX560" fmla="*/ 1332534 w 11341817"/>
                <a:gd name="connsiteY560" fmla="*/ 108274 h 6262453"/>
                <a:gd name="connsiteX561" fmla="*/ 1155013 w 11341817"/>
                <a:gd name="connsiteY561" fmla="*/ 108274 h 6262453"/>
                <a:gd name="connsiteX562" fmla="*/ 1116284 w 11341817"/>
                <a:gd name="connsiteY562" fmla="*/ 74633 h 6262453"/>
                <a:gd name="connsiteX563" fmla="*/ 1053706 w 11341817"/>
                <a:gd name="connsiteY563" fmla="*/ 18288 h 6262453"/>
                <a:gd name="connsiteX564" fmla="*/ 1136245 w 11341817"/>
                <a:gd name="connsiteY564" fmla="*/ 12618 h 6262453"/>
                <a:gd name="connsiteX565" fmla="*/ 58103 w 11341817"/>
                <a:gd name="connsiteY565" fmla="*/ 12618 h 6262453"/>
                <a:gd name="connsiteX566" fmla="*/ 186552 w 11341817"/>
                <a:gd name="connsiteY566" fmla="*/ 77250 h 6262453"/>
                <a:gd name="connsiteX567" fmla="*/ 224617 w 11341817"/>
                <a:gd name="connsiteY567" fmla="*/ 108274 h 6262453"/>
                <a:gd name="connsiteX568" fmla="*/ 155479 w 11341817"/>
                <a:gd name="connsiteY568" fmla="*/ 108274 h 6262453"/>
                <a:gd name="connsiteX569" fmla="*/ 155479 w 11341817"/>
                <a:gd name="connsiteY569" fmla="*/ 198541 h 6262453"/>
                <a:gd name="connsiteX570" fmla="*/ 133417 w 11341817"/>
                <a:gd name="connsiteY570" fmla="*/ 179243 h 6262453"/>
                <a:gd name="connsiteX571" fmla="*/ 6634 w 11341817"/>
                <a:gd name="connsiteY571" fmla="*/ 41193 h 6262453"/>
                <a:gd name="connsiteX572" fmla="*/ 58103 w 11341817"/>
                <a:gd name="connsiteY572" fmla="*/ 12618 h 6262453"/>
                <a:gd name="connsiteX573" fmla="*/ 5009671 w 11341817"/>
                <a:gd name="connsiteY573" fmla="*/ 12617 h 6262453"/>
                <a:gd name="connsiteX574" fmla="*/ 5092145 w 11341817"/>
                <a:gd name="connsiteY574" fmla="*/ 12617 h 6262453"/>
                <a:gd name="connsiteX575" fmla="*/ 5205344 w 11341817"/>
                <a:gd name="connsiteY575" fmla="*/ 108274 h 6262453"/>
                <a:gd name="connsiteX576" fmla="*/ 5028635 w 11341817"/>
                <a:gd name="connsiteY576" fmla="*/ 108274 h 6262453"/>
                <a:gd name="connsiteX577" fmla="*/ 5010063 w 11341817"/>
                <a:gd name="connsiteY577" fmla="*/ 92298 h 6262453"/>
                <a:gd name="connsiteX578" fmla="*/ 4927196 w 11341817"/>
                <a:gd name="connsiteY578" fmla="*/ 18186 h 6262453"/>
                <a:gd name="connsiteX579" fmla="*/ 5009671 w 11341817"/>
                <a:gd name="connsiteY579" fmla="*/ 12617 h 6262453"/>
                <a:gd name="connsiteX580" fmla="*/ 3905174 w 11341817"/>
                <a:gd name="connsiteY580" fmla="*/ 12617 h 6262453"/>
                <a:gd name="connsiteX581" fmla="*/ 3988052 w 11341817"/>
                <a:gd name="connsiteY581" fmla="*/ 12617 h 6262453"/>
                <a:gd name="connsiteX582" fmla="*/ 4100941 w 11341817"/>
                <a:gd name="connsiteY582" fmla="*/ 108274 h 6262453"/>
                <a:gd name="connsiteX583" fmla="*/ 3923644 w 11341817"/>
                <a:gd name="connsiteY583" fmla="*/ 108274 h 6262453"/>
                <a:gd name="connsiteX584" fmla="*/ 3904791 w 11341817"/>
                <a:gd name="connsiteY584" fmla="*/ 91948 h 6262453"/>
                <a:gd name="connsiteX585" fmla="*/ 3822297 w 11341817"/>
                <a:gd name="connsiteY585" fmla="*/ 18282 h 6262453"/>
                <a:gd name="connsiteX586" fmla="*/ 3905174 w 11341817"/>
                <a:gd name="connsiteY586" fmla="*/ 12617 h 6262453"/>
                <a:gd name="connsiteX587" fmla="*/ 3625351 w 11341817"/>
                <a:gd name="connsiteY587" fmla="*/ 12617 h 6262453"/>
                <a:gd name="connsiteX588" fmla="*/ 3707796 w 11341817"/>
                <a:gd name="connsiteY588" fmla="*/ 12617 h 6262453"/>
                <a:gd name="connsiteX589" fmla="*/ 3821627 w 11341817"/>
                <a:gd name="connsiteY589" fmla="*/ 108274 h 6262453"/>
                <a:gd name="connsiteX590" fmla="*/ 3644172 w 11341817"/>
                <a:gd name="connsiteY590" fmla="*/ 108274 h 6262453"/>
                <a:gd name="connsiteX591" fmla="*/ 3637103 w 11341817"/>
                <a:gd name="connsiteY591" fmla="*/ 102190 h 6262453"/>
                <a:gd name="connsiteX592" fmla="*/ 3542905 w 11341817"/>
                <a:gd name="connsiteY592" fmla="*/ 18261 h 6262453"/>
                <a:gd name="connsiteX593" fmla="*/ 3625351 w 11341817"/>
                <a:gd name="connsiteY593" fmla="*/ 12617 h 6262453"/>
                <a:gd name="connsiteX594" fmla="*/ 2520015 w 11341817"/>
                <a:gd name="connsiteY594" fmla="*/ 12617 h 6262453"/>
                <a:gd name="connsiteX595" fmla="*/ 2602024 w 11341817"/>
                <a:gd name="connsiteY595" fmla="*/ 12617 h 6262453"/>
                <a:gd name="connsiteX596" fmla="*/ 2715119 w 11341817"/>
                <a:gd name="connsiteY596" fmla="*/ 108274 h 6262453"/>
                <a:gd name="connsiteX597" fmla="*/ 2539305 w 11341817"/>
                <a:gd name="connsiteY597" fmla="*/ 108274 h 6262453"/>
                <a:gd name="connsiteX598" fmla="*/ 2524742 w 11341817"/>
                <a:gd name="connsiteY598" fmla="*/ 95722 h 6262453"/>
                <a:gd name="connsiteX599" fmla="*/ 2438005 w 11341817"/>
                <a:gd name="connsiteY599" fmla="*/ 18150 h 6262453"/>
                <a:gd name="connsiteX600" fmla="*/ 2520015 w 11341817"/>
                <a:gd name="connsiteY600" fmla="*/ 12617 h 6262453"/>
                <a:gd name="connsiteX601" fmla="*/ 2242791 w 11341817"/>
                <a:gd name="connsiteY601" fmla="*/ 12617 h 6262453"/>
                <a:gd name="connsiteX602" fmla="*/ 2367262 w 11341817"/>
                <a:gd name="connsiteY602" fmla="*/ 47542 h 6262453"/>
                <a:gd name="connsiteX603" fmla="*/ 2416044 w 11341817"/>
                <a:gd name="connsiteY603" fmla="*/ 89353 h 6262453"/>
                <a:gd name="connsiteX604" fmla="*/ 2438356 w 11341817"/>
                <a:gd name="connsiteY604" fmla="*/ 108274 h 6262453"/>
                <a:gd name="connsiteX605" fmla="*/ 2260108 w 11341817"/>
                <a:gd name="connsiteY605" fmla="*/ 108274 h 6262453"/>
                <a:gd name="connsiteX606" fmla="*/ 2213245 w 11341817"/>
                <a:gd name="connsiteY606" fmla="*/ 67927 h 6262453"/>
                <a:gd name="connsiteX607" fmla="*/ 2158606 w 11341817"/>
                <a:gd name="connsiteY607" fmla="*/ 18100 h 6262453"/>
                <a:gd name="connsiteX608" fmla="*/ 2242791 w 11341817"/>
                <a:gd name="connsiteY608" fmla="*/ 12617 h 6262453"/>
                <a:gd name="connsiteX609" fmla="*/ 7777842 w 11341817"/>
                <a:gd name="connsiteY609" fmla="*/ 12616 h 6262453"/>
                <a:gd name="connsiteX610" fmla="*/ 7861387 w 11341817"/>
                <a:gd name="connsiteY610" fmla="*/ 12616 h 6262453"/>
                <a:gd name="connsiteX611" fmla="*/ 7974055 w 11341817"/>
                <a:gd name="connsiteY611" fmla="*/ 108274 h 6262453"/>
                <a:gd name="connsiteX612" fmla="*/ 7795874 w 11341817"/>
                <a:gd name="connsiteY612" fmla="*/ 108274 h 6262453"/>
                <a:gd name="connsiteX613" fmla="*/ 7767435 w 11341817"/>
                <a:gd name="connsiteY613" fmla="*/ 83673 h 6262453"/>
                <a:gd name="connsiteX614" fmla="*/ 7701956 w 11341817"/>
                <a:gd name="connsiteY614" fmla="*/ 25009 h 6262453"/>
                <a:gd name="connsiteX615" fmla="*/ 7777842 w 11341817"/>
                <a:gd name="connsiteY615" fmla="*/ 12616 h 6262453"/>
                <a:gd name="connsiteX616" fmla="*/ 7498093 w 11341817"/>
                <a:gd name="connsiteY616" fmla="*/ 12616 h 6262453"/>
                <a:gd name="connsiteX617" fmla="*/ 7581291 w 11341817"/>
                <a:gd name="connsiteY617" fmla="*/ 12616 h 6262453"/>
                <a:gd name="connsiteX618" fmla="*/ 7695783 w 11341817"/>
                <a:gd name="connsiteY618" fmla="*/ 108274 h 6262453"/>
                <a:gd name="connsiteX619" fmla="*/ 7517019 w 11341817"/>
                <a:gd name="connsiteY619" fmla="*/ 108274 h 6262453"/>
                <a:gd name="connsiteX620" fmla="*/ 7492861 w 11341817"/>
                <a:gd name="connsiteY620" fmla="*/ 87569 h 6262453"/>
                <a:gd name="connsiteX621" fmla="*/ 7421983 w 11341817"/>
                <a:gd name="connsiteY621" fmla="*/ 24082 h 6262453"/>
                <a:gd name="connsiteX622" fmla="*/ 7498093 w 11341817"/>
                <a:gd name="connsiteY622" fmla="*/ 12616 h 6262453"/>
                <a:gd name="connsiteX623" fmla="*/ 6670998 w 11341817"/>
                <a:gd name="connsiteY623" fmla="*/ 12616 h 6262453"/>
                <a:gd name="connsiteX624" fmla="*/ 6854489 w 11341817"/>
                <a:gd name="connsiteY624" fmla="*/ 96644 h 6262453"/>
                <a:gd name="connsiteX625" fmla="*/ 6868226 w 11341817"/>
                <a:gd name="connsiteY625" fmla="*/ 108274 h 6262453"/>
                <a:gd name="connsiteX626" fmla="*/ 6687702 w 11341817"/>
                <a:gd name="connsiteY626" fmla="*/ 108274 h 6262453"/>
                <a:gd name="connsiteX627" fmla="*/ 6645488 w 11341817"/>
                <a:gd name="connsiteY627" fmla="*/ 73196 h 6262453"/>
                <a:gd name="connsiteX628" fmla="*/ 6585163 w 11341817"/>
                <a:gd name="connsiteY628" fmla="*/ 15791 h 6262453"/>
                <a:gd name="connsiteX629" fmla="*/ 6670998 w 11341817"/>
                <a:gd name="connsiteY629" fmla="*/ 12616 h 6262453"/>
                <a:gd name="connsiteX630" fmla="*/ 6391431 w 11341817"/>
                <a:gd name="connsiteY630" fmla="*/ 12616 h 6262453"/>
                <a:gd name="connsiteX631" fmla="*/ 6477139 w 11341817"/>
                <a:gd name="connsiteY631" fmla="*/ 12616 h 6262453"/>
                <a:gd name="connsiteX632" fmla="*/ 6590619 w 11341817"/>
                <a:gd name="connsiteY632" fmla="*/ 108274 h 6262453"/>
                <a:gd name="connsiteX633" fmla="*/ 6412676 w 11341817"/>
                <a:gd name="connsiteY633" fmla="*/ 108274 h 6262453"/>
                <a:gd name="connsiteX634" fmla="*/ 6406912 w 11341817"/>
                <a:gd name="connsiteY634" fmla="*/ 103310 h 6262453"/>
                <a:gd name="connsiteX635" fmla="*/ 6330835 w 11341817"/>
                <a:gd name="connsiteY635" fmla="*/ 36951 h 6262453"/>
                <a:gd name="connsiteX636" fmla="*/ 6391431 w 11341817"/>
                <a:gd name="connsiteY636" fmla="*/ 12616 h 6262453"/>
                <a:gd name="connsiteX637" fmla="*/ 6116282 w 11341817"/>
                <a:gd name="connsiteY637" fmla="*/ 12616 h 6262453"/>
                <a:gd name="connsiteX638" fmla="*/ 6240401 w 11341817"/>
                <a:gd name="connsiteY638" fmla="*/ 47541 h 6262453"/>
                <a:gd name="connsiteX639" fmla="*/ 6286826 w 11341817"/>
                <a:gd name="connsiteY639" fmla="*/ 87130 h 6262453"/>
                <a:gd name="connsiteX640" fmla="*/ 6312280 w 11341817"/>
                <a:gd name="connsiteY640" fmla="*/ 108274 h 6262453"/>
                <a:gd name="connsiteX641" fmla="*/ 6132878 w 11341817"/>
                <a:gd name="connsiteY641" fmla="*/ 108274 h 6262453"/>
                <a:gd name="connsiteX642" fmla="*/ 6081527 w 11341817"/>
                <a:gd name="connsiteY642" fmla="*/ 63847 h 6262453"/>
                <a:gd name="connsiteX643" fmla="*/ 6032096 w 11341817"/>
                <a:gd name="connsiteY643" fmla="*/ 18230 h 6262453"/>
                <a:gd name="connsiteX644" fmla="*/ 6116282 w 11341817"/>
                <a:gd name="connsiteY644" fmla="*/ 12616 h 6262453"/>
                <a:gd name="connsiteX645" fmla="*/ 5286281 w 11341817"/>
                <a:gd name="connsiteY645" fmla="*/ 12616 h 6262453"/>
                <a:gd name="connsiteX646" fmla="*/ 5451961 w 11341817"/>
                <a:gd name="connsiteY646" fmla="*/ 83565 h 6262453"/>
                <a:gd name="connsiteX647" fmla="*/ 5482096 w 11341817"/>
                <a:gd name="connsiteY647" fmla="*/ 108274 h 6262453"/>
                <a:gd name="connsiteX648" fmla="*/ 5308804 w 11341817"/>
                <a:gd name="connsiteY648" fmla="*/ 108274 h 6262453"/>
                <a:gd name="connsiteX649" fmla="*/ 5267668 w 11341817"/>
                <a:gd name="connsiteY649" fmla="*/ 72566 h 6262453"/>
                <a:gd name="connsiteX650" fmla="*/ 5206596 w 11341817"/>
                <a:gd name="connsiteY650" fmla="*/ 18062 h 6262453"/>
                <a:gd name="connsiteX651" fmla="*/ 5286281 w 11341817"/>
                <a:gd name="connsiteY651" fmla="*/ 12616 h 6262453"/>
                <a:gd name="connsiteX652" fmla="*/ 11099270 w 11341817"/>
                <a:gd name="connsiteY652" fmla="*/ 12615 h 6262453"/>
                <a:gd name="connsiteX653" fmla="*/ 11252931 w 11341817"/>
                <a:gd name="connsiteY653" fmla="*/ 72939 h 6262453"/>
                <a:gd name="connsiteX654" fmla="*/ 11328402 w 11341817"/>
                <a:gd name="connsiteY654" fmla="*/ 133264 h 6262453"/>
                <a:gd name="connsiteX655" fmla="*/ 11321646 w 11341817"/>
                <a:gd name="connsiteY655" fmla="*/ 283459 h 6262453"/>
                <a:gd name="connsiteX656" fmla="*/ 11186337 w 11341817"/>
                <a:gd name="connsiteY656" fmla="*/ 167353 h 6262453"/>
                <a:gd name="connsiteX657" fmla="*/ 11186337 w 11341817"/>
                <a:gd name="connsiteY657" fmla="*/ 108274 h 6262453"/>
                <a:gd name="connsiteX658" fmla="*/ 11118003 w 11341817"/>
                <a:gd name="connsiteY658" fmla="*/ 108274 h 6262453"/>
                <a:gd name="connsiteX659" fmla="*/ 11110239 w 11341817"/>
                <a:gd name="connsiteY659" fmla="*/ 101545 h 6262453"/>
                <a:gd name="connsiteX660" fmla="*/ 11018963 w 11341817"/>
                <a:gd name="connsiteY660" fmla="*/ 17267 h 6262453"/>
                <a:gd name="connsiteX661" fmla="*/ 11099270 w 11341817"/>
                <a:gd name="connsiteY661" fmla="*/ 12615 h 6262453"/>
                <a:gd name="connsiteX662" fmla="*/ 10544498 w 11341817"/>
                <a:gd name="connsiteY662" fmla="*/ 12615 h 6262453"/>
                <a:gd name="connsiteX663" fmla="*/ 10695899 w 11341817"/>
                <a:gd name="connsiteY663" fmla="*/ 70703 h 6262453"/>
                <a:gd name="connsiteX664" fmla="*/ 10741488 w 11341817"/>
                <a:gd name="connsiteY664" fmla="*/ 108274 h 6262453"/>
                <a:gd name="connsiteX665" fmla="*/ 10560826 w 11341817"/>
                <a:gd name="connsiteY665" fmla="*/ 108274 h 6262453"/>
                <a:gd name="connsiteX666" fmla="*/ 10528324 w 11341817"/>
                <a:gd name="connsiteY666" fmla="*/ 80865 h 6262453"/>
                <a:gd name="connsiteX667" fmla="*/ 10458696 w 11341817"/>
                <a:gd name="connsiteY667" fmla="*/ 15790 h 6262453"/>
                <a:gd name="connsiteX668" fmla="*/ 10544498 w 11341817"/>
                <a:gd name="connsiteY668" fmla="*/ 12615 h 6262453"/>
                <a:gd name="connsiteX669" fmla="*/ 10267535 w 11341817"/>
                <a:gd name="connsiteY669" fmla="*/ 12615 h 6262453"/>
                <a:gd name="connsiteX670" fmla="*/ 10350074 w 11341817"/>
                <a:gd name="connsiteY670" fmla="*/ 12615 h 6262453"/>
                <a:gd name="connsiteX671" fmla="*/ 10463850 w 11341817"/>
                <a:gd name="connsiteY671" fmla="*/ 108274 h 6262453"/>
                <a:gd name="connsiteX672" fmla="*/ 10286244 w 11341817"/>
                <a:gd name="connsiteY672" fmla="*/ 108274 h 6262453"/>
                <a:gd name="connsiteX673" fmla="*/ 10280832 w 11341817"/>
                <a:gd name="connsiteY673" fmla="*/ 103617 h 6262453"/>
                <a:gd name="connsiteX674" fmla="*/ 10184996 w 11341817"/>
                <a:gd name="connsiteY674" fmla="*/ 18276 h 6262453"/>
                <a:gd name="connsiteX675" fmla="*/ 10267535 w 11341817"/>
                <a:gd name="connsiteY675" fmla="*/ 12615 h 6262453"/>
                <a:gd name="connsiteX676" fmla="*/ 9989191 w 11341817"/>
                <a:gd name="connsiteY676" fmla="*/ 12615 h 6262453"/>
                <a:gd name="connsiteX677" fmla="*/ 10072787 w 11341817"/>
                <a:gd name="connsiteY677" fmla="*/ 12615 h 6262453"/>
                <a:gd name="connsiteX678" fmla="*/ 10185801 w 11341817"/>
                <a:gd name="connsiteY678" fmla="*/ 108274 h 6262453"/>
                <a:gd name="connsiteX679" fmla="*/ 10006320 w 11341817"/>
                <a:gd name="connsiteY679" fmla="*/ 108274 h 6262453"/>
                <a:gd name="connsiteX680" fmla="*/ 10004648 w 11341817"/>
                <a:gd name="connsiteY680" fmla="*/ 106861 h 6262453"/>
                <a:gd name="connsiteX681" fmla="*/ 9905596 w 11341817"/>
                <a:gd name="connsiteY681" fmla="*/ 18467 h 6262453"/>
                <a:gd name="connsiteX682" fmla="*/ 9989191 w 11341817"/>
                <a:gd name="connsiteY682" fmla="*/ 12615 h 6262453"/>
                <a:gd name="connsiteX683" fmla="*/ 9160317 w 11341817"/>
                <a:gd name="connsiteY683" fmla="*/ 12615 h 6262453"/>
                <a:gd name="connsiteX684" fmla="*/ 9336398 w 11341817"/>
                <a:gd name="connsiteY684" fmla="*/ 91990 h 6262453"/>
                <a:gd name="connsiteX685" fmla="*/ 9355976 w 11341817"/>
                <a:gd name="connsiteY685" fmla="*/ 108274 h 6262453"/>
                <a:gd name="connsiteX686" fmla="*/ 9181627 w 11341817"/>
                <a:gd name="connsiteY686" fmla="*/ 108274 h 6262453"/>
                <a:gd name="connsiteX687" fmla="*/ 9155280 w 11341817"/>
                <a:gd name="connsiteY687" fmla="*/ 85420 h 6262453"/>
                <a:gd name="connsiteX688" fmla="*/ 9080096 w 11341817"/>
                <a:gd name="connsiteY688" fmla="*/ 18017 h 6262453"/>
                <a:gd name="connsiteX689" fmla="*/ 9160317 w 11341817"/>
                <a:gd name="connsiteY689" fmla="*/ 12615 h 6262453"/>
                <a:gd name="connsiteX690" fmla="*/ 8883235 w 11341817"/>
                <a:gd name="connsiteY690" fmla="*/ 12615 h 6262453"/>
                <a:gd name="connsiteX691" fmla="*/ 8965774 w 11341817"/>
                <a:gd name="connsiteY691" fmla="*/ 12615 h 6262453"/>
                <a:gd name="connsiteX692" fmla="*/ 9079442 w 11341817"/>
                <a:gd name="connsiteY692" fmla="*/ 108274 h 6262453"/>
                <a:gd name="connsiteX693" fmla="*/ 8901859 w 11341817"/>
                <a:gd name="connsiteY693" fmla="*/ 108274 h 6262453"/>
                <a:gd name="connsiteX694" fmla="*/ 8887773 w 11341817"/>
                <a:gd name="connsiteY694" fmla="*/ 96141 h 6262453"/>
                <a:gd name="connsiteX695" fmla="*/ 8800696 w 11341817"/>
                <a:gd name="connsiteY695" fmla="*/ 18265 h 6262453"/>
                <a:gd name="connsiteX696" fmla="*/ 8883235 w 11341817"/>
                <a:gd name="connsiteY696" fmla="*/ 12615 h 6262453"/>
                <a:gd name="connsiteX697" fmla="*/ 8052204 w 11341817"/>
                <a:gd name="connsiteY697" fmla="*/ 12615 h 6262453"/>
                <a:gd name="connsiteX698" fmla="*/ 8226589 w 11341817"/>
                <a:gd name="connsiteY698" fmla="*/ 87665 h 6262453"/>
                <a:gd name="connsiteX699" fmla="*/ 8250888 w 11341817"/>
                <a:gd name="connsiteY699" fmla="*/ 108274 h 6262453"/>
                <a:gd name="connsiteX700" fmla="*/ 8071772 w 11341817"/>
                <a:gd name="connsiteY700" fmla="*/ 108274 h 6262453"/>
                <a:gd name="connsiteX701" fmla="*/ 8031023 w 11341817"/>
                <a:gd name="connsiteY701" fmla="*/ 73067 h 6262453"/>
                <a:gd name="connsiteX702" fmla="*/ 7970963 w 11341817"/>
                <a:gd name="connsiteY702" fmla="*/ 17676 h 6262453"/>
                <a:gd name="connsiteX703" fmla="*/ 8052204 w 11341817"/>
                <a:gd name="connsiteY703" fmla="*/ 12615 h 6262453"/>
                <a:gd name="connsiteX704" fmla="*/ 11320588 w 11341817"/>
                <a:gd name="connsiteY704" fmla="*/ 12614 h 6262453"/>
                <a:gd name="connsiteX705" fmla="*/ 11340696 w 11341817"/>
                <a:gd name="connsiteY705" fmla="*/ 32722 h 6262453"/>
                <a:gd name="connsiteX706" fmla="*/ 11305507 w 11341817"/>
                <a:gd name="connsiteY706" fmla="*/ 27695 h 6262453"/>
                <a:gd name="connsiteX707" fmla="*/ 11320588 w 11341817"/>
                <a:gd name="connsiteY707" fmla="*/ 12614 h 6262453"/>
                <a:gd name="connsiteX708" fmla="*/ 2824262 w 11341817"/>
                <a:gd name="connsiteY708" fmla="*/ 10300 h 6262453"/>
                <a:gd name="connsiteX709" fmla="*/ 2960044 w 11341817"/>
                <a:gd name="connsiteY709" fmla="*/ 84255 h 6262453"/>
                <a:gd name="connsiteX710" fmla="*/ 2990084 w 11341817"/>
                <a:gd name="connsiteY710" fmla="*/ 108274 h 6262453"/>
                <a:gd name="connsiteX711" fmla="*/ 2815911 w 11341817"/>
                <a:gd name="connsiteY711" fmla="*/ 108274 h 6262453"/>
                <a:gd name="connsiteX712" fmla="*/ 2796764 w 11341817"/>
                <a:gd name="connsiteY712" fmla="*/ 92057 h 6262453"/>
                <a:gd name="connsiteX713" fmla="*/ 2752184 w 11341817"/>
                <a:gd name="connsiteY713" fmla="*/ 54712 h 6262453"/>
                <a:gd name="connsiteX714" fmla="*/ 2717404 w 11341817"/>
                <a:gd name="connsiteY714" fmla="*/ 19787 h 6262453"/>
                <a:gd name="connsiteX715" fmla="*/ 2795366 w 11341817"/>
                <a:gd name="connsiteY715" fmla="*/ 12617 h 6262453"/>
                <a:gd name="connsiteX716" fmla="*/ 2824262 w 11341817"/>
                <a:gd name="connsiteY716" fmla="*/ 10300 h 6262453"/>
                <a:gd name="connsiteX717" fmla="*/ 4178479 w 11341817"/>
                <a:gd name="connsiteY717" fmla="*/ 6377 h 6262453"/>
                <a:gd name="connsiteX718" fmla="*/ 4267798 w 11341817"/>
                <a:gd name="connsiteY718" fmla="*/ 16196 h 6262453"/>
                <a:gd name="connsiteX719" fmla="*/ 4354117 w 11341817"/>
                <a:gd name="connsiteY719" fmla="*/ 87814 h 6262453"/>
                <a:gd name="connsiteX720" fmla="*/ 4378282 w 11341817"/>
                <a:gd name="connsiteY720" fmla="*/ 108274 h 6262453"/>
                <a:gd name="connsiteX721" fmla="*/ 4197382 w 11341817"/>
                <a:gd name="connsiteY721" fmla="*/ 108274 h 6262453"/>
                <a:gd name="connsiteX722" fmla="*/ 4160060 w 11341817"/>
                <a:gd name="connsiteY722" fmla="*/ 75828 h 6262453"/>
                <a:gd name="connsiteX723" fmla="*/ 4097464 w 11341817"/>
                <a:gd name="connsiteY723" fmla="*/ 17047 h 6262453"/>
                <a:gd name="connsiteX724" fmla="*/ 4178479 w 11341817"/>
                <a:gd name="connsiteY724" fmla="*/ 6377 h 6262453"/>
                <a:gd name="connsiteX725" fmla="*/ 5876788 w 11341817"/>
                <a:gd name="connsiteY725" fmla="*/ 4704 h 6262453"/>
                <a:gd name="connsiteX726" fmla="*/ 5944399 w 11341817"/>
                <a:gd name="connsiteY726" fmla="*/ 28948 h 6262453"/>
                <a:gd name="connsiteX727" fmla="*/ 5978645 w 11341817"/>
                <a:gd name="connsiteY727" fmla="*/ 58033 h 6262453"/>
                <a:gd name="connsiteX728" fmla="*/ 6037897 w 11341817"/>
                <a:gd name="connsiteY728" fmla="*/ 108274 h 6262453"/>
                <a:gd name="connsiteX729" fmla="*/ 5862315 w 11341817"/>
                <a:gd name="connsiteY729" fmla="*/ 108274 h 6262453"/>
                <a:gd name="connsiteX730" fmla="*/ 5839669 w 11341817"/>
                <a:gd name="connsiteY730" fmla="*/ 88575 h 6262453"/>
                <a:gd name="connsiteX731" fmla="*/ 5761163 w 11341817"/>
                <a:gd name="connsiteY731" fmla="*/ 17558 h 6262453"/>
                <a:gd name="connsiteX732" fmla="*/ 5837363 w 11341817"/>
                <a:gd name="connsiteY732" fmla="*/ 6723 h 6262453"/>
                <a:gd name="connsiteX733" fmla="*/ 5876788 w 11341817"/>
                <a:gd name="connsiteY733" fmla="*/ 4704 h 6262453"/>
                <a:gd name="connsiteX734" fmla="*/ 4806547 w 11341817"/>
                <a:gd name="connsiteY734" fmla="*/ 1194 h 6262453"/>
                <a:gd name="connsiteX735" fmla="*/ 4931931 w 11341817"/>
                <a:gd name="connsiteY735" fmla="*/ 108274 h 6262453"/>
                <a:gd name="connsiteX736" fmla="*/ 4749785 w 11341817"/>
                <a:gd name="connsiteY736" fmla="*/ 108274 h 6262453"/>
                <a:gd name="connsiteX737" fmla="*/ 4716790 w 11341817"/>
                <a:gd name="connsiteY737" fmla="*/ 80154 h 6262453"/>
                <a:gd name="connsiteX738" fmla="*/ 4647797 w 11341817"/>
                <a:gd name="connsiteY738" fmla="*/ 17112 h 6262453"/>
                <a:gd name="connsiteX739" fmla="*/ 4727172 w 11341817"/>
                <a:gd name="connsiteY739" fmla="*/ 6906 h 6262453"/>
                <a:gd name="connsiteX740" fmla="*/ 755256 w 11341817"/>
                <a:gd name="connsiteY740" fmla="*/ 1001 h 6262453"/>
                <a:gd name="connsiteX741" fmla="*/ 941496 w 11341817"/>
                <a:gd name="connsiteY741" fmla="*/ 12618 h 6262453"/>
                <a:gd name="connsiteX742" fmla="*/ 1055390 w 11341817"/>
                <a:gd name="connsiteY742" fmla="*/ 108274 h 6262453"/>
                <a:gd name="connsiteX743" fmla="*/ 877426 w 11341817"/>
                <a:gd name="connsiteY743" fmla="*/ 108274 h 6262453"/>
                <a:gd name="connsiteX744" fmla="*/ 846112 w 11341817"/>
                <a:gd name="connsiteY744" fmla="*/ 81310 h 6262453"/>
                <a:gd name="connsiteX745" fmla="*/ 812406 w 11341817"/>
                <a:gd name="connsiteY745" fmla="*/ 51844 h 6262453"/>
                <a:gd name="connsiteX746" fmla="*/ 5632047 w 11341817"/>
                <a:gd name="connsiteY746" fmla="*/ 589 h 6262453"/>
                <a:gd name="connsiteX747" fmla="*/ 5759675 w 11341817"/>
                <a:gd name="connsiteY747" fmla="*/ 108274 h 6262453"/>
                <a:gd name="connsiteX748" fmla="*/ 5582639 w 11341817"/>
                <a:gd name="connsiteY748" fmla="*/ 108274 h 6262453"/>
                <a:gd name="connsiteX749" fmla="*/ 5547303 w 11341817"/>
                <a:gd name="connsiteY749" fmla="*/ 78222 h 6262453"/>
                <a:gd name="connsiteX750" fmla="*/ 5481764 w 11341817"/>
                <a:gd name="connsiteY750" fmla="*/ 17191 h 6262453"/>
                <a:gd name="connsiteX751" fmla="*/ 5557965 w 11341817"/>
                <a:gd name="connsiteY751" fmla="*/ 6602 h 6262453"/>
                <a:gd name="connsiteX752" fmla="*/ 9505546 w 11341817"/>
                <a:gd name="connsiteY752" fmla="*/ 515 h 6262453"/>
                <a:gd name="connsiteX753" fmla="*/ 9613496 w 11341817"/>
                <a:gd name="connsiteY753" fmla="*/ 91195 h 6262453"/>
                <a:gd name="connsiteX754" fmla="*/ 9633797 w 11341817"/>
                <a:gd name="connsiteY754" fmla="*/ 108274 h 6262453"/>
                <a:gd name="connsiteX755" fmla="*/ 9455009 w 11341817"/>
                <a:gd name="connsiteY755" fmla="*/ 108274 h 6262453"/>
                <a:gd name="connsiteX756" fmla="*/ 9437361 w 11341817"/>
                <a:gd name="connsiteY756" fmla="*/ 92989 h 6262453"/>
                <a:gd name="connsiteX757" fmla="*/ 9355263 w 11341817"/>
                <a:gd name="connsiteY757" fmla="*/ 17058 h 6262453"/>
                <a:gd name="connsiteX758" fmla="*/ 9431463 w 11341817"/>
                <a:gd name="connsiteY758" fmla="*/ 6565 h 6262453"/>
                <a:gd name="connsiteX759" fmla="*/ 7295746 w 11341817"/>
                <a:gd name="connsiteY759" fmla="*/ 502 h 6262453"/>
                <a:gd name="connsiteX760" fmla="*/ 7422422 w 11341817"/>
                <a:gd name="connsiteY760" fmla="*/ 108274 h 6262453"/>
                <a:gd name="connsiteX761" fmla="*/ 7242486 w 11341817"/>
                <a:gd name="connsiteY761" fmla="*/ 108274 h 6262453"/>
                <a:gd name="connsiteX762" fmla="*/ 7199332 w 11341817"/>
                <a:gd name="connsiteY762" fmla="*/ 71162 h 6262453"/>
                <a:gd name="connsiteX763" fmla="*/ 7156046 w 11341817"/>
                <a:gd name="connsiteY763" fmla="*/ 33758 h 6262453"/>
                <a:gd name="connsiteX764" fmla="*/ 7117946 w 11341817"/>
                <a:gd name="connsiteY764" fmla="*/ 719 h 6262453"/>
                <a:gd name="connsiteX765" fmla="*/ 10889846 w 11341817"/>
                <a:gd name="connsiteY765" fmla="*/ 490 h 6262453"/>
                <a:gd name="connsiteX766" fmla="*/ 11016476 w 11341817"/>
                <a:gd name="connsiteY766" fmla="*/ 108274 h 6262453"/>
                <a:gd name="connsiteX767" fmla="*/ 10839716 w 11341817"/>
                <a:gd name="connsiteY767" fmla="*/ 108274 h 6262453"/>
                <a:gd name="connsiteX768" fmla="*/ 10792162 w 11341817"/>
                <a:gd name="connsiteY768" fmla="*/ 66976 h 6262453"/>
                <a:gd name="connsiteX769" fmla="*/ 10739563 w 11341817"/>
                <a:gd name="connsiteY769" fmla="*/ 17754 h 6262453"/>
                <a:gd name="connsiteX770" fmla="*/ 10815763 w 11341817"/>
                <a:gd name="connsiteY770" fmla="*/ 6552 h 6262453"/>
                <a:gd name="connsiteX771" fmla="*/ 374256 w 11341817"/>
                <a:gd name="connsiteY771" fmla="*/ 442 h 6262453"/>
                <a:gd name="connsiteX772" fmla="*/ 502034 w 11341817"/>
                <a:gd name="connsiteY772" fmla="*/ 108274 h 6262453"/>
                <a:gd name="connsiteX773" fmla="*/ 322740 w 11341817"/>
                <a:gd name="connsiteY773" fmla="*/ 108274 h 6262453"/>
                <a:gd name="connsiteX774" fmla="*/ 276676 w 11341817"/>
                <a:gd name="connsiteY774" fmla="*/ 68042 h 6262453"/>
                <a:gd name="connsiteX775" fmla="*/ 229439 w 11341817"/>
                <a:gd name="connsiteY775" fmla="*/ 22143 h 6262453"/>
                <a:gd name="connsiteX776" fmla="*/ 301631 w 11341817"/>
                <a:gd name="connsiteY776" fmla="*/ 6530 h 6262453"/>
                <a:gd name="connsiteX777" fmla="*/ 3244455 w 11341817"/>
                <a:gd name="connsiteY777" fmla="*/ 277 h 6262453"/>
                <a:gd name="connsiteX778" fmla="*/ 3422255 w 11341817"/>
                <a:gd name="connsiteY778" fmla="*/ 503 h 6262453"/>
                <a:gd name="connsiteX779" fmla="*/ 3548871 w 11341817"/>
                <a:gd name="connsiteY779" fmla="*/ 108274 h 6262453"/>
                <a:gd name="connsiteX780" fmla="*/ 3369471 w 11341817"/>
                <a:gd name="connsiteY780" fmla="*/ 108274 h 6262453"/>
                <a:gd name="connsiteX781" fmla="*/ 3339403 w 11341817"/>
                <a:gd name="connsiteY781" fmla="*/ 82430 h 6262453"/>
                <a:gd name="connsiteX782" fmla="*/ 3307955 w 11341817"/>
                <a:gd name="connsiteY782" fmla="*/ 55286 h 6262453"/>
                <a:gd name="connsiteX783" fmla="*/ 8502246 w 11341817"/>
                <a:gd name="connsiteY783" fmla="*/ 275 h 6262453"/>
                <a:gd name="connsiteX784" fmla="*/ 8687086 w 11341817"/>
                <a:gd name="connsiteY784" fmla="*/ 12615 h 6262453"/>
                <a:gd name="connsiteX785" fmla="*/ 8801753 w 11341817"/>
                <a:gd name="connsiteY785" fmla="*/ 108274 h 6262453"/>
                <a:gd name="connsiteX786" fmla="*/ 8627327 w 11341817"/>
                <a:gd name="connsiteY786" fmla="*/ 108274 h 6262453"/>
                <a:gd name="connsiteX787" fmla="*/ 8621058 w 11341817"/>
                <a:gd name="connsiteY787" fmla="*/ 102911 h 6262453"/>
                <a:gd name="connsiteX788" fmla="*/ 8565746 w 11341817"/>
                <a:gd name="connsiteY788" fmla="*/ 55425 h 6262453"/>
                <a:gd name="connsiteX789" fmla="*/ 2037955 w 11341817"/>
                <a:gd name="connsiteY789" fmla="*/ 262 h 6262453"/>
                <a:gd name="connsiteX790" fmla="*/ 2164609 w 11341817"/>
                <a:gd name="connsiteY790" fmla="*/ 108274 h 6262453"/>
                <a:gd name="connsiteX791" fmla="*/ 1983994 w 11341817"/>
                <a:gd name="connsiteY791" fmla="*/ 108274 h 6262453"/>
                <a:gd name="connsiteX792" fmla="*/ 1967835 w 11341817"/>
                <a:gd name="connsiteY792" fmla="*/ 94499 h 6262453"/>
                <a:gd name="connsiteX793" fmla="*/ 1892258 w 11341817"/>
                <a:gd name="connsiteY793" fmla="*/ 29677 h 6262453"/>
                <a:gd name="connsiteX794" fmla="*/ 1955760 w 11341817"/>
                <a:gd name="connsiteY794" fmla="*/ 6439 h 6262453"/>
                <a:gd name="connsiteX795" fmla="*/ 3142855 w 11341817"/>
                <a:gd name="connsiteY795" fmla="*/ 191 h 6262453"/>
                <a:gd name="connsiteX796" fmla="*/ 3270139 w 11341817"/>
                <a:gd name="connsiteY796" fmla="*/ 108274 h 6262453"/>
                <a:gd name="connsiteX797" fmla="*/ 3093452 w 11341817"/>
                <a:gd name="connsiteY797" fmla="*/ 108274 h 6262453"/>
                <a:gd name="connsiteX798" fmla="*/ 3042137 w 11341817"/>
                <a:gd name="connsiteY798" fmla="*/ 63591 h 6262453"/>
                <a:gd name="connsiteX799" fmla="*/ 2992572 w 11341817"/>
                <a:gd name="connsiteY799" fmla="*/ 17585 h 6262453"/>
                <a:gd name="connsiteX800" fmla="*/ 3068772 w 11341817"/>
                <a:gd name="connsiteY800" fmla="*/ 6404 h 6262453"/>
                <a:gd name="connsiteX801" fmla="*/ 1758560 w 11341817"/>
                <a:gd name="connsiteY801" fmla="*/ 172 h 6262453"/>
                <a:gd name="connsiteX802" fmla="*/ 1860157 w 11341817"/>
                <a:gd name="connsiteY802" fmla="*/ 85363 h 6262453"/>
                <a:gd name="connsiteX803" fmla="*/ 1887377 w 11341817"/>
                <a:gd name="connsiteY803" fmla="*/ 108274 h 6262453"/>
                <a:gd name="connsiteX804" fmla="*/ 1708927 w 11341817"/>
                <a:gd name="connsiteY804" fmla="*/ 108274 h 6262453"/>
                <a:gd name="connsiteX805" fmla="*/ 1687351 w 11341817"/>
                <a:gd name="connsiteY805" fmla="*/ 89572 h 6262453"/>
                <a:gd name="connsiteX806" fmla="*/ 1608273 w 11341817"/>
                <a:gd name="connsiteY806" fmla="*/ 17578 h 6262453"/>
                <a:gd name="connsiteX807" fmla="*/ 1684474 w 11341817"/>
                <a:gd name="connsiteY807" fmla="*/ 6395 h 6262453"/>
                <a:gd name="connsiteX808" fmla="*/ 653656 w 11341817"/>
                <a:gd name="connsiteY808" fmla="*/ 42 h 6262453"/>
                <a:gd name="connsiteX809" fmla="*/ 774306 w 11341817"/>
                <a:gd name="connsiteY809" fmla="*/ 103478 h 6262453"/>
                <a:gd name="connsiteX810" fmla="*/ 779923 w 11341817"/>
                <a:gd name="connsiteY810" fmla="*/ 108274 h 6262453"/>
                <a:gd name="connsiteX811" fmla="*/ 605181 w 11341817"/>
                <a:gd name="connsiteY811" fmla="*/ 108274 h 6262453"/>
                <a:gd name="connsiteX812" fmla="*/ 591701 w 11341817"/>
                <a:gd name="connsiteY812" fmla="*/ 96559 h 6262453"/>
                <a:gd name="connsiteX813" fmla="*/ 503373 w 11341817"/>
                <a:gd name="connsiteY813" fmla="*/ 17452 h 6262453"/>
                <a:gd name="connsiteX814" fmla="*/ 579573 w 11341817"/>
                <a:gd name="connsiteY814" fmla="*/ 6330 h 6262453"/>
                <a:gd name="connsiteX815" fmla="*/ 7016346 w 11341817"/>
                <a:gd name="connsiteY815" fmla="*/ 40 h 6262453"/>
                <a:gd name="connsiteX816" fmla="*/ 7131967 w 11341817"/>
                <a:gd name="connsiteY816" fmla="*/ 98403 h 6262453"/>
                <a:gd name="connsiteX817" fmla="*/ 7143587 w 11341817"/>
                <a:gd name="connsiteY817" fmla="*/ 108274 h 6262453"/>
                <a:gd name="connsiteX818" fmla="*/ 6967434 w 11341817"/>
                <a:gd name="connsiteY818" fmla="*/ 108274 h 6262453"/>
                <a:gd name="connsiteX819" fmla="*/ 6937091 w 11341817"/>
                <a:gd name="connsiteY819" fmla="*/ 81864 h 6262453"/>
                <a:gd name="connsiteX820" fmla="*/ 6866063 w 11341817"/>
                <a:gd name="connsiteY820" fmla="*/ 17600 h 6262453"/>
                <a:gd name="connsiteX821" fmla="*/ 6942263 w 11341817"/>
                <a:gd name="connsiteY821" fmla="*/ 6328 h 6262453"/>
                <a:gd name="connsiteX822" fmla="*/ 9784946 w 11341817"/>
                <a:gd name="connsiteY822" fmla="*/ 39 h 6262453"/>
                <a:gd name="connsiteX823" fmla="*/ 9899753 w 11341817"/>
                <a:gd name="connsiteY823" fmla="*/ 98402 h 6262453"/>
                <a:gd name="connsiteX824" fmla="*/ 9911323 w 11341817"/>
                <a:gd name="connsiteY824" fmla="*/ 108274 h 6262453"/>
                <a:gd name="connsiteX825" fmla="*/ 9731879 w 11341817"/>
                <a:gd name="connsiteY825" fmla="*/ 108274 h 6262453"/>
                <a:gd name="connsiteX826" fmla="*/ 9717137 w 11341817"/>
                <a:gd name="connsiteY826" fmla="*/ 95706 h 6262453"/>
                <a:gd name="connsiteX827" fmla="*/ 9632999 w 11341817"/>
                <a:gd name="connsiteY827" fmla="*/ 23647 h 6262453"/>
                <a:gd name="connsiteX828" fmla="*/ 9702849 w 11341817"/>
                <a:gd name="connsiteY828" fmla="*/ 6327 h 6262453"/>
                <a:gd name="connsiteX829" fmla="*/ 4527147 w 11341817"/>
                <a:gd name="connsiteY829" fmla="*/ 19 h 6262453"/>
                <a:gd name="connsiteX830" fmla="*/ 4654399 w 11341817"/>
                <a:gd name="connsiteY830" fmla="*/ 108274 h 6262453"/>
                <a:gd name="connsiteX831" fmla="*/ 4477840 w 11341817"/>
                <a:gd name="connsiteY831" fmla="*/ 108274 h 6262453"/>
                <a:gd name="connsiteX832" fmla="*/ 4444565 w 11341817"/>
                <a:gd name="connsiteY832" fmla="*/ 79201 h 6262453"/>
                <a:gd name="connsiteX833" fmla="*/ 4376864 w 11341817"/>
                <a:gd name="connsiteY833" fmla="*/ 17228 h 6262453"/>
                <a:gd name="connsiteX834" fmla="*/ 4453064 w 11341817"/>
                <a:gd name="connsiteY834" fmla="*/ 6318 h 6262453"/>
                <a:gd name="connsiteX835" fmla="*/ 8400646 w 11341817"/>
                <a:gd name="connsiteY835" fmla="*/ 0 h 6262453"/>
                <a:gd name="connsiteX836" fmla="*/ 8527888 w 11341817"/>
                <a:gd name="connsiteY836" fmla="*/ 108274 h 6262453"/>
                <a:gd name="connsiteX837" fmla="*/ 8351068 w 11341817"/>
                <a:gd name="connsiteY837" fmla="*/ 108274 h 6262453"/>
                <a:gd name="connsiteX838" fmla="*/ 8298407 w 11341817"/>
                <a:gd name="connsiteY838" fmla="*/ 62402 h 6262453"/>
                <a:gd name="connsiteX839" fmla="*/ 8250363 w 11341817"/>
                <a:gd name="connsiteY839" fmla="*/ 17510 h 6262453"/>
                <a:gd name="connsiteX840" fmla="*/ 8326563 w 11341817"/>
                <a:gd name="connsiteY840" fmla="*/ 6307 h 6262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</a:cxnLst>
              <a:rect l="l" t="t" r="r" b="b"/>
              <a:pathLst>
                <a:path w="11341817" h="6262453">
                  <a:moveTo>
                    <a:pt x="10761333" y="6154180"/>
                  </a:moveTo>
                  <a:lnTo>
                    <a:pt x="10939153" y="6154180"/>
                  </a:lnTo>
                  <a:lnTo>
                    <a:pt x="11041998" y="6241962"/>
                  </a:lnTo>
                  <a:lnTo>
                    <a:pt x="10888693" y="6262054"/>
                  </a:lnTo>
                  <a:close/>
                  <a:moveTo>
                    <a:pt x="10485236" y="6154180"/>
                  </a:moveTo>
                  <a:lnTo>
                    <a:pt x="10663371" y="6154180"/>
                  </a:lnTo>
                  <a:lnTo>
                    <a:pt x="10697296" y="6184016"/>
                  </a:lnTo>
                  <a:cubicBezTo>
                    <a:pt x="10733742" y="6216534"/>
                    <a:pt x="10757819" y="6239082"/>
                    <a:pt x="10760729" y="6243812"/>
                  </a:cubicBezTo>
                  <a:cubicBezTo>
                    <a:pt x="10769195" y="6257571"/>
                    <a:pt x="10755477" y="6261012"/>
                    <a:pt x="10692165" y="6261012"/>
                  </a:cubicBezTo>
                  <a:cubicBezTo>
                    <a:pt x="10615623" y="6261012"/>
                    <a:pt x="10610466" y="6258884"/>
                    <a:pt x="10535532" y="6196390"/>
                  </a:cubicBezTo>
                  <a:close/>
                  <a:moveTo>
                    <a:pt x="10207357" y="6154180"/>
                  </a:moveTo>
                  <a:lnTo>
                    <a:pt x="10387017" y="6154180"/>
                  </a:lnTo>
                  <a:lnTo>
                    <a:pt x="10489981" y="6241962"/>
                  </a:lnTo>
                  <a:lnTo>
                    <a:pt x="10318346" y="6248662"/>
                  </a:lnTo>
                  <a:close/>
                  <a:moveTo>
                    <a:pt x="9931288" y="6154180"/>
                  </a:moveTo>
                  <a:lnTo>
                    <a:pt x="10112586" y="6154180"/>
                  </a:lnTo>
                  <a:lnTo>
                    <a:pt x="10215868" y="6241962"/>
                  </a:lnTo>
                  <a:lnTo>
                    <a:pt x="10058763" y="6262155"/>
                  </a:lnTo>
                  <a:lnTo>
                    <a:pt x="9934555" y="6156950"/>
                  </a:lnTo>
                  <a:close/>
                  <a:moveTo>
                    <a:pt x="9653312" y="6154180"/>
                  </a:moveTo>
                  <a:lnTo>
                    <a:pt x="9833833" y="6154180"/>
                  </a:lnTo>
                  <a:lnTo>
                    <a:pt x="9936660" y="6241962"/>
                  </a:lnTo>
                  <a:lnTo>
                    <a:pt x="9778500" y="6262175"/>
                  </a:lnTo>
                  <a:close/>
                  <a:moveTo>
                    <a:pt x="9376083" y="6154180"/>
                  </a:moveTo>
                  <a:lnTo>
                    <a:pt x="9559626" y="6154180"/>
                  </a:lnTo>
                  <a:lnTo>
                    <a:pt x="9576285" y="6168364"/>
                  </a:lnTo>
                  <a:cubicBezTo>
                    <a:pt x="9620996" y="6207216"/>
                    <a:pt x="9654315" y="6238589"/>
                    <a:pt x="9657230" y="6245137"/>
                  </a:cubicBezTo>
                  <a:cubicBezTo>
                    <a:pt x="9662478" y="6256929"/>
                    <a:pt x="9643172" y="6261012"/>
                    <a:pt x="9582168" y="6261012"/>
                  </a:cubicBezTo>
                  <a:lnTo>
                    <a:pt x="9500042" y="6261012"/>
                  </a:lnTo>
                  <a:close/>
                  <a:moveTo>
                    <a:pt x="9102731" y="6154180"/>
                  </a:moveTo>
                  <a:lnTo>
                    <a:pt x="9281865" y="6154180"/>
                  </a:lnTo>
                  <a:lnTo>
                    <a:pt x="9385341" y="6241962"/>
                  </a:lnTo>
                  <a:lnTo>
                    <a:pt x="9213446" y="6248710"/>
                  </a:lnTo>
                  <a:lnTo>
                    <a:pt x="9142719" y="6188186"/>
                  </a:lnTo>
                  <a:close/>
                  <a:moveTo>
                    <a:pt x="8823576" y="6154180"/>
                  </a:moveTo>
                  <a:lnTo>
                    <a:pt x="9002762" y="6154180"/>
                  </a:lnTo>
                  <a:lnTo>
                    <a:pt x="9105778" y="6241962"/>
                  </a:lnTo>
                  <a:lnTo>
                    <a:pt x="8934046" y="6248489"/>
                  </a:lnTo>
                  <a:close/>
                  <a:moveTo>
                    <a:pt x="8548322" y="6154180"/>
                  </a:moveTo>
                  <a:lnTo>
                    <a:pt x="8726314" y="6154180"/>
                  </a:lnTo>
                  <a:lnTo>
                    <a:pt x="8829896" y="6241962"/>
                  </a:lnTo>
                  <a:lnTo>
                    <a:pt x="8674147" y="6262162"/>
                  </a:lnTo>
                  <a:close/>
                  <a:moveTo>
                    <a:pt x="8270084" y="6154180"/>
                  </a:moveTo>
                  <a:lnTo>
                    <a:pt x="8449578" y="6154180"/>
                  </a:lnTo>
                  <a:lnTo>
                    <a:pt x="8552327" y="6241962"/>
                  </a:lnTo>
                  <a:lnTo>
                    <a:pt x="8396743" y="6262117"/>
                  </a:lnTo>
                  <a:close/>
                  <a:moveTo>
                    <a:pt x="7994296" y="6154180"/>
                  </a:moveTo>
                  <a:lnTo>
                    <a:pt x="8173172" y="6154180"/>
                  </a:lnTo>
                  <a:lnTo>
                    <a:pt x="8187050" y="6166270"/>
                  </a:lnTo>
                  <a:cubicBezTo>
                    <a:pt x="8220209" y="6195558"/>
                    <a:pt x="8244990" y="6218339"/>
                    <a:pt x="8253389" y="6227543"/>
                  </a:cubicBezTo>
                  <a:lnTo>
                    <a:pt x="8283933" y="6261012"/>
                  </a:lnTo>
                  <a:lnTo>
                    <a:pt x="8204417" y="6261012"/>
                  </a:lnTo>
                  <a:cubicBezTo>
                    <a:pt x="8146978" y="6261012"/>
                    <a:pt x="8137621" y="6269291"/>
                    <a:pt x="8050838" y="6200563"/>
                  </a:cubicBezTo>
                  <a:close/>
                  <a:moveTo>
                    <a:pt x="7718429" y="6154180"/>
                  </a:moveTo>
                  <a:lnTo>
                    <a:pt x="7893520" y="6154180"/>
                  </a:lnTo>
                  <a:lnTo>
                    <a:pt x="7924492" y="6181305"/>
                  </a:lnTo>
                  <a:cubicBezTo>
                    <a:pt x="7966896" y="6218682"/>
                    <a:pt x="7989925" y="6239816"/>
                    <a:pt x="7992129" y="6243470"/>
                  </a:cubicBezTo>
                  <a:cubicBezTo>
                    <a:pt x="8000860" y="6257942"/>
                    <a:pt x="7987524" y="6259890"/>
                    <a:pt x="7915929" y="6254600"/>
                  </a:cubicBezTo>
                  <a:cubicBezTo>
                    <a:pt x="7840044" y="6248993"/>
                    <a:pt x="7830457" y="6248240"/>
                    <a:pt x="7751674" y="6182287"/>
                  </a:cubicBezTo>
                  <a:close/>
                  <a:moveTo>
                    <a:pt x="7439617" y="6154180"/>
                  </a:moveTo>
                  <a:lnTo>
                    <a:pt x="7620960" y="6154180"/>
                  </a:lnTo>
                  <a:lnTo>
                    <a:pt x="7725673" y="6241962"/>
                  </a:lnTo>
                  <a:lnTo>
                    <a:pt x="7549746" y="6248173"/>
                  </a:lnTo>
                  <a:close/>
                  <a:moveTo>
                    <a:pt x="7165563" y="6154180"/>
                  </a:moveTo>
                  <a:lnTo>
                    <a:pt x="7344215" y="6154180"/>
                  </a:lnTo>
                  <a:lnTo>
                    <a:pt x="7447104" y="6241962"/>
                  </a:lnTo>
                  <a:lnTo>
                    <a:pt x="7287458" y="6262217"/>
                  </a:lnTo>
                  <a:lnTo>
                    <a:pt x="7233995" y="6213989"/>
                  </a:lnTo>
                  <a:cubicBezTo>
                    <a:pt x="7219293" y="6200727"/>
                    <a:pt x="7198215" y="6182241"/>
                    <a:pt x="7176100" y="6163141"/>
                  </a:cubicBezTo>
                  <a:close/>
                  <a:moveTo>
                    <a:pt x="6885958" y="6154180"/>
                  </a:moveTo>
                  <a:lnTo>
                    <a:pt x="7066016" y="6154180"/>
                  </a:lnTo>
                  <a:lnTo>
                    <a:pt x="7075148" y="6162094"/>
                  </a:lnTo>
                  <a:cubicBezTo>
                    <a:pt x="7092540" y="6177302"/>
                    <a:pt x="7104602" y="6188028"/>
                    <a:pt x="7111064" y="6194042"/>
                  </a:cubicBezTo>
                  <a:lnTo>
                    <a:pt x="7168746" y="6247723"/>
                  </a:lnTo>
                  <a:lnTo>
                    <a:pt x="7011437" y="6261012"/>
                  </a:lnTo>
                  <a:close/>
                  <a:moveTo>
                    <a:pt x="6612080" y="6154180"/>
                  </a:moveTo>
                  <a:lnTo>
                    <a:pt x="6789985" y="6154180"/>
                  </a:lnTo>
                  <a:lnTo>
                    <a:pt x="6829356" y="6188475"/>
                  </a:lnTo>
                  <a:cubicBezTo>
                    <a:pt x="6870418" y="6224667"/>
                    <a:pt x="6883495" y="6237744"/>
                    <a:pt x="6887229" y="6243812"/>
                  </a:cubicBezTo>
                  <a:cubicBezTo>
                    <a:pt x="6895695" y="6257571"/>
                    <a:pt x="6881981" y="6261012"/>
                    <a:pt x="6818688" y="6261012"/>
                  </a:cubicBezTo>
                  <a:cubicBezTo>
                    <a:pt x="6744214" y="6261012"/>
                    <a:pt x="6735758" y="6257839"/>
                    <a:pt x="6674865" y="6207037"/>
                  </a:cubicBezTo>
                  <a:cubicBezTo>
                    <a:pt x="6666002" y="6199643"/>
                    <a:pt x="6653256" y="6188938"/>
                    <a:pt x="6636315" y="6174657"/>
                  </a:cubicBezTo>
                  <a:close/>
                  <a:moveTo>
                    <a:pt x="6334393" y="6154180"/>
                  </a:moveTo>
                  <a:lnTo>
                    <a:pt x="6513622" y="6154180"/>
                  </a:lnTo>
                  <a:lnTo>
                    <a:pt x="6616331" y="6241962"/>
                  </a:lnTo>
                  <a:lnTo>
                    <a:pt x="6444846" y="6248636"/>
                  </a:lnTo>
                  <a:close/>
                  <a:moveTo>
                    <a:pt x="6057224" y="6154180"/>
                  </a:moveTo>
                  <a:lnTo>
                    <a:pt x="6237615" y="6154180"/>
                  </a:lnTo>
                  <a:lnTo>
                    <a:pt x="6242797" y="6158582"/>
                  </a:lnTo>
                  <a:cubicBezTo>
                    <a:pt x="6271571" y="6183305"/>
                    <a:pt x="6294669" y="6203474"/>
                    <a:pt x="6305146" y="6213119"/>
                  </a:cubicBezTo>
                  <a:lnTo>
                    <a:pt x="6343246" y="6248195"/>
                  </a:lnTo>
                  <a:lnTo>
                    <a:pt x="6182464" y="6261012"/>
                  </a:lnTo>
                  <a:lnTo>
                    <a:pt x="6059655" y="6156254"/>
                  </a:lnTo>
                  <a:close/>
                  <a:moveTo>
                    <a:pt x="5781725" y="6154180"/>
                  </a:moveTo>
                  <a:lnTo>
                    <a:pt x="5959519" y="6154180"/>
                  </a:lnTo>
                  <a:lnTo>
                    <a:pt x="5968472" y="6161906"/>
                  </a:lnTo>
                  <a:cubicBezTo>
                    <a:pt x="5985622" y="6176813"/>
                    <a:pt x="5998838" y="6188433"/>
                    <a:pt x="6006696" y="6195545"/>
                  </a:cubicBezTo>
                  <a:lnTo>
                    <a:pt x="6063846" y="6247270"/>
                  </a:lnTo>
                  <a:lnTo>
                    <a:pt x="5906093" y="6261012"/>
                  </a:lnTo>
                  <a:close/>
                  <a:moveTo>
                    <a:pt x="5506637" y="6154180"/>
                  </a:moveTo>
                  <a:lnTo>
                    <a:pt x="5682598" y="6154180"/>
                  </a:lnTo>
                  <a:lnTo>
                    <a:pt x="5692995" y="6163070"/>
                  </a:lnTo>
                  <a:cubicBezTo>
                    <a:pt x="5719305" y="6185565"/>
                    <a:pt x="5736956" y="6200655"/>
                    <a:pt x="5743464" y="6206217"/>
                  </a:cubicBezTo>
                  <a:cubicBezTo>
                    <a:pt x="5769497" y="6228467"/>
                    <a:pt x="5790796" y="6249899"/>
                    <a:pt x="5790796" y="6253842"/>
                  </a:cubicBezTo>
                  <a:cubicBezTo>
                    <a:pt x="5790796" y="6257785"/>
                    <a:pt x="5755666" y="6261012"/>
                    <a:pt x="5712729" y="6261012"/>
                  </a:cubicBezTo>
                  <a:cubicBezTo>
                    <a:pt x="5646616" y="6261012"/>
                    <a:pt x="5651952" y="6275628"/>
                    <a:pt x="5519245" y="6164818"/>
                  </a:cubicBezTo>
                  <a:close/>
                  <a:moveTo>
                    <a:pt x="5229545" y="6154180"/>
                  </a:moveTo>
                  <a:lnTo>
                    <a:pt x="5405191" y="6154180"/>
                  </a:lnTo>
                  <a:lnTo>
                    <a:pt x="5406118" y="6154986"/>
                  </a:lnTo>
                  <a:cubicBezTo>
                    <a:pt x="5463159" y="6205052"/>
                    <a:pt x="5500019" y="6238549"/>
                    <a:pt x="5502929" y="6243394"/>
                  </a:cubicBezTo>
                  <a:cubicBezTo>
                    <a:pt x="5511680" y="6257961"/>
                    <a:pt x="5498484" y="6259902"/>
                    <a:pt x="5426730" y="6254600"/>
                  </a:cubicBezTo>
                  <a:cubicBezTo>
                    <a:pt x="5350810" y="6248991"/>
                    <a:pt x="5341288" y="6248273"/>
                    <a:pt x="5262708" y="6182300"/>
                  </a:cubicBezTo>
                  <a:close/>
                  <a:moveTo>
                    <a:pt x="4950141" y="6154180"/>
                  </a:moveTo>
                  <a:lnTo>
                    <a:pt x="5129116" y="6154180"/>
                  </a:lnTo>
                  <a:lnTo>
                    <a:pt x="5232005" y="6241962"/>
                  </a:lnTo>
                  <a:lnTo>
                    <a:pt x="5060546" y="6248409"/>
                  </a:lnTo>
                  <a:close/>
                  <a:moveTo>
                    <a:pt x="4674218" y="6154180"/>
                  </a:moveTo>
                  <a:lnTo>
                    <a:pt x="4854412" y="6154180"/>
                  </a:lnTo>
                  <a:lnTo>
                    <a:pt x="4957451" y="6241962"/>
                  </a:lnTo>
                  <a:lnTo>
                    <a:pt x="4801305" y="6262147"/>
                  </a:lnTo>
                  <a:close/>
                  <a:moveTo>
                    <a:pt x="4395626" y="6154180"/>
                  </a:moveTo>
                  <a:lnTo>
                    <a:pt x="4573195" y="6154180"/>
                  </a:lnTo>
                  <a:lnTo>
                    <a:pt x="4596851" y="6174702"/>
                  </a:lnTo>
                  <a:cubicBezTo>
                    <a:pt x="4648830" y="6219984"/>
                    <a:pt x="4678331" y="6246347"/>
                    <a:pt x="4680222" y="6249407"/>
                  </a:cubicBezTo>
                  <a:cubicBezTo>
                    <a:pt x="4684275" y="6255963"/>
                    <a:pt x="4651142" y="6261012"/>
                    <a:pt x="4604054" y="6261012"/>
                  </a:cubicBezTo>
                  <a:lnTo>
                    <a:pt x="4520710" y="6261012"/>
                  </a:lnTo>
                  <a:close/>
                  <a:moveTo>
                    <a:pt x="4119658" y="6154180"/>
                  </a:moveTo>
                  <a:lnTo>
                    <a:pt x="4302277" y="6154180"/>
                  </a:lnTo>
                  <a:lnTo>
                    <a:pt x="4314343" y="6164480"/>
                  </a:lnTo>
                  <a:cubicBezTo>
                    <a:pt x="4361598" y="6205608"/>
                    <a:pt x="4396684" y="6238589"/>
                    <a:pt x="4399549" y="6245137"/>
                  </a:cubicBezTo>
                  <a:cubicBezTo>
                    <a:pt x="4404697" y="6256902"/>
                    <a:pt x="4385571" y="6261012"/>
                    <a:pt x="4325678" y="6261012"/>
                  </a:cubicBezTo>
                  <a:lnTo>
                    <a:pt x="4244861" y="6261012"/>
                  </a:lnTo>
                  <a:close/>
                  <a:moveTo>
                    <a:pt x="3843953" y="6154180"/>
                  </a:moveTo>
                  <a:lnTo>
                    <a:pt x="4024263" y="6154180"/>
                  </a:lnTo>
                  <a:lnTo>
                    <a:pt x="4127459" y="6241962"/>
                  </a:lnTo>
                  <a:lnTo>
                    <a:pt x="3955646" y="6248612"/>
                  </a:lnTo>
                  <a:close/>
                  <a:moveTo>
                    <a:pt x="3566247" y="6154180"/>
                  </a:moveTo>
                  <a:lnTo>
                    <a:pt x="3746750" y="6154180"/>
                  </a:lnTo>
                  <a:lnTo>
                    <a:pt x="3767635" y="6172041"/>
                  </a:lnTo>
                  <a:cubicBezTo>
                    <a:pt x="3793162" y="6193907"/>
                    <a:pt x="3809828" y="6208264"/>
                    <a:pt x="3815173" y="6213015"/>
                  </a:cubicBezTo>
                  <a:lnTo>
                    <a:pt x="3854046" y="6247567"/>
                  </a:lnTo>
                  <a:lnTo>
                    <a:pt x="3676249" y="6248261"/>
                  </a:lnTo>
                  <a:close/>
                  <a:moveTo>
                    <a:pt x="3290311" y="6154180"/>
                  </a:moveTo>
                  <a:lnTo>
                    <a:pt x="3470409" y="6154180"/>
                  </a:lnTo>
                  <a:lnTo>
                    <a:pt x="3574238" y="6241962"/>
                  </a:lnTo>
                  <a:lnTo>
                    <a:pt x="3416189" y="6262166"/>
                  </a:lnTo>
                  <a:lnTo>
                    <a:pt x="3298568" y="6161247"/>
                  </a:lnTo>
                  <a:close/>
                  <a:moveTo>
                    <a:pt x="3012504" y="6154180"/>
                  </a:moveTo>
                  <a:lnTo>
                    <a:pt x="3191381" y="6154180"/>
                  </a:lnTo>
                  <a:lnTo>
                    <a:pt x="3294183" y="6241962"/>
                  </a:lnTo>
                  <a:lnTo>
                    <a:pt x="3138714" y="6262122"/>
                  </a:lnTo>
                  <a:close/>
                  <a:moveTo>
                    <a:pt x="2739307" y="6154180"/>
                  </a:moveTo>
                  <a:lnTo>
                    <a:pt x="2917190" y="6154180"/>
                  </a:lnTo>
                  <a:lnTo>
                    <a:pt x="2962874" y="6194277"/>
                  </a:lnTo>
                  <a:cubicBezTo>
                    <a:pt x="2993374" y="6221619"/>
                    <a:pt x="3013268" y="6240772"/>
                    <a:pt x="3015194" y="6245137"/>
                  </a:cubicBezTo>
                  <a:cubicBezTo>
                    <a:pt x="3020565" y="6257310"/>
                    <a:pt x="3002206" y="6259461"/>
                    <a:pt x="2936473" y="6254362"/>
                  </a:cubicBezTo>
                  <a:cubicBezTo>
                    <a:pt x="2852130" y="6247819"/>
                    <a:pt x="2849007" y="6246251"/>
                    <a:pt x="2742797" y="6157118"/>
                  </a:cubicBezTo>
                  <a:close/>
                  <a:moveTo>
                    <a:pt x="2460566" y="6154180"/>
                  </a:moveTo>
                  <a:lnTo>
                    <a:pt x="2640070" y="6154180"/>
                  </a:lnTo>
                  <a:lnTo>
                    <a:pt x="2742924" y="6241962"/>
                  </a:lnTo>
                  <a:lnTo>
                    <a:pt x="2571348" y="6248852"/>
                  </a:lnTo>
                  <a:close/>
                  <a:moveTo>
                    <a:pt x="2183719" y="6154180"/>
                  </a:moveTo>
                  <a:lnTo>
                    <a:pt x="2361656" y="6154180"/>
                  </a:lnTo>
                  <a:lnTo>
                    <a:pt x="2386248" y="6175293"/>
                  </a:lnTo>
                  <a:cubicBezTo>
                    <a:pt x="2404565" y="6191051"/>
                    <a:pt x="2419841" y="6204232"/>
                    <a:pt x="2431647" y="6214470"/>
                  </a:cubicBezTo>
                  <a:lnTo>
                    <a:pt x="2469748" y="6247509"/>
                  </a:lnTo>
                  <a:lnTo>
                    <a:pt x="2309315" y="6261012"/>
                  </a:lnTo>
                  <a:close/>
                  <a:moveTo>
                    <a:pt x="1905931" y="6154180"/>
                  </a:moveTo>
                  <a:lnTo>
                    <a:pt x="2087028" y="6154180"/>
                  </a:lnTo>
                  <a:lnTo>
                    <a:pt x="2190063" y="6241962"/>
                  </a:lnTo>
                  <a:lnTo>
                    <a:pt x="2032391" y="6262155"/>
                  </a:lnTo>
                  <a:close/>
                  <a:moveTo>
                    <a:pt x="1628062" y="6154180"/>
                  </a:moveTo>
                  <a:lnTo>
                    <a:pt x="1812185" y="6154180"/>
                  </a:lnTo>
                  <a:lnTo>
                    <a:pt x="1818467" y="6159412"/>
                  </a:lnTo>
                  <a:cubicBezTo>
                    <a:pt x="1933955" y="6254728"/>
                    <a:pt x="1934997" y="6261012"/>
                    <a:pt x="1835324" y="6261012"/>
                  </a:cubicBezTo>
                  <a:lnTo>
                    <a:pt x="1753349" y="6261012"/>
                  </a:lnTo>
                  <a:close/>
                  <a:moveTo>
                    <a:pt x="1352188" y="6154180"/>
                  </a:moveTo>
                  <a:lnTo>
                    <a:pt x="1532664" y="6154180"/>
                  </a:lnTo>
                  <a:lnTo>
                    <a:pt x="1546112" y="6165907"/>
                  </a:lnTo>
                  <a:cubicBezTo>
                    <a:pt x="1599092" y="6212536"/>
                    <a:pt x="1625508" y="6237296"/>
                    <a:pt x="1629430" y="6243709"/>
                  </a:cubicBezTo>
                  <a:cubicBezTo>
                    <a:pt x="1637923" y="6257593"/>
                    <a:pt x="1624401" y="6261012"/>
                    <a:pt x="1560994" y="6261012"/>
                  </a:cubicBezTo>
                  <a:cubicBezTo>
                    <a:pt x="1507137" y="6261012"/>
                    <a:pt x="1508399" y="6279885"/>
                    <a:pt x="1385095" y="6181029"/>
                  </a:cubicBezTo>
                  <a:close/>
                  <a:moveTo>
                    <a:pt x="1076225" y="6154180"/>
                  </a:moveTo>
                  <a:lnTo>
                    <a:pt x="1256304" y="6154180"/>
                  </a:lnTo>
                  <a:lnTo>
                    <a:pt x="1359417" y="6241962"/>
                  </a:lnTo>
                  <a:lnTo>
                    <a:pt x="1187047" y="6248662"/>
                  </a:lnTo>
                  <a:close/>
                  <a:moveTo>
                    <a:pt x="800076" y="6154180"/>
                  </a:moveTo>
                  <a:lnTo>
                    <a:pt x="980667" y="6154180"/>
                  </a:lnTo>
                  <a:lnTo>
                    <a:pt x="1085275" y="6241962"/>
                  </a:lnTo>
                  <a:lnTo>
                    <a:pt x="927145" y="6262162"/>
                  </a:lnTo>
                  <a:close/>
                  <a:moveTo>
                    <a:pt x="522498" y="6154180"/>
                  </a:moveTo>
                  <a:lnTo>
                    <a:pt x="702231" y="6154180"/>
                  </a:lnTo>
                  <a:lnTo>
                    <a:pt x="805208" y="6241962"/>
                  </a:lnTo>
                  <a:lnTo>
                    <a:pt x="647978" y="6262157"/>
                  </a:lnTo>
                  <a:close/>
                  <a:moveTo>
                    <a:pt x="247787" y="6154180"/>
                  </a:moveTo>
                  <a:lnTo>
                    <a:pt x="425310" y="6154180"/>
                  </a:lnTo>
                  <a:lnTo>
                    <a:pt x="459462" y="6181947"/>
                  </a:lnTo>
                  <a:cubicBezTo>
                    <a:pt x="547505" y="6251591"/>
                    <a:pt x="546965" y="6261012"/>
                    <a:pt x="454929" y="6261012"/>
                  </a:cubicBezTo>
                  <a:cubicBezTo>
                    <a:pt x="389697" y="6261012"/>
                    <a:pt x="386254" y="6269189"/>
                    <a:pt x="278478" y="6179962"/>
                  </a:cubicBezTo>
                  <a:close/>
                  <a:moveTo>
                    <a:pt x="11186337" y="6127288"/>
                  </a:moveTo>
                  <a:lnTo>
                    <a:pt x="11320570" y="6241962"/>
                  </a:lnTo>
                  <a:lnTo>
                    <a:pt x="11162800" y="6262175"/>
                  </a:lnTo>
                  <a:lnTo>
                    <a:pt x="11037736" y="6154180"/>
                  </a:lnTo>
                  <a:lnTo>
                    <a:pt x="11186337" y="6154180"/>
                  </a:lnTo>
                  <a:close/>
                  <a:moveTo>
                    <a:pt x="20269" y="6050926"/>
                  </a:moveTo>
                  <a:cubicBezTo>
                    <a:pt x="22542" y="6050170"/>
                    <a:pt x="25142" y="6051089"/>
                    <a:pt x="28171" y="6053426"/>
                  </a:cubicBezTo>
                  <a:cubicBezTo>
                    <a:pt x="89894" y="6101059"/>
                    <a:pt x="236470" y="6229649"/>
                    <a:pt x="245129" y="6243763"/>
                  </a:cubicBezTo>
                  <a:cubicBezTo>
                    <a:pt x="253601" y="6257571"/>
                    <a:pt x="240164" y="6261012"/>
                    <a:pt x="177776" y="6261012"/>
                  </a:cubicBezTo>
                  <a:cubicBezTo>
                    <a:pt x="108595" y="6261012"/>
                    <a:pt x="94208" y="6256375"/>
                    <a:pt x="49718" y="6219737"/>
                  </a:cubicBezTo>
                  <a:cubicBezTo>
                    <a:pt x="504" y="6179210"/>
                    <a:pt x="-288" y="6177219"/>
                    <a:pt x="5946" y="6109819"/>
                  </a:cubicBezTo>
                  <a:cubicBezTo>
                    <a:pt x="9581" y="6070527"/>
                    <a:pt x="13450" y="6053193"/>
                    <a:pt x="20269" y="6050926"/>
                  </a:cubicBezTo>
                  <a:close/>
                  <a:moveTo>
                    <a:pt x="11186337" y="5894166"/>
                  </a:moveTo>
                  <a:lnTo>
                    <a:pt x="11340696" y="6026037"/>
                  </a:lnTo>
                  <a:lnTo>
                    <a:pt x="11340696" y="6173265"/>
                  </a:lnTo>
                  <a:lnTo>
                    <a:pt x="11259810" y="6106014"/>
                  </a:lnTo>
                  <a:cubicBezTo>
                    <a:pt x="11247968" y="6096168"/>
                    <a:pt x="11230667" y="6081671"/>
                    <a:pt x="11208730" y="6063221"/>
                  </a:cubicBezTo>
                  <a:lnTo>
                    <a:pt x="11186337" y="6044342"/>
                  </a:lnTo>
                  <a:close/>
                  <a:moveTo>
                    <a:pt x="19506" y="5816512"/>
                  </a:moveTo>
                  <a:cubicBezTo>
                    <a:pt x="22060" y="5816512"/>
                    <a:pt x="62094" y="5848413"/>
                    <a:pt x="114738" y="5891574"/>
                  </a:cubicBezTo>
                  <a:lnTo>
                    <a:pt x="155479" y="5925194"/>
                  </a:lnTo>
                  <a:lnTo>
                    <a:pt x="155479" y="6076159"/>
                  </a:lnTo>
                  <a:lnTo>
                    <a:pt x="129771" y="6054357"/>
                  </a:lnTo>
                  <a:lnTo>
                    <a:pt x="12296" y="5954820"/>
                  </a:lnTo>
                  <a:lnTo>
                    <a:pt x="12296" y="5885666"/>
                  </a:lnTo>
                  <a:cubicBezTo>
                    <a:pt x="12296" y="5847631"/>
                    <a:pt x="15540" y="5816512"/>
                    <a:pt x="19506" y="5816512"/>
                  </a:cubicBezTo>
                  <a:close/>
                  <a:moveTo>
                    <a:pt x="11186337" y="5654425"/>
                  </a:moveTo>
                  <a:lnTo>
                    <a:pt x="11326187" y="5772062"/>
                  </a:lnTo>
                  <a:lnTo>
                    <a:pt x="11333441" y="5852495"/>
                  </a:lnTo>
                  <a:cubicBezTo>
                    <a:pt x="11339474" y="5919381"/>
                    <a:pt x="11337694" y="5931146"/>
                    <a:pt x="11322871" y="5922345"/>
                  </a:cubicBezTo>
                  <a:cubicBezTo>
                    <a:pt x="11316049" y="5918295"/>
                    <a:pt x="11277985" y="5887153"/>
                    <a:pt x="11195405" y="5817685"/>
                  </a:cubicBezTo>
                  <a:lnTo>
                    <a:pt x="11186337" y="5810029"/>
                  </a:lnTo>
                  <a:close/>
                  <a:moveTo>
                    <a:pt x="20507" y="5581178"/>
                  </a:moveTo>
                  <a:cubicBezTo>
                    <a:pt x="22571" y="5580234"/>
                    <a:pt x="25099" y="5581101"/>
                    <a:pt x="28172" y="5583458"/>
                  </a:cubicBezTo>
                  <a:cubicBezTo>
                    <a:pt x="40093" y="5592607"/>
                    <a:pt x="67636" y="5615287"/>
                    <a:pt x="113122" y="5653460"/>
                  </a:cubicBezTo>
                  <a:lnTo>
                    <a:pt x="155479" y="5689125"/>
                  </a:lnTo>
                  <a:lnTo>
                    <a:pt x="155479" y="5842254"/>
                  </a:lnTo>
                  <a:lnTo>
                    <a:pt x="148677" y="5836560"/>
                  </a:lnTo>
                  <a:lnTo>
                    <a:pt x="12296" y="5723258"/>
                  </a:lnTo>
                  <a:lnTo>
                    <a:pt x="12296" y="5647267"/>
                  </a:lnTo>
                  <a:cubicBezTo>
                    <a:pt x="12296" y="5603149"/>
                    <a:pt x="14314" y="5584011"/>
                    <a:pt x="20507" y="5581178"/>
                  </a:cubicBezTo>
                  <a:close/>
                  <a:moveTo>
                    <a:pt x="11186337" y="5421347"/>
                  </a:moveTo>
                  <a:lnTo>
                    <a:pt x="11192031" y="5426182"/>
                  </a:lnTo>
                  <a:lnTo>
                    <a:pt x="11341817" y="5553323"/>
                  </a:lnTo>
                  <a:lnTo>
                    <a:pt x="11321646" y="5688894"/>
                  </a:lnTo>
                  <a:lnTo>
                    <a:pt x="11186337" y="5574471"/>
                  </a:lnTo>
                  <a:close/>
                  <a:moveTo>
                    <a:pt x="19663" y="5346612"/>
                  </a:moveTo>
                  <a:cubicBezTo>
                    <a:pt x="22018" y="5346612"/>
                    <a:pt x="54470" y="5372351"/>
                    <a:pt x="105102" y="5413831"/>
                  </a:cubicBezTo>
                  <a:lnTo>
                    <a:pt x="155479" y="5455450"/>
                  </a:lnTo>
                  <a:lnTo>
                    <a:pt x="155479" y="5604980"/>
                  </a:lnTo>
                  <a:lnTo>
                    <a:pt x="133860" y="5586554"/>
                  </a:lnTo>
                  <a:cubicBezTo>
                    <a:pt x="114851" y="5570358"/>
                    <a:pt x="99949" y="5557670"/>
                    <a:pt x="90705" y="5549812"/>
                  </a:cubicBezTo>
                  <a:cubicBezTo>
                    <a:pt x="53730" y="5518379"/>
                    <a:pt x="20963" y="5493615"/>
                    <a:pt x="17888" y="5494779"/>
                  </a:cubicBezTo>
                  <a:cubicBezTo>
                    <a:pt x="14813" y="5495943"/>
                    <a:pt x="12297" y="5463082"/>
                    <a:pt x="12297" y="5421754"/>
                  </a:cubicBezTo>
                  <a:cubicBezTo>
                    <a:pt x="12297" y="5380426"/>
                    <a:pt x="15612" y="5346612"/>
                    <a:pt x="19663" y="5346612"/>
                  </a:cubicBezTo>
                  <a:close/>
                  <a:moveTo>
                    <a:pt x="11186337" y="5184240"/>
                  </a:moveTo>
                  <a:lnTo>
                    <a:pt x="11326471" y="5302162"/>
                  </a:lnTo>
                  <a:lnTo>
                    <a:pt x="11333583" y="5381537"/>
                  </a:lnTo>
                  <a:cubicBezTo>
                    <a:pt x="11337495" y="5425193"/>
                    <a:pt x="11337387" y="5460912"/>
                    <a:pt x="11333341" y="5460912"/>
                  </a:cubicBezTo>
                  <a:cubicBezTo>
                    <a:pt x="11329297" y="5460912"/>
                    <a:pt x="11281954" y="5422336"/>
                    <a:pt x="11228135" y="5375187"/>
                  </a:cubicBezTo>
                  <a:lnTo>
                    <a:pt x="11186337" y="5339035"/>
                  </a:lnTo>
                  <a:close/>
                  <a:moveTo>
                    <a:pt x="21256" y="5110754"/>
                  </a:moveTo>
                  <a:cubicBezTo>
                    <a:pt x="23628" y="5110035"/>
                    <a:pt x="26585" y="5111025"/>
                    <a:pt x="30254" y="5113288"/>
                  </a:cubicBezTo>
                  <a:cubicBezTo>
                    <a:pt x="35192" y="5116334"/>
                    <a:pt x="68736" y="5143913"/>
                    <a:pt x="118802" y="5185894"/>
                  </a:cubicBezTo>
                  <a:lnTo>
                    <a:pt x="155479" y="5216823"/>
                  </a:lnTo>
                  <a:lnTo>
                    <a:pt x="155479" y="5370557"/>
                  </a:lnTo>
                  <a:lnTo>
                    <a:pt x="132764" y="5351205"/>
                  </a:lnTo>
                  <a:cubicBezTo>
                    <a:pt x="94503" y="5318602"/>
                    <a:pt x="68187" y="5296154"/>
                    <a:pt x="59922" y="5289056"/>
                  </a:cubicBezTo>
                  <a:cubicBezTo>
                    <a:pt x="15159" y="5250618"/>
                    <a:pt x="12297" y="5243774"/>
                    <a:pt x="12297" y="5175187"/>
                  </a:cubicBezTo>
                  <a:cubicBezTo>
                    <a:pt x="12297" y="5130453"/>
                    <a:pt x="14142" y="5112910"/>
                    <a:pt x="21256" y="5110754"/>
                  </a:cubicBezTo>
                  <a:close/>
                  <a:moveTo>
                    <a:pt x="11186337" y="4953021"/>
                  </a:moveTo>
                  <a:lnTo>
                    <a:pt x="11341768" y="5085303"/>
                  </a:lnTo>
                  <a:lnTo>
                    <a:pt x="11321646" y="5219088"/>
                  </a:lnTo>
                  <a:lnTo>
                    <a:pt x="11186337" y="5103526"/>
                  </a:lnTo>
                  <a:close/>
                  <a:moveTo>
                    <a:pt x="19844" y="4876712"/>
                  </a:moveTo>
                  <a:cubicBezTo>
                    <a:pt x="23070" y="4876712"/>
                    <a:pt x="58594" y="4904821"/>
                    <a:pt x="126200" y="4960858"/>
                  </a:cubicBezTo>
                  <a:lnTo>
                    <a:pt x="155479" y="4985255"/>
                  </a:lnTo>
                  <a:lnTo>
                    <a:pt x="155479" y="5136418"/>
                  </a:lnTo>
                  <a:lnTo>
                    <a:pt x="12297" y="5014777"/>
                  </a:lnTo>
                  <a:lnTo>
                    <a:pt x="12297" y="4945745"/>
                  </a:lnTo>
                  <a:cubicBezTo>
                    <a:pt x="12297" y="4907777"/>
                    <a:pt x="15693" y="4876712"/>
                    <a:pt x="19844" y="4876712"/>
                  </a:cubicBezTo>
                  <a:close/>
                  <a:moveTo>
                    <a:pt x="11186337" y="4719700"/>
                  </a:moveTo>
                  <a:lnTo>
                    <a:pt x="11340696" y="4851996"/>
                  </a:lnTo>
                  <a:lnTo>
                    <a:pt x="11340696" y="4921504"/>
                  </a:lnTo>
                  <a:cubicBezTo>
                    <a:pt x="11340696" y="4959733"/>
                    <a:pt x="11337323" y="4991012"/>
                    <a:pt x="11333201" y="4991012"/>
                  </a:cubicBezTo>
                  <a:cubicBezTo>
                    <a:pt x="11331140" y="4991012"/>
                    <a:pt x="11300463" y="4966293"/>
                    <a:pt x="11252699" y="4926467"/>
                  </a:cubicBezTo>
                  <a:lnTo>
                    <a:pt x="11186337" y="4870618"/>
                  </a:lnTo>
                  <a:close/>
                  <a:moveTo>
                    <a:pt x="20269" y="4641300"/>
                  </a:moveTo>
                  <a:cubicBezTo>
                    <a:pt x="22532" y="4640587"/>
                    <a:pt x="25133" y="4641555"/>
                    <a:pt x="28172" y="4643941"/>
                  </a:cubicBezTo>
                  <a:cubicBezTo>
                    <a:pt x="35154" y="4649423"/>
                    <a:pt x="83489" y="4689782"/>
                    <a:pt x="143631" y="4740201"/>
                  </a:cubicBezTo>
                  <a:lnTo>
                    <a:pt x="155479" y="4750144"/>
                  </a:lnTo>
                  <a:lnTo>
                    <a:pt x="155479" y="4900558"/>
                  </a:lnTo>
                  <a:lnTo>
                    <a:pt x="183" y="4768762"/>
                  </a:lnTo>
                  <a:lnTo>
                    <a:pt x="6240" y="4700119"/>
                  </a:lnTo>
                  <a:cubicBezTo>
                    <a:pt x="9719" y="4660695"/>
                    <a:pt x="13478" y="4643438"/>
                    <a:pt x="20269" y="4641300"/>
                  </a:cubicBezTo>
                  <a:close/>
                  <a:moveTo>
                    <a:pt x="11186337" y="4482927"/>
                  </a:moveTo>
                  <a:lnTo>
                    <a:pt x="11327984" y="4603662"/>
                  </a:lnTo>
                  <a:lnTo>
                    <a:pt x="11340696" y="4764376"/>
                  </a:lnTo>
                  <a:lnTo>
                    <a:pt x="11261755" y="4696719"/>
                  </a:lnTo>
                  <a:cubicBezTo>
                    <a:pt x="11240046" y="4678114"/>
                    <a:pt x="11216776" y="4658342"/>
                    <a:pt x="11196772" y="4641475"/>
                  </a:cubicBezTo>
                  <a:lnTo>
                    <a:pt x="11186337" y="4632721"/>
                  </a:lnTo>
                  <a:close/>
                  <a:moveTo>
                    <a:pt x="19598" y="4406812"/>
                  </a:moveTo>
                  <a:cubicBezTo>
                    <a:pt x="22609" y="4406812"/>
                    <a:pt x="77362" y="4451014"/>
                    <a:pt x="152357" y="4513634"/>
                  </a:cubicBezTo>
                  <a:lnTo>
                    <a:pt x="155479" y="4516261"/>
                  </a:lnTo>
                  <a:lnTo>
                    <a:pt x="155479" y="4664186"/>
                  </a:lnTo>
                  <a:lnTo>
                    <a:pt x="108035" y="4624883"/>
                  </a:lnTo>
                  <a:cubicBezTo>
                    <a:pt x="5390" y="4539580"/>
                    <a:pt x="12297" y="4540453"/>
                    <a:pt x="12297" y="4475133"/>
                  </a:cubicBezTo>
                  <a:cubicBezTo>
                    <a:pt x="12297" y="4437556"/>
                    <a:pt x="15582" y="4406812"/>
                    <a:pt x="19598" y="4406812"/>
                  </a:cubicBezTo>
                  <a:close/>
                  <a:moveTo>
                    <a:pt x="11186337" y="4245834"/>
                  </a:moveTo>
                  <a:lnTo>
                    <a:pt x="11218930" y="4273165"/>
                  </a:lnTo>
                  <a:cubicBezTo>
                    <a:pt x="11228533" y="4281186"/>
                    <a:pt x="11236389" y="4287710"/>
                    <a:pt x="11242233" y="4292512"/>
                  </a:cubicBezTo>
                  <a:lnTo>
                    <a:pt x="11327235" y="4362362"/>
                  </a:lnTo>
                  <a:lnTo>
                    <a:pt x="11321646" y="4512787"/>
                  </a:lnTo>
                  <a:lnTo>
                    <a:pt x="11186337" y="4398808"/>
                  </a:lnTo>
                  <a:close/>
                  <a:moveTo>
                    <a:pt x="20501" y="4171536"/>
                  </a:moveTo>
                  <a:cubicBezTo>
                    <a:pt x="22566" y="4170622"/>
                    <a:pt x="25096" y="4171522"/>
                    <a:pt x="28172" y="4173913"/>
                  </a:cubicBezTo>
                  <a:cubicBezTo>
                    <a:pt x="35392" y="4179524"/>
                    <a:pt x="60441" y="4200284"/>
                    <a:pt x="96878" y="4230765"/>
                  </a:cubicBezTo>
                  <a:lnTo>
                    <a:pt x="155479" y="4279918"/>
                  </a:lnTo>
                  <a:lnTo>
                    <a:pt x="155479" y="4430310"/>
                  </a:lnTo>
                  <a:lnTo>
                    <a:pt x="150243" y="4425872"/>
                  </a:lnTo>
                  <a:cubicBezTo>
                    <a:pt x="99012" y="4382591"/>
                    <a:pt x="83200" y="4369874"/>
                    <a:pt x="56193" y="4348342"/>
                  </a:cubicBezTo>
                  <a:cubicBezTo>
                    <a:pt x="14935" y="4315447"/>
                    <a:pt x="12298" y="4308785"/>
                    <a:pt x="12298" y="4237460"/>
                  </a:cubicBezTo>
                  <a:cubicBezTo>
                    <a:pt x="12298" y="4193344"/>
                    <a:pt x="14306" y="4174278"/>
                    <a:pt x="20501" y="4171536"/>
                  </a:cubicBezTo>
                  <a:close/>
                  <a:moveTo>
                    <a:pt x="11186337" y="4011791"/>
                  </a:moveTo>
                  <a:lnTo>
                    <a:pt x="11340696" y="4143588"/>
                  </a:lnTo>
                  <a:lnTo>
                    <a:pt x="11340696" y="4294710"/>
                  </a:lnTo>
                  <a:lnTo>
                    <a:pt x="11254971" y="4222106"/>
                  </a:lnTo>
                  <a:lnTo>
                    <a:pt x="11186337" y="4164046"/>
                  </a:lnTo>
                  <a:close/>
                  <a:moveTo>
                    <a:pt x="22041" y="3936912"/>
                  </a:moveTo>
                  <a:cubicBezTo>
                    <a:pt x="27400" y="3936912"/>
                    <a:pt x="57404" y="3958845"/>
                    <a:pt x="88716" y="3985653"/>
                  </a:cubicBezTo>
                  <a:cubicBezTo>
                    <a:pt x="103280" y="3998121"/>
                    <a:pt x="123659" y="4015532"/>
                    <a:pt x="148289" y="4036552"/>
                  </a:cubicBezTo>
                  <a:lnTo>
                    <a:pt x="155479" y="4042685"/>
                  </a:lnTo>
                  <a:lnTo>
                    <a:pt x="155479" y="4196491"/>
                  </a:lnTo>
                  <a:lnTo>
                    <a:pt x="112127" y="4159621"/>
                  </a:lnTo>
                  <a:cubicBezTo>
                    <a:pt x="84469" y="4136027"/>
                    <a:pt x="63827" y="4118260"/>
                    <a:pt x="56878" y="4112016"/>
                  </a:cubicBezTo>
                  <a:cubicBezTo>
                    <a:pt x="42979" y="4099529"/>
                    <a:pt x="27263" y="4089312"/>
                    <a:pt x="21953" y="4089312"/>
                  </a:cubicBezTo>
                  <a:cubicBezTo>
                    <a:pt x="16643" y="4089312"/>
                    <a:pt x="12298" y="4055022"/>
                    <a:pt x="12298" y="4013112"/>
                  </a:cubicBezTo>
                  <a:cubicBezTo>
                    <a:pt x="12298" y="3971202"/>
                    <a:pt x="16682" y="3936912"/>
                    <a:pt x="22041" y="3936912"/>
                  </a:cubicBezTo>
                  <a:close/>
                  <a:moveTo>
                    <a:pt x="11186337" y="3774049"/>
                  </a:moveTo>
                  <a:lnTo>
                    <a:pt x="11326660" y="3892462"/>
                  </a:lnTo>
                  <a:lnTo>
                    <a:pt x="11333678" y="3971837"/>
                  </a:lnTo>
                  <a:cubicBezTo>
                    <a:pt x="11337538" y="4015493"/>
                    <a:pt x="11337590" y="4051212"/>
                    <a:pt x="11333794" y="4051212"/>
                  </a:cubicBezTo>
                  <a:cubicBezTo>
                    <a:pt x="11330906" y="4051212"/>
                    <a:pt x="11267664" y="3999327"/>
                    <a:pt x="11202703" y="3944785"/>
                  </a:cubicBezTo>
                  <a:lnTo>
                    <a:pt x="11186337" y="3930967"/>
                  </a:lnTo>
                  <a:close/>
                  <a:moveTo>
                    <a:pt x="22782" y="3698156"/>
                  </a:moveTo>
                  <a:cubicBezTo>
                    <a:pt x="25666" y="3699203"/>
                    <a:pt x="60953" y="3728015"/>
                    <a:pt x="115482" y="3773591"/>
                  </a:cubicBezTo>
                  <a:lnTo>
                    <a:pt x="155479" y="3807238"/>
                  </a:lnTo>
                  <a:lnTo>
                    <a:pt x="155479" y="3961154"/>
                  </a:lnTo>
                  <a:lnTo>
                    <a:pt x="413" y="3828962"/>
                  </a:lnTo>
                  <a:lnTo>
                    <a:pt x="6355" y="3761656"/>
                  </a:lnTo>
                  <a:cubicBezTo>
                    <a:pt x="9624" y="3724638"/>
                    <a:pt x="17016" y="3696063"/>
                    <a:pt x="22782" y="3698156"/>
                  </a:cubicBezTo>
                  <a:close/>
                  <a:moveTo>
                    <a:pt x="11186337" y="3543107"/>
                  </a:moveTo>
                  <a:lnTo>
                    <a:pt x="11341769" y="3675561"/>
                  </a:lnTo>
                  <a:lnTo>
                    <a:pt x="11321646" y="3809479"/>
                  </a:lnTo>
                  <a:lnTo>
                    <a:pt x="11186337" y="3694310"/>
                  </a:lnTo>
                  <a:close/>
                  <a:moveTo>
                    <a:pt x="19568" y="3467012"/>
                  </a:moveTo>
                  <a:cubicBezTo>
                    <a:pt x="21760" y="3467012"/>
                    <a:pt x="61842" y="3499022"/>
                    <a:pt x="118649" y="3545542"/>
                  </a:cubicBezTo>
                  <a:lnTo>
                    <a:pt x="155479" y="3575861"/>
                  </a:lnTo>
                  <a:lnTo>
                    <a:pt x="155479" y="3726953"/>
                  </a:lnTo>
                  <a:lnTo>
                    <a:pt x="12298" y="3605311"/>
                  </a:lnTo>
                  <a:lnTo>
                    <a:pt x="12298" y="3536162"/>
                  </a:lnTo>
                  <a:cubicBezTo>
                    <a:pt x="12298" y="3498129"/>
                    <a:pt x="15570" y="3467012"/>
                    <a:pt x="19568" y="3467012"/>
                  </a:cubicBezTo>
                  <a:close/>
                  <a:moveTo>
                    <a:pt x="11186337" y="3309860"/>
                  </a:moveTo>
                  <a:lnTo>
                    <a:pt x="11340696" y="3442058"/>
                  </a:lnTo>
                  <a:lnTo>
                    <a:pt x="11340696" y="3511685"/>
                  </a:lnTo>
                  <a:cubicBezTo>
                    <a:pt x="11340696" y="3549980"/>
                    <a:pt x="11337643" y="3581312"/>
                    <a:pt x="11333910" y="3581312"/>
                  </a:cubicBezTo>
                  <a:cubicBezTo>
                    <a:pt x="11332044" y="3581312"/>
                    <a:pt x="11299321" y="3554724"/>
                    <a:pt x="11248104" y="3511887"/>
                  </a:cubicBezTo>
                  <a:lnTo>
                    <a:pt x="11186337" y="3459820"/>
                  </a:lnTo>
                  <a:close/>
                  <a:moveTo>
                    <a:pt x="20487" y="3231877"/>
                  </a:moveTo>
                  <a:cubicBezTo>
                    <a:pt x="22554" y="3230988"/>
                    <a:pt x="25088" y="3231934"/>
                    <a:pt x="28173" y="3234384"/>
                  </a:cubicBezTo>
                  <a:cubicBezTo>
                    <a:pt x="37862" y="3242080"/>
                    <a:pt x="70122" y="3268857"/>
                    <a:pt x="115584" y="3306842"/>
                  </a:cubicBezTo>
                  <a:lnTo>
                    <a:pt x="155479" y="3340241"/>
                  </a:lnTo>
                  <a:lnTo>
                    <a:pt x="155479" y="3489564"/>
                  </a:lnTo>
                  <a:lnTo>
                    <a:pt x="152545" y="3487094"/>
                  </a:lnTo>
                  <a:cubicBezTo>
                    <a:pt x="86084" y="3431309"/>
                    <a:pt x="35812" y="3389665"/>
                    <a:pt x="30071" y="3386088"/>
                  </a:cubicBezTo>
                  <a:cubicBezTo>
                    <a:pt x="18028" y="3378584"/>
                    <a:pt x="12298" y="3350312"/>
                    <a:pt x="12298" y="3298395"/>
                  </a:cubicBezTo>
                  <a:cubicBezTo>
                    <a:pt x="12298" y="3253730"/>
                    <a:pt x="14287" y="3234544"/>
                    <a:pt x="20487" y="3231877"/>
                  </a:cubicBezTo>
                  <a:close/>
                  <a:moveTo>
                    <a:pt x="11186337" y="3074736"/>
                  </a:moveTo>
                  <a:lnTo>
                    <a:pt x="11340696" y="3206662"/>
                  </a:lnTo>
                  <a:lnTo>
                    <a:pt x="11340696" y="3354676"/>
                  </a:lnTo>
                  <a:lnTo>
                    <a:pt x="11261593" y="3287019"/>
                  </a:lnTo>
                  <a:cubicBezTo>
                    <a:pt x="11239840" y="3268414"/>
                    <a:pt x="11215747" y="3247750"/>
                    <a:pt x="11194454" y="3229447"/>
                  </a:cubicBezTo>
                  <a:lnTo>
                    <a:pt x="11186337" y="3222459"/>
                  </a:lnTo>
                  <a:close/>
                  <a:moveTo>
                    <a:pt x="19508" y="2997112"/>
                  </a:moveTo>
                  <a:cubicBezTo>
                    <a:pt x="21597" y="2997112"/>
                    <a:pt x="57238" y="3025401"/>
                    <a:pt x="105271" y="3064544"/>
                  </a:cubicBezTo>
                  <a:lnTo>
                    <a:pt x="155479" y="3105700"/>
                  </a:lnTo>
                  <a:lnTo>
                    <a:pt x="155479" y="3253822"/>
                  </a:lnTo>
                  <a:lnTo>
                    <a:pt x="148308" y="3247660"/>
                  </a:lnTo>
                  <a:cubicBezTo>
                    <a:pt x="107861" y="3212706"/>
                    <a:pt x="60712" y="3173051"/>
                    <a:pt x="43533" y="3159538"/>
                  </a:cubicBezTo>
                  <a:cubicBezTo>
                    <a:pt x="17208" y="3138830"/>
                    <a:pt x="12298" y="3124134"/>
                    <a:pt x="12298" y="3066041"/>
                  </a:cubicBezTo>
                  <a:cubicBezTo>
                    <a:pt x="12298" y="3028130"/>
                    <a:pt x="15542" y="2997112"/>
                    <a:pt x="19508" y="2997112"/>
                  </a:cubicBezTo>
                  <a:close/>
                  <a:moveTo>
                    <a:pt x="11186337" y="2835964"/>
                  </a:moveTo>
                  <a:lnTo>
                    <a:pt x="11204428" y="2851063"/>
                  </a:lnTo>
                  <a:lnTo>
                    <a:pt x="11327038" y="2952662"/>
                  </a:lnTo>
                  <a:lnTo>
                    <a:pt x="11321646" y="3103031"/>
                  </a:lnTo>
                  <a:lnTo>
                    <a:pt x="11263890" y="3053247"/>
                  </a:lnTo>
                  <a:cubicBezTo>
                    <a:pt x="11248007" y="3039557"/>
                    <a:pt x="11226642" y="3021396"/>
                    <a:pt x="11205015" y="3003165"/>
                  </a:cubicBezTo>
                  <a:lnTo>
                    <a:pt x="11186337" y="2987560"/>
                  </a:lnTo>
                  <a:close/>
                  <a:moveTo>
                    <a:pt x="20078" y="2762295"/>
                  </a:moveTo>
                  <a:cubicBezTo>
                    <a:pt x="22239" y="2761208"/>
                    <a:pt x="24669" y="2761761"/>
                    <a:pt x="27432" y="2763783"/>
                  </a:cubicBezTo>
                  <a:cubicBezTo>
                    <a:pt x="33050" y="2767897"/>
                    <a:pt x="53557" y="2784762"/>
                    <a:pt x="101567" y="2824989"/>
                  </a:cubicBezTo>
                  <a:lnTo>
                    <a:pt x="155479" y="2870261"/>
                  </a:lnTo>
                  <a:lnTo>
                    <a:pt x="155479" y="3019420"/>
                  </a:lnTo>
                  <a:lnTo>
                    <a:pt x="109333" y="2980289"/>
                  </a:lnTo>
                  <a:cubicBezTo>
                    <a:pt x="80601" y="2955959"/>
                    <a:pt x="61192" y="2939599"/>
                    <a:pt x="53802" y="2933502"/>
                  </a:cubicBezTo>
                  <a:cubicBezTo>
                    <a:pt x="649" y="2889653"/>
                    <a:pt x="123" y="2888410"/>
                    <a:pt x="6177" y="2820932"/>
                  </a:cubicBezTo>
                  <a:cubicBezTo>
                    <a:pt x="9529" y="2783574"/>
                    <a:pt x="13594" y="2765557"/>
                    <a:pt x="20078" y="2762295"/>
                  </a:cubicBezTo>
                  <a:close/>
                  <a:moveTo>
                    <a:pt x="11186337" y="2602030"/>
                  </a:moveTo>
                  <a:lnTo>
                    <a:pt x="11340696" y="2733728"/>
                  </a:lnTo>
                  <a:lnTo>
                    <a:pt x="11340696" y="2801920"/>
                  </a:lnTo>
                  <a:cubicBezTo>
                    <a:pt x="11340696" y="2882145"/>
                    <a:pt x="11338043" y="2882017"/>
                    <a:pt x="11238384" y="2796976"/>
                  </a:cubicBezTo>
                  <a:lnTo>
                    <a:pt x="11186337" y="2752850"/>
                  </a:lnTo>
                  <a:close/>
                  <a:moveTo>
                    <a:pt x="22042" y="2527213"/>
                  </a:moveTo>
                  <a:cubicBezTo>
                    <a:pt x="27401" y="2527213"/>
                    <a:pt x="57405" y="2549146"/>
                    <a:pt x="88717" y="2575955"/>
                  </a:cubicBezTo>
                  <a:lnTo>
                    <a:pt x="155479" y="2633008"/>
                  </a:lnTo>
                  <a:lnTo>
                    <a:pt x="155479" y="2785131"/>
                  </a:lnTo>
                  <a:lnTo>
                    <a:pt x="111580" y="2747924"/>
                  </a:lnTo>
                  <a:cubicBezTo>
                    <a:pt x="94373" y="2733360"/>
                    <a:pt x="80919" y="2721995"/>
                    <a:pt x="72624" y="2715024"/>
                  </a:cubicBezTo>
                  <a:cubicBezTo>
                    <a:pt x="14368" y="2666066"/>
                    <a:pt x="12299" y="2661975"/>
                    <a:pt x="12299" y="2595771"/>
                  </a:cubicBezTo>
                  <a:cubicBezTo>
                    <a:pt x="12299" y="2558064"/>
                    <a:pt x="16683" y="2527213"/>
                    <a:pt x="22042" y="2527213"/>
                  </a:cubicBezTo>
                  <a:close/>
                  <a:moveTo>
                    <a:pt x="11186337" y="2364109"/>
                  </a:moveTo>
                  <a:lnTo>
                    <a:pt x="11326826" y="2482764"/>
                  </a:lnTo>
                  <a:lnTo>
                    <a:pt x="11333761" y="2562139"/>
                  </a:lnTo>
                  <a:cubicBezTo>
                    <a:pt x="11337575" y="2605796"/>
                    <a:pt x="11337667" y="2641515"/>
                    <a:pt x="11333965" y="2641515"/>
                  </a:cubicBezTo>
                  <a:cubicBezTo>
                    <a:pt x="11331189" y="2641515"/>
                    <a:pt x="11287900" y="2606422"/>
                    <a:pt x="11228946" y="2556707"/>
                  </a:cubicBezTo>
                  <a:lnTo>
                    <a:pt x="11186337" y="2520446"/>
                  </a:lnTo>
                  <a:close/>
                  <a:moveTo>
                    <a:pt x="21824" y="2287756"/>
                  </a:moveTo>
                  <a:cubicBezTo>
                    <a:pt x="25928" y="2289196"/>
                    <a:pt x="53734" y="2311616"/>
                    <a:pt x="120982" y="2368279"/>
                  </a:cubicBezTo>
                  <a:lnTo>
                    <a:pt x="155479" y="2397458"/>
                  </a:lnTo>
                  <a:lnTo>
                    <a:pt x="155479" y="2550979"/>
                  </a:lnTo>
                  <a:lnTo>
                    <a:pt x="253" y="2419263"/>
                  </a:lnTo>
                  <a:lnTo>
                    <a:pt x="6276" y="2351838"/>
                  </a:lnTo>
                  <a:cubicBezTo>
                    <a:pt x="9589" y="2314755"/>
                    <a:pt x="16585" y="2285917"/>
                    <a:pt x="21824" y="2287756"/>
                  </a:cubicBezTo>
                  <a:close/>
                  <a:moveTo>
                    <a:pt x="11186337" y="2133259"/>
                  </a:moveTo>
                  <a:lnTo>
                    <a:pt x="11341771" y="2265785"/>
                  </a:lnTo>
                  <a:lnTo>
                    <a:pt x="11321646" y="2400558"/>
                  </a:lnTo>
                  <a:lnTo>
                    <a:pt x="11186337" y="2284126"/>
                  </a:lnTo>
                  <a:close/>
                  <a:moveTo>
                    <a:pt x="17385" y="2053081"/>
                  </a:moveTo>
                  <a:cubicBezTo>
                    <a:pt x="19324" y="2052274"/>
                    <a:pt x="46023" y="2073124"/>
                    <a:pt x="115574" y="2130896"/>
                  </a:cubicBezTo>
                  <a:lnTo>
                    <a:pt x="155479" y="2164180"/>
                  </a:lnTo>
                  <a:lnTo>
                    <a:pt x="155479" y="2316663"/>
                  </a:lnTo>
                  <a:lnTo>
                    <a:pt x="12299" y="2195616"/>
                  </a:lnTo>
                  <a:lnTo>
                    <a:pt x="12299" y="2125406"/>
                  </a:lnTo>
                  <a:cubicBezTo>
                    <a:pt x="12299" y="2086792"/>
                    <a:pt x="14588" y="2054244"/>
                    <a:pt x="17385" y="2053081"/>
                  </a:cubicBezTo>
                  <a:close/>
                  <a:moveTo>
                    <a:pt x="11186337" y="1896884"/>
                  </a:moveTo>
                  <a:lnTo>
                    <a:pt x="11244827" y="1945937"/>
                  </a:lnTo>
                  <a:cubicBezTo>
                    <a:pt x="11261494" y="1959816"/>
                    <a:pt x="11273823" y="1969957"/>
                    <a:pt x="11280371" y="1975143"/>
                  </a:cubicBezTo>
                  <a:cubicBezTo>
                    <a:pt x="11324388" y="2010008"/>
                    <a:pt x="11328477" y="2018877"/>
                    <a:pt x="11334346" y="2092239"/>
                  </a:cubicBezTo>
                  <a:cubicBezTo>
                    <a:pt x="11337838" y="2135896"/>
                    <a:pt x="11337389" y="2171614"/>
                    <a:pt x="11333348" y="2171614"/>
                  </a:cubicBezTo>
                  <a:cubicBezTo>
                    <a:pt x="11331327" y="2171614"/>
                    <a:pt x="11287097" y="2135316"/>
                    <a:pt x="11217465" y="2076836"/>
                  </a:cubicBezTo>
                  <a:lnTo>
                    <a:pt x="11186337" y="2050605"/>
                  </a:lnTo>
                  <a:close/>
                  <a:moveTo>
                    <a:pt x="20260" y="1822296"/>
                  </a:moveTo>
                  <a:cubicBezTo>
                    <a:pt x="22488" y="1821292"/>
                    <a:pt x="25016" y="1821922"/>
                    <a:pt x="27923" y="1823983"/>
                  </a:cubicBezTo>
                  <a:cubicBezTo>
                    <a:pt x="32622" y="1827315"/>
                    <a:pt x="57648" y="1847858"/>
                    <a:pt x="95859" y="1879618"/>
                  </a:cubicBezTo>
                  <a:lnTo>
                    <a:pt x="155479" y="1929340"/>
                  </a:lnTo>
                  <a:lnTo>
                    <a:pt x="155479" y="2081363"/>
                  </a:lnTo>
                  <a:lnTo>
                    <a:pt x="0" y="1949364"/>
                  </a:lnTo>
                  <a:lnTo>
                    <a:pt x="6150" y="1881134"/>
                  </a:lnTo>
                  <a:cubicBezTo>
                    <a:pt x="9582" y="1843052"/>
                    <a:pt x="13573" y="1825309"/>
                    <a:pt x="20260" y="1822296"/>
                  </a:cubicBezTo>
                  <a:close/>
                  <a:moveTo>
                    <a:pt x="11186337" y="1664495"/>
                  </a:moveTo>
                  <a:lnTo>
                    <a:pt x="11340696" y="1796367"/>
                  </a:lnTo>
                  <a:lnTo>
                    <a:pt x="11340696" y="1946099"/>
                  </a:lnTo>
                  <a:lnTo>
                    <a:pt x="11261321" y="1877903"/>
                  </a:lnTo>
                  <a:cubicBezTo>
                    <a:pt x="11239493" y="1859149"/>
                    <a:pt x="11215363" y="1838359"/>
                    <a:pt x="11194071" y="1819969"/>
                  </a:cubicBezTo>
                  <a:lnTo>
                    <a:pt x="11186337" y="1813280"/>
                  </a:lnTo>
                  <a:close/>
                  <a:moveTo>
                    <a:pt x="18916" y="1587414"/>
                  </a:moveTo>
                  <a:cubicBezTo>
                    <a:pt x="22093" y="1587414"/>
                    <a:pt x="61126" y="1618314"/>
                    <a:pt x="132832" y="1677459"/>
                  </a:cubicBezTo>
                  <a:lnTo>
                    <a:pt x="155479" y="1696257"/>
                  </a:lnTo>
                  <a:lnTo>
                    <a:pt x="155479" y="1844040"/>
                  </a:lnTo>
                  <a:lnTo>
                    <a:pt x="137255" y="1828514"/>
                  </a:lnTo>
                  <a:cubicBezTo>
                    <a:pt x="118265" y="1812412"/>
                    <a:pt x="97310" y="1794787"/>
                    <a:pt x="78974" y="1779525"/>
                  </a:cubicBezTo>
                  <a:cubicBezTo>
                    <a:pt x="13684" y="1725181"/>
                    <a:pt x="12299" y="1722610"/>
                    <a:pt x="12299" y="1655721"/>
                  </a:cubicBezTo>
                  <a:cubicBezTo>
                    <a:pt x="12299" y="1618152"/>
                    <a:pt x="15277" y="1587414"/>
                    <a:pt x="18916" y="1587414"/>
                  </a:cubicBezTo>
                  <a:close/>
                  <a:moveTo>
                    <a:pt x="11186337" y="1427101"/>
                  </a:moveTo>
                  <a:lnTo>
                    <a:pt x="11215904" y="1451621"/>
                  </a:lnTo>
                  <a:lnTo>
                    <a:pt x="11327435" y="1542965"/>
                  </a:lnTo>
                  <a:lnTo>
                    <a:pt x="11321646" y="1692012"/>
                  </a:lnTo>
                  <a:lnTo>
                    <a:pt x="11186337" y="1577574"/>
                  </a:lnTo>
                  <a:close/>
                  <a:moveTo>
                    <a:pt x="22475" y="1347960"/>
                  </a:moveTo>
                  <a:cubicBezTo>
                    <a:pt x="25413" y="1348732"/>
                    <a:pt x="29031" y="1351555"/>
                    <a:pt x="33617" y="1355824"/>
                  </a:cubicBezTo>
                  <a:cubicBezTo>
                    <a:pt x="36486" y="1358495"/>
                    <a:pt x="76242" y="1392279"/>
                    <a:pt x="137982" y="1444559"/>
                  </a:cubicBezTo>
                  <a:lnTo>
                    <a:pt x="155479" y="1459361"/>
                  </a:lnTo>
                  <a:lnTo>
                    <a:pt x="155479" y="1610882"/>
                  </a:lnTo>
                  <a:lnTo>
                    <a:pt x="971" y="1479464"/>
                  </a:lnTo>
                  <a:lnTo>
                    <a:pt x="6634" y="1412789"/>
                  </a:lnTo>
                  <a:cubicBezTo>
                    <a:pt x="10967" y="1361791"/>
                    <a:pt x="13660" y="1345643"/>
                    <a:pt x="22475" y="1347960"/>
                  </a:cubicBezTo>
                  <a:close/>
                  <a:moveTo>
                    <a:pt x="11186337" y="1192378"/>
                  </a:moveTo>
                  <a:lnTo>
                    <a:pt x="11340696" y="1324028"/>
                  </a:lnTo>
                  <a:lnTo>
                    <a:pt x="11340696" y="1392221"/>
                  </a:lnTo>
                  <a:cubicBezTo>
                    <a:pt x="11340696" y="1441769"/>
                    <a:pt x="11336355" y="1458642"/>
                    <a:pt x="11324821" y="1453928"/>
                  </a:cubicBezTo>
                  <a:cubicBezTo>
                    <a:pt x="11318273" y="1451252"/>
                    <a:pt x="11272434" y="1414841"/>
                    <a:pt x="11213088" y="1365545"/>
                  </a:cubicBezTo>
                  <a:lnTo>
                    <a:pt x="11186337" y="1343078"/>
                  </a:lnTo>
                  <a:close/>
                  <a:moveTo>
                    <a:pt x="15475" y="1111337"/>
                  </a:moveTo>
                  <a:cubicBezTo>
                    <a:pt x="16785" y="1108788"/>
                    <a:pt x="59707" y="1142424"/>
                    <a:pt x="119394" y="1192253"/>
                  </a:cubicBezTo>
                  <a:lnTo>
                    <a:pt x="155479" y="1222804"/>
                  </a:lnTo>
                  <a:lnTo>
                    <a:pt x="155479" y="1375568"/>
                  </a:lnTo>
                  <a:lnTo>
                    <a:pt x="12300" y="1254241"/>
                  </a:lnTo>
                  <a:lnTo>
                    <a:pt x="12300" y="1185878"/>
                  </a:lnTo>
                  <a:cubicBezTo>
                    <a:pt x="12300" y="1148278"/>
                    <a:pt x="13729" y="1114734"/>
                    <a:pt x="15475" y="1111337"/>
                  </a:cubicBezTo>
                  <a:close/>
                  <a:moveTo>
                    <a:pt x="11186337" y="954103"/>
                  </a:moveTo>
                  <a:lnTo>
                    <a:pt x="11326524" y="1073065"/>
                  </a:lnTo>
                  <a:lnTo>
                    <a:pt x="11333610" y="1152440"/>
                  </a:lnTo>
                  <a:cubicBezTo>
                    <a:pt x="11337507" y="1196096"/>
                    <a:pt x="11337819" y="1231815"/>
                    <a:pt x="11334303" y="1231815"/>
                  </a:cubicBezTo>
                  <a:cubicBezTo>
                    <a:pt x="11331666" y="1231815"/>
                    <a:pt x="11275747" y="1186006"/>
                    <a:pt x="11198780" y="1121109"/>
                  </a:cubicBezTo>
                  <a:lnTo>
                    <a:pt x="11186337" y="1110548"/>
                  </a:lnTo>
                  <a:close/>
                  <a:moveTo>
                    <a:pt x="17759" y="876215"/>
                  </a:moveTo>
                  <a:cubicBezTo>
                    <a:pt x="20011" y="876215"/>
                    <a:pt x="68156" y="915595"/>
                    <a:pt x="134438" y="971383"/>
                  </a:cubicBezTo>
                  <a:lnTo>
                    <a:pt x="155479" y="989210"/>
                  </a:lnTo>
                  <a:lnTo>
                    <a:pt x="155479" y="1140691"/>
                  </a:lnTo>
                  <a:lnTo>
                    <a:pt x="153" y="1009564"/>
                  </a:lnTo>
                  <a:lnTo>
                    <a:pt x="6227" y="942890"/>
                  </a:lnTo>
                  <a:cubicBezTo>
                    <a:pt x="9567" y="906219"/>
                    <a:pt x="14757" y="876215"/>
                    <a:pt x="17759" y="876215"/>
                  </a:cubicBezTo>
                  <a:close/>
                  <a:moveTo>
                    <a:pt x="11186337" y="723556"/>
                  </a:moveTo>
                  <a:lnTo>
                    <a:pt x="11341756" y="856666"/>
                  </a:lnTo>
                  <a:lnTo>
                    <a:pt x="11321646" y="990183"/>
                  </a:lnTo>
                  <a:lnTo>
                    <a:pt x="11186337" y="874922"/>
                  </a:lnTo>
                  <a:close/>
                  <a:moveTo>
                    <a:pt x="17815" y="643381"/>
                  </a:moveTo>
                  <a:cubicBezTo>
                    <a:pt x="19767" y="642632"/>
                    <a:pt x="51465" y="667830"/>
                    <a:pt x="134252" y="736949"/>
                  </a:cubicBezTo>
                  <a:lnTo>
                    <a:pt x="155479" y="754722"/>
                  </a:lnTo>
                  <a:lnTo>
                    <a:pt x="155479" y="907152"/>
                  </a:lnTo>
                  <a:lnTo>
                    <a:pt x="12300" y="785487"/>
                  </a:lnTo>
                  <a:lnTo>
                    <a:pt x="12300" y="715492"/>
                  </a:lnTo>
                  <a:cubicBezTo>
                    <a:pt x="12300" y="676995"/>
                    <a:pt x="14782" y="644545"/>
                    <a:pt x="17815" y="643381"/>
                  </a:cubicBezTo>
                  <a:close/>
                  <a:moveTo>
                    <a:pt x="11186337" y="486613"/>
                  </a:moveTo>
                  <a:lnTo>
                    <a:pt x="11240751" y="532446"/>
                  </a:lnTo>
                  <a:cubicBezTo>
                    <a:pt x="11260041" y="548598"/>
                    <a:pt x="11273823" y="560011"/>
                    <a:pt x="11280371" y="565227"/>
                  </a:cubicBezTo>
                  <a:cubicBezTo>
                    <a:pt x="11324356" y="600265"/>
                    <a:pt x="11328480" y="609231"/>
                    <a:pt x="11334346" y="682539"/>
                  </a:cubicBezTo>
                  <a:cubicBezTo>
                    <a:pt x="11337838" y="726195"/>
                    <a:pt x="11337640" y="761916"/>
                    <a:pt x="11333903" y="761916"/>
                  </a:cubicBezTo>
                  <a:cubicBezTo>
                    <a:pt x="11332036" y="761916"/>
                    <a:pt x="11294939" y="731555"/>
                    <a:pt x="11236677" y="682639"/>
                  </a:cubicBezTo>
                  <a:lnTo>
                    <a:pt x="11186337" y="640084"/>
                  </a:lnTo>
                  <a:close/>
                  <a:moveTo>
                    <a:pt x="20261" y="412595"/>
                  </a:moveTo>
                  <a:cubicBezTo>
                    <a:pt x="22489" y="411591"/>
                    <a:pt x="25017" y="412223"/>
                    <a:pt x="27924" y="414284"/>
                  </a:cubicBezTo>
                  <a:cubicBezTo>
                    <a:pt x="36411" y="420303"/>
                    <a:pt x="79629" y="455952"/>
                    <a:pt x="147653" y="512845"/>
                  </a:cubicBezTo>
                  <a:lnTo>
                    <a:pt x="155479" y="519404"/>
                  </a:lnTo>
                  <a:lnTo>
                    <a:pt x="155479" y="671074"/>
                  </a:lnTo>
                  <a:lnTo>
                    <a:pt x="1" y="539664"/>
                  </a:lnTo>
                  <a:lnTo>
                    <a:pt x="6151" y="471434"/>
                  </a:lnTo>
                  <a:cubicBezTo>
                    <a:pt x="9583" y="433354"/>
                    <a:pt x="13574" y="415609"/>
                    <a:pt x="20261" y="412595"/>
                  </a:cubicBezTo>
                  <a:close/>
                  <a:moveTo>
                    <a:pt x="11186337" y="252855"/>
                  </a:moveTo>
                  <a:lnTo>
                    <a:pt x="11340696" y="384241"/>
                  </a:lnTo>
                  <a:lnTo>
                    <a:pt x="11340696" y="535278"/>
                  </a:lnTo>
                  <a:lnTo>
                    <a:pt x="11261593" y="467621"/>
                  </a:lnTo>
                  <a:cubicBezTo>
                    <a:pt x="11239840" y="449016"/>
                    <a:pt x="11215747" y="428352"/>
                    <a:pt x="11194454" y="410049"/>
                  </a:cubicBezTo>
                  <a:lnTo>
                    <a:pt x="11186337" y="403062"/>
                  </a:lnTo>
                  <a:close/>
                  <a:moveTo>
                    <a:pt x="19515" y="177714"/>
                  </a:moveTo>
                  <a:cubicBezTo>
                    <a:pt x="22206" y="177714"/>
                    <a:pt x="57005" y="205171"/>
                    <a:pt x="116078" y="253589"/>
                  </a:cubicBezTo>
                  <a:lnTo>
                    <a:pt x="155479" y="286092"/>
                  </a:lnTo>
                  <a:lnTo>
                    <a:pt x="155479" y="434665"/>
                  </a:lnTo>
                  <a:lnTo>
                    <a:pt x="152000" y="431510"/>
                  </a:lnTo>
                  <a:cubicBezTo>
                    <a:pt x="148508" y="427818"/>
                    <a:pt x="115646" y="399942"/>
                    <a:pt x="78975" y="369563"/>
                  </a:cubicBezTo>
                  <a:cubicBezTo>
                    <a:pt x="13652" y="315449"/>
                    <a:pt x="12300" y="312943"/>
                    <a:pt x="12300" y="246021"/>
                  </a:cubicBezTo>
                  <a:cubicBezTo>
                    <a:pt x="12300" y="208452"/>
                    <a:pt x="15547" y="177714"/>
                    <a:pt x="19515" y="177714"/>
                  </a:cubicBezTo>
                  <a:close/>
                  <a:moveTo>
                    <a:pt x="1414118" y="12618"/>
                  </a:moveTo>
                  <a:lnTo>
                    <a:pt x="1497248" y="12618"/>
                  </a:lnTo>
                  <a:lnTo>
                    <a:pt x="1610244" y="108274"/>
                  </a:lnTo>
                  <a:lnTo>
                    <a:pt x="1430547" y="108274"/>
                  </a:lnTo>
                  <a:lnTo>
                    <a:pt x="1390798" y="73976"/>
                  </a:lnTo>
                  <a:cubicBezTo>
                    <a:pt x="1352050" y="40161"/>
                    <a:pt x="1328290" y="18534"/>
                    <a:pt x="1328873" y="17258"/>
                  </a:cubicBezTo>
                  <a:cubicBezTo>
                    <a:pt x="1330036" y="14706"/>
                    <a:pt x="1368398" y="12618"/>
                    <a:pt x="1414118" y="12618"/>
                  </a:cubicBezTo>
                  <a:close/>
                  <a:moveTo>
                    <a:pt x="1136245" y="12618"/>
                  </a:moveTo>
                  <a:lnTo>
                    <a:pt x="1218783" y="12618"/>
                  </a:lnTo>
                  <a:lnTo>
                    <a:pt x="1332534" y="108274"/>
                  </a:lnTo>
                  <a:lnTo>
                    <a:pt x="1155013" y="108274"/>
                  </a:lnTo>
                  <a:lnTo>
                    <a:pt x="1116284" y="74633"/>
                  </a:lnTo>
                  <a:cubicBezTo>
                    <a:pt x="1076812" y="40183"/>
                    <a:pt x="1053706" y="19457"/>
                    <a:pt x="1053706" y="18288"/>
                  </a:cubicBezTo>
                  <a:cubicBezTo>
                    <a:pt x="1053706" y="15169"/>
                    <a:pt x="1090849" y="12618"/>
                    <a:pt x="1136245" y="12618"/>
                  </a:cubicBezTo>
                  <a:close/>
                  <a:moveTo>
                    <a:pt x="58103" y="12618"/>
                  </a:moveTo>
                  <a:cubicBezTo>
                    <a:pt x="92048" y="12618"/>
                    <a:pt x="108031" y="14947"/>
                    <a:pt x="186552" y="77250"/>
                  </a:cubicBezTo>
                  <a:lnTo>
                    <a:pt x="224617" y="108274"/>
                  </a:lnTo>
                  <a:lnTo>
                    <a:pt x="155479" y="108274"/>
                  </a:lnTo>
                  <a:lnTo>
                    <a:pt x="155479" y="198541"/>
                  </a:lnTo>
                  <a:lnTo>
                    <a:pt x="133417" y="179243"/>
                  </a:lnTo>
                  <a:cubicBezTo>
                    <a:pt x="26990" y="84853"/>
                    <a:pt x="3618" y="56387"/>
                    <a:pt x="6634" y="41193"/>
                  </a:cubicBezTo>
                  <a:cubicBezTo>
                    <a:pt x="11259" y="17891"/>
                    <a:pt x="20758" y="12618"/>
                    <a:pt x="58103" y="12618"/>
                  </a:cubicBezTo>
                  <a:close/>
                  <a:moveTo>
                    <a:pt x="5009671" y="12617"/>
                  </a:moveTo>
                  <a:lnTo>
                    <a:pt x="5092145" y="12617"/>
                  </a:lnTo>
                  <a:lnTo>
                    <a:pt x="5205344" y="108274"/>
                  </a:lnTo>
                  <a:lnTo>
                    <a:pt x="5028635" y="108274"/>
                  </a:lnTo>
                  <a:lnTo>
                    <a:pt x="5010063" y="92298"/>
                  </a:lnTo>
                  <a:cubicBezTo>
                    <a:pt x="4958933" y="47987"/>
                    <a:pt x="4927196" y="19718"/>
                    <a:pt x="4927196" y="18186"/>
                  </a:cubicBezTo>
                  <a:cubicBezTo>
                    <a:pt x="4927196" y="15122"/>
                    <a:pt x="4964312" y="12617"/>
                    <a:pt x="5009671" y="12617"/>
                  </a:cubicBezTo>
                  <a:close/>
                  <a:moveTo>
                    <a:pt x="3905174" y="12617"/>
                  </a:moveTo>
                  <a:lnTo>
                    <a:pt x="3988052" y="12617"/>
                  </a:lnTo>
                  <a:lnTo>
                    <a:pt x="4100941" y="108274"/>
                  </a:lnTo>
                  <a:lnTo>
                    <a:pt x="3923644" y="108274"/>
                  </a:lnTo>
                  <a:lnTo>
                    <a:pt x="3904791" y="91948"/>
                  </a:lnTo>
                  <a:cubicBezTo>
                    <a:pt x="3853405" y="47214"/>
                    <a:pt x="3822297" y="19562"/>
                    <a:pt x="3822297" y="18282"/>
                  </a:cubicBezTo>
                  <a:cubicBezTo>
                    <a:pt x="3822297" y="15166"/>
                    <a:pt x="3859591" y="12617"/>
                    <a:pt x="3905174" y="12617"/>
                  </a:cubicBezTo>
                  <a:close/>
                  <a:moveTo>
                    <a:pt x="3625351" y="12617"/>
                  </a:moveTo>
                  <a:lnTo>
                    <a:pt x="3707796" y="12617"/>
                  </a:lnTo>
                  <a:lnTo>
                    <a:pt x="3821627" y="108274"/>
                  </a:lnTo>
                  <a:lnTo>
                    <a:pt x="3644172" y="108274"/>
                  </a:lnTo>
                  <a:lnTo>
                    <a:pt x="3637103" y="102190"/>
                  </a:lnTo>
                  <a:cubicBezTo>
                    <a:pt x="3578982" y="51841"/>
                    <a:pt x="3542905" y="19813"/>
                    <a:pt x="3542905" y="18261"/>
                  </a:cubicBezTo>
                  <a:cubicBezTo>
                    <a:pt x="3542905" y="15157"/>
                    <a:pt x="3580006" y="12617"/>
                    <a:pt x="3625351" y="12617"/>
                  </a:cubicBezTo>
                  <a:close/>
                  <a:moveTo>
                    <a:pt x="2520015" y="12617"/>
                  </a:moveTo>
                  <a:lnTo>
                    <a:pt x="2602024" y="12617"/>
                  </a:lnTo>
                  <a:lnTo>
                    <a:pt x="2715119" y="108274"/>
                  </a:lnTo>
                  <a:lnTo>
                    <a:pt x="2539305" y="108274"/>
                  </a:lnTo>
                  <a:lnTo>
                    <a:pt x="2524742" y="95722"/>
                  </a:lnTo>
                  <a:cubicBezTo>
                    <a:pt x="2471224" y="49266"/>
                    <a:pt x="2438005" y="19671"/>
                    <a:pt x="2438005" y="18150"/>
                  </a:cubicBezTo>
                  <a:cubicBezTo>
                    <a:pt x="2438005" y="15107"/>
                    <a:pt x="2474910" y="12617"/>
                    <a:pt x="2520015" y="12617"/>
                  </a:cubicBezTo>
                  <a:close/>
                  <a:moveTo>
                    <a:pt x="2242791" y="12617"/>
                  </a:moveTo>
                  <a:cubicBezTo>
                    <a:pt x="2316398" y="12617"/>
                    <a:pt x="2332041" y="17006"/>
                    <a:pt x="2367262" y="47542"/>
                  </a:cubicBezTo>
                  <a:cubicBezTo>
                    <a:pt x="2378341" y="57147"/>
                    <a:pt x="2396199" y="72444"/>
                    <a:pt x="2416044" y="89353"/>
                  </a:cubicBezTo>
                  <a:lnTo>
                    <a:pt x="2438356" y="108274"/>
                  </a:lnTo>
                  <a:lnTo>
                    <a:pt x="2260108" y="108274"/>
                  </a:lnTo>
                  <a:lnTo>
                    <a:pt x="2213245" y="67927"/>
                  </a:lnTo>
                  <a:cubicBezTo>
                    <a:pt x="2179532" y="38579"/>
                    <a:pt x="2158606" y="19608"/>
                    <a:pt x="2158606" y="18100"/>
                  </a:cubicBezTo>
                  <a:cubicBezTo>
                    <a:pt x="2158606" y="15085"/>
                    <a:pt x="2196490" y="12617"/>
                    <a:pt x="2242791" y="12617"/>
                  </a:cubicBezTo>
                  <a:close/>
                  <a:moveTo>
                    <a:pt x="7777842" y="12616"/>
                  </a:moveTo>
                  <a:lnTo>
                    <a:pt x="7861387" y="12616"/>
                  </a:lnTo>
                  <a:lnTo>
                    <a:pt x="7974055" y="108274"/>
                  </a:lnTo>
                  <a:lnTo>
                    <a:pt x="7795874" y="108274"/>
                  </a:lnTo>
                  <a:lnTo>
                    <a:pt x="7767435" y="83673"/>
                  </a:lnTo>
                  <a:cubicBezTo>
                    <a:pt x="7727607" y="49054"/>
                    <a:pt x="7703536" y="27565"/>
                    <a:pt x="7701956" y="25009"/>
                  </a:cubicBezTo>
                  <a:cubicBezTo>
                    <a:pt x="7697273" y="17431"/>
                    <a:pt x="7726758" y="12616"/>
                    <a:pt x="7777842" y="12616"/>
                  </a:cubicBezTo>
                  <a:close/>
                  <a:moveTo>
                    <a:pt x="7498093" y="12616"/>
                  </a:moveTo>
                  <a:lnTo>
                    <a:pt x="7581291" y="12616"/>
                  </a:lnTo>
                  <a:lnTo>
                    <a:pt x="7695783" y="108274"/>
                  </a:lnTo>
                  <a:lnTo>
                    <a:pt x="7517019" y="108274"/>
                  </a:lnTo>
                  <a:lnTo>
                    <a:pt x="7492861" y="87569"/>
                  </a:lnTo>
                  <a:cubicBezTo>
                    <a:pt x="7450932" y="51314"/>
                    <a:pt x="7423932" y="27235"/>
                    <a:pt x="7421983" y="24082"/>
                  </a:cubicBezTo>
                  <a:cubicBezTo>
                    <a:pt x="7418043" y="17707"/>
                    <a:pt x="7451835" y="12616"/>
                    <a:pt x="7498093" y="12616"/>
                  </a:cubicBezTo>
                  <a:close/>
                  <a:moveTo>
                    <a:pt x="6670998" y="12616"/>
                  </a:moveTo>
                  <a:cubicBezTo>
                    <a:pt x="6740021" y="12616"/>
                    <a:pt x="6742531" y="3209"/>
                    <a:pt x="6854489" y="96644"/>
                  </a:cubicBezTo>
                  <a:lnTo>
                    <a:pt x="6868226" y="108274"/>
                  </a:lnTo>
                  <a:lnTo>
                    <a:pt x="6687702" y="108274"/>
                  </a:lnTo>
                  <a:lnTo>
                    <a:pt x="6645488" y="73196"/>
                  </a:lnTo>
                  <a:cubicBezTo>
                    <a:pt x="6609155" y="43369"/>
                    <a:pt x="6582009" y="17537"/>
                    <a:pt x="6585163" y="15791"/>
                  </a:cubicBezTo>
                  <a:cubicBezTo>
                    <a:pt x="6588316" y="14045"/>
                    <a:pt x="6626942" y="12616"/>
                    <a:pt x="6670998" y="12616"/>
                  </a:cubicBezTo>
                  <a:close/>
                  <a:moveTo>
                    <a:pt x="6391431" y="12616"/>
                  </a:moveTo>
                  <a:lnTo>
                    <a:pt x="6477139" y="12616"/>
                  </a:lnTo>
                  <a:lnTo>
                    <a:pt x="6590619" y="108274"/>
                  </a:lnTo>
                  <a:lnTo>
                    <a:pt x="6412676" y="108274"/>
                  </a:lnTo>
                  <a:lnTo>
                    <a:pt x="6406912" y="103310"/>
                  </a:lnTo>
                  <a:cubicBezTo>
                    <a:pt x="6363699" y="66033"/>
                    <a:pt x="6335619" y="41587"/>
                    <a:pt x="6330835" y="36951"/>
                  </a:cubicBezTo>
                  <a:cubicBezTo>
                    <a:pt x="6306010" y="12894"/>
                    <a:pt x="6306703" y="12616"/>
                    <a:pt x="6391431" y="12616"/>
                  </a:cubicBezTo>
                  <a:close/>
                  <a:moveTo>
                    <a:pt x="6116282" y="12616"/>
                  </a:moveTo>
                  <a:cubicBezTo>
                    <a:pt x="6189973" y="12616"/>
                    <a:pt x="6205445" y="16970"/>
                    <a:pt x="6240401" y="47541"/>
                  </a:cubicBezTo>
                  <a:cubicBezTo>
                    <a:pt x="6251383" y="57146"/>
                    <a:pt x="6268345" y="71592"/>
                    <a:pt x="6286826" y="87130"/>
                  </a:cubicBezTo>
                  <a:lnTo>
                    <a:pt x="6312280" y="108274"/>
                  </a:lnTo>
                  <a:lnTo>
                    <a:pt x="6132878" y="108274"/>
                  </a:lnTo>
                  <a:lnTo>
                    <a:pt x="6081527" y="63847"/>
                  </a:lnTo>
                  <a:cubicBezTo>
                    <a:pt x="6051027" y="37129"/>
                    <a:pt x="6032096" y="19774"/>
                    <a:pt x="6032096" y="18230"/>
                  </a:cubicBezTo>
                  <a:cubicBezTo>
                    <a:pt x="6032096" y="15142"/>
                    <a:pt x="6069980" y="12616"/>
                    <a:pt x="6116282" y="12616"/>
                  </a:cubicBezTo>
                  <a:close/>
                  <a:moveTo>
                    <a:pt x="5286281" y="12616"/>
                  </a:moveTo>
                  <a:cubicBezTo>
                    <a:pt x="5343011" y="12616"/>
                    <a:pt x="5351955" y="4027"/>
                    <a:pt x="5451961" y="83565"/>
                  </a:cubicBezTo>
                  <a:lnTo>
                    <a:pt x="5482096" y="108274"/>
                  </a:lnTo>
                  <a:lnTo>
                    <a:pt x="5308804" y="108274"/>
                  </a:lnTo>
                  <a:lnTo>
                    <a:pt x="5267668" y="72566"/>
                  </a:lnTo>
                  <a:cubicBezTo>
                    <a:pt x="5228681" y="38607"/>
                    <a:pt x="5206596" y="18959"/>
                    <a:pt x="5206596" y="18062"/>
                  </a:cubicBezTo>
                  <a:cubicBezTo>
                    <a:pt x="5206596" y="15067"/>
                    <a:pt x="5242454" y="12616"/>
                    <a:pt x="5286281" y="12616"/>
                  </a:cubicBezTo>
                  <a:close/>
                  <a:moveTo>
                    <a:pt x="11099270" y="12615"/>
                  </a:moveTo>
                  <a:cubicBezTo>
                    <a:pt x="11173490" y="12615"/>
                    <a:pt x="11181292" y="15678"/>
                    <a:pt x="11252931" y="72939"/>
                  </a:cubicBezTo>
                  <a:lnTo>
                    <a:pt x="11328402" y="133264"/>
                  </a:lnTo>
                  <a:lnTo>
                    <a:pt x="11321646" y="283459"/>
                  </a:lnTo>
                  <a:lnTo>
                    <a:pt x="11186337" y="167353"/>
                  </a:lnTo>
                  <a:lnTo>
                    <a:pt x="11186337" y="108274"/>
                  </a:lnTo>
                  <a:lnTo>
                    <a:pt x="11118003" y="108274"/>
                  </a:lnTo>
                  <a:lnTo>
                    <a:pt x="11110239" y="101545"/>
                  </a:lnTo>
                  <a:cubicBezTo>
                    <a:pt x="11055912" y="53943"/>
                    <a:pt x="11018090" y="19185"/>
                    <a:pt x="11018963" y="17267"/>
                  </a:cubicBezTo>
                  <a:cubicBezTo>
                    <a:pt x="11020127" y="14707"/>
                    <a:pt x="11056265" y="12615"/>
                    <a:pt x="11099270" y="12615"/>
                  </a:cubicBezTo>
                  <a:close/>
                  <a:moveTo>
                    <a:pt x="10544498" y="12615"/>
                  </a:moveTo>
                  <a:cubicBezTo>
                    <a:pt x="10603140" y="12615"/>
                    <a:pt x="10609817" y="2201"/>
                    <a:pt x="10695899" y="70703"/>
                  </a:cubicBezTo>
                  <a:lnTo>
                    <a:pt x="10741488" y="108274"/>
                  </a:lnTo>
                  <a:lnTo>
                    <a:pt x="10560826" y="108274"/>
                  </a:lnTo>
                  <a:lnTo>
                    <a:pt x="10528324" y="80865"/>
                  </a:lnTo>
                  <a:cubicBezTo>
                    <a:pt x="10485299" y="43948"/>
                    <a:pt x="10456346" y="17100"/>
                    <a:pt x="10458696" y="15790"/>
                  </a:cubicBezTo>
                  <a:cubicBezTo>
                    <a:pt x="10461831" y="14044"/>
                    <a:pt x="10500442" y="12615"/>
                    <a:pt x="10544498" y="12615"/>
                  </a:cubicBezTo>
                  <a:close/>
                  <a:moveTo>
                    <a:pt x="10267535" y="12615"/>
                  </a:moveTo>
                  <a:lnTo>
                    <a:pt x="10350074" y="12615"/>
                  </a:lnTo>
                  <a:lnTo>
                    <a:pt x="10463850" y="108274"/>
                  </a:lnTo>
                  <a:lnTo>
                    <a:pt x="10286244" y="108274"/>
                  </a:lnTo>
                  <a:lnTo>
                    <a:pt x="10280832" y="103617"/>
                  </a:lnTo>
                  <a:cubicBezTo>
                    <a:pt x="10221699" y="52401"/>
                    <a:pt x="10184996" y="19833"/>
                    <a:pt x="10184996" y="18276"/>
                  </a:cubicBezTo>
                  <a:cubicBezTo>
                    <a:pt x="10184996" y="15162"/>
                    <a:pt x="10222139" y="12615"/>
                    <a:pt x="10267535" y="12615"/>
                  </a:cubicBezTo>
                  <a:close/>
                  <a:moveTo>
                    <a:pt x="9989191" y="12615"/>
                  </a:moveTo>
                  <a:lnTo>
                    <a:pt x="10072787" y="12615"/>
                  </a:lnTo>
                  <a:lnTo>
                    <a:pt x="10185801" y="108274"/>
                  </a:lnTo>
                  <a:lnTo>
                    <a:pt x="10006320" y="108274"/>
                  </a:lnTo>
                  <a:lnTo>
                    <a:pt x="10004648" y="106861"/>
                  </a:lnTo>
                  <a:cubicBezTo>
                    <a:pt x="9946583" y="57312"/>
                    <a:pt x="9905596" y="20881"/>
                    <a:pt x="9905596" y="18467"/>
                  </a:cubicBezTo>
                  <a:cubicBezTo>
                    <a:pt x="9905596" y="15248"/>
                    <a:pt x="9943214" y="12615"/>
                    <a:pt x="9989191" y="12615"/>
                  </a:cubicBezTo>
                  <a:close/>
                  <a:moveTo>
                    <a:pt x="9160317" y="12615"/>
                  </a:moveTo>
                  <a:cubicBezTo>
                    <a:pt x="9240031" y="12615"/>
                    <a:pt x="9241147" y="13118"/>
                    <a:pt x="9336398" y="91990"/>
                  </a:cubicBezTo>
                  <a:lnTo>
                    <a:pt x="9355976" y="108274"/>
                  </a:lnTo>
                  <a:lnTo>
                    <a:pt x="9181627" y="108274"/>
                  </a:lnTo>
                  <a:lnTo>
                    <a:pt x="9155280" y="85420"/>
                  </a:lnTo>
                  <a:cubicBezTo>
                    <a:pt x="9106957" y="43330"/>
                    <a:pt x="9080096" y="19325"/>
                    <a:pt x="9080096" y="18017"/>
                  </a:cubicBezTo>
                  <a:cubicBezTo>
                    <a:pt x="9080096" y="15046"/>
                    <a:pt x="9116196" y="12615"/>
                    <a:pt x="9160317" y="12615"/>
                  </a:cubicBezTo>
                  <a:close/>
                  <a:moveTo>
                    <a:pt x="8883235" y="12615"/>
                  </a:moveTo>
                  <a:lnTo>
                    <a:pt x="8965774" y="12615"/>
                  </a:lnTo>
                  <a:lnTo>
                    <a:pt x="9079442" y="108274"/>
                  </a:lnTo>
                  <a:lnTo>
                    <a:pt x="8901859" y="108274"/>
                  </a:lnTo>
                  <a:lnTo>
                    <a:pt x="8887773" y="96141"/>
                  </a:lnTo>
                  <a:cubicBezTo>
                    <a:pt x="8834045" y="49528"/>
                    <a:pt x="8800696" y="19819"/>
                    <a:pt x="8800696" y="18265"/>
                  </a:cubicBezTo>
                  <a:cubicBezTo>
                    <a:pt x="8800696" y="15157"/>
                    <a:pt x="8837839" y="12615"/>
                    <a:pt x="8883235" y="12615"/>
                  </a:cubicBezTo>
                  <a:close/>
                  <a:moveTo>
                    <a:pt x="8052204" y="12615"/>
                  </a:moveTo>
                  <a:cubicBezTo>
                    <a:pt x="8124377" y="12615"/>
                    <a:pt x="8141999" y="16997"/>
                    <a:pt x="8226589" y="87665"/>
                  </a:cubicBezTo>
                  <a:lnTo>
                    <a:pt x="8250888" y="108274"/>
                  </a:lnTo>
                  <a:lnTo>
                    <a:pt x="8071772" y="108274"/>
                  </a:lnTo>
                  <a:lnTo>
                    <a:pt x="8031023" y="73067"/>
                  </a:lnTo>
                  <a:cubicBezTo>
                    <a:pt x="7993426" y="40177"/>
                    <a:pt x="7970381" y="19068"/>
                    <a:pt x="7970963" y="17676"/>
                  </a:cubicBezTo>
                  <a:cubicBezTo>
                    <a:pt x="7972127" y="14893"/>
                    <a:pt x="8008685" y="12615"/>
                    <a:pt x="8052204" y="12615"/>
                  </a:cubicBezTo>
                  <a:close/>
                  <a:moveTo>
                    <a:pt x="11320588" y="12614"/>
                  </a:moveTo>
                  <a:cubicBezTo>
                    <a:pt x="11331647" y="12614"/>
                    <a:pt x="11340696" y="21663"/>
                    <a:pt x="11340696" y="32722"/>
                  </a:cubicBezTo>
                  <a:cubicBezTo>
                    <a:pt x="11340696" y="55150"/>
                    <a:pt x="11313356" y="51244"/>
                    <a:pt x="11305507" y="27695"/>
                  </a:cubicBezTo>
                  <a:cubicBezTo>
                    <a:pt x="11302742" y="19401"/>
                    <a:pt x="11309528" y="12614"/>
                    <a:pt x="11320588" y="12614"/>
                  </a:cubicBezTo>
                  <a:close/>
                  <a:moveTo>
                    <a:pt x="2824262" y="10300"/>
                  </a:moveTo>
                  <a:cubicBezTo>
                    <a:pt x="2848925" y="7788"/>
                    <a:pt x="2867496" y="11625"/>
                    <a:pt x="2960044" y="84255"/>
                  </a:cubicBezTo>
                  <a:lnTo>
                    <a:pt x="2990084" y="108274"/>
                  </a:lnTo>
                  <a:lnTo>
                    <a:pt x="2815911" y="108274"/>
                  </a:lnTo>
                  <a:lnTo>
                    <a:pt x="2796764" y="92057"/>
                  </a:lnTo>
                  <a:cubicBezTo>
                    <a:pt x="2772607" y="71641"/>
                    <a:pt x="2756966" y="58528"/>
                    <a:pt x="2752184" y="54712"/>
                  </a:cubicBezTo>
                  <a:cubicBezTo>
                    <a:pt x="2733056" y="39447"/>
                    <a:pt x="2717404" y="23730"/>
                    <a:pt x="2717404" y="19787"/>
                  </a:cubicBezTo>
                  <a:cubicBezTo>
                    <a:pt x="2717404" y="15843"/>
                    <a:pt x="2752490" y="12617"/>
                    <a:pt x="2795366" y="12617"/>
                  </a:cubicBezTo>
                  <a:cubicBezTo>
                    <a:pt x="2807506" y="12617"/>
                    <a:pt x="2816208" y="11120"/>
                    <a:pt x="2824262" y="10300"/>
                  </a:cubicBezTo>
                  <a:close/>
                  <a:moveTo>
                    <a:pt x="4178479" y="6377"/>
                  </a:moveTo>
                  <a:cubicBezTo>
                    <a:pt x="4218041" y="6180"/>
                    <a:pt x="4258985" y="9397"/>
                    <a:pt x="4267798" y="16196"/>
                  </a:cubicBezTo>
                  <a:cubicBezTo>
                    <a:pt x="4279720" y="25396"/>
                    <a:pt x="4302393" y="44114"/>
                    <a:pt x="4354117" y="87814"/>
                  </a:cubicBezTo>
                  <a:lnTo>
                    <a:pt x="4378282" y="108274"/>
                  </a:lnTo>
                  <a:lnTo>
                    <a:pt x="4197382" y="108274"/>
                  </a:lnTo>
                  <a:lnTo>
                    <a:pt x="4160060" y="75828"/>
                  </a:lnTo>
                  <a:cubicBezTo>
                    <a:pt x="4115729" y="36923"/>
                    <a:pt x="4096609" y="18836"/>
                    <a:pt x="4097464" y="17047"/>
                  </a:cubicBezTo>
                  <a:cubicBezTo>
                    <a:pt x="4100741" y="10187"/>
                    <a:pt x="4138919" y="6575"/>
                    <a:pt x="4178479" y="6377"/>
                  </a:cubicBezTo>
                  <a:close/>
                  <a:moveTo>
                    <a:pt x="5876788" y="4704"/>
                  </a:moveTo>
                  <a:cubicBezTo>
                    <a:pt x="5909190" y="4628"/>
                    <a:pt x="5923323" y="10965"/>
                    <a:pt x="5944399" y="28948"/>
                  </a:cubicBezTo>
                  <a:cubicBezTo>
                    <a:pt x="5948930" y="32814"/>
                    <a:pt x="5960901" y="42980"/>
                    <a:pt x="5978645" y="58033"/>
                  </a:cubicBezTo>
                  <a:lnTo>
                    <a:pt x="6037897" y="108274"/>
                  </a:lnTo>
                  <a:lnTo>
                    <a:pt x="5862315" y="108274"/>
                  </a:lnTo>
                  <a:lnTo>
                    <a:pt x="5839669" y="88575"/>
                  </a:lnTo>
                  <a:cubicBezTo>
                    <a:pt x="5787520" y="43032"/>
                    <a:pt x="5760650" y="18757"/>
                    <a:pt x="5761163" y="17558"/>
                  </a:cubicBezTo>
                  <a:cubicBezTo>
                    <a:pt x="5762327" y="14840"/>
                    <a:pt x="5796617" y="9964"/>
                    <a:pt x="5837363" y="6723"/>
                  </a:cubicBezTo>
                  <a:cubicBezTo>
                    <a:pt x="5853157" y="5467"/>
                    <a:pt x="5865987" y="4729"/>
                    <a:pt x="5876788" y="4704"/>
                  </a:cubicBezTo>
                  <a:close/>
                  <a:moveTo>
                    <a:pt x="4806547" y="1194"/>
                  </a:moveTo>
                  <a:lnTo>
                    <a:pt x="4931931" y="108274"/>
                  </a:lnTo>
                  <a:lnTo>
                    <a:pt x="4749785" y="108274"/>
                  </a:lnTo>
                  <a:lnTo>
                    <a:pt x="4716790" y="80154"/>
                  </a:lnTo>
                  <a:cubicBezTo>
                    <a:pt x="4675245" y="44248"/>
                    <a:pt x="4647797" y="19388"/>
                    <a:pt x="4647797" y="17112"/>
                  </a:cubicBezTo>
                  <a:cubicBezTo>
                    <a:pt x="4647797" y="14640"/>
                    <a:pt x="4683515" y="10047"/>
                    <a:pt x="4727172" y="6906"/>
                  </a:cubicBezTo>
                  <a:close/>
                  <a:moveTo>
                    <a:pt x="755256" y="1001"/>
                  </a:moveTo>
                  <a:lnTo>
                    <a:pt x="941496" y="12618"/>
                  </a:lnTo>
                  <a:lnTo>
                    <a:pt x="1055390" y="108274"/>
                  </a:lnTo>
                  <a:lnTo>
                    <a:pt x="877426" y="108274"/>
                  </a:lnTo>
                  <a:lnTo>
                    <a:pt x="846112" y="81310"/>
                  </a:lnTo>
                  <a:cubicBezTo>
                    <a:pt x="831870" y="68974"/>
                    <a:pt x="820264" y="58835"/>
                    <a:pt x="812406" y="51844"/>
                  </a:cubicBezTo>
                  <a:close/>
                  <a:moveTo>
                    <a:pt x="5632047" y="589"/>
                  </a:moveTo>
                  <a:lnTo>
                    <a:pt x="5759675" y="108274"/>
                  </a:lnTo>
                  <a:lnTo>
                    <a:pt x="5582639" y="108274"/>
                  </a:lnTo>
                  <a:lnTo>
                    <a:pt x="5547303" y="78222"/>
                  </a:lnTo>
                  <a:cubicBezTo>
                    <a:pt x="5494900" y="33394"/>
                    <a:pt x="5480625" y="19652"/>
                    <a:pt x="5481764" y="17191"/>
                  </a:cubicBezTo>
                  <a:cubicBezTo>
                    <a:pt x="5482927" y="14675"/>
                    <a:pt x="5517217" y="9910"/>
                    <a:pt x="5557965" y="6602"/>
                  </a:cubicBezTo>
                  <a:close/>
                  <a:moveTo>
                    <a:pt x="9505546" y="515"/>
                  </a:moveTo>
                  <a:lnTo>
                    <a:pt x="9613496" y="91195"/>
                  </a:lnTo>
                  <a:lnTo>
                    <a:pt x="9633797" y="108274"/>
                  </a:lnTo>
                  <a:lnTo>
                    <a:pt x="9455009" y="108274"/>
                  </a:lnTo>
                  <a:lnTo>
                    <a:pt x="9437361" y="92989"/>
                  </a:lnTo>
                  <a:cubicBezTo>
                    <a:pt x="9380349" y="43207"/>
                    <a:pt x="9354316" y="19045"/>
                    <a:pt x="9355263" y="17058"/>
                  </a:cubicBezTo>
                  <a:cubicBezTo>
                    <a:pt x="9356427" y="14614"/>
                    <a:pt x="9390717" y="9892"/>
                    <a:pt x="9431463" y="6565"/>
                  </a:cubicBezTo>
                  <a:close/>
                  <a:moveTo>
                    <a:pt x="7295746" y="502"/>
                  </a:moveTo>
                  <a:lnTo>
                    <a:pt x="7422422" y="108274"/>
                  </a:lnTo>
                  <a:lnTo>
                    <a:pt x="7242486" y="108274"/>
                  </a:lnTo>
                  <a:lnTo>
                    <a:pt x="7199332" y="71162"/>
                  </a:lnTo>
                  <a:cubicBezTo>
                    <a:pt x="7183116" y="57187"/>
                    <a:pt x="7168636" y="44675"/>
                    <a:pt x="7156046" y="33758"/>
                  </a:cubicBezTo>
                  <a:lnTo>
                    <a:pt x="7117946" y="719"/>
                  </a:lnTo>
                  <a:close/>
                  <a:moveTo>
                    <a:pt x="10889846" y="490"/>
                  </a:moveTo>
                  <a:lnTo>
                    <a:pt x="11016476" y="108274"/>
                  </a:lnTo>
                  <a:lnTo>
                    <a:pt x="10839716" y="108274"/>
                  </a:lnTo>
                  <a:lnTo>
                    <a:pt x="10792162" y="66976"/>
                  </a:lnTo>
                  <a:cubicBezTo>
                    <a:pt x="10759169" y="37913"/>
                    <a:pt x="10738981" y="19167"/>
                    <a:pt x="10739563" y="17754"/>
                  </a:cubicBezTo>
                  <a:cubicBezTo>
                    <a:pt x="10740727" y="14927"/>
                    <a:pt x="10775017" y="9887"/>
                    <a:pt x="10815763" y="6552"/>
                  </a:cubicBezTo>
                  <a:close/>
                  <a:moveTo>
                    <a:pt x="374256" y="442"/>
                  </a:moveTo>
                  <a:lnTo>
                    <a:pt x="502034" y="108274"/>
                  </a:lnTo>
                  <a:lnTo>
                    <a:pt x="322740" y="108274"/>
                  </a:lnTo>
                  <a:lnTo>
                    <a:pt x="276676" y="68042"/>
                  </a:lnTo>
                  <a:cubicBezTo>
                    <a:pt x="247641" y="42146"/>
                    <a:pt x="229559" y="24763"/>
                    <a:pt x="229439" y="22143"/>
                  </a:cubicBezTo>
                  <a:cubicBezTo>
                    <a:pt x="229200" y="16904"/>
                    <a:pt x="261685" y="9878"/>
                    <a:pt x="301631" y="6530"/>
                  </a:cubicBezTo>
                  <a:close/>
                  <a:moveTo>
                    <a:pt x="3244455" y="277"/>
                  </a:moveTo>
                  <a:lnTo>
                    <a:pt x="3422255" y="503"/>
                  </a:lnTo>
                  <a:lnTo>
                    <a:pt x="3548871" y="108274"/>
                  </a:lnTo>
                  <a:lnTo>
                    <a:pt x="3369471" y="108274"/>
                  </a:lnTo>
                  <a:lnTo>
                    <a:pt x="3339403" y="82430"/>
                  </a:lnTo>
                  <a:cubicBezTo>
                    <a:pt x="3327098" y="71835"/>
                    <a:pt x="3316533" y="62717"/>
                    <a:pt x="3307955" y="55286"/>
                  </a:cubicBezTo>
                  <a:close/>
                  <a:moveTo>
                    <a:pt x="8502246" y="275"/>
                  </a:moveTo>
                  <a:lnTo>
                    <a:pt x="8687086" y="12615"/>
                  </a:lnTo>
                  <a:lnTo>
                    <a:pt x="8801753" y="108274"/>
                  </a:lnTo>
                  <a:lnTo>
                    <a:pt x="8627327" y="108274"/>
                  </a:lnTo>
                  <a:lnTo>
                    <a:pt x="8621058" y="102911"/>
                  </a:lnTo>
                  <a:cubicBezTo>
                    <a:pt x="8592506" y="78467"/>
                    <a:pt x="8573122" y="61831"/>
                    <a:pt x="8565746" y="55425"/>
                  </a:cubicBezTo>
                  <a:close/>
                  <a:moveTo>
                    <a:pt x="2037955" y="262"/>
                  </a:moveTo>
                  <a:lnTo>
                    <a:pt x="2164609" y="108274"/>
                  </a:lnTo>
                  <a:lnTo>
                    <a:pt x="1983994" y="108274"/>
                  </a:lnTo>
                  <a:lnTo>
                    <a:pt x="1967835" y="94499"/>
                  </a:lnTo>
                  <a:cubicBezTo>
                    <a:pt x="1923761" y="56893"/>
                    <a:pt x="1896115" y="33196"/>
                    <a:pt x="1892258" y="29677"/>
                  </a:cubicBezTo>
                  <a:cubicBezTo>
                    <a:pt x="1876376" y="15185"/>
                    <a:pt x="1885936" y="11687"/>
                    <a:pt x="1955760" y="6439"/>
                  </a:cubicBezTo>
                  <a:close/>
                  <a:moveTo>
                    <a:pt x="3142855" y="191"/>
                  </a:moveTo>
                  <a:lnTo>
                    <a:pt x="3270139" y="108274"/>
                  </a:lnTo>
                  <a:lnTo>
                    <a:pt x="3093452" y="108274"/>
                  </a:lnTo>
                  <a:lnTo>
                    <a:pt x="3042137" y="63591"/>
                  </a:lnTo>
                  <a:cubicBezTo>
                    <a:pt x="3007287" y="32921"/>
                    <a:pt x="2992089" y="18720"/>
                    <a:pt x="2992572" y="17585"/>
                  </a:cubicBezTo>
                  <a:cubicBezTo>
                    <a:pt x="2993736" y="14853"/>
                    <a:pt x="3028026" y="9821"/>
                    <a:pt x="3068772" y="6404"/>
                  </a:cubicBezTo>
                  <a:close/>
                  <a:moveTo>
                    <a:pt x="1758560" y="172"/>
                  </a:moveTo>
                  <a:lnTo>
                    <a:pt x="1860157" y="85363"/>
                  </a:lnTo>
                  <a:lnTo>
                    <a:pt x="1887377" y="108274"/>
                  </a:lnTo>
                  <a:lnTo>
                    <a:pt x="1708927" y="108274"/>
                  </a:lnTo>
                  <a:lnTo>
                    <a:pt x="1687351" y="89572"/>
                  </a:lnTo>
                  <a:cubicBezTo>
                    <a:pt x="1638019" y="46412"/>
                    <a:pt x="1607690" y="18942"/>
                    <a:pt x="1608273" y="17578"/>
                  </a:cubicBezTo>
                  <a:cubicBezTo>
                    <a:pt x="1609436" y="14850"/>
                    <a:pt x="1643727" y="9818"/>
                    <a:pt x="1684474" y="6395"/>
                  </a:cubicBezTo>
                  <a:close/>
                  <a:moveTo>
                    <a:pt x="653656" y="42"/>
                  </a:moveTo>
                  <a:lnTo>
                    <a:pt x="774306" y="103478"/>
                  </a:lnTo>
                  <a:lnTo>
                    <a:pt x="779923" y="108274"/>
                  </a:lnTo>
                  <a:lnTo>
                    <a:pt x="605181" y="108274"/>
                  </a:lnTo>
                  <a:lnTo>
                    <a:pt x="591701" y="96559"/>
                  </a:lnTo>
                  <a:cubicBezTo>
                    <a:pt x="536756" y="48563"/>
                    <a:pt x="502944" y="18431"/>
                    <a:pt x="503373" y="17452"/>
                  </a:cubicBezTo>
                  <a:cubicBezTo>
                    <a:pt x="504537" y="14793"/>
                    <a:pt x="538827" y="9788"/>
                    <a:pt x="579573" y="6330"/>
                  </a:cubicBezTo>
                  <a:close/>
                  <a:moveTo>
                    <a:pt x="7016346" y="40"/>
                  </a:moveTo>
                  <a:lnTo>
                    <a:pt x="7131967" y="98403"/>
                  </a:lnTo>
                  <a:lnTo>
                    <a:pt x="7143587" y="108274"/>
                  </a:lnTo>
                  <a:lnTo>
                    <a:pt x="6967434" y="108274"/>
                  </a:lnTo>
                  <a:lnTo>
                    <a:pt x="6937091" y="81864"/>
                  </a:lnTo>
                  <a:cubicBezTo>
                    <a:pt x="6892425" y="42731"/>
                    <a:pt x="6865628" y="18625"/>
                    <a:pt x="6866063" y="17600"/>
                  </a:cubicBezTo>
                  <a:cubicBezTo>
                    <a:pt x="6867227" y="14859"/>
                    <a:pt x="6901517" y="9786"/>
                    <a:pt x="6942263" y="6328"/>
                  </a:cubicBezTo>
                  <a:close/>
                  <a:moveTo>
                    <a:pt x="9784946" y="39"/>
                  </a:moveTo>
                  <a:lnTo>
                    <a:pt x="9899753" y="98402"/>
                  </a:lnTo>
                  <a:lnTo>
                    <a:pt x="9911323" y="108274"/>
                  </a:lnTo>
                  <a:lnTo>
                    <a:pt x="9731879" y="108274"/>
                  </a:lnTo>
                  <a:lnTo>
                    <a:pt x="9717137" y="95706"/>
                  </a:lnTo>
                  <a:cubicBezTo>
                    <a:pt x="9667864" y="53669"/>
                    <a:pt x="9637042" y="27289"/>
                    <a:pt x="9632999" y="23647"/>
                  </a:cubicBezTo>
                  <a:cubicBezTo>
                    <a:pt x="9625868" y="17223"/>
                    <a:pt x="9655044" y="9989"/>
                    <a:pt x="9702849" y="6327"/>
                  </a:cubicBezTo>
                  <a:close/>
                  <a:moveTo>
                    <a:pt x="4527147" y="19"/>
                  </a:moveTo>
                  <a:lnTo>
                    <a:pt x="4654399" y="108274"/>
                  </a:lnTo>
                  <a:lnTo>
                    <a:pt x="4477840" y="108274"/>
                  </a:lnTo>
                  <a:lnTo>
                    <a:pt x="4444565" y="79201"/>
                  </a:lnTo>
                  <a:cubicBezTo>
                    <a:pt x="4401720" y="41470"/>
                    <a:pt x="4376334" y="18383"/>
                    <a:pt x="4376864" y="17228"/>
                  </a:cubicBezTo>
                  <a:cubicBezTo>
                    <a:pt x="4378028" y="14692"/>
                    <a:pt x="4412318" y="9782"/>
                    <a:pt x="4453064" y="6318"/>
                  </a:cubicBezTo>
                  <a:close/>
                  <a:moveTo>
                    <a:pt x="8400646" y="0"/>
                  </a:moveTo>
                  <a:lnTo>
                    <a:pt x="8527888" y="108274"/>
                  </a:lnTo>
                  <a:lnTo>
                    <a:pt x="8351068" y="108274"/>
                  </a:lnTo>
                  <a:lnTo>
                    <a:pt x="8298407" y="62402"/>
                  </a:lnTo>
                  <a:cubicBezTo>
                    <a:pt x="8264114" y="32179"/>
                    <a:pt x="8249844" y="18711"/>
                    <a:pt x="8250363" y="17510"/>
                  </a:cubicBezTo>
                  <a:cubicBezTo>
                    <a:pt x="8251527" y="14818"/>
                    <a:pt x="8285817" y="9777"/>
                    <a:pt x="8326563" y="6307"/>
                  </a:cubicBezTo>
                  <a:close/>
                </a:path>
              </a:pathLst>
            </a:custGeom>
            <a:gradFill>
              <a:gsLst>
                <a:gs pos="99000">
                  <a:schemeClr val="accent1">
                    <a:lumMod val="65000"/>
                  </a:schemeClr>
                </a:gs>
                <a:gs pos="0">
                  <a:schemeClr val="accent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580571" y="406048"/>
              <a:ext cx="11030858" cy="6045906"/>
            </a:xfrm>
            <a:prstGeom prst="rect">
              <a:avLst/>
            </a:prstGeom>
            <a:solidFill>
              <a:schemeClr val="bg2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7715250" algn="l"/>
                </a:tabLst>
              </a:pPr>
              <a:endParaRPr lang="zh-CN" altLang="en-US" dirty="0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5995187" y="1350293"/>
            <a:ext cx="5997437" cy="4661203"/>
            <a:chOff x="5995187" y="1350293"/>
            <a:chExt cx="5997437" cy="46612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78"/>
            <a:stretch>
              <a:fillRect/>
            </a:stretch>
          </p:blipFill>
          <p:spPr>
            <a:xfrm rot="16880620" flipH="1" flipV="1">
              <a:off x="5096136" y="3515138"/>
              <a:ext cx="3395409" cy="1597307"/>
            </a:xfrm>
            <a:custGeom>
              <a:avLst/>
              <a:gdLst>
                <a:gd name="connsiteX0" fmla="*/ 838202 w 2488889"/>
                <a:gd name="connsiteY0" fmla="*/ 0 h 1170852"/>
                <a:gd name="connsiteX1" fmla="*/ 2024078 w 2488889"/>
                <a:gd name="connsiteY1" fmla="*/ 0 h 1170852"/>
                <a:gd name="connsiteX2" fmla="*/ 1961675 w 2488889"/>
                <a:gd name="connsiteY2" fmla="*/ 142885 h 1170852"/>
                <a:gd name="connsiteX3" fmla="*/ 1937865 w 2488889"/>
                <a:gd name="connsiteY3" fmla="*/ 316230 h 1170852"/>
                <a:gd name="connsiteX4" fmla="*/ 1979483 w 2488889"/>
                <a:gd name="connsiteY4" fmla="*/ 543133 h 1170852"/>
                <a:gd name="connsiteX5" fmla="*/ 2020590 w 2488889"/>
                <a:gd name="connsiteY5" fmla="*/ 626495 h 1170852"/>
                <a:gd name="connsiteX6" fmla="*/ 1989198 w 2488889"/>
                <a:gd name="connsiteY6" fmla="*/ 649040 h 1170852"/>
                <a:gd name="connsiteX7" fmla="*/ 1937865 w 2488889"/>
                <a:gd name="connsiteY7" fmla="*/ 781050 h 1170852"/>
                <a:gd name="connsiteX8" fmla="*/ 2113125 w 2488889"/>
                <a:gd name="connsiteY8" fmla="*/ 967740 h 1170852"/>
                <a:gd name="connsiteX9" fmla="*/ 2237053 w 2488889"/>
                <a:gd name="connsiteY9" fmla="*/ 913060 h 1170852"/>
                <a:gd name="connsiteX10" fmla="*/ 2272439 w 2488889"/>
                <a:gd name="connsiteY10" fmla="*/ 857151 h 1170852"/>
                <a:gd name="connsiteX11" fmla="*/ 2360725 w 2488889"/>
                <a:gd name="connsiteY11" fmla="*/ 887317 h 1170852"/>
                <a:gd name="connsiteX12" fmla="*/ 2467455 w 2488889"/>
                <a:gd name="connsiteY12" fmla="*/ 899160 h 1170852"/>
                <a:gd name="connsiteX13" fmla="*/ 2488889 w 2488889"/>
                <a:gd name="connsiteY13" fmla="*/ 896782 h 1170852"/>
                <a:gd name="connsiteX14" fmla="*/ 2488889 w 2488889"/>
                <a:gd name="connsiteY14" fmla="*/ 1170852 h 1170852"/>
                <a:gd name="connsiteX15" fmla="*/ 0 w 2488889"/>
                <a:gd name="connsiteY15" fmla="*/ 1170852 h 1170852"/>
                <a:gd name="connsiteX16" fmla="*/ 0 w 2488889"/>
                <a:gd name="connsiteY16" fmla="*/ 1127081 h 1170852"/>
                <a:gd name="connsiteX17" fmla="*/ 44898 w 2488889"/>
                <a:gd name="connsiteY17" fmla="*/ 1141595 h 1170852"/>
                <a:gd name="connsiteX18" fmla="*/ 799536 w 2488889"/>
                <a:gd name="connsiteY18" fmla="*/ 316384 h 1170852"/>
                <a:gd name="connsiteX19" fmla="*/ 832124 w 2488889"/>
                <a:gd name="connsiteY19" fmla="*/ 122847 h 117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88889" h="1170852">
                  <a:moveTo>
                    <a:pt x="838202" y="0"/>
                  </a:moveTo>
                  <a:lnTo>
                    <a:pt x="2024078" y="0"/>
                  </a:lnTo>
                  <a:lnTo>
                    <a:pt x="1961675" y="142885"/>
                  </a:lnTo>
                  <a:cubicBezTo>
                    <a:pt x="1946201" y="197645"/>
                    <a:pt x="1937865" y="255866"/>
                    <a:pt x="1937865" y="316230"/>
                  </a:cubicBezTo>
                  <a:cubicBezTo>
                    <a:pt x="1937865" y="396716"/>
                    <a:pt x="1952684" y="473392"/>
                    <a:pt x="1979483" y="543133"/>
                  </a:cubicBezTo>
                  <a:lnTo>
                    <a:pt x="2020590" y="626495"/>
                  </a:lnTo>
                  <a:lnTo>
                    <a:pt x="1989198" y="649040"/>
                  </a:lnTo>
                  <a:cubicBezTo>
                    <a:pt x="1957482" y="682825"/>
                    <a:pt x="1937865" y="729497"/>
                    <a:pt x="1937865" y="781050"/>
                  </a:cubicBezTo>
                  <a:cubicBezTo>
                    <a:pt x="1937865" y="884156"/>
                    <a:pt x="2016332" y="967740"/>
                    <a:pt x="2113125" y="967740"/>
                  </a:cubicBezTo>
                  <a:cubicBezTo>
                    <a:pt x="2161522" y="967740"/>
                    <a:pt x="2205337" y="946844"/>
                    <a:pt x="2237053" y="913060"/>
                  </a:cubicBezTo>
                  <a:lnTo>
                    <a:pt x="2272439" y="857151"/>
                  </a:lnTo>
                  <a:lnTo>
                    <a:pt x="2360725" y="887317"/>
                  </a:lnTo>
                  <a:cubicBezTo>
                    <a:pt x="2395200" y="895082"/>
                    <a:pt x="2430895" y="899160"/>
                    <a:pt x="2467455" y="899160"/>
                  </a:cubicBezTo>
                  <a:lnTo>
                    <a:pt x="2488889" y="896782"/>
                  </a:lnTo>
                  <a:lnTo>
                    <a:pt x="2488889" y="1170852"/>
                  </a:lnTo>
                  <a:lnTo>
                    <a:pt x="0" y="1170852"/>
                  </a:lnTo>
                  <a:lnTo>
                    <a:pt x="0" y="1127081"/>
                  </a:lnTo>
                  <a:lnTo>
                    <a:pt x="44898" y="1141595"/>
                  </a:lnTo>
                  <a:cubicBezTo>
                    <a:pt x="342383" y="1209378"/>
                    <a:pt x="680246" y="839919"/>
                    <a:pt x="799536" y="316384"/>
                  </a:cubicBezTo>
                  <a:cubicBezTo>
                    <a:pt x="814448" y="250943"/>
                    <a:pt x="825238" y="186191"/>
                    <a:pt x="832124" y="122847"/>
                  </a:cubicBezTo>
                  <a:close/>
                </a:path>
              </a:pathLst>
            </a:cu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78"/>
            <a:stretch>
              <a:fillRect/>
            </a:stretch>
          </p:blipFill>
          <p:spPr>
            <a:xfrm flipH="1" flipV="1">
              <a:off x="9687175" y="2353843"/>
              <a:ext cx="2189581" cy="1030047"/>
            </a:xfrm>
            <a:custGeom>
              <a:avLst/>
              <a:gdLst>
                <a:gd name="connsiteX0" fmla="*/ 838202 w 2488889"/>
                <a:gd name="connsiteY0" fmla="*/ 0 h 1170852"/>
                <a:gd name="connsiteX1" fmla="*/ 2024078 w 2488889"/>
                <a:gd name="connsiteY1" fmla="*/ 0 h 1170852"/>
                <a:gd name="connsiteX2" fmla="*/ 1961675 w 2488889"/>
                <a:gd name="connsiteY2" fmla="*/ 142885 h 1170852"/>
                <a:gd name="connsiteX3" fmla="*/ 1937865 w 2488889"/>
                <a:gd name="connsiteY3" fmla="*/ 316230 h 1170852"/>
                <a:gd name="connsiteX4" fmla="*/ 1979483 w 2488889"/>
                <a:gd name="connsiteY4" fmla="*/ 543133 h 1170852"/>
                <a:gd name="connsiteX5" fmla="*/ 2020590 w 2488889"/>
                <a:gd name="connsiteY5" fmla="*/ 626495 h 1170852"/>
                <a:gd name="connsiteX6" fmla="*/ 1989198 w 2488889"/>
                <a:gd name="connsiteY6" fmla="*/ 649040 h 1170852"/>
                <a:gd name="connsiteX7" fmla="*/ 1937865 w 2488889"/>
                <a:gd name="connsiteY7" fmla="*/ 781050 h 1170852"/>
                <a:gd name="connsiteX8" fmla="*/ 2113125 w 2488889"/>
                <a:gd name="connsiteY8" fmla="*/ 967740 h 1170852"/>
                <a:gd name="connsiteX9" fmla="*/ 2237053 w 2488889"/>
                <a:gd name="connsiteY9" fmla="*/ 913060 h 1170852"/>
                <a:gd name="connsiteX10" fmla="*/ 2272439 w 2488889"/>
                <a:gd name="connsiteY10" fmla="*/ 857151 h 1170852"/>
                <a:gd name="connsiteX11" fmla="*/ 2360725 w 2488889"/>
                <a:gd name="connsiteY11" fmla="*/ 887317 h 1170852"/>
                <a:gd name="connsiteX12" fmla="*/ 2467455 w 2488889"/>
                <a:gd name="connsiteY12" fmla="*/ 899160 h 1170852"/>
                <a:gd name="connsiteX13" fmla="*/ 2488889 w 2488889"/>
                <a:gd name="connsiteY13" fmla="*/ 896782 h 1170852"/>
                <a:gd name="connsiteX14" fmla="*/ 2488889 w 2488889"/>
                <a:gd name="connsiteY14" fmla="*/ 1170852 h 1170852"/>
                <a:gd name="connsiteX15" fmla="*/ 0 w 2488889"/>
                <a:gd name="connsiteY15" fmla="*/ 1170852 h 1170852"/>
                <a:gd name="connsiteX16" fmla="*/ 0 w 2488889"/>
                <a:gd name="connsiteY16" fmla="*/ 1127081 h 1170852"/>
                <a:gd name="connsiteX17" fmla="*/ 44898 w 2488889"/>
                <a:gd name="connsiteY17" fmla="*/ 1141595 h 1170852"/>
                <a:gd name="connsiteX18" fmla="*/ 799536 w 2488889"/>
                <a:gd name="connsiteY18" fmla="*/ 316384 h 1170852"/>
                <a:gd name="connsiteX19" fmla="*/ 832124 w 2488889"/>
                <a:gd name="connsiteY19" fmla="*/ 122847 h 117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88889" h="1170852">
                  <a:moveTo>
                    <a:pt x="838202" y="0"/>
                  </a:moveTo>
                  <a:lnTo>
                    <a:pt x="2024078" y="0"/>
                  </a:lnTo>
                  <a:lnTo>
                    <a:pt x="1961675" y="142885"/>
                  </a:lnTo>
                  <a:cubicBezTo>
                    <a:pt x="1946201" y="197645"/>
                    <a:pt x="1937865" y="255866"/>
                    <a:pt x="1937865" y="316230"/>
                  </a:cubicBezTo>
                  <a:cubicBezTo>
                    <a:pt x="1937865" y="396716"/>
                    <a:pt x="1952684" y="473392"/>
                    <a:pt x="1979483" y="543133"/>
                  </a:cubicBezTo>
                  <a:lnTo>
                    <a:pt x="2020590" y="626495"/>
                  </a:lnTo>
                  <a:lnTo>
                    <a:pt x="1989198" y="649040"/>
                  </a:lnTo>
                  <a:cubicBezTo>
                    <a:pt x="1957482" y="682825"/>
                    <a:pt x="1937865" y="729497"/>
                    <a:pt x="1937865" y="781050"/>
                  </a:cubicBezTo>
                  <a:cubicBezTo>
                    <a:pt x="1937865" y="884156"/>
                    <a:pt x="2016332" y="967740"/>
                    <a:pt x="2113125" y="967740"/>
                  </a:cubicBezTo>
                  <a:cubicBezTo>
                    <a:pt x="2161522" y="967740"/>
                    <a:pt x="2205337" y="946844"/>
                    <a:pt x="2237053" y="913060"/>
                  </a:cubicBezTo>
                  <a:lnTo>
                    <a:pt x="2272439" y="857151"/>
                  </a:lnTo>
                  <a:lnTo>
                    <a:pt x="2360725" y="887317"/>
                  </a:lnTo>
                  <a:cubicBezTo>
                    <a:pt x="2395200" y="895082"/>
                    <a:pt x="2430895" y="899160"/>
                    <a:pt x="2467455" y="899160"/>
                  </a:cubicBezTo>
                  <a:lnTo>
                    <a:pt x="2488889" y="896782"/>
                  </a:lnTo>
                  <a:lnTo>
                    <a:pt x="2488889" y="1170852"/>
                  </a:lnTo>
                  <a:lnTo>
                    <a:pt x="0" y="1170852"/>
                  </a:lnTo>
                  <a:lnTo>
                    <a:pt x="0" y="1127081"/>
                  </a:lnTo>
                  <a:lnTo>
                    <a:pt x="44898" y="1141595"/>
                  </a:lnTo>
                  <a:cubicBezTo>
                    <a:pt x="342383" y="1209378"/>
                    <a:pt x="680246" y="839919"/>
                    <a:pt x="799536" y="316384"/>
                  </a:cubicBezTo>
                  <a:cubicBezTo>
                    <a:pt x="814448" y="250943"/>
                    <a:pt x="825238" y="186191"/>
                    <a:pt x="832124" y="122847"/>
                  </a:cubicBezTo>
                  <a:close/>
                </a:path>
              </a:pathLst>
            </a:cu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78"/>
            <a:stretch>
              <a:fillRect/>
            </a:stretch>
          </p:blipFill>
          <p:spPr>
            <a:xfrm>
              <a:off x="6072804" y="1548282"/>
              <a:ext cx="3002225" cy="1412340"/>
            </a:xfrm>
            <a:custGeom>
              <a:avLst/>
              <a:gdLst>
                <a:gd name="connsiteX0" fmla="*/ 838202 w 2488889"/>
                <a:gd name="connsiteY0" fmla="*/ 0 h 1170852"/>
                <a:gd name="connsiteX1" fmla="*/ 2024078 w 2488889"/>
                <a:gd name="connsiteY1" fmla="*/ 0 h 1170852"/>
                <a:gd name="connsiteX2" fmla="*/ 1961675 w 2488889"/>
                <a:gd name="connsiteY2" fmla="*/ 142885 h 1170852"/>
                <a:gd name="connsiteX3" fmla="*/ 1937865 w 2488889"/>
                <a:gd name="connsiteY3" fmla="*/ 316230 h 1170852"/>
                <a:gd name="connsiteX4" fmla="*/ 1979483 w 2488889"/>
                <a:gd name="connsiteY4" fmla="*/ 543133 h 1170852"/>
                <a:gd name="connsiteX5" fmla="*/ 2020590 w 2488889"/>
                <a:gd name="connsiteY5" fmla="*/ 626495 h 1170852"/>
                <a:gd name="connsiteX6" fmla="*/ 1989198 w 2488889"/>
                <a:gd name="connsiteY6" fmla="*/ 649040 h 1170852"/>
                <a:gd name="connsiteX7" fmla="*/ 1937865 w 2488889"/>
                <a:gd name="connsiteY7" fmla="*/ 781050 h 1170852"/>
                <a:gd name="connsiteX8" fmla="*/ 2113125 w 2488889"/>
                <a:gd name="connsiteY8" fmla="*/ 967740 h 1170852"/>
                <a:gd name="connsiteX9" fmla="*/ 2237053 w 2488889"/>
                <a:gd name="connsiteY9" fmla="*/ 913060 h 1170852"/>
                <a:gd name="connsiteX10" fmla="*/ 2272439 w 2488889"/>
                <a:gd name="connsiteY10" fmla="*/ 857151 h 1170852"/>
                <a:gd name="connsiteX11" fmla="*/ 2360725 w 2488889"/>
                <a:gd name="connsiteY11" fmla="*/ 887317 h 1170852"/>
                <a:gd name="connsiteX12" fmla="*/ 2467455 w 2488889"/>
                <a:gd name="connsiteY12" fmla="*/ 899160 h 1170852"/>
                <a:gd name="connsiteX13" fmla="*/ 2488889 w 2488889"/>
                <a:gd name="connsiteY13" fmla="*/ 896782 h 1170852"/>
                <a:gd name="connsiteX14" fmla="*/ 2488889 w 2488889"/>
                <a:gd name="connsiteY14" fmla="*/ 1170852 h 1170852"/>
                <a:gd name="connsiteX15" fmla="*/ 0 w 2488889"/>
                <a:gd name="connsiteY15" fmla="*/ 1170852 h 1170852"/>
                <a:gd name="connsiteX16" fmla="*/ 0 w 2488889"/>
                <a:gd name="connsiteY16" fmla="*/ 1127081 h 1170852"/>
                <a:gd name="connsiteX17" fmla="*/ 44898 w 2488889"/>
                <a:gd name="connsiteY17" fmla="*/ 1141595 h 1170852"/>
                <a:gd name="connsiteX18" fmla="*/ 799536 w 2488889"/>
                <a:gd name="connsiteY18" fmla="*/ 316384 h 1170852"/>
                <a:gd name="connsiteX19" fmla="*/ 832124 w 2488889"/>
                <a:gd name="connsiteY19" fmla="*/ 122847 h 117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88889" h="1170852">
                  <a:moveTo>
                    <a:pt x="838202" y="0"/>
                  </a:moveTo>
                  <a:lnTo>
                    <a:pt x="2024078" y="0"/>
                  </a:lnTo>
                  <a:lnTo>
                    <a:pt x="1961675" y="142885"/>
                  </a:lnTo>
                  <a:cubicBezTo>
                    <a:pt x="1946201" y="197645"/>
                    <a:pt x="1937865" y="255866"/>
                    <a:pt x="1937865" y="316230"/>
                  </a:cubicBezTo>
                  <a:cubicBezTo>
                    <a:pt x="1937865" y="396716"/>
                    <a:pt x="1952684" y="473392"/>
                    <a:pt x="1979483" y="543133"/>
                  </a:cubicBezTo>
                  <a:lnTo>
                    <a:pt x="2020590" y="626495"/>
                  </a:lnTo>
                  <a:lnTo>
                    <a:pt x="1989198" y="649040"/>
                  </a:lnTo>
                  <a:cubicBezTo>
                    <a:pt x="1957482" y="682825"/>
                    <a:pt x="1937865" y="729497"/>
                    <a:pt x="1937865" y="781050"/>
                  </a:cubicBezTo>
                  <a:cubicBezTo>
                    <a:pt x="1937865" y="884156"/>
                    <a:pt x="2016332" y="967740"/>
                    <a:pt x="2113125" y="967740"/>
                  </a:cubicBezTo>
                  <a:cubicBezTo>
                    <a:pt x="2161522" y="967740"/>
                    <a:pt x="2205337" y="946844"/>
                    <a:pt x="2237053" y="913060"/>
                  </a:cubicBezTo>
                  <a:lnTo>
                    <a:pt x="2272439" y="857151"/>
                  </a:lnTo>
                  <a:lnTo>
                    <a:pt x="2360725" y="887317"/>
                  </a:lnTo>
                  <a:cubicBezTo>
                    <a:pt x="2395200" y="895082"/>
                    <a:pt x="2430895" y="899160"/>
                    <a:pt x="2467455" y="899160"/>
                  </a:cubicBezTo>
                  <a:lnTo>
                    <a:pt x="2488889" y="896782"/>
                  </a:lnTo>
                  <a:lnTo>
                    <a:pt x="2488889" y="1170852"/>
                  </a:lnTo>
                  <a:lnTo>
                    <a:pt x="0" y="1170852"/>
                  </a:lnTo>
                  <a:lnTo>
                    <a:pt x="0" y="1127081"/>
                  </a:lnTo>
                  <a:lnTo>
                    <a:pt x="44898" y="1141595"/>
                  </a:lnTo>
                  <a:cubicBezTo>
                    <a:pt x="342383" y="1209378"/>
                    <a:pt x="680246" y="839919"/>
                    <a:pt x="799536" y="316384"/>
                  </a:cubicBezTo>
                  <a:cubicBezTo>
                    <a:pt x="814448" y="250943"/>
                    <a:pt x="825238" y="186191"/>
                    <a:pt x="832124" y="122847"/>
                  </a:cubicBezTo>
                  <a:close/>
                </a:path>
              </a:pathLst>
            </a:cu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78"/>
            <a:stretch>
              <a:fillRect/>
            </a:stretch>
          </p:blipFill>
          <p:spPr>
            <a:xfrm rot="1509205" flipV="1">
              <a:off x="8759892" y="1350293"/>
              <a:ext cx="2634911" cy="1239544"/>
            </a:xfrm>
            <a:custGeom>
              <a:avLst/>
              <a:gdLst>
                <a:gd name="connsiteX0" fmla="*/ 838202 w 2488889"/>
                <a:gd name="connsiteY0" fmla="*/ 0 h 1170852"/>
                <a:gd name="connsiteX1" fmla="*/ 2024078 w 2488889"/>
                <a:gd name="connsiteY1" fmla="*/ 0 h 1170852"/>
                <a:gd name="connsiteX2" fmla="*/ 1961675 w 2488889"/>
                <a:gd name="connsiteY2" fmla="*/ 142885 h 1170852"/>
                <a:gd name="connsiteX3" fmla="*/ 1937865 w 2488889"/>
                <a:gd name="connsiteY3" fmla="*/ 316230 h 1170852"/>
                <a:gd name="connsiteX4" fmla="*/ 1979483 w 2488889"/>
                <a:gd name="connsiteY4" fmla="*/ 543133 h 1170852"/>
                <a:gd name="connsiteX5" fmla="*/ 2020590 w 2488889"/>
                <a:gd name="connsiteY5" fmla="*/ 626495 h 1170852"/>
                <a:gd name="connsiteX6" fmla="*/ 1989198 w 2488889"/>
                <a:gd name="connsiteY6" fmla="*/ 649040 h 1170852"/>
                <a:gd name="connsiteX7" fmla="*/ 1937865 w 2488889"/>
                <a:gd name="connsiteY7" fmla="*/ 781050 h 1170852"/>
                <a:gd name="connsiteX8" fmla="*/ 2113125 w 2488889"/>
                <a:gd name="connsiteY8" fmla="*/ 967740 h 1170852"/>
                <a:gd name="connsiteX9" fmla="*/ 2237053 w 2488889"/>
                <a:gd name="connsiteY9" fmla="*/ 913060 h 1170852"/>
                <a:gd name="connsiteX10" fmla="*/ 2272439 w 2488889"/>
                <a:gd name="connsiteY10" fmla="*/ 857151 h 1170852"/>
                <a:gd name="connsiteX11" fmla="*/ 2360725 w 2488889"/>
                <a:gd name="connsiteY11" fmla="*/ 887317 h 1170852"/>
                <a:gd name="connsiteX12" fmla="*/ 2467455 w 2488889"/>
                <a:gd name="connsiteY12" fmla="*/ 899160 h 1170852"/>
                <a:gd name="connsiteX13" fmla="*/ 2488889 w 2488889"/>
                <a:gd name="connsiteY13" fmla="*/ 896782 h 1170852"/>
                <a:gd name="connsiteX14" fmla="*/ 2488889 w 2488889"/>
                <a:gd name="connsiteY14" fmla="*/ 1170852 h 1170852"/>
                <a:gd name="connsiteX15" fmla="*/ 0 w 2488889"/>
                <a:gd name="connsiteY15" fmla="*/ 1170852 h 1170852"/>
                <a:gd name="connsiteX16" fmla="*/ 0 w 2488889"/>
                <a:gd name="connsiteY16" fmla="*/ 1127081 h 1170852"/>
                <a:gd name="connsiteX17" fmla="*/ 44898 w 2488889"/>
                <a:gd name="connsiteY17" fmla="*/ 1141595 h 1170852"/>
                <a:gd name="connsiteX18" fmla="*/ 799536 w 2488889"/>
                <a:gd name="connsiteY18" fmla="*/ 316384 h 1170852"/>
                <a:gd name="connsiteX19" fmla="*/ 832124 w 2488889"/>
                <a:gd name="connsiteY19" fmla="*/ 122847 h 117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88889" h="1170852">
                  <a:moveTo>
                    <a:pt x="838202" y="0"/>
                  </a:moveTo>
                  <a:lnTo>
                    <a:pt x="2024078" y="0"/>
                  </a:lnTo>
                  <a:lnTo>
                    <a:pt x="1961675" y="142885"/>
                  </a:lnTo>
                  <a:cubicBezTo>
                    <a:pt x="1946201" y="197645"/>
                    <a:pt x="1937865" y="255866"/>
                    <a:pt x="1937865" y="316230"/>
                  </a:cubicBezTo>
                  <a:cubicBezTo>
                    <a:pt x="1937865" y="396716"/>
                    <a:pt x="1952684" y="473392"/>
                    <a:pt x="1979483" y="543133"/>
                  </a:cubicBezTo>
                  <a:lnTo>
                    <a:pt x="2020590" y="626495"/>
                  </a:lnTo>
                  <a:lnTo>
                    <a:pt x="1989198" y="649040"/>
                  </a:lnTo>
                  <a:cubicBezTo>
                    <a:pt x="1957482" y="682825"/>
                    <a:pt x="1937865" y="729497"/>
                    <a:pt x="1937865" y="781050"/>
                  </a:cubicBezTo>
                  <a:cubicBezTo>
                    <a:pt x="1937865" y="884156"/>
                    <a:pt x="2016332" y="967740"/>
                    <a:pt x="2113125" y="967740"/>
                  </a:cubicBezTo>
                  <a:cubicBezTo>
                    <a:pt x="2161522" y="967740"/>
                    <a:pt x="2205337" y="946844"/>
                    <a:pt x="2237053" y="913060"/>
                  </a:cubicBezTo>
                  <a:lnTo>
                    <a:pt x="2272439" y="857151"/>
                  </a:lnTo>
                  <a:lnTo>
                    <a:pt x="2360725" y="887317"/>
                  </a:lnTo>
                  <a:cubicBezTo>
                    <a:pt x="2395200" y="895082"/>
                    <a:pt x="2430895" y="899160"/>
                    <a:pt x="2467455" y="899160"/>
                  </a:cubicBezTo>
                  <a:lnTo>
                    <a:pt x="2488889" y="896782"/>
                  </a:lnTo>
                  <a:lnTo>
                    <a:pt x="2488889" y="1170852"/>
                  </a:lnTo>
                  <a:lnTo>
                    <a:pt x="0" y="1170852"/>
                  </a:lnTo>
                  <a:lnTo>
                    <a:pt x="0" y="1127081"/>
                  </a:lnTo>
                  <a:lnTo>
                    <a:pt x="44898" y="1141595"/>
                  </a:lnTo>
                  <a:cubicBezTo>
                    <a:pt x="342383" y="1209378"/>
                    <a:pt x="680246" y="839919"/>
                    <a:pt x="799536" y="316384"/>
                  </a:cubicBezTo>
                  <a:cubicBezTo>
                    <a:pt x="814448" y="250943"/>
                    <a:pt x="825238" y="186191"/>
                    <a:pt x="832124" y="122847"/>
                  </a:cubicBez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78"/>
            <a:stretch>
              <a:fillRect/>
            </a:stretch>
          </p:blipFill>
          <p:spPr>
            <a:xfrm rot="2327666" flipV="1">
              <a:off x="7567247" y="1563331"/>
              <a:ext cx="3131820" cy="1473306"/>
            </a:xfrm>
            <a:custGeom>
              <a:avLst/>
              <a:gdLst>
                <a:gd name="connsiteX0" fmla="*/ 838202 w 2488889"/>
                <a:gd name="connsiteY0" fmla="*/ 0 h 1170852"/>
                <a:gd name="connsiteX1" fmla="*/ 2024078 w 2488889"/>
                <a:gd name="connsiteY1" fmla="*/ 0 h 1170852"/>
                <a:gd name="connsiteX2" fmla="*/ 1961675 w 2488889"/>
                <a:gd name="connsiteY2" fmla="*/ 142885 h 1170852"/>
                <a:gd name="connsiteX3" fmla="*/ 1937865 w 2488889"/>
                <a:gd name="connsiteY3" fmla="*/ 316230 h 1170852"/>
                <a:gd name="connsiteX4" fmla="*/ 1979483 w 2488889"/>
                <a:gd name="connsiteY4" fmla="*/ 543133 h 1170852"/>
                <a:gd name="connsiteX5" fmla="*/ 2020590 w 2488889"/>
                <a:gd name="connsiteY5" fmla="*/ 626495 h 1170852"/>
                <a:gd name="connsiteX6" fmla="*/ 1989198 w 2488889"/>
                <a:gd name="connsiteY6" fmla="*/ 649040 h 1170852"/>
                <a:gd name="connsiteX7" fmla="*/ 1937865 w 2488889"/>
                <a:gd name="connsiteY7" fmla="*/ 781050 h 1170852"/>
                <a:gd name="connsiteX8" fmla="*/ 2113125 w 2488889"/>
                <a:gd name="connsiteY8" fmla="*/ 967740 h 1170852"/>
                <a:gd name="connsiteX9" fmla="*/ 2237053 w 2488889"/>
                <a:gd name="connsiteY9" fmla="*/ 913060 h 1170852"/>
                <a:gd name="connsiteX10" fmla="*/ 2272439 w 2488889"/>
                <a:gd name="connsiteY10" fmla="*/ 857151 h 1170852"/>
                <a:gd name="connsiteX11" fmla="*/ 2360725 w 2488889"/>
                <a:gd name="connsiteY11" fmla="*/ 887317 h 1170852"/>
                <a:gd name="connsiteX12" fmla="*/ 2467455 w 2488889"/>
                <a:gd name="connsiteY12" fmla="*/ 899160 h 1170852"/>
                <a:gd name="connsiteX13" fmla="*/ 2488889 w 2488889"/>
                <a:gd name="connsiteY13" fmla="*/ 896782 h 1170852"/>
                <a:gd name="connsiteX14" fmla="*/ 2488889 w 2488889"/>
                <a:gd name="connsiteY14" fmla="*/ 1170852 h 1170852"/>
                <a:gd name="connsiteX15" fmla="*/ 0 w 2488889"/>
                <a:gd name="connsiteY15" fmla="*/ 1170852 h 1170852"/>
                <a:gd name="connsiteX16" fmla="*/ 0 w 2488889"/>
                <a:gd name="connsiteY16" fmla="*/ 1127081 h 1170852"/>
                <a:gd name="connsiteX17" fmla="*/ 44898 w 2488889"/>
                <a:gd name="connsiteY17" fmla="*/ 1141595 h 1170852"/>
                <a:gd name="connsiteX18" fmla="*/ 799536 w 2488889"/>
                <a:gd name="connsiteY18" fmla="*/ 316384 h 1170852"/>
                <a:gd name="connsiteX19" fmla="*/ 832124 w 2488889"/>
                <a:gd name="connsiteY19" fmla="*/ 122847 h 117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88889" h="1170852">
                  <a:moveTo>
                    <a:pt x="838202" y="0"/>
                  </a:moveTo>
                  <a:lnTo>
                    <a:pt x="2024078" y="0"/>
                  </a:lnTo>
                  <a:lnTo>
                    <a:pt x="1961675" y="142885"/>
                  </a:lnTo>
                  <a:cubicBezTo>
                    <a:pt x="1946201" y="197645"/>
                    <a:pt x="1937865" y="255866"/>
                    <a:pt x="1937865" y="316230"/>
                  </a:cubicBezTo>
                  <a:cubicBezTo>
                    <a:pt x="1937865" y="396716"/>
                    <a:pt x="1952684" y="473392"/>
                    <a:pt x="1979483" y="543133"/>
                  </a:cubicBezTo>
                  <a:lnTo>
                    <a:pt x="2020590" y="626495"/>
                  </a:lnTo>
                  <a:lnTo>
                    <a:pt x="1989198" y="649040"/>
                  </a:lnTo>
                  <a:cubicBezTo>
                    <a:pt x="1957482" y="682825"/>
                    <a:pt x="1937865" y="729497"/>
                    <a:pt x="1937865" y="781050"/>
                  </a:cubicBezTo>
                  <a:cubicBezTo>
                    <a:pt x="1937865" y="884156"/>
                    <a:pt x="2016332" y="967740"/>
                    <a:pt x="2113125" y="967740"/>
                  </a:cubicBezTo>
                  <a:cubicBezTo>
                    <a:pt x="2161522" y="967740"/>
                    <a:pt x="2205337" y="946844"/>
                    <a:pt x="2237053" y="913060"/>
                  </a:cubicBezTo>
                  <a:lnTo>
                    <a:pt x="2272439" y="857151"/>
                  </a:lnTo>
                  <a:lnTo>
                    <a:pt x="2360725" y="887317"/>
                  </a:lnTo>
                  <a:cubicBezTo>
                    <a:pt x="2395200" y="895082"/>
                    <a:pt x="2430895" y="899160"/>
                    <a:pt x="2467455" y="899160"/>
                  </a:cubicBezTo>
                  <a:lnTo>
                    <a:pt x="2488889" y="896782"/>
                  </a:lnTo>
                  <a:lnTo>
                    <a:pt x="2488889" y="1170852"/>
                  </a:lnTo>
                  <a:lnTo>
                    <a:pt x="0" y="1170852"/>
                  </a:lnTo>
                  <a:lnTo>
                    <a:pt x="0" y="1127081"/>
                  </a:lnTo>
                  <a:lnTo>
                    <a:pt x="44898" y="1141595"/>
                  </a:lnTo>
                  <a:cubicBezTo>
                    <a:pt x="342383" y="1209378"/>
                    <a:pt x="680246" y="839919"/>
                    <a:pt x="799536" y="316384"/>
                  </a:cubicBezTo>
                  <a:cubicBezTo>
                    <a:pt x="814448" y="250943"/>
                    <a:pt x="825238" y="186191"/>
                    <a:pt x="832124" y="122847"/>
                  </a:cubicBezTo>
                  <a:close/>
                </a:path>
              </a:pathLst>
            </a:custGeom>
          </p:spPr>
        </p:pic>
        <p:sp>
          <p:nvSpPr>
            <p:cNvPr id="28" name="椭圆 27"/>
            <p:cNvSpPr/>
            <p:nvPr/>
          </p:nvSpPr>
          <p:spPr>
            <a:xfrm>
              <a:off x="7054362" y="1617507"/>
              <a:ext cx="3988662" cy="3988659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 t="3553" r="4891"/>
            <a:stretch>
              <a:fillRect/>
            </a:stretch>
          </p:blipFill>
          <p:spPr>
            <a:xfrm>
              <a:off x="6102998" y="1818616"/>
              <a:ext cx="5582355" cy="3887355"/>
            </a:xfrm>
            <a:custGeom>
              <a:avLst/>
              <a:gdLst>
                <a:gd name="connsiteX0" fmla="*/ 1269352 w 5582355"/>
                <a:gd name="connsiteY0" fmla="*/ 0 h 3887355"/>
                <a:gd name="connsiteX1" fmla="*/ 5582355 w 5582355"/>
                <a:gd name="connsiteY1" fmla="*/ 0 h 3887355"/>
                <a:gd name="connsiteX2" fmla="*/ 5582355 w 5582355"/>
                <a:gd name="connsiteY2" fmla="*/ 3887355 h 3887355"/>
                <a:gd name="connsiteX3" fmla="*/ 0 w 5582355"/>
                <a:gd name="connsiteY3" fmla="*/ 3887355 h 3887355"/>
                <a:gd name="connsiteX4" fmla="*/ 0 w 5582355"/>
                <a:gd name="connsiteY4" fmla="*/ 791234 h 3887355"/>
                <a:gd name="connsiteX5" fmla="*/ 1269352 w 5582355"/>
                <a:gd name="connsiteY5" fmla="*/ 791234 h 388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2355" h="3887355">
                  <a:moveTo>
                    <a:pt x="1269352" y="0"/>
                  </a:moveTo>
                  <a:lnTo>
                    <a:pt x="5582355" y="0"/>
                  </a:lnTo>
                  <a:lnTo>
                    <a:pt x="5582355" y="3887355"/>
                  </a:lnTo>
                  <a:lnTo>
                    <a:pt x="0" y="3887355"/>
                  </a:lnTo>
                  <a:lnTo>
                    <a:pt x="0" y="791234"/>
                  </a:lnTo>
                  <a:lnTo>
                    <a:pt x="1269352" y="791234"/>
                  </a:lnTo>
                  <a:close/>
                </a:path>
              </a:pathLst>
            </a:custGeom>
            <a:effectLst>
              <a:outerShdw blurRad="381000" dist="127000" dir="27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78"/>
            <a:stretch>
              <a:fillRect/>
            </a:stretch>
          </p:blipFill>
          <p:spPr>
            <a:xfrm flipV="1">
              <a:off x="9803044" y="3575361"/>
              <a:ext cx="2189580" cy="1030047"/>
            </a:xfrm>
            <a:custGeom>
              <a:avLst/>
              <a:gdLst>
                <a:gd name="connsiteX0" fmla="*/ 838202 w 2488889"/>
                <a:gd name="connsiteY0" fmla="*/ 0 h 1170852"/>
                <a:gd name="connsiteX1" fmla="*/ 2024078 w 2488889"/>
                <a:gd name="connsiteY1" fmla="*/ 0 h 1170852"/>
                <a:gd name="connsiteX2" fmla="*/ 1961675 w 2488889"/>
                <a:gd name="connsiteY2" fmla="*/ 142885 h 1170852"/>
                <a:gd name="connsiteX3" fmla="*/ 1937865 w 2488889"/>
                <a:gd name="connsiteY3" fmla="*/ 316230 h 1170852"/>
                <a:gd name="connsiteX4" fmla="*/ 1979483 w 2488889"/>
                <a:gd name="connsiteY4" fmla="*/ 543133 h 1170852"/>
                <a:gd name="connsiteX5" fmla="*/ 2020590 w 2488889"/>
                <a:gd name="connsiteY5" fmla="*/ 626495 h 1170852"/>
                <a:gd name="connsiteX6" fmla="*/ 1989198 w 2488889"/>
                <a:gd name="connsiteY6" fmla="*/ 649040 h 1170852"/>
                <a:gd name="connsiteX7" fmla="*/ 1937865 w 2488889"/>
                <a:gd name="connsiteY7" fmla="*/ 781050 h 1170852"/>
                <a:gd name="connsiteX8" fmla="*/ 2113125 w 2488889"/>
                <a:gd name="connsiteY8" fmla="*/ 967740 h 1170852"/>
                <a:gd name="connsiteX9" fmla="*/ 2237053 w 2488889"/>
                <a:gd name="connsiteY9" fmla="*/ 913060 h 1170852"/>
                <a:gd name="connsiteX10" fmla="*/ 2272439 w 2488889"/>
                <a:gd name="connsiteY10" fmla="*/ 857151 h 1170852"/>
                <a:gd name="connsiteX11" fmla="*/ 2360725 w 2488889"/>
                <a:gd name="connsiteY11" fmla="*/ 887317 h 1170852"/>
                <a:gd name="connsiteX12" fmla="*/ 2467455 w 2488889"/>
                <a:gd name="connsiteY12" fmla="*/ 899160 h 1170852"/>
                <a:gd name="connsiteX13" fmla="*/ 2488889 w 2488889"/>
                <a:gd name="connsiteY13" fmla="*/ 896782 h 1170852"/>
                <a:gd name="connsiteX14" fmla="*/ 2488889 w 2488889"/>
                <a:gd name="connsiteY14" fmla="*/ 1170852 h 1170852"/>
                <a:gd name="connsiteX15" fmla="*/ 0 w 2488889"/>
                <a:gd name="connsiteY15" fmla="*/ 1170852 h 1170852"/>
                <a:gd name="connsiteX16" fmla="*/ 0 w 2488889"/>
                <a:gd name="connsiteY16" fmla="*/ 1127081 h 1170852"/>
                <a:gd name="connsiteX17" fmla="*/ 44898 w 2488889"/>
                <a:gd name="connsiteY17" fmla="*/ 1141595 h 1170852"/>
                <a:gd name="connsiteX18" fmla="*/ 799536 w 2488889"/>
                <a:gd name="connsiteY18" fmla="*/ 316384 h 1170852"/>
                <a:gd name="connsiteX19" fmla="*/ 832124 w 2488889"/>
                <a:gd name="connsiteY19" fmla="*/ 122847 h 117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88889" h="1170852">
                  <a:moveTo>
                    <a:pt x="838202" y="0"/>
                  </a:moveTo>
                  <a:lnTo>
                    <a:pt x="2024078" y="0"/>
                  </a:lnTo>
                  <a:lnTo>
                    <a:pt x="1961675" y="142885"/>
                  </a:lnTo>
                  <a:cubicBezTo>
                    <a:pt x="1946201" y="197645"/>
                    <a:pt x="1937865" y="255866"/>
                    <a:pt x="1937865" y="316230"/>
                  </a:cubicBezTo>
                  <a:cubicBezTo>
                    <a:pt x="1937865" y="396716"/>
                    <a:pt x="1952684" y="473392"/>
                    <a:pt x="1979483" y="543133"/>
                  </a:cubicBezTo>
                  <a:lnTo>
                    <a:pt x="2020590" y="626495"/>
                  </a:lnTo>
                  <a:lnTo>
                    <a:pt x="1989198" y="649040"/>
                  </a:lnTo>
                  <a:cubicBezTo>
                    <a:pt x="1957482" y="682825"/>
                    <a:pt x="1937865" y="729497"/>
                    <a:pt x="1937865" y="781050"/>
                  </a:cubicBezTo>
                  <a:cubicBezTo>
                    <a:pt x="1937865" y="884156"/>
                    <a:pt x="2016332" y="967740"/>
                    <a:pt x="2113125" y="967740"/>
                  </a:cubicBezTo>
                  <a:cubicBezTo>
                    <a:pt x="2161522" y="967740"/>
                    <a:pt x="2205337" y="946844"/>
                    <a:pt x="2237053" y="913060"/>
                  </a:cubicBezTo>
                  <a:lnTo>
                    <a:pt x="2272439" y="857151"/>
                  </a:lnTo>
                  <a:lnTo>
                    <a:pt x="2360725" y="887317"/>
                  </a:lnTo>
                  <a:cubicBezTo>
                    <a:pt x="2395200" y="895082"/>
                    <a:pt x="2430895" y="899160"/>
                    <a:pt x="2467455" y="899160"/>
                  </a:cubicBezTo>
                  <a:lnTo>
                    <a:pt x="2488889" y="896782"/>
                  </a:lnTo>
                  <a:lnTo>
                    <a:pt x="2488889" y="1170852"/>
                  </a:lnTo>
                  <a:lnTo>
                    <a:pt x="0" y="1170852"/>
                  </a:lnTo>
                  <a:lnTo>
                    <a:pt x="0" y="1127081"/>
                  </a:lnTo>
                  <a:lnTo>
                    <a:pt x="44898" y="1141595"/>
                  </a:lnTo>
                  <a:cubicBezTo>
                    <a:pt x="342383" y="1209378"/>
                    <a:pt x="680246" y="839919"/>
                    <a:pt x="799536" y="316384"/>
                  </a:cubicBezTo>
                  <a:cubicBezTo>
                    <a:pt x="814448" y="250943"/>
                    <a:pt x="825238" y="186191"/>
                    <a:pt x="832124" y="122847"/>
                  </a:cubicBezTo>
                  <a:close/>
                </a:path>
              </a:pathLst>
            </a:custGeom>
          </p:spPr>
        </p:pic>
      </p:grpSp>
      <p:pic>
        <p:nvPicPr>
          <p:cNvPr id="31" name="图片 3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76350" y="4778477"/>
            <a:ext cx="10376816" cy="16985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0D1801E-0BFD-4BF3-B3C6-04A05F5BA8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FED54CE-2C7F-4899-997B-27F3F0BAC9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A2A494A-91F2-4909-97E9-08CF17C70EE4}"/>
              </a:ext>
            </a:extLst>
          </p:cNvPr>
          <p:cNvSpPr/>
          <p:nvPr userDrawn="1"/>
        </p:nvSpPr>
        <p:spPr>
          <a:xfrm>
            <a:off x="626964" y="1033691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/>
              </a:rPr>
              <a:t>标注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E301BFF-145D-4F06-8918-58592CF08BE2}"/>
              </a:ext>
            </a:extLst>
          </p:cNvPr>
          <p:cNvSpPr/>
          <p:nvPr userDrawn="1"/>
        </p:nvSpPr>
        <p:spPr>
          <a:xfrm>
            <a:off x="2450801" y="1060945"/>
            <a:ext cx="1402001" cy="4826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CC8211F-3E83-40F2-8304-DE508C8947BC}"/>
              </a:ext>
            </a:extLst>
          </p:cNvPr>
          <p:cNvSpPr/>
          <p:nvPr userDrawn="1"/>
        </p:nvSpPr>
        <p:spPr>
          <a:xfrm>
            <a:off x="4159510" y="1060945"/>
            <a:ext cx="7161633" cy="4826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/>
              </a:rPr>
              <a:t>英文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/>
              </a:rPr>
              <a:t>Arial Black   Arial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/>
              </a:rPr>
              <a:t>中文 优设标题黑   微软雅黑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/>
              </a:rPr>
              <a:t>1.3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/>
              </a:rPr>
              <a:t>https://freeillustrations.xyz      https://www.irasutoya.com/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/>
              </a:rPr>
              <a:t>（可商用素材网站）</a:t>
            </a:r>
            <a:b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/>
              </a:rPr>
            </a:b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/>
              </a:rPr>
              <a:t>https://userstock.io/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/>
              </a:rPr>
              <a:t>（可商用人物头像）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OfficePLUS.cn</a:t>
            </a:r>
          </a:p>
        </p:txBody>
      </p:sp>
    </p:spTree>
    <p:extLst>
      <p:ext uri="{BB962C8B-B14F-4D97-AF65-F5344CB8AC3E}">
        <p14:creationId xmlns:p14="http://schemas.microsoft.com/office/powerpoint/2010/main" val="228179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299812" y="228601"/>
            <a:ext cx="11592378" cy="6400800"/>
            <a:chOff x="425092" y="297774"/>
            <a:chExt cx="11341817" cy="6262453"/>
          </a:xfrm>
        </p:grpSpPr>
        <p:sp>
          <p:nvSpPr>
            <p:cNvPr id="9" name="矩形 8"/>
            <p:cNvSpPr/>
            <p:nvPr userDrawn="1"/>
          </p:nvSpPr>
          <p:spPr>
            <a:xfrm>
              <a:off x="444000" y="315000"/>
              <a:ext cx="11304000" cy="622800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 userDrawn="1"/>
          </p:nvSpPr>
          <p:spPr>
            <a:xfrm>
              <a:off x="425092" y="297774"/>
              <a:ext cx="11341817" cy="6262453"/>
            </a:xfrm>
            <a:custGeom>
              <a:avLst/>
              <a:gdLst>
                <a:gd name="connsiteX0" fmla="*/ 10761333 w 11341817"/>
                <a:gd name="connsiteY0" fmla="*/ 6154180 h 6262453"/>
                <a:gd name="connsiteX1" fmla="*/ 10939153 w 11341817"/>
                <a:gd name="connsiteY1" fmla="*/ 6154180 h 6262453"/>
                <a:gd name="connsiteX2" fmla="*/ 11041998 w 11341817"/>
                <a:gd name="connsiteY2" fmla="*/ 6241962 h 6262453"/>
                <a:gd name="connsiteX3" fmla="*/ 10888693 w 11341817"/>
                <a:gd name="connsiteY3" fmla="*/ 6262054 h 6262453"/>
                <a:gd name="connsiteX4" fmla="*/ 10485236 w 11341817"/>
                <a:gd name="connsiteY4" fmla="*/ 6154180 h 6262453"/>
                <a:gd name="connsiteX5" fmla="*/ 10663371 w 11341817"/>
                <a:gd name="connsiteY5" fmla="*/ 6154180 h 6262453"/>
                <a:gd name="connsiteX6" fmla="*/ 10697296 w 11341817"/>
                <a:gd name="connsiteY6" fmla="*/ 6184016 h 6262453"/>
                <a:gd name="connsiteX7" fmla="*/ 10760729 w 11341817"/>
                <a:gd name="connsiteY7" fmla="*/ 6243812 h 6262453"/>
                <a:gd name="connsiteX8" fmla="*/ 10692165 w 11341817"/>
                <a:gd name="connsiteY8" fmla="*/ 6261012 h 6262453"/>
                <a:gd name="connsiteX9" fmla="*/ 10535532 w 11341817"/>
                <a:gd name="connsiteY9" fmla="*/ 6196390 h 6262453"/>
                <a:gd name="connsiteX10" fmla="*/ 10207357 w 11341817"/>
                <a:gd name="connsiteY10" fmla="*/ 6154180 h 6262453"/>
                <a:gd name="connsiteX11" fmla="*/ 10387017 w 11341817"/>
                <a:gd name="connsiteY11" fmla="*/ 6154180 h 6262453"/>
                <a:gd name="connsiteX12" fmla="*/ 10489981 w 11341817"/>
                <a:gd name="connsiteY12" fmla="*/ 6241962 h 6262453"/>
                <a:gd name="connsiteX13" fmla="*/ 10318346 w 11341817"/>
                <a:gd name="connsiteY13" fmla="*/ 6248662 h 6262453"/>
                <a:gd name="connsiteX14" fmla="*/ 9931288 w 11341817"/>
                <a:gd name="connsiteY14" fmla="*/ 6154180 h 6262453"/>
                <a:gd name="connsiteX15" fmla="*/ 10112586 w 11341817"/>
                <a:gd name="connsiteY15" fmla="*/ 6154180 h 6262453"/>
                <a:gd name="connsiteX16" fmla="*/ 10215868 w 11341817"/>
                <a:gd name="connsiteY16" fmla="*/ 6241962 h 6262453"/>
                <a:gd name="connsiteX17" fmla="*/ 10058763 w 11341817"/>
                <a:gd name="connsiteY17" fmla="*/ 6262155 h 6262453"/>
                <a:gd name="connsiteX18" fmla="*/ 9934555 w 11341817"/>
                <a:gd name="connsiteY18" fmla="*/ 6156950 h 6262453"/>
                <a:gd name="connsiteX19" fmla="*/ 9653312 w 11341817"/>
                <a:gd name="connsiteY19" fmla="*/ 6154180 h 6262453"/>
                <a:gd name="connsiteX20" fmla="*/ 9833833 w 11341817"/>
                <a:gd name="connsiteY20" fmla="*/ 6154180 h 6262453"/>
                <a:gd name="connsiteX21" fmla="*/ 9936660 w 11341817"/>
                <a:gd name="connsiteY21" fmla="*/ 6241962 h 6262453"/>
                <a:gd name="connsiteX22" fmla="*/ 9778500 w 11341817"/>
                <a:gd name="connsiteY22" fmla="*/ 6262175 h 6262453"/>
                <a:gd name="connsiteX23" fmla="*/ 9376083 w 11341817"/>
                <a:gd name="connsiteY23" fmla="*/ 6154180 h 6262453"/>
                <a:gd name="connsiteX24" fmla="*/ 9559626 w 11341817"/>
                <a:gd name="connsiteY24" fmla="*/ 6154180 h 6262453"/>
                <a:gd name="connsiteX25" fmla="*/ 9576285 w 11341817"/>
                <a:gd name="connsiteY25" fmla="*/ 6168364 h 6262453"/>
                <a:gd name="connsiteX26" fmla="*/ 9657230 w 11341817"/>
                <a:gd name="connsiteY26" fmla="*/ 6245137 h 6262453"/>
                <a:gd name="connsiteX27" fmla="*/ 9582168 w 11341817"/>
                <a:gd name="connsiteY27" fmla="*/ 6261012 h 6262453"/>
                <a:gd name="connsiteX28" fmla="*/ 9500042 w 11341817"/>
                <a:gd name="connsiteY28" fmla="*/ 6261012 h 6262453"/>
                <a:gd name="connsiteX29" fmla="*/ 9102731 w 11341817"/>
                <a:gd name="connsiteY29" fmla="*/ 6154180 h 6262453"/>
                <a:gd name="connsiteX30" fmla="*/ 9281865 w 11341817"/>
                <a:gd name="connsiteY30" fmla="*/ 6154180 h 6262453"/>
                <a:gd name="connsiteX31" fmla="*/ 9385341 w 11341817"/>
                <a:gd name="connsiteY31" fmla="*/ 6241962 h 6262453"/>
                <a:gd name="connsiteX32" fmla="*/ 9213446 w 11341817"/>
                <a:gd name="connsiteY32" fmla="*/ 6248710 h 6262453"/>
                <a:gd name="connsiteX33" fmla="*/ 9142719 w 11341817"/>
                <a:gd name="connsiteY33" fmla="*/ 6188186 h 6262453"/>
                <a:gd name="connsiteX34" fmla="*/ 8823576 w 11341817"/>
                <a:gd name="connsiteY34" fmla="*/ 6154180 h 6262453"/>
                <a:gd name="connsiteX35" fmla="*/ 9002762 w 11341817"/>
                <a:gd name="connsiteY35" fmla="*/ 6154180 h 6262453"/>
                <a:gd name="connsiteX36" fmla="*/ 9105778 w 11341817"/>
                <a:gd name="connsiteY36" fmla="*/ 6241962 h 6262453"/>
                <a:gd name="connsiteX37" fmla="*/ 8934046 w 11341817"/>
                <a:gd name="connsiteY37" fmla="*/ 6248489 h 6262453"/>
                <a:gd name="connsiteX38" fmla="*/ 8548322 w 11341817"/>
                <a:gd name="connsiteY38" fmla="*/ 6154180 h 6262453"/>
                <a:gd name="connsiteX39" fmla="*/ 8726314 w 11341817"/>
                <a:gd name="connsiteY39" fmla="*/ 6154180 h 6262453"/>
                <a:gd name="connsiteX40" fmla="*/ 8829896 w 11341817"/>
                <a:gd name="connsiteY40" fmla="*/ 6241962 h 6262453"/>
                <a:gd name="connsiteX41" fmla="*/ 8674147 w 11341817"/>
                <a:gd name="connsiteY41" fmla="*/ 6262162 h 6262453"/>
                <a:gd name="connsiteX42" fmla="*/ 8270084 w 11341817"/>
                <a:gd name="connsiteY42" fmla="*/ 6154180 h 6262453"/>
                <a:gd name="connsiteX43" fmla="*/ 8449578 w 11341817"/>
                <a:gd name="connsiteY43" fmla="*/ 6154180 h 6262453"/>
                <a:gd name="connsiteX44" fmla="*/ 8552327 w 11341817"/>
                <a:gd name="connsiteY44" fmla="*/ 6241962 h 6262453"/>
                <a:gd name="connsiteX45" fmla="*/ 8396743 w 11341817"/>
                <a:gd name="connsiteY45" fmla="*/ 6262117 h 6262453"/>
                <a:gd name="connsiteX46" fmla="*/ 7994296 w 11341817"/>
                <a:gd name="connsiteY46" fmla="*/ 6154180 h 6262453"/>
                <a:gd name="connsiteX47" fmla="*/ 8173172 w 11341817"/>
                <a:gd name="connsiteY47" fmla="*/ 6154180 h 6262453"/>
                <a:gd name="connsiteX48" fmla="*/ 8187050 w 11341817"/>
                <a:gd name="connsiteY48" fmla="*/ 6166270 h 6262453"/>
                <a:gd name="connsiteX49" fmla="*/ 8253389 w 11341817"/>
                <a:gd name="connsiteY49" fmla="*/ 6227543 h 6262453"/>
                <a:gd name="connsiteX50" fmla="*/ 8283933 w 11341817"/>
                <a:gd name="connsiteY50" fmla="*/ 6261012 h 6262453"/>
                <a:gd name="connsiteX51" fmla="*/ 8204417 w 11341817"/>
                <a:gd name="connsiteY51" fmla="*/ 6261012 h 6262453"/>
                <a:gd name="connsiteX52" fmla="*/ 8050838 w 11341817"/>
                <a:gd name="connsiteY52" fmla="*/ 6200563 h 6262453"/>
                <a:gd name="connsiteX53" fmla="*/ 7718429 w 11341817"/>
                <a:gd name="connsiteY53" fmla="*/ 6154180 h 6262453"/>
                <a:gd name="connsiteX54" fmla="*/ 7893520 w 11341817"/>
                <a:gd name="connsiteY54" fmla="*/ 6154180 h 6262453"/>
                <a:gd name="connsiteX55" fmla="*/ 7924492 w 11341817"/>
                <a:gd name="connsiteY55" fmla="*/ 6181305 h 6262453"/>
                <a:gd name="connsiteX56" fmla="*/ 7992129 w 11341817"/>
                <a:gd name="connsiteY56" fmla="*/ 6243470 h 6262453"/>
                <a:gd name="connsiteX57" fmla="*/ 7915929 w 11341817"/>
                <a:gd name="connsiteY57" fmla="*/ 6254600 h 6262453"/>
                <a:gd name="connsiteX58" fmla="*/ 7751674 w 11341817"/>
                <a:gd name="connsiteY58" fmla="*/ 6182287 h 6262453"/>
                <a:gd name="connsiteX59" fmla="*/ 7439617 w 11341817"/>
                <a:gd name="connsiteY59" fmla="*/ 6154180 h 6262453"/>
                <a:gd name="connsiteX60" fmla="*/ 7620960 w 11341817"/>
                <a:gd name="connsiteY60" fmla="*/ 6154180 h 6262453"/>
                <a:gd name="connsiteX61" fmla="*/ 7725673 w 11341817"/>
                <a:gd name="connsiteY61" fmla="*/ 6241962 h 6262453"/>
                <a:gd name="connsiteX62" fmla="*/ 7549746 w 11341817"/>
                <a:gd name="connsiteY62" fmla="*/ 6248173 h 6262453"/>
                <a:gd name="connsiteX63" fmla="*/ 7165563 w 11341817"/>
                <a:gd name="connsiteY63" fmla="*/ 6154180 h 6262453"/>
                <a:gd name="connsiteX64" fmla="*/ 7344215 w 11341817"/>
                <a:gd name="connsiteY64" fmla="*/ 6154180 h 6262453"/>
                <a:gd name="connsiteX65" fmla="*/ 7447104 w 11341817"/>
                <a:gd name="connsiteY65" fmla="*/ 6241962 h 6262453"/>
                <a:gd name="connsiteX66" fmla="*/ 7287458 w 11341817"/>
                <a:gd name="connsiteY66" fmla="*/ 6262217 h 6262453"/>
                <a:gd name="connsiteX67" fmla="*/ 7233995 w 11341817"/>
                <a:gd name="connsiteY67" fmla="*/ 6213989 h 6262453"/>
                <a:gd name="connsiteX68" fmla="*/ 7176100 w 11341817"/>
                <a:gd name="connsiteY68" fmla="*/ 6163141 h 6262453"/>
                <a:gd name="connsiteX69" fmla="*/ 6885958 w 11341817"/>
                <a:gd name="connsiteY69" fmla="*/ 6154180 h 6262453"/>
                <a:gd name="connsiteX70" fmla="*/ 7066016 w 11341817"/>
                <a:gd name="connsiteY70" fmla="*/ 6154180 h 6262453"/>
                <a:gd name="connsiteX71" fmla="*/ 7075148 w 11341817"/>
                <a:gd name="connsiteY71" fmla="*/ 6162094 h 6262453"/>
                <a:gd name="connsiteX72" fmla="*/ 7111064 w 11341817"/>
                <a:gd name="connsiteY72" fmla="*/ 6194042 h 6262453"/>
                <a:gd name="connsiteX73" fmla="*/ 7168746 w 11341817"/>
                <a:gd name="connsiteY73" fmla="*/ 6247723 h 6262453"/>
                <a:gd name="connsiteX74" fmla="*/ 7011437 w 11341817"/>
                <a:gd name="connsiteY74" fmla="*/ 6261012 h 6262453"/>
                <a:gd name="connsiteX75" fmla="*/ 6612080 w 11341817"/>
                <a:gd name="connsiteY75" fmla="*/ 6154180 h 6262453"/>
                <a:gd name="connsiteX76" fmla="*/ 6789985 w 11341817"/>
                <a:gd name="connsiteY76" fmla="*/ 6154180 h 6262453"/>
                <a:gd name="connsiteX77" fmla="*/ 6829356 w 11341817"/>
                <a:gd name="connsiteY77" fmla="*/ 6188475 h 6262453"/>
                <a:gd name="connsiteX78" fmla="*/ 6887229 w 11341817"/>
                <a:gd name="connsiteY78" fmla="*/ 6243812 h 6262453"/>
                <a:gd name="connsiteX79" fmla="*/ 6818688 w 11341817"/>
                <a:gd name="connsiteY79" fmla="*/ 6261012 h 6262453"/>
                <a:gd name="connsiteX80" fmla="*/ 6674865 w 11341817"/>
                <a:gd name="connsiteY80" fmla="*/ 6207037 h 6262453"/>
                <a:gd name="connsiteX81" fmla="*/ 6636315 w 11341817"/>
                <a:gd name="connsiteY81" fmla="*/ 6174657 h 6262453"/>
                <a:gd name="connsiteX82" fmla="*/ 6334393 w 11341817"/>
                <a:gd name="connsiteY82" fmla="*/ 6154180 h 6262453"/>
                <a:gd name="connsiteX83" fmla="*/ 6513622 w 11341817"/>
                <a:gd name="connsiteY83" fmla="*/ 6154180 h 6262453"/>
                <a:gd name="connsiteX84" fmla="*/ 6616331 w 11341817"/>
                <a:gd name="connsiteY84" fmla="*/ 6241962 h 6262453"/>
                <a:gd name="connsiteX85" fmla="*/ 6444846 w 11341817"/>
                <a:gd name="connsiteY85" fmla="*/ 6248636 h 6262453"/>
                <a:gd name="connsiteX86" fmla="*/ 6057224 w 11341817"/>
                <a:gd name="connsiteY86" fmla="*/ 6154180 h 6262453"/>
                <a:gd name="connsiteX87" fmla="*/ 6237615 w 11341817"/>
                <a:gd name="connsiteY87" fmla="*/ 6154180 h 6262453"/>
                <a:gd name="connsiteX88" fmla="*/ 6242797 w 11341817"/>
                <a:gd name="connsiteY88" fmla="*/ 6158582 h 6262453"/>
                <a:gd name="connsiteX89" fmla="*/ 6305146 w 11341817"/>
                <a:gd name="connsiteY89" fmla="*/ 6213119 h 6262453"/>
                <a:gd name="connsiteX90" fmla="*/ 6343246 w 11341817"/>
                <a:gd name="connsiteY90" fmla="*/ 6248195 h 6262453"/>
                <a:gd name="connsiteX91" fmla="*/ 6182464 w 11341817"/>
                <a:gd name="connsiteY91" fmla="*/ 6261012 h 6262453"/>
                <a:gd name="connsiteX92" fmla="*/ 6059655 w 11341817"/>
                <a:gd name="connsiteY92" fmla="*/ 6156254 h 6262453"/>
                <a:gd name="connsiteX93" fmla="*/ 5781725 w 11341817"/>
                <a:gd name="connsiteY93" fmla="*/ 6154180 h 6262453"/>
                <a:gd name="connsiteX94" fmla="*/ 5959519 w 11341817"/>
                <a:gd name="connsiteY94" fmla="*/ 6154180 h 6262453"/>
                <a:gd name="connsiteX95" fmla="*/ 5968472 w 11341817"/>
                <a:gd name="connsiteY95" fmla="*/ 6161906 h 6262453"/>
                <a:gd name="connsiteX96" fmla="*/ 6006696 w 11341817"/>
                <a:gd name="connsiteY96" fmla="*/ 6195545 h 6262453"/>
                <a:gd name="connsiteX97" fmla="*/ 6063846 w 11341817"/>
                <a:gd name="connsiteY97" fmla="*/ 6247270 h 6262453"/>
                <a:gd name="connsiteX98" fmla="*/ 5906093 w 11341817"/>
                <a:gd name="connsiteY98" fmla="*/ 6261012 h 6262453"/>
                <a:gd name="connsiteX99" fmla="*/ 5506637 w 11341817"/>
                <a:gd name="connsiteY99" fmla="*/ 6154180 h 6262453"/>
                <a:gd name="connsiteX100" fmla="*/ 5682598 w 11341817"/>
                <a:gd name="connsiteY100" fmla="*/ 6154180 h 6262453"/>
                <a:gd name="connsiteX101" fmla="*/ 5692995 w 11341817"/>
                <a:gd name="connsiteY101" fmla="*/ 6163070 h 6262453"/>
                <a:gd name="connsiteX102" fmla="*/ 5743464 w 11341817"/>
                <a:gd name="connsiteY102" fmla="*/ 6206217 h 6262453"/>
                <a:gd name="connsiteX103" fmla="*/ 5790796 w 11341817"/>
                <a:gd name="connsiteY103" fmla="*/ 6253842 h 6262453"/>
                <a:gd name="connsiteX104" fmla="*/ 5712729 w 11341817"/>
                <a:gd name="connsiteY104" fmla="*/ 6261012 h 6262453"/>
                <a:gd name="connsiteX105" fmla="*/ 5519245 w 11341817"/>
                <a:gd name="connsiteY105" fmla="*/ 6164818 h 6262453"/>
                <a:gd name="connsiteX106" fmla="*/ 5229545 w 11341817"/>
                <a:gd name="connsiteY106" fmla="*/ 6154180 h 6262453"/>
                <a:gd name="connsiteX107" fmla="*/ 5405191 w 11341817"/>
                <a:gd name="connsiteY107" fmla="*/ 6154180 h 6262453"/>
                <a:gd name="connsiteX108" fmla="*/ 5406118 w 11341817"/>
                <a:gd name="connsiteY108" fmla="*/ 6154986 h 6262453"/>
                <a:gd name="connsiteX109" fmla="*/ 5502929 w 11341817"/>
                <a:gd name="connsiteY109" fmla="*/ 6243394 h 6262453"/>
                <a:gd name="connsiteX110" fmla="*/ 5426730 w 11341817"/>
                <a:gd name="connsiteY110" fmla="*/ 6254600 h 6262453"/>
                <a:gd name="connsiteX111" fmla="*/ 5262708 w 11341817"/>
                <a:gd name="connsiteY111" fmla="*/ 6182300 h 6262453"/>
                <a:gd name="connsiteX112" fmla="*/ 4950141 w 11341817"/>
                <a:gd name="connsiteY112" fmla="*/ 6154180 h 6262453"/>
                <a:gd name="connsiteX113" fmla="*/ 5129116 w 11341817"/>
                <a:gd name="connsiteY113" fmla="*/ 6154180 h 6262453"/>
                <a:gd name="connsiteX114" fmla="*/ 5232005 w 11341817"/>
                <a:gd name="connsiteY114" fmla="*/ 6241962 h 6262453"/>
                <a:gd name="connsiteX115" fmla="*/ 5060546 w 11341817"/>
                <a:gd name="connsiteY115" fmla="*/ 6248409 h 6262453"/>
                <a:gd name="connsiteX116" fmla="*/ 4674218 w 11341817"/>
                <a:gd name="connsiteY116" fmla="*/ 6154180 h 6262453"/>
                <a:gd name="connsiteX117" fmla="*/ 4854412 w 11341817"/>
                <a:gd name="connsiteY117" fmla="*/ 6154180 h 6262453"/>
                <a:gd name="connsiteX118" fmla="*/ 4957451 w 11341817"/>
                <a:gd name="connsiteY118" fmla="*/ 6241962 h 6262453"/>
                <a:gd name="connsiteX119" fmla="*/ 4801305 w 11341817"/>
                <a:gd name="connsiteY119" fmla="*/ 6262147 h 6262453"/>
                <a:gd name="connsiteX120" fmla="*/ 4395626 w 11341817"/>
                <a:gd name="connsiteY120" fmla="*/ 6154180 h 6262453"/>
                <a:gd name="connsiteX121" fmla="*/ 4573195 w 11341817"/>
                <a:gd name="connsiteY121" fmla="*/ 6154180 h 6262453"/>
                <a:gd name="connsiteX122" fmla="*/ 4596851 w 11341817"/>
                <a:gd name="connsiteY122" fmla="*/ 6174702 h 6262453"/>
                <a:gd name="connsiteX123" fmla="*/ 4680222 w 11341817"/>
                <a:gd name="connsiteY123" fmla="*/ 6249407 h 6262453"/>
                <a:gd name="connsiteX124" fmla="*/ 4604054 w 11341817"/>
                <a:gd name="connsiteY124" fmla="*/ 6261012 h 6262453"/>
                <a:gd name="connsiteX125" fmla="*/ 4520710 w 11341817"/>
                <a:gd name="connsiteY125" fmla="*/ 6261012 h 6262453"/>
                <a:gd name="connsiteX126" fmla="*/ 4119658 w 11341817"/>
                <a:gd name="connsiteY126" fmla="*/ 6154180 h 6262453"/>
                <a:gd name="connsiteX127" fmla="*/ 4302277 w 11341817"/>
                <a:gd name="connsiteY127" fmla="*/ 6154180 h 6262453"/>
                <a:gd name="connsiteX128" fmla="*/ 4314343 w 11341817"/>
                <a:gd name="connsiteY128" fmla="*/ 6164480 h 6262453"/>
                <a:gd name="connsiteX129" fmla="*/ 4399549 w 11341817"/>
                <a:gd name="connsiteY129" fmla="*/ 6245137 h 6262453"/>
                <a:gd name="connsiteX130" fmla="*/ 4325678 w 11341817"/>
                <a:gd name="connsiteY130" fmla="*/ 6261012 h 6262453"/>
                <a:gd name="connsiteX131" fmla="*/ 4244861 w 11341817"/>
                <a:gd name="connsiteY131" fmla="*/ 6261012 h 6262453"/>
                <a:gd name="connsiteX132" fmla="*/ 3843953 w 11341817"/>
                <a:gd name="connsiteY132" fmla="*/ 6154180 h 6262453"/>
                <a:gd name="connsiteX133" fmla="*/ 4024263 w 11341817"/>
                <a:gd name="connsiteY133" fmla="*/ 6154180 h 6262453"/>
                <a:gd name="connsiteX134" fmla="*/ 4127459 w 11341817"/>
                <a:gd name="connsiteY134" fmla="*/ 6241962 h 6262453"/>
                <a:gd name="connsiteX135" fmla="*/ 3955646 w 11341817"/>
                <a:gd name="connsiteY135" fmla="*/ 6248612 h 6262453"/>
                <a:gd name="connsiteX136" fmla="*/ 3566247 w 11341817"/>
                <a:gd name="connsiteY136" fmla="*/ 6154180 h 6262453"/>
                <a:gd name="connsiteX137" fmla="*/ 3746750 w 11341817"/>
                <a:gd name="connsiteY137" fmla="*/ 6154180 h 6262453"/>
                <a:gd name="connsiteX138" fmla="*/ 3767635 w 11341817"/>
                <a:gd name="connsiteY138" fmla="*/ 6172041 h 6262453"/>
                <a:gd name="connsiteX139" fmla="*/ 3815173 w 11341817"/>
                <a:gd name="connsiteY139" fmla="*/ 6213015 h 6262453"/>
                <a:gd name="connsiteX140" fmla="*/ 3854046 w 11341817"/>
                <a:gd name="connsiteY140" fmla="*/ 6247567 h 6262453"/>
                <a:gd name="connsiteX141" fmla="*/ 3676249 w 11341817"/>
                <a:gd name="connsiteY141" fmla="*/ 6248261 h 6262453"/>
                <a:gd name="connsiteX142" fmla="*/ 3290311 w 11341817"/>
                <a:gd name="connsiteY142" fmla="*/ 6154180 h 6262453"/>
                <a:gd name="connsiteX143" fmla="*/ 3470409 w 11341817"/>
                <a:gd name="connsiteY143" fmla="*/ 6154180 h 6262453"/>
                <a:gd name="connsiteX144" fmla="*/ 3574238 w 11341817"/>
                <a:gd name="connsiteY144" fmla="*/ 6241962 h 6262453"/>
                <a:gd name="connsiteX145" fmla="*/ 3416189 w 11341817"/>
                <a:gd name="connsiteY145" fmla="*/ 6262166 h 6262453"/>
                <a:gd name="connsiteX146" fmla="*/ 3298568 w 11341817"/>
                <a:gd name="connsiteY146" fmla="*/ 6161247 h 6262453"/>
                <a:gd name="connsiteX147" fmla="*/ 3012504 w 11341817"/>
                <a:gd name="connsiteY147" fmla="*/ 6154180 h 6262453"/>
                <a:gd name="connsiteX148" fmla="*/ 3191381 w 11341817"/>
                <a:gd name="connsiteY148" fmla="*/ 6154180 h 6262453"/>
                <a:gd name="connsiteX149" fmla="*/ 3294183 w 11341817"/>
                <a:gd name="connsiteY149" fmla="*/ 6241962 h 6262453"/>
                <a:gd name="connsiteX150" fmla="*/ 3138714 w 11341817"/>
                <a:gd name="connsiteY150" fmla="*/ 6262122 h 6262453"/>
                <a:gd name="connsiteX151" fmla="*/ 2739307 w 11341817"/>
                <a:gd name="connsiteY151" fmla="*/ 6154180 h 6262453"/>
                <a:gd name="connsiteX152" fmla="*/ 2917190 w 11341817"/>
                <a:gd name="connsiteY152" fmla="*/ 6154180 h 6262453"/>
                <a:gd name="connsiteX153" fmla="*/ 2962874 w 11341817"/>
                <a:gd name="connsiteY153" fmla="*/ 6194277 h 6262453"/>
                <a:gd name="connsiteX154" fmla="*/ 3015194 w 11341817"/>
                <a:gd name="connsiteY154" fmla="*/ 6245137 h 6262453"/>
                <a:gd name="connsiteX155" fmla="*/ 2936473 w 11341817"/>
                <a:gd name="connsiteY155" fmla="*/ 6254362 h 6262453"/>
                <a:gd name="connsiteX156" fmla="*/ 2742797 w 11341817"/>
                <a:gd name="connsiteY156" fmla="*/ 6157118 h 6262453"/>
                <a:gd name="connsiteX157" fmla="*/ 2460566 w 11341817"/>
                <a:gd name="connsiteY157" fmla="*/ 6154180 h 6262453"/>
                <a:gd name="connsiteX158" fmla="*/ 2640070 w 11341817"/>
                <a:gd name="connsiteY158" fmla="*/ 6154180 h 6262453"/>
                <a:gd name="connsiteX159" fmla="*/ 2742924 w 11341817"/>
                <a:gd name="connsiteY159" fmla="*/ 6241962 h 6262453"/>
                <a:gd name="connsiteX160" fmla="*/ 2571348 w 11341817"/>
                <a:gd name="connsiteY160" fmla="*/ 6248852 h 6262453"/>
                <a:gd name="connsiteX161" fmla="*/ 2183719 w 11341817"/>
                <a:gd name="connsiteY161" fmla="*/ 6154180 h 6262453"/>
                <a:gd name="connsiteX162" fmla="*/ 2361656 w 11341817"/>
                <a:gd name="connsiteY162" fmla="*/ 6154180 h 6262453"/>
                <a:gd name="connsiteX163" fmla="*/ 2386248 w 11341817"/>
                <a:gd name="connsiteY163" fmla="*/ 6175293 h 6262453"/>
                <a:gd name="connsiteX164" fmla="*/ 2431647 w 11341817"/>
                <a:gd name="connsiteY164" fmla="*/ 6214470 h 6262453"/>
                <a:gd name="connsiteX165" fmla="*/ 2469748 w 11341817"/>
                <a:gd name="connsiteY165" fmla="*/ 6247509 h 6262453"/>
                <a:gd name="connsiteX166" fmla="*/ 2309315 w 11341817"/>
                <a:gd name="connsiteY166" fmla="*/ 6261012 h 6262453"/>
                <a:gd name="connsiteX167" fmla="*/ 1905931 w 11341817"/>
                <a:gd name="connsiteY167" fmla="*/ 6154180 h 6262453"/>
                <a:gd name="connsiteX168" fmla="*/ 2087028 w 11341817"/>
                <a:gd name="connsiteY168" fmla="*/ 6154180 h 6262453"/>
                <a:gd name="connsiteX169" fmla="*/ 2190063 w 11341817"/>
                <a:gd name="connsiteY169" fmla="*/ 6241962 h 6262453"/>
                <a:gd name="connsiteX170" fmla="*/ 2032391 w 11341817"/>
                <a:gd name="connsiteY170" fmla="*/ 6262155 h 6262453"/>
                <a:gd name="connsiteX171" fmla="*/ 1628062 w 11341817"/>
                <a:gd name="connsiteY171" fmla="*/ 6154180 h 6262453"/>
                <a:gd name="connsiteX172" fmla="*/ 1812185 w 11341817"/>
                <a:gd name="connsiteY172" fmla="*/ 6154180 h 6262453"/>
                <a:gd name="connsiteX173" fmla="*/ 1818467 w 11341817"/>
                <a:gd name="connsiteY173" fmla="*/ 6159412 h 6262453"/>
                <a:gd name="connsiteX174" fmla="*/ 1835324 w 11341817"/>
                <a:gd name="connsiteY174" fmla="*/ 6261012 h 6262453"/>
                <a:gd name="connsiteX175" fmla="*/ 1753349 w 11341817"/>
                <a:gd name="connsiteY175" fmla="*/ 6261012 h 6262453"/>
                <a:gd name="connsiteX176" fmla="*/ 1352188 w 11341817"/>
                <a:gd name="connsiteY176" fmla="*/ 6154180 h 6262453"/>
                <a:gd name="connsiteX177" fmla="*/ 1532664 w 11341817"/>
                <a:gd name="connsiteY177" fmla="*/ 6154180 h 6262453"/>
                <a:gd name="connsiteX178" fmla="*/ 1546112 w 11341817"/>
                <a:gd name="connsiteY178" fmla="*/ 6165907 h 6262453"/>
                <a:gd name="connsiteX179" fmla="*/ 1629430 w 11341817"/>
                <a:gd name="connsiteY179" fmla="*/ 6243709 h 6262453"/>
                <a:gd name="connsiteX180" fmla="*/ 1560994 w 11341817"/>
                <a:gd name="connsiteY180" fmla="*/ 6261012 h 6262453"/>
                <a:gd name="connsiteX181" fmla="*/ 1385095 w 11341817"/>
                <a:gd name="connsiteY181" fmla="*/ 6181029 h 6262453"/>
                <a:gd name="connsiteX182" fmla="*/ 1076225 w 11341817"/>
                <a:gd name="connsiteY182" fmla="*/ 6154180 h 6262453"/>
                <a:gd name="connsiteX183" fmla="*/ 1256304 w 11341817"/>
                <a:gd name="connsiteY183" fmla="*/ 6154180 h 6262453"/>
                <a:gd name="connsiteX184" fmla="*/ 1359417 w 11341817"/>
                <a:gd name="connsiteY184" fmla="*/ 6241962 h 6262453"/>
                <a:gd name="connsiteX185" fmla="*/ 1187047 w 11341817"/>
                <a:gd name="connsiteY185" fmla="*/ 6248662 h 6262453"/>
                <a:gd name="connsiteX186" fmla="*/ 800076 w 11341817"/>
                <a:gd name="connsiteY186" fmla="*/ 6154180 h 6262453"/>
                <a:gd name="connsiteX187" fmla="*/ 980667 w 11341817"/>
                <a:gd name="connsiteY187" fmla="*/ 6154180 h 6262453"/>
                <a:gd name="connsiteX188" fmla="*/ 1085275 w 11341817"/>
                <a:gd name="connsiteY188" fmla="*/ 6241962 h 6262453"/>
                <a:gd name="connsiteX189" fmla="*/ 927145 w 11341817"/>
                <a:gd name="connsiteY189" fmla="*/ 6262162 h 6262453"/>
                <a:gd name="connsiteX190" fmla="*/ 522498 w 11341817"/>
                <a:gd name="connsiteY190" fmla="*/ 6154180 h 6262453"/>
                <a:gd name="connsiteX191" fmla="*/ 702231 w 11341817"/>
                <a:gd name="connsiteY191" fmla="*/ 6154180 h 6262453"/>
                <a:gd name="connsiteX192" fmla="*/ 805208 w 11341817"/>
                <a:gd name="connsiteY192" fmla="*/ 6241962 h 6262453"/>
                <a:gd name="connsiteX193" fmla="*/ 647978 w 11341817"/>
                <a:gd name="connsiteY193" fmla="*/ 6262157 h 6262453"/>
                <a:gd name="connsiteX194" fmla="*/ 247787 w 11341817"/>
                <a:gd name="connsiteY194" fmla="*/ 6154180 h 6262453"/>
                <a:gd name="connsiteX195" fmla="*/ 425310 w 11341817"/>
                <a:gd name="connsiteY195" fmla="*/ 6154180 h 6262453"/>
                <a:gd name="connsiteX196" fmla="*/ 459462 w 11341817"/>
                <a:gd name="connsiteY196" fmla="*/ 6181947 h 6262453"/>
                <a:gd name="connsiteX197" fmla="*/ 454929 w 11341817"/>
                <a:gd name="connsiteY197" fmla="*/ 6261012 h 6262453"/>
                <a:gd name="connsiteX198" fmla="*/ 278478 w 11341817"/>
                <a:gd name="connsiteY198" fmla="*/ 6179962 h 6262453"/>
                <a:gd name="connsiteX199" fmla="*/ 11186337 w 11341817"/>
                <a:gd name="connsiteY199" fmla="*/ 6127288 h 6262453"/>
                <a:gd name="connsiteX200" fmla="*/ 11320570 w 11341817"/>
                <a:gd name="connsiteY200" fmla="*/ 6241962 h 6262453"/>
                <a:gd name="connsiteX201" fmla="*/ 11162800 w 11341817"/>
                <a:gd name="connsiteY201" fmla="*/ 6262175 h 6262453"/>
                <a:gd name="connsiteX202" fmla="*/ 11037736 w 11341817"/>
                <a:gd name="connsiteY202" fmla="*/ 6154180 h 6262453"/>
                <a:gd name="connsiteX203" fmla="*/ 11186337 w 11341817"/>
                <a:gd name="connsiteY203" fmla="*/ 6154180 h 6262453"/>
                <a:gd name="connsiteX204" fmla="*/ 20269 w 11341817"/>
                <a:gd name="connsiteY204" fmla="*/ 6050926 h 6262453"/>
                <a:gd name="connsiteX205" fmla="*/ 28171 w 11341817"/>
                <a:gd name="connsiteY205" fmla="*/ 6053426 h 6262453"/>
                <a:gd name="connsiteX206" fmla="*/ 245129 w 11341817"/>
                <a:gd name="connsiteY206" fmla="*/ 6243763 h 6262453"/>
                <a:gd name="connsiteX207" fmla="*/ 177776 w 11341817"/>
                <a:gd name="connsiteY207" fmla="*/ 6261012 h 6262453"/>
                <a:gd name="connsiteX208" fmla="*/ 49718 w 11341817"/>
                <a:gd name="connsiteY208" fmla="*/ 6219737 h 6262453"/>
                <a:gd name="connsiteX209" fmla="*/ 5946 w 11341817"/>
                <a:gd name="connsiteY209" fmla="*/ 6109819 h 6262453"/>
                <a:gd name="connsiteX210" fmla="*/ 20269 w 11341817"/>
                <a:gd name="connsiteY210" fmla="*/ 6050926 h 6262453"/>
                <a:gd name="connsiteX211" fmla="*/ 11186337 w 11341817"/>
                <a:gd name="connsiteY211" fmla="*/ 5894166 h 6262453"/>
                <a:gd name="connsiteX212" fmla="*/ 11340696 w 11341817"/>
                <a:gd name="connsiteY212" fmla="*/ 6026037 h 6262453"/>
                <a:gd name="connsiteX213" fmla="*/ 11340696 w 11341817"/>
                <a:gd name="connsiteY213" fmla="*/ 6173265 h 6262453"/>
                <a:gd name="connsiteX214" fmla="*/ 11259810 w 11341817"/>
                <a:gd name="connsiteY214" fmla="*/ 6106014 h 6262453"/>
                <a:gd name="connsiteX215" fmla="*/ 11208730 w 11341817"/>
                <a:gd name="connsiteY215" fmla="*/ 6063221 h 6262453"/>
                <a:gd name="connsiteX216" fmla="*/ 11186337 w 11341817"/>
                <a:gd name="connsiteY216" fmla="*/ 6044342 h 6262453"/>
                <a:gd name="connsiteX217" fmla="*/ 19506 w 11341817"/>
                <a:gd name="connsiteY217" fmla="*/ 5816512 h 6262453"/>
                <a:gd name="connsiteX218" fmla="*/ 114738 w 11341817"/>
                <a:gd name="connsiteY218" fmla="*/ 5891574 h 6262453"/>
                <a:gd name="connsiteX219" fmla="*/ 155479 w 11341817"/>
                <a:gd name="connsiteY219" fmla="*/ 5925194 h 6262453"/>
                <a:gd name="connsiteX220" fmla="*/ 155479 w 11341817"/>
                <a:gd name="connsiteY220" fmla="*/ 6076159 h 6262453"/>
                <a:gd name="connsiteX221" fmla="*/ 129771 w 11341817"/>
                <a:gd name="connsiteY221" fmla="*/ 6054357 h 6262453"/>
                <a:gd name="connsiteX222" fmla="*/ 12296 w 11341817"/>
                <a:gd name="connsiteY222" fmla="*/ 5954820 h 6262453"/>
                <a:gd name="connsiteX223" fmla="*/ 12296 w 11341817"/>
                <a:gd name="connsiteY223" fmla="*/ 5885666 h 6262453"/>
                <a:gd name="connsiteX224" fmla="*/ 19506 w 11341817"/>
                <a:gd name="connsiteY224" fmla="*/ 5816512 h 6262453"/>
                <a:gd name="connsiteX225" fmla="*/ 11186337 w 11341817"/>
                <a:gd name="connsiteY225" fmla="*/ 5654425 h 6262453"/>
                <a:gd name="connsiteX226" fmla="*/ 11326187 w 11341817"/>
                <a:gd name="connsiteY226" fmla="*/ 5772062 h 6262453"/>
                <a:gd name="connsiteX227" fmla="*/ 11333441 w 11341817"/>
                <a:gd name="connsiteY227" fmla="*/ 5852495 h 6262453"/>
                <a:gd name="connsiteX228" fmla="*/ 11322871 w 11341817"/>
                <a:gd name="connsiteY228" fmla="*/ 5922345 h 6262453"/>
                <a:gd name="connsiteX229" fmla="*/ 11195405 w 11341817"/>
                <a:gd name="connsiteY229" fmla="*/ 5817685 h 6262453"/>
                <a:gd name="connsiteX230" fmla="*/ 11186337 w 11341817"/>
                <a:gd name="connsiteY230" fmla="*/ 5810029 h 6262453"/>
                <a:gd name="connsiteX231" fmla="*/ 20507 w 11341817"/>
                <a:gd name="connsiteY231" fmla="*/ 5581178 h 6262453"/>
                <a:gd name="connsiteX232" fmla="*/ 28172 w 11341817"/>
                <a:gd name="connsiteY232" fmla="*/ 5583458 h 6262453"/>
                <a:gd name="connsiteX233" fmla="*/ 113122 w 11341817"/>
                <a:gd name="connsiteY233" fmla="*/ 5653460 h 6262453"/>
                <a:gd name="connsiteX234" fmla="*/ 155479 w 11341817"/>
                <a:gd name="connsiteY234" fmla="*/ 5689125 h 6262453"/>
                <a:gd name="connsiteX235" fmla="*/ 155479 w 11341817"/>
                <a:gd name="connsiteY235" fmla="*/ 5842254 h 6262453"/>
                <a:gd name="connsiteX236" fmla="*/ 148677 w 11341817"/>
                <a:gd name="connsiteY236" fmla="*/ 5836560 h 6262453"/>
                <a:gd name="connsiteX237" fmla="*/ 12296 w 11341817"/>
                <a:gd name="connsiteY237" fmla="*/ 5723258 h 6262453"/>
                <a:gd name="connsiteX238" fmla="*/ 12296 w 11341817"/>
                <a:gd name="connsiteY238" fmla="*/ 5647267 h 6262453"/>
                <a:gd name="connsiteX239" fmla="*/ 20507 w 11341817"/>
                <a:gd name="connsiteY239" fmla="*/ 5581178 h 6262453"/>
                <a:gd name="connsiteX240" fmla="*/ 11186337 w 11341817"/>
                <a:gd name="connsiteY240" fmla="*/ 5421347 h 6262453"/>
                <a:gd name="connsiteX241" fmla="*/ 11192031 w 11341817"/>
                <a:gd name="connsiteY241" fmla="*/ 5426182 h 6262453"/>
                <a:gd name="connsiteX242" fmla="*/ 11341817 w 11341817"/>
                <a:gd name="connsiteY242" fmla="*/ 5553323 h 6262453"/>
                <a:gd name="connsiteX243" fmla="*/ 11321646 w 11341817"/>
                <a:gd name="connsiteY243" fmla="*/ 5688894 h 6262453"/>
                <a:gd name="connsiteX244" fmla="*/ 11186337 w 11341817"/>
                <a:gd name="connsiteY244" fmla="*/ 5574471 h 6262453"/>
                <a:gd name="connsiteX245" fmla="*/ 19663 w 11341817"/>
                <a:gd name="connsiteY245" fmla="*/ 5346612 h 6262453"/>
                <a:gd name="connsiteX246" fmla="*/ 105102 w 11341817"/>
                <a:gd name="connsiteY246" fmla="*/ 5413831 h 6262453"/>
                <a:gd name="connsiteX247" fmla="*/ 155479 w 11341817"/>
                <a:gd name="connsiteY247" fmla="*/ 5455450 h 6262453"/>
                <a:gd name="connsiteX248" fmla="*/ 155479 w 11341817"/>
                <a:gd name="connsiteY248" fmla="*/ 5604980 h 6262453"/>
                <a:gd name="connsiteX249" fmla="*/ 133860 w 11341817"/>
                <a:gd name="connsiteY249" fmla="*/ 5586554 h 6262453"/>
                <a:gd name="connsiteX250" fmla="*/ 90705 w 11341817"/>
                <a:gd name="connsiteY250" fmla="*/ 5549812 h 6262453"/>
                <a:gd name="connsiteX251" fmla="*/ 17888 w 11341817"/>
                <a:gd name="connsiteY251" fmla="*/ 5494779 h 6262453"/>
                <a:gd name="connsiteX252" fmla="*/ 12297 w 11341817"/>
                <a:gd name="connsiteY252" fmla="*/ 5421754 h 6262453"/>
                <a:gd name="connsiteX253" fmla="*/ 19663 w 11341817"/>
                <a:gd name="connsiteY253" fmla="*/ 5346612 h 6262453"/>
                <a:gd name="connsiteX254" fmla="*/ 11186337 w 11341817"/>
                <a:gd name="connsiteY254" fmla="*/ 5184240 h 6262453"/>
                <a:gd name="connsiteX255" fmla="*/ 11326471 w 11341817"/>
                <a:gd name="connsiteY255" fmla="*/ 5302162 h 6262453"/>
                <a:gd name="connsiteX256" fmla="*/ 11333583 w 11341817"/>
                <a:gd name="connsiteY256" fmla="*/ 5381537 h 6262453"/>
                <a:gd name="connsiteX257" fmla="*/ 11333341 w 11341817"/>
                <a:gd name="connsiteY257" fmla="*/ 5460912 h 6262453"/>
                <a:gd name="connsiteX258" fmla="*/ 11228135 w 11341817"/>
                <a:gd name="connsiteY258" fmla="*/ 5375187 h 6262453"/>
                <a:gd name="connsiteX259" fmla="*/ 11186337 w 11341817"/>
                <a:gd name="connsiteY259" fmla="*/ 5339035 h 6262453"/>
                <a:gd name="connsiteX260" fmla="*/ 21256 w 11341817"/>
                <a:gd name="connsiteY260" fmla="*/ 5110754 h 6262453"/>
                <a:gd name="connsiteX261" fmla="*/ 30254 w 11341817"/>
                <a:gd name="connsiteY261" fmla="*/ 5113288 h 6262453"/>
                <a:gd name="connsiteX262" fmla="*/ 118802 w 11341817"/>
                <a:gd name="connsiteY262" fmla="*/ 5185894 h 6262453"/>
                <a:gd name="connsiteX263" fmla="*/ 155479 w 11341817"/>
                <a:gd name="connsiteY263" fmla="*/ 5216823 h 6262453"/>
                <a:gd name="connsiteX264" fmla="*/ 155479 w 11341817"/>
                <a:gd name="connsiteY264" fmla="*/ 5370557 h 6262453"/>
                <a:gd name="connsiteX265" fmla="*/ 132764 w 11341817"/>
                <a:gd name="connsiteY265" fmla="*/ 5351205 h 6262453"/>
                <a:gd name="connsiteX266" fmla="*/ 59922 w 11341817"/>
                <a:gd name="connsiteY266" fmla="*/ 5289056 h 6262453"/>
                <a:gd name="connsiteX267" fmla="*/ 12297 w 11341817"/>
                <a:gd name="connsiteY267" fmla="*/ 5175187 h 6262453"/>
                <a:gd name="connsiteX268" fmla="*/ 21256 w 11341817"/>
                <a:gd name="connsiteY268" fmla="*/ 5110754 h 6262453"/>
                <a:gd name="connsiteX269" fmla="*/ 11186337 w 11341817"/>
                <a:gd name="connsiteY269" fmla="*/ 4953021 h 6262453"/>
                <a:gd name="connsiteX270" fmla="*/ 11341768 w 11341817"/>
                <a:gd name="connsiteY270" fmla="*/ 5085303 h 6262453"/>
                <a:gd name="connsiteX271" fmla="*/ 11321646 w 11341817"/>
                <a:gd name="connsiteY271" fmla="*/ 5219088 h 6262453"/>
                <a:gd name="connsiteX272" fmla="*/ 11186337 w 11341817"/>
                <a:gd name="connsiteY272" fmla="*/ 5103526 h 6262453"/>
                <a:gd name="connsiteX273" fmla="*/ 19844 w 11341817"/>
                <a:gd name="connsiteY273" fmla="*/ 4876712 h 6262453"/>
                <a:gd name="connsiteX274" fmla="*/ 126200 w 11341817"/>
                <a:gd name="connsiteY274" fmla="*/ 4960858 h 6262453"/>
                <a:gd name="connsiteX275" fmla="*/ 155479 w 11341817"/>
                <a:gd name="connsiteY275" fmla="*/ 4985255 h 6262453"/>
                <a:gd name="connsiteX276" fmla="*/ 155479 w 11341817"/>
                <a:gd name="connsiteY276" fmla="*/ 5136418 h 6262453"/>
                <a:gd name="connsiteX277" fmla="*/ 12297 w 11341817"/>
                <a:gd name="connsiteY277" fmla="*/ 5014777 h 6262453"/>
                <a:gd name="connsiteX278" fmla="*/ 12297 w 11341817"/>
                <a:gd name="connsiteY278" fmla="*/ 4945745 h 6262453"/>
                <a:gd name="connsiteX279" fmla="*/ 19844 w 11341817"/>
                <a:gd name="connsiteY279" fmla="*/ 4876712 h 6262453"/>
                <a:gd name="connsiteX280" fmla="*/ 11186337 w 11341817"/>
                <a:gd name="connsiteY280" fmla="*/ 4719700 h 6262453"/>
                <a:gd name="connsiteX281" fmla="*/ 11340696 w 11341817"/>
                <a:gd name="connsiteY281" fmla="*/ 4851996 h 6262453"/>
                <a:gd name="connsiteX282" fmla="*/ 11340696 w 11341817"/>
                <a:gd name="connsiteY282" fmla="*/ 4921504 h 6262453"/>
                <a:gd name="connsiteX283" fmla="*/ 11333201 w 11341817"/>
                <a:gd name="connsiteY283" fmla="*/ 4991012 h 6262453"/>
                <a:gd name="connsiteX284" fmla="*/ 11252699 w 11341817"/>
                <a:gd name="connsiteY284" fmla="*/ 4926467 h 6262453"/>
                <a:gd name="connsiteX285" fmla="*/ 11186337 w 11341817"/>
                <a:gd name="connsiteY285" fmla="*/ 4870618 h 6262453"/>
                <a:gd name="connsiteX286" fmla="*/ 20269 w 11341817"/>
                <a:gd name="connsiteY286" fmla="*/ 4641300 h 6262453"/>
                <a:gd name="connsiteX287" fmla="*/ 28172 w 11341817"/>
                <a:gd name="connsiteY287" fmla="*/ 4643941 h 6262453"/>
                <a:gd name="connsiteX288" fmla="*/ 143631 w 11341817"/>
                <a:gd name="connsiteY288" fmla="*/ 4740201 h 6262453"/>
                <a:gd name="connsiteX289" fmla="*/ 155479 w 11341817"/>
                <a:gd name="connsiteY289" fmla="*/ 4750144 h 6262453"/>
                <a:gd name="connsiteX290" fmla="*/ 155479 w 11341817"/>
                <a:gd name="connsiteY290" fmla="*/ 4900558 h 6262453"/>
                <a:gd name="connsiteX291" fmla="*/ 183 w 11341817"/>
                <a:gd name="connsiteY291" fmla="*/ 4768762 h 6262453"/>
                <a:gd name="connsiteX292" fmla="*/ 6240 w 11341817"/>
                <a:gd name="connsiteY292" fmla="*/ 4700119 h 6262453"/>
                <a:gd name="connsiteX293" fmla="*/ 20269 w 11341817"/>
                <a:gd name="connsiteY293" fmla="*/ 4641300 h 6262453"/>
                <a:gd name="connsiteX294" fmla="*/ 11186337 w 11341817"/>
                <a:gd name="connsiteY294" fmla="*/ 4482927 h 6262453"/>
                <a:gd name="connsiteX295" fmla="*/ 11327984 w 11341817"/>
                <a:gd name="connsiteY295" fmla="*/ 4603662 h 6262453"/>
                <a:gd name="connsiteX296" fmla="*/ 11340696 w 11341817"/>
                <a:gd name="connsiteY296" fmla="*/ 4764376 h 6262453"/>
                <a:gd name="connsiteX297" fmla="*/ 11261755 w 11341817"/>
                <a:gd name="connsiteY297" fmla="*/ 4696719 h 6262453"/>
                <a:gd name="connsiteX298" fmla="*/ 11196772 w 11341817"/>
                <a:gd name="connsiteY298" fmla="*/ 4641475 h 6262453"/>
                <a:gd name="connsiteX299" fmla="*/ 11186337 w 11341817"/>
                <a:gd name="connsiteY299" fmla="*/ 4632721 h 6262453"/>
                <a:gd name="connsiteX300" fmla="*/ 19598 w 11341817"/>
                <a:gd name="connsiteY300" fmla="*/ 4406812 h 6262453"/>
                <a:gd name="connsiteX301" fmla="*/ 152357 w 11341817"/>
                <a:gd name="connsiteY301" fmla="*/ 4513634 h 6262453"/>
                <a:gd name="connsiteX302" fmla="*/ 155479 w 11341817"/>
                <a:gd name="connsiteY302" fmla="*/ 4516261 h 6262453"/>
                <a:gd name="connsiteX303" fmla="*/ 155479 w 11341817"/>
                <a:gd name="connsiteY303" fmla="*/ 4664186 h 6262453"/>
                <a:gd name="connsiteX304" fmla="*/ 108035 w 11341817"/>
                <a:gd name="connsiteY304" fmla="*/ 4624883 h 6262453"/>
                <a:gd name="connsiteX305" fmla="*/ 12297 w 11341817"/>
                <a:gd name="connsiteY305" fmla="*/ 4475133 h 6262453"/>
                <a:gd name="connsiteX306" fmla="*/ 19598 w 11341817"/>
                <a:gd name="connsiteY306" fmla="*/ 4406812 h 6262453"/>
                <a:gd name="connsiteX307" fmla="*/ 11186337 w 11341817"/>
                <a:gd name="connsiteY307" fmla="*/ 4245834 h 6262453"/>
                <a:gd name="connsiteX308" fmla="*/ 11218930 w 11341817"/>
                <a:gd name="connsiteY308" fmla="*/ 4273165 h 6262453"/>
                <a:gd name="connsiteX309" fmla="*/ 11242233 w 11341817"/>
                <a:gd name="connsiteY309" fmla="*/ 4292512 h 6262453"/>
                <a:gd name="connsiteX310" fmla="*/ 11327235 w 11341817"/>
                <a:gd name="connsiteY310" fmla="*/ 4362362 h 6262453"/>
                <a:gd name="connsiteX311" fmla="*/ 11321646 w 11341817"/>
                <a:gd name="connsiteY311" fmla="*/ 4512787 h 6262453"/>
                <a:gd name="connsiteX312" fmla="*/ 11186337 w 11341817"/>
                <a:gd name="connsiteY312" fmla="*/ 4398808 h 6262453"/>
                <a:gd name="connsiteX313" fmla="*/ 20501 w 11341817"/>
                <a:gd name="connsiteY313" fmla="*/ 4171536 h 6262453"/>
                <a:gd name="connsiteX314" fmla="*/ 28172 w 11341817"/>
                <a:gd name="connsiteY314" fmla="*/ 4173913 h 6262453"/>
                <a:gd name="connsiteX315" fmla="*/ 96878 w 11341817"/>
                <a:gd name="connsiteY315" fmla="*/ 4230765 h 6262453"/>
                <a:gd name="connsiteX316" fmla="*/ 155479 w 11341817"/>
                <a:gd name="connsiteY316" fmla="*/ 4279918 h 6262453"/>
                <a:gd name="connsiteX317" fmla="*/ 155479 w 11341817"/>
                <a:gd name="connsiteY317" fmla="*/ 4430310 h 6262453"/>
                <a:gd name="connsiteX318" fmla="*/ 150243 w 11341817"/>
                <a:gd name="connsiteY318" fmla="*/ 4425872 h 6262453"/>
                <a:gd name="connsiteX319" fmla="*/ 56193 w 11341817"/>
                <a:gd name="connsiteY319" fmla="*/ 4348342 h 6262453"/>
                <a:gd name="connsiteX320" fmla="*/ 12298 w 11341817"/>
                <a:gd name="connsiteY320" fmla="*/ 4237460 h 6262453"/>
                <a:gd name="connsiteX321" fmla="*/ 20501 w 11341817"/>
                <a:gd name="connsiteY321" fmla="*/ 4171536 h 6262453"/>
                <a:gd name="connsiteX322" fmla="*/ 11186337 w 11341817"/>
                <a:gd name="connsiteY322" fmla="*/ 4011791 h 6262453"/>
                <a:gd name="connsiteX323" fmla="*/ 11340696 w 11341817"/>
                <a:gd name="connsiteY323" fmla="*/ 4143588 h 6262453"/>
                <a:gd name="connsiteX324" fmla="*/ 11340696 w 11341817"/>
                <a:gd name="connsiteY324" fmla="*/ 4294710 h 6262453"/>
                <a:gd name="connsiteX325" fmla="*/ 11254971 w 11341817"/>
                <a:gd name="connsiteY325" fmla="*/ 4222106 h 6262453"/>
                <a:gd name="connsiteX326" fmla="*/ 11186337 w 11341817"/>
                <a:gd name="connsiteY326" fmla="*/ 4164046 h 6262453"/>
                <a:gd name="connsiteX327" fmla="*/ 22041 w 11341817"/>
                <a:gd name="connsiteY327" fmla="*/ 3936912 h 6262453"/>
                <a:gd name="connsiteX328" fmla="*/ 88716 w 11341817"/>
                <a:gd name="connsiteY328" fmla="*/ 3985653 h 6262453"/>
                <a:gd name="connsiteX329" fmla="*/ 148289 w 11341817"/>
                <a:gd name="connsiteY329" fmla="*/ 4036552 h 6262453"/>
                <a:gd name="connsiteX330" fmla="*/ 155479 w 11341817"/>
                <a:gd name="connsiteY330" fmla="*/ 4042685 h 6262453"/>
                <a:gd name="connsiteX331" fmla="*/ 155479 w 11341817"/>
                <a:gd name="connsiteY331" fmla="*/ 4196491 h 6262453"/>
                <a:gd name="connsiteX332" fmla="*/ 112127 w 11341817"/>
                <a:gd name="connsiteY332" fmla="*/ 4159621 h 6262453"/>
                <a:gd name="connsiteX333" fmla="*/ 56878 w 11341817"/>
                <a:gd name="connsiteY333" fmla="*/ 4112016 h 6262453"/>
                <a:gd name="connsiteX334" fmla="*/ 21953 w 11341817"/>
                <a:gd name="connsiteY334" fmla="*/ 4089312 h 6262453"/>
                <a:gd name="connsiteX335" fmla="*/ 12298 w 11341817"/>
                <a:gd name="connsiteY335" fmla="*/ 4013112 h 6262453"/>
                <a:gd name="connsiteX336" fmla="*/ 22041 w 11341817"/>
                <a:gd name="connsiteY336" fmla="*/ 3936912 h 6262453"/>
                <a:gd name="connsiteX337" fmla="*/ 11186337 w 11341817"/>
                <a:gd name="connsiteY337" fmla="*/ 3774049 h 6262453"/>
                <a:gd name="connsiteX338" fmla="*/ 11326660 w 11341817"/>
                <a:gd name="connsiteY338" fmla="*/ 3892462 h 6262453"/>
                <a:gd name="connsiteX339" fmla="*/ 11333678 w 11341817"/>
                <a:gd name="connsiteY339" fmla="*/ 3971837 h 6262453"/>
                <a:gd name="connsiteX340" fmla="*/ 11333794 w 11341817"/>
                <a:gd name="connsiteY340" fmla="*/ 4051212 h 6262453"/>
                <a:gd name="connsiteX341" fmla="*/ 11202703 w 11341817"/>
                <a:gd name="connsiteY341" fmla="*/ 3944785 h 6262453"/>
                <a:gd name="connsiteX342" fmla="*/ 11186337 w 11341817"/>
                <a:gd name="connsiteY342" fmla="*/ 3930967 h 6262453"/>
                <a:gd name="connsiteX343" fmla="*/ 22782 w 11341817"/>
                <a:gd name="connsiteY343" fmla="*/ 3698156 h 6262453"/>
                <a:gd name="connsiteX344" fmla="*/ 115482 w 11341817"/>
                <a:gd name="connsiteY344" fmla="*/ 3773591 h 6262453"/>
                <a:gd name="connsiteX345" fmla="*/ 155479 w 11341817"/>
                <a:gd name="connsiteY345" fmla="*/ 3807238 h 6262453"/>
                <a:gd name="connsiteX346" fmla="*/ 155479 w 11341817"/>
                <a:gd name="connsiteY346" fmla="*/ 3961154 h 6262453"/>
                <a:gd name="connsiteX347" fmla="*/ 413 w 11341817"/>
                <a:gd name="connsiteY347" fmla="*/ 3828962 h 6262453"/>
                <a:gd name="connsiteX348" fmla="*/ 6355 w 11341817"/>
                <a:gd name="connsiteY348" fmla="*/ 3761656 h 6262453"/>
                <a:gd name="connsiteX349" fmla="*/ 22782 w 11341817"/>
                <a:gd name="connsiteY349" fmla="*/ 3698156 h 6262453"/>
                <a:gd name="connsiteX350" fmla="*/ 11186337 w 11341817"/>
                <a:gd name="connsiteY350" fmla="*/ 3543107 h 6262453"/>
                <a:gd name="connsiteX351" fmla="*/ 11341769 w 11341817"/>
                <a:gd name="connsiteY351" fmla="*/ 3675561 h 6262453"/>
                <a:gd name="connsiteX352" fmla="*/ 11321646 w 11341817"/>
                <a:gd name="connsiteY352" fmla="*/ 3809479 h 6262453"/>
                <a:gd name="connsiteX353" fmla="*/ 11186337 w 11341817"/>
                <a:gd name="connsiteY353" fmla="*/ 3694310 h 6262453"/>
                <a:gd name="connsiteX354" fmla="*/ 19568 w 11341817"/>
                <a:gd name="connsiteY354" fmla="*/ 3467012 h 6262453"/>
                <a:gd name="connsiteX355" fmla="*/ 118649 w 11341817"/>
                <a:gd name="connsiteY355" fmla="*/ 3545542 h 6262453"/>
                <a:gd name="connsiteX356" fmla="*/ 155479 w 11341817"/>
                <a:gd name="connsiteY356" fmla="*/ 3575861 h 6262453"/>
                <a:gd name="connsiteX357" fmla="*/ 155479 w 11341817"/>
                <a:gd name="connsiteY357" fmla="*/ 3726953 h 6262453"/>
                <a:gd name="connsiteX358" fmla="*/ 12298 w 11341817"/>
                <a:gd name="connsiteY358" fmla="*/ 3605311 h 6262453"/>
                <a:gd name="connsiteX359" fmla="*/ 12298 w 11341817"/>
                <a:gd name="connsiteY359" fmla="*/ 3536162 h 6262453"/>
                <a:gd name="connsiteX360" fmla="*/ 19568 w 11341817"/>
                <a:gd name="connsiteY360" fmla="*/ 3467012 h 6262453"/>
                <a:gd name="connsiteX361" fmla="*/ 11186337 w 11341817"/>
                <a:gd name="connsiteY361" fmla="*/ 3309860 h 6262453"/>
                <a:gd name="connsiteX362" fmla="*/ 11340696 w 11341817"/>
                <a:gd name="connsiteY362" fmla="*/ 3442058 h 6262453"/>
                <a:gd name="connsiteX363" fmla="*/ 11340696 w 11341817"/>
                <a:gd name="connsiteY363" fmla="*/ 3511685 h 6262453"/>
                <a:gd name="connsiteX364" fmla="*/ 11333910 w 11341817"/>
                <a:gd name="connsiteY364" fmla="*/ 3581312 h 6262453"/>
                <a:gd name="connsiteX365" fmla="*/ 11248104 w 11341817"/>
                <a:gd name="connsiteY365" fmla="*/ 3511887 h 6262453"/>
                <a:gd name="connsiteX366" fmla="*/ 11186337 w 11341817"/>
                <a:gd name="connsiteY366" fmla="*/ 3459820 h 6262453"/>
                <a:gd name="connsiteX367" fmla="*/ 20487 w 11341817"/>
                <a:gd name="connsiteY367" fmla="*/ 3231877 h 6262453"/>
                <a:gd name="connsiteX368" fmla="*/ 28173 w 11341817"/>
                <a:gd name="connsiteY368" fmla="*/ 3234384 h 6262453"/>
                <a:gd name="connsiteX369" fmla="*/ 115584 w 11341817"/>
                <a:gd name="connsiteY369" fmla="*/ 3306842 h 6262453"/>
                <a:gd name="connsiteX370" fmla="*/ 155479 w 11341817"/>
                <a:gd name="connsiteY370" fmla="*/ 3340241 h 6262453"/>
                <a:gd name="connsiteX371" fmla="*/ 155479 w 11341817"/>
                <a:gd name="connsiteY371" fmla="*/ 3489564 h 6262453"/>
                <a:gd name="connsiteX372" fmla="*/ 152545 w 11341817"/>
                <a:gd name="connsiteY372" fmla="*/ 3487094 h 6262453"/>
                <a:gd name="connsiteX373" fmla="*/ 30071 w 11341817"/>
                <a:gd name="connsiteY373" fmla="*/ 3386088 h 6262453"/>
                <a:gd name="connsiteX374" fmla="*/ 12298 w 11341817"/>
                <a:gd name="connsiteY374" fmla="*/ 3298395 h 6262453"/>
                <a:gd name="connsiteX375" fmla="*/ 20487 w 11341817"/>
                <a:gd name="connsiteY375" fmla="*/ 3231877 h 6262453"/>
                <a:gd name="connsiteX376" fmla="*/ 11186337 w 11341817"/>
                <a:gd name="connsiteY376" fmla="*/ 3074736 h 6262453"/>
                <a:gd name="connsiteX377" fmla="*/ 11340696 w 11341817"/>
                <a:gd name="connsiteY377" fmla="*/ 3206662 h 6262453"/>
                <a:gd name="connsiteX378" fmla="*/ 11340696 w 11341817"/>
                <a:gd name="connsiteY378" fmla="*/ 3354676 h 6262453"/>
                <a:gd name="connsiteX379" fmla="*/ 11261593 w 11341817"/>
                <a:gd name="connsiteY379" fmla="*/ 3287019 h 6262453"/>
                <a:gd name="connsiteX380" fmla="*/ 11194454 w 11341817"/>
                <a:gd name="connsiteY380" fmla="*/ 3229447 h 6262453"/>
                <a:gd name="connsiteX381" fmla="*/ 11186337 w 11341817"/>
                <a:gd name="connsiteY381" fmla="*/ 3222459 h 6262453"/>
                <a:gd name="connsiteX382" fmla="*/ 19508 w 11341817"/>
                <a:gd name="connsiteY382" fmla="*/ 2997112 h 6262453"/>
                <a:gd name="connsiteX383" fmla="*/ 105271 w 11341817"/>
                <a:gd name="connsiteY383" fmla="*/ 3064544 h 6262453"/>
                <a:gd name="connsiteX384" fmla="*/ 155479 w 11341817"/>
                <a:gd name="connsiteY384" fmla="*/ 3105700 h 6262453"/>
                <a:gd name="connsiteX385" fmla="*/ 155479 w 11341817"/>
                <a:gd name="connsiteY385" fmla="*/ 3253822 h 6262453"/>
                <a:gd name="connsiteX386" fmla="*/ 148308 w 11341817"/>
                <a:gd name="connsiteY386" fmla="*/ 3247660 h 6262453"/>
                <a:gd name="connsiteX387" fmla="*/ 43533 w 11341817"/>
                <a:gd name="connsiteY387" fmla="*/ 3159538 h 6262453"/>
                <a:gd name="connsiteX388" fmla="*/ 12298 w 11341817"/>
                <a:gd name="connsiteY388" fmla="*/ 3066041 h 6262453"/>
                <a:gd name="connsiteX389" fmla="*/ 19508 w 11341817"/>
                <a:gd name="connsiteY389" fmla="*/ 2997112 h 6262453"/>
                <a:gd name="connsiteX390" fmla="*/ 11186337 w 11341817"/>
                <a:gd name="connsiteY390" fmla="*/ 2835964 h 6262453"/>
                <a:gd name="connsiteX391" fmla="*/ 11204428 w 11341817"/>
                <a:gd name="connsiteY391" fmla="*/ 2851063 h 6262453"/>
                <a:gd name="connsiteX392" fmla="*/ 11327038 w 11341817"/>
                <a:gd name="connsiteY392" fmla="*/ 2952662 h 6262453"/>
                <a:gd name="connsiteX393" fmla="*/ 11321646 w 11341817"/>
                <a:gd name="connsiteY393" fmla="*/ 3103031 h 6262453"/>
                <a:gd name="connsiteX394" fmla="*/ 11263890 w 11341817"/>
                <a:gd name="connsiteY394" fmla="*/ 3053247 h 6262453"/>
                <a:gd name="connsiteX395" fmla="*/ 11205015 w 11341817"/>
                <a:gd name="connsiteY395" fmla="*/ 3003165 h 6262453"/>
                <a:gd name="connsiteX396" fmla="*/ 11186337 w 11341817"/>
                <a:gd name="connsiteY396" fmla="*/ 2987560 h 6262453"/>
                <a:gd name="connsiteX397" fmla="*/ 20078 w 11341817"/>
                <a:gd name="connsiteY397" fmla="*/ 2762295 h 6262453"/>
                <a:gd name="connsiteX398" fmla="*/ 27432 w 11341817"/>
                <a:gd name="connsiteY398" fmla="*/ 2763783 h 6262453"/>
                <a:gd name="connsiteX399" fmla="*/ 101567 w 11341817"/>
                <a:gd name="connsiteY399" fmla="*/ 2824989 h 6262453"/>
                <a:gd name="connsiteX400" fmla="*/ 155479 w 11341817"/>
                <a:gd name="connsiteY400" fmla="*/ 2870261 h 6262453"/>
                <a:gd name="connsiteX401" fmla="*/ 155479 w 11341817"/>
                <a:gd name="connsiteY401" fmla="*/ 3019420 h 6262453"/>
                <a:gd name="connsiteX402" fmla="*/ 109333 w 11341817"/>
                <a:gd name="connsiteY402" fmla="*/ 2980289 h 6262453"/>
                <a:gd name="connsiteX403" fmla="*/ 53802 w 11341817"/>
                <a:gd name="connsiteY403" fmla="*/ 2933502 h 6262453"/>
                <a:gd name="connsiteX404" fmla="*/ 6177 w 11341817"/>
                <a:gd name="connsiteY404" fmla="*/ 2820932 h 6262453"/>
                <a:gd name="connsiteX405" fmla="*/ 20078 w 11341817"/>
                <a:gd name="connsiteY405" fmla="*/ 2762295 h 6262453"/>
                <a:gd name="connsiteX406" fmla="*/ 11186337 w 11341817"/>
                <a:gd name="connsiteY406" fmla="*/ 2602030 h 6262453"/>
                <a:gd name="connsiteX407" fmla="*/ 11340696 w 11341817"/>
                <a:gd name="connsiteY407" fmla="*/ 2733728 h 6262453"/>
                <a:gd name="connsiteX408" fmla="*/ 11340696 w 11341817"/>
                <a:gd name="connsiteY408" fmla="*/ 2801920 h 6262453"/>
                <a:gd name="connsiteX409" fmla="*/ 11238384 w 11341817"/>
                <a:gd name="connsiteY409" fmla="*/ 2796976 h 6262453"/>
                <a:gd name="connsiteX410" fmla="*/ 11186337 w 11341817"/>
                <a:gd name="connsiteY410" fmla="*/ 2752850 h 6262453"/>
                <a:gd name="connsiteX411" fmla="*/ 22042 w 11341817"/>
                <a:gd name="connsiteY411" fmla="*/ 2527213 h 6262453"/>
                <a:gd name="connsiteX412" fmla="*/ 88717 w 11341817"/>
                <a:gd name="connsiteY412" fmla="*/ 2575955 h 6262453"/>
                <a:gd name="connsiteX413" fmla="*/ 155479 w 11341817"/>
                <a:gd name="connsiteY413" fmla="*/ 2633008 h 6262453"/>
                <a:gd name="connsiteX414" fmla="*/ 155479 w 11341817"/>
                <a:gd name="connsiteY414" fmla="*/ 2785131 h 6262453"/>
                <a:gd name="connsiteX415" fmla="*/ 111580 w 11341817"/>
                <a:gd name="connsiteY415" fmla="*/ 2747924 h 6262453"/>
                <a:gd name="connsiteX416" fmla="*/ 72624 w 11341817"/>
                <a:gd name="connsiteY416" fmla="*/ 2715024 h 6262453"/>
                <a:gd name="connsiteX417" fmla="*/ 12299 w 11341817"/>
                <a:gd name="connsiteY417" fmla="*/ 2595771 h 6262453"/>
                <a:gd name="connsiteX418" fmla="*/ 22042 w 11341817"/>
                <a:gd name="connsiteY418" fmla="*/ 2527213 h 6262453"/>
                <a:gd name="connsiteX419" fmla="*/ 11186337 w 11341817"/>
                <a:gd name="connsiteY419" fmla="*/ 2364109 h 6262453"/>
                <a:gd name="connsiteX420" fmla="*/ 11326826 w 11341817"/>
                <a:gd name="connsiteY420" fmla="*/ 2482764 h 6262453"/>
                <a:gd name="connsiteX421" fmla="*/ 11333761 w 11341817"/>
                <a:gd name="connsiteY421" fmla="*/ 2562139 h 6262453"/>
                <a:gd name="connsiteX422" fmla="*/ 11333965 w 11341817"/>
                <a:gd name="connsiteY422" fmla="*/ 2641515 h 6262453"/>
                <a:gd name="connsiteX423" fmla="*/ 11228946 w 11341817"/>
                <a:gd name="connsiteY423" fmla="*/ 2556707 h 6262453"/>
                <a:gd name="connsiteX424" fmla="*/ 11186337 w 11341817"/>
                <a:gd name="connsiteY424" fmla="*/ 2520446 h 6262453"/>
                <a:gd name="connsiteX425" fmla="*/ 21824 w 11341817"/>
                <a:gd name="connsiteY425" fmla="*/ 2287756 h 6262453"/>
                <a:gd name="connsiteX426" fmla="*/ 120982 w 11341817"/>
                <a:gd name="connsiteY426" fmla="*/ 2368279 h 6262453"/>
                <a:gd name="connsiteX427" fmla="*/ 155479 w 11341817"/>
                <a:gd name="connsiteY427" fmla="*/ 2397458 h 6262453"/>
                <a:gd name="connsiteX428" fmla="*/ 155479 w 11341817"/>
                <a:gd name="connsiteY428" fmla="*/ 2550979 h 6262453"/>
                <a:gd name="connsiteX429" fmla="*/ 253 w 11341817"/>
                <a:gd name="connsiteY429" fmla="*/ 2419263 h 6262453"/>
                <a:gd name="connsiteX430" fmla="*/ 6276 w 11341817"/>
                <a:gd name="connsiteY430" fmla="*/ 2351838 h 6262453"/>
                <a:gd name="connsiteX431" fmla="*/ 21824 w 11341817"/>
                <a:gd name="connsiteY431" fmla="*/ 2287756 h 6262453"/>
                <a:gd name="connsiteX432" fmla="*/ 11186337 w 11341817"/>
                <a:gd name="connsiteY432" fmla="*/ 2133259 h 6262453"/>
                <a:gd name="connsiteX433" fmla="*/ 11341771 w 11341817"/>
                <a:gd name="connsiteY433" fmla="*/ 2265785 h 6262453"/>
                <a:gd name="connsiteX434" fmla="*/ 11321646 w 11341817"/>
                <a:gd name="connsiteY434" fmla="*/ 2400558 h 6262453"/>
                <a:gd name="connsiteX435" fmla="*/ 11186337 w 11341817"/>
                <a:gd name="connsiteY435" fmla="*/ 2284126 h 6262453"/>
                <a:gd name="connsiteX436" fmla="*/ 17385 w 11341817"/>
                <a:gd name="connsiteY436" fmla="*/ 2053081 h 6262453"/>
                <a:gd name="connsiteX437" fmla="*/ 115574 w 11341817"/>
                <a:gd name="connsiteY437" fmla="*/ 2130896 h 6262453"/>
                <a:gd name="connsiteX438" fmla="*/ 155479 w 11341817"/>
                <a:gd name="connsiteY438" fmla="*/ 2164180 h 6262453"/>
                <a:gd name="connsiteX439" fmla="*/ 155479 w 11341817"/>
                <a:gd name="connsiteY439" fmla="*/ 2316663 h 6262453"/>
                <a:gd name="connsiteX440" fmla="*/ 12299 w 11341817"/>
                <a:gd name="connsiteY440" fmla="*/ 2195616 h 6262453"/>
                <a:gd name="connsiteX441" fmla="*/ 12299 w 11341817"/>
                <a:gd name="connsiteY441" fmla="*/ 2125406 h 6262453"/>
                <a:gd name="connsiteX442" fmla="*/ 17385 w 11341817"/>
                <a:gd name="connsiteY442" fmla="*/ 2053081 h 6262453"/>
                <a:gd name="connsiteX443" fmla="*/ 11186337 w 11341817"/>
                <a:gd name="connsiteY443" fmla="*/ 1896884 h 6262453"/>
                <a:gd name="connsiteX444" fmla="*/ 11244827 w 11341817"/>
                <a:gd name="connsiteY444" fmla="*/ 1945937 h 6262453"/>
                <a:gd name="connsiteX445" fmla="*/ 11280371 w 11341817"/>
                <a:gd name="connsiteY445" fmla="*/ 1975143 h 6262453"/>
                <a:gd name="connsiteX446" fmla="*/ 11334346 w 11341817"/>
                <a:gd name="connsiteY446" fmla="*/ 2092239 h 6262453"/>
                <a:gd name="connsiteX447" fmla="*/ 11333348 w 11341817"/>
                <a:gd name="connsiteY447" fmla="*/ 2171614 h 6262453"/>
                <a:gd name="connsiteX448" fmla="*/ 11217465 w 11341817"/>
                <a:gd name="connsiteY448" fmla="*/ 2076836 h 6262453"/>
                <a:gd name="connsiteX449" fmla="*/ 11186337 w 11341817"/>
                <a:gd name="connsiteY449" fmla="*/ 2050605 h 6262453"/>
                <a:gd name="connsiteX450" fmla="*/ 20260 w 11341817"/>
                <a:gd name="connsiteY450" fmla="*/ 1822296 h 6262453"/>
                <a:gd name="connsiteX451" fmla="*/ 27923 w 11341817"/>
                <a:gd name="connsiteY451" fmla="*/ 1823983 h 6262453"/>
                <a:gd name="connsiteX452" fmla="*/ 95859 w 11341817"/>
                <a:gd name="connsiteY452" fmla="*/ 1879618 h 6262453"/>
                <a:gd name="connsiteX453" fmla="*/ 155479 w 11341817"/>
                <a:gd name="connsiteY453" fmla="*/ 1929340 h 6262453"/>
                <a:gd name="connsiteX454" fmla="*/ 155479 w 11341817"/>
                <a:gd name="connsiteY454" fmla="*/ 2081363 h 6262453"/>
                <a:gd name="connsiteX455" fmla="*/ 0 w 11341817"/>
                <a:gd name="connsiteY455" fmla="*/ 1949364 h 6262453"/>
                <a:gd name="connsiteX456" fmla="*/ 6150 w 11341817"/>
                <a:gd name="connsiteY456" fmla="*/ 1881134 h 6262453"/>
                <a:gd name="connsiteX457" fmla="*/ 20260 w 11341817"/>
                <a:gd name="connsiteY457" fmla="*/ 1822296 h 6262453"/>
                <a:gd name="connsiteX458" fmla="*/ 11186337 w 11341817"/>
                <a:gd name="connsiteY458" fmla="*/ 1664495 h 6262453"/>
                <a:gd name="connsiteX459" fmla="*/ 11340696 w 11341817"/>
                <a:gd name="connsiteY459" fmla="*/ 1796367 h 6262453"/>
                <a:gd name="connsiteX460" fmla="*/ 11340696 w 11341817"/>
                <a:gd name="connsiteY460" fmla="*/ 1946099 h 6262453"/>
                <a:gd name="connsiteX461" fmla="*/ 11261321 w 11341817"/>
                <a:gd name="connsiteY461" fmla="*/ 1877903 h 6262453"/>
                <a:gd name="connsiteX462" fmla="*/ 11194071 w 11341817"/>
                <a:gd name="connsiteY462" fmla="*/ 1819969 h 6262453"/>
                <a:gd name="connsiteX463" fmla="*/ 11186337 w 11341817"/>
                <a:gd name="connsiteY463" fmla="*/ 1813280 h 6262453"/>
                <a:gd name="connsiteX464" fmla="*/ 18916 w 11341817"/>
                <a:gd name="connsiteY464" fmla="*/ 1587414 h 6262453"/>
                <a:gd name="connsiteX465" fmla="*/ 132832 w 11341817"/>
                <a:gd name="connsiteY465" fmla="*/ 1677459 h 6262453"/>
                <a:gd name="connsiteX466" fmla="*/ 155479 w 11341817"/>
                <a:gd name="connsiteY466" fmla="*/ 1696257 h 6262453"/>
                <a:gd name="connsiteX467" fmla="*/ 155479 w 11341817"/>
                <a:gd name="connsiteY467" fmla="*/ 1844040 h 6262453"/>
                <a:gd name="connsiteX468" fmla="*/ 137255 w 11341817"/>
                <a:gd name="connsiteY468" fmla="*/ 1828514 h 6262453"/>
                <a:gd name="connsiteX469" fmla="*/ 78974 w 11341817"/>
                <a:gd name="connsiteY469" fmla="*/ 1779525 h 6262453"/>
                <a:gd name="connsiteX470" fmla="*/ 12299 w 11341817"/>
                <a:gd name="connsiteY470" fmla="*/ 1655721 h 6262453"/>
                <a:gd name="connsiteX471" fmla="*/ 18916 w 11341817"/>
                <a:gd name="connsiteY471" fmla="*/ 1587414 h 6262453"/>
                <a:gd name="connsiteX472" fmla="*/ 11186337 w 11341817"/>
                <a:gd name="connsiteY472" fmla="*/ 1427101 h 6262453"/>
                <a:gd name="connsiteX473" fmla="*/ 11215904 w 11341817"/>
                <a:gd name="connsiteY473" fmla="*/ 1451621 h 6262453"/>
                <a:gd name="connsiteX474" fmla="*/ 11327435 w 11341817"/>
                <a:gd name="connsiteY474" fmla="*/ 1542965 h 6262453"/>
                <a:gd name="connsiteX475" fmla="*/ 11321646 w 11341817"/>
                <a:gd name="connsiteY475" fmla="*/ 1692012 h 6262453"/>
                <a:gd name="connsiteX476" fmla="*/ 11186337 w 11341817"/>
                <a:gd name="connsiteY476" fmla="*/ 1577574 h 6262453"/>
                <a:gd name="connsiteX477" fmla="*/ 22475 w 11341817"/>
                <a:gd name="connsiteY477" fmla="*/ 1347960 h 6262453"/>
                <a:gd name="connsiteX478" fmla="*/ 33617 w 11341817"/>
                <a:gd name="connsiteY478" fmla="*/ 1355824 h 6262453"/>
                <a:gd name="connsiteX479" fmla="*/ 137982 w 11341817"/>
                <a:gd name="connsiteY479" fmla="*/ 1444559 h 6262453"/>
                <a:gd name="connsiteX480" fmla="*/ 155479 w 11341817"/>
                <a:gd name="connsiteY480" fmla="*/ 1459361 h 6262453"/>
                <a:gd name="connsiteX481" fmla="*/ 155479 w 11341817"/>
                <a:gd name="connsiteY481" fmla="*/ 1610882 h 6262453"/>
                <a:gd name="connsiteX482" fmla="*/ 971 w 11341817"/>
                <a:gd name="connsiteY482" fmla="*/ 1479464 h 6262453"/>
                <a:gd name="connsiteX483" fmla="*/ 6634 w 11341817"/>
                <a:gd name="connsiteY483" fmla="*/ 1412789 h 6262453"/>
                <a:gd name="connsiteX484" fmla="*/ 22475 w 11341817"/>
                <a:gd name="connsiteY484" fmla="*/ 1347960 h 6262453"/>
                <a:gd name="connsiteX485" fmla="*/ 11186337 w 11341817"/>
                <a:gd name="connsiteY485" fmla="*/ 1192378 h 6262453"/>
                <a:gd name="connsiteX486" fmla="*/ 11340696 w 11341817"/>
                <a:gd name="connsiteY486" fmla="*/ 1324028 h 6262453"/>
                <a:gd name="connsiteX487" fmla="*/ 11340696 w 11341817"/>
                <a:gd name="connsiteY487" fmla="*/ 1392221 h 6262453"/>
                <a:gd name="connsiteX488" fmla="*/ 11324821 w 11341817"/>
                <a:gd name="connsiteY488" fmla="*/ 1453928 h 6262453"/>
                <a:gd name="connsiteX489" fmla="*/ 11213088 w 11341817"/>
                <a:gd name="connsiteY489" fmla="*/ 1365545 h 6262453"/>
                <a:gd name="connsiteX490" fmla="*/ 11186337 w 11341817"/>
                <a:gd name="connsiteY490" fmla="*/ 1343078 h 6262453"/>
                <a:gd name="connsiteX491" fmla="*/ 15475 w 11341817"/>
                <a:gd name="connsiteY491" fmla="*/ 1111337 h 6262453"/>
                <a:gd name="connsiteX492" fmla="*/ 119394 w 11341817"/>
                <a:gd name="connsiteY492" fmla="*/ 1192253 h 6262453"/>
                <a:gd name="connsiteX493" fmla="*/ 155479 w 11341817"/>
                <a:gd name="connsiteY493" fmla="*/ 1222804 h 6262453"/>
                <a:gd name="connsiteX494" fmla="*/ 155479 w 11341817"/>
                <a:gd name="connsiteY494" fmla="*/ 1375568 h 6262453"/>
                <a:gd name="connsiteX495" fmla="*/ 12300 w 11341817"/>
                <a:gd name="connsiteY495" fmla="*/ 1254241 h 6262453"/>
                <a:gd name="connsiteX496" fmla="*/ 12300 w 11341817"/>
                <a:gd name="connsiteY496" fmla="*/ 1185878 h 6262453"/>
                <a:gd name="connsiteX497" fmla="*/ 15475 w 11341817"/>
                <a:gd name="connsiteY497" fmla="*/ 1111337 h 6262453"/>
                <a:gd name="connsiteX498" fmla="*/ 11186337 w 11341817"/>
                <a:gd name="connsiteY498" fmla="*/ 954103 h 6262453"/>
                <a:gd name="connsiteX499" fmla="*/ 11326524 w 11341817"/>
                <a:gd name="connsiteY499" fmla="*/ 1073065 h 6262453"/>
                <a:gd name="connsiteX500" fmla="*/ 11333610 w 11341817"/>
                <a:gd name="connsiteY500" fmla="*/ 1152440 h 6262453"/>
                <a:gd name="connsiteX501" fmla="*/ 11334303 w 11341817"/>
                <a:gd name="connsiteY501" fmla="*/ 1231815 h 6262453"/>
                <a:gd name="connsiteX502" fmla="*/ 11198780 w 11341817"/>
                <a:gd name="connsiteY502" fmla="*/ 1121109 h 6262453"/>
                <a:gd name="connsiteX503" fmla="*/ 11186337 w 11341817"/>
                <a:gd name="connsiteY503" fmla="*/ 1110548 h 6262453"/>
                <a:gd name="connsiteX504" fmla="*/ 17759 w 11341817"/>
                <a:gd name="connsiteY504" fmla="*/ 876215 h 6262453"/>
                <a:gd name="connsiteX505" fmla="*/ 134438 w 11341817"/>
                <a:gd name="connsiteY505" fmla="*/ 971383 h 6262453"/>
                <a:gd name="connsiteX506" fmla="*/ 155479 w 11341817"/>
                <a:gd name="connsiteY506" fmla="*/ 989210 h 6262453"/>
                <a:gd name="connsiteX507" fmla="*/ 155479 w 11341817"/>
                <a:gd name="connsiteY507" fmla="*/ 1140691 h 6262453"/>
                <a:gd name="connsiteX508" fmla="*/ 153 w 11341817"/>
                <a:gd name="connsiteY508" fmla="*/ 1009564 h 6262453"/>
                <a:gd name="connsiteX509" fmla="*/ 6227 w 11341817"/>
                <a:gd name="connsiteY509" fmla="*/ 942890 h 6262453"/>
                <a:gd name="connsiteX510" fmla="*/ 17759 w 11341817"/>
                <a:gd name="connsiteY510" fmla="*/ 876215 h 6262453"/>
                <a:gd name="connsiteX511" fmla="*/ 11186337 w 11341817"/>
                <a:gd name="connsiteY511" fmla="*/ 723556 h 6262453"/>
                <a:gd name="connsiteX512" fmla="*/ 11341756 w 11341817"/>
                <a:gd name="connsiteY512" fmla="*/ 856666 h 6262453"/>
                <a:gd name="connsiteX513" fmla="*/ 11321646 w 11341817"/>
                <a:gd name="connsiteY513" fmla="*/ 990183 h 6262453"/>
                <a:gd name="connsiteX514" fmla="*/ 11186337 w 11341817"/>
                <a:gd name="connsiteY514" fmla="*/ 874922 h 6262453"/>
                <a:gd name="connsiteX515" fmla="*/ 17815 w 11341817"/>
                <a:gd name="connsiteY515" fmla="*/ 643381 h 6262453"/>
                <a:gd name="connsiteX516" fmla="*/ 134252 w 11341817"/>
                <a:gd name="connsiteY516" fmla="*/ 736949 h 6262453"/>
                <a:gd name="connsiteX517" fmla="*/ 155479 w 11341817"/>
                <a:gd name="connsiteY517" fmla="*/ 754722 h 6262453"/>
                <a:gd name="connsiteX518" fmla="*/ 155479 w 11341817"/>
                <a:gd name="connsiteY518" fmla="*/ 907152 h 6262453"/>
                <a:gd name="connsiteX519" fmla="*/ 12300 w 11341817"/>
                <a:gd name="connsiteY519" fmla="*/ 785487 h 6262453"/>
                <a:gd name="connsiteX520" fmla="*/ 12300 w 11341817"/>
                <a:gd name="connsiteY520" fmla="*/ 715492 h 6262453"/>
                <a:gd name="connsiteX521" fmla="*/ 17815 w 11341817"/>
                <a:gd name="connsiteY521" fmla="*/ 643381 h 6262453"/>
                <a:gd name="connsiteX522" fmla="*/ 11186337 w 11341817"/>
                <a:gd name="connsiteY522" fmla="*/ 486613 h 6262453"/>
                <a:gd name="connsiteX523" fmla="*/ 11240751 w 11341817"/>
                <a:gd name="connsiteY523" fmla="*/ 532446 h 6262453"/>
                <a:gd name="connsiteX524" fmla="*/ 11280371 w 11341817"/>
                <a:gd name="connsiteY524" fmla="*/ 565227 h 6262453"/>
                <a:gd name="connsiteX525" fmla="*/ 11334346 w 11341817"/>
                <a:gd name="connsiteY525" fmla="*/ 682539 h 6262453"/>
                <a:gd name="connsiteX526" fmla="*/ 11333903 w 11341817"/>
                <a:gd name="connsiteY526" fmla="*/ 761916 h 6262453"/>
                <a:gd name="connsiteX527" fmla="*/ 11236677 w 11341817"/>
                <a:gd name="connsiteY527" fmla="*/ 682639 h 6262453"/>
                <a:gd name="connsiteX528" fmla="*/ 11186337 w 11341817"/>
                <a:gd name="connsiteY528" fmla="*/ 640084 h 6262453"/>
                <a:gd name="connsiteX529" fmla="*/ 20261 w 11341817"/>
                <a:gd name="connsiteY529" fmla="*/ 412595 h 6262453"/>
                <a:gd name="connsiteX530" fmla="*/ 27924 w 11341817"/>
                <a:gd name="connsiteY530" fmla="*/ 414284 h 6262453"/>
                <a:gd name="connsiteX531" fmla="*/ 147653 w 11341817"/>
                <a:gd name="connsiteY531" fmla="*/ 512845 h 6262453"/>
                <a:gd name="connsiteX532" fmla="*/ 155479 w 11341817"/>
                <a:gd name="connsiteY532" fmla="*/ 519404 h 6262453"/>
                <a:gd name="connsiteX533" fmla="*/ 155479 w 11341817"/>
                <a:gd name="connsiteY533" fmla="*/ 671074 h 6262453"/>
                <a:gd name="connsiteX534" fmla="*/ 1 w 11341817"/>
                <a:gd name="connsiteY534" fmla="*/ 539664 h 6262453"/>
                <a:gd name="connsiteX535" fmla="*/ 6151 w 11341817"/>
                <a:gd name="connsiteY535" fmla="*/ 471434 h 6262453"/>
                <a:gd name="connsiteX536" fmla="*/ 20261 w 11341817"/>
                <a:gd name="connsiteY536" fmla="*/ 412595 h 6262453"/>
                <a:gd name="connsiteX537" fmla="*/ 11186337 w 11341817"/>
                <a:gd name="connsiteY537" fmla="*/ 252855 h 6262453"/>
                <a:gd name="connsiteX538" fmla="*/ 11340696 w 11341817"/>
                <a:gd name="connsiteY538" fmla="*/ 384241 h 6262453"/>
                <a:gd name="connsiteX539" fmla="*/ 11340696 w 11341817"/>
                <a:gd name="connsiteY539" fmla="*/ 535278 h 6262453"/>
                <a:gd name="connsiteX540" fmla="*/ 11261593 w 11341817"/>
                <a:gd name="connsiteY540" fmla="*/ 467621 h 6262453"/>
                <a:gd name="connsiteX541" fmla="*/ 11194454 w 11341817"/>
                <a:gd name="connsiteY541" fmla="*/ 410049 h 6262453"/>
                <a:gd name="connsiteX542" fmla="*/ 11186337 w 11341817"/>
                <a:gd name="connsiteY542" fmla="*/ 403062 h 6262453"/>
                <a:gd name="connsiteX543" fmla="*/ 19515 w 11341817"/>
                <a:gd name="connsiteY543" fmla="*/ 177714 h 6262453"/>
                <a:gd name="connsiteX544" fmla="*/ 116078 w 11341817"/>
                <a:gd name="connsiteY544" fmla="*/ 253589 h 6262453"/>
                <a:gd name="connsiteX545" fmla="*/ 155479 w 11341817"/>
                <a:gd name="connsiteY545" fmla="*/ 286092 h 6262453"/>
                <a:gd name="connsiteX546" fmla="*/ 155479 w 11341817"/>
                <a:gd name="connsiteY546" fmla="*/ 434665 h 6262453"/>
                <a:gd name="connsiteX547" fmla="*/ 152000 w 11341817"/>
                <a:gd name="connsiteY547" fmla="*/ 431510 h 6262453"/>
                <a:gd name="connsiteX548" fmla="*/ 78975 w 11341817"/>
                <a:gd name="connsiteY548" fmla="*/ 369563 h 6262453"/>
                <a:gd name="connsiteX549" fmla="*/ 12300 w 11341817"/>
                <a:gd name="connsiteY549" fmla="*/ 246021 h 6262453"/>
                <a:gd name="connsiteX550" fmla="*/ 19515 w 11341817"/>
                <a:gd name="connsiteY550" fmla="*/ 177714 h 6262453"/>
                <a:gd name="connsiteX551" fmla="*/ 1414118 w 11341817"/>
                <a:gd name="connsiteY551" fmla="*/ 12618 h 6262453"/>
                <a:gd name="connsiteX552" fmla="*/ 1497248 w 11341817"/>
                <a:gd name="connsiteY552" fmla="*/ 12618 h 6262453"/>
                <a:gd name="connsiteX553" fmla="*/ 1610244 w 11341817"/>
                <a:gd name="connsiteY553" fmla="*/ 108274 h 6262453"/>
                <a:gd name="connsiteX554" fmla="*/ 1430547 w 11341817"/>
                <a:gd name="connsiteY554" fmla="*/ 108274 h 6262453"/>
                <a:gd name="connsiteX555" fmla="*/ 1390798 w 11341817"/>
                <a:gd name="connsiteY555" fmla="*/ 73976 h 6262453"/>
                <a:gd name="connsiteX556" fmla="*/ 1328873 w 11341817"/>
                <a:gd name="connsiteY556" fmla="*/ 17258 h 6262453"/>
                <a:gd name="connsiteX557" fmla="*/ 1414118 w 11341817"/>
                <a:gd name="connsiteY557" fmla="*/ 12618 h 6262453"/>
                <a:gd name="connsiteX558" fmla="*/ 1136245 w 11341817"/>
                <a:gd name="connsiteY558" fmla="*/ 12618 h 6262453"/>
                <a:gd name="connsiteX559" fmla="*/ 1218783 w 11341817"/>
                <a:gd name="connsiteY559" fmla="*/ 12618 h 6262453"/>
                <a:gd name="connsiteX560" fmla="*/ 1332534 w 11341817"/>
                <a:gd name="connsiteY560" fmla="*/ 108274 h 6262453"/>
                <a:gd name="connsiteX561" fmla="*/ 1155013 w 11341817"/>
                <a:gd name="connsiteY561" fmla="*/ 108274 h 6262453"/>
                <a:gd name="connsiteX562" fmla="*/ 1116284 w 11341817"/>
                <a:gd name="connsiteY562" fmla="*/ 74633 h 6262453"/>
                <a:gd name="connsiteX563" fmla="*/ 1053706 w 11341817"/>
                <a:gd name="connsiteY563" fmla="*/ 18288 h 6262453"/>
                <a:gd name="connsiteX564" fmla="*/ 1136245 w 11341817"/>
                <a:gd name="connsiteY564" fmla="*/ 12618 h 6262453"/>
                <a:gd name="connsiteX565" fmla="*/ 58103 w 11341817"/>
                <a:gd name="connsiteY565" fmla="*/ 12618 h 6262453"/>
                <a:gd name="connsiteX566" fmla="*/ 186552 w 11341817"/>
                <a:gd name="connsiteY566" fmla="*/ 77250 h 6262453"/>
                <a:gd name="connsiteX567" fmla="*/ 224617 w 11341817"/>
                <a:gd name="connsiteY567" fmla="*/ 108274 h 6262453"/>
                <a:gd name="connsiteX568" fmla="*/ 155479 w 11341817"/>
                <a:gd name="connsiteY568" fmla="*/ 108274 h 6262453"/>
                <a:gd name="connsiteX569" fmla="*/ 155479 w 11341817"/>
                <a:gd name="connsiteY569" fmla="*/ 198541 h 6262453"/>
                <a:gd name="connsiteX570" fmla="*/ 133417 w 11341817"/>
                <a:gd name="connsiteY570" fmla="*/ 179243 h 6262453"/>
                <a:gd name="connsiteX571" fmla="*/ 6634 w 11341817"/>
                <a:gd name="connsiteY571" fmla="*/ 41193 h 6262453"/>
                <a:gd name="connsiteX572" fmla="*/ 58103 w 11341817"/>
                <a:gd name="connsiteY572" fmla="*/ 12618 h 6262453"/>
                <a:gd name="connsiteX573" fmla="*/ 5009671 w 11341817"/>
                <a:gd name="connsiteY573" fmla="*/ 12617 h 6262453"/>
                <a:gd name="connsiteX574" fmla="*/ 5092145 w 11341817"/>
                <a:gd name="connsiteY574" fmla="*/ 12617 h 6262453"/>
                <a:gd name="connsiteX575" fmla="*/ 5205344 w 11341817"/>
                <a:gd name="connsiteY575" fmla="*/ 108274 h 6262453"/>
                <a:gd name="connsiteX576" fmla="*/ 5028635 w 11341817"/>
                <a:gd name="connsiteY576" fmla="*/ 108274 h 6262453"/>
                <a:gd name="connsiteX577" fmla="*/ 5010063 w 11341817"/>
                <a:gd name="connsiteY577" fmla="*/ 92298 h 6262453"/>
                <a:gd name="connsiteX578" fmla="*/ 4927196 w 11341817"/>
                <a:gd name="connsiteY578" fmla="*/ 18186 h 6262453"/>
                <a:gd name="connsiteX579" fmla="*/ 5009671 w 11341817"/>
                <a:gd name="connsiteY579" fmla="*/ 12617 h 6262453"/>
                <a:gd name="connsiteX580" fmla="*/ 3905174 w 11341817"/>
                <a:gd name="connsiteY580" fmla="*/ 12617 h 6262453"/>
                <a:gd name="connsiteX581" fmla="*/ 3988052 w 11341817"/>
                <a:gd name="connsiteY581" fmla="*/ 12617 h 6262453"/>
                <a:gd name="connsiteX582" fmla="*/ 4100941 w 11341817"/>
                <a:gd name="connsiteY582" fmla="*/ 108274 h 6262453"/>
                <a:gd name="connsiteX583" fmla="*/ 3923644 w 11341817"/>
                <a:gd name="connsiteY583" fmla="*/ 108274 h 6262453"/>
                <a:gd name="connsiteX584" fmla="*/ 3904791 w 11341817"/>
                <a:gd name="connsiteY584" fmla="*/ 91948 h 6262453"/>
                <a:gd name="connsiteX585" fmla="*/ 3822297 w 11341817"/>
                <a:gd name="connsiteY585" fmla="*/ 18282 h 6262453"/>
                <a:gd name="connsiteX586" fmla="*/ 3905174 w 11341817"/>
                <a:gd name="connsiteY586" fmla="*/ 12617 h 6262453"/>
                <a:gd name="connsiteX587" fmla="*/ 3625351 w 11341817"/>
                <a:gd name="connsiteY587" fmla="*/ 12617 h 6262453"/>
                <a:gd name="connsiteX588" fmla="*/ 3707796 w 11341817"/>
                <a:gd name="connsiteY588" fmla="*/ 12617 h 6262453"/>
                <a:gd name="connsiteX589" fmla="*/ 3821627 w 11341817"/>
                <a:gd name="connsiteY589" fmla="*/ 108274 h 6262453"/>
                <a:gd name="connsiteX590" fmla="*/ 3644172 w 11341817"/>
                <a:gd name="connsiteY590" fmla="*/ 108274 h 6262453"/>
                <a:gd name="connsiteX591" fmla="*/ 3637103 w 11341817"/>
                <a:gd name="connsiteY591" fmla="*/ 102190 h 6262453"/>
                <a:gd name="connsiteX592" fmla="*/ 3542905 w 11341817"/>
                <a:gd name="connsiteY592" fmla="*/ 18261 h 6262453"/>
                <a:gd name="connsiteX593" fmla="*/ 3625351 w 11341817"/>
                <a:gd name="connsiteY593" fmla="*/ 12617 h 6262453"/>
                <a:gd name="connsiteX594" fmla="*/ 2520015 w 11341817"/>
                <a:gd name="connsiteY594" fmla="*/ 12617 h 6262453"/>
                <a:gd name="connsiteX595" fmla="*/ 2602024 w 11341817"/>
                <a:gd name="connsiteY595" fmla="*/ 12617 h 6262453"/>
                <a:gd name="connsiteX596" fmla="*/ 2715119 w 11341817"/>
                <a:gd name="connsiteY596" fmla="*/ 108274 h 6262453"/>
                <a:gd name="connsiteX597" fmla="*/ 2539305 w 11341817"/>
                <a:gd name="connsiteY597" fmla="*/ 108274 h 6262453"/>
                <a:gd name="connsiteX598" fmla="*/ 2524742 w 11341817"/>
                <a:gd name="connsiteY598" fmla="*/ 95722 h 6262453"/>
                <a:gd name="connsiteX599" fmla="*/ 2438005 w 11341817"/>
                <a:gd name="connsiteY599" fmla="*/ 18150 h 6262453"/>
                <a:gd name="connsiteX600" fmla="*/ 2520015 w 11341817"/>
                <a:gd name="connsiteY600" fmla="*/ 12617 h 6262453"/>
                <a:gd name="connsiteX601" fmla="*/ 2242791 w 11341817"/>
                <a:gd name="connsiteY601" fmla="*/ 12617 h 6262453"/>
                <a:gd name="connsiteX602" fmla="*/ 2367262 w 11341817"/>
                <a:gd name="connsiteY602" fmla="*/ 47542 h 6262453"/>
                <a:gd name="connsiteX603" fmla="*/ 2416044 w 11341817"/>
                <a:gd name="connsiteY603" fmla="*/ 89353 h 6262453"/>
                <a:gd name="connsiteX604" fmla="*/ 2438356 w 11341817"/>
                <a:gd name="connsiteY604" fmla="*/ 108274 h 6262453"/>
                <a:gd name="connsiteX605" fmla="*/ 2260108 w 11341817"/>
                <a:gd name="connsiteY605" fmla="*/ 108274 h 6262453"/>
                <a:gd name="connsiteX606" fmla="*/ 2213245 w 11341817"/>
                <a:gd name="connsiteY606" fmla="*/ 67927 h 6262453"/>
                <a:gd name="connsiteX607" fmla="*/ 2158606 w 11341817"/>
                <a:gd name="connsiteY607" fmla="*/ 18100 h 6262453"/>
                <a:gd name="connsiteX608" fmla="*/ 2242791 w 11341817"/>
                <a:gd name="connsiteY608" fmla="*/ 12617 h 6262453"/>
                <a:gd name="connsiteX609" fmla="*/ 7777842 w 11341817"/>
                <a:gd name="connsiteY609" fmla="*/ 12616 h 6262453"/>
                <a:gd name="connsiteX610" fmla="*/ 7861387 w 11341817"/>
                <a:gd name="connsiteY610" fmla="*/ 12616 h 6262453"/>
                <a:gd name="connsiteX611" fmla="*/ 7974055 w 11341817"/>
                <a:gd name="connsiteY611" fmla="*/ 108274 h 6262453"/>
                <a:gd name="connsiteX612" fmla="*/ 7795874 w 11341817"/>
                <a:gd name="connsiteY612" fmla="*/ 108274 h 6262453"/>
                <a:gd name="connsiteX613" fmla="*/ 7767435 w 11341817"/>
                <a:gd name="connsiteY613" fmla="*/ 83673 h 6262453"/>
                <a:gd name="connsiteX614" fmla="*/ 7701956 w 11341817"/>
                <a:gd name="connsiteY614" fmla="*/ 25009 h 6262453"/>
                <a:gd name="connsiteX615" fmla="*/ 7777842 w 11341817"/>
                <a:gd name="connsiteY615" fmla="*/ 12616 h 6262453"/>
                <a:gd name="connsiteX616" fmla="*/ 7498093 w 11341817"/>
                <a:gd name="connsiteY616" fmla="*/ 12616 h 6262453"/>
                <a:gd name="connsiteX617" fmla="*/ 7581291 w 11341817"/>
                <a:gd name="connsiteY617" fmla="*/ 12616 h 6262453"/>
                <a:gd name="connsiteX618" fmla="*/ 7695783 w 11341817"/>
                <a:gd name="connsiteY618" fmla="*/ 108274 h 6262453"/>
                <a:gd name="connsiteX619" fmla="*/ 7517019 w 11341817"/>
                <a:gd name="connsiteY619" fmla="*/ 108274 h 6262453"/>
                <a:gd name="connsiteX620" fmla="*/ 7492861 w 11341817"/>
                <a:gd name="connsiteY620" fmla="*/ 87569 h 6262453"/>
                <a:gd name="connsiteX621" fmla="*/ 7421983 w 11341817"/>
                <a:gd name="connsiteY621" fmla="*/ 24082 h 6262453"/>
                <a:gd name="connsiteX622" fmla="*/ 7498093 w 11341817"/>
                <a:gd name="connsiteY622" fmla="*/ 12616 h 6262453"/>
                <a:gd name="connsiteX623" fmla="*/ 6670998 w 11341817"/>
                <a:gd name="connsiteY623" fmla="*/ 12616 h 6262453"/>
                <a:gd name="connsiteX624" fmla="*/ 6854489 w 11341817"/>
                <a:gd name="connsiteY624" fmla="*/ 96644 h 6262453"/>
                <a:gd name="connsiteX625" fmla="*/ 6868226 w 11341817"/>
                <a:gd name="connsiteY625" fmla="*/ 108274 h 6262453"/>
                <a:gd name="connsiteX626" fmla="*/ 6687702 w 11341817"/>
                <a:gd name="connsiteY626" fmla="*/ 108274 h 6262453"/>
                <a:gd name="connsiteX627" fmla="*/ 6645488 w 11341817"/>
                <a:gd name="connsiteY627" fmla="*/ 73196 h 6262453"/>
                <a:gd name="connsiteX628" fmla="*/ 6585163 w 11341817"/>
                <a:gd name="connsiteY628" fmla="*/ 15791 h 6262453"/>
                <a:gd name="connsiteX629" fmla="*/ 6670998 w 11341817"/>
                <a:gd name="connsiteY629" fmla="*/ 12616 h 6262453"/>
                <a:gd name="connsiteX630" fmla="*/ 6391431 w 11341817"/>
                <a:gd name="connsiteY630" fmla="*/ 12616 h 6262453"/>
                <a:gd name="connsiteX631" fmla="*/ 6477139 w 11341817"/>
                <a:gd name="connsiteY631" fmla="*/ 12616 h 6262453"/>
                <a:gd name="connsiteX632" fmla="*/ 6590619 w 11341817"/>
                <a:gd name="connsiteY632" fmla="*/ 108274 h 6262453"/>
                <a:gd name="connsiteX633" fmla="*/ 6412676 w 11341817"/>
                <a:gd name="connsiteY633" fmla="*/ 108274 h 6262453"/>
                <a:gd name="connsiteX634" fmla="*/ 6406912 w 11341817"/>
                <a:gd name="connsiteY634" fmla="*/ 103310 h 6262453"/>
                <a:gd name="connsiteX635" fmla="*/ 6330835 w 11341817"/>
                <a:gd name="connsiteY635" fmla="*/ 36951 h 6262453"/>
                <a:gd name="connsiteX636" fmla="*/ 6391431 w 11341817"/>
                <a:gd name="connsiteY636" fmla="*/ 12616 h 6262453"/>
                <a:gd name="connsiteX637" fmla="*/ 6116282 w 11341817"/>
                <a:gd name="connsiteY637" fmla="*/ 12616 h 6262453"/>
                <a:gd name="connsiteX638" fmla="*/ 6240401 w 11341817"/>
                <a:gd name="connsiteY638" fmla="*/ 47541 h 6262453"/>
                <a:gd name="connsiteX639" fmla="*/ 6286826 w 11341817"/>
                <a:gd name="connsiteY639" fmla="*/ 87130 h 6262453"/>
                <a:gd name="connsiteX640" fmla="*/ 6312280 w 11341817"/>
                <a:gd name="connsiteY640" fmla="*/ 108274 h 6262453"/>
                <a:gd name="connsiteX641" fmla="*/ 6132878 w 11341817"/>
                <a:gd name="connsiteY641" fmla="*/ 108274 h 6262453"/>
                <a:gd name="connsiteX642" fmla="*/ 6081527 w 11341817"/>
                <a:gd name="connsiteY642" fmla="*/ 63847 h 6262453"/>
                <a:gd name="connsiteX643" fmla="*/ 6032096 w 11341817"/>
                <a:gd name="connsiteY643" fmla="*/ 18230 h 6262453"/>
                <a:gd name="connsiteX644" fmla="*/ 6116282 w 11341817"/>
                <a:gd name="connsiteY644" fmla="*/ 12616 h 6262453"/>
                <a:gd name="connsiteX645" fmla="*/ 5286281 w 11341817"/>
                <a:gd name="connsiteY645" fmla="*/ 12616 h 6262453"/>
                <a:gd name="connsiteX646" fmla="*/ 5451961 w 11341817"/>
                <a:gd name="connsiteY646" fmla="*/ 83565 h 6262453"/>
                <a:gd name="connsiteX647" fmla="*/ 5482096 w 11341817"/>
                <a:gd name="connsiteY647" fmla="*/ 108274 h 6262453"/>
                <a:gd name="connsiteX648" fmla="*/ 5308804 w 11341817"/>
                <a:gd name="connsiteY648" fmla="*/ 108274 h 6262453"/>
                <a:gd name="connsiteX649" fmla="*/ 5267668 w 11341817"/>
                <a:gd name="connsiteY649" fmla="*/ 72566 h 6262453"/>
                <a:gd name="connsiteX650" fmla="*/ 5206596 w 11341817"/>
                <a:gd name="connsiteY650" fmla="*/ 18062 h 6262453"/>
                <a:gd name="connsiteX651" fmla="*/ 5286281 w 11341817"/>
                <a:gd name="connsiteY651" fmla="*/ 12616 h 6262453"/>
                <a:gd name="connsiteX652" fmla="*/ 11099270 w 11341817"/>
                <a:gd name="connsiteY652" fmla="*/ 12615 h 6262453"/>
                <a:gd name="connsiteX653" fmla="*/ 11252931 w 11341817"/>
                <a:gd name="connsiteY653" fmla="*/ 72939 h 6262453"/>
                <a:gd name="connsiteX654" fmla="*/ 11328402 w 11341817"/>
                <a:gd name="connsiteY654" fmla="*/ 133264 h 6262453"/>
                <a:gd name="connsiteX655" fmla="*/ 11321646 w 11341817"/>
                <a:gd name="connsiteY655" fmla="*/ 283459 h 6262453"/>
                <a:gd name="connsiteX656" fmla="*/ 11186337 w 11341817"/>
                <a:gd name="connsiteY656" fmla="*/ 167353 h 6262453"/>
                <a:gd name="connsiteX657" fmla="*/ 11186337 w 11341817"/>
                <a:gd name="connsiteY657" fmla="*/ 108274 h 6262453"/>
                <a:gd name="connsiteX658" fmla="*/ 11118003 w 11341817"/>
                <a:gd name="connsiteY658" fmla="*/ 108274 h 6262453"/>
                <a:gd name="connsiteX659" fmla="*/ 11110239 w 11341817"/>
                <a:gd name="connsiteY659" fmla="*/ 101545 h 6262453"/>
                <a:gd name="connsiteX660" fmla="*/ 11018963 w 11341817"/>
                <a:gd name="connsiteY660" fmla="*/ 17267 h 6262453"/>
                <a:gd name="connsiteX661" fmla="*/ 11099270 w 11341817"/>
                <a:gd name="connsiteY661" fmla="*/ 12615 h 6262453"/>
                <a:gd name="connsiteX662" fmla="*/ 10544498 w 11341817"/>
                <a:gd name="connsiteY662" fmla="*/ 12615 h 6262453"/>
                <a:gd name="connsiteX663" fmla="*/ 10695899 w 11341817"/>
                <a:gd name="connsiteY663" fmla="*/ 70703 h 6262453"/>
                <a:gd name="connsiteX664" fmla="*/ 10741488 w 11341817"/>
                <a:gd name="connsiteY664" fmla="*/ 108274 h 6262453"/>
                <a:gd name="connsiteX665" fmla="*/ 10560826 w 11341817"/>
                <a:gd name="connsiteY665" fmla="*/ 108274 h 6262453"/>
                <a:gd name="connsiteX666" fmla="*/ 10528324 w 11341817"/>
                <a:gd name="connsiteY666" fmla="*/ 80865 h 6262453"/>
                <a:gd name="connsiteX667" fmla="*/ 10458696 w 11341817"/>
                <a:gd name="connsiteY667" fmla="*/ 15790 h 6262453"/>
                <a:gd name="connsiteX668" fmla="*/ 10544498 w 11341817"/>
                <a:gd name="connsiteY668" fmla="*/ 12615 h 6262453"/>
                <a:gd name="connsiteX669" fmla="*/ 10267535 w 11341817"/>
                <a:gd name="connsiteY669" fmla="*/ 12615 h 6262453"/>
                <a:gd name="connsiteX670" fmla="*/ 10350074 w 11341817"/>
                <a:gd name="connsiteY670" fmla="*/ 12615 h 6262453"/>
                <a:gd name="connsiteX671" fmla="*/ 10463850 w 11341817"/>
                <a:gd name="connsiteY671" fmla="*/ 108274 h 6262453"/>
                <a:gd name="connsiteX672" fmla="*/ 10286244 w 11341817"/>
                <a:gd name="connsiteY672" fmla="*/ 108274 h 6262453"/>
                <a:gd name="connsiteX673" fmla="*/ 10280832 w 11341817"/>
                <a:gd name="connsiteY673" fmla="*/ 103617 h 6262453"/>
                <a:gd name="connsiteX674" fmla="*/ 10184996 w 11341817"/>
                <a:gd name="connsiteY674" fmla="*/ 18276 h 6262453"/>
                <a:gd name="connsiteX675" fmla="*/ 10267535 w 11341817"/>
                <a:gd name="connsiteY675" fmla="*/ 12615 h 6262453"/>
                <a:gd name="connsiteX676" fmla="*/ 9989191 w 11341817"/>
                <a:gd name="connsiteY676" fmla="*/ 12615 h 6262453"/>
                <a:gd name="connsiteX677" fmla="*/ 10072787 w 11341817"/>
                <a:gd name="connsiteY677" fmla="*/ 12615 h 6262453"/>
                <a:gd name="connsiteX678" fmla="*/ 10185801 w 11341817"/>
                <a:gd name="connsiteY678" fmla="*/ 108274 h 6262453"/>
                <a:gd name="connsiteX679" fmla="*/ 10006320 w 11341817"/>
                <a:gd name="connsiteY679" fmla="*/ 108274 h 6262453"/>
                <a:gd name="connsiteX680" fmla="*/ 10004648 w 11341817"/>
                <a:gd name="connsiteY680" fmla="*/ 106861 h 6262453"/>
                <a:gd name="connsiteX681" fmla="*/ 9905596 w 11341817"/>
                <a:gd name="connsiteY681" fmla="*/ 18467 h 6262453"/>
                <a:gd name="connsiteX682" fmla="*/ 9989191 w 11341817"/>
                <a:gd name="connsiteY682" fmla="*/ 12615 h 6262453"/>
                <a:gd name="connsiteX683" fmla="*/ 9160317 w 11341817"/>
                <a:gd name="connsiteY683" fmla="*/ 12615 h 6262453"/>
                <a:gd name="connsiteX684" fmla="*/ 9336398 w 11341817"/>
                <a:gd name="connsiteY684" fmla="*/ 91990 h 6262453"/>
                <a:gd name="connsiteX685" fmla="*/ 9355976 w 11341817"/>
                <a:gd name="connsiteY685" fmla="*/ 108274 h 6262453"/>
                <a:gd name="connsiteX686" fmla="*/ 9181627 w 11341817"/>
                <a:gd name="connsiteY686" fmla="*/ 108274 h 6262453"/>
                <a:gd name="connsiteX687" fmla="*/ 9155280 w 11341817"/>
                <a:gd name="connsiteY687" fmla="*/ 85420 h 6262453"/>
                <a:gd name="connsiteX688" fmla="*/ 9080096 w 11341817"/>
                <a:gd name="connsiteY688" fmla="*/ 18017 h 6262453"/>
                <a:gd name="connsiteX689" fmla="*/ 9160317 w 11341817"/>
                <a:gd name="connsiteY689" fmla="*/ 12615 h 6262453"/>
                <a:gd name="connsiteX690" fmla="*/ 8883235 w 11341817"/>
                <a:gd name="connsiteY690" fmla="*/ 12615 h 6262453"/>
                <a:gd name="connsiteX691" fmla="*/ 8965774 w 11341817"/>
                <a:gd name="connsiteY691" fmla="*/ 12615 h 6262453"/>
                <a:gd name="connsiteX692" fmla="*/ 9079442 w 11341817"/>
                <a:gd name="connsiteY692" fmla="*/ 108274 h 6262453"/>
                <a:gd name="connsiteX693" fmla="*/ 8901859 w 11341817"/>
                <a:gd name="connsiteY693" fmla="*/ 108274 h 6262453"/>
                <a:gd name="connsiteX694" fmla="*/ 8887773 w 11341817"/>
                <a:gd name="connsiteY694" fmla="*/ 96141 h 6262453"/>
                <a:gd name="connsiteX695" fmla="*/ 8800696 w 11341817"/>
                <a:gd name="connsiteY695" fmla="*/ 18265 h 6262453"/>
                <a:gd name="connsiteX696" fmla="*/ 8883235 w 11341817"/>
                <a:gd name="connsiteY696" fmla="*/ 12615 h 6262453"/>
                <a:gd name="connsiteX697" fmla="*/ 8052204 w 11341817"/>
                <a:gd name="connsiteY697" fmla="*/ 12615 h 6262453"/>
                <a:gd name="connsiteX698" fmla="*/ 8226589 w 11341817"/>
                <a:gd name="connsiteY698" fmla="*/ 87665 h 6262453"/>
                <a:gd name="connsiteX699" fmla="*/ 8250888 w 11341817"/>
                <a:gd name="connsiteY699" fmla="*/ 108274 h 6262453"/>
                <a:gd name="connsiteX700" fmla="*/ 8071772 w 11341817"/>
                <a:gd name="connsiteY700" fmla="*/ 108274 h 6262453"/>
                <a:gd name="connsiteX701" fmla="*/ 8031023 w 11341817"/>
                <a:gd name="connsiteY701" fmla="*/ 73067 h 6262453"/>
                <a:gd name="connsiteX702" fmla="*/ 7970963 w 11341817"/>
                <a:gd name="connsiteY702" fmla="*/ 17676 h 6262453"/>
                <a:gd name="connsiteX703" fmla="*/ 8052204 w 11341817"/>
                <a:gd name="connsiteY703" fmla="*/ 12615 h 6262453"/>
                <a:gd name="connsiteX704" fmla="*/ 11320588 w 11341817"/>
                <a:gd name="connsiteY704" fmla="*/ 12614 h 6262453"/>
                <a:gd name="connsiteX705" fmla="*/ 11340696 w 11341817"/>
                <a:gd name="connsiteY705" fmla="*/ 32722 h 6262453"/>
                <a:gd name="connsiteX706" fmla="*/ 11305507 w 11341817"/>
                <a:gd name="connsiteY706" fmla="*/ 27695 h 6262453"/>
                <a:gd name="connsiteX707" fmla="*/ 11320588 w 11341817"/>
                <a:gd name="connsiteY707" fmla="*/ 12614 h 6262453"/>
                <a:gd name="connsiteX708" fmla="*/ 2824262 w 11341817"/>
                <a:gd name="connsiteY708" fmla="*/ 10300 h 6262453"/>
                <a:gd name="connsiteX709" fmla="*/ 2960044 w 11341817"/>
                <a:gd name="connsiteY709" fmla="*/ 84255 h 6262453"/>
                <a:gd name="connsiteX710" fmla="*/ 2990084 w 11341817"/>
                <a:gd name="connsiteY710" fmla="*/ 108274 h 6262453"/>
                <a:gd name="connsiteX711" fmla="*/ 2815911 w 11341817"/>
                <a:gd name="connsiteY711" fmla="*/ 108274 h 6262453"/>
                <a:gd name="connsiteX712" fmla="*/ 2796764 w 11341817"/>
                <a:gd name="connsiteY712" fmla="*/ 92057 h 6262453"/>
                <a:gd name="connsiteX713" fmla="*/ 2752184 w 11341817"/>
                <a:gd name="connsiteY713" fmla="*/ 54712 h 6262453"/>
                <a:gd name="connsiteX714" fmla="*/ 2717404 w 11341817"/>
                <a:gd name="connsiteY714" fmla="*/ 19787 h 6262453"/>
                <a:gd name="connsiteX715" fmla="*/ 2795366 w 11341817"/>
                <a:gd name="connsiteY715" fmla="*/ 12617 h 6262453"/>
                <a:gd name="connsiteX716" fmla="*/ 2824262 w 11341817"/>
                <a:gd name="connsiteY716" fmla="*/ 10300 h 6262453"/>
                <a:gd name="connsiteX717" fmla="*/ 4178479 w 11341817"/>
                <a:gd name="connsiteY717" fmla="*/ 6377 h 6262453"/>
                <a:gd name="connsiteX718" fmla="*/ 4267798 w 11341817"/>
                <a:gd name="connsiteY718" fmla="*/ 16196 h 6262453"/>
                <a:gd name="connsiteX719" fmla="*/ 4354117 w 11341817"/>
                <a:gd name="connsiteY719" fmla="*/ 87814 h 6262453"/>
                <a:gd name="connsiteX720" fmla="*/ 4378282 w 11341817"/>
                <a:gd name="connsiteY720" fmla="*/ 108274 h 6262453"/>
                <a:gd name="connsiteX721" fmla="*/ 4197382 w 11341817"/>
                <a:gd name="connsiteY721" fmla="*/ 108274 h 6262453"/>
                <a:gd name="connsiteX722" fmla="*/ 4160060 w 11341817"/>
                <a:gd name="connsiteY722" fmla="*/ 75828 h 6262453"/>
                <a:gd name="connsiteX723" fmla="*/ 4097464 w 11341817"/>
                <a:gd name="connsiteY723" fmla="*/ 17047 h 6262453"/>
                <a:gd name="connsiteX724" fmla="*/ 4178479 w 11341817"/>
                <a:gd name="connsiteY724" fmla="*/ 6377 h 6262453"/>
                <a:gd name="connsiteX725" fmla="*/ 5876788 w 11341817"/>
                <a:gd name="connsiteY725" fmla="*/ 4704 h 6262453"/>
                <a:gd name="connsiteX726" fmla="*/ 5944399 w 11341817"/>
                <a:gd name="connsiteY726" fmla="*/ 28948 h 6262453"/>
                <a:gd name="connsiteX727" fmla="*/ 5978645 w 11341817"/>
                <a:gd name="connsiteY727" fmla="*/ 58033 h 6262453"/>
                <a:gd name="connsiteX728" fmla="*/ 6037897 w 11341817"/>
                <a:gd name="connsiteY728" fmla="*/ 108274 h 6262453"/>
                <a:gd name="connsiteX729" fmla="*/ 5862315 w 11341817"/>
                <a:gd name="connsiteY729" fmla="*/ 108274 h 6262453"/>
                <a:gd name="connsiteX730" fmla="*/ 5839669 w 11341817"/>
                <a:gd name="connsiteY730" fmla="*/ 88575 h 6262453"/>
                <a:gd name="connsiteX731" fmla="*/ 5761163 w 11341817"/>
                <a:gd name="connsiteY731" fmla="*/ 17558 h 6262453"/>
                <a:gd name="connsiteX732" fmla="*/ 5837363 w 11341817"/>
                <a:gd name="connsiteY732" fmla="*/ 6723 h 6262453"/>
                <a:gd name="connsiteX733" fmla="*/ 5876788 w 11341817"/>
                <a:gd name="connsiteY733" fmla="*/ 4704 h 6262453"/>
                <a:gd name="connsiteX734" fmla="*/ 4806547 w 11341817"/>
                <a:gd name="connsiteY734" fmla="*/ 1194 h 6262453"/>
                <a:gd name="connsiteX735" fmla="*/ 4931931 w 11341817"/>
                <a:gd name="connsiteY735" fmla="*/ 108274 h 6262453"/>
                <a:gd name="connsiteX736" fmla="*/ 4749785 w 11341817"/>
                <a:gd name="connsiteY736" fmla="*/ 108274 h 6262453"/>
                <a:gd name="connsiteX737" fmla="*/ 4716790 w 11341817"/>
                <a:gd name="connsiteY737" fmla="*/ 80154 h 6262453"/>
                <a:gd name="connsiteX738" fmla="*/ 4647797 w 11341817"/>
                <a:gd name="connsiteY738" fmla="*/ 17112 h 6262453"/>
                <a:gd name="connsiteX739" fmla="*/ 4727172 w 11341817"/>
                <a:gd name="connsiteY739" fmla="*/ 6906 h 6262453"/>
                <a:gd name="connsiteX740" fmla="*/ 755256 w 11341817"/>
                <a:gd name="connsiteY740" fmla="*/ 1001 h 6262453"/>
                <a:gd name="connsiteX741" fmla="*/ 941496 w 11341817"/>
                <a:gd name="connsiteY741" fmla="*/ 12618 h 6262453"/>
                <a:gd name="connsiteX742" fmla="*/ 1055390 w 11341817"/>
                <a:gd name="connsiteY742" fmla="*/ 108274 h 6262453"/>
                <a:gd name="connsiteX743" fmla="*/ 877426 w 11341817"/>
                <a:gd name="connsiteY743" fmla="*/ 108274 h 6262453"/>
                <a:gd name="connsiteX744" fmla="*/ 846112 w 11341817"/>
                <a:gd name="connsiteY744" fmla="*/ 81310 h 6262453"/>
                <a:gd name="connsiteX745" fmla="*/ 812406 w 11341817"/>
                <a:gd name="connsiteY745" fmla="*/ 51844 h 6262453"/>
                <a:gd name="connsiteX746" fmla="*/ 5632047 w 11341817"/>
                <a:gd name="connsiteY746" fmla="*/ 589 h 6262453"/>
                <a:gd name="connsiteX747" fmla="*/ 5759675 w 11341817"/>
                <a:gd name="connsiteY747" fmla="*/ 108274 h 6262453"/>
                <a:gd name="connsiteX748" fmla="*/ 5582639 w 11341817"/>
                <a:gd name="connsiteY748" fmla="*/ 108274 h 6262453"/>
                <a:gd name="connsiteX749" fmla="*/ 5547303 w 11341817"/>
                <a:gd name="connsiteY749" fmla="*/ 78222 h 6262453"/>
                <a:gd name="connsiteX750" fmla="*/ 5481764 w 11341817"/>
                <a:gd name="connsiteY750" fmla="*/ 17191 h 6262453"/>
                <a:gd name="connsiteX751" fmla="*/ 5557965 w 11341817"/>
                <a:gd name="connsiteY751" fmla="*/ 6602 h 6262453"/>
                <a:gd name="connsiteX752" fmla="*/ 9505546 w 11341817"/>
                <a:gd name="connsiteY752" fmla="*/ 515 h 6262453"/>
                <a:gd name="connsiteX753" fmla="*/ 9613496 w 11341817"/>
                <a:gd name="connsiteY753" fmla="*/ 91195 h 6262453"/>
                <a:gd name="connsiteX754" fmla="*/ 9633797 w 11341817"/>
                <a:gd name="connsiteY754" fmla="*/ 108274 h 6262453"/>
                <a:gd name="connsiteX755" fmla="*/ 9455009 w 11341817"/>
                <a:gd name="connsiteY755" fmla="*/ 108274 h 6262453"/>
                <a:gd name="connsiteX756" fmla="*/ 9437361 w 11341817"/>
                <a:gd name="connsiteY756" fmla="*/ 92989 h 6262453"/>
                <a:gd name="connsiteX757" fmla="*/ 9355263 w 11341817"/>
                <a:gd name="connsiteY757" fmla="*/ 17058 h 6262453"/>
                <a:gd name="connsiteX758" fmla="*/ 9431463 w 11341817"/>
                <a:gd name="connsiteY758" fmla="*/ 6565 h 6262453"/>
                <a:gd name="connsiteX759" fmla="*/ 7295746 w 11341817"/>
                <a:gd name="connsiteY759" fmla="*/ 502 h 6262453"/>
                <a:gd name="connsiteX760" fmla="*/ 7422422 w 11341817"/>
                <a:gd name="connsiteY760" fmla="*/ 108274 h 6262453"/>
                <a:gd name="connsiteX761" fmla="*/ 7242486 w 11341817"/>
                <a:gd name="connsiteY761" fmla="*/ 108274 h 6262453"/>
                <a:gd name="connsiteX762" fmla="*/ 7199332 w 11341817"/>
                <a:gd name="connsiteY762" fmla="*/ 71162 h 6262453"/>
                <a:gd name="connsiteX763" fmla="*/ 7156046 w 11341817"/>
                <a:gd name="connsiteY763" fmla="*/ 33758 h 6262453"/>
                <a:gd name="connsiteX764" fmla="*/ 7117946 w 11341817"/>
                <a:gd name="connsiteY764" fmla="*/ 719 h 6262453"/>
                <a:gd name="connsiteX765" fmla="*/ 10889846 w 11341817"/>
                <a:gd name="connsiteY765" fmla="*/ 490 h 6262453"/>
                <a:gd name="connsiteX766" fmla="*/ 11016476 w 11341817"/>
                <a:gd name="connsiteY766" fmla="*/ 108274 h 6262453"/>
                <a:gd name="connsiteX767" fmla="*/ 10839716 w 11341817"/>
                <a:gd name="connsiteY767" fmla="*/ 108274 h 6262453"/>
                <a:gd name="connsiteX768" fmla="*/ 10792162 w 11341817"/>
                <a:gd name="connsiteY768" fmla="*/ 66976 h 6262453"/>
                <a:gd name="connsiteX769" fmla="*/ 10739563 w 11341817"/>
                <a:gd name="connsiteY769" fmla="*/ 17754 h 6262453"/>
                <a:gd name="connsiteX770" fmla="*/ 10815763 w 11341817"/>
                <a:gd name="connsiteY770" fmla="*/ 6552 h 6262453"/>
                <a:gd name="connsiteX771" fmla="*/ 374256 w 11341817"/>
                <a:gd name="connsiteY771" fmla="*/ 442 h 6262453"/>
                <a:gd name="connsiteX772" fmla="*/ 502034 w 11341817"/>
                <a:gd name="connsiteY772" fmla="*/ 108274 h 6262453"/>
                <a:gd name="connsiteX773" fmla="*/ 322740 w 11341817"/>
                <a:gd name="connsiteY773" fmla="*/ 108274 h 6262453"/>
                <a:gd name="connsiteX774" fmla="*/ 276676 w 11341817"/>
                <a:gd name="connsiteY774" fmla="*/ 68042 h 6262453"/>
                <a:gd name="connsiteX775" fmla="*/ 229439 w 11341817"/>
                <a:gd name="connsiteY775" fmla="*/ 22143 h 6262453"/>
                <a:gd name="connsiteX776" fmla="*/ 301631 w 11341817"/>
                <a:gd name="connsiteY776" fmla="*/ 6530 h 6262453"/>
                <a:gd name="connsiteX777" fmla="*/ 3244455 w 11341817"/>
                <a:gd name="connsiteY777" fmla="*/ 277 h 6262453"/>
                <a:gd name="connsiteX778" fmla="*/ 3422255 w 11341817"/>
                <a:gd name="connsiteY778" fmla="*/ 503 h 6262453"/>
                <a:gd name="connsiteX779" fmla="*/ 3548871 w 11341817"/>
                <a:gd name="connsiteY779" fmla="*/ 108274 h 6262453"/>
                <a:gd name="connsiteX780" fmla="*/ 3369471 w 11341817"/>
                <a:gd name="connsiteY780" fmla="*/ 108274 h 6262453"/>
                <a:gd name="connsiteX781" fmla="*/ 3339403 w 11341817"/>
                <a:gd name="connsiteY781" fmla="*/ 82430 h 6262453"/>
                <a:gd name="connsiteX782" fmla="*/ 3307955 w 11341817"/>
                <a:gd name="connsiteY782" fmla="*/ 55286 h 6262453"/>
                <a:gd name="connsiteX783" fmla="*/ 8502246 w 11341817"/>
                <a:gd name="connsiteY783" fmla="*/ 275 h 6262453"/>
                <a:gd name="connsiteX784" fmla="*/ 8687086 w 11341817"/>
                <a:gd name="connsiteY784" fmla="*/ 12615 h 6262453"/>
                <a:gd name="connsiteX785" fmla="*/ 8801753 w 11341817"/>
                <a:gd name="connsiteY785" fmla="*/ 108274 h 6262453"/>
                <a:gd name="connsiteX786" fmla="*/ 8627327 w 11341817"/>
                <a:gd name="connsiteY786" fmla="*/ 108274 h 6262453"/>
                <a:gd name="connsiteX787" fmla="*/ 8621058 w 11341817"/>
                <a:gd name="connsiteY787" fmla="*/ 102911 h 6262453"/>
                <a:gd name="connsiteX788" fmla="*/ 8565746 w 11341817"/>
                <a:gd name="connsiteY788" fmla="*/ 55425 h 6262453"/>
                <a:gd name="connsiteX789" fmla="*/ 2037955 w 11341817"/>
                <a:gd name="connsiteY789" fmla="*/ 262 h 6262453"/>
                <a:gd name="connsiteX790" fmla="*/ 2164609 w 11341817"/>
                <a:gd name="connsiteY790" fmla="*/ 108274 h 6262453"/>
                <a:gd name="connsiteX791" fmla="*/ 1983994 w 11341817"/>
                <a:gd name="connsiteY791" fmla="*/ 108274 h 6262453"/>
                <a:gd name="connsiteX792" fmla="*/ 1967835 w 11341817"/>
                <a:gd name="connsiteY792" fmla="*/ 94499 h 6262453"/>
                <a:gd name="connsiteX793" fmla="*/ 1892258 w 11341817"/>
                <a:gd name="connsiteY793" fmla="*/ 29677 h 6262453"/>
                <a:gd name="connsiteX794" fmla="*/ 1955760 w 11341817"/>
                <a:gd name="connsiteY794" fmla="*/ 6439 h 6262453"/>
                <a:gd name="connsiteX795" fmla="*/ 3142855 w 11341817"/>
                <a:gd name="connsiteY795" fmla="*/ 191 h 6262453"/>
                <a:gd name="connsiteX796" fmla="*/ 3270139 w 11341817"/>
                <a:gd name="connsiteY796" fmla="*/ 108274 h 6262453"/>
                <a:gd name="connsiteX797" fmla="*/ 3093452 w 11341817"/>
                <a:gd name="connsiteY797" fmla="*/ 108274 h 6262453"/>
                <a:gd name="connsiteX798" fmla="*/ 3042137 w 11341817"/>
                <a:gd name="connsiteY798" fmla="*/ 63591 h 6262453"/>
                <a:gd name="connsiteX799" fmla="*/ 2992572 w 11341817"/>
                <a:gd name="connsiteY799" fmla="*/ 17585 h 6262453"/>
                <a:gd name="connsiteX800" fmla="*/ 3068772 w 11341817"/>
                <a:gd name="connsiteY800" fmla="*/ 6404 h 6262453"/>
                <a:gd name="connsiteX801" fmla="*/ 1758560 w 11341817"/>
                <a:gd name="connsiteY801" fmla="*/ 172 h 6262453"/>
                <a:gd name="connsiteX802" fmla="*/ 1860157 w 11341817"/>
                <a:gd name="connsiteY802" fmla="*/ 85363 h 6262453"/>
                <a:gd name="connsiteX803" fmla="*/ 1887377 w 11341817"/>
                <a:gd name="connsiteY803" fmla="*/ 108274 h 6262453"/>
                <a:gd name="connsiteX804" fmla="*/ 1708927 w 11341817"/>
                <a:gd name="connsiteY804" fmla="*/ 108274 h 6262453"/>
                <a:gd name="connsiteX805" fmla="*/ 1687351 w 11341817"/>
                <a:gd name="connsiteY805" fmla="*/ 89572 h 6262453"/>
                <a:gd name="connsiteX806" fmla="*/ 1608273 w 11341817"/>
                <a:gd name="connsiteY806" fmla="*/ 17578 h 6262453"/>
                <a:gd name="connsiteX807" fmla="*/ 1684474 w 11341817"/>
                <a:gd name="connsiteY807" fmla="*/ 6395 h 6262453"/>
                <a:gd name="connsiteX808" fmla="*/ 653656 w 11341817"/>
                <a:gd name="connsiteY808" fmla="*/ 42 h 6262453"/>
                <a:gd name="connsiteX809" fmla="*/ 774306 w 11341817"/>
                <a:gd name="connsiteY809" fmla="*/ 103478 h 6262453"/>
                <a:gd name="connsiteX810" fmla="*/ 779923 w 11341817"/>
                <a:gd name="connsiteY810" fmla="*/ 108274 h 6262453"/>
                <a:gd name="connsiteX811" fmla="*/ 605181 w 11341817"/>
                <a:gd name="connsiteY811" fmla="*/ 108274 h 6262453"/>
                <a:gd name="connsiteX812" fmla="*/ 591701 w 11341817"/>
                <a:gd name="connsiteY812" fmla="*/ 96559 h 6262453"/>
                <a:gd name="connsiteX813" fmla="*/ 503373 w 11341817"/>
                <a:gd name="connsiteY813" fmla="*/ 17452 h 6262453"/>
                <a:gd name="connsiteX814" fmla="*/ 579573 w 11341817"/>
                <a:gd name="connsiteY814" fmla="*/ 6330 h 6262453"/>
                <a:gd name="connsiteX815" fmla="*/ 7016346 w 11341817"/>
                <a:gd name="connsiteY815" fmla="*/ 40 h 6262453"/>
                <a:gd name="connsiteX816" fmla="*/ 7131967 w 11341817"/>
                <a:gd name="connsiteY816" fmla="*/ 98403 h 6262453"/>
                <a:gd name="connsiteX817" fmla="*/ 7143587 w 11341817"/>
                <a:gd name="connsiteY817" fmla="*/ 108274 h 6262453"/>
                <a:gd name="connsiteX818" fmla="*/ 6967434 w 11341817"/>
                <a:gd name="connsiteY818" fmla="*/ 108274 h 6262453"/>
                <a:gd name="connsiteX819" fmla="*/ 6937091 w 11341817"/>
                <a:gd name="connsiteY819" fmla="*/ 81864 h 6262453"/>
                <a:gd name="connsiteX820" fmla="*/ 6866063 w 11341817"/>
                <a:gd name="connsiteY820" fmla="*/ 17600 h 6262453"/>
                <a:gd name="connsiteX821" fmla="*/ 6942263 w 11341817"/>
                <a:gd name="connsiteY821" fmla="*/ 6328 h 6262453"/>
                <a:gd name="connsiteX822" fmla="*/ 9784946 w 11341817"/>
                <a:gd name="connsiteY822" fmla="*/ 39 h 6262453"/>
                <a:gd name="connsiteX823" fmla="*/ 9899753 w 11341817"/>
                <a:gd name="connsiteY823" fmla="*/ 98402 h 6262453"/>
                <a:gd name="connsiteX824" fmla="*/ 9911323 w 11341817"/>
                <a:gd name="connsiteY824" fmla="*/ 108274 h 6262453"/>
                <a:gd name="connsiteX825" fmla="*/ 9731879 w 11341817"/>
                <a:gd name="connsiteY825" fmla="*/ 108274 h 6262453"/>
                <a:gd name="connsiteX826" fmla="*/ 9717137 w 11341817"/>
                <a:gd name="connsiteY826" fmla="*/ 95706 h 6262453"/>
                <a:gd name="connsiteX827" fmla="*/ 9632999 w 11341817"/>
                <a:gd name="connsiteY827" fmla="*/ 23647 h 6262453"/>
                <a:gd name="connsiteX828" fmla="*/ 9702849 w 11341817"/>
                <a:gd name="connsiteY828" fmla="*/ 6327 h 6262453"/>
                <a:gd name="connsiteX829" fmla="*/ 4527147 w 11341817"/>
                <a:gd name="connsiteY829" fmla="*/ 19 h 6262453"/>
                <a:gd name="connsiteX830" fmla="*/ 4654399 w 11341817"/>
                <a:gd name="connsiteY830" fmla="*/ 108274 h 6262453"/>
                <a:gd name="connsiteX831" fmla="*/ 4477840 w 11341817"/>
                <a:gd name="connsiteY831" fmla="*/ 108274 h 6262453"/>
                <a:gd name="connsiteX832" fmla="*/ 4444565 w 11341817"/>
                <a:gd name="connsiteY832" fmla="*/ 79201 h 6262453"/>
                <a:gd name="connsiteX833" fmla="*/ 4376864 w 11341817"/>
                <a:gd name="connsiteY833" fmla="*/ 17228 h 6262453"/>
                <a:gd name="connsiteX834" fmla="*/ 4453064 w 11341817"/>
                <a:gd name="connsiteY834" fmla="*/ 6318 h 6262453"/>
                <a:gd name="connsiteX835" fmla="*/ 8400646 w 11341817"/>
                <a:gd name="connsiteY835" fmla="*/ 0 h 6262453"/>
                <a:gd name="connsiteX836" fmla="*/ 8527888 w 11341817"/>
                <a:gd name="connsiteY836" fmla="*/ 108274 h 6262453"/>
                <a:gd name="connsiteX837" fmla="*/ 8351068 w 11341817"/>
                <a:gd name="connsiteY837" fmla="*/ 108274 h 6262453"/>
                <a:gd name="connsiteX838" fmla="*/ 8298407 w 11341817"/>
                <a:gd name="connsiteY838" fmla="*/ 62402 h 6262453"/>
                <a:gd name="connsiteX839" fmla="*/ 8250363 w 11341817"/>
                <a:gd name="connsiteY839" fmla="*/ 17510 h 6262453"/>
                <a:gd name="connsiteX840" fmla="*/ 8326563 w 11341817"/>
                <a:gd name="connsiteY840" fmla="*/ 6307 h 6262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</a:cxnLst>
              <a:rect l="l" t="t" r="r" b="b"/>
              <a:pathLst>
                <a:path w="11341817" h="6262453">
                  <a:moveTo>
                    <a:pt x="10761333" y="6154180"/>
                  </a:moveTo>
                  <a:lnTo>
                    <a:pt x="10939153" y="6154180"/>
                  </a:lnTo>
                  <a:lnTo>
                    <a:pt x="11041998" y="6241962"/>
                  </a:lnTo>
                  <a:lnTo>
                    <a:pt x="10888693" y="6262054"/>
                  </a:lnTo>
                  <a:close/>
                  <a:moveTo>
                    <a:pt x="10485236" y="6154180"/>
                  </a:moveTo>
                  <a:lnTo>
                    <a:pt x="10663371" y="6154180"/>
                  </a:lnTo>
                  <a:lnTo>
                    <a:pt x="10697296" y="6184016"/>
                  </a:lnTo>
                  <a:cubicBezTo>
                    <a:pt x="10733742" y="6216534"/>
                    <a:pt x="10757819" y="6239082"/>
                    <a:pt x="10760729" y="6243812"/>
                  </a:cubicBezTo>
                  <a:cubicBezTo>
                    <a:pt x="10769195" y="6257571"/>
                    <a:pt x="10755477" y="6261012"/>
                    <a:pt x="10692165" y="6261012"/>
                  </a:cubicBezTo>
                  <a:cubicBezTo>
                    <a:pt x="10615623" y="6261012"/>
                    <a:pt x="10610466" y="6258884"/>
                    <a:pt x="10535532" y="6196390"/>
                  </a:cubicBezTo>
                  <a:close/>
                  <a:moveTo>
                    <a:pt x="10207357" y="6154180"/>
                  </a:moveTo>
                  <a:lnTo>
                    <a:pt x="10387017" y="6154180"/>
                  </a:lnTo>
                  <a:lnTo>
                    <a:pt x="10489981" y="6241962"/>
                  </a:lnTo>
                  <a:lnTo>
                    <a:pt x="10318346" y="6248662"/>
                  </a:lnTo>
                  <a:close/>
                  <a:moveTo>
                    <a:pt x="9931288" y="6154180"/>
                  </a:moveTo>
                  <a:lnTo>
                    <a:pt x="10112586" y="6154180"/>
                  </a:lnTo>
                  <a:lnTo>
                    <a:pt x="10215868" y="6241962"/>
                  </a:lnTo>
                  <a:lnTo>
                    <a:pt x="10058763" y="6262155"/>
                  </a:lnTo>
                  <a:lnTo>
                    <a:pt x="9934555" y="6156950"/>
                  </a:lnTo>
                  <a:close/>
                  <a:moveTo>
                    <a:pt x="9653312" y="6154180"/>
                  </a:moveTo>
                  <a:lnTo>
                    <a:pt x="9833833" y="6154180"/>
                  </a:lnTo>
                  <a:lnTo>
                    <a:pt x="9936660" y="6241962"/>
                  </a:lnTo>
                  <a:lnTo>
                    <a:pt x="9778500" y="6262175"/>
                  </a:lnTo>
                  <a:close/>
                  <a:moveTo>
                    <a:pt x="9376083" y="6154180"/>
                  </a:moveTo>
                  <a:lnTo>
                    <a:pt x="9559626" y="6154180"/>
                  </a:lnTo>
                  <a:lnTo>
                    <a:pt x="9576285" y="6168364"/>
                  </a:lnTo>
                  <a:cubicBezTo>
                    <a:pt x="9620996" y="6207216"/>
                    <a:pt x="9654315" y="6238589"/>
                    <a:pt x="9657230" y="6245137"/>
                  </a:cubicBezTo>
                  <a:cubicBezTo>
                    <a:pt x="9662478" y="6256929"/>
                    <a:pt x="9643172" y="6261012"/>
                    <a:pt x="9582168" y="6261012"/>
                  </a:cubicBezTo>
                  <a:lnTo>
                    <a:pt x="9500042" y="6261012"/>
                  </a:lnTo>
                  <a:close/>
                  <a:moveTo>
                    <a:pt x="9102731" y="6154180"/>
                  </a:moveTo>
                  <a:lnTo>
                    <a:pt x="9281865" y="6154180"/>
                  </a:lnTo>
                  <a:lnTo>
                    <a:pt x="9385341" y="6241962"/>
                  </a:lnTo>
                  <a:lnTo>
                    <a:pt x="9213446" y="6248710"/>
                  </a:lnTo>
                  <a:lnTo>
                    <a:pt x="9142719" y="6188186"/>
                  </a:lnTo>
                  <a:close/>
                  <a:moveTo>
                    <a:pt x="8823576" y="6154180"/>
                  </a:moveTo>
                  <a:lnTo>
                    <a:pt x="9002762" y="6154180"/>
                  </a:lnTo>
                  <a:lnTo>
                    <a:pt x="9105778" y="6241962"/>
                  </a:lnTo>
                  <a:lnTo>
                    <a:pt x="8934046" y="6248489"/>
                  </a:lnTo>
                  <a:close/>
                  <a:moveTo>
                    <a:pt x="8548322" y="6154180"/>
                  </a:moveTo>
                  <a:lnTo>
                    <a:pt x="8726314" y="6154180"/>
                  </a:lnTo>
                  <a:lnTo>
                    <a:pt x="8829896" y="6241962"/>
                  </a:lnTo>
                  <a:lnTo>
                    <a:pt x="8674147" y="6262162"/>
                  </a:lnTo>
                  <a:close/>
                  <a:moveTo>
                    <a:pt x="8270084" y="6154180"/>
                  </a:moveTo>
                  <a:lnTo>
                    <a:pt x="8449578" y="6154180"/>
                  </a:lnTo>
                  <a:lnTo>
                    <a:pt x="8552327" y="6241962"/>
                  </a:lnTo>
                  <a:lnTo>
                    <a:pt x="8396743" y="6262117"/>
                  </a:lnTo>
                  <a:close/>
                  <a:moveTo>
                    <a:pt x="7994296" y="6154180"/>
                  </a:moveTo>
                  <a:lnTo>
                    <a:pt x="8173172" y="6154180"/>
                  </a:lnTo>
                  <a:lnTo>
                    <a:pt x="8187050" y="6166270"/>
                  </a:lnTo>
                  <a:cubicBezTo>
                    <a:pt x="8220209" y="6195558"/>
                    <a:pt x="8244990" y="6218339"/>
                    <a:pt x="8253389" y="6227543"/>
                  </a:cubicBezTo>
                  <a:lnTo>
                    <a:pt x="8283933" y="6261012"/>
                  </a:lnTo>
                  <a:lnTo>
                    <a:pt x="8204417" y="6261012"/>
                  </a:lnTo>
                  <a:cubicBezTo>
                    <a:pt x="8146978" y="6261012"/>
                    <a:pt x="8137621" y="6269291"/>
                    <a:pt x="8050838" y="6200563"/>
                  </a:cubicBezTo>
                  <a:close/>
                  <a:moveTo>
                    <a:pt x="7718429" y="6154180"/>
                  </a:moveTo>
                  <a:lnTo>
                    <a:pt x="7893520" y="6154180"/>
                  </a:lnTo>
                  <a:lnTo>
                    <a:pt x="7924492" y="6181305"/>
                  </a:lnTo>
                  <a:cubicBezTo>
                    <a:pt x="7966896" y="6218682"/>
                    <a:pt x="7989925" y="6239816"/>
                    <a:pt x="7992129" y="6243470"/>
                  </a:cubicBezTo>
                  <a:cubicBezTo>
                    <a:pt x="8000860" y="6257942"/>
                    <a:pt x="7987524" y="6259890"/>
                    <a:pt x="7915929" y="6254600"/>
                  </a:cubicBezTo>
                  <a:cubicBezTo>
                    <a:pt x="7840044" y="6248993"/>
                    <a:pt x="7830457" y="6248240"/>
                    <a:pt x="7751674" y="6182287"/>
                  </a:cubicBezTo>
                  <a:close/>
                  <a:moveTo>
                    <a:pt x="7439617" y="6154180"/>
                  </a:moveTo>
                  <a:lnTo>
                    <a:pt x="7620960" y="6154180"/>
                  </a:lnTo>
                  <a:lnTo>
                    <a:pt x="7725673" y="6241962"/>
                  </a:lnTo>
                  <a:lnTo>
                    <a:pt x="7549746" y="6248173"/>
                  </a:lnTo>
                  <a:close/>
                  <a:moveTo>
                    <a:pt x="7165563" y="6154180"/>
                  </a:moveTo>
                  <a:lnTo>
                    <a:pt x="7344215" y="6154180"/>
                  </a:lnTo>
                  <a:lnTo>
                    <a:pt x="7447104" y="6241962"/>
                  </a:lnTo>
                  <a:lnTo>
                    <a:pt x="7287458" y="6262217"/>
                  </a:lnTo>
                  <a:lnTo>
                    <a:pt x="7233995" y="6213989"/>
                  </a:lnTo>
                  <a:cubicBezTo>
                    <a:pt x="7219293" y="6200727"/>
                    <a:pt x="7198215" y="6182241"/>
                    <a:pt x="7176100" y="6163141"/>
                  </a:cubicBezTo>
                  <a:close/>
                  <a:moveTo>
                    <a:pt x="6885958" y="6154180"/>
                  </a:moveTo>
                  <a:lnTo>
                    <a:pt x="7066016" y="6154180"/>
                  </a:lnTo>
                  <a:lnTo>
                    <a:pt x="7075148" y="6162094"/>
                  </a:lnTo>
                  <a:cubicBezTo>
                    <a:pt x="7092540" y="6177302"/>
                    <a:pt x="7104602" y="6188028"/>
                    <a:pt x="7111064" y="6194042"/>
                  </a:cubicBezTo>
                  <a:lnTo>
                    <a:pt x="7168746" y="6247723"/>
                  </a:lnTo>
                  <a:lnTo>
                    <a:pt x="7011437" y="6261012"/>
                  </a:lnTo>
                  <a:close/>
                  <a:moveTo>
                    <a:pt x="6612080" y="6154180"/>
                  </a:moveTo>
                  <a:lnTo>
                    <a:pt x="6789985" y="6154180"/>
                  </a:lnTo>
                  <a:lnTo>
                    <a:pt x="6829356" y="6188475"/>
                  </a:lnTo>
                  <a:cubicBezTo>
                    <a:pt x="6870418" y="6224667"/>
                    <a:pt x="6883495" y="6237744"/>
                    <a:pt x="6887229" y="6243812"/>
                  </a:cubicBezTo>
                  <a:cubicBezTo>
                    <a:pt x="6895695" y="6257571"/>
                    <a:pt x="6881981" y="6261012"/>
                    <a:pt x="6818688" y="6261012"/>
                  </a:cubicBezTo>
                  <a:cubicBezTo>
                    <a:pt x="6744214" y="6261012"/>
                    <a:pt x="6735758" y="6257839"/>
                    <a:pt x="6674865" y="6207037"/>
                  </a:cubicBezTo>
                  <a:cubicBezTo>
                    <a:pt x="6666002" y="6199643"/>
                    <a:pt x="6653256" y="6188938"/>
                    <a:pt x="6636315" y="6174657"/>
                  </a:cubicBezTo>
                  <a:close/>
                  <a:moveTo>
                    <a:pt x="6334393" y="6154180"/>
                  </a:moveTo>
                  <a:lnTo>
                    <a:pt x="6513622" y="6154180"/>
                  </a:lnTo>
                  <a:lnTo>
                    <a:pt x="6616331" y="6241962"/>
                  </a:lnTo>
                  <a:lnTo>
                    <a:pt x="6444846" y="6248636"/>
                  </a:lnTo>
                  <a:close/>
                  <a:moveTo>
                    <a:pt x="6057224" y="6154180"/>
                  </a:moveTo>
                  <a:lnTo>
                    <a:pt x="6237615" y="6154180"/>
                  </a:lnTo>
                  <a:lnTo>
                    <a:pt x="6242797" y="6158582"/>
                  </a:lnTo>
                  <a:cubicBezTo>
                    <a:pt x="6271571" y="6183305"/>
                    <a:pt x="6294669" y="6203474"/>
                    <a:pt x="6305146" y="6213119"/>
                  </a:cubicBezTo>
                  <a:lnTo>
                    <a:pt x="6343246" y="6248195"/>
                  </a:lnTo>
                  <a:lnTo>
                    <a:pt x="6182464" y="6261012"/>
                  </a:lnTo>
                  <a:lnTo>
                    <a:pt x="6059655" y="6156254"/>
                  </a:lnTo>
                  <a:close/>
                  <a:moveTo>
                    <a:pt x="5781725" y="6154180"/>
                  </a:moveTo>
                  <a:lnTo>
                    <a:pt x="5959519" y="6154180"/>
                  </a:lnTo>
                  <a:lnTo>
                    <a:pt x="5968472" y="6161906"/>
                  </a:lnTo>
                  <a:cubicBezTo>
                    <a:pt x="5985622" y="6176813"/>
                    <a:pt x="5998838" y="6188433"/>
                    <a:pt x="6006696" y="6195545"/>
                  </a:cubicBezTo>
                  <a:lnTo>
                    <a:pt x="6063846" y="6247270"/>
                  </a:lnTo>
                  <a:lnTo>
                    <a:pt x="5906093" y="6261012"/>
                  </a:lnTo>
                  <a:close/>
                  <a:moveTo>
                    <a:pt x="5506637" y="6154180"/>
                  </a:moveTo>
                  <a:lnTo>
                    <a:pt x="5682598" y="6154180"/>
                  </a:lnTo>
                  <a:lnTo>
                    <a:pt x="5692995" y="6163070"/>
                  </a:lnTo>
                  <a:cubicBezTo>
                    <a:pt x="5719305" y="6185565"/>
                    <a:pt x="5736956" y="6200655"/>
                    <a:pt x="5743464" y="6206217"/>
                  </a:cubicBezTo>
                  <a:cubicBezTo>
                    <a:pt x="5769497" y="6228467"/>
                    <a:pt x="5790796" y="6249899"/>
                    <a:pt x="5790796" y="6253842"/>
                  </a:cubicBezTo>
                  <a:cubicBezTo>
                    <a:pt x="5790796" y="6257785"/>
                    <a:pt x="5755666" y="6261012"/>
                    <a:pt x="5712729" y="6261012"/>
                  </a:cubicBezTo>
                  <a:cubicBezTo>
                    <a:pt x="5646616" y="6261012"/>
                    <a:pt x="5651952" y="6275628"/>
                    <a:pt x="5519245" y="6164818"/>
                  </a:cubicBezTo>
                  <a:close/>
                  <a:moveTo>
                    <a:pt x="5229545" y="6154180"/>
                  </a:moveTo>
                  <a:lnTo>
                    <a:pt x="5405191" y="6154180"/>
                  </a:lnTo>
                  <a:lnTo>
                    <a:pt x="5406118" y="6154986"/>
                  </a:lnTo>
                  <a:cubicBezTo>
                    <a:pt x="5463159" y="6205052"/>
                    <a:pt x="5500019" y="6238549"/>
                    <a:pt x="5502929" y="6243394"/>
                  </a:cubicBezTo>
                  <a:cubicBezTo>
                    <a:pt x="5511680" y="6257961"/>
                    <a:pt x="5498484" y="6259902"/>
                    <a:pt x="5426730" y="6254600"/>
                  </a:cubicBezTo>
                  <a:cubicBezTo>
                    <a:pt x="5350810" y="6248991"/>
                    <a:pt x="5341288" y="6248273"/>
                    <a:pt x="5262708" y="6182300"/>
                  </a:cubicBezTo>
                  <a:close/>
                  <a:moveTo>
                    <a:pt x="4950141" y="6154180"/>
                  </a:moveTo>
                  <a:lnTo>
                    <a:pt x="5129116" y="6154180"/>
                  </a:lnTo>
                  <a:lnTo>
                    <a:pt x="5232005" y="6241962"/>
                  </a:lnTo>
                  <a:lnTo>
                    <a:pt x="5060546" y="6248409"/>
                  </a:lnTo>
                  <a:close/>
                  <a:moveTo>
                    <a:pt x="4674218" y="6154180"/>
                  </a:moveTo>
                  <a:lnTo>
                    <a:pt x="4854412" y="6154180"/>
                  </a:lnTo>
                  <a:lnTo>
                    <a:pt x="4957451" y="6241962"/>
                  </a:lnTo>
                  <a:lnTo>
                    <a:pt x="4801305" y="6262147"/>
                  </a:lnTo>
                  <a:close/>
                  <a:moveTo>
                    <a:pt x="4395626" y="6154180"/>
                  </a:moveTo>
                  <a:lnTo>
                    <a:pt x="4573195" y="6154180"/>
                  </a:lnTo>
                  <a:lnTo>
                    <a:pt x="4596851" y="6174702"/>
                  </a:lnTo>
                  <a:cubicBezTo>
                    <a:pt x="4648830" y="6219984"/>
                    <a:pt x="4678331" y="6246347"/>
                    <a:pt x="4680222" y="6249407"/>
                  </a:cubicBezTo>
                  <a:cubicBezTo>
                    <a:pt x="4684275" y="6255963"/>
                    <a:pt x="4651142" y="6261012"/>
                    <a:pt x="4604054" y="6261012"/>
                  </a:cubicBezTo>
                  <a:lnTo>
                    <a:pt x="4520710" y="6261012"/>
                  </a:lnTo>
                  <a:close/>
                  <a:moveTo>
                    <a:pt x="4119658" y="6154180"/>
                  </a:moveTo>
                  <a:lnTo>
                    <a:pt x="4302277" y="6154180"/>
                  </a:lnTo>
                  <a:lnTo>
                    <a:pt x="4314343" y="6164480"/>
                  </a:lnTo>
                  <a:cubicBezTo>
                    <a:pt x="4361598" y="6205608"/>
                    <a:pt x="4396684" y="6238589"/>
                    <a:pt x="4399549" y="6245137"/>
                  </a:cubicBezTo>
                  <a:cubicBezTo>
                    <a:pt x="4404697" y="6256902"/>
                    <a:pt x="4385571" y="6261012"/>
                    <a:pt x="4325678" y="6261012"/>
                  </a:cubicBezTo>
                  <a:lnTo>
                    <a:pt x="4244861" y="6261012"/>
                  </a:lnTo>
                  <a:close/>
                  <a:moveTo>
                    <a:pt x="3843953" y="6154180"/>
                  </a:moveTo>
                  <a:lnTo>
                    <a:pt x="4024263" y="6154180"/>
                  </a:lnTo>
                  <a:lnTo>
                    <a:pt x="4127459" y="6241962"/>
                  </a:lnTo>
                  <a:lnTo>
                    <a:pt x="3955646" y="6248612"/>
                  </a:lnTo>
                  <a:close/>
                  <a:moveTo>
                    <a:pt x="3566247" y="6154180"/>
                  </a:moveTo>
                  <a:lnTo>
                    <a:pt x="3746750" y="6154180"/>
                  </a:lnTo>
                  <a:lnTo>
                    <a:pt x="3767635" y="6172041"/>
                  </a:lnTo>
                  <a:cubicBezTo>
                    <a:pt x="3793162" y="6193907"/>
                    <a:pt x="3809828" y="6208264"/>
                    <a:pt x="3815173" y="6213015"/>
                  </a:cubicBezTo>
                  <a:lnTo>
                    <a:pt x="3854046" y="6247567"/>
                  </a:lnTo>
                  <a:lnTo>
                    <a:pt x="3676249" y="6248261"/>
                  </a:lnTo>
                  <a:close/>
                  <a:moveTo>
                    <a:pt x="3290311" y="6154180"/>
                  </a:moveTo>
                  <a:lnTo>
                    <a:pt x="3470409" y="6154180"/>
                  </a:lnTo>
                  <a:lnTo>
                    <a:pt x="3574238" y="6241962"/>
                  </a:lnTo>
                  <a:lnTo>
                    <a:pt x="3416189" y="6262166"/>
                  </a:lnTo>
                  <a:lnTo>
                    <a:pt x="3298568" y="6161247"/>
                  </a:lnTo>
                  <a:close/>
                  <a:moveTo>
                    <a:pt x="3012504" y="6154180"/>
                  </a:moveTo>
                  <a:lnTo>
                    <a:pt x="3191381" y="6154180"/>
                  </a:lnTo>
                  <a:lnTo>
                    <a:pt x="3294183" y="6241962"/>
                  </a:lnTo>
                  <a:lnTo>
                    <a:pt x="3138714" y="6262122"/>
                  </a:lnTo>
                  <a:close/>
                  <a:moveTo>
                    <a:pt x="2739307" y="6154180"/>
                  </a:moveTo>
                  <a:lnTo>
                    <a:pt x="2917190" y="6154180"/>
                  </a:lnTo>
                  <a:lnTo>
                    <a:pt x="2962874" y="6194277"/>
                  </a:lnTo>
                  <a:cubicBezTo>
                    <a:pt x="2993374" y="6221619"/>
                    <a:pt x="3013268" y="6240772"/>
                    <a:pt x="3015194" y="6245137"/>
                  </a:cubicBezTo>
                  <a:cubicBezTo>
                    <a:pt x="3020565" y="6257310"/>
                    <a:pt x="3002206" y="6259461"/>
                    <a:pt x="2936473" y="6254362"/>
                  </a:cubicBezTo>
                  <a:cubicBezTo>
                    <a:pt x="2852130" y="6247819"/>
                    <a:pt x="2849007" y="6246251"/>
                    <a:pt x="2742797" y="6157118"/>
                  </a:cubicBezTo>
                  <a:close/>
                  <a:moveTo>
                    <a:pt x="2460566" y="6154180"/>
                  </a:moveTo>
                  <a:lnTo>
                    <a:pt x="2640070" y="6154180"/>
                  </a:lnTo>
                  <a:lnTo>
                    <a:pt x="2742924" y="6241962"/>
                  </a:lnTo>
                  <a:lnTo>
                    <a:pt x="2571348" y="6248852"/>
                  </a:lnTo>
                  <a:close/>
                  <a:moveTo>
                    <a:pt x="2183719" y="6154180"/>
                  </a:moveTo>
                  <a:lnTo>
                    <a:pt x="2361656" y="6154180"/>
                  </a:lnTo>
                  <a:lnTo>
                    <a:pt x="2386248" y="6175293"/>
                  </a:lnTo>
                  <a:cubicBezTo>
                    <a:pt x="2404565" y="6191051"/>
                    <a:pt x="2419841" y="6204232"/>
                    <a:pt x="2431647" y="6214470"/>
                  </a:cubicBezTo>
                  <a:lnTo>
                    <a:pt x="2469748" y="6247509"/>
                  </a:lnTo>
                  <a:lnTo>
                    <a:pt x="2309315" y="6261012"/>
                  </a:lnTo>
                  <a:close/>
                  <a:moveTo>
                    <a:pt x="1905931" y="6154180"/>
                  </a:moveTo>
                  <a:lnTo>
                    <a:pt x="2087028" y="6154180"/>
                  </a:lnTo>
                  <a:lnTo>
                    <a:pt x="2190063" y="6241962"/>
                  </a:lnTo>
                  <a:lnTo>
                    <a:pt x="2032391" y="6262155"/>
                  </a:lnTo>
                  <a:close/>
                  <a:moveTo>
                    <a:pt x="1628062" y="6154180"/>
                  </a:moveTo>
                  <a:lnTo>
                    <a:pt x="1812185" y="6154180"/>
                  </a:lnTo>
                  <a:lnTo>
                    <a:pt x="1818467" y="6159412"/>
                  </a:lnTo>
                  <a:cubicBezTo>
                    <a:pt x="1933955" y="6254728"/>
                    <a:pt x="1934997" y="6261012"/>
                    <a:pt x="1835324" y="6261012"/>
                  </a:cubicBezTo>
                  <a:lnTo>
                    <a:pt x="1753349" y="6261012"/>
                  </a:lnTo>
                  <a:close/>
                  <a:moveTo>
                    <a:pt x="1352188" y="6154180"/>
                  </a:moveTo>
                  <a:lnTo>
                    <a:pt x="1532664" y="6154180"/>
                  </a:lnTo>
                  <a:lnTo>
                    <a:pt x="1546112" y="6165907"/>
                  </a:lnTo>
                  <a:cubicBezTo>
                    <a:pt x="1599092" y="6212536"/>
                    <a:pt x="1625508" y="6237296"/>
                    <a:pt x="1629430" y="6243709"/>
                  </a:cubicBezTo>
                  <a:cubicBezTo>
                    <a:pt x="1637923" y="6257593"/>
                    <a:pt x="1624401" y="6261012"/>
                    <a:pt x="1560994" y="6261012"/>
                  </a:cubicBezTo>
                  <a:cubicBezTo>
                    <a:pt x="1507137" y="6261012"/>
                    <a:pt x="1508399" y="6279885"/>
                    <a:pt x="1385095" y="6181029"/>
                  </a:cubicBezTo>
                  <a:close/>
                  <a:moveTo>
                    <a:pt x="1076225" y="6154180"/>
                  </a:moveTo>
                  <a:lnTo>
                    <a:pt x="1256304" y="6154180"/>
                  </a:lnTo>
                  <a:lnTo>
                    <a:pt x="1359417" y="6241962"/>
                  </a:lnTo>
                  <a:lnTo>
                    <a:pt x="1187047" y="6248662"/>
                  </a:lnTo>
                  <a:close/>
                  <a:moveTo>
                    <a:pt x="800076" y="6154180"/>
                  </a:moveTo>
                  <a:lnTo>
                    <a:pt x="980667" y="6154180"/>
                  </a:lnTo>
                  <a:lnTo>
                    <a:pt x="1085275" y="6241962"/>
                  </a:lnTo>
                  <a:lnTo>
                    <a:pt x="927145" y="6262162"/>
                  </a:lnTo>
                  <a:close/>
                  <a:moveTo>
                    <a:pt x="522498" y="6154180"/>
                  </a:moveTo>
                  <a:lnTo>
                    <a:pt x="702231" y="6154180"/>
                  </a:lnTo>
                  <a:lnTo>
                    <a:pt x="805208" y="6241962"/>
                  </a:lnTo>
                  <a:lnTo>
                    <a:pt x="647978" y="6262157"/>
                  </a:lnTo>
                  <a:close/>
                  <a:moveTo>
                    <a:pt x="247787" y="6154180"/>
                  </a:moveTo>
                  <a:lnTo>
                    <a:pt x="425310" y="6154180"/>
                  </a:lnTo>
                  <a:lnTo>
                    <a:pt x="459462" y="6181947"/>
                  </a:lnTo>
                  <a:cubicBezTo>
                    <a:pt x="547505" y="6251591"/>
                    <a:pt x="546965" y="6261012"/>
                    <a:pt x="454929" y="6261012"/>
                  </a:cubicBezTo>
                  <a:cubicBezTo>
                    <a:pt x="389697" y="6261012"/>
                    <a:pt x="386254" y="6269189"/>
                    <a:pt x="278478" y="6179962"/>
                  </a:cubicBezTo>
                  <a:close/>
                  <a:moveTo>
                    <a:pt x="11186337" y="6127288"/>
                  </a:moveTo>
                  <a:lnTo>
                    <a:pt x="11320570" y="6241962"/>
                  </a:lnTo>
                  <a:lnTo>
                    <a:pt x="11162800" y="6262175"/>
                  </a:lnTo>
                  <a:lnTo>
                    <a:pt x="11037736" y="6154180"/>
                  </a:lnTo>
                  <a:lnTo>
                    <a:pt x="11186337" y="6154180"/>
                  </a:lnTo>
                  <a:close/>
                  <a:moveTo>
                    <a:pt x="20269" y="6050926"/>
                  </a:moveTo>
                  <a:cubicBezTo>
                    <a:pt x="22542" y="6050170"/>
                    <a:pt x="25142" y="6051089"/>
                    <a:pt x="28171" y="6053426"/>
                  </a:cubicBezTo>
                  <a:cubicBezTo>
                    <a:pt x="89894" y="6101059"/>
                    <a:pt x="236470" y="6229649"/>
                    <a:pt x="245129" y="6243763"/>
                  </a:cubicBezTo>
                  <a:cubicBezTo>
                    <a:pt x="253601" y="6257571"/>
                    <a:pt x="240164" y="6261012"/>
                    <a:pt x="177776" y="6261012"/>
                  </a:cubicBezTo>
                  <a:cubicBezTo>
                    <a:pt x="108595" y="6261012"/>
                    <a:pt x="94208" y="6256375"/>
                    <a:pt x="49718" y="6219737"/>
                  </a:cubicBezTo>
                  <a:cubicBezTo>
                    <a:pt x="504" y="6179210"/>
                    <a:pt x="-288" y="6177219"/>
                    <a:pt x="5946" y="6109819"/>
                  </a:cubicBezTo>
                  <a:cubicBezTo>
                    <a:pt x="9581" y="6070527"/>
                    <a:pt x="13450" y="6053193"/>
                    <a:pt x="20269" y="6050926"/>
                  </a:cubicBezTo>
                  <a:close/>
                  <a:moveTo>
                    <a:pt x="11186337" y="5894166"/>
                  </a:moveTo>
                  <a:lnTo>
                    <a:pt x="11340696" y="6026037"/>
                  </a:lnTo>
                  <a:lnTo>
                    <a:pt x="11340696" y="6173265"/>
                  </a:lnTo>
                  <a:lnTo>
                    <a:pt x="11259810" y="6106014"/>
                  </a:lnTo>
                  <a:cubicBezTo>
                    <a:pt x="11247968" y="6096168"/>
                    <a:pt x="11230667" y="6081671"/>
                    <a:pt x="11208730" y="6063221"/>
                  </a:cubicBezTo>
                  <a:lnTo>
                    <a:pt x="11186337" y="6044342"/>
                  </a:lnTo>
                  <a:close/>
                  <a:moveTo>
                    <a:pt x="19506" y="5816512"/>
                  </a:moveTo>
                  <a:cubicBezTo>
                    <a:pt x="22060" y="5816512"/>
                    <a:pt x="62094" y="5848413"/>
                    <a:pt x="114738" y="5891574"/>
                  </a:cubicBezTo>
                  <a:lnTo>
                    <a:pt x="155479" y="5925194"/>
                  </a:lnTo>
                  <a:lnTo>
                    <a:pt x="155479" y="6076159"/>
                  </a:lnTo>
                  <a:lnTo>
                    <a:pt x="129771" y="6054357"/>
                  </a:lnTo>
                  <a:lnTo>
                    <a:pt x="12296" y="5954820"/>
                  </a:lnTo>
                  <a:lnTo>
                    <a:pt x="12296" y="5885666"/>
                  </a:lnTo>
                  <a:cubicBezTo>
                    <a:pt x="12296" y="5847631"/>
                    <a:pt x="15540" y="5816512"/>
                    <a:pt x="19506" y="5816512"/>
                  </a:cubicBezTo>
                  <a:close/>
                  <a:moveTo>
                    <a:pt x="11186337" y="5654425"/>
                  </a:moveTo>
                  <a:lnTo>
                    <a:pt x="11326187" y="5772062"/>
                  </a:lnTo>
                  <a:lnTo>
                    <a:pt x="11333441" y="5852495"/>
                  </a:lnTo>
                  <a:cubicBezTo>
                    <a:pt x="11339474" y="5919381"/>
                    <a:pt x="11337694" y="5931146"/>
                    <a:pt x="11322871" y="5922345"/>
                  </a:cubicBezTo>
                  <a:cubicBezTo>
                    <a:pt x="11316049" y="5918295"/>
                    <a:pt x="11277985" y="5887153"/>
                    <a:pt x="11195405" y="5817685"/>
                  </a:cubicBezTo>
                  <a:lnTo>
                    <a:pt x="11186337" y="5810029"/>
                  </a:lnTo>
                  <a:close/>
                  <a:moveTo>
                    <a:pt x="20507" y="5581178"/>
                  </a:moveTo>
                  <a:cubicBezTo>
                    <a:pt x="22571" y="5580234"/>
                    <a:pt x="25099" y="5581101"/>
                    <a:pt x="28172" y="5583458"/>
                  </a:cubicBezTo>
                  <a:cubicBezTo>
                    <a:pt x="40093" y="5592607"/>
                    <a:pt x="67636" y="5615287"/>
                    <a:pt x="113122" y="5653460"/>
                  </a:cubicBezTo>
                  <a:lnTo>
                    <a:pt x="155479" y="5689125"/>
                  </a:lnTo>
                  <a:lnTo>
                    <a:pt x="155479" y="5842254"/>
                  </a:lnTo>
                  <a:lnTo>
                    <a:pt x="148677" y="5836560"/>
                  </a:lnTo>
                  <a:lnTo>
                    <a:pt x="12296" y="5723258"/>
                  </a:lnTo>
                  <a:lnTo>
                    <a:pt x="12296" y="5647267"/>
                  </a:lnTo>
                  <a:cubicBezTo>
                    <a:pt x="12296" y="5603149"/>
                    <a:pt x="14314" y="5584011"/>
                    <a:pt x="20507" y="5581178"/>
                  </a:cubicBezTo>
                  <a:close/>
                  <a:moveTo>
                    <a:pt x="11186337" y="5421347"/>
                  </a:moveTo>
                  <a:lnTo>
                    <a:pt x="11192031" y="5426182"/>
                  </a:lnTo>
                  <a:lnTo>
                    <a:pt x="11341817" y="5553323"/>
                  </a:lnTo>
                  <a:lnTo>
                    <a:pt x="11321646" y="5688894"/>
                  </a:lnTo>
                  <a:lnTo>
                    <a:pt x="11186337" y="5574471"/>
                  </a:lnTo>
                  <a:close/>
                  <a:moveTo>
                    <a:pt x="19663" y="5346612"/>
                  </a:moveTo>
                  <a:cubicBezTo>
                    <a:pt x="22018" y="5346612"/>
                    <a:pt x="54470" y="5372351"/>
                    <a:pt x="105102" y="5413831"/>
                  </a:cubicBezTo>
                  <a:lnTo>
                    <a:pt x="155479" y="5455450"/>
                  </a:lnTo>
                  <a:lnTo>
                    <a:pt x="155479" y="5604980"/>
                  </a:lnTo>
                  <a:lnTo>
                    <a:pt x="133860" y="5586554"/>
                  </a:lnTo>
                  <a:cubicBezTo>
                    <a:pt x="114851" y="5570358"/>
                    <a:pt x="99949" y="5557670"/>
                    <a:pt x="90705" y="5549812"/>
                  </a:cubicBezTo>
                  <a:cubicBezTo>
                    <a:pt x="53730" y="5518379"/>
                    <a:pt x="20963" y="5493615"/>
                    <a:pt x="17888" y="5494779"/>
                  </a:cubicBezTo>
                  <a:cubicBezTo>
                    <a:pt x="14813" y="5495943"/>
                    <a:pt x="12297" y="5463082"/>
                    <a:pt x="12297" y="5421754"/>
                  </a:cubicBezTo>
                  <a:cubicBezTo>
                    <a:pt x="12297" y="5380426"/>
                    <a:pt x="15612" y="5346612"/>
                    <a:pt x="19663" y="5346612"/>
                  </a:cubicBezTo>
                  <a:close/>
                  <a:moveTo>
                    <a:pt x="11186337" y="5184240"/>
                  </a:moveTo>
                  <a:lnTo>
                    <a:pt x="11326471" y="5302162"/>
                  </a:lnTo>
                  <a:lnTo>
                    <a:pt x="11333583" y="5381537"/>
                  </a:lnTo>
                  <a:cubicBezTo>
                    <a:pt x="11337495" y="5425193"/>
                    <a:pt x="11337387" y="5460912"/>
                    <a:pt x="11333341" y="5460912"/>
                  </a:cubicBezTo>
                  <a:cubicBezTo>
                    <a:pt x="11329297" y="5460912"/>
                    <a:pt x="11281954" y="5422336"/>
                    <a:pt x="11228135" y="5375187"/>
                  </a:cubicBezTo>
                  <a:lnTo>
                    <a:pt x="11186337" y="5339035"/>
                  </a:lnTo>
                  <a:close/>
                  <a:moveTo>
                    <a:pt x="21256" y="5110754"/>
                  </a:moveTo>
                  <a:cubicBezTo>
                    <a:pt x="23628" y="5110035"/>
                    <a:pt x="26585" y="5111025"/>
                    <a:pt x="30254" y="5113288"/>
                  </a:cubicBezTo>
                  <a:cubicBezTo>
                    <a:pt x="35192" y="5116334"/>
                    <a:pt x="68736" y="5143913"/>
                    <a:pt x="118802" y="5185894"/>
                  </a:cubicBezTo>
                  <a:lnTo>
                    <a:pt x="155479" y="5216823"/>
                  </a:lnTo>
                  <a:lnTo>
                    <a:pt x="155479" y="5370557"/>
                  </a:lnTo>
                  <a:lnTo>
                    <a:pt x="132764" y="5351205"/>
                  </a:lnTo>
                  <a:cubicBezTo>
                    <a:pt x="94503" y="5318602"/>
                    <a:pt x="68187" y="5296154"/>
                    <a:pt x="59922" y="5289056"/>
                  </a:cubicBezTo>
                  <a:cubicBezTo>
                    <a:pt x="15159" y="5250618"/>
                    <a:pt x="12297" y="5243774"/>
                    <a:pt x="12297" y="5175187"/>
                  </a:cubicBezTo>
                  <a:cubicBezTo>
                    <a:pt x="12297" y="5130453"/>
                    <a:pt x="14142" y="5112910"/>
                    <a:pt x="21256" y="5110754"/>
                  </a:cubicBezTo>
                  <a:close/>
                  <a:moveTo>
                    <a:pt x="11186337" y="4953021"/>
                  </a:moveTo>
                  <a:lnTo>
                    <a:pt x="11341768" y="5085303"/>
                  </a:lnTo>
                  <a:lnTo>
                    <a:pt x="11321646" y="5219088"/>
                  </a:lnTo>
                  <a:lnTo>
                    <a:pt x="11186337" y="5103526"/>
                  </a:lnTo>
                  <a:close/>
                  <a:moveTo>
                    <a:pt x="19844" y="4876712"/>
                  </a:moveTo>
                  <a:cubicBezTo>
                    <a:pt x="23070" y="4876712"/>
                    <a:pt x="58594" y="4904821"/>
                    <a:pt x="126200" y="4960858"/>
                  </a:cubicBezTo>
                  <a:lnTo>
                    <a:pt x="155479" y="4985255"/>
                  </a:lnTo>
                  <a:lnTo>
                    <a:pt x="155479" y="5136418"/>
                  </a:lnTo>
                  <a:lnTo>
                    <a:pt x="12297" y="5014777"/>
                  </a:lnTo>
                  <a:lnTo>
                    <a:pt x="12297" y="4945745"/>
                  </a:lnTo>
                  <a:cubicBezTo>
                    <a:pt x="12297" y="4907777"/>
                    <a:pt x="15693" y="4876712"/>
                    <a:pt x="19844" y="4876712"/>
                  </a:cubicBezTo>
                  <a:close/>
                  <a:moveTo>
                    <a:pt x="11186337" y="4719700"/>
                  </a:moveTo>
                  <a:lnTo>
                    <a:pt x="11340696" y="4851996"/>
                  </a:lnTo>
                  <a:lnTo>
                    <a:pt x="11340696" y="4921504"/>
                  </a:lnTo>
                  <a:cubicBezTo>
                    <a:pt x="11340696" y="4959733"/>
                    <a:pt x="11337323" y="4991012"/>
                    <a:pt x="11333201" y="4991012"/>
                  </a:cubicBezTo>
                  <a:cubicBezTo>
                    <a:pt x="11331140" y="4991012"/>
                    <a:pt x="11300463" y="4966293"/>
                    <a:pt x="11252699" y="4926467"/>
                  </a:cubicBezTo>
                  <a:lnTo>
                    <a:pt x="11186337" y="4870618"/>
                  </a:lnTo>
                  <a:close/>
                  <a:moveTo>
                    <a:pt x="20269" y="4641300"/>
                  </a:moveTo>
                  <a:cubicBezTo>
                    <a:pt x="22532" y="4640587"/>
                    <a:pt x="25133" y="4641555"/>
                    <a:pt x="28172" y="4643941"/>
                  </a:cubicBezTo>
                  <a:cubicBezTo>
                    <a:pt x="35154" y="4649423"/>
                    <a:pt x="83489" y="4689782"/>
                    <a:pt x="143631" y="4740201"/>
                  </a:cubicBezTo>
                  <a:lnTo>
                    <a:pt x="155479" y="4750144"/>
                  </a:lnTo>
                  <a:lnTo>
                    <a:pt x="155479" y="4900558"/>
                  </a:lnTo>
                  <a:lnTo>
                    <a:pt x="183" y="4768762"/>
                  </a:lnTo>
                  <a:lnTo>
                    <a:pt x="6240" y="4700119"/>
                  </a:lnTo>
                  <a:cubicBezTo>
                    <a:pt x="9719" y="4660695"/>
                    <a:pt x="13478" y="4643438"/>
                    <a:pt x="20269" y="4641300"/>
                  </a:cubicBezTo>
                  <a:close/>
                  <a:moveTo>
                    <a:pt x="11186337" y="4482927"/>
                  </a:moveTo>
                  <a:lnTo>
                    <a:pt x="11327984" y="4603662"/>
                  </a:lnTo>
                  <a:lnTo>
                    <a:pt x="11340696" y="4764376"/>
                  </a:lnTo>
                  <a:lnTo>
                    <a:pt x="11261755" y="4696719"/>
                  </a:lnTo>
                  <a:cubicBezTo>
                    <a:pt x="11240046" y="4678114"/>
                    <a:pt x="11216776" y="4658342"/>
                    <a:pt x="11196772" y="4641475"/>
                  </a:cubicBezTo>
                  <a:lnTo>
                    <a:pt x="11186337" y="4632721"/>
                  </a:lnTo>
                  <a:close/>
                  <a:moveTo>
                    <a:pt x="19598" y="4406812"/>
                  </a:moveTo>
                  <a:cubicBezTo>
                    <a:pt x="22609" y="4406812"/>
                    <a:pt x="77362" y="4451014"/>
                    <a:pt x="152357" y="4513634"/>
                  </a:cubicBezTo>
                  <a:lnTo>
                    <a:pt x="155479" y="4516261"/>
                  </a:lnTo>
                  <a:lnTo>
                    <a:pt x="155479" y="4664186"/>
                  </a:lnTo>
                  <a:lnTo>
                    <a:pt x="108035" y="4624883"/>
                  </a:lnTo>
                  <a:cubicBezTo>
                    <a:pt x="5390" y="4539580"/>
                    <a:pt x="12297" y="4540453"/>
                    <a:pt x="12297" y="4475133"/>
                  </a:cubicBezTo>
                  <a:cubicBezTo>
                    <a:pt x="12297" y="4437556"/>
                    <a:pt x="15582" y="4406812"/>
                    <a:pt x="19598" y="4406812"/>
                  </a:cubicBezTo>
                  <a:close/>
                  <a:moveTo>
                    <a:pt x="11186337" y="4245834"/>
                  </a:moveTo>
                  <a:lnTo>
                    <a:pt x="11218930" y="4273165"/>
                  </a:lnTo>
                  <a:cubicBezTo>
                    <a:pt x="11228533" y="4281186"/>
                    <a:pt x="11236389" y="4287710"/>
                    <a:pt x="11242233" y="4292512"/>
                  </a:cubicBezTo>
                  <a:lnTo>
                    <a:pt x="11327235" y="4362362"/>
                  </a:lnTo>
                  <a:lnTo>
                    <a:pt x="11321646" y="4512787"/>
                  </a:lnTo>
                  <a:lnTo>
                    <a:pt x="11186337" y="4398808"/>
                  </a:lnTo>
                  <a:close/>
                  <a:moveTo>
                    <a:pt x="20501" y="4171536"/>
                  </a:moveTo>
                  <a:cubicBezTo>
                    <a:pt x="22566" y="4170622"/>
                    <a:pt x="25096" y="4171522"/>
                    <a:pt x="28172" y="4173913"/>
                  </a:cubicBezTo>
                  <a:cubicBezTo>
                    <a:pt x="35392" y="4179524"/>
                    <a:pt x="60441" y="4200284"/>
                    <a:pt x="96878" y="4230765"/>
                  </a:cubicBezTo>
                  <a:lnTo>
                    <a:pt x="155479" y="4279918"/>
                  </a:lnTo>
                  <a:lnTo>
                    <a:pt x="155479" y="4430310"/>
                  </a:lnTo>
                  <a:lnTo>
                    <a:pt x="150243" y="4425872"/>
                  </a:lnTo>
                  <a:cubicBezTo>
                    <a:pt x="99012" y="4382591"/>
                    <a:pt x="83200" y="4369874"/>
                    <a:pt x="56193" y="4348342"/>
                  </a:cubicBezTo>
                  <a:cubicBezTo>
                    <a:pt x="14935" y="4315447"/>
                    <a:pt x="12298" y="4308785"/>
                    <a:pt x="12298" y="4237460"/>
                  </a:cubicBezTo>
                  <a:cubicBezTo>
                    <a:pt x="12298" y="4193344"/>
                    <a:pt x="14306" y="4174278"/>
                    <a:pt x="20501" y="4171536"/>
                  </a:cubicBezTo>
                  <a:close/>
                  <a:moveTo>
                    <a:pt x="11186337" y="4011791"/>
                  </a:moveTo>
                  <a:lnTo>
                    <a:pt x="11340696" y="4143588"/>
                  </a:lnTo>
                  <a:lnTo>
                    <a:pt x="11340696" y="4294710"/>
                  </a:lnTo>
                  <a:lnTo>
                    <a:pt x="11254971" y="4222106"/>
                  </a:lnTo>
                  <a:lnTo>
                    <a:pt x="11186337" y="4164046"/>
                  </a:lnTo>
                  <a:close/>
                  <a:moveTo>
                    <a:pt x="22041" y="3936912"/>
                  </a:moveTo>
                  <a:cubicBezTo>
                    <a:pt x="27400" y="3936912"/>
                    <a:pt x="57404" y="3958845"/>
                    <a:pt x="88716" y="3985653"/>
                  </a:cubicBezTo>
                  <a:cubicBezTo>
                    <a:pt x="103280" y="3998121"/>
                    <a:pt x="123659" y="4015532"/>
                    <a:pt x="148289" y="4036552"/>
                  </a:cubicBezTo>
                  <a:lnTo>
                    <a:pt x="155479" y="4042685"/>
                  </a:lnTo>
                  <a:lnTo>
                    <a:pt x="155479" y="4196491"/>
                  </a:lnTo>
                  <a:lnTo>
                    <a:pt x="112127" y="4159621"/>
                  </a:lnTo>
                  <a:cubicBezTo>
                    <a:pt x="84469" y="4136027"/>
                    <a:pt x="63827" y="4118260"/>
                    <a:pt x="56878" y="4112016"/>
                  </a:cubicBezTo>
                  <a:cubicBezTo>
                    <a:pt x="42979" y="4099529"/>
                    <a:pt x="27263" y="4089312"/>
                    <a:pt x="21953" y="4089312"/>
                  </a:cubicBezTo>
                  <a:cubicBezTo>
                    <a:pt x="16643" y="4089312"/>
                    <a:pt x="12298" y="4055022"/>
                    <a:pt x="12298" y="4013112"/>
                  </a:cubicBezTo>
                  <a:cubicBezTo>
                    <a:pt x="12298" y="3971202"/>
                    <a:pt x="16682" y="3936912"/>
                    <a:pt x="22041" y="3936912"/>
                  </a:cubicBezTo>
                  <a:close/>
                  <a:moveTo>
                    <a:pt x="11186337" y="3774049"/>
                  </a:moveTo>
                  <a:lnTo>
                    <a:pt x="11326660" y="3892462"/>
                  </a:lnTo>
                  <a:lnTo>
                    <a:pt x="11333678" y="3971837"/>
                  </a:lnTo>
                  <a:cubicBezTo>
                    <a:pt x="11337538" y="4015493"/>
                    <a:pt x="11337590" y="4051212"/>
                    <a:pt x="11333794" y="4051212"/>
                  </a:cubicBezTo>
                  <a:cubicBezTo>
                    <a:pt x="11330906" y="4051212"/>
                    <a:pt x="11267664" y="3999327"/>
                    <a:pt x="11202703" y="3944785"/>
                  </a:cubicBezTo>
                  <a:lnTo>
                    <a:pt x="11186337" y="3930967"/>
                  </a:lnTo>
                  <a:close/>
                  <a:moveTo>
                    <a:pt x="22782" y="3698156"/>
                  </a:moveTo>
                  <a:cubicBezTo>
                    <a:pt x="25666" y="3699203"/>
                    <a:pt x="60953" y="3728015"/>
                    <a:pt x="115482" y="3773591"/>
                  </a:cubicBezTo>
                  <a:lnTo>
                    <a:pt x="155479" y="3807238"/>
                  </a:lnTo>
                  <a:lnTo>
                    <a:pt x="155479" y="3961154"/>
                  </a:lnTo>
                  <a:lnTo>
                    <a:pt x="413" y="3828962"/>
                  </a:lnTo>
                  <a:lnTo>
                    <a:pt x="6355" y="3761656"/>
                  </a:lnTo>
                  <a:cubicBezTo>
                    <a:pt x="9624" y="3724638"/>
                    <a:pt x="17016" y="3696063"/>
                    <a:pt x="22782" y="3698156"/>
                  </a:cubicBezTo>
                  <a:close/>
                  <a:moveTo>
                    <a:pt x="11186337" y="3543107"/>
                  </a:moveTo>
                  <a:lnTo>
                    <a:pt x="11341769" y="3675561"/>
                  </a:lnTo>
                  <a:lnTo>
                    <a:pt x="11321646" y="3809479"/>
                  </a:lnTo>
                  <a:lnTo>
                    <a:pt x="11186337" y="3694310"/>
                  </a:lnTo>
                  <a:close/>
                  <a:moveTo>
                    <a:pt x="19568" y="3467012"/>
                  </a:moveTo>
                  <a:cubicBezTo>
                    <a:pt x="21760" y="3467012"/>
                    <a:pt x="61842" y="3499022"/>
                    <a:pt x="118649" y="3545542"/>
                  </a:cubicBezTo>
                  <a:lnTo>
                    <a:pt x="155479" y="3575861"/>
                  </a:lnTo>
                  <a:lnTo>
                    <a:pt x="155479" y="3726953"/>
                  </a:lnTo>
                  <a:lnTo>
                    <a:pt x="12298" y="3605311"/>
                  </a:lnTo>
                  <a:lnTo>
                    <a:pt x="12298" y="3536162"/>
                  </a:lnTo>
                  <a:cubicBezTo>
                    <a:pt x="12298" y="3498129"/>
                    <a:pt x="15570" y="3467012"/>
                    <a:pt x="19568" y="3467012"/>
                  </a:cubicBezTo>
                  <a:close/>
                  <a:moveTo>
                    <a:pt x="11186337" y="3309860"/>
                  </a:moveTo>
                  <a:lnTo>
                    <a:pt x="11340696" y="3442058"/>
                  </a:lnTo>
                  <a:lnTo>
                    <a:pt x="11340696" y="3511685"/>
                  </a:lnTo>
                  <a:cubicBezTo>
                    <a:pt x="11340696" y="3549980"/>
                    <a:pt x="11337643" y="3581312"/>
                    <a:pt x="11333910" y="3581312"/>
                  </a:cubicBezTo>
                  <a:cubicBezTo>
                    <a:pt x="11332044" y="3581312"/>
                    <a:pt x="11299321" y="3554724"/>
                    <a:pt x="11248104" y="3511887"/>
                  </a:cubicBezTo>
                  <a:lnTo>
                    <a:pt x="11186337" y="3459820"/>
                  </a:lnTo>
                  <a:close/>
                  <a:moveTo>
                    <a:pt x="20487" y="3231877"/>
                  </a:moveTo>
                  <a:cubicBezTo>
                    <a:pt x="22554" y="3230988"/>
                    <a:pt x="25088" y="3231934"/>
                    <a:pt x="28173" y="3234384"/>
                  </a:cubicBezTo>
                  <a:cubicBezTo>
                    <a:pt x="37862" y="3242080"/>
                    <a:pt x="70122" y="3268857"/>
                    <a:pt x="115584" y="3306842"/>
                  </a:cubicBezTo>
                  <a:lnTo>
                    <a:pt x="155479" y="3340241"/>
                  </a:lnTo>
                  <a:lnTo>
                    <a:pt x="155479" y="3489564"/>
                  </a:lnTo>
                  <a:lnTo>
                    <a:pt x="152545" y="3487094"/>
                  </a:lnTo>
                  <a:cubicBezTo>
                    <a:pt x="86084" y="3431309"/>
                    <a:pt x="35812" y="3389665"/>
                    <a:pt x="30071" y="3386088"/>
                  </a:cubicBezTo>
                  <a:cubicBezTo>
                    <a:pt x="18028" y="3378584"/>
                    <a:pt x="12298" y="3350312"/>
                    <a:pt x="12298" y="3298395"/>
                  </a:cubicBezTo>
                  <a:cubicBezTo>
                    <a:pt x="12298" y="3253730"/>
                    <a:pt x="14287" y="3234544"/>
                    <a:pt x="20487" y="3231877"/>
                  </a:cubicBezTo>
                  <a:close/>
                  <a:moveTo>
                    <a:pt x="11186337" y="3074736"/>
                  </a:moveTo>
                  <a:lnTo>
                    <a:pt x="11340696" y="3206662"/>
                  </a:lnTo>
                  <a:lnTo>
                    <a:pt x="11340696" y="3354676"/>
                  </a:lnTo>
                  <a:lnTo>
                    <a:pt x="11261593" y="3287019"/>
                  </a:lnTo>
                  <a:cubicBezTo>
                    <a:pt x="11239840" y="3268414"/>
                    <a:pt x="11215747" y="3247750"/>
                    <a:pt x="11194454" y="3229447"/>
                  </a:cubicBezTo>
                  <a:lnTo>
                    <a:pt x="11186337" y="3222459"/>
                  </a:lnTo>
                  <a:close/>
                  <a:moveTo>
                    <a:pt x="19508" y="2997112"/>
                  </a:moveTo>
                  <a:cubicBezTo>
                    <a:pt x="21597" y="2997112"/>
                    <a:pt x="57238" y="3025401"/>
                    <a:pt x="105271" y="3064544"/>
                  </a:cubicBezTo>
                  <a:lnTo>
                    <a:pt x="155479" y="3105700"/>
                  </a:lnTo>
                  <a:lnTo>
                    <a:pt x="155479" y="3253822"/>
                  </a:lnTo>
                  <a:lnTo>
                    <a:pt x="148308" y="3247660"/>
                  </a:lnTo>
                  <a:cubicBezTo>
                    <a:pt x="107861" y="3212706"/>
                    <a:pt x="60712" y="3173051"/>
                    <a:pt x="43533" y="3159538"/>
                  </a:cubicBezTo>
                  <a:cubicBezTo>
                    <a:pt x="17208" y="3138830"/>
                    <a:pt x="12298" y="3124134"/>
                    <a:pt x="12298" y="3066041"/>
                  </a:cubicBezTo>
                  <a:cubicBezTo>
                    <a:pt x="12298" y="3028130"/>
                    <a:pt x="15542" y="2997112"/>
                    <a:pt x="19508" y="2997112"/>
                  </a:cubicBezTo>
                  <a:close/>
                  <a:moveTo>
                    <a:pt x="11186337" y="2835964"/>
                  </a:moveTo>
                  <a:lnTo>
                    <a:pt x="11204428" y="2851063"/>
                  </a:lnTo>
                  <a:lnTo>
                    <a:pt x="11327038" y="2952662"/>
                  </a:lnTo>
                  <a:lnTo>
                    <a:pt x="11321646" y="3103031"/>
                  </a:lnTo>
                  <a:lnTo>
                    <a:pt x="11263890" y="3053247"/>
                  </a:lnTo>
                  <a:cubicBezTo>
                    <a:pt x="11248007" y="3039557"/>
                    <a:pt x="11226642" y="3021396"/>
                    <a:pt x="11205015" y="3003165"/>
                  </a:cubicBezTo>
                  <a:lnTo>
                    <a:pt x="11186337" y="2987560"/>
                  </a:lnTo>
                  <a:close/>
                  <a:moveTo>
                    <a:pt x="20078" y="2762295"/>
                  </a:moveTo>
                  <a:cubicBezTo>
                    <a:pt x="22239" y="2761208"/>
                    <a:pt x="24669" y="2761761"/>
                    <a:pt x="27432" y="2763783"/>
                  </a:cubicBezTo>
                  <a:cubicBezTo>
                    <a:pt x="33050" y="2767897"/>
                    <a:pt x="53557" y="2784762"/>
                    <a:pt x="101567" y="2824989"/>
                  </a:cubicBezTo>
                  <a:lnTo>
                    <a:pt x="155479" y="2870261"/>
                  </a:lnTo>
                  <a:lnTo>
                    <a:pt x="155479" y="3019420"/>
                  </a:lnTo>
                  <a:lnTo>
                    <a:pt x="109333" y="2980289"/>
                  </a:lnTo>
                  <a:cubicBezTo>
                    <a:pt x="80601" y="2955959"/>
                    <a:pt x="61192" y="2939599"/>
                    <a:pt x="53802" y="2933502"/>
                  </a:cubicBezTo>
                  <a:cubicBezTo>
                    <a:pt x="649" y="2889653"/>
                    <a:pt x="123" y="2888410"/>
                    <a:pt x="6177" y="2820932"/>
                  </a:cubicBezTo>
                  <a:cubicBezTo>
                    <a:pt x="9529" y="2783574"/>
                    <a:pt x="13594" y="2765557"/>
                    <a:pt x="20078" y="2762295"/>
                  </a:cubicBezTo>
                  <a:close/>
                  <a:moveTo>
                    <a:pt x="11186337" y="2602030"/>
                  </a:moveTo>
                  <a:lnTo>
                    <a:pt x="11340696" y="2733728"/>
                  </a:lnTo>
                  <a:lnTo>
                    <a:pt x="11340696" y="2801920"/>
                  </a:lnTo>
                  <a:cubicBezTo>
                    <a:pt x="11340696" y="2882145"/>
                    <a:pt x="11338043" y="2882017"/>
                    <a:pt x="11238384" y="2796976"/>
                  </a:cubicBezTo>
                  <a:lnTo>
                    <a:pt x="11186337" y="2752850"/>
                  </a:lnTo>
                  <a:close/>
                  <a:moveTo>
                    <a:pt x="22042" y="2527213"/>
                  </a:moveTo>
                  <a:cubicBezTo>
                    <a:pt x="27401" y="2527213"/>
                    <a:pt x="57405" y="2549146"/>
                    <a:pt x="88717" y="2575955"/>
                  </a:cubicBezTo>
                  <a:lnTo>
                    <a:pt x="155479" y="2633008"/>
                  </a:lnTo>
                  <a:lnTo>
                    <a:pt x="155479" y="2785131"/>
                  </a:lnTo>
                  <a:lnTo>
                    <a:pt x="111580" y="2747924"/>
                  </a:lnTo>
                  <a:cubicBezTo>
                    <a:pt x="94373" y="2733360"/>
                    <a:pt x="80919" y="2721995"/>
                    <a:pt x="72624" y="2715024"/>
                  </a:cubicBezTo>
                  <a:cubicBezTo>
                    <a:pt x="14368" y="2666066"/>
                    <a:pt x="12299" y="2661975"/>
                    <a:pt x="12299" y="2595771"/>
                  </a:cubicBezTo>
                  <a:cubicBezTo>
                    <a:pt x="12299" y="2558064"/>
                    <a:pt x="16683" y="2527213"/>
                    <a:pt x="22042" y="2527213"/>
                  </a:cubicBezTo>
                  <a:close/>
                  <a:moveTo>
                    <a:pt x="11186337" y="2364109"/>
                  </a:moveTo>
                  <a:lnTo>
                    <a:pt x="11326826" y="2482764"/>
                  </a:lnTo>
                  <a:lnTo>
                    <a:pt x="11333761" y="2562139"/>
                  </a:lnTo>
                  <a:cubicBezTo>
                    <a:pt x="11337575" y="2605796"/>
                    <a:pt x="11337667" y="2641515"/>
                    <a:pt x="11333965" y="2641515"/>
                  </a:cubicBezTo>
                  <a:cubicBezTo>
                    <a:pt x="11331189" y="2641515"/>
                    <a:pt x="11287900" y="2606422"/>
                    <a:pt x="11228946" y="2556707"/>
                  </a:cubicBezTo>
                  <a:lnTo>
                    <a:pt x="11186337" y="2520446"/>
                  </a:lnTo>
                  <a:close/>
                  <a:moveTo>
                    <a:pt x="21824" y="2287756"/>
                  </a:moveTo>
                  <a:cubicBezTo>
                    <a:pt x="25928" y="2289196"/>
                    <a:pt x="53734" y="2311616"/>
                    <a:pt x="120982" y="2368279"/>
                  </a:cubicBezTo>
                  <a:lnTo>
                    <a:pt x="155479" y="2397458"/>
                  </a:lnTo>
                  <a:lnTo>
                    <a:pt x="155479" y="2550979"/>
                  </a:lnTo>
                  <a:lnTo>
                    <a:pt x="253" y="2419263"/>
                  </a:lnTo>
                  <a:lnTo>
                    <a:pt x="6276" y="2351838"/>
                  </a:lnTo>
                  <a:cubicBezTo>
                    <a:pt x="9589" y="2314755"/>
                    <a:pt x="16585" y="2285917"/>
                    <a:pt x="21824" y="2287756"/>
                  </a:cubicBezTo>
                  <a:close/>
                  <a:moveTo>
                    <a:pt x="11186337" y="2133259"/>
                  </a:moveTo>
                  <a:lnTo>
                    <a:pt x="11341771" y="2265785"/>
                  </a:lnTo>
                  <a:lnTo>
                    <a:pt x="11321646" y="2400558"/>
                  </a:lnTo>
                  <a:lnTo>
                    <a:pt x="11186337" y="2284126"/>
                  </a:lnTo>
                  <a:close/>
                  <a:moveTo>
                    <a:pt x="17385" y="2053081"/>
                  </a:moveTo>
                  <a:cubicBezTo>
                    <a:pt x="19324" y="2052274"/>
                    <a:pt x="46023" y="2073124"/>
                    <a:pt x="115574" y="2130896"/>
                  </a:cubicBezTo>
                  <a:lnTo>
                    <a:pt x="155479" y="2164180"/>
                  </a:lnTo>
                  <a:lnTo>
                    <a:pt x="155479" y="2316663"/>
                  </a:lnTo>
                  <a:lnTo>
                    <a:pt x="12299" y="2195616"/>
                  </a:lnTo>
                  <a:lnTo>
                    <a:pt x="12299" y="2125406"/>
                  </a:lnTo>
                  <a:cubicBezTo>
                    <a:pt x="12299" y="2086792"/>
                    <a:pt x="14588" y="2054244"/>
                    <a:pt x="17385" y="2053081"/>
                  </a:cubicBezTo>
                  <a:close/>
                  <a:moveTo>
                    <a:pt x="11186337" y="1896884"/>
                  </a:moveTo>
                  <a:lnTo>
                    <a:pt x="11244827" y="1945937"/>
                  </a:lnTo>
                  <a:cubicBezTo>
                    <a:pt x="11261494" y="1959816"/>
                    <a:pt x="11273823" y="1969957"/>
                    <a:pt x="11280371" y="1975143"/>
                  </a:cubicBezTo>
                  <a:cubicBezTo>
                    <a:pt x="11324388" y="2010008"/>
                    <a:pt x="11328477" y="2018877"/>
                    <a:pt x="11334346" y="2092239"/>
                  </a:cubicBezTo>
                  <a:cubicBezTo>
                    <a:pt x="11337838" y="2135896"/>
                    <a:pt x="11337389" y="2171614"/>
                    <a:pt x="11333348" y="2171614"/>
                  </a:cubicBezTo>
                  <a:cubicBezTo>
                    <a:pt x="11331327" y="2171614"/>
                    <a:pt x="11287097" y="2135316"/>
                    <a:pt x="11217465" y="2076836"/>
                  </a:cubicBezTo>
                  <a:lnTo>
                    <a:pt x="11186337" y="2050605"/>
                  </a:lnTo>
                  <a:close/>
                  <a:moveTo>
                    <a:pt x="20260" y="1822296"/>
                  </a:moveTo>
                  <a:cubicBezTo>
                    <a:pt x="22488" y="1821292"/>
                    <a:pt x="25016" y="1821922"/>
                    <a:pt x="27923" y="1823983"/>
                  </a:cubicBezTo>
                  <a:cubicBezTo>
                    <a:pt x="32622" y="1827315"/>
                    <a:pt x="57648" y="1847858"/>
                    <a:pt x="95859" y="1879618"/>
                  </a:cubicBezTo>
                  <a:lnTo>
                    <a:pt x="155479" y="1929340"/>
                  </a:lnTo>
                  <a:lnTo>
                    <a:pt x="155479" y="2081363"/>
                  </a:lnTo>
                  <a:lnTo>
                    <a:pt x="0" y="1949364"/>
                  </a:lnTo>
                  <a:lnTo>
                    <a:pt x="6150" y="1881134"/>
                  </a:lnTo>
                  <a:cubicBezTo>
                    <a:pt x="9582" y="1843052"/>
                    <a:pt x="13573" y="1825309"/>
                    <a:pt x="20260" y="1822296"/>
                  </a:cubicBezTo>
                  <a:close/>
                  <a:moveTo>
                    <a:pt x="11186337" y="1664495"/>
                  </a:moveTo>
                  <a:lnTo>
                    <a:pt x="11340696" y="1796367"/>
                  </a:lnTo>
                  <a:lnTo>
                    <a:pt x="11340696" y="1946099"/>
                  </a:lnTo>
                  <a:lnTo>
                    <a:pt x="11261321" y="1877903"/>
                  </a:lnTo>
                  <a:cubicBezTo>
                    <a:pt x="11239493" y="1859149"/>
                    <a:pt x="11215363" y="1838359"/>
                    <a:pt x="11194071" y="1819969"/>
                  </a:cubicBezTo>
                  <a:lnTo>
                    <a:pt x="11186337" y="1813280"/>
                  </a:lnTo>
                  <a:close/>
                  <a:moveTo>
                    <a:pt x="18916" y="1587414"/>
                  </a:moveTo>
                  <a:cubicBezTo>
                    <a:pt x="22093" y="1587414"/>
                    <a:pt x="61126" y="1618314"/>
                    <a:pt x="132832" y="1677459"/>
                  </a:cubicBezTo>
                  <a:lnTo>
                    <a:pt x="155479" y="1696257"/>
                  </a:lnTo>
                  <a:lnTo>
                    <a:pt x="155479" y="1844040"/>
                  </a:lnTo>
                  <a:lnTo>
                    <a:pt x="137255" y="1828514"/>
                  </a:lnTo>
                  <a:cubicBezTo>
                    <a:pt x="118265" y="1812412"/>
                    <a:pt x="97310" y="1794787"/>
                    <a:pt x="78974" y="1779525"/>
                  </a:cubicBezTo>
                  <a:cubicBezTo>
                    <a:pt x="13684" y="1725181"/>
                    <a:pt x="12299" y="1722610"/>
                    <a:pt x="12299" y="1655721"/>
                  </a:cubicBezTo>
                  <a:cubicBezTo>
                    <a:pt x="12299" y="1618152"/>
                    <a:pt x="15277" y="1587414"/>
                    <a:pt x="18916" y="1587414"/>
                  </a:cubicBezTo>
                  <a:close/>
                  <a:moveTo>
                    <a:pt x="11186337" y="1427101"/>
                  </a:moveTo>
                  <a:lnTo>
                    <a:pt x="11215904" y="1451621"/>
                  </a:lnTo>
                  <a:lnTo>
                    <a:pt x="11327435" y="1542965"/>
                  </a:lnTo>
                  <a:lnTo>
                    <a:pt x="11321646" y="1692012"/>
                  </a:lnTo>
                  <a:lnTo>
                    <a:pt x="11186337" y="1577574"/>
                  </a:lnTo>
                  <a:close/>
                  <a:moveTo>
                    <a:pt x="22475" y="1347960"/>
                  </a:moveTo>
                  <a:cubicBezTo>
                    <a:pt x="25413" y="1348732"/>
                    <a:pt x="29031" y="1351555"/>
                    <a:pt x="33617" y="1355824"/>
                  </a:cubicBezTo>
                  <a:cubicBezTo>
                    <a:pt x="36486" y="1358495"/>
                    <a:pt x="76242" y="1392279"/>
                    <a:pt x="137982" y="1444559"/>
                  </a:cubicBezTo>
                  <a:lnTo>
                    <a:pt x="155479" y="1459361"/>
                  </a:lnTo>
                  <a:lnTo>
                    <a:pt x="155479" y="1610882"/>
                  </a:lnTo>
                  <a:lnTo>
                    <a:pt x="971" y="1479464"/>
                  </a:lnTo>
                  <a:lnTo>
                    <a:pt x="6634" y="1412789"/>
                  </a:lnTo>
                  <a:cubicBezTo>
                    <a:pt x="10967" y="1361791"/>
                    <a:pt x="13660" y="1345643"/>
                    <a:pt x="22475" y="1347960"/>
                  </a:cubicBezTo>
                  <a:close/>
                  <a:moveTo>
                    <a:pt x="11186337" y="1192378"/>
                  </a:moveTo>
                  <a:lnTo>
                    <a:pt x="11340696" y="1324028"/>
                  </a:lnTo>
                  <a:lnTo>
                    <a:pt x="11340696" y="1392221"/>
                  </a:lnTo>
                  <a:cubicBezTo>
                    <a:pt x="11340696" y="1441769"/>
                    <a:pt x="11336355" y="1458642"/>
                    <a:pt x="11324821" y="1453928"/>
                  </a:cubicBezTo>
                  <a:cubicBezTo>
                    <a:pt x="11318273" y="1451252"/>
                    <a:pt x="11272434" y="1414841"/>
                    <a:pt x="11213088" y="1365545"/>
                  </a:cubicBezTo>
                  <a:lnTo>
                    <a:pt x="11186337" y="1343078"/>
                  </a:lnTo>
                  <a:close/>
                  <a:moveTo>
                    <a:pt x="15475" y="1111337"/>
                  </a:moveTo>
                  <a:cubicBezTo>
                    <a:pt x="16785" y="1108788"/>
                    <a:pt x="59707" y="1142424"/>
                    <a:pt x="119394" y="1192253"/>
                  </a:cubicBezTo>
                  <a:lnTo>
                    <a:pt x="155479" y="1222804"/>
                  </a:lnTo>
                  <a:lnTo>
                    <a:pt x="155479" y="1375568"/>
                  </a:lnTo>
                  <a:lnTo>
                    <a:pt x="12300" y="1254241"/>
                  </a:lnTo>
                  <a:lnTo>
                    <a:pt x="12300" y="1185878"/>
                  </a:lnTo>
                  <a:cubicBezTo>
                    <a:pt x="12300" y="1148278"/>
                    <a:pt x="13729" y="1114734"/>
                    <a:pt x="15475" y="1111337"/>
                  </a:cubicBezTo>
                  <a:close/>
                  <a:moveTo>
                    <a:pt x="11186337" y="954103"/>
                  </a:moveTo>
                  <a:lnTo>
                    <a:pt x="11326524" y="1073065"/>
                  </a:lnTo>
                  <a:lnTo>
                    <a:pt x="11333610" y="1152440"/>
                  </a:lnTo>
                  <a:cubicBezTo>
                    <a:pt x="11337507" y="1196096"/>
                    <a:pt x="11337819" y="1231815"/>
                    <a:pt x="11334303" y="1231815"/>
                  </a:cubicBezTo>
                  <a:cubicBezTo>
                    <a:pt x="11331666" y="1231815"/>
                    <a:pt x="11275747" y="1186006"/>
                    <a:pt x="11198780" y="1121109"/>
                  </a:cubicBezTo>
                  <a:lnTo>
                    <a:pt x="11186337" y="1110548"/>
                  </a:lnTo>
                  <a:close/>
                  <a:moveTo>
                    <a:pt x="17759" y="876215"/>
                  </a:moveTo>
                  <a:cubicBezTo>
                    <a:pt x="20011" y="876215"/>
                    <a:pt x="68156" y="915595"/>
                    <a:pt x="134438" y="971383"/>
                  </a:cubicBezTo>
                  <a:lnTo>
                    <a:pt x="155479" y="989210"/>
                  </a:lnTo>
                  <a:lnTo>
                    <a:pt x="155479" y="1140691"/>
                  </a:lnTo>
                  <a:lnTo>
                    <a:pt x="153" y="1009564"/>
                  </a:lnTo>
                  <a:lnTo>
                    <a:pt x="6227" y="942890"/>
                  </a:lnTo>
                  <a:cubicBezTo>
                    <a:pt x="9567" y="906219"/>
                    <a:pt x="14757" y="876215"/>
                    <a:pt x="17759" y="876215"/>
                  </a:cubicBezTo>
                  <a:close/>
                  <a:moveTo>
                    <a:pt x="11186337" y="723556"/>
                  </a:moveTo>
                  <a:lnTo>
                    <a:pt x="11341756" y="856666"/>
                  </a:lnTo>
                  <a:lnTo>
                    <a:pt x="11321646" y="990183"/>
                  </a:lnTo>
                  <a:lnTo>
                    <a:pt x="11186337" y="874922"/>
                  </a:lnTo>
                  <a:close/>
                  <a:moveTo>
                    <a:pt x="17815" y="643381"/>
                  </a:moveTo>
                  <a:cubicBezTo>
                    <a:pt x="19767" y="642632"/>
                    <a:pt x="51465" y="667830"/>
                    <a:pt x="134252" y="736949"/>
                  </a:cubicBezTo>
                  <a:lnTo>
                    <a:pt x="155479" y="754722"/>
                  </a:lnTo>
                  <a:lnTo>
                    <a:pt x="155479" y="907152"/>
                  </a:lnTo>
                  <a:lnTo>
                    <a:pt x="12300" y="785487"/>
                  </a:lnTo>
                  <a:lnTo>
                    <a:pt x="12300" y="715492"/>
                  </a:lnTo>
                  <a:cubicBezTo>
                    <a:pt x="12300" y="676995"/>
                    <a:pt x="14782" y="644545"/>
                    <a:pt x="17815" y="643381"/>
                  </a:cubicBezTo>
                  <a:close/>
                  <a:moveTo>
                    <a:pt x="11186337" y="486613"/>
                  </a:moveTo>
                  <a:lnTo>
                    <a:pt x="11240751" y="532446"/>
                  </a:lnTo>
                  <a:cubicBezTo>
                    <a:pt x="11260041" y="548598"/>
                    <a:pt x="11273823" y="560011"/>
                    <a:pt x="11280371" y="565227"/>
                  </a:cubicBezTo>
                  <a:cubicBezTo>
                    <a:pt x="11324356" y="600265"/>
                    <a:pt x="11328480" y="609231"/>
                    <a:pt x="11334346" y="682539"/>
                  </a:cubicBezTo>
                  <a:cubicBezTo>
                    <a:pt x="11337838" y="726195"/>
                    <a:pt x="11337640" y="761916"/>
                    <a:pt x="11333903" y="761916"/>
                  </a:cubicBezTo>
                  <a:cubicBezTo>
                    <a:pt x="11332036" y="761916"/>
                    <a:pt x="11294939" y="731555"/>
                    <a:pt x="11236677" y="682639"/>
                  </a:cubicBezTo>
                  <a:lnTo>
                    <a:pt x="11186337" y="640084"/>
                  </a:lnTo>
                  <a:close/>
                  <a:moveTo>
                    <a:pt x="20261" y="412595"/>
                  </a:moveTo>
                  <a:cubicBezTo>
                    <a:pt x="22489" y="411591"/>
                    <a:pt x="25017" y="412223"/>
                    <a:pt x="27924" y="414284"/>
                  </a:cubicBezTo>
                  <a:cubicBezTo>
                    <a:pt x="36411" y="420303"/>
                    <a:pt x="79629" y="455952"/>
                    <a:pt x="147653" y="512845"/>
                  </a:cubicBezTo>
                  <a:lnTo>
                    <a:pt x="155479" y="519404"/>
                  </a:lnTo>
                  <a:lnTo>
                    <a:pt x="155479" y="671074"/>
                  </a:lnTo>
                  <a:lnTo>
                    <a:pt x="1" y="539664"/>
                  </a:lnTo>
                  <a:lnTo>
                    <a:pt x="6151" y="471434"/>
                  </a:lnTo>
                  <a:cubicBezTo>
                    <a:pt x="9583" y="433354"/>
                    <a:pt x="13574" y="415609"/>
                    <a:pt x="20261" y="412595"/>
                  </a:cubicBezTo>
                  <a:close/>
                  <a:moveTo>
                    <a:pt x="11186337" y="252855"/>
                  </a:moveTo>
                  <a:lnTo>
                    <a:pt x="11340696" y="384241"/>
                  </a:lnTo>
                  <a:lnTo>
                    <a:pt x="11340696" y="535278"/>
                  </a:lnTo>
                  <a:lnTo>
                    <a:pt x="11261593" y="467621"/>
                  </a:lnTo>
                  <a:cubicBezTo>
                    <a:pt x="11239840" y="449016"/>
                    <a:pt x="11215747" y="428352"/>
                    <a:pt x="11194454" y="410049"/>
                  </a:cubicBezTo>
                  <a:lnTo>
                    <a:pt x="11186337" y="403062"/>
                  </a:lnTo>
                  <a:close/>
                  <a:moveTo>
                    <a:pt x="19515" y="177714"/>
                  </a:moveTo>
                  <a:cubicBezTo>
                    <a:pt x="22206" y="177714"/>
                    <a:pt x="57005" y="205171"/>
                    <a:pt x="116078" y="253589"/>
                  </a:cubicBezTo>
                  <a:lnTo>
                    <a:pt x="155479" y="286092"/>
                  </a:lnTo>
                  <a:lnTo>
                    <a:pt x="155479" y="434665"/>
                  </a:lnTo>
                  <a:lnTo>
                    <a:pt x="152000" y="431510"/>
                  </a:lnTo>
                  <a:cubicBezTo>
                    <a:pt x="148508" y="427818"/>
                    <a:pt x="115646" y="399942"/>
                    <a:pt x="78975" y="369563"/>
                  </a:cubicBezTo>
                  <a:cubicBezTo>
                    <a:pt x="13652" y="315449"/>
                    <a:pt x="12300" y="312943"/>
                    <a:pt x="12300" y="246021"/>
                  </a:cubicBezTo>
                  <a:cubicBezTo>
                    <a:pt x="12300" y="208452"/>
                    <a:pt x="15547" y="177714"/>
                    <a:pt x="19515" y="177714"/>
                  </a:cubicBezTo>
                  <a:close/>
                  <a:moveTo>
                    <a:pt x="1414118" y="12618"/>
                  </a:moveTo>
                  <a:lnTo>
                    <a:pt x="1497248" y="12618"/>
                  </a:lnTo>
                  <a:lnTo>
                    <a:pt x="1610244" y="108274"/>
                  </a:lnTo>
                  <a:lnTo>
                    <a:pt x="1430547" y="108274"/>
                  </a:lnTo>
                  <a:lnTo>
                    <a:pt x="1390798" y="73976"/>
                  </a:lnTo>
                  <a:cubicBezTo>
                    <a:pt x="1352050" y="40161"/>
                    <a:pt x="1328290" y="18534"/>
                    <a:pt x="1328873" y="17258"/>
                  </a:cubicBezTo>
                  <a:cubicBezTo>
                    <a:pt x="1330036" y="14706"/>
                    <a:pt x="1368398" y="12618"/>
                    <a:pt x="1414118" y="12618"/>
                  </a:cubicBezTo>
                  <a:close/>
                  <a:moveTo>
                    <a:pt x="1136245" y="12618"/>
                  </a:moveTo>
                  <a:lnTo>
                    <a:pt x="1218783" y="12618"/>
                  </a:lnTo>
                  <a:lnTo>
                    <a:pt x="1332534" y="108274"/>
                  </a:lnTo>
                  <a:lnTo>
                    <a:pt x="1155013" y="108274"/>
                  </a:lnTo>
                  <a:lnTo>
                    <a:pt x="1116284" y="74633"/>
                  </a:lnTo>
                  <a:cubicBezTo>
                    <a:pt x="1076812" y="40183"/>
                    <a:pt x="1053706" y="19457"/>
                    <a:pt x="1053706" y="18288"/>
                  </a:cubicBezTo>
                  <a:cubicBezTo>
                    <a:pt x="1053706" y="15169"/>
                    <a:pt x="1090849" y="12618"/>
                    <a:pt x="1136245" y="12618"/>
                  </a:cubicBezTo>
                  <a:close/>
                  <a:moveTo>
                    <a:pt x="58103" y="12618"/>
                  </a:moveTo>
                  <a:cubicBezTo>
                    <a:pt x="92048" y="12618"/>
                    <a:pt x="108031" y="14947"/>
                    <a:pt x="186552" y="77250"/>
                  </a:cubicBezTo>
                  <a:lnTo>
                    <a:pt x="224617" y="108274"/>
                  </a:lnTo>
                  <a:lnTo>
                    <a:pt x="155479" y="108274"/>
                  </a:lnTo>
                  <a:lnTo>
                    <a:pt x="155479" y="198541"/>
                  </a:lnTo>
                  <a:lnTo>
                    <a:pt x="133417" y="179243"/>
                  </a:lnTo>
                  <a:cubicBezTo>
                    <a:pt x="26990" y="84853"/>
                    <a:pt x="3618" y="56387"/>
                    <a:pt x="6634" y="41193"/>
                  </a:cubicBezTo>
                  <a:cubicBezTo>
                    <a:pt x="11259" y="17891"/>
                    <a:pt x="20758" y="12618"/>
                    <a:pt x="58103" y="12618"/>
                  </a:cubicBezTo>
                  <a:close/>
                  <a:moveTo>
                    <a:pt x="5009671" y="12617"/>
                  </a:moveTo>
                  <a:lnTo>
                    <a:pt x="5092145" y="12617"/>
                  </a:lnTo>
                  <a:lnTo>
                    <a:pt x="5205344" y="108274"/>
                  </a:lnTo>
                  <a:lnTo>
                    <a:pt x="5028635" y="108274"/>
                  </a:lnTo>
                  <a:lnTo>
                    <a:pt x="5010063" y="92298"/>
                  </a:lnTo>
                  <a:cubicBezTo>
                    <a:pt x="4958933" y="47987"/>
                    <a:pt x="4927196" y="19718"/>
                    <a:pt x="4927196" y="18186"/>
                  </a:cubicBezTo>
                  <a:cubicBezTo>
                    <a:pt x="4927196" y="15122"/>
                    <a:pt x="4964312" y="12617"/>
                    <a:pt x="5009671" y="12617"/>
                  </a:cubicBezTo>
                  <a:close/>
                  <a:moveTo>
                    <a:pt x="3905174" y="12617"/>
                  </a:moveTo>
                  <a:lnTo>
                    <a:pt x="3988052" y="12617"/>
                  </a:lnTo>
                  <a:lnTo>
                    <a:pt x="4100941" y="108274"/>
                  </a:lnTo>
                  <a:lnTo>
                    <a:pt x="3923644" y="108274"/>
                  </a:lnTo>
                  <a:lnTo>
                    <a:pt x="3904791" y="91948"/>
                  </a:lnTo>
                  <a:cubicBezTo>
                    <a:pt x="3853405" y="47214"/>
                    <a:pt x="3822297" y="19562"/>
                    <a:pt x="3822297" y="18282"/>
                  </a:cubicBezTo>
                  <a:cubicBezTo>
                    <a:pt x="3822297" y="15166"/>
                    <a:pt x="3859591" y="12617"/>
                    <a:pt x="3905174" y="12617"/>
                  </a:cubicBezTo>
                  <a:close/>
                  <a:moveTo>
                    <a:pt x="3625351" y="12617"/>
                  </a:moveTo>
                  <a:lnTo>
                    <a:pt x="3707796" y="12617"/>
                  </a:lnTo>
                  <a:lnTo>
                    <a:pt x="3821627" y="108274"/>
                  </a:lnTo>
                  <a:lnTo>
                    <a:pt x="3644172" y="108274"/>
                  </a:lnTo>
                  <a:lnTo>
                    <a:pt x="3637103" y="102190"/>
                  </a:lnTo>
                  <a:cubicBezTo>
                    <a:pt x="3578982" y="51841"/>
                    <a:pt x="3542905" y="19813"/>
                    <a:pt x="3542905" y="18261"/>
                  </a:cubicBezTo>
                  <a:cubicBezTo>
                    <a:pt x="3542905" y="15157"/>
                    <a:pt x="3580006" y="12617"/>
                    <a:pt x="3625351" y="12617"/>
                  </a:cubicBezTo>
                  <a:close/>
                  <a:moveTo>
                    <a:pt x="2520015" y="12617"/>
                  </a:moveTo>
                  <a:lnTo>
                    <a:pt x="2602024" y="12617"/>
                  </a:lnTo>
                  <a:lnTo>
                    <a:pt x="2715119" y="108274"/>
                  </a:lnTo>
                  <a:lnTo>
                    <a:pt x="2539305" y="108274"/>
                  </a:lnTo>
                  <a:lnTo>
                    <a:pt x="2524742" y="95722"/>
                  </a:lnTo>
                  <a:cubicBezTo>
                    <a:pt x="2471224" y="49266"/>
                    <a:pt x="2438005" y="19671"/>
                    <a:pt x="2438005" y="18150"/>
                  </a:cubicBezTo>
                  <a:cubicBezTo>
                    <a:pt x="2438005" y="15107"/>
                    <a:pt x="2474910" y="12617"/>
                    <a:pt x="2520015" y="12617"/>
                  </a:cubicBezTo>
                  <a:close/>
                  <a:moveTo>
                    <a:pt x="2242791" y="12617"/>
                  </a:moveTo>
                  <a:cubicBezTo>
                    <a:pt x="2316398" y="12617"/>
                    <a:pt x="2332041" y="17006"/>
                    <a:pt x="2367262" y="47542"/>
                  </a:cubicBezTo>
                  <a:cubicBezTo>
                    <a:pt x="2378341" y="57147"/>
                    <a:pt x="2396199" y="72444"/>
                    <a:pt x="2416044" y="89353"/>
                  </a:cubicBezTo>
                  <a:lnTo>
                    <a:pt x="2438356" y="108274"/>
                  </a:lnTo>
                  <a:lnTo>
                    <a:pt x="2260108" y="108274"/>
                  </a:lnTo>
                  <a:lnTo>
                    <a:pt x="2213245" y="67927"/>
                  </a:lnTo>
                  <a:cubicBezTo>
                    <a:pt x="2179532" y="38579"/>
                    <a:pt x="2158606" y="19608"/>
                    <a:pt x="2158606" y="18100"/>
                  </a:cubicBezTo>
                  <a:cubicBezTo>
                    <a:pt x="2158606" y="15085"/>
                    <a:pt x="2196490" y="12617"/>
                    <a:pt x="2242791" y="12617"/>
                  </a:cubicBezTo>
                  <a:close/>
                  <a:moveTo>
                    <a:pt x="7777842" y="12616"/>
                  </a:moveTo>
                  <a:lnTo>
                    <a:pt x="7861387" y="12616"/>
                  </a:lnTo>
                  <a:lnTo>
                    <a:pt x="7974055" y="108274"/>
                  </a:lnTo>
                  <a:lnTo>
                    <a:pt x="7795874" y="108274"/>
                  </a:lnTo>
                  <a:lnTo>
                    <a:pt x="7767435" y="83673"/>
                  </a:lnTo>
                  <a:cubicBezTo>
                    <a:pt x="7727607" y="49054"/>
                    <a:pt x="7703536" y="27565"/>
                    <a:pt x="7701956" y="25009"/>
                  </a:cubicBezTo>
                  <a:cubicBezTo>
                    <a:pt x="7697273" y="17431"/>
                    <a:pt x="7726758" y="12616"/>
                    <a:pt x="7777842" y="12616"/>
                  </a:cubicBezTo>
                  <a:close/>
                  <a:moveTo>
                    <a:pt x="7498093" y="12616"/>
                  </a:moveTo>
                  <a:lnTo>
                    <a:pt x="7581291" y="12616"/>
                  </a:lnTo>
                  <a:lnTo>
                    <a:pt x="7695783" y="108274"/>
                  </a:lnTo>
                  <a:lnTo>
                    <a:pt x="7517019" y="108274"/>
                  </a:lnTo>
                  <a:lnTo>
                    <a:pt x="7492861" y="87569"/>
                  </a:lnTo>
                  <a:cubicBezTo>
                    <a:pt x="7450932" y="51314"/>
                    <a:pt x="7423932" y="27235"/>
                    <a:pt x="7421983" y="24082"/>
                  </a:cubicBezTo>
                  <a:cubicBezTo>
                    <a:pt x="7418043" y="17707"/>
                    <a:pt x="7451835" y="12616"/>
                    <a:pt x="7498093" y="12616"/>
                  </a:cubicBezTo>
                  <a:close/>
                  <a:moveTo>
                    <a:pt x="6670998" y="12616"/>
                  </a:moveTo>
                  <a:cubicBezTo>
                    <a:pt x="6740021" y="12616"/>
                    <a:pt x="6742531" y="3209"/>
                    <a:pt x="6854489" y="96644"/>
                  </a:cubicBezTo>
                  <a:lnTo>
                    <a:pt x="6868226" y="108274"/>
                  </a:lnTo>
                  <a:lnTo>
                    <a:pt x="6687702" y="108274"/>
                  </a:lnTo>
                  <a:lnTo>
                    <a:pt x="6645488" y="73196"/>
                  </a:lnTo>
                  <a:cubicBezTo>
                    <a:pt x="6609155" y="43369"/>
                    <a:pt x="6582009" y="17537"/>
                    <a:pt x="6585163" y="15791"/>
                  </a:cubicBezTo>
                  <a:cubicBezTo>
                    <a:pt x="6588316" y="14045"/>
                    <a:pt x="6626942" y="12616"/>
                    <a:pt x="6670998" y="12616"/>
                  </a:cubicBezTo>
                  <a:close/>
                  <a:moveTo>
                    <a:pt x="6391431" y="12616"/>
                  </a:moveTo>
                  <a:lnTo>
                    <a:pt x="6477139" y="12616"/>
                  </a:lnTo>
                  <a:lnTo>
                    <a:pt x="6590619" y="108274"/>
                  </a:lnTo>
                  <a:lnTo>
                    <a:pt x="6412676" y="108274"/>
                  </a:lnTo>
                  <a:lnTo>
                    <a:pt x="6406912" y="103310"/>
                  </a:lnTo>
                  <a:cubicBezTo>
                    <a:pt x="6363699" y="66033"/>
                    <a:pt x="6335619" y="41587"/>
                    <a:pt x="6330835" y="36951"/>
                  </a:cubicBezTo>
                  <a:cubicBezTo>
                    <a:pt x="6306010" y="12894"/>
                    <a:pt x="6306703" y="12616"/>
                    <a:pt x="6391431" y="12616"/>
                  </a:cubicBezTo>
                  <a:close/>
                  <a:moveTo>
                    <a:pt x="6116282" y="12616"/>
                  </a:moveTo>
                  <a:cubicBezTo>
                    <a:pt x="6189973" y="12616"/>
                    <a:pt x="6205445" y="16970"/>
                    <a:pt x="6240401" y="47541"/>
                  </a:cubicBezTo>
                  <a:cubicBezTo>
                    <a:pt x="6251383" y="57146"/>
                    <a:pt x="6268345" y="71592"/>
                    <a:pt x="6286826" y="87130"/>
                  </a:cubicBezTo>
                  <a:lnTo>
                    <a:pt x="6312280" y="108274"/>
                  </a:lnTo>
                  <a:lnTo>
                    <a:pt x="6132878" y="108274"/>
                  </a:lnTo>
                  <a:lnTo>
                    <a:pt x="6081527" y="63847"/>
                  </a:lnTo>
                  <a:cubicBezTo>
                    <a:pt x="6051027" y="37129"/>
                    <a:pt x="6032096" y="19774"/>
                    <a:pt x="6032096" y="18230"/>
                  </a:cubicBezTo>
                  <a:cubicBezTo>
                    <a:pt x="6032096" y="15142"/>
                    <a:pt x="6069980" y="12616"/>
                    <a:pt x="6116282" y="12616"/>
                  </a:cubicBezTo>
                  <a:close/>
                  <a:moveTo>
                    <a:pt x="5286281" y="12616"/>
                  </a:moveTo>
                  <a:cubicBezTo>
                    <a:pt x="5343011" y="12616"/>
                    <a:pt x="5351955" y="4027"/>
                    <a:pt x="5451961" y="83565"/>
                  </a:cubicBezTo>
                  <a:lnTo>
                    <a:pt x="5482096" y="108274"/>
                  </a:lnTo>
                  <a:lnTo>
                    <a:pt x="5308804" y="108274"/>
                  </a:lnTo>
                  <a:lnTo>
                    <a:pt x="5267668" y="72566"/>
                  </a:lnTo>
                  <a:cubicBezTo>
                    <a:pt x="5228681" y="38607"/>
                    <a:pt x="5206596" y="18959"/>
                    <a:pt x="5206596" y="18062"/>
                  </a:cubicBezTo>
                  <a:cubicBezTo>
                    <a:pt x="5206596" y="15067"/>
                    <a:pt x="5242454" y="12616"/>
                    <a:pt x="5286281" y="12616"/>
                  </a:cubicBezTo>
                  <a:close/>
                  <a:moveTo>
                    <a:pt x="11099270" y="12615"/>
                  </a:moveTo>
                  <a:cubicBezTo>
                    <a:pt x="11173490" y="12615"/>
                    <a:pt x="11181292" y="15678"/>
                    <a:pt x="11252931" y="72939"/>
                  </a:cubicBezTo>
                  <a:lnTo>
                    <a:pt x="11328402" y="133264"/>
                  </a:lnTo>
                  <a:lnTo>
                    <a:pt x="11321646" y="283459"/>
                  </a:lnTo>
                  <a:lnTo>
                    <a:pt x="11186337" y="167353"/>
                  </a:lnTo>
                  <a:lnTo>
                    <a:pt x="11186337" y="108274"/>
                  </a:lnTo>
                  <a:lnTo>
                    <a:pt x="11118003" y="108274"/>
                  </a:lnTo>
                  <a:lnTo>
                    <a:pt x="11110239" y="101545"/>
                  </a:lnTo>
                  <a:cubicBezTo>
                    <a:pt x="11055912" y="53943"/>
                    <a:pt x="11018090" y="19185"/>
                    <a:pt x="11018963" y="17267"/>
                  </a:cubicBezTo>
                  <a:cubicBezTo>
                    <a:pt x="11020127" y="14707"/>
                    <a:pt x="11056265" y="12615"/>
                    <a:pt x="11099270" y="12615"/>
                  </a:cubicBezTo>
                  <a:close/>
                  <a:moveTo>
                    <a:pt x="10544498" y="12615"/>
                  </a:moveTo>
                  <a:cubicBezTo>
                    <a:pt x="10603140" y="12615"/>
                    <a:pt x="10609817" y="2201"/>
                    <a:pt x="10695899" y="70703"/>
                  </a:cubicBezTo>
                  <a:lnTo>
                    <a:pt x="10741488" y="108274"/>
                  </a:lnTo>
                  <a:lnTo>
                    <a:pt x="10560826" y="108274"/>
                  </a:lnTo>
                  <a:lnTo>
                    <a:pt x="10528324" y="80865"/>
                  </a:lnTo>
                  <a:cubicBezTo>
                    <a:pt x="10485299" y="43948"/>
                    <a:pt x="10456346" y="17100"/>
                    <a:pt x="10458696" y="15790"/>
                  </a:cubicBezTo>
                  <a:cubicBezTo>
                    <a:pt x="10461831" y="14044"/>
                    <a:pt x="10500442" y="12615"/>
                    <a:pt x="10544498" y="12615"/>
                  </a:cubicBezTo>
                  <a:close/>
                  <a:moveTo>
                    <a:pt x="10267535" y="12615"/>
                  </a:moveTo>
                  <a:lnTo>
                    <a:pt x="10350074" y="12615"/>
                  </a:lnTo>
                  <a:lnTo>
                    <a:pt x="10463850" y="108274"/>
                  </a:lnTo>
                  <a:lnTo>
                    <a:pt x="10286244" y="108274"/>
                  </a:lnTo>
                  <a:lnTo>
                    <a:pt x="10280832" y="103617"/>
                  </a:lnTo>
                  <a:cubicBezTo>
                    <a:pt x="10221699" y="52401"/>
                    <a:pt x="10184996" y="19833"/>
                    <a:pt x="10184996" y="18276"/>
                  </a:cubicBezTo>
                  <a:cubicBezTo>
                    <a:pt x="10184996" y="15162"/>
                    <a:pt x="10222139" y="12615"/>
                    <a:pt x="10267535" y="12615"/>
                  </a:cubicBezTo>
                  <a:close/>
                  <a:moveTo>
                    <a:pt x="9989191" y="12615"/>
                  </a:moveTo>
                  <a:lnTo>
                    <a:pt x="10072787" y="12615"/>
                  </a:lnTo>
                  <a:lnTo>
                    <a:pt x="10185801" y="108274"/>
                  </a:lnTo>
                  <a:lnTo>
                    <a:pt x="10006320" y="108274"/>
                  </a:lnTo>
                  <a:lnTo>
                    <a:pt x="10004648" y="106861"/>
                  </a:lnTo>
                  <a:cubicBezTo>
                    <a:pt x="9946583" y="57312"/>
                    <a:pt x="9905596" y="20881"/>
                    <a:pt x="9905596" y="18467"/>
                  </a:cubicBezTo>
                  <a:cubicBezTo>
                    <a:pt x="9905596" y="15248"/>
                    <a:pt x="9943214" y="12615"/>
                    <a:pt x="9989191" y="12615"/>
                  </a:cubicBezTo>
                  <a:close/>
                  <a:moveTo>
                    <a:pt x="9160317" y="12615"/>
                  </a:moveTo>
                  <a:cubicBezTo>
                    <a:pt x="9240031" y="12615"/>
                    <a:pt x="9241147" y="13118"/>
                    <a:pt x="9336398" y="91990"/>
                  </a:cubicBezTo>
                  <a:lnTo>
                    <a:pt x="9355976" y="108274"/>
                  </a:lnTo>
                  <a:lnTo>
                    <a:pt x="9181627" y="108274"/>
                  </a:lnTo>
                  <a:lnTo>
                    <a:pt x="9155280" y="85420"/>
                  </a:lnTo>
                  <a:cubicBezTo>
                    <a:pt x="9106957" y="43330"/>
                    <a:pt x="9080096" y="19325"/>
                    <a:pt x="9080096" y="18017"/>
                  </a:cubicBezTo>
                  <a:cubicBezTo>
                    <a:pt x="9080096" y="15046"/>
                    <a:pt x="9116196" y="12615"/>
                    <a:pt x="9160317" y="12615"/>
                  </a:cubicBezTo>
                  <a:close/>
                  <a:moveTo>
                    <a:pt x="8883235" y="12615"/>
                  </a:moveTo>
                  <a:lnTo>
                    <a:pt x="8965774" y="12615"/>
                  </a:lnTo>
                  <a:lnTo>
                    <a:pt x="9079442" y="108274"/>
                  </a:lnTo>
                  <a:lnTo>
                    <a:pt x="8901859" y="108274"/>
                  </a:lnTo>
                  <a:lnTo>
                    <a:pt x="8887773" y="96141"/>
                  </a:lnTo>
                  <a:cubicBezTo>
                    <a:pt x="8834045" y="49528"/>
                    <a:pt x="8800696" y="19819"/>
                    <a:pt x="8800696" y="18265"/>
                  </a:cubicBezTo>
                  <a:cubicBezTo>
                    <a:pt x="8800696" y="15157"/>
                    <a:pt x="8837839" y="12615"/>
                    <a:pt x="8883235" y="12615"/>
                  </a:cubicBezTo>
                  <a:close/>
                  <a:moveTo>
                    <a:pt x="8052204" y="12615"/>
                  </a:moveTo>
                  <a:cubicBezTo>
                    <a:pt x="8124377" y="12615"/>
                    <a:pt x="8141999" y="16997"/>
                    <a:pt x="8226589" y="87665"/>
                  </a:cubicBezTo>
                  <a:lnTo>
                    <a:pt x="8250888" y="108274"/>
                  </a:lnTo>
                  <a:lnTo>
                    <a:pt x="8071772" y="108274"/>
                  </a:lnTo>
                  <a:lnTo>
                    <a:pt x="8031023" y="73067"/>
                  </a:lnTo>
                  <a:cubicBezTo>
                    <a:pt x="7993426" y="40177"/>
                    <a:pt x="7970381" y="19068"/>
                    <a:pt x="7970963" y="17676"/>
                  </a:cubicBezTo>
                  <a:cubicBezTo>
                    <a:pt x="7972127" y="14893"/>
                    <a:pt x="8008685" y="12615"/>
                    <a:pt x="8052204" y="12615"/>
                  </a:cubicBezTo>
                  <a:close/>
                  <a:moveTo>
                    <a:pt x="11320588" y="12614"/>
                  </a:moveTo>
                  <a:cubicBezTo>
                    <a:pt x="11331647" y="12614"/>
                    <a:pt x="11340696" y="21663"/>
                    <a:pt x="11340696" y="32722"/>
                  </a:cubicBezTo>
                  <a:cubicBezTo>
                    <a:pt x="11340696" y="55150"/>
                    <a:pt x="11313356" y="51244"/>
                    <a:pt x="11305507" y="27695"/>
                  </a:cubicBezTo>
                  <a:cubicBezTo>
                    <a:pt x="11302742" y="19401"/>
                    <a:pt x="11309528" y="12614"/>
                    <a:pt x="11320588" y="12614"/>
                  </a:cubicBezTo>
                  <a:close/>
                  <a:moveTo>
                    <a:pt x="2824262" y="10300"/>
                  </a:moveTo>
                  <a:cubicBezTo>
                    <a:pt x="2848925" y="7788"/>
                    <a:pt x="2867496" y="11625"/>
                    <a:pt x="2960044" y="84255"/>
                  </a:cubicBezTo>
                  <a:lnTo>
                    <a:pt x="2990084" y="108274"/>
                  </a:lnTo>
                  <a:lnTo>
                    <a:pt x="2815911" y="108274"/>
                  </a:lnTo>
                  <a:lnTo>
                    <a:pt x="2796764" y="92057"/>
                  </a:lnTo>
                  <a:cubicBezTo>
                    <a:pt x="2772607" y="71641"/>
                    <a:pt x="2756966" y="58528"/>
                    <a:pt x="2752184" y="54712"/>
                  </a:cubicBezTo>
                  <a:cubicBezTo>
                    <a:pt x="2733056" y="39447"/>
                    <a:pt x="2717404" y="23730"/>
                    <a:pt x="2717404" y="19787"/>
                  </a:cubicBezTo>
                  <a:cubicBezTo>
                    <a:pt x="2717404" y="15843"/>
                    <a:pt x="2752490" y="12617"/>
                    <a:pt x="2795366" y="12617"/>
                  </a:cubicBezTo>
                  <a:cubicBezTo>
                    <a:pt x="2807506" y="12617"/>
                    <a:pt x="2816208" y="11120"/>
                    <a:pt x="2824262" y="10300"/>
                  </a:cubicBezTo>
                  <a:close/>
                  <a:moveTo>
                    <a:pt x="4178479" y="6377"/>
                  </a:moveTo>
                  <a:cubicBezTo>
                    <a:pt x="4218041" y="6180"/>
                    <a:pt x="4258985" y="9397"/>
                    <a:pt x="4267798" y="16196"/>
                  </a:cubicBezTo>
                  <a:cubicBezTo>
                    <a:pt x="4279720" y="25396"/>
                    <a:pt x="4302393" y="44114"/>
                    <a:pt x="4354117" y="87814"/>
                  </a:cubicBezTo>
                  <a:lnTo>
                    <a:pt x="4378282" y="108274"/>
                  </a:lnTo>
                  <a:lnTo>
                    <a:pt x="4197382" y="108274"/>
                  </a:lnTo>
                  <a:lnTo>
                    <a:pt x="4160060" y="75828"/>
                  </a:lnTo>
                  <a:cubicBezTo>
                    <a:pt x="4115729" y="36923"/>
                    <a:pt x="4096609" y="18836"/>
                    <a:pt x="4097464" y="17047"/>
                  </a:cubicBezTo>
                  <a:cubicBezTo>
                    <a:pt x="4100741" y="10187"/>
                    <a:pt x="4138919" y="6575"/>
                    <a:pt x="4178479" y="6377"/>
                  </a:cubicBezTo>
                  <a:close/>
                  <a:moveTo>
                    <a:pt x="5876788" y="4704"/>
                  </a:moveTo>
                  <a:cubicBezTo>
                    <a:pt x="5909190" y="4628"/>
                    <a:pt x="5923323" y="10965"/>
                    <a:pt x="5944399" y="28948"/>
                  </a:cubicBezTo>
                  <a:cubicBezTo>
                    <a:pt x="5948930" y="32814"/>
                    <a:pt x="5960901" y="42980"/>
                    <a:pt x="5978645" y="58033"/>
                  </a:cubicBezTo>
                  <a:lnTo>
                    <a:pt x="6037897" y="108274"/>
                  </a:lnTo>
                  <a:lnTo>
                    <a:pt x="5862315" y="108274"/>
                  </a:lnTo>
                  <a:lnTo>
                    <a:pt x="5839669" y="88575"/>
                  </a:lnTo>
                  <a:cubicBezTo>
                    <a:pt x="5787520" y="43032"/>
                    <a:pt x="5760650" y="18757"/>
                    <a:pt x="5761163" y="17558"/>
                  </a:cubicBezTo>
                  <a:cubicBezTo>
                    <a:pt x="5762327" y="14840"/>
                    <a:pt x="5796617" y="9964"/>
                    <a:pt x="5837363" y="6723"/>
                  </a:cubicBezTo>
                  <a:cubicBezTo>
                    <a:pt x="5853157" y="5467"/>
                    <a:pt x="5865987" y="4729"/>
                    <a:pt x="5876788" y="4704"/>
                  </a:cubicBezTo>
                  <a:close/>
                  <a:moveTo>
                    <a:pt x="4806547" y="1194"/>
                  </a:moveTo>
                  <a:lnTo>
                    <a:pt x="4931931" y="108274"/>
                  </a:lnTo>
                  <a:lnTo>
                    <a:pt x="4749785" y="108274"/>
                  </a:lnTo>
                  <a:lnTo>
                    <a:pt x="4716790" y="80154"/>
                  </a:lnTo>
                  <a:cubicBezTo>
                    <a:pt x="4675245" y="44248"/>
                    <a:pt x="4647797" y="19388"/>
                    <a:pt x="4647797" y="17112"/>
                  </a:cubicBezTo>
                  <a:cubicBezTo>
                    <a:pt x="4647797" y="14640"/>
                    <a:pt x="4683515" y="10047"/>
                    <a:pt x="4727172" y="6906"/>
                  </a:cubicBezTo>
                  <a:close/>
                  <a:moveTo>
                    <a:pt x="755256" y="1001"/>
                  </a:moveTo>
                  <a:lnTo>
                    <a:pt x="941496" y="12618"/>
                  </a:lnTo>
                  <a:lnTo>
                    <a:pt x="1055390" y="108274"/>
                  </a:lnTo>
                  <a:lnTo>
                    <a:pt x="877426" y="108274"/>
                  </a:lnTo>
                  <a:lnTo>
                    <a:pt x="846112" y="81310"/>
                  </a:lnTo>
                  <a:cubicBezTo>
                    <a:pt x="831870" y="68974"/>
                    <a:pt x="820264" y="58835"/>
                    <a:pt x="812406" y="51844"/>
                  </a:cubicBezTo>
                  <a:close/>
                  <a:moveTo>
                    <a:pt x="5632047" y="589"/>
                  </a:moveTo>
                  <a:lnTo>
                    <a:pt x="5759675" y="108274"/>
                  </a:lnTo>
                  <a:lnTo>
                    <a:pt x="5582639" y="108274"/>
                  </a:lnTo>
                  <a:lnTo>
                    <a:pt x="5547303" y="78222"/>
                  </a:lnTo>
                  <a:cubicBezTo>
                    <a:pt x="5494900" y="33394"/>
                    <a:pt x="5480625" y="19652"/>
                    <a:pt x="5481764" y="17191"/>
                  </a:cubicBezTo>
                  <a:cubicBezTo>
                    <a:pt x="5482927" y="14675"/>
                    <a:pt x="5517217" y="9910"/>
                    <a:pt x="5557965" y="6602"/>
                  </a:cubicBezTo>
                  <a:close/>
                  <a:moveTo>
                    <a:pt x="9505546" y="515"/>
                  </a:moveTo>
                  <a:lnTo>
                    <a:pt x="9613496" y="91195"/>
                  </a:lnTo>
                  <a:lnTo>
                    <a:pt x="9633797" y="108274"/>
                  </a:lnTo>
                  <a:lnTo>
                    <a:pt x="9455009" y="108274"/>
                  </a:lnTo>
                  <a:lnTo>
                    <a:pt x="9437361" y="92989"/>
                  </a:lnTo>
                  <a:cubicBezTo>
                    <a:pt x="9380349" y="43207"/>
                    <a:pt x="9354316" y="19045"/>
                    <a:pt x="9355263" y="17058"/>
                  </a:cubicBezTo>
                  <a:cubicBezTo>
                    <a:pt x="9356427" y="14614"/>
                    <a:pt x="9390717" y="9892"/>
                    <a:pt x="9431463" y="6565"/>
                  </a:cubicBezTo>
                  <a:close/>
                  <a:moveTo>
                    <a:pt x="7295746" y="502"/>
                  </a:moveTo>
                  <a:lnTo>
                    <a:pt x="7422422" y="108274"/>
                  </a:lnTo>
                  <a:lnTo>
                    <a:pt x="7242486" y="108274"/>
                  </a:lnTo>
                  <a:lnTo>
                    <a:pt x="7199332" y="71162"/>
                  </a:lnTo>
                  <a:cubicBezTo>
                    <a:pt x="7183116" y="57187"/>
                    <a:pt x="7168636" y="44675"/>
                    <a:pt x="7156046" y="33758"/>
                  </a:cubicBezTo>
                  <a:lnTo>
                    <a:pt x="7117946" y="719"/>
                  </a:lnTo>
                  <a:close/>
                  <a:moveTo>
                    <a:pt x="10889846" y="490"/>
                  </a:moveTo>
                  <a:lnTo>
                    <a:pt x="11016476" y="108274"/>
                  </a:lnTo>
                  <a:lnTo>
                    <a:pt x="10839716" y="108274"/>
                  </a:lnTo>
                  <a:lnTo>
                    <a:pt x="10792162" y="66976"/>
                  </a:lnTo>
                  <a:cubicBezTo>
                    <a:pt x="10759169" y="37913"/>
                    <a:pt x="10738981" y="19167"/>
                    <a:pt x="10739563" y="17754"/>
                  </a:cubicBezTo>
                  <a:cubicBezTo>
                    <a:pt x="10740727" y="14927"/>
                    <a:pt x="10775017" y="9887"/>
                    <a:pt x="10815763" y="6552"/>
                  </a:cubicBezTo>
                  <a:close/>
                  <a:moveTo>
                    <a:pt x="374256" y="442"/>
                  </a:moveTo>
                  <a:lnTo>
                    <a:pt x="502034" y="108274"/>
                  </a:lnTo>
                  <a:lnTo>
                    <a:pt x="322740" y="108274"/>
                  </a:lnTo>
                  <a:lnTo>
                    <a:pt x="276676" y="68042"/>
                  </a:lnTo>
                  <a:cubicBezTo>
                    <a:pt x="247641" y="42146"/>
                    <a:pt x="229559" y="24763"/>
                    <a:pt x="229439" y="22143"/>
                  </a:cubicBezTo>
                  <a:cubicBezTo>
                    <a:pt x="229200" y="16904"/>
                    <a:pt x="261685" y="9878"/>
                    <a:pt x="301631" y="6530"/>
                  </a:cubicBezTo>
                  <a:close/>
                  <a:moveTo>
                    <a:pt x="3244455" y="277"/>
                  </a:moveTo>
                  <a:lnTo>
                    <a:pt x="3422255" y="503"/>
                  </a:lnTo>
                  <a:lnTo>
                    <a:pt x="3548871" y="108274"/>
                  </a:lnTo>
                  <a:lnTo>
                    <a:pt x="3369471" y="108274"/>
                  </a:lnTo>
                  <a:lnTo>
                    <a:pt x="3339403" y="82430"/>
                  </a:lnTo>
                  <a:cubicBezTo>
                    <a:pt x="3327098" y="71835"/>
                    <a:pt x="3316533" y="62717"/>
                    <a:pt x="3307955" y="55286"/>
                  </a:cubicBezTo>
                  <a:close/>
                  <a:moveTo>
                    <a:pt x="8502246" y="275"/>
                  </a:moveTo>
                  <a:lnTo>
                    <a:pt x="8687086" y="12615"/>
                  </a:lnTo>
                  <a:lnTo>
                    <a:pt x="8801753" y="108274"/>
                  </a:lnTo>
                  <a:lnTo>
                    <a:pt x="8627327" y="108274"/>
                  </a:lnTo>
                  <a:lnTo>
                    <a:pt x="8621058" y="102911"/>
                  </a:lnTo>
                  <a:cubicBezTo>
                    <a:pt x="8592506" y="78467"/>
                    <a:pt x="8573122" y="61831"/>
                    <a:pt x="8565746" y="55425"/>
                  </a:cubicBezTo>
                  <a:close/>
                  <a:moveTo>
                    <a:pt x="2037955" y="262"/>
                  </a:moveTo>
                  <a:lnTo>
                    <a:pt x="2164609" y="108274"/>
                  </a:lnTo>
                  <a:lnTo>
                    <a:pt x="1983994" y="108274"/>
                  </a:lnTo>
                  <a:lnTo>
                    <a:pt x="1967835" y="94499"/>
                  </a:lnTo>
                  <a:cubicBezTo>
                    <a:pt x="1923761" y="56893"/>
                    <a:pt x="1896115" y="33196"/>
                    <a:pt x="1892258" y="29677"/>
                  </a:cubicBezTo>
                  <a:cubicBezTo>
                    <a:pt x="1876376" y="15185"/>
                    <a:pt x="1885936" y="11687"/>
                    <a:pt x="1955760" y="6439"/>
                  </a:cubicBezTo>
                  <a:close/>
                  <a:moveTo>
                    <a:pt x="3142855" y="191"/>
                  </a:moveTo>
                  <a:lnTo>
                    <a:pt x="3270139" y="108274"/>
                  </a:lnTo>
                  <a:lnTo>
                    <a:pt x="3093452" y="108274"/>
                  </a:lnTo>
                  <a:lnTo>
                    <a:pt x="3042137" y="63591"/>
                  </a:lnTo>
                  <a:cubicBezTo>
                    <a:pt x="3007287" y="32921"/>
                    <a:pt x="2992089" y="18720"/>
                    <a:pt x="2992572" y="17585"/>
                  </a:cubicBezTo>
                  <a:cubicBezTo>
                    <a:pt x="2993736" y="14853"/>
                    <a:pt x="3028026" y="9821"/>
                    <a:pt x="3068772" y="6404"/>
                  </a:cubicBezTo>
                  <a:close/>
                  <a:moveTo>
                    <a:pt x="1758560" y="172"/>
                  </a:moveTo>
                  <a:lnTo>
                    <a:pt x="1860157" y="85363"/>
                  </a:lnTo>
                  <a:lnTo>
                    <a:pt x="1887377" y="108274"/>
                  </a:lnTo>
                  <a:lnTo>
                    <a:pt x="1708927" y="108274"/>
                  </a:lnTo>
                  <a:lnTo>
                    <a:pt x="1687351" y="89572"/>
                  </a:lnTo>
                  <a:cubicBezTo>
                    <a:pt x="1638019" y="46412"/>
                    <a:pt x="1607690" y="18942"/>
                    <a:pt x="1608273" y="17578"/>
                  </a:cubicBezTo>
                  <a:cubicBezTo>
                    <a:pt x="1609436" y="14850"/>
                    <a:pt x="1643727" y="9818"/>
                    <a:pt x="1684474" y="6395"/>
                  </a:cubicBezTo>
                  <a:close/>
                  <a:moveTo>
                    <a:pt x="653656" y="42"/>
                  </a:moveTo>
                  <a:lnTo>
                    <a:pt x="774306" y="103478"/>
                  </a:lnTo>
                  <a:lnTo>
                    <a:pt x="779923" y="108274"/>
                  </a:lnTo>
                  <a:lnTo>
                    <a:pt x="605181" y="108274"/>
                  </a:lnTo>
                  <a:lnTo>
                    <a:pt x="591701" y="96559"/>
                  </a:lnTo>
                  <a:cubicBezTo>
                    <a:pt x="536756" y="48563"/>
                    <a:pt x="502944" y="18431"/>
                    <a:pt x="503373" y="17452"/>
                  </a:cubicBezTo>
                  <a:cubicBezTo>
                    <a:pt x="504537" y="14793"/>
                    <a:pt x="538827" y="9788"/>
                    <a:pt x="579573" y="6330"/>
                  </a:cubicBezTo>
                  <a:close/>
                  <a:moveTo>
                    <a:pt x="7016346" y="40"/>
                  </a:moveTo>
                  <a:lnTo>
                    <a:pt x="7131967" y="98403"/>
                  </a:lnTo>
                  <a:lnTo>
                    <a:pt x="7143587" y="108274"/>
                  </a:lnTo>
                  <a:lnTo>
                    <a:pt x="6967434" y="108274"/>
                  </a:lnTo>
                  <a:lnTo>
                    <a:pt x="6937091" y="81864"/>
                  </a:lnTo>
                  <a:cubicBezTo>
                    <a:pt x="6892425" y="42731"/>
                    <a:pt x="6865628" y="18625"/>
                    <a:pt x="6866063" y="17600"/>
                  </a:cubicBezTo>
                  <a:cubicBezTo>
                    <a:pt x="6867227" y="14859"/>
                    <a:pt x="6901517" y="9786"/>
                    <a:pt x="6942263" y="6328"/>
                  </a:cubicBezTo>
                  <a:close/>
                  <a:moveTo>
                    <a:pt x="9784946" y="39"/>
                  </a:moveTo>
                  <a:lnTo>
                    <a:pt x="9899753" y="98402"/>
                  </a:lnTo>
                  <a:lnTo>
                    <a:pt x="9911323" y="108274"/>
                  </a:lnTo>
                  <a:lnTo>
                    <a:pt x="9731879" y="108274"/>
                  </a:lnTo>
                  <a:lnTo>
                    <a:pt x="9717137" y="95706"/>
                  </a:lnTo>
                  <a:cubicBezTo>
                    <a:pt x="9667864" y="53669"/>
                    <a:pt x="9637042" y="27289"/>
                    <a:pt x="9632999" y="23647"/>
                  </a:cubicBezTo>
                  <a:cubicBezTo>
                    <a:pt x="9625868" y="17223"/>
                    <a:pt x="9655044" y="9989"/>
                    <a:pt x="9702849" y="6327"/>
                  </a:cubicBezTo>
                  <a:close/>
                  <a:moveTo>
                    <a:pt x="4527147" y="19"/>
                  </a:moveTo>
                  <a:lnTo>
                    <a:pt x="4654399" y="108274"/>
                  </a:lnTo>
                  <a:lnTo>
                    <a:pt x="4477840" y="108274"/>
                  </a:lnTo>
                  <a:lnTo>
                    <a:pt x="4444565" y="79201"/>
                  </a:lnTo>
                  <a:cubicBezTo>
                    <a:pt x="4401720" y="41470"/>
                    <a:pt x="4376334" y="18383"/>
                    <a:pt x="4376864" y="17228"/>
                  </a:cubicBezTo>
                  <a:cubicBezTo>
                    <a:pt x="4378028" y="14692"/>
                    <a:pt x="4412318" y="9782"/>
                    <a:pt x="4453064" y="6318"/>
                  </a:cubicBezTo>
                  <a:close/>
                  <a:moveTo>
                    <a:pt x="8400646" y="0"/>
                  </a:moveTo>
                  <a:lnTo>
                    <a:pt x="8527888" y="108274"/>
                  </a:lnTo>
                  <a:lnTo>
                    <a:pt x="8351068" y="108274"/>
                  </a:lnTo>
                  <a:lnTo>
                    <a:pt x="8298407" y="62402"/>
                  </a:lnTo>
                  <a:cubicBezTo>
                    <a:pt x="8264114" y="32179"/>
                    <a:pt x="8249844" y="18711"/>
                    <a:pt x="8250363" y="17510"/>
                  </a:cubicBezTo>
                  <a:cubicBezTo>
                    <a:pt x="8251527" y="14818"/>
                    <a:pt x="8285817" y="9777"/>
                    <a:pt x="8326563" y="6307"/>
                  </a:cubicBezTo>
                  <a:close/>
                </a:path>
              </a:pathLst>
            </a:custGeom>
            <a:gradFill>
              <a:gsLst>
                <a:gs pos="99000">
                  <a:schemeClr val="accent1">
                    <a:lumMod val="65000"/>
                  </a:schemeClr>
                </a:gs>
                <a:gs pos="0">
                  <a:schemeClr val="accent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580571" y="406048"/>
              <a:ext cx="11030858" cy="6045906"/>
            </a:xfrm>
            <a:prstGeom prst="rect">
              <a:avLst/>
            </a:prstGeom>
            <a:solidFill>
              <a:schemeClr val="bg2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7715250" algn="l"/>
                </a:tabLst>
              </a:pPr>
              <a:endParaRPr lang="zh-CN" altLang="en-US" dirty="0"/>
            </a:p>
          </p:txBody>
        </p:sp>
      </p:grpSp>
      <p:sp>
        <p:nvSpPr>
          <p:cNvPr id="22" name="平行四边形 21"/>
          <p:cNvSpPr/>
          <p:nvPr userDrawn="1"/>
        </p:nvSpPr>
        <p:spPr>
          <a:xfrm>
            <a:off x="4857750" y="1485900"/>
            <a:ext cx="2571750" cy="228600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4"/>
          <p:cNvSpPr txBox="1"/>
          <p:nvPr userDrawn="1"/>
        </p:nvSpPr>
        <p:spPr>
          <a:xfrm>
            <a:off x="5086350" y="825003"/>
            <a:ext cx="201930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6600" dirty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</a:rPr>
              <a:t>目录</a:t>
            </a:r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4860533" y="629075"/>
            <a:ext cx="2470935" cy="577798"/>
            <a:chOff x="3583428" y="-48189"/>
            <a:chExt cx="3638089" cy="850724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74" r="26464" b="69822"/>
            <a:stretch>
              <a:fillRect/>
            </a:stretch>
          </p:blipFill>
          <p:spPr>
            <a:xfrm>
              <a:off x="3583428" y="-48189"/>
              <a:ext cx="571500" cy="850724"/>
            </a:xfrm>
            <a:custGeom>
              <a:avLst/>
              <a:gdLst>
                <a:gd name="connsiteX0" fmla="*/ 0 w 571500"/>
                <a:gd name="connsiteY0" fmla="*/ 0 h 850724"/>
                <a:gd name="connsiteX1" fmla="*/ 571500 w 571500"/>
                <a:gd name="connsiteY1" fmla="*/ 0 h 850724"/>
                <a:gd name="connsiteX2" fmla="*/ 571500 w 571500"/>
                <a:gd name="connsiteY2" fmla="*/ 850724 h 850724"/>
                <a:gd name="connsiteX3" fmla="*/ 464895 w 571500"/>
                <a:gd name="connsiteY3" fmla="*/ 850724 h 850724"/>
                <a:gd name="connsiteX4" fmla="*/ 464274 w 571500"/>
                <a:gd name="connsiteY4" fmla="*/ 848031 h 850724"/>
                <a:gd name="connsiteX5" fmla="*/ 323850 w 571500"/>
                <a:gd name="connsiteY5" fmla="*/ 766587 h 850724"/>
                <a:gd name="connsiteX6" fmla="*/ 183427 w 571500"/>
                <a:gd name="connsiteY6" fmla="*/ 848031 h 850724"/>
                <a:gd name="connsiteX7" fmla="*/ 182805 w 571500"/>
                <a:gd name="connsiteY7" fmla="*/ 850724 h 850724"/>
                <a:gd name="connsiteX8" fmla="*/ 0 w 571500"/>
                <a:gd name="connsiteY8" fmla="*/ 850724 h 85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0" h="850724">
                  <a:moveTo>
                    <a:pt x="0" y="0"/>
                  </a:moveTo>
                  <a:lnTo>
                    <a:pt x="571500" y="0"/>
                  </a:lnTo>
                  <a:lnTo>
                    <a:pt x="571500" y="850724"/>
                  </a:lnTo>
                  <a:lnTo>
                    <a:pt x="464895" y="850724"/>
                  </a:lnTo>
                  <a:lnTo>
                    <a:pt x="464274" y="848031"/>
                  </a:lnTo>
                  <a:cubicBezTo>
                    <a:pt x="441138" y="800170"/>
                    <a:pt x="386976" y="766587"/>
                    <a:pt x="323850" y="766587"/>
                  </a:cubicBezTo>
                  <a:cubicBezTo>
                    <a:pt x="260724" y="766587"/>
                    <a:pt x="206562" y="800170"/>
                    <a:pt x="183427" y="848031"/>
                  </a:cubicBezTo>
                  <a:lnTo>
                    <a:pt x="182805" y="850724"/>
                  </a:lnTo>
                  <a:lnTo>
                    <a:pt x="0" y="850724"/>
                  </a:lnTo>
                  <a:close/>
                </a:path>
              </a:pathLst>
            </a:cu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6" b="69822"/>
            <a:stretch>
              <a:fillRect/>
            </a:stretch>
          </p:blipFill>
          <p:spPr>
            <a:xfrm>
              <a:off x="6667637" y="-48189"/>
              <a:ext cx="553880" cy="850724"/>
            </a:xfrm>
            <a:custGeom>
              <a:avLst/>
              <a:gdLst>
                <a:gd name="connsiteX0" fmla="*/ 0 w 553881"/>
                <a:gd name="connsiteY0" fmla="*/ 0 h 850724"/>
                <a:gd name="connsiteX1" fmla="*/ 553881 w 553881"/>
                <a:gd name="connsiteY1" fmla="*/ 0 h 850724"/>
                <a:gd name="connsiteX2" fmla="*/ 553881 w 553881"/>
                <a:gd name="connsiteY2" fmla="*/ 850724 h 850724"/>
                <a:gd name="connsiteX3" fmla="*/ 379353 w 553881"/>
                <a:gd name="connsiteY3" fmla="*/ 850724 h 850724"/>
                <a:gd name="connsiteX4" fmla="*/ 374535 w 553881"/>
                <a:gd name="connsiteY4" fmla="*/ 831634 h 850724"/>
                <a:gd name="connsiteX5" fmla="*/ 242888 w 553881"/>
                <a:gd name="connsiteY5" fmla="*/ 761825 h 850724"/>
                <a:gd name="connsiteX6" fmla="*/ 111241 w 553881"/>
                <a:gd name="connsiteY6" fmla="*/ 831634 h 850724"/>
                <a:gd name="connsiteX7" fmla="*/ 106424 w 553881"/>
                <a:gd name="connsiteY7" fmla="*/ 850724 h 850724"/>
                <a:gd name="connsiteX8" fmla="*/ 0 w 553881"/>
                <a:gd name="connsiteY8" fmla="*/ 850724 h 85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3881" h="850724">
                  <a:moveTo>
                    <a:pt x="0" y="0"/>
                  </a:moveTo>
                  <a:lnTo>
                    <a:pt x="553881" y="0"/>
                  </a:lnTo>
                  <a:lnTo>
                    <a:pt x="553881" y="850724"/>
                  </a:lnTo>
                  <a:lnTo>
                    <a:pt x="379353" y="850724"/>
                  </a:lnTo>
                  <a:lnTo>
                    <a:pt x="374535" y="831634"/>
                  </a:lnTo>
                  <a:cubicBezTo>
                    <a:pt x="352846" y="790611"/>
                    <a:pt x="302069" y="761825"/>
                    <a:pt x="242888" y="761825"/>
                  </a:cubicBezTo>
                  <a:cubicBezTo>
                    <a:pt x="183707" y="761825"/>
                    <a:pt x="132931" y="790611"/>
                    <a:pt x="111241" y="831634"/>
                  </a:cubicBezTo>
                  <a:lnTo>
                    <a:pt x="106424" y="850724"/>
                  </a:lnTo>
                  <a:lnTo>
                    <a:pt x="0" y="850724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一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299812" y="228601"/>
            <a:ext cx="11592378" cy="6400800"/>
            <a:chOff x="425092" y="297774"/>
            <a:chExt cx="11341817" cy="6262453"/>
          </a:xfrm>
        </p:grpSpPr>
        <p:sp>
          <p:nvSpPr>
            <p:cNvPr id="9" name="矩形 8"/>
            <p:cNvSpPr/>
            <p:nvPr userDrawn="1"/>
          </p:nvSpPr>
          <p:spPr>
            <a:xfrm>
              <a:off x="444000" y="315000"/>
              <a:ext cx="11304000" cy="622800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 userDrawn="1"/>
          </p:nvSpPr>
          <p:spPr>
            <a:xfrm>
              <a:off x="425092" y="297774"/>
              <a:ext cx="11341817" cy="6262453"/>
            </a:xfrm>
            <a:custGeom>
              <a:avLst/>
              <a:gdLst>
                <a:gd name="connsiteX0" fmla="*/ 10761333 w 11341817"/>
                <a:gd name="connsiteY0" fmla="*/ 6154180 h 6262453"/>
                <a:gd name="connsiteX1" fmla="*/ 10939153 w 11341817"/>
                <a:gd name="connsiteY1" fmla="*/ 6154180 h 6262453"/>
                <a:gd name="connsiteX2" fmla="*/ 11041998 w 11341817"/>
                <a:gd name="connsiteY2" fmla="*/ 6241962 h 6262453"/>
                <a:gd name="connsiteX3" fmla="*/ 10888693 w 11341817"/>
                <a:gd name="connsiteY3" fmla="*/ 6262054 h 6262453"/>
                <a:gd name="connsiteX4" fmla="*/ 10485236 w 11341817"/>
                <a:gd name="connsiteY4" fmla="*/ 6154180 h 6262453"/>
                <a:gd name="connsiteX5" fmla="*/ 10663371 w 11341817"/>
                <a:gd name="connsiteY5" fmla="*/ 6154180 h 6262453"/>
                <a:gd name="connsiteX6" fmla="*/ 10697296 w 11341817"/>
                <a:gd name="connsiteY6" fmla="*/ 6184016 h 6262453"/>
                <a:gd name="connsiteX7" fmla="*/ 10760729 w 11341817"/>
                <a:gd name="connsiteY7" fmla="*/ 6243812 h 6262453"/>
                <a:gd name="connsiteX8" fmla="*/ 10692165 w 11341817"/>
                <a:gd name="connsiteY8" fmla="*/ 6261012 h 6262453"/>
                <a:gd name="connsiteX9" fmla="*/ 10535532 w 11341817"/>
                <a:gd name="connsiteY9" fmla="*/ 6196390 h 6262453"/>
                <a:gd name="connsiteX10" fmla="*/ 10207357 w 11341817"/>
                <a:gd name="connsiteY10" fmla="*/ 6154180 h 6262453"/>
                <a:gd name="connsiteX11" fmla="*/ 10387017 w 11341817"/>
                <a:gd name="connsiteY11" fmla="*/ 6154180 h 6262453"/>
                <a:gd name="connsiteX12" fmla="*/ 10489981 w 11341817"/>
                <a:gd name="connsiteY12" fmla="*/ 6241962 h 6262453"/>
                <a:gd name="connsiteX13" fmla="*/ 10318346 w 11341817"/>
                <a:gd name="connsiteY13" fmla="*/ 6248662 h 6262453"/>
                <a:gd name="connsiteX14" fmla="*/ 9931288 w 11341817"/>
                <a:gd name="connsiteY14" fmla="*/ 6154180 h 6262453"/>
                <a:gd name="connsiteX15" fmla="*/ 10112586 w 11341817"/>
                <a:gd name="connsiteY15" fmla="*/ 6154180 h 6262453"/>
                <a:gd name="connsiteX16" fmla="*/ 10215868 w 11341817"/>
                <a:gd name="connsiteY16" fmla="*/ 6241962 h 6262453"/>
                <a:gd name="connsiteX17" fmla="*/ 10058763 w 11341817"/>
                <a:gd name="connsiteY17" fmla="*/ 6262155 h 6262453"/>
                <a:gd name="connsiteX18" fmla="*/ 9934555 w 11341817"/>
                <a:gd name="connsiteY18" fmla="*/ 6156950 h 6262453"/>
                <a:gd name="connsiteX19" fmla="*/ 9653312 w 11341817"/>
                <a:gd name="connsiteY19" fmla="*/ 6154180 h 6262453"/>
                <a:gd name="connsiteX20" fmla="*/ 9833833 w 11341817"/>
                <a:gd name="connsiteY20" fmla="*/ 6154180 h 6262453"/>
                <a:gd name="connsiteX21" fmla="*/ 9936660 w 11341817"/>
                <a:gd name="connsiteY21" fmla="*/ 6241962 h 6262453"/>
                <a:gd name="connsiteX22" fmla="*/ 9778500 w 11341817"/>
                <a:gd name="connsiteY22" fmla="*/ 6262175 h 6262453"/>
                <a:gd name="connsiteX23" fmla="*/ 9376083 w 11341817"/>
                <a:gd name="connsiteY23" fmla="*/ 6154180 h 6262453"/>
                <a:gd name="connsiteX24" fmla="*/ 9559626 w 11341817"/>
                <a:gd name="connsiteY24" fmla="*/ 6154180 h 6262453"/>
                <a:gd name="connsiteX25" fmla="*/ 9576285 w 11341817"/>
                <a:gd name="connsiteY25" fmla="*/ 6168364 h 6262453"/>
                <a:gd name="connsiteX26" fmla="*/ 9657230 w 11341817"/>
                <a:gd name="connsiteY26" fmla="*/ 6245137 h 6262453"/>
                <a:gd name="connsiteX27" fmla="*/ 9582168 w 11341817"/>
                <a:gd name="connsiteY27" fmla="*/ 6261012 h 6262453"/>
                <a:gd name="connsiteX28" fmla="*/ 9500042 w 11341817"/>
                <a:gd name="connsiteY28" fmla="*/ 6261012 h 6262453"/>
                <a:gd name="connsiteX29" fmla="*/ 9102731 w 11341817"/>
                <a:gd name="connsiteY29" fmla="*/ 6154180 h 6262453"/>
                <a:gd name="connsiteX30" fmla="*/ 9281865 w 11341817"/>
                <a:gd name="connsiteY30" fmla="*/ 6154180 h 6262453"/>
                <a:gd name="connsiteX31" fmla="*/ 9385341 w 11341817"/>
                <a:gd name="connsiteY31" fmla="*/ 6241962 h 6262453"/>
                <a:gd name="connsiteX32" fmla="*/ 9213446 w 11341817"/>
                <a:gd name="connsiteY32" fmla="*/ 6248710 h 6262453"/>
                <a:gd name="connsiteX33" fmla="*/ 9142719 w 11341817"/>
                <a:gd name="connsiteY33" fmla="*/ 6188186 h 6262453"/>
                <a:gd name="connsiteX34" fmla="*/ 8823576 w 11341817"/>
                <a:gd name="connsiteY34" fmla="*/ 6154180 h 6262453"/>
                <a:gd name="connsiteX35" fmla="*/ 9002762 w 11341817"/>
                <a:gd name="connsiteY35" fmla="*/ 6154180 h 6262453"/>
                <a:gd name="connsiteX36" fmla="*/ 9105778 w 11341817"/>
                <a:gd name="connsiteY36" fmla="*/ 6241962 h 6262453"/>
                <a:gd name="connsiteX37" fmla="*/ 8934046 w 11341817"/>
                <a:gd name="connsiteY37" fmla="*/ 6248489 h 6262453"/>
                <a:gd name="connsiteX38" fmla="*/ 8548322 w 11341817"/>
                <a:gd name="connsiteY38" fmla="*/ 6154180 h 6262453"/>
                <a:gd name="connsiteX39" fmla="*/ 8726314 w 11341817"/>
                <a:gd name="connsiteY39" fmla="*/ 6154180 h 6262453"/>
                <a:gd name="connsiteX40" fmla="*/ 8829896 w 11341817"/>
                <a:gd name="connsiteY40" fmla="*/ 6241962 h 6262453"/>
                <a:gd name="connsiteX41" fmla="*/ 8674147 w 11341817"/>
                <a:gd name="connsiteY41" fmla="*/ 6262162 h 6262453"/>
                <a:gd name="connsiteX42" fmla="*/ 8270084 w 11341817"/>
                <a:gd name="connsiteY42" fmla="*/ 6154180 h 6262453"/>
                <a:gd name="connsiteX43" fmla="*/ 8449578 w 11341817"/>
                <a:gd name="connsiteY43" fmla="*/ 6154180 h 6262453"/>
                <a:gd name="connsiteX44" fmla="*/ 8552327 w 11341817"/>
                <a:gd name="connsiteY44" fmla="*/ 6241962 h 6262453"/>
                <a:gd name="connsiteX45" fmla="*/ 8396743 w 11341817"/>
                <a:gd name="connsiteY45" fmla="*/ 6262117 h 6262453"/>
                <a:gd name="connsiteX46" fmla="*/ 7994296 w 11341817"/>
                <a:gd name="connsiteY46" fmla="*/ 6154180 h 6262453"/>
                <a:gd name="connsiteX47" fmla="*/ 8173172 w 11341817"/>
                <a:gd name="connsiteY47" fmla="*/ 6154180 h 6262453"/>
                <a:gd name="connsiteX48" fmla="*/ 8187050 w 11341817"/>
                <a:gd name="connsiteY48" fmla="*/ 6166270 h 6262453"/>
                <a:gd name="connsiteX49" fmla="*/ 8253389 w 11341817"/>
                <a:gd name="connsiteY49" fmla="*/ 6227543 h 6262453"/>
                <a:gd name="connsiteX50" fmla="*/ 8283933 w 11341817"/>
                <a:gd name="connsiteY50" fmla="*/ 6261012 h 6262453"/>
                <a:gd name="connsiteX51" fmla="*/ 8204417 w 11341817"/>
                <a:gd name="connsiteY51" fmla="*/ 6261012 h 6262453"/>
                <a:gd name="connsiteX52" fmla="*/ 8050838 w 11341817"/>
                <a:gd name="connsiteY52" fmla="*/ 6200563 h 6262453"/>
                <a:gd name="connsiteX53" fmla="*/ 7718429 w 11341817"/>
                <a:gd name="connsiteY53" fmla="*/ 6154180 h 6262453"/>
                <a:gd name="connsiteX54" fmla="*/ 7893520 w 11341817"/>
                <a:gd name="connsiteY54" fmla="*/ 6154180 h 6262453"/>
                <a:gd name="connsiteX55" fmla="*/ 7924492 w 11341817"/>
                <a:gd name="connsiteY55" fmla="*/ 6181305 h 6262453"/>
                <a:gd name="connsiteX56" fmla="*/ 7992129 w 11341817"/>
                <a:gd name="connsiteY56" fmla="*/ 6243470 h 6262453"/>
                <a:gd name="connsiteX57" fmla="*/ 7915929 w 11341817"/>
                <a:gd name="connsiteY57" fmla="*/ 6254600 h 6262453"/>
                <a:gd name="connsiteX58" fmla="*/ 7751674 w 11341817"/>
                <a:gd name="connsiteY58" fmla="*/ 6182287 h 6262453"/>
                <a:gd name="connsiteX59" fmla="*/ 7439617 w 11341817"/>
                <a:gd name="connsiteY59" fmla="*/ 6154180 h 6262453"/>
                <a:gd name="connsiteX60" fmla="*/ 7620960 w 11341817"/>
                <a:gd name="connsiteY60" fmla="*/ 6154180 h 6262453"/>
                <a:gd name="connsiteX61" fmla="*/ 7725673 w 11341817"/>
                <a:gd name="connsiteY61" fmla="*/ 6241962 h 6262453"/>
                <a:gd name="connsiteX62" fmla="*/ 7549746 w 11341817"/>
                <a:gd name="connsiteY62" fmla="*/ 6248173 h 6262453"/>
                <a:gd name="connsiteX63" fmla="*/ 7165563 w 11341817"/>
                <a:gd name="connsiteY63" fmla="*/ 6154180 h 6262453"/>
                <a:gd name="connsiteX64" fmla="*/ 7344215 w 11341817"/>
                <a:gd name="connsiteY64" fmla="*/ 6154180 h 6262453"/>
                <a:gd name="connsiteX65" fmla="*/ 7447104 w 11341817"/>
                <a:gd name="connsiteY65" fmla="*/ 6241962 h 6262453"/>
                <a:gd name="connsiteX66" fmla="*/ 7287458 w 11341817"/>
                <a:gd name="connsiteY66" fmla="*/ 6262217 h 6262453"/>
                <a:gd name="connsiteX67" fmla="*/ 7233995 w 11341817"/>
                <a:gd name="connsiteY67" fmla="*/ 6213989 h 6262453"/>
                <a:gd name="connsiteX68" fmla="*/ 7176100 w 11341817"/>
                <a:gd name="connsiteY68" fmla="*/ 6163141 h 6262453"/>
                <a:gd name="connsiteX69" fmla="*/ 6885958 w 11341817"/>
                <a:gd name="connsiteY69" fmla="*/ 6154180 h 6262453"/>
                <a:gd name="connsiteX70" fmla="*/ 7066016 w 11341817"/>
                <a:gd name="connsiteY70" fmla="*/ 6154180 h 6262453"/>
                <a:gd name="connsiteX71" fmla="*/ 7075148 w 11341817"/>
                <a:gd name="connsiteY71" fmla="*/ 6162094 h 6262453"/>
                <a:gd name="connsiteX72" fmla="*/ 7111064 w 11341817"/>
                <a:gd name="connsiteY72" fmla="*/ 6194042 h 6262453"/>
                <a:gd name="connsiteX73" fmla="*/ 7168746 w 11341817"/>
                <a:gd name="connsiteY73" fmla="*/ 6247723 h 6262453"/>
                <a:gd name="connsiteX74" fmla="*/ 7011437 w 11341817"/>
                <a:gd name="connsiteY74" fmla="*/ 6261012 h 6262453"/>
                <a:gd name="connsiteX75" fmla="*/ 6612080 w 11341817"/>
                <a:gd name="connsiteY75" fmla="*/ 6154180 h 6262453"/>
                <a:gd name="connsiteX76" fmla="*/ 6789985 w 11341817"/>
                <a:gd name="connsiteY76" fmla="*/ 6154180 h 6262453"/>
                <a:gd name="connsiteX77" fmla="*/ 6829356 w 11341817"/>
                <a:gd name="connsiteY77" fmla="*/ 6188475 h 6262453"/>
                <a:gd name="connsiteX78" fmla="*/ 6887229 w 11341817"/>
                <a:gd name="connsiteY78" fmla="*/ 6243812 h 6262453"/>
                <a:gd name="connsiteX79" fmla="*/ 6818688 w 11341817"/>
                <a:gd name="connsiteY79" fmla="*/ 6261012 h 6262453"/>
                <a:gd name="connsiteX80" fmla="*/ 6674865 w 11341817"/>
                <a:gd name="connsiteY80" fmla="*/ 6207037 h 6262453"/>
                <a:gd name="connsiteX81" fmla="*/ 6636315 w 11341817"/>
                <a:gd name="connsiteY81" fmla="*/ 6174657 h 6262453"/>
                <a:gd name="connsiteX82" fmla="*/ 6334393 w 11341817"/>
                <a:gd name="connsiteY82" fmla="*/ 6154180 h 6262453"/>
                <a:gd name="connsiteX83" fmla="*/ 6513622 w 11341817"/>
                <a:gd name="connsiteY83" fmla="*/ 6154180 h 6262453"/>
                <a:gd name="connsiteX84" fmla="*/ 6616331 w 11341817"/>
                <a:gd name="connsiteY84" fmla="*/ 6241962 h 6262453"/>
                <a:gd name="connsiteX85" fmla="*/ 6444846 w 11341817"/>
                <a:gd name="connsiteY85" fmla="*/ 6248636 h 6262453"/>
                <a:gd name="connsiteX86" fmla="*/ 6057224 w 11341817"/>
                <a:gd name="connsiteY86" fmla="*/ 6154180 h 6262453"/>
                <a:gd name="connsiteX87" fmla="*/ 6237615 w 11341817"/>
                <a:gd name="connsiteY87" fmla="*/ 6154180 h 6262453"/>
                <a:gd name="connsiteX88" fmla="*/ 6242797 w 11341817"/>
                <a:gd name="connsiteY88" fmla="*/ 6158582 h 6262453"/>
                <a:gd name="connsiteX89" fmla="*/ 6305146 w 11341817"/>
                <a:gd name="connsiteY89" fmla="*/ 6213119 h 6262453"/>
                <a:gd name="connsiteX90" fmla="*/ 6343246 w 11341817"/>
                <a:gd name="connsiteY90" fmla="*/ 6248195 h 6262453"/>
                <a:gd name="connsiteX91" fmla="*/ 6182464 w 11341817"/>
                <a:gd name="connsiteY91" fmla="*/ 6261012 h 6262453"/>
                <a:gd name="connsiteX92" fmla="*/ 6059655 w 11341817"/>
                <a:gd name="connsiteY92" fmla="*/ 6156254 h 6262453"/>
                <a:gd name="connsiteX93" fmla="*/ 5781725 w 11341817"/>
                <a:gd name="connsiteY93" fmla="*/ 6154180 h 6262453"/>
                <a:gd name="connsiteX94" fmla="*/ 5959519 w 11341817"/>
                <a:gd name="connsiteY94" fmla="*/ 6154180 h 6262453"/>
                <a:gd name="connsiteX95" fmla="*/ 5968472 w 11341817"/>
                <a:gd name="connsiteY95" fmla="*/ 6161906 h 6262453"/>
                <a:gd name="connsiteX96" fmla="*/ 6006696 w 11341817"/>
                <a:gd name="connsiteY96" fmla="*/ 6195545 h 6262453"/>
                <a:gd name="connsiteX97" fmla="*/ 6063846 w 11341817"/>
                <a:gd name="connsiteY97" fmla="*/ 6247270 h 6262453"/>
                <a:gd name="connsiteX98" fmla="*/ 5906093 w 11341817"/>
                <a:gd name="connsiteY98" fmla="*/ 6261012 h 6262453"/>
                <a:gd name="connsiteX99" fmla="*/ 5506637 w 11341817"/>
                <a:gd name="connsiteY99" fmla="*/ 6154180 h 6262453"/>
                <a:gd name="connsiteX100" fmla="*/ 5682598 w 11341817"/>
                <a:gd name="connsiteY100" fmla="*/ 6154180 h 6262453"/>
                <a:gd name="connsiteX101" fmla="*/ 5692995 w 11341817"/>
                <a:gd name="connsiteY101" fmla="*/ 6163070 h 6262453"/>
                <a:gd name="connsiteX102" fmla="*/ 5743464 w 11341817"/>
                <a:gd name="connsiteY102" fmla="*/ 6206217 h 6262453"/>
                <a:gd name="connsiteX103" fmla="*/ 5790796 w 11341817"/>
                <a:gd name="connsiteY103" fmla="*/ 6253842 h 6262453"/>
                <a:gd name="connsiteX104" fmla="*/ 5712729 w 11341817"/>
                <a:gd name="connsiteY104" fmla="*/ 6261012 h 6262453"/>
                <a:gd name="connsiteX105" fmla="*/ 5519245 w 11341817"/>
                <a:gd name="connsiteY105" fmla="*/ 6164818 h 6262453"/>
                <a:gd name="connsiteX106" fmla="*/ 5229545 w 11341817"/>
                <a:gd name="connsiteY106" fmla="*/ 6154180 h 6262453"/>
                <a:gd name="connsiteX107" fmla="*/ 5405191 w 11341817"/>
                <a:gd name="connsiteY107" fmla="*/ 6154180 h 6262453"/>
                <a:gd name="connsiteX108" fmla="*/ 5406118 w 11341817"/>
                <a:gd name="connsiteY108" fmla="*/ 6154986 h 6262453"/>
                <a:gd name="connsiteX109" fmla="*/ 5502929 w 11341817"/>
                <a:gd name="connsiteY109" fmla="*/ 6243394 h 6262453"/>
                <a:gd name="connsiteX110" fmla="*/ 5426730 w 11341817"/>
                <a:gd name="connsiteY110" fmla="*/ 6254600 h 6262453"/>
                <a:gd name="connsiteX111" fmla="*/ 5262708 w 11341817"/>
                <a:gd name="connsiteY111" fmla="*/ 6182300 h 6262453"/>
                <a:gd name="connsiteX112" fmla="*/ 4950141 w 11341817"/>
                <a:gd name="connsiteY112" fmla="*/ 6154180 h 6262453"/>
                <a:gd name="connsiteX113" fmla="*/ 5129116 w 11341817"/>
                <a:gd name="connsiteY113" fmla="*/ 6154180 h 6262453"/>
                <a:gd name="connsiteX114" fmla="*/ 5232005 w 11341817"/>
                <a:gd name="connsiteY114" fmla="*/ 6241962 h 6262453"/>
                <a:gd name="connsiteX115" fmla="*/ 5060546 w 11341817"/>
                <a:gd name="connsiteY115" fmla="*/ 6248409 h 6262453"/>
                <a:gd name="connsiteX116" fmla="*/ 4674218 w 11341817"/>
                <a:gd name="connsiteY116" fmla="*/ 6154180 h 6262453"/>
                <a:gd name="connsiteX117" fmla="*/ 4854412 w 11341817"/>
                <a:gd name="connsiteY117" fmla="*/ 6154180 h 6262453"/>
                <a:gd name="connsiteX118" fmla="*/ 4957451 w 11341817"/>
                <a:gd name="connsiteY118" fmla="*/ 6241962 h 6262453"/>
                <a:gd name="connsiteX119" fmla="*/ 4801305 w 11341817"/>
                <a:gd name="connsiteY119" fmla="*/ 6262147 h 6262453"/>
                <a:gd name="connsiteX120" fmla="*/ 4395626 w 11341817"/>
                <a:gd name="connsiteY120" fmla="*/ 6154180 h 6262453"/>
                <a:gd name="connsiteX121" fmla="*/ 4573195 w 11341817"/>
                <a:gd name="connsiteY121" fmla="*/ 6154180 h 6262453"/>
                <a:gd name="connsiteX122" fmla="*/ 4596851 w 11341817"/>
                <a:gd name="connsiteY122" fmla="*/ 6174702 h 6262453"/>
                <a:gd name="connsiteX123" fmla="*/ 4680222 w 11341817"/>
                <a:gd name="connsiteY123" fmla="*/ 6249407 h 6262453"/>
                <a:gd name="connsiteX124" fmla="*/ 4604054 w 11341817"/>
                <a:gd name="connsiteY124" fmla="*/ 6261012 h 6262453"/>
                <a:gd name="connsiteX125" fmla="*/ 4520710 w 11341817"/>
                <a:gd name="connsiteY125" fmla="*/ 6261012 h 6262453"/>
                <a:gd name="connsiteX126" fmla="*/ 4119658 w 11341817"/>
                <a:gd name="connsiteY126" fmla="*/ 6154180 h 6262453"/>
                <a:gd name="connsiteX127" fmla="*/ 4302277 w 11341817"/>
                <a:gd name="connsiteY127" fmla="*/ 6154180 h 6262453"/>
                <a:gd name="connsiteX128" fmla="*/ 4314343 w 11341817"/>
                <a:gd name="connsiteY128" fmla="*/ 6164480 h 6262453"/>
                <a:gd name="connsiteX129" fmla="*/ 4399549 w 11341817"/>
                <a:gd name="connsiteY129" fmla="*/ 6245137 h 6262453"/>
                <a:gd name="connsiteX130" fmla="*/ 4325678 w 11341817"/>
                <a:gd name="connsiteY130" fmla="*/ 6261012 h 6262453"/>
                <a:gd name="connsiteX131" fmla="*/ 4244861 w 11341817"/>
                <a:gd name="connsiteY131" fmla="*/ 6261012 h 6262453"/>
                <a:gd name="connsiteX132" fmla="*/ 3843953 w 11341817"/>
                <a:gd name="connsiteY132" fmla="*/ 6154180 h 6262453"/>
                <a:gd name="connsiteX133" fmla="*/ 4024263 w 11341817"/>
                <a:gd name="connsiteY133" fmla="*/ 6154180 h 6262453"/>
                <a:gd name="connsiteX134" fmla="*/ 4127459 w 11341817"/>
                <a:gd name="connsiteY134" fmla="*/ 6241962 h 6262453"/>
                <a:gd name="connsiteX135" fmla="*/ 3955646 w 11341817"/>
                <a:gd name="connsiteY135" fmla="*/ 6248612 h 6262453"/>
                <a:gd name="connsiteX136" fmla="*/ 3566247 w 11341817"/>
                <a:gd name="connsiteY136" fmla="*/ 6154180 h 6262453"/>
                <a:gd name="connsiteX137" fmla="*/ 3746750 w 11341817"/>
                <a:gd name="connsiteY137" fmla="*/ 6154180 h 6262453"/>
                <a:gd name="connsiteX138" fmla="*/ 3767635 w 11341817"/>
                <a:gd name="connsiteY138" fmla="*/ 6172041 h 6262453"/>
                <a:gd name="connsiteX139" fmla="*/ 3815173 w 11341817"/>
                <a:gd name="connsiteY139" fmla="*/ 6213015 h 6262453"/>
                <a:gd name="connsiteX140" fmla="*/ 3854046 w 11341817"/>
                <a:gd name="connsiteY140" fmla="*/ 6247567 h 6262453"/>
                <a:gd name="connsiteX141" fmla="*/ 3676249 w 11341817"/>
                <a:gd name="connsiteY141" fmla="*/ 6248261 h 6262453"/>
                <a:gd name="connsiteX142" fmla="*/ 3290311 w 11341817"/>
                <a:gd name="connsiteY142" fmla="*/ 6154180 h 6262453"/>
                <a:gd name="connsiteX143" fmla="*/ 3470409 w 11341817"/>
                <a:gd name="connsiteY143" fmla="*/ 6154180 h 6262453"/>
                <a:gd name="connsiteX144" fmla="*/ 3574238 w 11341817"/>
                <a:gd name="connsiteY144" fmla="*/ 6241962 h 6262453"/>
                <a:gd name="connsiteX145" fmla="*/ 3416189 w 11341817"/>
                <a:gd name="connsiteY145" fmla="*/ 6262166 h 6262453"/>
                <a:gd name="connsiteX146" fmla="*/ 3298568 w 11341817"/>
                <a:gd name="connsiteY146" fmla="*/ 6161247 h 6262453"/>
                <a:gd name="connsiteX147" fmla="*/ 3012504 w 11341817"/>
                <a:gd name="connsiteY147" fmla="*/ 6154180 h 6262453"/>
                <a:gd name="connsiteX148" fmla="*/ 3191381 w 11341817"/>
                <a:gd name="connsiteY148" fmla="*/ 6154180 h 6262453"/>
                <a:gd name="connsiteX149" fmla="*/ 3294183 w 11341817"/>
                <a:gd name="connsiteY149" fmla="*/ 6241962 h 6262453"/>
                <a:gd name="connsiteX150" fmla="*/ 3138714 w 11341817"/>
                <a:gd name="connsiteY150" fmla="*/ 6262122 h 6262453"/>
                <a:gd name="connsiteX151" fmla="*/ 2739307 w 11341817"/>
                <a:gd name="connsiteY151" fmla="*/ 6154180 h 6262453"/>
                <a:gd name="connsiteX152" fmla="*/ 2917190 w 11341817"/>
                <a:gd name="connsiteY152" fmla="*/ 6154180 h 6262453"/>
                <a:gd name="connsiteX153" fmla="*/ 2962874 w 11341817"/>
                <a:gd name="connsiteY153" fmla="*/ 6194277 h 6262453"/>
                <a:gd name="connsiteX154" fmla="*/ 3015194 w 11341817"/>
                <a:gd name="connsiteY154" fmla="*/ 6245137 h 6262453"/>
                <a:gd name="connsiteX155" fmla="*/ 2936473 w 11341817"/>
                <a:gd name="connsiteY155" fmla="*/ 6254362 h 6262453"/>
                <a:gd name="connsiteX156" fmla="*/ 2742797 w 11341817"/>
                <a:gd name="connsiteY156" fmla="*/ 6157118 h 6262453"/>
                <a:gd name="connsiteX157" fmla="*/ 2460566 w 11341817"/>
                <a:gd name="connsiteY157" fmla="*/ 6154180 h 6262453"/>
                <a:gd name="connsiteX158" fmla="*/ 2640070 w 11341817"/>
                <a:gd name="connsiteY158" fmla="*/ 6154180 h 6262453"/>
                <a:gd name="connsiteX159" fmla="*/ 2742924 w 11341817"/>
                <a:gd name="connsiteY159" fmla="*/ 6241962 h 6262453"/>
                <a:gd name="connsiteX160" fmla="*/ 2571348 w 11341817"/>
                <a:gd name="connsiteY160" fmla="*/ 6248852 h 6262453"/>
                <a:gd name="connsiteX161" fmla="*/ 2183719 w 11341817"/>
                <a:gd name="connsiteY161" fmla="*/ 6154180 h 6262453"/>
                <a:gd name="connsiteX162" fmla="*/ 2361656 w 11341817"/>
                <a:gd name="connsiteY162" fmla="*/ 6154180 h 6262453"/>
                <a:gd name="connsiteX163" fmla="*/ 2386248 w 11341817"/>
                <a:gd name="connsiteY163" fmla="*/ 6175293 h 6262453"/>
                <a:gd name="connsiteX164" fmla="*/ 2431647 w 11341817"/>
                <a:gd name="connsiteY164" fmla="*/ 6214470 h 6262453"/>
                <a:gd name="connsiteX165" fmla="*/ 2469748 w 11341817"/>
                <a:gd name="connsiteY165" fmla="*/ 6247509 h 6262453"/>
                <a:gd name="connsiteX166" fmla="*/ 2309315 w 11341817"/>
                <a:gd name="connsiteY166" fmla="*/ 6261012 h 6262453"/>
                <a:gd name="connsiteX167" fmla="*/ 1905931 w 11341817"/>
                <a:gd name="connsiteY167" fmla="*/ 6154180 h 6262453"/>
                <a:gd name="connsiteX168" fmla="*/ 2087028 w 11341817"/>
                <a:gd name="connsiteY168" fmla="*/ 6154180 h 6262453"/>
                <a:gd name="connsiteX169" fmla="*/ 2190063 w 11341817"/>
                <a:gd name="connsiteY169" fmla="*/ 6241962 h 6262453"/>
                <a:gd name="connsiteX170" fmla="*/ 2032391 w 11341817"/>
                <a:gd name="connsiteY170" fmla="*/ 6262155 h 6262453"/>
                <a:gd name="connsiteX171" fmla="*/ 1628062 w 11341817"/>
                <a:gd name="connsiteY171" fmla="*/ 6154180 h 6262453"/>
                <a:gd name="connsiteX172" fmla="*/ 1812185 w 11341817"/>
                <a:gd name="connsiteY172" fmla="*/ 6154180 h 6262453"/>
                <a:gd name="connsiteX173" fmla="*/ 1818467 w 11341817"/>
                <a:gd name="connsiteY173" fmla="*/ 6159412 h 6262453"/>
                <a:gd name="connsiteX174" fmla="*/ 1835324 w 11341817"/>
                <a:gd name="connsiteY174" fmla="*/ 6261012 h 6262453"/>
                <a:gd name="connsiteX175" fmla="*/ 1753349 w 11341817"/>
                <a:gd name="connsiteY175" fmla="*/ 6261012 h 6262453"/>
                <a:gd name="connsiteX176" fmla="*/ 1352188 w 11341817"/>
                <a:gd name="connsiteY176" fmla="*/ 6154180 h 6262453"/>
                <a:gd name="connsiteX177" fmla="*/ 1532664 w 11341817"/>
                <a:gd name="connsiteY177" fmla="*/ 6154180 h 6262453"/>
                <a:gd name="connsiteX178" fmla="*/ 1546112 w 11341817"/>
                <a:gd name="connsiteY178" fmla="*/ 6165907 h 6262453"/>
                <a:gd name="connsiteX179" fmla="*/ 1629430 w 11341817"/>
                <a:gd name="connsiteY179" fmla="*/ 6243709 h 6262453"/>
                <a:gd name="connsiteX180" fmla="*/ 1560994 w 11341817"/>
                <a:gd name="connsiteY180" fmla="*/ 6261012 h 6262453"/>
                <a:gd name="connsiteX181" fmla="*/ 1385095 w 11341817"/>
                <a:gd name="connsiteY181" fmla="*/ 6181029 h 6262453"/>
                <a:gd name="connsiteX182" fmla="*/ 1076225 w 11341817"/>
                <a:gd name="connsiteY182" fmla="*/ 6154180 h 6262453"/>
                <a:gd name="connsiteX183" fmla="*/ 1256304 w 11341817"/>
                <a:gd name="connsiteY183" fmla="*/ 6154180 h 6262453"/>
                <a:gd name="connsiteX184" fmla="*/ 1359417 w 11341817"/>
                <a:gd name="connsiteY184" fmla="*/ 6241962 h 6262453"/>
                <a:gd name="connsiteX185" fmla="*/ 1187047 w 11341817"/>
                <a:gd name="connsiteY185" fmla="*/ 6248662 h 6262453"/>
                <a:gd name="connsiteX186" fmla="*/ 800076 w 11341817"/>
                <a:gd name="connsiteY186" fmla="*/ 6154180 h 6262453"/>
                <a:gd name="connsiteX187" fmla="*/ 980667 w 11341817"/>
                <a:gd name="connsiteY187" fmla="*/ 6154180 h 6262453"/>
                <a:gd name="connsiteX188" fmla="*/ 1085275 w 11341817"/>
                <a:gd name="connsiteY188" fmla="*/ 6241962 h 6262453"/>
                <a:gd name="connsiteX189" fmla="*/ 927145 w 11341817"/>
                <a:gd name="connsiteY189" fmla="*/ 6262162 h 6262453"/>
                <a:gd name="connsiteX190" fmla="*/ 522498 w 11341817"/>
                <a:gd name="connsiteY190" fmla="*/ 6154180 h 6262453"/>
                <a:gd name="connsiteX191" fmla="*/ 702231 w 11341817"/>
                <a:gd name="connsiteY191" fmla="*/ 6154180 h 6262453"/>
                <a:gd name="connsiteX192" fmla="*/ 805208 w 11341817"/>
                <a:gd name="connsiteY192" fmla="*/ 6241962 h 6262453"/>
                <a:gd name="connsiteX193" fmla="*/ 647978 w 11341817"/>
                <a:gd name="connsiteY193" fmla="*/ 6262157 h 6262453"/>
                <a:gd name="connsiteX194" fmla="*/ 247787 w 11341817"/>
                <a:gd name="connsiteY194" fmla="*/ 6154180 h 6262453"/>
                <a:gd name="connsiteX195" fmla="*/ 425310 w 11341817"/>
                <a:gd name="connsiteY195" fmla="*/ 6154180 h 6262453"/>
                <a:gd name="connsiteX196" fmla="*/ 459462 w 11341817"/>
                <a:gd name="connsiteY196" fmla="*/ 6181947 h 6262453"/>
                <a:gd name="connsiteX197" fmla="*/ 454929 w 11341817"/>
                <a:gd name="connsiteY197" fmla="*/ 6261012 h 6262453"/>
                <a:gd name="connsiteX198" fmla="*/ 278478 w 11341817"/>
                <a:gd name="connsiteY198" fmla="*/ 6179962 h 6262453"/>
                <a:gd name="connsiteX199" fmla="*/ 11186337 w 11341817"/>
                <a:gd name="connsiteY199" fmla="*/ 6127288 h 6262453"/>
                <a:gd name="connsiteX200" fmla="*/ 11320570 w 11341817"/>
                <a:gd name="connsiteY200" fmla="*/ 6241962 h 6262453"/>
                <a:gd name="connsiteX201" fmla="*/ 11162800 w 11341817"/>
                <a:gd name="connsiteY201" fmla="*/ 6262175 h 6262453"/>
                <a:gd name="connsiteX202" fmla="*/ 11037736 w 11341817"/>
                <a:gd name="connsiteY202" fmla="*/ 6154180 h 6262453"/>
                <a:gd name="connsiteX203" fmla="*/ 11186337 w 11341817"/>
                <a:gd name="connsiteY203" fmla="*/ 6154180 h 6262453"/>
                <a:gd name="connsiteX204" fmla="*/ 20269 w 11341817"/>
                <a:gd name="connsiteY204" fmla="*/ 6050926 h 6262453"/>
                <a:gd name="connsiteX205" fmla="*/ 28171 w 11341817"/>
                <a:gd name="connsiteY205" fmla="*/ 6053426 h 6262453"/>
                <a:gd name="connsiteX206" fmla="*/ 245129 w 11341817"/>
                <a:gd name="connsiteY206" fmla="*/ 6243763 h 6262453"/>
                <a:gd name="connsiteX207" fmla="*/ 177776 w 11341817"/>
                <a:gd name="connsiteY207" fmla="*/ 6261012 h 6262453"/>
                <a:gd name="connsiteX208" fmla="*/ 49718 w 11341817"/>
                <a:gd name="connsiteY208" fmla="*/ 6219737 h 6262453"/>
                <a:gd name="connsiteX209" fmla="*/ 5946 w 11341817"/>
                <a:gd name="connsiteY209" fmla="*/ 6109819 h 6262453"/>
                <a:gd name="connsiteX210" fmla="*/ 20269 w 11341817"/>
                <a:gd name="connsiteY210" fmla="*/ 6050926 h 6262453"/>
                <a:gd name="connsiteX211" fmla="*/ 11186337 w 11341817"/>
                <a:gd name="connsiteY211" fmla="*/ 5894166 h 6262453"/>
                <a:gd name="connsiteX212" fmla="*/ 11340696 w 11341817"/>
                <a:gd name="connsiteY212" fmla="*/ 6026037 h 6262453"/>
                <a:gd name="connsiteX213" fmla="*/ 11340696 w 11341817"/>
                <a:gd name="connsiteY213" fmla="*/ 6173265 h 6262453"/>
                <a:gd name="connsiteX214" fmla="*/ 11259810 w 11341817"/>
                <a:gd name="connsiteY214" fmla="*/ 6106014 h 6262453"/>
                <a:gd name="connsiteX215" fmla="*/ 11208730 w 11341817"/>
                <a:gd name="connsiteY215" fmla="*/ 6063221 h 6262453"/>
                <a:gd name="connsiteX216" fmla="*/ 11186337 w 11341817"/>
                <a:gd name="connsiteY216" fmla="*/ 6044342 h 6262453"/>
                <a:gd name="connsiteX217" fmla="*/ 19506 w 11341817"/>
                <a:gd name="connsiteY217" fmla="*/ 5816512 h 6262453"/>
                <a:gd name="connsiteX218" fmla="*/ 114738 w 11341817"/>
                <a:gd name="connsiteY218" fmla="*/ 5891574 h 6262453"/>
                <a:gd name="connsiteX219" fmla="*/ 155479 w 11341817"/>
                <a:gd name="connsiteY219" fmla="*/ 5925194 h 6262453"/>
                <a:gd name="connsiteX220" fmla="*/ 155479 w 11341817"/>
                <a:gd name="connsiteY220" fmla="*/ 6076159 h 6262453"/>
                <a:gd name="connsiteX221" fmla="*/ 129771 w 11341817"/>
                <a:gd name="connsiteY221" fmla="*/ 6054357 h 6262453"/>
                <a:gd name="connsiteX222" fmla="*/ 12296 w 11341817"/>
                <a:gd name="connsiteY222" fmla="*/ 5954820 h 6262453"/>
                <a:gd name="connsiteX223" fmla="*/ 12296 w 11341817"/>
                <a:gd name="connsiteY223" fmla="*/ 5885666 h 6262453"/>
                <a:gd name="connsiteX224" fmla="*/ 19506 w 11341817"/>
                <a:gd name="connsiteY224" fmla="*/ 5816512 h 6262453"/>
                <a:gd name="connsiteX225" fmla="*/ 11186337 w 11341817"/>
                <a:gd name="connsiteY225" fmla="*/ 5654425 h 6262453"/>
                <a:gd name="connsiteX226" fmla="*/ 11326187 w 11341817"/>
                <a:gd name="connsiteY226" fmla="*/ 5772062 h 6262453"/>
                <a:gd name="connsiteX227" fmla="*/ 11333441 w 11341817"/>
                <a:gd name="connsiteY227" fmla="*/ 5852495 h 6262453"/>
                <a:gd name="connsiteX228" fmla="*/ 11322871 w 11341817"/>
                <a:gd name="connsiteY228" fmla="*/ 5922345 h 6262453"/>
                <a:gd name="connsiteX229" fmla="*/ 11195405 w 11341817"/>
                <a:gd name="connsiteY229" fmla="*/ 5817685 h 6262453"/>
                <a:gd name="connsiteX230" fmla="*/ 11186337 w 11341817"/>
                <a:gd name="connsiteY230" fmla="*/ 5810029 h 6262453"/>
                <a:gd name="connsiteX231" fmla="*/ 20507 w 11341817"/>
                <a:gd name="connsiteY231" fmla="*/ 5581178 h 6262453"/>
                <a:gd name="connsiteX232" fmla="*/ 28172 w 11341817"/>
                <a:gd name="connsiteY232" fmla="*/ 5583458 h 6262453"/>
                <a:gd name="connsiteX233" fmla="*/ 113122 w 11341817"/>
                <a:gd name="connsiteY233" fmla="*/ 5653460 h 6262453"/>
                <a:gd name="connsiteX234" fmla="*/ 155479 w 11341817"/>
                <a:gd name="connsiteY234" fmla="*/ 5689125 h 6262453"/>
                <a:gd name="connsiteX235" fmla="*/ 155479 w 11341817"/>
                <a:gd name="connsiteY235" fmla="*/ 5842254 h 6262453"/>
                <a:gd name="connsiteX236" fmla="*/ 148677 w 11341817"/>
                <a:gd name="connsiteY236" fmla="*/ 5836560 h 6262453"/>
                <a:gd name="connsiteX237" fmla="*/ 12296 w 11341817"/>
                <a:gd name="connsiteY237" fmla="*/ 5723258 h 6262453"/>
                <a:gd name="connsiteX238" fmla="*/ 12296 w 11341817"/>
                <a:gd name="connsiteY238" fmla="*/ 5647267 h 6262453"/>
                <a:gd name="connsiteX239" fmla="*/ 20507 w 11341817"/>
                <a:gd name="connsiteY239" fmla="*/ 5581178 h 6262453"/>
                <a:gd name="connsiteX240" fmla="*/ 11186337 w 11341817"/>
                <a:gd name="connsiteY240" fmla="*/ 5421347 h 6262453"/>
                <a:gd name="connsiteX241" fmla="*/ 11192031 w 11341817"/>
                <a:gd name="connsiteY241" fmla="*/ 5426182 h 6262453"/>
                <a:gd name="connsiteX242" fmla="*/ 11341817 w 11341817"/>
                <a:gd name="connsiteY242" fmla="*/ 5553323 h 6262453"/>
                <a:gd name="connsiteX243" fmla="*/ 11321646 w 11341817"/>
                <a:gd name="connsiteY243" fmla="*/ 5688894 h 6262453"/>
                <a:gd name="connsiteX244" fmla="*/ 11186337 w 11341817"/>
                <a:gd name="connsiteY244" fmla="*/ 5574471 h 6262453"/>
                <a:gd name="connsiteX245" fmla="*/ 19663 w 11341817"/>
                <a:gd name="connsiteY245" fmla="*/ 5346612 h 6262453"/>
                <a:gd name="connsiteX246" fmla="*/ 105102 w 11341817"/>
                <a:gd name="connsiteY246" fmla="*/ 5413831 h 6262453"/>
                <a:gd name="connsiteX247" fmla="*/ 155479 w 11341817"/>
                <a:gd name="connsiteY247" fmla="*/ 5455450 h 6262453"/>
                <a:gd name="connsiteX248" fmla="*/ 155479 w 11341817"/>
                <a:gd name="connsiteY248" fmla="*/ 5604980 h 6262453"/>
                <a:gd name="connsiteX249" fmla="*/ 133860 w 11341817"/>
                <a:gd name="connsiteY249" fmla="*/ 5586554 h 6262453"/>
                <a:gd name="connsiteX250" fmla="*/ 90705 w 11341817"/>
                <a:gd name="connsiteY250" fmla="*/ 5549812 h 6262453"/>
                <a:gd name="connsiteX251" fmla="*/ 17888 w 11341817"/>
                <a:gd name="connsiteY251" fmla="*/ 5494779 h 6262453"/>
                <a:gd name="connsiteX252" fmla="*/ 12297 w 11341817"/>
                <a:gd name="connsiteY252" fmla="*/ 5421754 h 6262453"/>
                <a:gd name="connsiteX253" fmla="*/ 19663 w 11341817"/>
                <a:gd name="connsiteY253" fmla="*/ 5346612 h 6262453"/>
                <a:gd name="connsiteX254" fmla="*/ 11186337 w 11341817"/>
                <a:gd name="connsiteY254" fmla="*/ 5184240 h 6262453"/>
                <a:gd name="connsiteX255" fmla="*/ 11326471 w 11341817"/>
                <a:gd name="connsiteY255" fmla="*/ 5302162 h 6262453"/>
                <a:gd name="connsiteX256" fmla="*/ 11333583 w 11341817"/>
                <a:gd name="connsiteY256" fmla="*/ 5381537 h 6262453"/>
                <a:gd name="connsiteX257" fmla="*/ 11333341 w 11341817"/>
                <a:gd name="connsiteY257" fmla="*/ 5460912 h 6262453"/>
                <a:gd name="connsiteX258" fmla="*/ 11228135 w 11341817"/>
                <a:gd name="connsiteY258" fmla="*/ 5375187 h 6262453"/>
                <a:gd name="connsiteX259" fmla="*/ 11186337 w 11341817"/>
                <a:gd name="connsiteY259" fmla="*/ 5339035 h 6262453"/>
                <a:gd name="connsiteX260" fmla="*/ 21256 w 11341817"/>
                <a:gd name="connsiteY260" fmla="*/ 5110754 h 6262453"/>
                <a:gd name="connsiteX261" fmla="*/ 30254 w 11341817"/>
                <a:gd name="connsiteY261" fmla="*/ 5113288 h 6262453"/>
                <a:gd name="connsiteX262" fmla="*/ 118802 w 11341817"/>
                <a:gd name="connsiteY262" fmla="*/ 5185894 h 6262453"/>
                <a:gd name="connsiteX263" fmla="*/ 155479 w 11341817"/>
                <a:gd name="connsiteY263" fmla="*/ 5216823 h 6262453"/>
                <a:gd name="connsiteX264" fmla="*/ 155479 w 11341817"/>
                <a:gd name="connsiteY264" fmla="*/ 5370557 h 6262453"/>
                <a:gd name="connsiteX265" fmla="*/ 132764 w 11341817"/>
                <a:gd name="connsiteY265" fmla="*/ 5351205 h 6262453"/>
                <a:gd name="connsiteX266" fmla="*/ 59922 w 11341817"/>
                <a:gd name="connsiteY266" fmla="*/ 5289056 h 6262453"/>
                <a:gd name="connsiteX267" fmla="*/ 12297 w 11341817"/>
                <a:gd name="connsiteY267" fmla="*/ 5175187 h 6262453"/>
                <a:gd name="connsiteX268" fmla="*/ 21256 w 11341817"/>
                <a:gd name="connsiteY268" fmla="*/ 5110754 h 6262453"/>
                <a:gd name="connsiteX269" fmla="*/ 11186337 w 11341817"/>
                <a:gd name="connsiteY269" fmla="*/ 4953021 h 6262453"/>
                <a:gd name="connsiteX270" fmla="*/ 11341768 w 11341817"/>
                <a:gd name="connsiteY270" fmla="*/ 5085303 h 6262453"/>
                <a:gd name="connsiteX271" fmla="*/ 11321646 w 11341817"/>
                <a:gd name="connsiteY271" fmla="*/ 5219088 h 6262453"/>
                <a:gd name="connsiteX272" fmla="*/ 11186337 w 11341817"/>
                <a:gd name="connsiteY272" fmla="*/ 5103526 h 6262453"/>
                <a:gd name="connsiteX273" fmla="*/ 19844 w 11341817"/>
                <a:gd name="connsiteY273" fmla="*/ 4876712 h 6262453"/>
                <a:gd name="connsiteX274" fmla="*/ 126200 w 11341817"/>
                <a:gd name="connsiteY274" fmla="*/ 4960858 h 6262453"/>
                <a:gd name="connsiteX275" fmla="*/ 155479 w 11341817"/>
                <a:gd name="connsiteY275" fmla="*/ 4985255 h 6262453"/>
                <a:gd name="connsiteX276" fmla="*/ 155479 w 11341817"/>
                <a:gd name="connsiteY276" fmla="*/ 5136418 h 6262453"/>
                <a:gd name="connsiteX277" fmla="*/ 12297 w 11341817"/>
                <a:gd name="connsiteY277" fmla="*/ 5014777 h 6262453"/>
                <a:gd name="connsiteX278" fmla="*/ 12297 w 11341817"/>
                <a:gd name="connsiteY278" fmla="*/ 4945745 h 6262453"/>
                <a:gd name="connsiteX279" fmla="*/ 19844 w 11341817"/>
                <a:gd name="connsiteY279" fmla="*/ 4876712 h 6262453"/>
                <a:gd name="connsiteX280" fmla="*/ 11186337 w 11341817"/>
                <a:gd name="connsiteY280" fmla="*/ 4719700 h 6262453"/>
                <a:gd name="connsiteX281" fmla="*/ 11340696 w 11341817"/>
                <a:gd name="connsiteY281" fmla="*/ 4851996 h 6262453"/>
                <a:gd name="connsiteX282" fmla="*/ 11340696 w 11341817"/>
                <a:gd name="connsiteY282" fmla="*/ 4921504 h 6262453"/>
                <a:gd name="connsiteX283" fmla="*/ 11333201 w 11341817"/>
                <a:gd name="connsiteY283" fmla="*/ 4991012 h 6262453"/>
                <a:gd name="connsiteX284" fmla="*/ 11252699 w 11341817"/>
                <a:gd name="connsiteY284" fmla="*/ 4926467 h 6262453"/>
                <a:gd name="connsiteX285" fmla="*/ 11186337 w 11341817"/>
                <a:gd name="connsiteY285" fmla="*/ 4870618 h 6262453"/>
                <a:gd name="connsiteX286" fmla="*/ 20269 w 11341817"/>
                <a:gd name="connsiteY286" fmla="*/ 4641300 h 6262453"/>
                <a:gd name="connsiteX287" fmla="*/ 28172 w 11341817"/>
                <a:gd name="connsiteY287" fmla="*/ 4643941 h 6262453"/>
                <a:gd name="connsiteX288" fmla="*/ 143631 w 11341817"/>
                <a:gd name="connsiteY288" fmla="*/ 4740201 h 6262453"/>
                <a:gd name="connsiteX289" fmla="*/ 155479 w 11341817"/>
                <a:gd name="connsiteY289" fmla="*/ 4750144 h 6262453"/>
                <a:gd name="connsiteX290" fmla="*/ 155479 w 11341817"/>
                <a:gd name="connsiteY290" fmla="*/ 4900558 h 6262453"/>
                <a:gd name="connsiteX291" fmla="*/ 183 w 11341817"/>
                <a:gd name="connsiteY291" fmla="*/ 4768762 h 6262453"/>
                <a:gd name="connsiteX292" fmla="*/ 6240 w 11341817"/>
                <a:gd name="connsiteY292" fmla="*/ 4700119 h 6262453"/>
                <a:gd name="connsiteX293" fmla="*/ 20269 w 11341817"/>
                <a:gd name="connsiteY293" fmla="*/ 4641300 h 6262453"/>
                <a:gd name="connsiteX294" fmla="*/ 11186337 w 11341817"/>
                <a:gd name="connsiteY294" fmla="*/ 4482927 h 6262453"/>
                <a:gd name="connsiteX295" fmla="*/ 11327984 w 11341817"/>
                <a:gd name="connsiteY295" fmla="*/ 4603662 h 6262453"/>
                <a:gd name="connsiteX296" fmla="*/ 11340696 w 11341817"/>
                <a:gd name="connsiteY296" fmla="*/ 4764376 h 6262453"/>
                <a:gd name="connsiteX297" fmla="*/ 11261755 w 11341817"/>
                <a:gd name="connsiteY297" fmla="*/ 4696719 h 6262453"/>
                <a:gd name="connsiteX298" fmla="*/ 11196772 w 11341817"/>
                <a:gd name="connsiteY298" fmla="*/ 4641475 h 6262453"/>
                <a:gd name="connsiteX299" fmla="*/ 11186337 w 11341817"/>
                <a:gd name="connsiteY299" fmla="*/ 4632721 h 6262453"/>
                <a:gd name="connsiteX300" fmla="*/ 19598 w 11341817"/>
                <a:gd name="connsiteY300" fmla="*/ 4406812 h 6262453"/>
                <a:gd name="connsiteX301" fmla="*/ 152357 w 11341817"/>
                <a:gd name="connsiteY301" fmla="*/ 4513634 h 6262453"/>
                <a:gd name="connsiteX302" fmla="*/ 155479 w 11341817"/>
                <a:gd name="connsiteY302" fmla="*/ 4516261 h 6262453"/>
                <a:gd name="connsiteX303" fmla="*/ 155479 w 11341817"/>
                <a:gd name="connsiteY303" fmla="*/ 4664186 h 6262453"/>
                <a:gd name="connsiteX304" fmla="*/ 108035 w 11341817"/>
                <a:gd name="connsiteY304" fmla="*/ 4624883 h 6262453"/>
                <a:gd name="connsiteX305" fmla="*/ 12297 w 11341817"/>
                <a:gd name="connsiteY305" fmla="*/ 4475133 h 6262453"/>
                <a:gd name="connsiteX306" fmla="*/ 19598 w 11341817"/>
                <a:gd name="connsiteY306" fmla="*/ 4406812 h 6262453"/>
                <a:gd name="connsiteX307" fmla="*/ 11186337 w 11341817"/>
                <a:gd name="connsiteY307" fmla="*/ 4245834 h 6262453"/>
                <a:gd name="connsiteX308" fmla="*/ 11218930 w 11341817"/>
                <a:gd name="connsiteY308" fmla="*/ 4273165 h 6262453"/>
                <a:gd name="connsiteX309" fmla="*/ 11242233 w 11341817"/>
                <a:gd name="connsiteY309" fmla="*/ 4292512 h 6262453"/>
                <a:gd name="connsiteX310" fmla="*/ 11327235 w 11341817"/>
                <a:gd name="connsiteY310" fmla="*/ 4362362 h 6262453"/>
                <a:gd name="connsiteX311" fmla="*/ 11321646 w 11341817"/>
                <a:gd name="connsiteY311" fmla="*/ 4512787 h 6262453"/>
                <a:gd name="connsiteX312" fmla="*/ 11186337 w 11341817"/>
                <a:gd name="connsiteY312" fmla="*/ 4398808 h 6262453"/>
                <a:gd name="connsiteX313" fmla="*/ 20501 w 11341817"/>
                <a:gd name="connsiteY313" fmla="*/ 4171536 h 6262453"/>
                <a:gd name="connsiteX314" fmla="*/ 28172 w 11341817"/>
                <a:gd name="connsiteY314" fmla="*/ 4173913 h 6262453"/>
                <a:gd name="connsiteX315" fmla="*/ 96878 w 11341817"/>
                <a:gd name="connsiteY315" fmla="*/ 4230765 h 6262453"/>
                <a:gd name="connsiteX316" fmla="*/ 155479 w 11341817"/>
                <a:gd name="connsiteY316" fmla="*/ 4279918 h 6262453"/>
                <a:gd name="connsiteX317" fmla="*/ 155479 w 11341817"/>
                <a:gd name="connsiteY317" fmla="*/ 4430310 h 6262453"/>
                <a:gd name="connsiteX318" fmla="*/ 150243 w 11341817"/>
                <a:gd name="connsiteY318" fmla="*/ 4425872 h 6262453"/>
                <a:gd name="connsiteX319" fmla="*/ 56193 w 11341817"/>
                <a:gd name="connsiteY319" fmla="*/ 4348342 h 6262453"/>
                <a:gd name="connsiteX320" fmla="*/ 12298 w 11341817"/>
                <a:gd name="connsiteY320" fmla="*/ 4237460 h 6262453"/>
                <a:gd name="connsiteX321" fmla="*/ 20501 w 11341817"/>
                <a:gd name="connsiteY321" fmla="*/ 4171536 h 6262453"/>
                <a:gd name="connsiteX322" fmla="*/ 11186337 w 11341817"/>
                <a:gd name="connsiteY322" fmla="*/ 4011791 h 6262453"/>
                <a:gd name="connsiteX323" fmla="*/ 11340696 w 11341817"/>
                <a:gd name="connsiteY323" fmla="*/ 4143588 h 6262453"/>
                <a:gd name="connsiteX324" fmla="*/ 11340696 w 11341817"/>
                <a:gd name="connsiteY324" fmla="*/ 4294710 h 6262453"/>
                <a:gd name="connsiteX325" fmla="*/ 11254971 w 11341817"/>
                <a:gd name="connsiteY325" fmla="*/ 4222106 h 6262453"/>
                <a:gd name="connsiteX326" fmla="*/ 11186337 w 11341817"/>
                <a:gd name="connsiteY326" fmla="*/ 4164046 h 6262453"/>
                <a:gd name="connsiteX327" fmla="*/ 22041 w 11341817"/>
                <a:gd name="connsiteY327" fmla="*/ 3936912 h 6262453"/>
                <a:gd name="connsiteX328" fmla="*/ 88716 w 11341817"/>
                <a:gd name="connsiteY328" fmla="*/ 3985653 h 6262453"/>
                <a:gd name="connsiteX329" fmla="*/ 148289 w 11341817"/>
                <a:gd name="connsiteY329" fmla="*/ 4036552 h 6262453"/>
                <a:gd name="connsiteX330" fmla="*/ 155479 w 11341817"/>
                <a:gd name="connsiteY330" fmla="*/ 4042685 h 6262453"/>
                <a:gd name="connsiteX331" fmla="*/ 155479 w 11341817"/>
                <a:gd name="connsiteY331" fmla="*/ 4196491 h 6262453"/>
                <a:gd name="connsiteX332" fmla="*/ 112127 w 11341817"/>
                <a:gd name="connsiteY332" fmla="*/ 4159621 h 6262453"/>
                <a:gd name="connsiteX333" fmla="*/ 56878 w 11341817"/>
                <a:gd name="connsiteY333" fmla="*/ 4112016 h 6262453"/>
                <a:gd name="connsiteX334" fmla="*/ 21953 w 11341817"/>
                <a:gd name="connsiteY334" fmla="*/ 4089312 h 6262453"/>
                <a:gd name="connsiteX335" fmla="*/ 12298 w 11341817"/>
                <a:gd name="connsiteY335" fmla="*/ 4013112 h 6262453"/>
                <a:gd name="connsiteX336" fmla="*/ 22041 w 11341817"/>
                <a:gd name="connsiteY336" fmla="*/ 3936912 h 6262453"/>
                <a:gd name="connsiteX337" fmla="*/ 11186337 w 11341817"/>
                <a:gd name="connsiteY337" fmla="*/ 3774049 h 6262453"/>
                <a:gd name="connsiteX338" fmla="*/ 11326660 w 11341817"/>
                <a:gd name="connsiteY338" fmla="*/ 3892462 h 6262453"/>
                <a:gd name="connsiteX339" fmla="*/ 11333678 w 11341817"/>
                <a:gd name="connsiteY339" fmla="*/ 3971837 h 6262453"/>
                <a:gd name="connsiteX340" fmla="*/ 11333794 w 11341817"/>
                <a:gd name="connsiteY340" fmla="*/ 4051212 h 6262453"/>
                <a:gd name="connsiteX341" fmla="*/ 11202703 w 11341817"/>
                <a:gd name="connsiteY341" fmla="*/ 3944785 h 6262453"/>
                <a:gd name="connsiteX342" fmla="*/ 11186337 w 11341817"/>
                <a:gd name="connsiteY342" fmla="*/ 3930967 h 6262453"/>
                <a:gd name="connsiteX343" fmla="*/ 22782 w 11341817"/>
                <a:gd name="connsiteY343" fmla="*/ 3698156 h 6262453"/>
                <a:gd name="connsiteX344" fmla="*/ 115482 w 11341817"/>
                <a:gd name="connsiteY344" fmla="*/ 3773591 h 6262453"/>
                <a:gd name="connsiteX345" fmla="*/ 155479 w 11341817"/>
                <a:gd name="connsiteY345" fmla="*/ 3807238 h 6262453"/>
                <a:gd name="connsiteX346" fmla="*/ 155479 w 11341817"/>
                <a:gd name="connsiteY346" fmla="*/ 3961154 h 6262453"/>
                <a:gd name="connsiteX347" fmla="*/ 413 w 11341817"/>
                <a:gd name="connsiteY347" fmla="*/ 3828962 h 6262453"/>
                <a:gd name="connsiteX348" fmla="*/ 6355 w 11341817"/>
                <a:gd name="connsiteY348" fmla="*/ 3761656 h 6262453"/>
                <a:gd name="connsiteX349" fmla="*/ 22782 w 11341817"/>
                <a:gd name="connsiteY349" fmla="*/ 3698156 h 6262453"/>
                <a:gd name="connsiteX350" fmla="*/ 11186337 w 11341817"/>
                <a:gd name="connsiteY350" fmla="*/ 3543107 h 6262453"/>
                <a:gd name="connsiteX351" fmla="*/ 11341769 w 11341817"/>
                <a:gd name="connsiteY351" fmla="*/ 3675561 h 6262453"/>
                <a:gd name="connsiteX352" fmla="*/ 11321646 w 11341817"/>
                <a:gd name="connsiteY352" fmla="*/ 3809479 h 6262453"/>
                <a:gd name="connsiteX353" fmla="*/ 11186337 w 11341817"/>
                <a:gd name="connsiteY353" fmla="*/ 3694310 h 6262453"/>
                <a:gd name="connsiteX354" fmla="*/ 19568 w 11341817"/>
                <a:gd name="connsiteY354" fmla="*/ 3467012 h 6262453"/>
                <a:gd name="connsiteX355" fmla="*/ 118649 w 11341817"/>
                <a:gd name="connsiteY355" fmla="*/ 3545542 h 6262453"/>
                <a:gd name="connsiteX356" fmla="*/ 155479 w 11341817"/>
                <a:gd name="connsiteY356" fmla="*/ 3575861 h 6262453"/>
                <a:gd name="connsiteX357" fmla="*/ 155479 w 11341817"/>
                <a:gd name="connsiteY357" fmla="*/ 3726953 h 6262453"/>
                <a:gd name="connsiteX358" fmla="*/ 12298 w 11341817"/>
                <a:gd name="connsiteY358" fmla="*/ 3605311 h 6262453"/>
                <a:gd name="connsiteX359" fmla="*/ 12298 w 11341817"/>
                <a:gd name="connsiteY359" fmla="*/ 3536162 h 6262453"/>
                <a:gd name="connsiteX360" fmla="*/ 19568 w 11341817"/>
                <a:gd name="connsiteY360" fmla="*/ 3467012 h 6262453"/>
                <a:gd name="connsiteX361" fmla="*/ 11186337 w 11341817"/>
                <a:gd name="connsiteY361" fmla="*/ 3309860 h 6262453"/>
                <a:gd name="connsiteX362" fmla="*/ 11340696 w 11341817"/>
                <a:gd name="connsiteY362" fmla="*/ 3442058 h 6262453"/>
                <a:gd name="connsiteX363" fmla="*/ 11340696 w 11341817"/>
                <a:gd name="connsiteY363" fmla="*/ 3511685 h 6262453"/>
                <a:gd name="connsiteX364" fmla="*/ 11333910 w 11341817"/>
                <a:gd name="connsiteY364" fmla="*/ 3581312 h 6262453"/>
                <a:gd name="connsiteX365" fmla="*/ 11248104 w 11341817"/>
                <a:gd name="connsiteY365" fmla="*/ 3511887 h 6262453"/>
                <a:gd name="connsiteX366" fmla="*/ 11186337 w 11341817"/>
                <a:gd name="connsiteY366" fmla="*/ 3459820 h 6262453"/>
                <a:gd name="connsiteX367" fmla="*/ 20487 w 11341817"/>
                <a:gd name="connsiteY367" fmla="*/ 3231877 h 6262453"/>
                <a:gd name="connsiteX368" fmla="*/ 28173 w 11341817"/>
                <a:gd name="connsiteY368" fmla="*/ 3234384 h 6262453"/>
                <a:gd name="connsiteX369" fmla="*/ 115584 w 11341817"/>
                <a:gd name="connsiteY369" fmla="*/ 3306842 h 6262453"/>
                <a:gd name="connsiteX370" fmla="*/ 155479 w 11341817"/>
                <a:gd name="connsiteY370" fmla="*/ 3340241 h 6262453"/>
                <a:gd name="connsiteX371" fmla="*/ 155479 w 11341817"/>
                <a:gd name="connsiteY371" fmla="*/ 3489564 h 6262453"/>
                <a:gd name="connsiteX372" fmla="*/ 152545 w 11341817"/>
                <a:gd name="connsiteY372" fmla="*/ 3487094 h 6262453"/>
                <a:gd name="connsiteX373" fmla="*/ 30071 w 11341817"/>
                <a:gd name="connsiteY373" fmla="*/ 3386088 h 6262453"/>
                <a:gd name="connsiteX374" fmla="*/ 12298 w 11341817"/>
                <a:gd name="connsiteY374" fmla="*/ 3298395 h 6262453"/>
                <a:gd name="connsiteX375" fmla="*/ 20487 w 11341817"/>
                <a:gd name="connsiteY375" fmla="*/ 3231877 h 6262453"/>
                <a:gd name="connsiteX376" fmla="*/ 11186337 w 11341817"/>
                <a:gd name="connsiteY376" fmla="*/ 3074736 h 6262453"/>
                <a:gd name="connsiteX377" fmla="*/ 11340696 w 11341817"/>
                <a:gd name="connsiteY377" fmla="*/ 3206662 h 6262453"/>
                <a:gd name="connsiteX378" fmla="*/ 11340696 w 11341817"/>
                <a:gd name="connsiteY378" fmla="*/ 3354676 h 6262453"/>
                <a:gd name="connsiteX379" fmla="*/ 11261593 w 11341817"/>
                <a:gd name="connsiteY379" fmla="*/ 3287019 h 6262453"/>
                <a:gd name="connsiteX380" fmla="*/ 11194454 w 11341817"/>
                <a:gd name="connsiteY380" fmla="*/ 3229447 h 6262453"/>
                <a:gd name="connsiteX381" fmla="*/ 11186337 w 11341817"/>
                <a:gd name="connsiteY381" fmla="*/ 3222459 h 6262453"/>
                <a:gd name="connsiteX382" fmla="*/ 19508 w 11341817"/>
                <a:gd name="connsiteY382" fmla="*/ 2997112 h 6262453"/>
                <a:gd name="connsiteX383" fmla="*/ 105271 w 11341817"/>
                <a:gd name="connsiteY383" fmla="*/ 3064544 h 6262453"/>
                <a:gd name="connsiteX384" fmla="*/ 155479 w 11341817"/>
                <a:gd name="connsiteY384" fmla="*/ 3105700 h 6262453"/>
                <a:gd name="connsiteX385" fmla="*/ 155479 w 11341817"/>
                <a:gd name="connsiteY385" fmla="*/ 3253822 h 6262453"/>
                <a:gd name="connsiteX386" fmla="*/ 148308 w 11341817"/>
                <a:gd name="connsiteY386" fmla="*/ 3247660 h 6262453"/>
                <a:gd name="connsiteX387" fmla="*/ 43533 w 11341817"/>
                <a:gd name="connsiteY387" fmla="*/ 3159538 h 6262453"/>
                <a:gd name="connsiteX388" fmla="*/ 12298 w 11341817"/>
                <a:gd name="connsiteY388" fmla="*/ 3066041 h 6262453"/>
                <a:gd name="connsiteX389" fmla="*/ 19508 w 11341817"/>
                <a:gd name="connsiteY389" fmla="*/ 2997112 h 6262453"/>
                <a:gd name="connsiteX390" fmla="*/ 11186337 w 11341817"/>
                <a:gd name="connsiteY390" fmla="*/ 2835964 h 6262453"/>
                <a:gd name="connsiteX391" fmla="*/ 11204428 w 11341817"/>
                <a:gd name="connsiteY391" fmla="*/ 2851063 h 6262453"/>
                <a:gd name="connsiteX392" fmla="*/ 11327038 w 11341817"/>
                <a:gd name="connsiteY392" fmla="*/ 2952662 h 6262453"/>
                <a:gd name="connsiteX393" fmla="*/ 11321646 w 11341817"/>
                <a:gd name="connsiteY393" fmla="*/ 3103031 h 6262453"/>
                <a:gd name="connsiteX394" fmla="*/ 11263890 w 11341817"/>
                <a:gd name="connsiteY394" fmla="*/ 3053247 h 6262453"/>
                <a:gd name="connsiteX395" fmla="*/ 11205015 w 11341817"/>
                <a:gd name="connsiteY395" fmla="*/ 3003165 h 6262453"/>
                <a:gd name="connsiteX396" fmla="*/ 11186337 w 11341817"/>
                <a:gd name="connsiteY396" fmla="*/ 2987560 h 6262453"/>
                <a:gd name="connsiteX397" fmla="*/ 20078 w 11341817"/>
                <a:gd name="connsiteY397" fmla="*/ 2762295 h 6262453"/>
                <a:gd name="connsiteX398" fmla="*/ 27432 w 11341817"/>
                <a:gd name="connsiteY398" fmla="*/ 2763783 h 6262453"/>
                <a:gd name="connsiteX399" fmla="*/ 101567 w 11341817"/>
                <a:gd name="connsiteY399" fmla="*/ 2824989 h 6262453"/>
                <a:gd name="connsiteX400" fmla="*/ 155479 w 11341817"/>
                <a:gd name="connsiteY400" fmla="*/ 2870261 h 6262453"/>
                <a:gd name="connsiteX401" fmla="*/ 155479 w 11341817"/>
                <a:gd name="connsiteY401" fmla="*/ 3019420 h 6262453"/>
                <a:gd name="connsiteX402" fmla="*/ 109333 w 11341817"/>
                <a:gd name="connsiteY402" fmla="*/ 2980289 h 6262453"/>
                <a:gd name="connsiteX403" fmla="*/ 53802 w 11341817"/>
                <a:gd name="connsiteY403" fmla="*/ 2933502 h 6262453"/>
                <a:gd name="connsiteX404" fmla="*/ 6177 w 11341817"/>
                <a:gd name="connsiteY404" fmla="*/ 2820932 h 6262453"/>
                <a:gd name="connsiteX405" fmla="*/ 20078 w 11341817"/>
                <a:gd name="connsiteY405" fmla="*/ 2762295 h 6262453"/>
                <a:gd name="connsiteX406" fmla="*/ 11186337 w 11341817"/>
                <a:gd name="connsiteY406" fmla="*/ 2602030 h 6262453"/>
                <a:gd name="connsiteX407" fmla="*/ 11340696 w 11341817"/>
                <a:gd name="connsiteY407" fmla="*/ 2733728 h 6262453"/>
                <a:gd name="connsiteX408" fmla="*/ 11340696 w 11341817"/>
                <a:gd name="connsiteY408" fmla="*/ 2801920 h 6262453"/>
                <a:gd name="connsiteX409" fmla="*/ 11238384 w 11341817"/>
                <a:gd name="connsiteY409" fmla="*/ 2796976 h 6262453"/>
                <a:gd name="connsiteX410" fmla="*/ 11186337 w 11341817"/>
                <a:gd name="connsiteY410" fmla="*/ 2752850 h 6262453"/>
                <a:gd name="connsiteX411" fmla="*/ 22042 w 11341817"/>
                <a:gd name="connsiteY411" fmla="*/ 2527213 h 6262453"/>
                <a:gd name="connsiteX412" fmla="*/ 88717 w 11341817"/>
                <a:gd name="connsiteY412" fmla="*/ 2575955 h 6262453"/>
                <a:gd name="connsiteX413" fmla="*/ 155479 w 11341817"/>
                <a:gd name="connsiteY413" fmla="*/ 2633008 h 6262453"/>
                <a:gd name="connsiteX414" fmla="*/ 155479 w 11341817"/>
                <a:gd name="connsiteY414" fmla="*/ 2785131 h 6262453"/>
                <a:gd name="connsiteX415" fmla="*/ 111580 w 11341817"/>
                <a:gd name="connsiteY415" fmla="*/ 2747924 h 6262453"/>
                <a:gd name="connsiteX416" fmla="*/ 72624 w 11341817"/>
                <a:gd name="connsiteY416" fmla="*/ 2715024 h 6262453"/>
                <a:gd name="connsiteX417" fmla="*/ 12299 w 11341817"/>
                <a:gd name="connsiteY417" fmla="*/ 2595771 h 6262453"/>
                <a:gd name="connsiteX418" fmla="*/ 22042 w 11341817"/>
                <a:gd name="connsiteY418" fmla="*/ 2527213 h 6262453"/>
                <a:gd name="connsiteX419" fmla="*/ 11186337 w 11341817"/>
                <a:gd name="connsiteY419" fmla="*/ 2364109 h 6262453"/>
                <a:gd name="connsiteX420" fmla="*/ 11326826 w 11341817"/>
                <a:gd name="connsiteY420" fmla="*/ 2482764 h 6262453"/>
                <a:gd name="connsiteX421" fmla="*/ 11333761 w 11341817"/>
                <a:gd name="connsiteY421" fmla="*/ 2562139 h 6262453"/>
                <a:gd name="connsiteX422" fmla="*/ 11333965 w 11341817"/>
                <a:gd name="connsiteY422" fmla="*/ 2641515 h 6262453"/>
                <a:gd name="connsiteX423" fmla="*/ 11228946 w 11341817"/>
                <a:gd name="connsiteY423" fmla="*/ 2556707 h 6262453"/>
                <a:gd name="connsiteX424" fmla="*/ 11186337 w 11341817"/>
                <a:gd name="connsiteY424" fmla="*/ 2520446 h 6262453"/>
                <a:gd name="connsiteX425" fmla="*/ 21824 w 11341817"/>
                <a:gd name="connsiteY425" fmla="*/ 2287756 h 6262453"/>
                <a:gd name="connsiteX426" fmla="*/ 120982 w 11341817"/>
                <a:gd name="connsiteY426" fmla="*/ 2368279 h 6262453"/>
                <a:gd name="connsiteX427" fmla="*/ 155479 w 11341817"/>
                <a:gd name="connsiteY427" fmla="*/ 2397458 h 6262453"/>
                <a:gd name="connsiteX428" fmla="*/ 155479 w 11341817"/>
                <a:gd name="connsiteY428" fmla="*/ 2550979 h 6262453"/>
                <a:gd name="connsiteX429" fmla="*/ 253 w 11341817"/>
                <a:gd name="connsiteY429" fmla="*/ 2419263 h 6262453"/>
                <a:gd name="connsiteX430" fmla="*/ 6276 w 11341817"/>
                <a:gd name="connsiteY430" fmla="*/ 2351838 h 6262453"/>
                <a:gd name="connsiteX431" fmla="*/ 21824 w 11341817"/>
                <a:gd name="connsiteY431" fmla="*/ 2287756 h 6262453"/>
                <a:gd name="connsiteX432" fmla="*/ 11186337 w 11341817"/>
                <a:gd name="connsiteY432" fmla="*/ 2133259 h 6262453"/>
                <a:gd name="connsiteX433" fmla="*/ 11341771 w 11341817"/>
                <a:gd name="connsiteY433" fmla="*/ 2265785 h 6262453"/>
                <a:gd name="connsiteX434" fmla="*/ 11321646 w 11341817"/>
                <a:gd name="connsiteY434" fmla="*/ 2400558 h 6262453"/>
                <a:gd name="connsiteX435" fmla="*/ 11186337 w 11341817"/>
                <a:gd name="connsiteY435" fmla="*/ 2284126 h 6262453"/>
                <a:gd name="connsiteX436" fmla="*/ 17385 w 11341817"/>
                <a:gd name="connsiteY436" fmla="*/ 2053081 h 6262453"/>
                <a:gd name="connsiteX437" fmla="*/ 115574 w 11341817"/>
                <a:gd name="connsiteY437" fmla="*/ 2130896 h 6262453"/>
                <a:gd name="connsiteX438" fmla="*/ 155479 w 11341817"/>
                <a:gd name="connsiteY438" fmla="*/ 2164180 h 6262453"/>
                <a:gd name="connsiteX439" fmla="*/ 155479 w 11341817"/>
                <a:gd name="connsiteY439" fmla="*/ 2316663 h 6262453"/>
                <a:gd name="connsiteX440" fmla="*/ 12299 w 11341817"/>
                <a:gd name="connsiteY440" fmla="*/ 2195616 h 6262453"/>
                <a:gd name="connsiteX441" fmla="*/ 12299 w 11341817"/>
                <a:gd name="connsiteY441" fmla="*/ 2125406 h 6262453"/>
                <a:gd name="connsiteX442" fmla="*/ 17385 w 11341817"/>
                <a:gd name="connsiteY442" fmla="*/ 2053081 h 6262453"/>
                <a:gd name="connsiteX443" fmla="*/ 11186337 w 11341817"/>
                <a:gd name="connsiteY443" fmla="*/ 1896884 h 6262453"/>
                <a:gd name="connsiteX444" fmla="*/ 11244827 w 11341817"/>
                <a:gd name="connsiteY444" fmla="*/ 1945937 h 6262453"/>
                <a:gd name="connsiteX445" fmla="*/ 11280371 w 11341817"/>
                <a:gd name="connsiteY445" fmla="*/ 1975143 h 6262453"/>
                <a:gd name="connsiteX446" fmla="*/ 11334346 w 11341817"/>
                <a:gd name="connsiteY446" fmla="*/ 2092239 h 6262453"/>
                <a:gd name="connsiteX447" fmla="*/ 11333348 w 11341817"/>
                <a:gd name="connsiteY447" fmla="*/ 2171614 h 6262453"/>
                <a:gd name="connsiteX448" fmla="*/ 11217465 w 11341817"/>
                <a:gd name="connsiteY448" fmla="*/ 2076836 h 6262453"/>
                <a:gd name="connsiteX449" fmla="*/ 11186337 w 11341817"/>
                <a:gd name="connsiteY449" fmla="*/ 2050605 h 6262453"/>
                <a:gd name="connsiteX450" fmla="*/ 20260 w 11341817"/>
                <a:gd name="connsiteY450" fmla="*/ 1822296 h 6262453"/>
                <a:gd name="connsiteX451" fmla="*/ 27923 w 11341817"/>
                <a:gd name="connsiteY451" fmla="*/ 1823983 h 6262453"/>
                <a:gd name="connsiteX452" fmla="*/ 95859 w 11341817"/>
                <a:gd name="connsiteY452" fmla="*/ 1879618 h 6262453"/>
                <a:gd name="connsiteX453" fmla="*/ 155479 w 11341817"/>
                <a:gd name="connsiteY453" fmla="*/ 1929340 h 6262453"/>
                <a:gd name="connsiteX454" fmla="*/ 155479 w 11341817"/>
                <a:gd name="connsiteY454" fmla="*/ 2081363 h 6262453"/>
                <a:gd name="connsiteX455" fmla="*/ 0 w 11341817"/>
                <a:gd name="connsiteY455" fmla="*/ 1949364 h 6262453"/>
                <a:gd name="connsiteX456" fmla="*/ 6150 w 11341817"/>
                <a:gd name="connsiteY456" fmla="*/ 1881134 h 6262453"/>
                <a:gd name="connsiteX457" fmla="*/ 20260 w 11341817"/>
                <a:gd name="connsiteY457" fmla="*/ 1822296 h 6262453"/>
                <a:gd name="connsiteX458" fmla="*/ 11186337 w 11341817"/>
                <a:gd name="connsiteY458" fmla="*/ 1664495 h 6262453"/>
                <a:gd name="connsiteX459" fmla="*/ 11340696 w 11341817"/>
                <a:gd name="connsiteY459" fmla="*/ 1796367 h 6262453"/>
                <a:gd name="connsiteX460" fmla="*/ 11340696 w 11341817"/>
                <a:gd name="connsiteY460" fmla="*/ 1946099 h 6262453"/>
                <a:gd name="connsiteX461" fmla="*/ 11261321 w 11341817"/>
                <a:gd name="connsiteY461" fmla="*/ 1877903 h 6262453"/>
                <a:gd name="connsiteX462" fmla="*/ 11194071 w 11341817"/>
                <a:gd name="connsiteY462" fmla="*/ 1819969 h 6262453"/>
                <a:gd name="connsiteX463" fmla="*/ 11186337 w 11341817"/>
                <a:gd name="connsiteY463" fmla="*/ 1813280 h 6262453"/>
                <a:gd name="connsiteX464" fmla="*/ 18916 w 11341817"/>
                <a:gd name="connsiteY464" fmla="*/ 1587414 h 6262453"/>
                <a:gd name="connsiteX465" fmla="*/ 132832 w 11341817"/>
                <a:gd name="connsiteY465" fmla="*/ 1677459 h 6262453"/>
                <a:gd name="connsiteX466" fmla="*/ 155479 w 11341817"/>
                <a:gd name="connsiteY466" fmla="*/ 1696257 h 6262453"/>
                <a:gd name="connsiteX467" fmla="*/ 155479 w 11341817"/>
                <a:gd name="connsiteY467" fmla="*/ 1844040 h 6262453"/>
                <a:gd name="connsiteX468" fmla="*/ 137255 w 11341817"/>
                <a:gd name="connsiteY468" fmla="*/ 1828514 h 6262453"/>
                <a:gd name="connsiteX469" fmla="*/ 78974 w 11341817"/>
                <a:gd name="connsiteY469" fmla="*/ 1779525 h 6262453"/>
                <a:gd name="connsiteX470" fmla="*/ 12299 w 11341817"/>
                <a:gd name="connsiteY470" fmla="*/ 1655721 h 6262453"/>
                <a:gd name="connsiteX471" fmla="*/ 18916 w 11341817"/>
                <a:gd name="connsiteY471" fmla="*/ 1587414 h 6262453"/>
                <a:gd name="connsiteX472" fmla="*/ 11186337 w 11341817"/>
                <a:gd name="connsiteY472" fmla="*/ 1427101 h 6262453"/>
                <a:gd name="connsiteX473" fmla="*/ 11215904 w 11341817"/>
                <a:gd name="connsiteY473" fmla="*/ 1451621 h 6262453"/>
                <a:gd name="connsiteX474" fmla="*/ 11327435 w 11341817"/>
                <a:gd name="connsiteY474" fmla="*/ 1542965 h 6262453"/>
                <a:gd name="connsiteX475" fmla="*/ 11321646 w 11341817"/>
                <a:gd name="connsiteY475" fmla="*/ 1692012 h 6262453"/>
                <a:gd name="connsiteX476" fmla="*/ 11186337 w 11341817"/>
                <a:gd name="connsiteY476" fmla="*/ 1577574 h 6262453"/>
                <a:gd name="connsiteX477" fmla="*/ 22475 w 11341817"/>
                <a:gd name="connsiteY477" fmla="*/ 1347960 h 6262453"/>
                <a:gd name="connsiteX478" fmla="*/ 33617 w 11341817"/>
                <a:gd name="connsiteY478" fmla="*/ 1355824 h 6262453"/>
                <a:gd name="connsiteX479" fmla="*/ 137982 w 11341817"/>
                <a:gd name="connsiteY479" fmla="*/ 1444559 h 6262453"/>
                <a:gd name="connsiteX480" fmla="*/ 155479 w 11341817"/>
                <a:gd name="connsiteY480" fmla="*/ 1459361 h 6262453"/>
                <a:gd name="connsiteX481" fmla="*/ 155479 w 11341817"/>
                <a:gd name="connsiteY481" fmla="*/ 1610882 h 6262453"/>
                <a:gd name="connsiteX482" fmla="*/ 971 w 11341817"/>
                <a:gd name="connsiteY482" fmla="*/ 1479464 h 6262453"/>
                <a:gd name="connsiteX483" fmla="*/ 6634 w 11341817"/>
                <a:gd name="connsiteY483" fmla="*/ 1412789 h 6262453"/>
                <a:gd name="connsiteX484" fmla="*/ 22475 w 11341817"/>
                <a:gd name="connsiteY484" fmla="*/ 1347960 h 6262453"/>
                <a:gd name="connsiteX485" fmla="*/ 11186337 w 11341817"/>
                <a:gd name="connsiteY485" fmla="*/ 1192378 h 6262453"/>
                <a:gd name="connsiteX486" fmla="*/ 11340696 w 11341817"/>
                <a:gd name="connsiteY486" fmla="*/ 1324028 h 6262453"/>
                <a:gd name="connsiteX487" fmla="*/ 11340696 w 11341817"/>
                <a:gd name="connsiteY487" fmla="*/ 1392221 h 6262453"/>
                <a:gd name="connsiteX488" fmla="*/ 11324821 w 11341817"/>
                <a:gd name="connsiteY488" fmla="*/ 1453928 h 6262453"/>
                <a:gd name="connsiteX489" fmla="*/ 11213088 w 11341817"/>
                <a:gd name="connsiteY489" fmla="*/ 1365545 h 6262453"/>
                <a:gd name="connsiteX490" fmla="*/ 11186337 w 11341817"/>
                <a:gd name="connsiteY490" fmla="*/ 1343078 h 6262453"/>
                <a:gd name="connsiteX491" fmla="*/ 15475 w 11341817"/>
                <a:gd name="connsiteY491" fmla="*/ 1111337 h 6262453"/>
                <a:gd name="connsiteX492" fmla="*/ 119394 w 11341817"/>
                <a:gd name="connsiteY492" fmla="*/ 1192253 h 6262453"/>
                <a:gd name="connsiteX493" fmla="*/ 155479 w 11341817"/>
                <a:gd name="connsiteY493" fmla="*/ 1222804 h 6262453"/>
                <a:gd name="connsiteX494" fmla="*/ 155479 w 11341817"/>
                <a:gd name="connsiteY494" fmla="*/ 1375568 h 6262453"/>
                <a:gd name="connsiteX495" fmla="*/ 12300 w 11341817"/>
                <a:gd name="connsiteY495" fmla="*/ 1254241 h 6262453"/>
                <a:gd name="connsiteX496" fmla="*/ 12300 w 11341817"/>
                <a:gd name="connsiteY496" fmla="*/ 1185878 h 6262453"/>
                <a:gd name="connsiteX497" fmla="*/ 15475 w 11341817"/>
                <a:gd name="connsiteY497" fmla="*/ 1111337 h 6262453"/>
                <a:gd name="connsiteX498" fmla="*/ 11186337 w 11341817"/>
                <a:gd name="connsiteY498" fmla="*/ 954103 h 6262453"/>
                <a:gd name="connsiteX499" fmla="*/ 11326524 w 11341817"/>
                <a:gd name="connsiteY499" fmla="*/ 1073065 h 6262453"/>
                <a:gd name="connsiteX500" fmla="*/ 11333610 w 11341817"/>
                <a:gd name="connsiteY500" fmla="*/ 1152440 h 6262453"/>
                <a:gd name="connsiteX501" fmla="*/ 11334303 w 11341817"/>
                <a:gd name="connsiteY501" fmla="*/ 1231815 h 6262453"/>
                <a:gd name="connsiteX502" fmla="*/ 11198780 w 11341817"/>
                <a:gd name="connsiteY502" fmla="*/ 1121109 h 6262453"/>
                <a:gd name="connsiteX503" fmla="*/ 11186337 w 11341817"/>
                <a:gd name="connsiteY503" fmla="*/ 1110548 h 6262453"/>
                <a:gd name="connsiteX504" fmla="*/ 17759 w 11341817"/>
                <a:gd name="connsiteY504" fmla="*/ 876215 h 6262453"/>
                <a:gd name="connsiteX505" fmla="*/ 134438 w 11341817"/>
                <a:gd name="connsiteY505" fmla="*/ 971383 h 6262453"/>
                <a:gd name="connsiteX506" fmla="*/ 155479 w 11341817"/>
                <a:gd name="connsiteY506" fmla="*/ 989210 h 6262453"/>
                <a:gd name="connsiteX507" fmla="*/ 155479 w 11341817"/>
                <a:gd name="connsiteY507" fmla="*/ 1140691 h 6262453"/>
                <a:gd name="connsiteX508" fmla="*/ 153 w 11341817"/>
                <a:gd name="connsiteY508" fmla="*/ 1009564 h 6262453"/>
                <a:gd name="connsiteX509" fmla="*/ 6227 w 11341817"/>
                <a:gd name="connsiteY509" fmla="*/ 942890 h 6262453"/>
                <a:gd name="connsiteX510" fmla="*/ 17759 w 11341817"/>
                <a:gd name="connsiteY510" fmla="*/ 876215 h 6262453"/>
                <a:gd name="connsiteX511" fmla="*/ 11186337 w 11341817"/>
                <a:gd name="connsiteY511" fmla="*/ 723556 h 6262453"/>
                <a:gd name="connsiteX512" fmla="*/ 11341756 w 11341817"/>
                <a:gd name="connsiteY512" fmla="*/ 856666 h 6262453"/>
                <a:gd name="connsiteX513" fmla="*/ 11321646 w 11341817"/>
                <a:gd name="connsiteY513" fmla="*/ 990183 h 6262453"/>
                <a:gd name="connsiteX514" fmla="*/ 11186337 w 11341817"/>
                <a:gd name="connsiteY514" fmla="*/ 874922 h 6262453"/>
                <a:gd name="connsiteX515" fmla="*/ 17815 w 11341817"/>
                <a:gd name="connsiteY515" fmla="*/ 643381 h 6262453"/>
                <a:gd name="connsiteX516" fmla="*/ 134252 w 11341817"/>
                <a:gd name="connsiteY516" fmla="*/ 736949 h 6262453"/>
                <a:gd name="connsiteX517" fmla="*/ 155479 w 11341817"/>
                <a:gd name="connsiteY517" fmla="*/ 754722 h 6262453"/>
                <a:gd name="connsiteX518" fmla="*/ 155479 w 11341817"/>
                <a:gd name="connsiteY518" fmla="*/ 907152 h 6262453"/>
                <a:gd name="connsiteX519" fmla="*/ 12300 w 11341817"/>
                <a:gd name="connsiteY519" fmla="*/ 785487 h 6262453"/>
                <a:gd name="connsiteX520" fmla="*/ 12300 w 11341817"/>
                <a:gd name="connsiteY520" fmla="*/ 715492 h 6262453"/>
                <a:gd name="connsiteX521" fmla="*/ 17815 w 11341817"/>
                <a:gd name="connsiteY521" fmla="*/ 643381 h 6262453"/>
                <a:gd name="connsiteX522" fmla="*/ 11186337 w 11341817"/>
                <a:gd name="connsiteY522" fmla="*/ 486613 h 6262453"/>
                <a:gd name="connsiteX523" fmla="*/ 11240751 w 11341817"/>
                <a:gd name="connsiteY523" fmla="*/ 532446 h 6262453"/>
                <a:gd name="connsiteX524" fmla="*/ 11280371 w 11341817"/>
                <a:gd name="connsiteY524" fmla="*/ 565227 h 6262453"/>
                <a:gd name="connsiteX525" fmla="*/ 11334346 w 11341817"/>
                <a:gd name="connsiteY525" fmla="*/ 682539 h 6262453"/>
                <a:gd name="connsiteX526" fmla="*/ 11333903 w 11341817"/>
                <a:gd name="connsiteY526" fmla="*/ 761916 h 6262453"/>
                <a:gd name="connsiteX527" fmla="*/ 11236677 w 11341817"/>
                <a:gd name="connsiteY527" fmla="*/ 682639 h 6262453"/>
                <a:gd name="connsiteX528" fmla="*/ 11186337 w 11341817"/>
                <a:gd name="connsiteY528" fmla="*/ 640084 h 6262453"/>
                <a:gd name="connsiteX529" fmla="*/ 20261 w 11341817"/>
                <a:gd name="connsiteY529" fmla="*/ 412595 h 6262453"/>
                <a:gd name="connsiteX530" fmla="*/ 27924 w 11341817"/>
                <a:gd name="connsiteY530" fmla="*/ 414284 h 6262453"/>
                <a:gd name="connsiteX531" fmla="*/ 147653 w 11341817"/>
                <a:gd name="connsiteY531" fmla="*/ 512845 h 6262453"/>
                <a:gd name="connsiteX532" fmla="*/ 155479 w 11341817"/>
                <a:gd name="connsiteY532" fmla="*/ 519404 h 6262453"/>
                <a:gd name="connsiteX533" fmla="*/ 155479 w 11341817"/>
                <a:gd name="connsiteY533" fmla="*/ 671074 h 6262453"/>
                <a:gd name="connsiteX534" fmla="*/ 1 w 11341817"/>
                <a:gd name="connsiteY534" fmla="*/ 539664 h 6262453"/>
                <a:gd name="connsiteX535" fmla="*/ 6151 w 11341817"/>
                <a:gd name="connsiteY535" fmla="*/ 471434 h 6262453"/>
                <a:gd name="connsiteX536" fmla="*/ 20261 w 11341817"/>
                <a:gd name="connsiteY536" fmla="*/ 412595 h 6262453"/>
                <a:gd name="connsiteX537" fmla="*/ 11186337 w 11341817"/>
                <a:gd name="connsiteY537" fmla="*/ 252855 h 6262453"/>
                <a:gd name="connsiteX538" fmla="*/ 11340696 w 11341817"/>
                <a:gd name="connsiteY538" fmla="*/ 384241 h 6262453"/>
                <a:gd name="connsiteX539" fmla="*/ 11340696 w 11341817"/>
                <a:gd name="connsiteY539" fmla="*/ 535278 h 6262453"/>
                <a:gd name="connsiteX540" fmla="*/ 11261593 w 11341817"/>
                <a:gd name="connsiteY540" fmla="*/ 467621 h 6262453"/>
                <a:gd name="connsiteX541" fmla="*/ 11194454 w 11341817"/>
                <a:gd name="connsiteY541" fmla="*/ 410049 h 6262453"/>
                <a:gd name="connsiteX542" fmla="*/ 11186337 w 11341817"/>
                <a:gd name="connsiteY542" fmla="*/ 403062 h 6262453"/>
                <a:gd name="connsiteX543" fmla="*/ 19515 w 11341817"/>
                <a:gd name="connsiteY543" fmla="*/ 177714 h 6262453"/>
                <a:gd name="connsiteX544" fmla="*/ 116078 w 11341817"/>
                <a:gd name="connsiteY544" fmla="*/ 253589 h 6262453"/>
                <a:gd name="connsiteX545" fmla="*/ 155479 w 11341817"/>
                <a:gd name="connsiteY545" fmla="*/ 286092 h 6262453"/>
                <a:gd name="connsiteX546" fmla="*/ 155479 w 11341817"/>
                <a:gd name="connsiteY546" fmla="*/ 434665 h 6262453"/>
                <a:gd name="connsiteX547" fmla="*/ 152000 w 11341817"/>
                <a:gd name="connsiteY547" fmla="*/ 431510 h 6262453"/>
                <a:gd name="connsiteX548" fmla="*/ 78975 w 11341817"/>
                <a:gd name="connsiteY548" fmla="*/ 369563 h 6262453"/>
                <a:gd name="connsiteX549" fmla="*/ 12300 w 11341817"/>
                <a:gd name="connsiteY549" fmla="*/ 246021 h 6262453"/>
                <a:gd name="connsiteX550" fmla="*/ 19515 w 11341817"/>
                <a:gd name="connsiteY550" fmla="*/ 177714 h 6262453"/>
                <a:gd name="connsiteX551" fmla="*/ 1414118 w 11341817"/>
                <a:gd name="connsiteY551" fmla="*/ 12618 h 6262453"/>
                <a:gd name="connsiteX552" fmla="*/ 1497248 w 11341817"/>
                <a:gd name="connsiteY552" fmla="*/ 12618 h 6262453"/>
                <a:gd name="connsiteX553" fmla="*/ 1610244 w 11341817"/>
                <a:gd name="connsiteY553" fmla="*/ 108274 h 6262453"/>
                <a:gd name="connsiteX554" fmla="*/ 1430547 w 11341817"/>
                <a:gd name="connsiteY554" fmla="*/ 108274 h 6262453"/>
                <a:gd name="connsiteX555" fmla="*/ 1390798 w 11341817"/>
                <a:gd name="connsiteY555" fmla="*/ 73976 h 6262453"/>
                <a:gd name="connsiteX556" fmla="*/ 1328873 w 11341817"/>
                <a:gd name="connsiteY556" fmla="*/ 17258 h 6262453"/>
                <a:gd name="connsiteX557" fmla="*/ 1414118 w 11341817"/>
                <a:gd name="connsiteY557" fmla="*/ 12618 h 6262453"/>
                <a:gd name="connsiteX558" fmla="*/ 1136245 w 11341817"/>
                <a:gd name="connsiteY558" fmla="*/ 12618 h 6262453"/>
                <a:gd name="connsiteX559" fmla="*/ 1218783 w 11341817"/>
                <a:gd name="connsiteY559" fmla="*/ 12618 h 6262453"/>
                <a:gd name="connsiteX560" fmla="*/ 1332534 w 11341817"/>
                <a:gd name="connsiteY560" fmla="*/ 108274 h 6262453"/>
                <a:gd name="connsiteX561" fmla="*/ 1155013 w 11341817"/>
                <a:gd name="connsiteY561" fmla="*/ 108274 h 6262453"/>
                <a:gd name="connsiteX562" fmla="*/ 1116284 w 11341817"/>
                <a:gd name="connsiteY562" fmla="*/ 74633 h 6262453"/>
                <a:gd name="connsiteX563" fmla="*/ 1053706 w 11341817"/>
                <a:gd name="connsiteY563" fmla="*/ 18288 h 6262453"/>
                <a:gd name="connsiteX564" fmla="*/ 1136245 w 11341817"/>
                <a:gd name="connsiteY564" fmla="*/ 12618 h 6262453"/>
                <a:gd name="connsiteX565" fmla="*/ 58103 w 11341817"/>
                <a:gd name="connsiteY565" fmla="*/ 12618 h 6262453"/>
                <a:gd name="connsiteX566" fmla="*/ 186552 w 11341817"/>
                <a:gd name="connsiteY566" fmla="*/ 77250 h 6262453"/>
                <a:gd name="connsiteX567" fmla="*/ 224617 w 11341817"/>
                <a:gd name="connsiteY567" fmla="*/ 108274 h 6262453"/>
                <a:gd name="connsiteX568" fmla="*/ 155479 w 11341817"/>
                <a:gd name="connsiteY568" fmla="*/ 108274 h 6262453"/>
                <a:gd name="connsiteX569" fmla="*/ 155479 w 11341817"/>
                <a:gd name="connsiteY569" fmla="*/ 198541 h 6262453"/>
                <a:gd name="connsiteX570" fmla="*/ 133417 w 11341817"/>
                <a:gd name="connsiteY570" fmla="*/ 179243 h 6262453"/>
                <a:gd name="connsiteX571" fmla="*/ 6634 w 11341817"/>
                <a:gd name="connsiteY571" fmla="*/ 41193 h 6262453"/>
                <a:gd name="connsiteX572" fmla="*/ 58103 w 11341817"/>
                <a:gd name="connsiteY572" fmla="*/ 12618 h 6262453"/>
                <a:gd name="connsiteX573" fmla="*/ 5009671 w 11341817"/>
                <a:gd name="connsiteY573" fmla="*/ 12617 h 6262453"/>
                <a:gd name="connsiteX574" fmla="*/ 5092145 w 11341817"/>
                <a:gd name="connsiteY574" fmla="*/ 12617 h 6262453"/>
                <a:gd name="connsiteX575" fmla="*/ 5205344 w 11341817"/>
                <a:gd name="connsiteY575" fmla="*/ 108274 h 6262453"/>
                <a:gd name="connsiteX576" fmla="*/ 5028635 w 11341817"/>
                <a:gd name="connsiteY576" fmla="*/ 108274 h 6262453"/>
                <a:gd name="connsiteX577" fmla="*/ 5010063 w 11341817"/>
                <a:gd name="connsiteY577" fmla="*/ 92298 h 6262453"/>
                <a:gd name="connsiteX578" fmla="*/ 4927196 w 11341817"/>
                <a:gd name="connsiteY578" fmla="*/ 18186 h 6262453"/>
                <a:gd name="connsiteX579" fmla="*/ 5009671 w 11341817"/>
                <a:gd name="connsiteY579" fmla="*/ 12617 h 6262453"/>
                <a:gd name="connsiteX580" fmla="*/ 3905174 w 11341817"/>
                <a:gd name="connsiteY580" fmla="*/ 12617 h 6262453"/>
                <a:gd name="connsiteX581" fmla="*/ 3988052 w 11341817"/>
                <a:gd name="connsiteY581" fmla="*/ 12617 h 6262453"/>
                <a:gd name="connsiteX582" fmla="*/ 4100941 w 11341817"/>
                <a:gd name="connsiteY582" fmla="*/ 108274 h 6262453"/>
                <a:gd name="connsiteX583" fmla="*/ 3923644 w 11341817"/>
                <a:gd name="connsiteY583" fmla="*/ 108274 h 6262453"/>
                <a:gd name="connsiteX584" fmla="*/ 3904791 w 11341817"/>
                <a:gd name="connsiteY584" fmla="*/ 91948 h 6262453"/>
                <a:gd name="connsiteX585" fmla="*/ 3822297 w 11341817"/>
                <a:gd name="connsiteY585" fmla="*/ 18282 h 6262453"/>
                <a:gd name="connsiteX586" fmla="*/ 3905174 w 11341817"/>
                <a:gd name="connsiteY586" fmla="*/ 12617 h 6262453"/>
                <a:gd name="connsiteX587" fmla="*/ 3625351 w 11341817"/>
                <a:gd name="connsiteY587" fmla="*/ 12617 h 6262453"/>
                <a:gd name="connsiteX588" fmla="*/ 3707796 w 11341817"/>
                <a:gd name="connsiteY588" fmla="*/ 12617 h 6262453"/>
                <a:gd name="connsiteX589" fmla="*/ 3821627 w 11341817"/>
                <a:gd name="connsiteY589" fmla="*/ 108274 h 6262453"/>
                <a:gd name="connsiteX590" fmla="*/ 3644172 w 11341817"/>
                <a:gd name="connsiteY590" fmla="*/ 108274 h 6262453"/>
                <a:gd name="connsiteX591" fmla="*/ 3637103 w 11341817"/>
                <a:gd name="connsiteY591" fmla="*/ 102190 h 6262453"/>
                <a:gd name="connsiteX592" fmla="*/ 3542905 w 11341817"/>
                <a:gd name="connsiteY592" fmla="*/ 18261 h 6262453"/>
                <a:gd name="connsiteX593" fmla="*/ 3625351 w 11341817"/>
                <a:gd name="connsiteY593" fmla="*/ 12617 h 6262453"/>
                <a:gd name="connsiteX594" fmla="*/ 2520015 w 11341817"/>
                <a:gd name="connsiteY594" fmla="*/ 12617 h 6262453"/>
                <a:gd name="connsiteX595" fmla="*/ 2602024 w 11341817"/>
                <a:gd name="connsiteY595" fmla="*/ 12617 h 6262453"/>
                <a:gd name="connsiteX596" fmla="*/ 2715119 w 11341817"/>
                <a:gd name="connsiteY596" fmla="*/ 108274 h 6262453"/>
                <a:gd name="connsiteX597" fmla="*/ 2539305 w 11341817"/>
                <a:gd name="connsiteY597" fmla="*/ 108274 h 6262453"/>
                <a:gd name="connsiteX598" fmla="*/ 2524742 w 11341817"/>
                <a:gd name="connsiteY598" fmla="*/ 95722 h 6262453"/>
                <a:gd name="connsiteX599" fmla="*/ 2438005 w 11341817"/>
                <a:gd name="connsiteY599" fmla="*/ 18150 h 6262453"/>
                <a:gd name="connsiteX600" fmla="*/ 2520015 w 11341817"/>
                <a:gd name="connsiteY600" fmla="*/ 12617 h 6262453"/>
                <a:gd name="connsiteX601" fmla="*/ 2242791 w 11341817"/>
                <a:gd name="connsiteY601" fmla="*/ 12617 h 6262453"/>
                <a:gd name="connsiteX602" fmla="*/ 2367262 w 11341817"/>
                <a:gd name="connsiteY602" fmla="*/ 47542 h 6262453"/>
                <a:gd name="connsiteX603" fmla="*/ 2416044 w 11341817"/>
                <a:gd name="connsiteY603" fmla="*/ 89353 h 6262453"/>
                <a:gd name="connsiteX604" fmla="*/ 2438356 w 11341817"/>
                <a:gd name="connsiteY604" fmla="*/ 108274 h 6262453"/>
                <a:gd name="connsiteX605" fmla="*/ 2260108 w 11341817"/>
                <a:gd name="connsiteY605" fmla="*/ 108274 h 6262453"/>
                <a:gd name="connsiteX606" fmla="*/ 2213245 w 11341817"/>
                <a:gd name="connsiteY606" fmla="*/ 67927 h 6262453"/>
                <a:gd name="connsiteX607" fmla="*/ 2158606 w 11341817"/>
                <a:gd name="connsiteY607" fmla="*/ 18100 h 6262453"/>
                <a:gd name="connsiteX608" fmla="*/ 2242791 w 11341817"/>
                <a:gd name="connsiteY608" fmla="*/ 12617 h 6262453"/>
                <a:gd name="connsiteX609" fmla="*/ 7777842 w 11341817"/>
                <a:gd name="connsiteY609" fmla="*/ 12616 h 6262453"/>
                <a:gd name="connsiteX610" fmla="*/ 7861387 w 11341817"/>
                <a:gd name="connsiteY610" fmla="*/ 12616 h 6262453"/>
                <a:gd name="connsiteX611" fmla="*/ 7974055 w 11341817"/>
                <a:gd name="connsiteY611" fmla="*/ 108274 h 6262453"/>
                <a:gd name="connsiteX612" fmla="*/ 7795874 w 11341817"/>
                <a:gd name="connsiteY612" fmla="*/ 108274 h 6262453"/>
                <a:gd name="connsiteX613" fmla="*/ 7767435 w 11341817"/>
                <a:gd name="connsiteY613" fmla="*/ 83673 h 6262453"/>
                <a:gd name="connsiteX614" fmla="*/ 7701956 w 11341817"/>
                <a:gd name="connsiteY614" fmla="*/ 25009 h 6262453"/>
                <a:gd name="connsiteX615" fmla="*/ 7777842 w 11341817"/>
                <a:gd name="connsiteY615" fmla="*/ 12616 h 6262453"/>
                <a:gd name="connsiteX616" fmla="*/ 7498093 w 11341817"/>
                <a:gd name="connsiteY616" fmla="*/ 12616 h 6262453"/>
                <a:gd name="connsiteX617" fmla="*/ 7581291 w 11341817"/>
                <a:gd name="connsiteY617" fmla="*/ 12616 h 6262453"/>
                <a:gd name="connsiteX618" fmla="*/ 7695783 w 11341817"/>
                <a:gd name="connsiteY618" fmla="*/ 108274 h 6262453"/>
                <a:gd name="connsiteX619" fmla="*/ 7517019 w 11341817"/>
                <a:gd name="connsiteY619" fmla="*/ 108274 h 6262453"/>
                <a:gd name="connsiteX620" fmla="*/ 7492861 w 11341817"/>
                <a:gd name="connsiteY620" fmla="*/ 87569 h 6262453"/>
                <a:gd name="connsiteX621" fmla="*/ 7421983 w 11341817"/>
                <a:gd name="connsiteY621" fmla="*/ 24082 h 6262453"/>
                <a:gd name="connsiteX622" fmla="*/ 7498093 w 11341817"/>
                <a:gd name="connsiteY622" fmla="*/ 12616 h 6262453"/>
                <a:gd name="connsiteX623" fmla="*/ 6670998 w 11341817"/>
                <a:gd name="connsiteY623" fmla="*/ 12616 h 6262453"/>
                <a:gd name="connsiteX624" fmla="*/ 6854489 w 11341817"/>
                <a:gd name="connsiteY624" fmla="*/ 96644 h 6262453"/>
                <a:gd name="connsiteX625" fmla="*/ 6868226 w 11341817"/>
                <a:gd name="connsiteY625" fmla="*/ 108274 h 6262453"/>
                <a:gd name="connsiteX626" fmla="*/ 6687702 w 11341817"/>
                <a:gd name="connsiteY626" fmla="*/ 108274 h 6262453"/>
                <a:gd name="connsiteX627" fmla="*/ 6645488 w 11341817"/>
                <a:gd name="connsiteY627" fmla="*/ 73196 h 6262453"/>
                <a:gd name="connsiteX628" fmla="*/ 6585163 w 11341817"/>
                <a:gd name="connsiteY628" fmla="*/ 15791 h 6262453"/>
                <a:gd name="connsiteX629" fmla="*/ 6670998 w 11341817"/>
                <a:gd name="connsiteY629" fmla="*/ 12616 h 6262453"/>
                <a:gd name="connsiteX630" fmla="*/ 6391431 w 11341817"/>
                <a:gd name="connsiteY630" fmla="*/ 12616 h 6262453"/>
                <a:gd name="connsiteX631" fmla="*/ 6477139 w 11341817"/>
                <a:gd name="connsiteY631" fmla="*/ 12616 h 6262453"/>
                <a:gd name="connsiteX632" fmla="*/ 6590619 w 11341817"/>
                <a:gd name="connsiteY632" fmla="*/ 108274 h 6262453"/>
                <a:gd name="connsiteX633" fmla="*/ 6412676 w 11341817"/>
                <a:gd name="connsiteY633" fmla="*/ 108274 h 6262453"/>
                <a:gd name="connsiteX634" fmla="*/ 6406912 w 11341817"/>
                <a:gd name="connsiteY634" fmla="*/ 103310 h 6262453"/>
                <a:gd name="connsiteX635" fmla="*/ 6330835 w 11341817"/>
                <a:gd name="connsiteY635" fmla="*/ 36951 h 6262453"/>
                <a:gd name="connsiteX636" fmla="*/ 6391431 w 11341817"/>
                <a:gd name="connsiteY636" fmla="*/ 12616 h 6262453"/>
                <a:gd name="connsiteX637" fmla="*/ 6116282 w 11341817"/>
                <a:gd name="connsiteY637" fmla="*/ 12616 h 6262453"/>
                <a:gd name="connsiteX638" fmla="*/ 6240401 w 11341817"/>
                <a:gd name="connsiteY638" fmla="*/ 47541 h 6262453"/>
                <a:gd name="connsiteX639" fmla="*/ 6286826 w 11341817"/>
                <a:gd name="connsiteY639" fmla="*/ 87130 h 6262453"/>
                <a:gd name="connsiteX640" fmla="*/ 6312280 w 11341817"/>
                <a:gd name="connsiteY640" fmla="*/ 108274 h 6262453"/>
                <a:gd name="connsiteX641" fmla="*/ 6132878 w 11341817"/>
                <a:gd name="connsiteY641" fmla="*/ 108274 h 6262453"/>
                <a:gd name="connsiteX642" fmla="*/ 6081527 w 11341817"/>
                <a:gd name="connsiteY642" fmla="*/ 63847 h 6262453"/>
                <a:gd name="connsiteX643" fmla="*/ 6032096 w 11341817"/>
                <a:gd name="connsiteY643" fmla="*/ 18230 h 6262453"/>
                <a:gd name="connsiteX644" fmla="*/ 6116282 w 11341817"/>
                <a:gd name="connsiteY644" fmla="*/ 12616 h 6262453"/>
                <a:gd name="connsiteX645" fmla="*/ 5286281 w 11341817"/>
                <a:gd name="connsiteY645" fmla="*/ 12616 h 6262453"/>
                <a:gd name="connsiteX646" fmla="*/ 5451961 w 11341817"/>
                <a:gd name="connsiteY646" fmla="*/ 83565 h 6262453"/>
                <a:gd name="connsiteX647" fmla="*/ 5482096 w 11341817"/>
                <a:gd name="connsiteY647" fmla="*/ 108274 h 6262453"/>
                <a:gd name="connsiteX648" fmla="*/ 5308804 w 11341817"/>
                <a:gd name="connsiteY648" fmla="*/ 108274 h 6262453"/>
                <a:gd name="connsiteX649" fmla="*/ 5267668 w 11341817"/>
                <a:gd name="connsiteY649" fmla="*/ 72566 h 6262453"/>
                <a:gd name="connsiteX650" fmla="*/ 5206596 w 11341817"/>
                <a:gd name="connsiteY650" fmla="*/ 18062 h 6262453"/>
                <a:gd name="connsiteX651" fmla="*/ 5286281 w 11341817"/>
                <a:gd name="connsiteY651" fmla="*/ 12616 h 6262453"/>
                <a:gd name="connsiteX652" fmla="*/ 11099270 w 11341817"/>
                <a:gd name="connsiteY652" fmla="*/ 12615 h 6262453"/>
                <a:gd name="connsiteX653" fmla="*/ 11252931 w 11341817"/>
                <a:gd name="connsiteY653" fmla="*/ 72939 h 6262453"/>
                <a:gd name="connsiteX654" fmla="*/ 11328402 w 11341817"/>
                <a:gd name="connsiteY654" fmla="*/ 133264 h 6262453"/>
                <a:gd name="connsiteX655" fmla="*/ 11321646 w 11341817"/>
                <a:gd name="connsiteY655" fmla="*/ 283459 h 6262453"/>
                <a:gd name="connsiteX656" fmla="*/ 11186337 w 11341817"/>
                <a:gd name="connsiteY656" fmla="*/ 167353 h 6262453"/>
                <a:gd name="connsiteX657" fmla="*/ 11186337 w 11341817"/>
                <a:gd name="connsiteY657" fmla="*/ 108274 h 6262453"/>
                <a:gd name="connsiteX658" fmla="*/ 11118003 w 11341817"/>
                <a:gd name="connsiteY658" fmla="*/ 108274 h 6262453"/>
                <a:gd name="connsiteX659" fmla="*/ 11110239 w 11341817"/>
                <a:gd name="connsiteY659" fmla="*/ 101545 h 6262453"/>
                <a:gd name="connsiteX660" fmla="*/ 11018963 w 11341817"/>
                <a:gd name="connsiteY660" fmla="*/ 17267 h 6262453"/>
                <a:gd name="connsiteX661" fmla="*/ 11099270 w 11341817"/>
                <a:gd name="connsiteY661" fmla="*/ 12615 h 6262453"/>
                <a:gd name="connsiteX662" fmla="*/ 10544498 w 11341817"/>
                <a:gd name="connsiteY662" fmla="*/ 12615 h 6262453"/>
                <a:gd name="connsiteX663" fmla="*/ 10695899 w 11341817"/>
                <a:gd name="connsiteY663" fmla="*/ 70703 h 6262453"/>
                <a:gd name="connsiteX664" fmla="*/ 10741488 w 11341817"/>
                <a:gd name="connsiteY664" fmla="*/ 108274 h 6262453"/>
                <a:gd name="connsiteX665" fmla="*/ 10560826 w 11341817"/>
                <a:gd name="connsiteY665" fmla="*/ 108274 h 6262453"/>
                <a:gd name="connsiteX666" fmla="*/ 10528324 w 11341817"/>
                <a:gd name="connsiteY666" fmla="*/ 80865 h 6262453"/>
                <a:gd name="connsiteX667" fmla="*/ 10458696 w 11341817"/>
                <a:gd name="connsiteY667" fmla="*/ 15790 h 6262453"/>
                <a:gd name="connsiteX668" fmla="*/ 10544498 w 11341817"/>
                <a:gd name="connsiteY668" fmla="*/ 12615 h 6262453"/>
                <a:gd name="connsiteX669" fmla="*/ 10267535 w 11341817"/>
                <a:gd name="connsiteY669" fmla="*/ 12615 h 6262453"/>
                <a:gd name="connsiteX670" fmla="*/ 10350074 w 11341817"/>
                <a:gd name="connsiteY670" fmla="*/ 12615 h 6262453"/>
                <a:gd name="connsiteX671" fmla="*/ 10463850 w 11341817"/>
                <a:gd name="connsiteY671" fmla="*/ 108274 h 6262453"/>
                <a:gd name="connsiteX672" fmla="*/ 10286244 w 11341817"/>
                <a:gd name="connsiteY672" fmla="*/ 108274 h 6262453"/>
                <a:gd name="connsiteX673" fmla="*/ 10280832 w 11341817"/>
                <a:gd name="connsiteY673" fmla="*/ 103617 h 6262453"/>
                <a:gd name="connsiteX674" fmla="*/ 10184996 w 11341817"/>
                <a:gd name="connsiteY674" fmla="*/ 18276 h 6262453"/>
                <a:gd name="connsiteX675" fmla="*/ 10267535 w 11341817"/>
                <a:gd name="connsiteY675" fmla="*/ 12615 h 6262453"/>
                <a:gd name="connsiteX676" fmla="*/ 9989191 w 11341817"/>
                <a:gd name="connsiteY676" fmla="*/ 12615 h 6262453"/>
                <a:gd name="connsiteX677" fmla="*/ 10072787 w 11341817"/>
                <a:gd name="connsiteY677" fmla="*/ 12615 h 6262453"/>
                <a:gd name="connsiteX678" fmla="*/ 10185801 w 11341817"/>
                <a:gd name="connsiteY678" fmla="*/ 108274 h 6262453"/>
                <a:gd name="connsiteX679" fmla="*/ 10006320 w 11341817"/>
                <a:gd name="connsiteY679" fmla="*/ 108274 h 6262453"/>
                <a:gd name="connsiteX680" fmla="*/ 10004648 w 11341817"/>
                <a:gd name="connsiteY680" fmla="*/ 106861 h 6262453"/>
                <a:gd name="connsiteX681" fmla="*/ 9905596 w 11341817"/>
                <a:gd name="connsiteY681" fmla="*/ 18467 h 6262453"/>
                <a:gd name="connsiteX682" fmla="*/ 9989191 w 11341817"/>
                <a:gd name="connsiteY682" fmla="*/ 12615 h 6262453"/>
                <a:gd name="connsiteX683" fmla="*/ 9160317 w 11341817"/>
                <a:gd name="connsiteY683" fmla="*/ 12615 h 6262453"/>
                <a:gd name="connsiteX684" fmla="*/ 9336398 w 11341817"/>
                <a:gd name="connsiteY684" fmla="*/ 91990 h 6262453"/>
                <a:gd name="connsiteX685" fmla="*/ 9355976 w 11341817"/>
                <a:gd name="connsiteY685" fmla="*/ 108274 h 6262453"/>
                <a:gd name="connsiteX686" fmla="*/ 9181627 w 11341817"/>
                <a:gd name="connsiteY686" fmla="*/ 108274 h 6262453"/>
                <a:gd name="connsiteX687" fmla="*/ 9155280 w 11341817"/>
                <a:gd name="connsiteY687" fmla="*/ 85420 h 6262453"/>
                <a:gd name="connsiteX688" fmla="*/ 9080096 w 11341817"/>
                <a:gd name="connsiteY688" fmla="*/ 18017 h 6262453"/>
                <a:gd name="connsiteX689" fmla="*/ 9160317 w 11341817"/>
                <a:gd name="connsiteY689" fmla="*/ 12615 h 6262453"/>
                <a:gd name="connsiteX690" fmla="*/ 8883235 w 11341817"/>
                <a:gd name="connsiteY690" fmla="*/ 12615 h 6262453"/>
                <a:gd name="connsiteX691" fmla="*/ 8965774 w 11341817"/>
                <a:gd name="connsiteY691" fmla="*/ 12615 h 6262453"/>
                <a:gd name="connsiteX692" fmla="*/ 9079442 w 11341817"/>
                <a:gd name="connsiteY692" fmla="*/ 108274 h 6262453"/>
                <a:gd name="connsiteX693" fmla="*/ 8901859 w 11341817"/>
                <a:gd name="connsiteY693" fmla="*/ 108274 h 6262453"/>
                <a:gd name="connsiteX694" fmla="*/ 8887773 w 11341817"/>
                <a:gd name="connsiteY694" fmla="*/ 96141 h 6262453"/>
                <a:gd name="connsiteX695" fmla="*/ 8800696 w 11341817"/>
                <a:gd name="connsiteY695" fmla="*/ 18265 h 6262453"/>
                <a:gd name="connsiteX696" fmla="*/ 8883235 w 11341817"/>
                <a:gd name="connsiteY696" fmla="*/ 12615 h 6262453"/>
                <a:gd name="connsiteX697" fmla="*/ 8052204 w 11341817"/>
                <a:gd name="connsiteY697" fmla="*/ 12615 h 6262453"/>
                <a:gd name="connsiteX698" fmla="*/ 8226589 w 11341817"/>
                <a:gd name="connsiteY698" fmla="*/ 87665 h 6262453"/>
                <a:gd name="connsiteX699" fmla="*/ 8250888 w 11341817"/>
                <a:gd name="connsiteY699" fmla="*/ 108274 h 6262453"/>
                <a:gd name="connsiteX700" fmla="*/ 8071772 w 11341817"/>
                <a:gd name="connsiteY700" fmla="*/ 108274 h 6262453"/>
                <a:gd name="connsiteX701" fmla="*/ 8031023 w 11341817"/>
                <a:gd name="connsiteY701" fmla="*/ 73067 h 6262453"/>
                <a:gd name="connsiteX702" fmla="*/ 7970963 w 11341817"/>
                <a:gd name="connsiteY702" fmla="*/ 17676 h 6262453"/>
                <a:gd name="connsiteX703" fmla="*/ 8052204 w 11341817"/>
                <a:gd name="connsiteY703" fmla="*/ 12615 h 6262453"/>
                <a:gd name="connsiteX704" fmla="*/ 11320588 w 11341817"/>
                <a:gd name="connsiteY704" fmla="*/ 12614 h 6262453"/>
                <a:gd name="connsiteX705" fmla="*/ 11340696 w 11341817"/>
                <a:gd name="connsiteY705" fmla="*/ 32722 h 6262453"/>
                <a:gd name="connsiteX706" fmla="*/ 11305507 w 11341817"/>
                <a:gd name="connsiteY706" fmla="*/ 27695 h 6262453"/>
                <a:gd name="connsiteX707" fmla="*/ 11320588 w 11341817"/>
                <a:gd name="connsiteY707" fmla="*/ 12614 h 6262453"/>
                <a:gd name="connsiteX708" fmla="*/ 2824262 w 11341817"/>
                <a:gd name="connsiteY708" fmla="*/ 10300 h 6262453"/>
                <a:gd name="connsiteX709" fmla="*/ 2960044 w 11341817"/>
                <a:gd name="connsiteY709" fmla="*/ 84255 h 6262453"/>
                <a:gd name="connsiteX710" fmla="*/ 2990084 w 11341817"/>
                <a:gd name="connsiteY710" fmla="*/ 108274 h 6262453"/>
                <a:gd name="connsiteX711" fmla="*/ 2815911 w 11341817"/>
                <a:gd name="connsiteY711" fmla="*/ 108274 h 6262453"/>
                <a:gd name="connsiteX712" fmla="*/ 2796764 w 11341817"/>
                <a:gd name="connsiteY712" fmla="*/ 92057 h 6262453"/>
                <a:gd name="connsiteX713" fmla="*/ 2752184 w 11341817"/>
                <a:gd name="connsiteY713" fmla="*/ 54712 h 6262453"/>
                <a:gd name="connsiteX714" fmla="*/ 2717404 w 11341817"/>
                <a:gd name="connsiteY714" fmla="*/ 19787 h 6262453"/>
                <a:gd name="connsiteX715" fmla="*/ 2795366 w 11341817"/>
                <a:gd name="connsiteY715" fmla="*/ 12617 h 6262453"/>
                <a:gd name="connsiteX716" fmla="*/ 2824262 w 11341817"/>
                <a:gd name="connsiteY716" fmla="*/ 10300 h 6262453"/>
                <a:gd name="connsiteX717" fmla="*/ 4178479 w 11341817"/>
                <a:gd name="connsiteY717" fmla="*/ 6377 h 6262453"/>
                <a:gd name="connsiteX718" fmla="*/ 4267798 w 11341817"/>
                <a:gd name="connsiteY718" fmla="*/ 16196 h 6262453"/>
                <a:gd name="connsiteX719" fmla="*/ 4354117 w 11341817"/>
                <a:gd name="connsiteY719" fmla="*/ 87814 h 6262453"/>
                <a:gd name="connsiteX720" fmla="*/ 4378282 w 11341817"/>
                <a:gd name="connsiteY720" fmla="*/ 108274 h 6262453"/>
                <a:gd name="connsiteX721" fmla="*/ 4197382 w 11341817"/>
                <a:gd name="connsiteY721" fmla="*/ 108274 h 6262453"/>
                <a:gd name="connsiteX722" fmla="*/ 4160060 w 11341817"/>
                <a:gd name="connsiteY722" fmla="*/ 75828 h 6262453"/>
                <a:gd name="connsiteX723" fmla="*/ 4097464 w 11341817"/>
                <a:gd name="connsiteY723" fmla="*/ 17047 h 6262453"/>
                <a:gd name="connsiteX724" fmla="*/ 4178479 w 11341817"/>
                <a:gd name="connsiteY724" fmla="*/ 6377 h 6262453"/>
                <a:gd name="connsiteX725" fmla="*/ 5876788 w 11341817"/>
                <a:gd name="connsiteY725" fmla="*/ 4704 h 6262453"/>
                <a:gd name="connsiteX726" fmla="*/ 5944399 w 11341817"/>
                <a:gd name="connsiteY726" fmla="*/ 28948 h 6262453"/>
                <a:gd name="connsiteX727" fmla="*/ 5978645 w 11341817"/>
                <a:gd name="connsiteY727" fmla="*/ 58033 h 6262453"/>
                <a:gd name="connsiteX728" fmla="*/ 6037897 w 11341817"/>
                <a:gd name="connsiteY728" fmla="*/ 108274 h 6262453"/>
                <a:gd name="connsiteX729" fmla="*/ 5862315 w 11341817"/>
                <a:gd name="connsiteY729" fmla="*/ 108274 h 6262453"/>
                <a:gd name="connsiteX730" fmla="*/ 5839669 w 11341817"/>
                <a:gd name="connsiteY730" fmla="*/ 88575 h 6262453"/>
                <a:gd name="connsiteX731" fmla="*/ 5761163 w 11341817"/>
                <a:gd name="connsiteY731" fmla="*/ 17558 h 6262453"/>
                <a:gd name="connsiteX732" fmla="*/ 5837363 w 11341817"/>
                <a:gd name="connsiteY732" fmla="*/ 6723 h 6262453"/>
                <a:gd name="connsiteX733" fmla="*/ 5876788 w 11341817"/>
                <a:gd name="connsiteY733" fmla="*/ 4704 h 6262453"/>
                <a:gd name="connsiteX734" fmla="*/ 4806547 w 11341817"/>
                <a:gd name="connsiteY734" fmla="*/ 1194 h 6262453"/>
                <a:gd name="connsiteX735" fmla="*/ 4931931 w 11341817"/>
                <a:gd name="connsiteY735" fmla="*/ 108274 h 6262453"/>
                <a:gd name="connsiteX736" fmla="*/ 4749785 w 11341817"/>
                <a:gd name="connsiteY736" fmla="*/ 108274 h 6262453"/>
                <a:gd name="connsiteX737" fmla="*/ 4716790 w 11341817"/>
                <a:gd name="connsiteY737" fmla="*/ 80154 h 6262453"/>
                <a:gd name="connsiteX738" fmla="*/ 4647797 w 11341817"/>
                <a:gd name="connsiteY738" fmla="*/ 17112 h 6262453"/>
                <a:gd name="connsiteX739" fmla="*/ 4727172 w 11341817"/>
                <a:gd name="connsiteY739" fmla="*/ 6906 h 6262453"/>
                <a:gd name="connsiteX740" fmla="*/ 755256 w 11341817"/>
                <a:gd name="connsiteY740" fmla="*/ 1001 h 6262453"/>
                <a:gd name="connsiteX741" fmla="*/ 941496 w 11341817"/>
                <a:gd name="connsiteY741" fmla="*/ 12618 h 6262453"/>
                <a:gd name="connsiteX742" fmla="*/ 1055390 w 11341817"/>
                <a:gd name="connsiteY742" fmla="*/ 108274 h 6262453"/>
                <a:gd name="connsiteX743" fmla="*/ 877426 w 11341817"/>
                <a:gd name="connsiteY743" fmla="*/ 108274 h 6262453"/>
                <a:gd name="connsiteX744" fmla="*/ 846112 w 11341817"/>
                <a:gd name="connsiteY744" fmla="*/ 81310 h 6262453"/>
                <a:gd name="connsiteX745" fmla="*/ 812406 w 11341817"/>
                <a:gd name="connsiteY745" fmla="*/ 51844 h 6262453"/>
                <a:gd name="connsiteX746" fmla="*/ 5632047 w 11341817"/>
                <a:gd name="connsiteY746" fmla="*/ 589 h 6262453"/>
                <a:gd name="connsiteX747" fmla="*/ 5759675 w 11341817"/>
                <a:gd name="connsiteY747" fmla="*/ 108274 h 6262453"/>
                <a:gd name="connsiteX748" fmla="*/ 5582639 w 11341817"/>
                <a:gd name="connsiteY748" fmla="*/ 108274 h 6262453"/>
                <a:gd name="connsiteX749" fmla="*/ 5547303 w 11341817"/>
                <a:gd name="connsiteY749" fmla="*/ 78222 h 6262453"/>
                <a:gd name="connsiteX750" fmla="*/ 5481764 w 11341817"/>
                <a:gd name="connsiteY750" fmla="*/ 17191 h 6262453"/>
                <a:gd name="connsiteX751" fmla="*/ 5557965 w 11341817"/>
                <a:gd name="connsiteY751" fmla="*/ 6602 h 6262453"/>
                <a:gd name="connsiteX752" fmla="*/ 9505546 w 11341817"/>
                <a:gd name="connsiteY752" fmla="*/ 515 h 6262453"/>
                <a:gd name="connsiteX753" fmla="*/ 9613496 w 11341817"/>
                <a:gd name="connsiteY753" fmla="*/ 91195 h 6262453"/>
                <a:gd name="connsiteX754" fmla="*/ 9633797 w 11341817"/>
                <a:gd name="connsiteY754" fmla="*/ 108274 h 6262453"/>
                <a:gd name="connsiteX755" fmla="*/ 9455009 w 11341817"/>
                <a:gd name="connsiteY755" fmla="*/ 108274 h 6262453"/>
                <a:gd name="connsiteX756" fmla="*/ 9437361 w 11341817"/>
                <a:gd name="connsiteY756" fmla="*/ 92989 h 6262453"/>
                <a:gd name="connsiteX757" fmla="*/ 9355263 w 11341817"/>
                <a:gd name="connsiteY757" fmla="*/ 17058 h 6262453"/>
                <a:gd name="connsiteX758" fmla="*/ 9431463 w 11341817"/>
                <a:gd name="connsiteY758" fmla="*/ 6565 h 6262453"/>
                <a:gd name="connsiteX759" fmla="*/ 7295746 w 11341817"/>
                <a:gd name="connsiteY759" fmla="*/ 502 h 6262453"/>
                <a:gd name="connsiteX760" fmla="*/ 7422422 w 11341817"/>
                <a:gd name="connsiteY760" fmla="*/ 108274 h 6262453"/>
                <a:gd name="connsiteX761" fmla="*/ 7242486 w 11341817"/>
                <a:gd name="connsiteY761" fmla="*/ 108274 h 6262453"/>
                <a:gd name="connsiteX762" fmla="*/ 7199332 w 11341817"/>
                <a:gd name="connsiteY762" fmla="*/ 71162 h 6262453"/>
                <a:gd name="connsiteX763" fmla="*/ 7156046 w 11341817"/>
                <a:gd name="connsiteY763" fmla="*/ 33758 h 6262453"/>
                <a:gd name="connsiteX764" fmla="*/ 7117946 w 11341817"/>
                <a:gd name="connsiteY764" fmla="*/ 719 h 6262453"/>
                <a:gd name="connsiteX765" fmla="*/ 10889846 w 11341817"/>
                <a:gd name="connsiteY765" fmla="*/ 490 h 6262453"/>
                <a:gd name="connsiteX766" fmla="*/ 11016476 w 11341817"/>
                <a:gd name="connsiteY766" fmla="*/ 108274 h 6262453"/>
                <a:gd name="connsiteX767" fmla="*/ 10839716 w 11341817"/>
                <a:gd name="connsiteY767" fmla="*/ 108274 h 6262453"/>
                <a:gd name="connsiteX768" fmla="*/ 10792162 w 11341817"/>
                <a:gd name="connsiteY768" fmla="*/ 66976 h 6262453"/>
                <a:gd name="connsiteX769" fmla="*/ 10739563 w 11341817"/>
                <a:gd name="connsiteY769" fmla="*/ 17754 h 6262453"/>
                <a:gd name="connsiteX770" fmla="*/ 10815763 w 11341817"/>
                <a:gd name="connsiteY770" fmla="*/ 6552 h 6262453"/>
                <a:gd name="connsiteX771" fmla="*/ 374256 w 11341817"/>
                <a:gd name="connsiteY771" fmla="*/ 442 h 6262453"/>
                <a:gd name="connsiteX772" fmla="*/ 502034 w 11341817"/>
                <a:gd name="connsiteY772" fmla="*/ 108274 h 6262453"/>
                <a:gd name="connsiteX773" fmla="*/ 322740 w 11341817"/>
                <a:gd name="connsiteY773" fmla="*/ 108274 h 6262453"/>
                <a:gd name="connsiteX774" fmla="*/ 276676 w 11341817"/>
                <a:gd name="connsiteY774" fmla="*/ 68042 h 6262453"/>
                <a:gd name="connsiteX775" fmla="*/ 229439 w 11341817"/>
                <a:gd name="connsiteY775" fmla="*/ 22143 h 6262453"/>
                <a:gd name="connsiteX776" fmla="*/ 301631 w 11341817"/>
                <a:gd name="connsiteY776" fmla="*/ 6530 h 6262453"/>
                <a:gd name="connsiteX777" fmla="*/ 3244455 w 11341817"/>
                <a:gd name="connsiteY777" fmla="*/ 277 h 6262453"/>
                <a:gd name="connsiteX778" fmla="*/ 3422255 w 11341817"/>
                <a:gd name="connsiteY778" fmla="*/ 503 h 6262453"/>
                <a:gd name="connsiteX779" fmla="*/ 3548871 w 11341817"/>
                <a:gd name="connsiteY779" fmla="*/ 108274 h 6262453"/>
                <a:gd name="connsiteX780" fmla="*/ 3369471 w 11341817"/>
                <a:gd name="connsiteY780" fmla="*/ 108274 h 6262453"/>
                <a:gd name="connsiteX781" fmla="*/ 3339403 w 11341817"/>
                <a:gd name="connsiteY781" fmla="*/ 82430 h 6262453"/>
                <a:gd name="connsiteX782" fmla="*/ 3307955 w 11341817"/>
                <a:gd name="connsiteY782" fmla="*/ 55286 h 6262453"/>
                <a:gd name="connsiteX783" fmla="*/ 8502246 w 11341817"/>
                <a:gd name="connsiteY783" fmla="*/ 275 h 6262453"/>
                <a:gd name="connsiteX784" fmla="*/ 8687086 w 11341817"/>
                <a:gd name="connsiteY784" fmla="*/ 12615 h 6262453"/>
                <a:gd name="connsiteX785" fmla="*/ 8801753 w 11341817"/>
                <a:gd name="connsiteY785" fmla="*/ 108274 h 6262453"/>
                <a:gd name="connsiteX786" fmla="*/ 8627327 w 11341817"/>
                <a:gd name="connsiteY786" fmla="*/ 108274 h 6262453"/>
                <a:gd name="connsiteX787" fmla="*/ 8621058 w 11341817"/>
                <a:gd name="connsiteY787" fmla="*/ 102911 h 6262453"/>
                <a:gd name="connsiteX788" fmla="*/ 8565746 w 11341817"/>
                <a:gd name="connsiteY788" fmla="*/ 55425 h 6262453"/>
                <a:gd name="connsiteX789" fmla="*/ 2037955 w 11341817"/>
                <a:gd name="connsiteY789" fmla="*/ 262 h 6262453"/>
                <a:gd name="connsiteX790" fmla="*/ 2164609 w 11341817"/>
                <a:gd name="connsiteY790" fmla="*/ 108274 h 6262453"/>
                <a:gd name="connsiteX791" fmla="*/ 1983994 w 11341817"/>
                <a:gd name="connsiteY791" fmla="*/ 108274 h 6262453"/>
                <a:gd name="connsiteX792" fmla="*/ 1967835 w 11341817"/>
                <a:gd name="connsiteY792" fmla="*/ 94499 h 6262453"/>
                <a:gd name="connsiteX793" fmla="*/ 1892258 w 11341817"/>
                <a:gd name="connsiteY793" fmla="*/ 29677 h 6262453"/>
                <a:gd name="connsiteX794" fmla="*/ 1955760 w 11341817"/>
                <a:gd name="connsiteY794" fmla="*/ 6439 h 6262453"/>
                <a:gd name="connsiteX795" fmla="*/ 3142855 w 11341817"/>
                <a:gd name="connsiteY795" fmla="*/ 191 h 6262453"/>
                <a:gd name="connsiteX796" fmla="*/ 3270139 w 11341817"/>
                <a:gd name="connsiteY796" fmla="*/ 108274 h 6262453"/>
                <a:gd name="connsiteX797" fmla="*/ 3093452 w 11341817"/>
                <a:gd name="connsiteY797" fmla="*/ 108274 h 6262453"/>
                <a:gd name="connsiteX798" fmla="*/ 3042137 w 11341817"/>
                <a:gd name="connsiteY798" fmla="*/ 63591 h 6262453"/>
                <a:gd name="connsiteX799" fmla="*/ 2992572 w 11341817"/>
                <a:gd name="connsiteY799" fmla="*/ 17585 h 6262453"/>
                <a:gd name="connsiteX800" fmla="*/ 3068772 w 11341817"/>
                <a:gd name="connsiteY800" fmla="*/ 6404 h 6262453"/>
                <a:gd name="connsiteX801" fmla="*/ 1758560 w 11341817"/>
                <a:gd name="connsiteY801" fmla="*/ 172 h 6262453"/>
                <a:gd name="connsiteX802" fmla="*/ 1860157 w 11341817"/>
                <a:gd name="connsiteY802" fmla="*/ 85363 h 6262453"/>
                <a:gd name="connsiteX803" fmla="*/ 1887377 w 11341817"/>
                <a:gd name="connsiteY803" fmla="*/ 108274 h 6262453"/>
                <a:gd name="connsiteX804" fmla="*/ 1708927 w 11341817"/>
                <a:gd name="connsiteY804" fmla="*/ 108274 h 6262453"/>
                <a:gd name="connsiteX805" fmla="*/ 1687351 w 11341817"/>
                <a:gd name="connsiteY805" fmla="*/ 89572 h 6262453"/>
                <a:gd name="connsiteX806" fmla="*/ 1608273 w 11341817"/>
                <a:gd name="connsiteY806" fmla="*/ 17578 h 6262453"/>
                <a:gd name="connsiteX807" fmla="*/ 1684474 w 11341817"/>
                <a:gd name="connsiteY807" fmla="*/ 6395 h 6262453"/>
                <a:gd name="connsiteX808" fmla="*/ 653656 w 11341817"/>
                <a:gd name="connsiteY808" fmla="*/ 42 h 6262453"/>
                <a:gd name="connsiteX809" fmla="*/ 774306 w 11341817"/>
                <a:gd name="connsiteY809" fmla="*/ 103478 h 6262453"/>
                <a:gd name="connsiteX810" fmla="*/ 779923 w 11341817"/>
                <a:gd name="connsiteY810" fmla="*/ 108274 h 6262453"/>
                <a:gd name="connsiteX811" fmla="*/ 605181 w 11341817"/>
                <a:gd name="connsiteY811" fmla="*/ 108274 h 6262453"/>
                <a:gd name="connsiteX812" fmla="*/ 591701 w 11341817"/>
                <a:gd name="connsiteY812" fmla="*/ 96559 h 6262453"/>
                <a:gd name="connsiteX813" fmla="*/ 503373 w 11341817"/>
                <a:gd name="connsiteY813" fmla="*/ 17452 h 6262453"/>
                <a:gd name="connsiteX814" fmla="*/ 579573 w 11341817"/>
                <a:gd name="connsiteY814" fmla="*/ 6330 h 6262453"/>
                <a:gd name="connsiteX815" fmla="*/ 7016346 w 11341817"/>
                <a:gd name="connsiteY815" fmla="*/ 40 h 6262453"/>
                <a:gd name="connsiteX816" fmla="*/ 7131967 w 11341817"/>
                <a:gd name="connsiteY816" fmla="*/ 98403 h 6262453"/>
                <a:gd name="connsiteX817" fmla="*/ 7143587 w 11341817"/>
                <a:gd name="connsiteY817" fmla="*/ 108274 h 6262453"/>
                <a:gd name="connsiteX818" fmla="*/ 6967434 w 11341817"/>
                <a:gd name="connsiteY818" fmla="*/ 108274 h 6262453"/>
                <a:gd name="connsiteX819" fmla="*/ 6937091 w 11341817"/>
                <a:gd name="connsiteY819" fmla="*/ 81864 h 6262453"/>
                <a:gd name="connsiteX820" fmla="*/ 6866063 w 11341817"/>
                <a:gd name="connsiteY820" fmla="*/ 17600 h 6262453"/>
                <a:gd name="connsiteX821" fmla="*/ 6942263 w 11341817"/>
                <a:gd name="connsiteY821" fmla="*/ 6328 h 6262453"/>
                <a:gd name="connsiteX822" fmla="*/ 9784946 w 11341817"/>
                <a:gd name="connsiteY822" fmla="*/ 39 h 6262453"/>
                <a:gd name="connsiteX823" fmla="*/ 9899753 w 11341817"/>
                <a:gd name="connsiteY823" fmla="*/ 98402 h 6262453"/>
                <a:gd name="connsiteX824" fmla="*/ 9911323 w 11341817"/>
                <a:gd name="connsiteY824" fmla="*/ 108274 h 6262453"/>
                <a:gd name="connsiteX825" fmla="*/ 9731879 w 11341817"/>
                <a:gd name="connsiteY825" fmla="*/ 108274 h 6262453"/>
                <a:gd name="connsiteX826" fmla="*/ 9717137 w 11341817"/>
                <a:gd name="connsiteY826" fmla="*/ 95706 h 6262453"/>
                <a:gd name="connsiteX827" fmla="*/ 9632999 w 11341817"/>
                <a:gd name="connsiteY827" fmla="*/ 23647 h 6262453"/>
                <a:gd name="connsiteX828" fmla="*/ 9702849 w 11341817"/>
                <a:gd name="connsiteY828" fmla="*/ 6327 h 6262453"/>
                <a:gd name="connsiteX829" fmla="*/ 4527147 w 11341817"/>
                <a:gd name="connsiteY829" fmla="*/ 19 h 6262453"/>
                <a:gd name="connsiteX830" fmla="*/ 4654399 w 11341817"/>
                <a:gd name="connsiteY830" fmla="*/ 108274 h 6262453"/>
                <a:gd name="connsiteX831" fmla="*/ 4477840 w 11341817"/>
                <a:gd name="connsiteY831" fmla="*/ 108274 h 6262453"/>
                <a:gd name="connsiteX832" fmla="*/ 4444565 w 11341817"/>
                <a:gd name="connsiteY832" fmla="*/ 79201 h 6262453"/>
                <a:gd name="connsiteX833" fmla="*/ 4376864 w 11341817"/>
                <a:gd name="connsiteY833" fmla="*/ 17228 h 6262453"/>
                <a:gd name="connsiteX834" fmla="*/ 4453064 w 11341817"/>
                <a:gd name="connsiteY834" fmla="*/ 6318 h 6262453"/>
                <a:gd name="connsiteX835" fmla="*/ 8400646 w 11341817"/>
                <a:gd name="connsiteY835" fmla="*/ 0 h 6262453"/>
                <a:gd name="connsiteX836" fmla="*/ 8527888 w 11341817"/>
                <a:gd name="connsiteY836" fmla="*/ 108274 h 6262453"/>
                <a:gd name="connsiteX837" fmla="*/ 8351068 w 11341817"/>
                <a:gd name="connsiteY837" fmla="*/ 108274 h 6262453"/>
                <a:gd name="connsiteX838" fmla="*/ 8298407 w 11341817"/>
                <a:gd name="connsiteY838" fmla="*/ 62402 h 6262453"/>
                <a:gd name="connsiteX839" fmla="*/ 8250363 w 11341817"/>
                <a:gd name="connsiteY839" fmla="*/ 17510 h 6262453"/>
                <a:gd name="connsiteX840" fmla="*/ 8326563 w 11341817"/>
                <a:gd name="connsiteY840" fmla="*/ 6307 h 6262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</a:cxnLst>
              <a:rect l="l" t="t" r="r" b="b"/>
              <a:pathLst>
                <a:path w="11341817" h="6262453">
                  <a:moveTo>
                    <a:pt x="10761333" y="6154180"/>
                  </a:moveTo>
                  <a:lnTo>
                    <a:pt x="10939153" y="6154180"/>
                  </a:lnTo>
                  <a:lnTo>
                    <a:pt x="11041998" y="6241962"/>
                  </a:lnTo>
                  <a:lnTo>
                    <a:pt x="10888693" y="6262054"/>
                  </a:lnTo>
                  <a:close/>
                  <a:moveTo>
                    <a:pt x="10485236" y="6154180"/>
                  </a:moveTo>
                  <a:lnTo>
                    <a:pt x="10663371" y="6154180"/>
                  </a:lnTo>
                  <a:lnTo>
                    <a:pt x="10697296" y="6184016"/>
                  </a:lnTo>
                  <a:cubicBezTo>
                    <a:pt x="10733742" y="6216534"/>
                    <a:pt x="10757819" y="6239082"/>
                    <a:pt x="10760729" y="6243812"/>
                  </a:cubicBezTo>
                  <a:cubicBezTo>
                    <a:pt x="10769195" y="6257571"/>
                    <a:pt x="10755477" y="6261012"/>
                    <a:pt x="10692165" y="6261012"/>
                  </a:cubicBezTo>
                  <a:cubicBezTo>
                    <a:pt x="10615623" y="6261012"/>
                    <a:pt x="10610466" y="6258884"/>
                    <a:pt x="10535532" y="6196390"/>
                  </a:cubicBezTo>
                  <a:close/>
                  <a:moveTo>
                    <a:pt x="10207357" y="6154180"/>
                  </a:moveTo>
                  <a:lnTo>
                    <a:pt x="10387017" y="6154180"/>
                  </a:lnTo>
                  <a:lnTo>
                    <a:pt x="10489981" y="6241962"/>
                  </a:lnTo>
                  <a:lnTo>
                    <a:pt x="10318346" y="6248662"/>
                  </a:lnTo>
                  <a:close/>
                  <a:moveTo>
                    <a:pt x="9931288" y="6154180"/>
                  </a:moveTo>
                  <a:lnTo>
                    <a:pt x="10112586" y="6154180"/>
                  </a:lnTo>
                  <a:lnTo>
                    <a:pt x="10215868" y="6241962"/>
                  </a:lnTo>
                  <a:lnTo>
                    <a:pt x="10058763" y="6262155"/>
                  </a:lnTo>
                  <a:lnTo>
                    <a:pt x="9934555" y="6156950"/>
                  </a:lnTo>
                  <a:close/>
                  <a:moveTo>
                    <a:pt x="9653312" y="6154180"/>
                  </a:moveTo>
                  <a:lnTo>
                    <a:pt x="9833833" y="6154180"/>
                  </a:lnTo>
                  <a:lnTo>
                    <a:pt x="9936660" y="6241962"/>
                  </a:lnTo>
                  <a:lnTo>
                    <a:pt x="9778500" y="6262175"/>
                  </a:lnTo>
                  <a:close/>
                  <a:moveTo>
                    <a:pt x="9376083" y="6154180"/>
                  </a:moveTo>
                  <a:lnTo>
                    <a:pt x="9559626" y="6154180"/>
                  </a:lnTo>
                  <a:lnTo>
                    <a:pt x="9576285" y="6168364"/>
                  </a:lnTo>
                  <a:cubicBezTo>
                    <a:pt x="9620996" y="6207216"/>
                    <a:pt x="9654315" y="6238589"/>
                    <a:pt x="9657230" y="6245137"/>
                  </a:cubicBezTo>
                  <a:cubicBezTo>
                    <a:pt x="9662478" y="6256929"/>
                    <a:pt x="9643172" y="6261012"/>
                    <a:pt x="9582168" y="6261012"/>
                  </a:cubicBezTo>
                  <a:lnTo>
                    <a:pt x="9500042" y="6261012"/>
                  </a:lnTo>
                  <a:close/>
                  <a:moveTo>
                    <a:pt x="9102731" y="6154180"/>
                  </a:moveTo>
                  <a:lnTo>
                    <a:pt x="9281865" y="6154180"/>
                  </a:lnTo>
                  <a:lnTo>
                    <a:pt x="9385341" y="6241962"/>
                  </a:lnTo>
                  <a:lnTo>
                    <a:pt x="9213446" y="6248710"/>
                  </a:lnTo>
                  <a:lnTo>
                    <a:pt x="9142719" y="6188186"/>
                  </a:lnTo>
                  <a:close/>
                  <a:moveTo>
                    <a:pt x="8823576" y="6154180"/>
                  </a:moveTo>
                  <a:lnTo>
                    <a:pt x="9002762" y="6154180"/>
                  </a:lnTo>
                  <a:lnTo>
                    <a:pt x="9105778" y="6241962"/>
                  </a:lnTo>
                  <a:lnTo>
                    <a:pt x="8934046" y="6248489"/>
                  </a:lnTo>
                  <a:close/>
                  <a:moveTo>
                    <a:pt x="8548322" y="6154180"/>
                  </a:moveTo>
                  <a:lnTo>
                    <a:pt x="8726314" y="6154180"/>
                  </a:lnTo>
                  <a:lnTo>
                    <a:pt x="8829896" y="6241962"/>
                  </a:lnTo>
                  <a:lnTo>
                    <a:pt x="8674147" y="6262162"/>
                  </a:lnTo>
                  <a:close/>
                  <a:moveTo>
                    <a:pt x="8270084" y="6154180"/>
                  </a:moveTo>
                  <a:lnTo>
                    <a:pt x="8449578" y="6154180"/>
                  </a:lnTo>
                  <a:lnTo>
                    <a:pt x="8552327" y="6241962"/>
                  </a:lnTo>
                  <a:lnTo>
                    <a:pt x="8396743" y="6262117"/>
                  </a:lnTo>
                  <a:close/>
                  <a:moveTo>
                    <a:pt x="7994296" y="6154180"/>
                  </a:moveTo>
                  <a:lnTo>
                    <a:pt x="8173172" y="6154180"/>
                  </a:lnTo>
                  <a:lnTo>
                    <a:pt x="8187050" y="6166270"/>
                  </a:lnTo>
                  <a:cubicBezTo>
                    <a:pt x="8220209" y="6195558"/>
                    <a:pt x="8244990" y="6218339"/>
                    <a:pt x="8253389" y="6227543"/>
                  </a:cubicBezTo>
                  <a:lnTo>
                    <a:pt x="8283933" y="6261012"/>
                  </a:lnTo>
                  <a:lnTo>
                    <a:pt x="8204417" y="6261012"/>
                  </a:lnTo>
                  <a:cubicBezTo>
                    <a:pt x="8146978" y="6261012"/>
                    <a:pt x="8137621" y="6269291"/>
                    <a:pt x="8050838" y="6200563"/>
                  </a:cubicBezTo>
                  <a:close/>
                  <a:moveTo>
                    <a:pt x="7718429" y="6154180"/>
                  </a:moveTo>
                  <a:lnTo>
                    <a:pt x="7893520" y="6154180"/>
                  </a:lnTo>
                  <a:lnTo>
                    <a:pt x="7924492" y="6181305"/>
                  </a:lnTo>
                  <a:cubicBezTo>
                    <a:pt x="7966896" y="6218682"/>
                    <a:pt x="7989925" y="6239816"/>
                    <a:pt x="7992129" y="6243470"/>
                  </a:cubicBezTo>
                  <a:cubicBezTo>
                    <a:pt x="8000860" y="6257942"/>
                    <a:pt x="7987524" y="6259890"/>
                    <a:pt x="7915929" y="6254600"/>
                  </a:cubicBezTo>
                  <a:cubicBezTo>
                    <a:pt x="7840044" y="6248993"/>
                    <a:pt x="7830457" y="6248240"/>
                    <a:pt x="7751674" y="6182287"/>
                  </a:cubicBezTo>
                  <a:close/>
                  <a:moveTo>
                    <a:pt x="7439617" y="6154180"/>
                  </a:moveTo>
                  <a:lnTo>
                    <a:pt x="7620960" y="6154180"/>
                  </a:lnTo>
                  <a:lnTo>
                    <a:pt x="7725673" y="6241962"/>
                  </a:lnTo>
                  <a:lnTo>
                    <a:pt x="7549746" y="6248173"/>
                  </a:lnTo>
                  <a:close/>
                  <a:moveTo>
                    <a:pt x="7165563" y="6154180"/>
                  </a:moveTo>
                  <a:lnTo>
                    <a:pt x="7344215" y="6154180"/>
                  </a:lnTo>
                  <a:lnTo>
                    <a:pt x="7447104" y="6241962"/>
                  </a:lnTo>
                  <a:lnTo>
                    <a:pt x="7287458" y="6262217"/>
                  </a:lnTo>
                  <a:lnTo>
                    <a:pt x="7233995" y="6213989"/>
                  </a:lnTo>
                  <a:cubicBezTo>
                    <a:pt x="7219293" y="6200727"/>
                    <a:pt x="7198215" y="6182241"/>
                    <a:pt x="7176100" y="6163141"/>
                  </a:cubicBezTo>
                  <a:close/>
                  <a:moveTo>
                    <a:pt x="6885958" y="6154180"/>
                  </a:moveTo>
                  <a:lnTo>
                    <a:pt x="7066016" y="6154180"/>
                  </a:lnTo>
                  <a:lnTo>
                    <a:pt x="7075148" y="6162094"/>
                  </a:lnTo>
                  <a:cubicBezTo>
                    <a:pt x="7092540" y="6177302"/>
                    <a:pt x="7104602" y="6188028"/>
                    <a:pt x="7111064" y="6194042"/>
                  </a:cubicBezTo>
                  <a:lnTo>
                    <a:pt x="7168746" y="6247723"/>
                  </a:lnTo>
                  <a:lnTo>
                    <a:pt x="7011437" y="6261012"/>
                  </a:lnTo>
                  <a:close/>
                  <a:moveTo>
                    <a:pt x="6612080" y="6154180"/>
                  </a:moveTo>
                  <a:lnTo>
                    <a:pt x="6789985" y="6154180"/>
                  </a:lnTo>
                  <a:lnTo>
                    <a:pt x="6829356" y="6188475"/>
                  </a:lnTo>
                  <a:cubicBezTo>
                    <a:pt x="6870418" y="6224667"/>
                    <a:pt x="6883495" y="6237744"/>
                    <a:pt x="6887229" y="6243812"/>
                  </a:cubicBezTo>
                  <a:cubicBezTo>
                    <a:pt x="6895695" y="6257571"/>
                    <a:pt x="6881981" y="6261012"/>
                    <a:pt x="6818688" y="6261012"/>
                  </a:cubicBezTo>
                  <a:cubicBezTo>
                    <a:pt x="6744214" y="6261012"/>
                    <a:pt x="6735758" y="6257839"/>
                    <a:pt x="6674865" y="6207037"/>
                  </a:cubicBezTo>
                  <a:cubicBezTo>
                    <a:pt x="6666002" y="6199643"/>
                    <a:pt x="6653256" y="6188938"/>
                    <a:pt x="6636315" y="6174657"/>
                  </a:cubicBezTo>
                  <a:close/>
                  <a:moveTo>
                    <a:pt x="6334393" y="6154180"/>
                  </a:moveTo>
                  <a:lnTo>
                    <a:pt x="6513622" y="6154180"/>
                  </a:lnTo>
                  <a:lnTo>
                    <a:pt x="6616331" y="6241962"/>
                  </a:lnTo>
                  <a:lnTo>
                    <a:pt x="6444846" y="6248636"/>
                  </a:lnTo>
                  <a:close/>
                  <a:moveTo>
                    <a:pt x="6057224" y="6154180"/>
                  </a:moveTo>
                  <a:lnTo>
                    <a:pt x="6237615" y="6154180"/>
                  </a:lnTo>
                  <a:lnTo>
                    <a:pt x="6242797" y="6158582"/>
                  </a:lnTo>
                  <a:cubicBezTo>
                    <a:pt x="6271571" y="6183305"/>
                    <a:pt x="6294669" y="6203474"/>
                    <a:pt x="6305146" y="6213119"/>
                  </a:cubicBezTo>
                  <a:lnTo>
                    <a:pt x="6343246" y="6248195"/>
                  </a:lnTo>
                  <a:lnTo>
                    <a:pt x="6182464" y="6261012"/>
                  </a:lnTo>
                  <a:lnTo>
                    <a:pt x="6059655" y="6156254"/>
                  </a:lnTo>
                  <a:close/>
                  <a:moveTo>
                    <a:pt x="5781725" y="6154180"/>
                  </a:moveTo>
                  <a:lnTo>
                    <a:pt x="5959519" y="6154180"/>
                  </a:lnTo>
                  <a:lnTo>
                    <a:pt x="5968472" y="6161906"/>
                  </a:lnTo>
                  <a:cubicBezTo>
                    <a:pt x="5985622" y="6176813"/>
                    <a:pt x="5998838" y="6188433"/>
                    <a:pt x="6006696" y="6195545"/>
                  </a:cubicBezTo>
                  <a:lnTo>
                    <a:pt x="6063846" y="6247270"/>
                  </a:lnTo>
                  <a:lnTo>
                    <a:pt x="5906093" y="6261012"/>
                  </a:lnTo>
                  <a:close/>
                  <a:moveTo>
                    <a:pt x="5506637" y="6154180"/>
                  </a:moveTo>
                  <a:lnTo>
                    <a:pt x="5682598" y="6154180"/>
                  </a:lnTo>
                  <a:lnTo>
                    <a:pt x="5692995" y="6163070"/>
                  </a:lnTo>
                  <a:cubicBezTo>
                    <a:pt x="5719305" y="6185565"/>
                    <a:pt x="5736956" y="6200655"/>
                    <a:pt x="5743464" y="6206217"/>
                  </a:cubicBezTo>
                  <a:cubicBezTo>
                    <a:pt x="5769497" y="6228467"/>
                    <a:pt x="5790796" y="6249899"/>
                    <a:pt x="5790796" y="6253842"/>
                  </a:cubicBezTo>
                  <a:cubicBezTo>
                    <a:pt x="5790796" y="6257785"/>
                    <a:pt x="5755666" y="6261012"/>
                    <a:pt x="5712729" y="6261012"/>
                  </a:cubicBezTo>
                  <a:cubicBezTo>
                    <a:pt x="5646616" y="6261012"/>
                    <a:pt x="5651952" y="6275628"/>
                    <a:pt x="5519245" y="6164818"/>
                  </a:cubicBezTo>
                  <a:close/>
                  <a:moveTo>
                    <a:pt x="5229545" y="6154180"/>
                  </a:moveTo>
                  <a:lnTo>
                    <a:pt x="5405191" y="6154180"/>
                  </a:lnTo>
                  <a:lnTo>
                    <a:pt x="5406118" y="6154986"/>
                  </a:lnTo>
                  <a:cubicBezTo>
                    <a:pt x="5463159" y="6205052"/>
                    <a:pt x="5500019" y="6238549"/>
                    <a:pt x="5502929" y="6243394"/>
                  </a:cubicBezTo>
                  <a:cubicBezTo>
                    <a:pt x="5511680" y="6257961"/>
                    <a:pt x="5498484" y="6259902"/>
                    <a:pt x="5426730" y="6254600"/>
                  </a:cubicBezTo>
                  <a:cubicBezTo>
                    <a:pt x="5350810" y="6248991"/>
                    <a:pt x="5341288" y="6248273"/>
                    <a:pt x="5262708" y="6182300"/>
                  </a:cubicBezTo>
                  <a:close/>
                  <a:moveTo>
                    <a:pt x="4950141" y="6154180"/>
                  </a:moveTo>
                  <a:lnTo>
                    <a:pt x="5129116" y="6154180"/>
                  </a:lnTo>
                  <a:lnTo>
                    <a:pt x="5232005" y="6241962"/>
                  </a:lnTo>
                  <a:lnTo>
                    <a:pt x="5060546" y="6248409"/>
                  </a:lnTo>
                  <a:close/>
                  <a:moveTo>
                    <a:pt x="4674218" y="6154180"/>
                  </a:moveTo>
                  <a:lnTo>
                    <a:pt x="4854412" y="6154180"/>
                  </a:lnTo>
                  <a:lnTo>
                    <a:pt x="4957451" y="6241962"/>
                  </a:lnTo>
                  <a:lnTo>
                    <a:pt x="4801305" y="6262147"/>
                  </a:lnTo>
                  <a:close/>
                  <a:moveTo>
                    <a:pt x="4395626" y="6154180"/>
                  </a:moveTo>
                  <a:lnTo>
                    <a:pt x="4573195" y="6154180"/>
                  </a:lnTo>
                  <a:lnTo>
                    <a:pt x="4596851" y="6174702"/>
                  </a:lnTo>
                  <a:cubicBezTo>
                    <a:pt x="4648830" y="6219984"/>
                    <a:pt x="4678331" y="6246347"/>
                    <a:pt x="4680222" y="6249407"/>
                  </a:cubicBezTo>
                  <a:cubicBezTo>
                    <a:pt x="4684275" y="6255963"/>
                    <a:pt x="4651142" y="6261012"/>
                    <a:pt x="4604054" y="6261012"/>
                  </a:cubicBezTo>
                  <a:lnTo>
                    <a:pt x="4520710" y="6261012"/>
                  </a:lnTo>
                  <a:close/>
                  <a:moveTo>
                    <a:pt x="4119658" y="6154180"/>
                  </a:moveTo>
                  <a:lnTo>
                    <a:pt x="4302277" y="6154180"/>
                  </a:lnTo>
                  <a:lnTo>
                    <a:pt x="4314343" y="6164480"/>
                  </a:lnTo>
                  <a:cubicBezTo>
                    <a:pt x="4361598" y="6205608"/>
                    <a:pt x="4396684" y="6238589"/>
                    <a:pt x="4399549" y="6245137"/>
                  </a:cubicBezTo>
                  <a:cubicBezTo>
                    <a:pt x="4404697" y="6256902"/>
                    <a:pt x="4385571" y="6261012"/>
                    <a:pt x="4325678" y="6261012"/>
                  </a:cubicBezTo>
                  <a:lnTo>
                    <a:pt x="4244861" y="6261012"/>
                  </a:lnTo>
                  <a:close/>
                  <a:moveTo>
                    <a:pt x="3843953" y="6154180"/>
                  </a:moveTo>
                  <a:lnTo>
                    <a:pt x="4024263" y="6154180"/>
                  </a:lnTo>
                  <a:lnTo>
                    <a:pt x="4127459" y="6241962"/>
                  </a:lnTo>
                  <a:lnTo>
                    <a:pt x="3955646" y="6248612"/>
                  </a:lnTo>
                  <a:close/>
                  <a:moveTo>
                    <a:pt x="3566247" y="6154180"/>
                  </a:moveTo>
                  <a:lnTo>
                    <a:pt x="3746750" y="6154180"/>
                  </a:lnTo>
                  <a:lnTo>
                    <a:pt x="3767635" y="6172041"/>
                  </a:lnTo>
                  <a:cubicBezTo>
                    <a:pt x="3793162" y="6193907"/>
                    <a:pt x="3809828" y="6208264"/>
                    <a:pt x="3815173" y="6213015"/>
                  </a:cubicBezTo>
                  <a:lnTo>
                    <a:pt x="3854046" y="6247567"/>
                  </a:lnTo>
                  <a:lnTo>
                    <a:pt x="3676249" y="6248261"/>
                  </a:lnTo>
                  <a:close/>
                  <a:moveTo>
                    <a:pt x="3290311" y="6154180"/>
                  </a:moveTo>
                  <a:lnTo>
                    <a:pt x="3470409" y="6154180"/>
                  </a:lnTo>
                  <a:lnTo>
                    <a:pt x="3574238" y="6241962"/>
                  </a:lnTo>
                  <a:lnTo>
                    <a:pt x="3416189" y="6262166"/>
                  </a:lnTo>
                  <a:lnTo>
                    <a:pt x="3298568" y="6161247"/>
                  </a:lnTo>
                  <a:close/>
                  <a:moveTo>
                    <a:pt x="3012504" y="6154180"/>
                  </a:moveTo>
                  <a:lnTo>
                    <a:pt x="3191381" y="6154180"/>
                  </a:lnTo>
                  <a:lnTo>
                    <a:pt x="3294183" y="6241962"/>
                  </a:lnTo>
                  <a:lnTo>
                    <a:pt x="3138714" y="6262122"/>
                  </a:lnTo>
                  <a:close/>
                  <a:moveTo>
                    <a:pt x="2739307" y="6154180"/>
                  </a:moveTo>
                  <a:lnTo>
                    <a:pt x="2917190" y="6154180"/>
                  </a:lnTo>
                  <a:lnTo>
                    <a:pt x="2962874" y="6194277"/>
                  </a:lnTo>
                  <a:cubicBezTo>
                    <a:pt x="2993374" y="6221619"/>
                    <a:pt x="3013268" y="6240772"/>
                    <a:pt x="3015194" y="6245137"/>
                  </a:cubicBezTo>
                  <a:cubicBezTo>
                    <a:pt x="3020565" y="6257310"/>
                    <a:pt x="3002206" y="6259461"/>
                    <a:pt x="2936473" y="6254362"/>
                  </a:cubicBezTo>
                  <a:cubicBezTo>
                    <a:pt x="2852130" y="6247819"/>
                    <a:pt x="2849007" y="6246251"/>
                    <a:pt x="2742797" y="6157118"/>
                  </a:cubicBezTo>
                  <a:close/>
                  <a:moveTo>
                    <a:pt x="2460566" y="6154180"/>
                  </a:moveTo>
                  <a:lnTo>
                    <a:pt x="2640070" y="6154180"/>
                  </a:lnTo>
                  <a:lnTo>
                    <a:pt x="2742924" y="6241962"/>
                  </a:lnTo>
                  <a:lnTo>
                    <a:pt x="2571348" y="6248852"/>
                  </a:lnTo>
                  <a:close/>
                  <a:moveTo>
                    <a:pt x="2183719" y="6154180"/>
                  </a:moveTo>
                  <a:lnTo>
                    <a:pt x="2361656" y="6154180"/>
                  </a:lnTo>
                  <a:lnTo>
                    <a:pt x="2386248" y="6175293"/>
                  </a:lnTo>
                  <a:cubicBezTo>
                    <a:pt x="2404565" y="6191051"/>
                    <a:pt x="2419841" y="6204232"/>
                    <a:pt x="2431647" y="6214470"/>
                  </a:cubicBezTo>
                  <a:lnTo>
                    <a:pt x="2469748" y="6247509"/>
                  </a:lnTo>
                  <a:lnTo>
                    <a:pt x="2309315" y="6261012"/>
                  </a:lnTo>
                  <a:close/>
                  <a:moveTo>
                    <a:pt x="1905931" y="6154180"/>
                  </a:moveTo>
                  <a:lnTo>
                    <a:pt x="2087028" y="6154180"/>
                  </a:lnTo>
                  <a:lnTo>
                    <a:pt x="2190063" y="6241962"/>
                  </a:lnTo>
                  <a:lnTo>
                    <a:pt x="2032391" y="6262155"/>
                  </a:lnTo>
                  <a:close/>
                  <a:moveTo>
                    <a:pt x="1628062" y="6154180"/>
                  </a:moveTo>
                  <a:lnTo>
                    <a:pt x="1812185" y="6154180"/>
                  </a:lnTo>
                  <a:lnTo>
                    <a:pt x="1818467" y="6159412"/>
                  </a:lnTo>
                  <a:cubicBezTo>
                    <a:pt x="1933955" y="6254728"/>
                    <a:pt x="1934997" y="6261012"/>
                    <a:pt x="1835324" y="6261012"/>
                  </a:cubicBezTo>
                  <a:lnTo>
                    <a:pt x="1753349" y="6261012"/>
                  </a:lnTo>
                  <a:close/>
                  <a:moveTo>
                    <a:pt x="1352188" y="6154180"/>
                  </a:moveTo>
                  <a:lnTo>
                    <a:pt x="1532664" y="6154180"/>
                  </a:lnTo>
                  <a:lnTo>
                    <a:pt x="1546112" y="6165907"/>
                  </a:lnTo>
                  <a:cubicBezTo>
                    <a:pt x="1599092" y="6212536"/>
                    <a:pt x="1625508" y="6237296"/>
                    <a:pt x="1629430" y="6243709"/>
                  </a:cubicBezTo>
                  <a:cubicBezTo>
                    <a:pt x="1637923" y="6257593"/>
                    <a:pt x="1624401" y="6261012"/>
                    <a:pt x="1560994" y="6261012"/>
                  </a:cubicBezTo>
                  <a:cubicBezTo>
                    <a:pt x="1507137" y="6261012"/>
                    <a:pt x="1508399" y="6279885"/>
                    <a:pt x="1385095" y="6181029"/>
                  </a:cubicBezTo>
                  <a:close/>
                  <a:moveTo>
                    <a:pt x="1076225" y="6154180"/>
                  </a:moveTo>
                  <a:lnTo>
                    <a:pt x="1256304" y="6154180"/>
                  </a:lnTo>
                  <a:lnTo>
                    <a:pt x="1359417" y="6241962"/>
                  </a:lnTo>
                  <a:lnTo>
                    <a:pt x="1187047" y="6248662"/>
                  </a:lnTo>
                  <a:close/>
                  <a:moveTo>
                    <a:pt x="800076" y="6154180"/>
                  </a:moveTo>
                  <a:lnTo>
                    <a:pt x="980667" y="6154180"/>
                  </a:lnTo>
                  <a:lnTo>
                    <a:pt x="1085275" y="6241962"/>
                  </a:lnTo>
                  <a:lnTo>
                    <a:pt x="927145" y="6262162"/>
                  </a:lnTo>
                  <a:close/>
                  <a:moveTo>
                    <a:pt x="522498" y="6154180"/>
                  </a:moveTo>
                  <a:lnTo>
                    <a:pt x="702231" y="6154180"/>
                  </a:lnTo>
                  <a:lnTo>
                    <a:pt x="805208" y="6241962"/>
                  </a:lnTo>
                  <a:lnTo>
                    <a:pt x="647978" y="6262157"/>
                  </a:lnTo>
                  <a:close/>
                  <a:moveTo>
                    <a:pt x="247787" y="6154180"/>
                  </a:moveTo>
                  <a:lnTo>
                    <a:pt x="425310" y="6154180"/>
                  </a:lnTo>
                  <a:lnTo>
                    <a:pt x="459462" y="6181947"/>
                  </a:lnTo>
                  <a:cubicBezTo>
                    <a:pt x="547505" y="6251591"/>
                    <a:pt x="546965" y="6261012"/>
                    <a:pt x="454929" y="6261012"/>
                  </a:cubicBezTo>
                  <a:cubicBezTo>
                    <a:pt x="389697" y="6261012"/>
                    <a:pt x="386254" y="6269189"/>
                    <a:pt x="278478" y="6179962"/>
                  </a:cubicBezTo>
                  <a:close/>
                  <a:moveTo>
                    <a:pt x="11186337" y="6127288"/>
                  </a:moveTo>
                  <a:lnTo>
                    <a:pt x="11320570" y="6241962"/>
                  </a:lnTo>
                  <a:lnTo>
                    <a:pt x="11162800" y="6262175"/>
                  </a:lnTo>
                  <a:lnTo>
                    <a:pt x="11037736" y="6154180"/>
                  </a:lnTo>
                  <a:lnTo>
                    <a:pt x="11186337" y="6154180"/>
                  </a:lnTo>
                  <a:close/>
                  <a:moveTo>
                    <a:pt x="20269" y="6050926"/>
                  </a:moveTo>
                  <a:cubicBezTo>
                    <a:pt x="22542" y="6050170"/>
                    <a:pt x="25142" y="6051089"/>
                    <a:pt x="28171" y="6053426"/>
                  </a:cubicBezTo>
                  <a:cubicBezTo>
                    <a:pt x="89894" y="6101059"/>
                    <a:pt x="236470" y="6229649"/>
                    <a:pt x="245129" y="6243763"/>
                  </a:cubicBezTo>
                  <a:cubicBezTo>
                    <a:pt x="253601" y="6257571"/>
                    <a:pt x="240164" y="6261012"/>
                    <a:pt x="177776" y="6261012"/>
                  </a:cubicBezTo>
                  <a:cubicBezTo>
                    <a:pt x="108595" y="6261012"/>
                    <a:pt x="94208" y="6256375"/>
                    <a:pt x="49718" y="6219737"/>
                  </a:cubicBezTo>
                  <a:cubicBezTo>
                    <a:pt x="504" y="6179210"/>
                    <a:pt x="-288" y="6177219"/>
                    <a:pt x="5946" y="6109819"/>
                  </a:cubicBezTo>
                  <a:cubicBezTo>
                    <a:pt x="9581" y="6070527"/>
                    <a:pt x="13450" y="6053193"/>
                    <a:pt x="20269" y="6050926"/>
                  </a:cubicBezTo>
                  <a:close/>
                  <a:moveTo>
                    <a:pt x="11186337" y="5894166"/>
                  </a:moveTo>
                  <a:lnTo>
                    <a:pt x="11340696" y="6026037"/>
                  </a:lnTo>
                  <a:lnTo>
                    <a:pt x="11340696" y="6173265"/>
                  </a:lnTo>
                  <a:lnTo>
                    <a:pt x="11259810" y="6106014"/>
                  </a:lnTo>
                  <a:cubicBezTo>
                    <a:pt x="11247968" y="6096168"/>
                    <a:pt x="11230667" y="6081671"/>
                    <a:pt x="11208730" y="6063221"/>
                  </a:cubicBezTo>
                  <a:lnTo>
                    <a:pt x="11186337" y="6044342"/>
                  </a:lnTo>
                  <a:close/>
                  <a:moveTo>
                    <a:pt x="19506" y="5816512"/>
                  </a:moveTo>
                  <a:cubicBezTo>
                    <a:pt x="22060" y="5816512"/>
                    <a:pt x="62094" y="5848413"/>
                    <a:pt x="114738" y="5891574"/>
                  </a:cubicBezTo>
                  <a:lnTo>
                    <a:pt x="155479" y="5925194"/>
                  </a:lnTo>
                  <a:lnTo>
                    <a:pt x="155479" y="6076159"/>
                  </a:lnTo>
                  <a:lnTo>
                    <a:pt x="129771" y="6054357"/>
                  </a:lnTo>
                  <a:lnTo>
                    <a:pt x="12296" y="5954820"/>
                  </a:lnTo>
                  <a:lnTo>
                    <a:pt x="12296" y="5885666"/>
                  </a:lnTo>
                  <a:cubicBezTo>
                    <a:pt x="12296" y="5847631"/>
                    <a:pt x="15540" y="5816512"/>
                    <a:pt x="19506" y="5816512"/>
                  </a:cubicBezTo>
                  <a:close/>
                  <a:moveTo>
                    <a:pt x="11186337" y="5654425"/>
                  </a:moveTo>
                  <a:lnTo>
                    <a:pt x="11326187" y="5772062"/>
                  </a:lnTo>
                  <a:lnTo>
                    <a:pt x="11333441" y="5852495"/>
                  </a:lnTo>
                  <a:cubicBezTo>
                    <a:pt x="11339474" y="5919381"/>
                    <a:pt x="11337694" y="5931146"/>
                    <a:pt x="11322871" y="5922345"/>
                  </a:cubicBezTo>
                  <a:cubicBezTo>
                    <a:pt x="11316049" y="5918295"/>
                    <a:pt x="11277985" y="5887153"/>
                    <a:pt x="11195405" y="5817685"/>
                  </a:cubicBezTo>
                  <a:lnTo>
                    <a:pt x="11186337" y="5810029"/>
                  </a:lnTo>
                  <a:close/>
                  <a:moveTo>
                    <a:pt x="20507" y="5581178"/>
                  </a:moveTo>
                  <a:cubicBezTo>
                    <a:pt x="22571" y="5580234"/>
                    <a:pt x="25099" y="5581101"/>
                    <a:pt x="28172" y="5583458"/>
                  </a:cubicBezTo>
                  <a:cubicBezTo>
                    <a:pt x="40093" y="5592607"/>
                    <a:pt x="67636" y="5615287"/>
                    <a:pt x="113122" y="5653460"/>
                  </a:cubicBezTo>
                  <a:lnTo>
                    <a:pt x="155479" y="5689125"/>
                  </a:lnTo>
                  <a:lnTo>
                    <a:pt x="155479" y="5842254"/>
                  </a:lnTo>
                  <a:lnTo>
                    <a:pt x="148677" y="5836560"/>
                  </a:lnTo>
                  <a:lnTo>
                    <a:pt x="12296" y="5723258"/>
                  </a:lnTo>
                  <a:lnTo>
                    <a:pt x="12296" y="5647267"/>
                  </a:lnTo>
                  <a:cubicBezTo>
                    <a:pt x="12296" y="5603149"/>
                    <a:pt x="14314" y="5584011"/>
                    <a:pt x="20507" y="5581178"/>
                  </a:cubicBezTo>
                  <a:close/>
                  <a:moveTo>
                    <a:pt x="11186337" y="5421347"/>
                  </a:moveTo>
                  <a:lnTo>
                    <a:pt x="11192031" y="5426182"/>
                  </a:lnTo>
                  <a:lnTo>
                    <a:pt x="11341817" y="5553323"/>
                  </a:lnTo>
                  <a:lnTo>
                    <a:pt x="11321646" y="5688894"/>
                  </a:lnTo>
                  <a:lnTo>
                    <a:pt x="11186337" y="5574471"/>
                  </a:lnTo>
                  <a:close/>
                  <a:moveTo>
                    <a:pt x="19663" y="5346612"/>
                  </a:moveTo>
                  <a:cubicBezTo>
                    <a:pt x="22018" y="5346612"/>
                    <a:pt x="54470" y="5372351"/>
                    <a:pt x="105102" y="5413831"/>
                  </a:cubicBezTo>
                  <a:lnTo>
                    <a:pt x="155479" y="5455450"/>
                  </a:lnTo>
                  <a:lnTo>
                    <a:pt x="155479" y="5604980"/>
                  </a:lnTo>
                  <a:lnTo>
                    <a:pt x="133860" y="5586554"/>
                  </a:lnTo>
                  <a:cubicBezTo>
                    <a:pt x="114851" y="5570358"/>
                    <a:pt x="99949" y="5557670"/>
                    <a:pt x="90705" y="5549812"/>
                  </a:cubicBezTo>
                  <a:cubicBezTo>
                    <a:pt x="53730" y="5518379"/>
                    <a:pt x="20963" y="5493615"/>
                    <a:pt x="17888" y="5494779"/>
                  </a:cubicBezTo>
                  <a:cubicBezTo>
                    <a:pt x="14813" y="5495943"/>
                    <a:pt x="12297" y="5463082"/>
                    <a:pt x="12297" y="5421754"/>
                  </a:cubicBezTo>
                  <a:cubicBezTo>
                    <a:pt x="12297" y="5380426"/>
                    <a:pt x="15612" y="5346612"/>
                    <a:pt x="19663" y="5346612"/>
                  </a:cubicBezTo>
                  <a:close/>
                  <a:moveTo>
                    <a:pt x="11186337" y="5184240"/>
                  </a:moveTo>
                  <a:lnTo>
                    <a:pt x="11326471" y="5302162"/>
                  </a:lnTo>
                  <a:lnTo>
                    <a:pt x="11333583" y="5381537"/>
                  </a:lnTo>
                  <a:cubicBezTo>
                    <a:pt x="11337495" y="5425193"/>
                    <a:pt x="11337387" y="5460912"/>
                    <a:pt x="11333341" y="5460912"/>
                  </a:cubicBezTo>
                  <a:cubicBezTo>
                    <a:pt x="11329297" y="5460912"/>
                    <a:pt x="11281954" y="5422336"/>
                    <a:pt x="11228135" y="5375187"/>
                  </a:cubicBezTo>
                  <a:lnTo>
                    <a:pt x="11186337" y="5339035"/>
                  </a:lnTo>
                  <a:close/>
                  <a:moveTo>
                    <a:pt x="21256" y="5110754"/>
                  </a:moveTo>
                  <a:cubicBezTo>
                    <a:pt x="23628" y="5110035"/>
                    <a:pt x="26585" y="5111025"/>
                    <a:pt x="30254" y="5113288"/>
                  </a:cubicBezTo>
                  <a:cubicBezTo>
                    <a:pt x="35192" y="5116334"/>
                    <a:pt x="68736" y="5143913"/>
                    <a:pt x="118802" y="5185894"/>
                  </a:cubicBezTo>
                  <a:lnTo>
                    <a:pt x="155479" y="5216823"/>
                  </a:lnTo>
                  <a:lnTo>
                    <a:pt x="155479" y="5370557"/>
                  </a:lnTo>
                  <a:lnTo>
                    <a:pt x="132764" y="5351205"/>
                  </a:lnTo>
                  <a:cubicBezTo>
                    <a:pt x="94503" y="5318602"/>
                    <a:pt x="68187" y="5296154"/>
                    <a:pt x="59922" y="5289056"/>
                  </a:cubicBezTo>
                  <a:cubicBezTo>
                    <a:pt x="15159" y="5250618"/>
                    <a:pt x="12297" y="5243774"/>
                    <a:pt x="12297" y="5175187"/>
                  </a:cubicBezTo>
                  <a:cubicBezTo>
                    <a:pt x="12297" y="5130453"/>
                    <a:pt x="14142" y="5112910"/>
                    <a:pt x="21256" y="5110754"/>
                  </a:cubicBezTo>
                  <a:close/>
                  <a:moveTo>
                    <a:pt x="11186337" y="4953021"/>
                  </a:moveTo>
                  <a:lnTo>
                    <a:pt x="11341768" y="5085303"/>
                  </a:lnTo>
                  <a:lnTo>
                    <a:pt x="11321646" y="5219088"/>
                  </a:lnTo>
                  <a:lnTo>
                    <a:pt x="11186337" y="5103526"/>
                  </a:lnTo>
                  <a:close/>
                  <a:moveTo>
                    <a:pt x="19844" y="4876712"/>
                  </a:moveTo>
                  <a:cubicBezTo>
                    <a:pt x="23070" y="4876712"/>
                    <a:pt x="58594" y="4904821"/>
                    <a:pt x="126200" y="4960858"/>
                  </a:cubicBezTo>
                  <a:lnTo>
                    <a:pt x="155479" y="4985255"/>
                  </a:lnTo>
                  <a:lnTo>
                    <a:pt x="155479" y="5136418"/>
                  </a:lnTo>
                  <a:lnTo>
                    <a:pt x="12297" y="5014777"/>
                  </a:lnTo>
                  <a:lnTo>
                    <a:pt x="12297" y="4945745"/>
                  </a:lnTo>
                  <a:cubicBezTo>
                    <a:pt x="12297" y="4907777"/>
                    <a:pt x="15693" y="4876712"/>
                    <a:pt x="19844" y="4876712"/>
                  </a:cubicBezTo>
                  <a:close/>
                  <a:moveTo>
                    <a:pt x="11186337" y="4719700"/>
                  </a:moveTo>
                  <a:lnTo>
                    <a:pt x="11340696" y="4851996"/>
                  </a:lnTo>
                  <a:lnTo>
                    <a:pt x="11340696" y="4921504"/>
                  </a:lnTo>
                  <a:cubicBezTo>
                    <a:pt x="11340696" y="4959733"/>
                    <a:pt x="11337323" y="4991012"/>
                    <a:pt x="11333201" y="4991012"/>
                  </a:cubicBezTo>
                  <a:cubicBezTo>
                    <a:pt x="11331140" y="4991012"/>
                    <a:pt x="11300463" y="4966293"/>
                    <a:pt x="11252699" y="4926467"/>
                  </a:cubicBezTo>
                  <a:lnTo>
                    <a:pt x="11186337" y="4870618"/>
                  </a:lnTo>
                  <a:close/>
                  <a:moveTo>
                    <a:pt x="20269" y="4641300"/>
                  </a:moveTo>
                  <a:cubicBezTo>
                    <a:pt x="22532" y="4640587"/>
                    <a:pt x="25133" y="4641555"/>
                    <a:pt x="28172" y="4643941"/>
                  </a:cubicBezTo>
                  <a:cubicBezTo>
                    <a:pt x="35154" y="4649423"/>
                    <a:pt x="83489" y="4689782"/>
                    <a:pt x="143631" y="4740201"/>
                  </a:cubicBezTo>
                  <a:lnTo>
                    <a:pt x="155479" y="4750144"/>
                  </a:lnTo>
                  <a:lnTo>
                    <a:pt x="155479" y="4900558"/>
                  </a:lnTo>
                  <a:lnTo>
                    <a:pt x="183" y="4768762"/>
                  </a:lnTo>
                  <a:lnTo>
                    <a:pt x="6240" y="4700119"/>
                  </a:lnTo>
                  <a:cubicBezTo>
                    <a:pt x="9719" y="4660695"/>
                    <a:pt x="13478" y="4643438"/>
                    <a:pt x="20269" y="4641300"/>
                  </a:cubicBezTo>
                  <a:close/>
                  <a:moveTo>
                    <a:pt x="11186337" y="4482927"/>
                  </a:moveTo>
                  <a:lnTo>
                    <a:pt x="11327984" y="4603662"/>
                  </a:lnTo>
                  <a:lnTo>
                    <a:pt x="11340696" y="4764376"/>
                  </a:lnTo>
                  <a:lnTo>
                    <a:pt x="11261755" y="4696719"/>
                  </a:lnTo>
                  <a:cubicBezTo>
                    <a:pt x="11240046" y="4678114"/>
                    <a:pt x="11216776" y="4658342"/>
                    <a:pt x="11196772" y="4641475"/>
                  </a:cubicBezTo>
                  <a:lnTo>
                    <a:pt x="11186337" y="4632721"/>
                  </a:lnTo>
                  <a:close/>
                  <a:moveTo>
                    <a:pt x="19598" y="4406812"/>
                  </a:moveTo>
                  <a:cubicBezTo>
                    <a:pt x="22609" y="4406812"/>
                    <a:pt x="77362" y="4451014"/>
                    <a:pt x="152357" y="4513634"/>
                  </a:cubicBezTo>
                  <a:lnTo>
                    <a:pt x="155479" y="4516261"/>
                  </a:lnTo>
                  <a:lnTo>
                    <a:pt x="155479" y="4664186"/>
                  </a:lnTo>
                  <a:lnTo>
                    <a:pt x="108035" y="4624883"/>
                  </a:lnTo>
                  <a:cubicBezTo>
                    <a:pt x="5390" y="4539580"/>
                    <a:pt x="12297" y="4540453"/>
                    <a:pt x="12297" y="4475133"/>
                  </a:cubicBezTo>
                  <a:cubicBezTo>
                    <a:pt x="12297" y="4437556"/>
                    <a:pt x="15582" y="4406812"/>
                    <a:pt x="19598" y="4406812"/>
                  </a:cubicBezTo>
                  <a:close/>
                  <a:moveTo>
                    <a:pt x="11186337" y="4245834"/>
                  </a:moveTo>
                  <a:lnTo>
                    <a:pt x="11218930" y="4273165"/>
                  </a:lnTo>
                  <a:cubicBezTo>
                    <a:pt x="11228533" y="4281186"/>
                    <a:pt x="11236389" y="4287710"/>
                    <a:pt x="11242233" y="4292512"/>
                  </a:cubicBezTo>
                  <a:lnTo>
                    <a:pt x="11327235" y="4362362"/>
                  </a:lnTo>
                  <a:lnTo>
                    <a:pt x="11321646" y="4512787"/>
                  </a:lnTo>
                  <a:lnTo>
                    <a:pt x="11186337" y="4398808"/>
                  </a:lnTo>
                  <a:close/>
                  <a:moveTo>
                    <a:pt x="20501" y="4171536"/>
                  </a:moveTo>
                  <a:cubicBezTo>
                    <a:pt x="22566" y="4170622"/>
                    <a:pt x="25096" y="4171522"/>
                    <a:pt x="28172" y="4173913"/>
                  </a:cubicBezTo>
                  <a:cubicBezTo>
                    <a:pt x="35392" y="4179524"/>
                    <a:pt x="60441" y="4200284"/>
                    <a:pt x="96878" y="4230765"/>
                  </a:cubicBezTo>
                  <a:lnTo>
                    <a:pt x="155479" y="4279918"/>
                  </a:lnTo>
                  <a:lnTo>
                    <a:pt x="155479" y="4430310"/>
                  </a:lnTo>
                  <a:lnTo>
                    <a:pt x="150243" y="4425872"/>
                  </a:lnTo>
                  <a:cubicBezTo>
                    <a:pt x="99012" y="4382591"/>
                    <a:pt x="83200" y="4369874"/>
                    <a:pt x="56193" y="4348342"/>
                  </a:cubicBezTo>
                  <a:cubicBezTo>
                    <a:pt x="14935" y="4315447"/>
                    <a:pt x="12298" y="4308785"/>
                    <a:pt x="12298" y="4237460"/>
                  </a:cubicBezTo>
                  <a:cubicBezTo>
                    <a:pt x="12298" y="4193344"/>
                    <a:pt x="14306" y="4174278"/>
                    <a:pt x="20501" y="4171536"/>
                  </a:cubicBezTo>
                  <a:close/>
                  <a:moveTo>
                    <a:pt x="11186337" y="4011791"/>
                  </a:moveTo>
                  <a:lnTo>
                    <a:pt x="11340696" y="4143588"/>
                  </a:lnTo>
                  <a:lnTo>
                    <a:pt x="11340696" y="4294710"/>
                  </a:lnTo>
                  <a:lnTo>
                    <a:pt x="11254971" y="4222106"/>
                  </a:lnTo>
                  <a:lnTo>
                    <a:pt x="11186337" y="4164046"/>
                  </a:lnTo>
                  <a:close/>
                  <a:moveTo>
                    <a:pt x="22041" y="3936912"/>
                  </a:moveTo>
                  <a:cubicBezTo>
                    <a:pt x="27400" y="3936912"/>
                    <a:pt x="57404" y="3958845"/>
                    <a:pt x="88716" y="3985653"/>
                  </a:cubicBezTo>
                  <a:cubicBezTo>
                    <a:pt x="103280" y="3998121"/>
                    <a:pt x="123659" y="4015532"/>
                    <a:pt x="148289" y="4036552"/>
                  </a:cubicBezTo>
                  <a:lnTo>
                    <a:pt x="155479" y="4042685"/>
                  </a:lnTo>
                  <a:lnTo>
                    <a:pt x="155479" y="4196491"/>
                  </a:lnTo>
                  <a:lnTo>
                    <a:pt x="112127" y="4159621"/>
                  </a:lnTo>
                  <a:cubicBezTo>
                    <a:pt x="84469" y="4136027"/>
                    <a:pt x="63827" y="4118260"/>
                    <a:pt x="56878" y="4112016"/>
                  </a:cubicBezTo>
                  <a:cubicBezTo>
                    <a:pt x="42979" y="4099529"/>
                    <a:pt x="27263" y="4089312"/>
                    <a:pt x="21953" y="4089312"/>
                  </a:cubicBezTo>
                  <a:cubicBezTo>
                    <a:pt x="16643" y="4089312"/>
                    <a:pt x="12298" y="4055022"/>
                    <a:pt x="12298" y="4013112"/>
                  </a:cubicBezTo>
                  <a:cubicBezTo>
                    <a:pt x="12298" y="3971202"/>
                    <a:pt x="16682" y="3936912"/>
                    <a:pt x="22041" y="3936912"/>
                  </a:cubicBezTo>
                  <a:close/>
                  <a:moveTo>
                    <a:pt x="11186337" y="3774049"/>
                  </a:moveTo>
                  <a:lnTo>
                    <a:pt x="11326660" y="3892462"/>
                  </a:lnTo>
                  <a:lnTo>
                    <a:pt x="11333678" y="3971837"/>
                  </a:lnTo>
                  <a:cubicBezTo>
                    <a:pt x="11337538" y="4015493"/>
                    <a:pt x="11337590" y="4051212"/>
                    <a:pt x="11333794" y="4051212"/>
                  </a:cubicBezTo>
                  <a:cubicBezTo>
                    <a:pt x="11330906" y="4051212"/>
                    <a:pt x="11267664" y="3999327"/>
                    <a:pt x="11202703" y="3944785"/>
                  </a:cubicBezTo>
                  <a:lnTo>
                    <a:pt x="11186337" y="3930967"/>
                  </a:lnTo>
                  <a:close/>
                  <a:moveTo>
                    <a:pt x="22782" y="3698156"/>
                  </a:moveTo>
                  <a:cubicBezTo>
                    <a:pt x="25666" y="3699203"/>
                    <a:pt x="60953" y="3728015"/>
                    <a:pt x="115482" y="3773591"/>
                  </a:cubicBezTo>
                  <a:lnTo>
                    <a:pt x="155479" y="3807238"/>
                  </a:lnTo>
                  <a:lnTo>
                    <a:pt x="155479" y="3961154"/>
                  </a:lnTo>
                  <a:lnTo>
                    <a:pt x="413" y="3828962"/>
                  </a:lnTo>
                  <a:lnTo>
                    <a:pt x="6355" y="3761656"/>
                  </a:lnTo>
                  <a:cubicBezTo>
                    <a:pt x="9624" y="3724638"/>
                    <a:pt x="17016" y="3696063"/>
                    <a:pt x="22782" y="3698156"/>
                  </a:cubicBezTo>
                  <a:close/>
                  <a:moveTo>
                    <a:pt x="11186337" y="3543107"/>
                  </a:moveTo>
                  <a:lnTo>
                    <a:pt x="11341769" y="3675561"/>
                  </a:lnTo>
                  <a:lnTo>
                    <a:pt x="11321646" y="3809479"/>
                  </a:lnTo>
                  <a:lnTo>
                    <a:pt x="11186337" y="3694310"/>
                  </a:lnTo>
                  <a:close/>
                  <a:moveTo>
                    <a:pt x="19568" y="3467012"/>
                  </a:moveTo>
                  <a:cubicBezTo>
                    <a:pt x="21760" y="3467012"/>
                    <a:pt x="61842" y="3499022"/>
                    <a:pt x="118649" y="3545542"/>
                  </a:cubicBezTo>
                  <a:lnTo>
                    <a:pt x="155479" y="3575861"/>
                  </a:lnTo>
                  <a:lnTo>
                    <a:pt x="155479" y="3726953"/>
                  </a:lnTo>
                  <a:lnTo>
                    <a:pt x="12298" y="3605311"/>
                  </a:lnTo>
                  <a:lnTo>
                    <a:pt x="12298" y="3536162"/>
                  </a:lnTo>
                  <a:cubicBezTo>
                    <a:pt x="12298" y="3498129"/>
                    <a:pt x="15570" y="3467012"/>
                    <a:pt x="19568" y="3467012"/>
                  </a:cubicBezTo>
                  <a:close/>
                  <a:moveTo>
                    <a:pt x="11186337" y="3309860"/>
                  </a:moveTo>
                  <a:lnTo>
                    <a:pt x="11340696" y="3442058"/>
                  </a:lnTo>
                  <a:lnTo>
                    <a:pt x="11340696" y="3511685"/>
                  </a:lnTo>
                  <a:cubicBezTo>
                    <a:pt x="11340696" y="3549980"/>
                    <a:pt x="11337643" y="3581312"/>
                    <a:pt x="11333910" y="3581312"/>
                  </a:cubicBezTo>
                  <a:cubicBezTo>
                    <a:pt x="11332044" y="3581312"/>
                    <a:pt x="11299321" y="3554724"/>
                    <a:pt x="11248104" y="3511887"/>
                  </a:cubicBezTo>
                  <a:lnTo>
                    <a:pt x="11186337" y="3459820"/>
                  </a:lnTo>
                  <a:close/>
                  <a:moveTo>
                    <a:pt x="20487" y="3231877"/>
                  </a:moveTo>
                  <a:cubicBezTo>
                    <a:pt x="22554" y="3230988"/>
                    <a:pt x="25088" y="3231934"/>
                    <a:pt x="28173" y="3234384"/>
                  </a:cubicBezTo>
                  <a:cubicBezTo>
                    <a:pt x="37862" y="3242080"/>
                    <a:pt x="70122" y="3268857"/>
                    <a:pt x="115584" y="3306842"/>
                  </a:cubicBezTo>
                  <a:lnTo>
                    <a:pt x="155479" y="3340241"/>
                  </a:lnTo>
                  <a:lnTo>
                    <a:pt x="155479" y="3489564"/>
                  </a:lnTo>
                  <a:lnTo>
                    <a:pt x="152545" y="3487094"/>
                  </a:lnTo>
                  <a:cubicBezTo>
                    <a:pt x="86084" y="3431309"/>
                    <a:pt x="35812" y="3389665"/>
                    <a:pt x="30071" y="3386088"/>
                  </a:cubicBezTo>
                  <a:cubicBezTo>
                    <a:pt x="18028" y="3378584"/>
                    <a:pt x="12298" y="3350312"/>
                    <a:pt x="12298" y="3298395"/>
                  </a:cubicBezTo>
                  <a:cubicBezTo>
                    <a:pt x="12298" y="3253730"/>
                    <a:pt x="14287" y="3234544"/>
                    <a:pt x="20487" y="3231877"/>
                  </a:cubicBezTo>
                  <a:close/>
                  <a:moveTo>
                    <a:pt x="11186337" y="3074736"/>
                  </a:moveTo>
                  <a:lnTo>
                    <a:pt x="11340696" y="3206662"/>
                  </a:lnTo>
                  <a:lnTo>
                    <a:pt x="11340696" y="3354676"/>
                  </a:lnTo>
                  <a:lnTo>
                    <a:pt x="11261593" y="3287019"/>
                  </a:lnTo>
                  <a:cubicBezTo>
                    <a:pt x="11239840" y="3268414"/>
                    <a:pt x="11215747" y="3247750"/>
                    <a:pt x="11194454" y="3229447"/>
                  </a:cubicBezTo>
                  <a:lnTo>
                    <a:pt x="11186337" y="3222459"/>
                  </a:lnTo>
                  <a:close/>
                  <a:moveTo>
                    <a:pt x="19508" y="2997112"/>
                  </a:moveTo>
                  <a:cubicBezTo>
                    <a:pt x="21597" y="2997112"/>
                    <a:pt x="57238" y="3025401"/>
                    <a:pt x="105271" y="3064544"/>
                  </a:cubicBezTo>
                  <a:lnTo>
                    <a:pt x="155479" y="3105700"/>
                  </a:lnTo>
                  <a:lnTo>
                    <a:pt x="155479" y="3253822"/>
                  </a:lnTo>
                  <a:lnTo>
                    <a:pt x="148308" y="3247660"/>
                  </a:lnTo>
                  <a:cubicBezTo>
                    <a:pt x="107861" y="3212706"/>
                    <a:pt x="60712" y="3173051"/>
                    <a:pt x="43533" y="3159538"/>
                  </a:cubicBezTo>
                  <a:cubicBezTo>
                    <a:pt x="17208" y="3138830"/>
                    <a:pt x="12298" y="3124134"/>
                    <a:pt x="12298" y="3066041"/>
                  </a:cubicBezTo>
                  <a:cubicBezTo>
                    <a:pt x="12298" y="3028130"/>
                    <a:pt x="15542" y="2997112"/>
                    <a:pt x="19508" y="2997112"/>
                  </a:cubicBezTo>
                  <a:close/>
                  <a:moveTo>
                    <a:pt x="11186337" y="2835964"/>
                  </a:moveTo>
                  <a:lnTo>
                    <a:pt x="11204428" y="2851063"/>
                  </a:lnTo>
                  <a:lnTo>
                    <a:pt x="11327038" y="2952662"/>
                  </a:lnTo>
                  <a:lnTo>
                    <a:pt x="11321646" y="3103031"/>
                  </a:lnTo>
                  <a:lnTo>
                    <a:pt x="11263890" y="3053247"/>
                  </a:lnTo>
                  <a:cubicBezTo>
                    <a:pt x="11248007" y="3039557"/>
                    <a:pt x="11226642" y="3021396"/>
                    <a:pt x="11205015" y="3003165"/>
                  </a:cubicBezTo>
                  <a:lnTo>
                    <a:pt x="11186337" y="2987560"/>
                  </a:lnTo>
                  <a:close/>
                  <a:moveTo>
                    <a:pt x="20078" y="2762295"/>
                  </a:moveTo>
                  <a:cubicBezTo>
                    <a:pt x="22239" y="2761208"/>
                    <a:pt x="24669" y="2761761"/>
                    <a:pt x="27432" y="2763783"/>
                  </a:cubicBezTo>
                  <a:cubicBezTo>
                    <a:pt x="33050" y="2767897"/>
                    <a:pt x="53557" y="2784762"/>
                    <a:pt x="101567" y="2824989"/>
                  </a:cubicBezTo>
                  <a:lnTo>
                    <a:pt x="155479" y="2870261"/>
                  </a:lnTo>
                  <a:lnTo>
                    <a:pt x="155479" y="3019420"/>
                  </a:lnTo>
                  <a:lnTo>
                    <a:pt x="109333" y="2980289"/>
                  </a:lnTo>
                  <a:cubicBezTo>
                    <a:pt x="80601" y="2955959"/>
                    <a:pt x="61192" y="2939599"/>
                    <a:pt x="53802" y="2933502"/>
                  </a:cubicBezTo>
                  <a:cubicBezTo>
                    <a:pt x="649" y="2889653"/>
                    <a:pt x="123" y="2888410"/>
                    <a:pt x="6177" y="2820932"/>
                  </a:cubicBezTo>
                  <a:cubicBezTo>
                    <a:pt x="9529" y="2783574"/>
                    <a:pt x="13594" y="2765557"/>
                    <a:pt x="20078" y="2762295"/>
                  </a:cubicBezTo>
                  <a:close/>
                  <a:moveTo>
                    <a:pt x="11186337" y="2602030"/>
                  </a:moveTo>
                  <a:lnTo>
                    <a:pt x="11340696" y="2733728"/>
                  </a:lnTo>
                  <a:lnTo>
                    <a:pt x="11340696" y="2801920"/>
                  </a:lnTo>
                  <a:cubicBezTo>
                    <a:pt x="11340696" y="2882145"/>
                    <a:pt x="11338043" y="2882017"/>
                    <a:pt x="11238384" y="2796976"/>
                  </a:cubicBezTo>
                  <a:lnTo>
                    <a:pt x="11186337" y="2752850"/>
                  </a:lnTo>
                  <a:close/>
                  <a:moveTo>
                    <a:pt x="22042" y="2527213"/>
                  </a:moveTo>
                  <a:cubicBezTo>
                    <a:pt x="27401" y="2527213"/>
                    <a:pt x="57405" y="2549146"/>
                    <a:pt x="88717" y="2575955"/>
                  </a:cubicBezTo>
                  <a:lnTo>
                    <a:pt x="155479" y="2633008"/>
                  </a:lnTo>
                  <a:lnTo>
                    <a:pt x="155479" y="2785131"/>
                  </a:lnTo>
                  <a:lnTo>
                    <a:pt x="111580" y="2747924"/>
                  </a:lnTo>
                  <a:cubicBezTo>
                    <a:pt x="94373" y="2733360"/>
                    <a:pt x="80919" y="2721995"/>
                    <a:pt x="72624" y="2715024"/>
                  </a:cubicBezTo>
                  <a:cubicBezTo>
                    <a:pt x="14368" y="2666066"/>
                    <a:pt x="12299" y="2661975"/>
                    <a:pt x="12299" y="2595771"/>
                  </a:cubicBezTo>
                  <a:cubicBezTo>
                    <a:pt x="12299" y="2558064"/>
                    <a:pt x="16683" y="2527213"/>
                    <a:pt x="22042" y="2527213"/>
                  </a:cubicBezTo>
                  <a:close/>
                  <a:moveTo>
                    <a:pt x="11186337" y="2364109"/>
                  </a:moveTo>
                  <a:lnTo>
                    <a:pt x="11326826" y="2482764"/>
                  </a:lnTo>
                  <a:lnTo>
                    <a:pt x="11333761" y="2562139"/>
                  </a:lnTo>
                  <a:cubicBezTo>
                    <a:pt x="11337575" y="2605796"/>
                    <a:pt x="11337667" y="2641515"/>
                    <a:pt x="11333965" y="2641515"/>
                  </a:cubicBezTo>
                  <a:cubicBezTo>
                    <a:pt x="11331189" y="2641515"/>
                    <a:pt x="11287900" y="2606422"/>
                    <a:pt x="11228946" y="2556707"/>
                  </a:cubicBezTo>
                  <a:lnTo>
                    <a:pt x="11186337" y="2520446"/>
                  </a:lnTo>
                  <a:close/>
                  <a:moveTo>
                    <a:pt x="21824" y="2287756"/>
                  </a:moveTo>
                  <a:cubicBezTo>
                    <a:pt x="25928" y="2289196"/>
                    <a:pt x="53734" y="2311616"/>
                    <a:pt x="120982" y="2368279"/>
                  </a:cubicBezTo>
                  <a:lnTo>
                    <a:pt x="155479" y="2397458"/>
                  </a:lnTo>
                  <a:lnTo>
                    <a:pt x="155479" y="2550979"/>
                  </a:lnTo>
                  <a:lnTo>
                    <a:pt x="253" y="2419263"/>
                  </a:lnTo>
                  <a:lnTo>
                    <a:pt x="6276" y="2351838"/>
                  </a:lnTo>
                  <a:cubicBezTo>
                    <a:pt x="9589" y="2314755"/>
                    <a:pt x="16585" y="2285917"/>
                    <a:pt x="21824" y="2287756"/>
                  </a:cubicBezTo>
                  <a:close/>
                  <a:moveTo>
                    <a:pt x="11186337" y="2133259"/>
                  </a:moveTo>
                  <a:lnTo>
                    <a:pt x="11341771" y="2265785"/>
                  </a:lnTo>
                  <a:lnTo>
                    <a:pt x="11321646" y="2400558"/>
                  </a:lnTo>
                  <a:lnTo>
                    <a:pt x="11186337" y="2284126"/>
                  </a:lnTo>
                  <a:close/>
                  <a:moveTo>
                    <a:pt x="17385" y="2053081"/>
                  </a:moveTo>
                  <a:cubicBezTo>
                    <a:pt x="19324" y="2052274"/>
                    <a:pt x="46023" y="2073124"/>
                    <a:pt x="115574" y="2130896"/>
                  </a:cubicBezTo>
                  <a:lnTo>
                    <a:pt x="155479" y="2164180"/>
                  </a:lnTo>
                  <a:lnTo>
                    <a:pt x="155479" y="2316663"/>
                  </a:lnTo>
                  <a:lnTo>
                    <a:pt x="12299" y="2195616"/>
                  </a:lnTo>
                  <a:lnTo>
                    <a:pt x="12299" y="2125406"/>
                  </a:lnTo>
                  <a:cubicBezTo>
                    <a:pt x="12299" y="2086792"/>
                    <a:pt x="14588" y="2054244"/>
                    <a:pt x="17385" y="2053081"/>
                  </a:cubicBezTo>
                  <a:close/>
                  <a:moveTo>
                    <a:pt x="11186337" y="1896884"/>
                  </a:moveTo>
                  <a:lnTo>
                    <a:pt x="11244827" y="1945937"/>
                  </a:lnTo>
                  <a:cubicBezTo>
                    <a:pt x="11261494" y="1959816"/>
                    <a:pt x="11273823" y="1969957"/>
                    <a:pt x="11280371" y="1975143"/>
                  </a:cubicBezTo>
                  <a:cubicBezTo>
                    <a:pt x="11324388" y="2010008"/>
                    <a:pt x="11328477" y="2018877"/>
                    <a:pt x="11334346" y="2092239"/>
                  </a:cubicBezTo>
                  <a:cubicBezTo>
                    <a:pt x="11337838" y="2135896"/>
                    <a:pt x="11337389" y="2171614"/>
                    <a:pt x="11333348" y="2171614"/>
                  </a:cubicBezTo>
                  <a:cubicBezTo>
                    <a:pt x="11331327" y="2171614"/>
                    <a:pt x="11287097" y="2135316"/>
                    <a:pt x="11217465" y="2076836"/>
                  </a:cubicBezTo>
                  <a:lnTo>
                    <a:pt x="11186337" y="2050605"/>
                  </a:lnTo>
                  <a:close/>
                  <a:moveTo>
                    <a:pt x="20260" y="1822296"/>
                  </a:moveTo>
                  <a:cubicBezTo>
                    <a:pt x="22488" y="1821292"/>
                    <a:pt x="25016" y="1821922"/>
                    <a:pt x="27923" y="1823983"/>
                  </a:cubicBezTo>
                  <a:cubicBezTo>
                    <a:pt x="32622" y="1827315"/>
                    <a:pt x="57648" y="1847858"/>
                    <a:pt x="95859" y="1879618"/>
                  </a:cubicBezTo>
                  <a:lnTo>
                    <a:pt x="155479" y="1929340"/>
                  </a:lnTo>
                  <a:lnTo>
                    <a:pt x="155479" y="2081363"/>
                  </a:lnTo>
                  <a:lnTo>
                    <a:pt x="0" y="1949364"/>
                  </a:lnTo>
                  <a:lnTo>
                    <a:pt x="6150" y="1881134"/>
                  </a:lnTo>
                  <a:cubicBezTo>
                    <a:pt x="9582" y="1843052"/>
                    <a:pt x="13573" y="1825309"/>
                    <a:pt x="20260" y="1822296"/>
                  </a:cubicBezTo>
                  <a:close/>
                  <a:moveTo>
                    <a:pt x="11186337" y="1664495"/>
                  </a:moveTo>
                  <a:lnTo>
                    <a:pt x="11340696" y="1796367"/>
                  </a:lnTo>
                  <a:lnTo>
                    <a:pt x="11340696" y="1946099"/>
                  </a:lnTo>
                  <a:lnTo>
                    <a:pt x="11261321" y="1877903"/>
                  </a:lnTo>
                  <a:cubicBezTo>
                    <a:pt x="11239493" y="1859149"/>
                    <a:pt x="11215363" y="1838359"/>
                    <a:pt x="11194071" y="1819969"/>
                  </a:cubicBezTo>
                  <a:lnTo>
                    <a:pt x="11186337" y="1813280"/>
                  </a:lnTo>
                  <a:close/>
                  <a:moveTo>
                    <a:pt x="18916" y="1587414"/>
                  </a:moveTo>
                  <a:cubicBezTo>
                    <a:pt x="22093" y="1587414"/>
                    <a:pt x="61126" y="1618314"/>
                    <a:pt x="132832" y="1677459"/>
                  </a:cubicBezTo>
                  <a:lnTo>
                    <a:pt x="155479" y="1696257"/>
                  </a:lnTo>
                  <a:lnTo>
                    <a:pt x="155479" y="1844040"/>
                  </a:lnTo>
                  <a:lnTo>
                    <a:pt x="137255" y="1828514"/>
                  </a:lnTo>
                  <a:cubicBezTo>
                    <a:pt x="118265" y="1812412"/>
                    <a:pt x="97310" y="1794787"/>
                    <a:pt x="78974" y="1779525"/>
                  </a:cubicBezTo>
                  <a:cubicBezTo>
                    <a:pt x="13684" y="1725181"/>
                    <a:pt x="12299" y="1722610"/>
                    <a:pt x="12299" y="1655721"/>
                  </a:cubicBezTo>
                  <a:cubicBezTo>
                    <a:pt x="12299" y="1618152"/>
                    <a:pt x="15277" y="1587414"/>
                    <a:pt x="18916" y="1587414"/>
                  </a:cubicBezTo>
                  <a:close/>
                  <a:moveTo>
                    <a:pt x="11186337" y="1427101"/>
                  </a:moveTo>
                  <a:lnTo>
                    <a:pt x="11215904" y="1451621"/>
                  </a:lnTo>
                  <a:lnTo>
                    <a:pt x="11327435" y="1542965"/>
                  </a:lnTo>
                  <a:lnTo>
                    <a:pt x="11321646" y="1692012"/>
                  </a:lnTo>
                  <a:lnTo>
                    <a:pt x="11186337" y="1577574"/>
                  </a:lnTo>
                  <a:close/>
                  <a:moveTo>
                    <a:pt x="22475" y="1347960"/>
                  </a:moveTo>
                  <a:cubicBezTo>
                    <a:pt x="25413" y="1348732"/>
                    <a:pt x="29031" y="1351555"/>
                    <a:pt x="33617" y="1355824"/>
                  </a:cubicBezTo>
                  <a:cubicBezTo>
                    <a:pt x="36486" y="1358495"/>
                    <a:pt x="76242" y="1392279"/>
                    <a:pt x="137982" y="1444559"/>
                  </a:cubicBezTo>
                  <a:lnTo>
                    <a:pt x="155479" y="1459361"/>
                  </a:lnTo>
                  <a:lnTo>
                    <a:pt x="155479" y="1610882"/>
                  </a:lnTo>
                  <a:lnTo>
                    <a:pt x="971" y="1479464"/>
                  </a:lnTo>
                  <a:lnTo>
                    <a:pt x="6634" y="1412789"/>
                  </a:lnTo>
                  <a:cubicBezTo>
                    <a:pt x="10967" y="1361791"/>
                    <a:pt x="13660" y="1345643"/>
                    <a:pt x="22475" y="1347960"/>
                  </a:cubicBezTo>
                  <a:close/>
                  <a:moveTo>
                    <a:pt x="11186337" y="1192378"/>
                  </a:moveTo>
                  <a:lnTo>
                    <a:pt x="11340696" y="1324028"/>
                  </a:lnTo>
                  <a:lnTo>
                    <a:pt x="11340696" y="1392221"/>
                  </a:lnTo>
                  <a:cubicBezTo>
                    <a:pt x="11340696" y="1441769"/>
                    <a:pt x="11336355" y="1458642"/>
                    <a:pt x="11324821" y="1453928"/>
                  </a:cubicBezTo>
                  <a:cubicBezTo>
                    <a:pt x="11318273" y="1451252"/>
                    <a:pt x="11272434" y="1414841"/>
                    <a:pt x="11213088" y="1365545"/>
                  </a:cubicBezTo>
                  <a:lnTo>
                    <a:pt x="11186337" y="1343078"/>
                  </a:lnTo>
                  <a:close/>
                  <a:moveTo>
                    <a:pt x="15475" y="1111337"/>
                  </a:moveTo>
                  <a:cubicBezTo>
                    <a:pt x="16785" y="1108788"/>
                    <a:pt x="59707" y="1142424"/>
                    <a:pt x="119394" y="1192253"/>
                  </a:cubicBezTo>
                  <a:lnTo>
                    <a:pt x="155479" y="1222804"/>
                  </a:lnTo>
                  <a:lnTo>
                    <a:pt x="155479" y="1375568"/>
                  </a:lnTo>
                  <a:lnTo>
                    <a:pt x="12300" y="1254241"/>
                  </a:lnTo>
                  <a:lnTo>
                    <a:pt x="12300" y="1185878"/>
                  </a:lnTo>
                  <a:cubicBezTo>
                    <a:pt x="12300" y="1148278"/>
                    <a:pt x="13729" y="1114734"/>
                    <a:pt x="15475" y="1111337"/>
                  </a:cubicBezTo>
                  <a:close/>
                  <a:moveTo>
                    <a:pt x="11186337" y="954103"/>
                  </a:moveTo>
                  <a:lnTo>
                    <a:pt x="11326524" y="1073065"/>
                  </a:lnTo>
                  <a:lnTo>
                    <a:pt x="11333610" y="1152440"/>
                  </a:lnTo>
                  <a:cubicBezTo>
                    <a:pt x="11337507" y="1196096"/>
                    <a:pt x="11337819" y="1231815"/>
                    <a:pt x="11334303" y="1231815"/>
                  </a:cubicBezTo>
                  <a:cubicBezTo>
                    <a:pt x="11331666" y="1231815"/>
                    <a:pt x="11275747" y="1186006"/>
                    <a:pt x="11198780" y="1121109"/>
                  </a:cubicBezTo>
                  <a:lnTo>
                    <a:pt x="11186337" y="1110548"/>
                  </a:lnTo>
                  <a:close/>
                  <a:moveTo>
                    <a:pt x="17759" y="876215"/>
                  </a:moveTo>
                  <a:cubicBezTo>
                    <a:pt x="20011" y="876215"/>
                    <a:pt x="68156" y="915595"/>
                    <a:pt x="134438" y="971383"/>
                  </a:cubicBezTo>
                  <a:lnTo>
                    <a:pt x="155479" y="989210"/>
                  </a:lnTo>
                  <a:lnTo>
                    <a:pt x="155479" y="1140691"/>
                  </a:lnTo>
                  <a:lnTo>
                    <a:pt x="153" y="1009564"/>
                  </a:lnTo>
                  <a:lnTo>
                    <a:pt x="6227" y="942890"/>
                  </a:lnTo>
                  <a:cubicBezTo>
                    <a:pt x="9567" y="906219"/>
                    <a:pt x="14757" y="876215"/>
                    <a:pt x="17759" y="876215"/>
                  </a:cubicBezTo>
                  <a:close/>
                  <a:moveTo>
                    <a:pt x="11186337" y="723556"/>
                  </a:moveTo>
                  <a:lnTo>
                    <a:pt x="11341756" y="856666"/>
                  </a:lnTo>
                  <a:lnTo>
                    <a:pt x="11321646" y="990183"/>
                  </a:lnTo>
                  <a:lnTo>
                    <a:pt x="11186337" y="874922"/>
                  </a:lnTo>
                  <a:close/>
                  <a:moveTo>
                    <a:pt x="17815" y="643381"/>
                  </a:moveTo>
                  <a:cubicBezTo>
                    <a:pt x="19767" y="642632"/>
                    <a:pt x="51465" y="667830"/>
                    <a:pt x="134252" y="736949"/>
                  </a:cubicBezTo>
                  <a:lnTo>
                    <a:pt x="155479" y="754722"/>
                  </a:lnTo>
                  <a:lnTo>
                    <a:pt x="155479" y="907152"/>
                  </a:lnTo>
                  <a:lnTo>
                    <a:pt x="12300" y="785487"/>
                  </a:lnTo>
                  <a:lnTo>
                    <a:pt x="12300" y="715492"/>
                  </a:lnTo>
                  <a:cubicBezTo>
                    <a:pt x="12300" y="676995"/>
                    <a:pt x="14782" y="644545"/>
                    <a:pt x="17815" y="643381"/>
                  </a:cubicBezTo>
                  <a:close/>
                  <a:moveTo>
                    <a:pt x="11186337" y="486613"/>
                  </a:moveTo>
                  <a:lnTo>
                    <a:pt x="11240751" y="532446"/>
                  </a:lnTo>
                  <a:cubicBezTo>
                    <a:pt x="11260041" y="548598"/>
                    <a:pt x="11273823" y="560011"/>
                    <a:pt x="11280371" y="565227"/>
                  </a:cubicBezTo>
                  <a:cubicBezTo>
                    <a:pt x="11324356" y="600265"/>
                    <a:pt x="11328480" y="609231"/>
                    <a:pt x="11334346" y="682539"/>
                  </a:cubicBezTo>
                  <a:cubicBezTo>
                    <a:pt x="11337838" y="726195"/>
                    <a:pt x="11337640" y="761916"/>
                    <a:pt x="11333903" y="761916"/>
                  </a:cubicBezTo>
                  <a:cubicBezTo>
                    <a:pt x="11332036" y="761916"/>
                    <a:pt x="11294939" y="731555"/>
                    <a:pt x="11236677" y="682639"/>
                  </a:cubicBezTo>
                  <a:lnTo>
                    <a:pt x="11186337" y="640084"/>
                  </a:lnTo>
                  <a:close/>
                  <a:moveTo>
                    <a:pt x="20261" y="412595"/>
                  </a:moveTo>
                  <a:cubicBezTo>
                    <a:pt x="22489" y="411591"/>
                    <a:pt x="25017" y="412223"/>
                    <a:pt x="27924" y="414284"/>
                  </a:cubicBezTo>
                  <a:cubicBezTo>
                    <a:pt x="36411" y="420303"/>
                    <a:pt x="79629" y="455952"/>
                    <a:pt x="147653" y="512845"/>
                  </a:cubicBezTo>
                  <a:lnTo>
                    <a:pt x="155479" y="519404"/>
                  </a:lnTo>
                  <a:lnTo>
                    <a:pt x="155479" y="671074"/>
                  </a:lnTo>
                  <a:lnTo>
                    <a:pt x="1" y="539664"/>
                  </a:lnTo>
                  <a:lnTo>
                    <a:pt x="6151" y="471434"/>
                  </a:lnTo>
                  <a:cubicBezTo>
                    <a:pt x="9583" y="433354"/>
                    <a:pt x="13574" y="415609"/>
                    <a:pt x="20261" y="412595"/>
                  </a:cubicBezTo>
                  <a:close/>
                  <a:moveTo>
                    <a:pt x="11186337" y="252855"/>
                  </a:moveTo>
                  <a:lnTo>
                    <a:pt x="11340696" y="384241"/>
                  </a:lnTo>
                  <a:lnTo>
                    <a:pt x="11340696" y="535278"/>
                  </a:lnTo>
                  <a:lnTo>
                    <a:pt x="11261593" y="467621"/>
                  </a:lnTo>
                  <a:cubicBezTo>
                    <a:pt x="11239840" y="449016"/>
                    <a:pt x="11215747" y="428352"/>
                    <a:pt x="11194454" y="410049"/>
                  </a:cubicBezTo>
                  <a:lnTo>
                    <a:pt x="11186337" y="403062"/>
                  </a:lnTo>
                  <a:close/>
                  <a:moveTo>
                    <a:pt x="19515" y="177714"/>
                  </a:moveTo>
                  <a:cubicBezTo>
                    <a:pt x="22206" y="177714"/>
                    <a:pt x="57005" y="205171"/>
                    <a:pt x="116078" y="253589"/>
                  </a:cubicBezTo>
                  <a:lnTo>
                    <a:pt x="155479" y="286092"/>
                  </a:lnTo>
                  <a:lnTo>
                    <a:pt x="155479" y="434665"/>
                  </a:lnTo>
                  <a:lnTo>
                    <a:pt x="152000" y="431510"/>
                  </a:lnTo>
                  <a:cubicBezTo>
                    <a:pt x="148508" y="427818"/>
                    <a:pt x="115646" y="399942"/>
                    <a:pt x="78975" y="369563"/>
                  </a:cubicBezTo>
                  <a:cubicBezTo>
                    <a:pt x="13652" y="315449"/>
                    <a:pt x="12300" y="312943"/>
                    <a:pt x="12300" y="246021"/>
                  </a:cubicBezTo>
                  <a:cubicBezTo>
                    <a:pt x="12300" y="208452"/>
                    <a:pt x="15547" y="177714"/>
                    <a:pt x="19515" y="177714"/>
                  </a:cubicBezTo>
                  <a:close/>
                  <a:moveTo>
                    <a:pt x="1414118" y="12618"/>
                  </a:moveTo>
                  <a:lnTo>
                    <a:pt x="1497248" y="12618"/>
                  </a:lnTo>
                  <a:lnTo>
                    <a:pt x="1610244" y="108274"/>
                  </a:lnTo>
                  <a:lnTo>
                    <a:pt x="1430547" y="108274"/>
                  </a:lnTo>
                  <a:lnTo>
                    <a:pt x="1390798" y="73976"/>
                  </a:lnTo>
                  <a:cubicBezTo>
                    <a:pt x="1352050" y="40161"/>
                    <a:pt x="1328290" y="18534"/>
                    <a:pt x="1328873" y="17258"/>
                  </a:cubicBezTo>
                  <a:cubicBezTo>
                    <a:pt x="1330036" y="14706"/>
                    <a:pt x="1368398" y="12618"/>
                    <a:pt x="1414118" y="12618"/>
                  </a:cubicBezTo>
                  <a:close/>
                  <a:moveTo>
                    <a:pt x="1136245" y="12618"/>
                  </a:moveTo>
                  <a:lnTo>
                    <a:pt x="1218783" y="12618"/>
                  </a:lnTo>
                  <a:lnTo>
                    <a:pt x="1332534" y="108274"/>
                  </a:lnTo>
                  <a:lnTo>
                    <a:pt x="1155013" y="108274"/>
                  </a:lnTo>
                  <a:lnTo>
                    <a:pt x="1116284" y="74633"/>
                  </a:lnTo>
                  <a:cubicBezTo>
                    <a:pt x="1076812" y="40183"/>
                    <a:pt x="1053706" y="19457"/>
                    <a:pt x="1053706" y="18288"/>
                  </a:cubicBezTo>
                  <a:cubicBezTo>
                    <a:pt x="1053706" y="15169"/>
                    <a:pt x="1090849" y="12618"/>
                    <a:pt x="1136245" y="12618"/>
                  </a:cubicBezTo>
                  <a:close/>
                  <a:moveTo>
                    <a:pt x="58103" y="12618"/>
                  </a:moveTo>
                  <a:cubicBezTo>
                    <a:pt x="92048" y="12618"/>
                    <a:pt x="108031" y="14947"/>
                    <a:pt x="186552" y="77250"/>
                  </a:cubicBezTo>
                  <a:lnTo>
                    <a:pt x="224617" y="108274"/>
                  </a:lnTo>
                  <a:lnTo>
                    <a:pt x="155479" y="108274"/>
                  </a:lnTo>
                  <a:lnTo>
                    <a:pt x="155479" y="198541"/>
                  </a:lnTo>
                  <a:lnTo>
                    <a:pt x="133417" y="179243"/>
                  </a:lnTo>
                  <a:cubicBezTo>
                    <a:pt x="26990" y="84853"/>
                    <a:pt x="3618" y="56387"/>
                    <a:pt x="6634" y="41193"/>
                  </a:cubicBezTo>
                  <a:cubicBezTo>
                    <a:pt x="11259" y="17891"/>
                    <a:pt x="20758" y="12618"/>
                    <a:pt x="58103" y="12618"/>
                  </a:cubicBezTo>
                  <a:close/>
                  <a:moveTo>
                    <a:pt x="5009671" y="12617"/>
                  </a:moveTo>
                  <a:lnTo>
                    <a:pt x="5092145" y="12617"/>
                  </a:lnTo>
                  <a:lnTo>
                    <a:pt x="5205344" y="108274"/>
                  </a:lnTo>
                  <a:lnTo>
                    <a:pt x="5028635" y="108274"/>
                  </a:lnTo>
                  <a:lnTo>
                    <a:pt x="5010063" y="92298"/>
                  </a:lnTo>
                  <a:cubicBezTo>
                    <a:pt x="4958933" y="47987"/>
                    <a:pt x="4927196" y="19718"/>
                    <a:pt x="4927196" y="18186"/>
                  </a:cubicBezTo>
                  <a:cubicBezTo>
                    <a:pt x="4927196" y="15122"/>
                    <a:pt x="4964312" y="12617"/>
                    <a:pt x="5009671" y="12617"/>
                  </a:cubicBezTo>
                  <a:close/>
                  <a:moveTo>
                    <a:pt x="3905174" y="12617"/>
                  </a:moveTo>
                  <a:lnTo>
                    <a:pt x="3988052" y="12617"/>
                  </a:lnTo>
                  <a:lnTo>
                    <a:pt x="4100941" y="108274"/>
                  </a:lnTo>
                  <a:lnTo>
                    <a:pt x="3923644" y="108274"/>
                  </a:lnTo>
                  <a:lnTo>
                    <a:pt x="3904791" y="91948"/>
                  </a:lnTo>
                  <a:cubicBezTo>
                    <a:pt x="3853405" y="47214"/>
                    <a:pt x="3822297" y="19562"/>
                    <a:pt x="3822297" y="18282"/>
                  </a:cubicBezTo>
                  <a:cubicBezTo>
                    <a:pt x="3822297" y="15166"/>
                    <a:pt x="3859591" y="12617"/>
                    <a:pt x="3905174" y="12617"/>
                  </a:cubicBezTo>
                  <a:close/>
                  <a:moveTo>
                    <a:pt x="3625351" y="12617"/>
                  </a:moveTo>
                  <a:lnTo>
                    <a:pt x="3707796" y="12617"/>
                  </a:lnTo>
                  <a:lnTo>
                    <a:pt x="3821627" y="108274"/>
                  </a:lnTo>
                  <a:lnTo>
                    <a:pt x="3644172" y="108274"/>
                  </a:lnTo>
                  <a:lnTo>
                    <a:pt x="3637103" y="102190"/>
                  </a:lnTo>
                  <a:cubicBezTo>
                    <a:pt x="3578982" y="51841"/>
                    <a:pt x="3542905" y="19813"/>
                    <a:pt x="3542905" y="18261"/>
                  </a:cubicBezTo>
                  <a:cubicBezTo>
                    <a:pt x="3542905" y="15157"/>
                    <a:pt x="3580006" y="12617"/>
                    <a:pt x="3625351" y="12617"/>
                  </a:cubicBezTo>
                  <a:close/>
                  <a:moveTo>
                    <a:pt x="2520015" y="12617"/>
                  </a:moveTo>
                  <a:lnTo>
                    <a:pt x="2602024" y="12617"/>
                  </a:lnTo>
                  <a:lnTo>
                    <a:pt x="2715119" y="108274"/>
                  </a:lnTo>
                  <a:lnTo>
                    <a:pt x="2539305" y="108274"/>
                  </a:lnTo>
                  <a:lnTo>
                    <a:pt x="2524742" y="95722"/>
                  </a:lnTo>
                  <a:cubicBezTo>
                    <a:pt x="2471224" y="49266"/>
                    <a:pt x="2438005" y="19671"/>
                    <a:pt x="2438005" y="18150"/>
                  </a:cubicBezTo>
                  <a:cubicBezTo>
                    <a:pt x="2438005" y="15107"/>
                    <a:pt x="2474910" y="12617"/>
                    <a:pt x="2520015" y="12617"/>
                  </a:cubicBezTo>
                  <a:close/>
                  <a:moveTo>
                    <a:pt x="2242791" y="12617"/>
                  </a:moveTo>
                  <a:cubicBezTo>
                    <a:pt x="2316398" y="12617"/>
                    <a:pt x="2332041" y="17006"/>
                    <a:pt x="2367262" y="47542"/>
                  </a:cubicBezTo>
                  <a:cubicBezTo>
                    <a:pt x="2378341" y="57147"/>
                    <a:pt x="2396199" y="72444"/>
                    <a:pt x="2416044" y="89353"/>
                  </a:cubicBezTo>
                  <a:lnTo>
                    <a:pt x="2438356" y="108274"/>
                  </a:lnTo>
                  <a:lnTo>
                    <a:pt x="2260108" y="108274"/>
                  </a:lnTo>
                  <a:lnTo>
                    <a:pt x="2213245" y="67927"/>
                  </a:lnTo>
                  <a:cubicBezTo>
                    <a:pt x="2179532" y="38579"/>
                    <a:pt x="2158606" y="19608"/>
                    <a:pt x="2158606" y="18100"/>
                  </a:cubicBezTo>
                  <a:cubicBezTo>
                    <a:pt x="2158606" y="15085"/>
                    <a:pt x="2196490" y="12617"/>
                    <a:pt x="2242791" y="12617"/>
                  </a:cubicBezTo>
                  <a:close/>
                  <a:moveTo>
                    <a:pt x="7777842" y="12616"/>
                  </a:moveTo>
                  <a:lnTo>
                    <a:pt x="7861387" y="12616"/>
                  </a:lnTo>
                  <a:lnTo>
                    <a:pt x="7974055" y="108274"/>
                  </a:lnTo>
                  <a:lnTo>
                    <a:pt x="7795874" y="108274"/>
                  </a:lnTo>
                  <a:lnTo>
                    <a:pt x="7767435" y="83673"/>
                  </a:lnTo>
                  <a:cubicBezTo>
                    <a:pt x="7727607" y="49054"/>
                    <a:pt x="7703536" y="27565"/>
                    <a:pt x="7701956" y="25009"/>
                  </a:cubicBezTo>
                  <a:cubicBezTo>
                    <a:pt x="7697273" y="17431"/>
                    <a:pt x="7726758" y="12616"/>
                    <a:pt x="7777842" y="12616"/>
                  </a:cubicBezTo>
                  <a:close/>
                  <a:moveTo>
                    <a:pt x="7498093" y="12616"/>
                  </a:moveTo>
                  <a:lnTo>
                    <a:pt x="7581291" y="12616"/>
                  </a:lnTo>
                  <a:lnTo>
                    <a:pt x="7695783" y="108274"/>
                  </a:lnTo>
                  <a:lnTo>
                    <a:pt x="7517019" y="108274"/>
                  </a:lnTo>
                  <a:lnTo>
                    <a:pt x="7492861" y="87569"/>
                  </a:lnTo>
                  <a:cubicBezTo>
                    <a:pt x="7450932" y="51314"/>
                    <a:pt x="7423932" y="27235"/>
                    <a:pt x="7421983" y="24082"/>
                  </a:cubicBezTo>
                  <a:cubicBezTo>
                    <a:pt x="7418043" y="17707"/>
                    <a:pt x="7451835" y="12616"/>
                    <a:pt x="7498093" y="12616"/>
                  </a:cubicBezTo>
                  <a:close/>
                  <a:moveTo>
                    <a:pt x="6670998" y="12616"/>
                  </a:moveTo>
                  <a:cubicBezTo>
                    <a:pt x="6740021" y="12616"/>
                    <a:pt x="6742531" y="3209"/>
                    <a:pt x="6854489" y="96644"/>
                  </a:cubicBezTo>
                  <a:lnTo>
                    <a:pt x="6868226" y="108274"/>
                  </a:lnTo>
                  <a:lnTo>
                    <a:pt x="6687702" y="108274"/>
                  </a:lnTo>
                  <a:lnTo>
                    <a:pt x="6645488" y="73196"/>
                  </a:lnTo>
                  <a:cubicBezTo>
                    <a:pt x="6609155" y="43369"/>
                    <a:pt x="6582009" y="17537"/>
                    <a:pt x="6585163" y="15791"/>
                  </a:cubicBezTo>
                  <a:cubicBezTo>
                    <a:pt x="6588316" y="14045"/>
                    <a:pt x="6626942" y="12616"/>
                    <a:pt x="6670998" y="12616"/>
                  </a:cubicBezTo>
                  <a:close/>
                  <a:moveTo>
                    <a:pt x="6391431" y="12616"/>
                  </a:moveTo>
                  <a:lnTo>
                    <a:pt x="6477139" y="12616"/>
                  </a:lnTo>
                  <a:lnTo>
                    <a:pt x="6590619" y="108274"/>
                  </a:lnTo>
                  <a:lnTo>
                    <a:pt x="6412676" y="108274"/>
                  </a:lnTo>
                  <a:lnTo>
                    <a:pt x="6406912" y="103310"/>
                  </a:lnTo>
                  <a:cubicBezTo>
                    <a:pt x="6363699" y="66033"/>
                    <a:pt x="6335619" y="41587"/>
                    <a:pt x="6330835" y="36951"/>
                  </a:cubicBezTo>
                  <a:cubicBezTo>
                    <a:pt x="6306010" y="12894"/>
                    <a:pt x="6306703" y="12616"/>
                    <a:pt x="6391431" y="12616"/>
                  </a:cubicBezTo>
                  <a:close/>
                  <a:moveTo>
                    <a:pt x="6116282" y="12616"/>
                  </a:moveTo>
                  <a:cubicBezTo>
                    <a:pt x="6189973" y="12616"/>
                    <a:pt x="6205445" y="16970"/>
                    <a:pt x="6240401" y="47541"/>
                  </a:cubicBezTo>
                  <a:cubicBezTo>
                    <a:pt x="6251383" y="57146"/>
                    <a:pt x="6268345" y="71592"/>
                    <a:pt x="6286826" y="87130"/>
                  </a:cubicBezTo>
                  <a:lnTo>
                    <a:pt x="6312280" y="108274"/>
                  </a:lnTo>
                  <a:lnTo>
                    <a:pt x="6132878" y="108274"/>
                  </a:lnTo>
                  <a:lnTo>
                    <a:pt x="6081527" y="63847"/>
                  </a:lnTo>
                  <a:cubicBezTo>
                    <a:pt x="6051027" y="37129"/>
                    <a:pt x="6032096" y="19774"/>
                    <a:pt x="6032096" y="18230"/>
                  </a:cubicBezTo>
                  <a:cubicBezTo>
                    <a:pt x="6032096" y="15142"/>
                    <a:pt x="6069980" y="12616"/>
                    <a:pt x="6116282" y="12616"/>
                  </a:cubicBezTo>
                  <a:close/>
                  <a:moveTo>
                    <a:pt x="5286281" y="12616"/>
                  </a:moveTo>
                  <a:cubicBezTo>
                    <a:pt x="5343011" y="12616"/>
                    <a:pt x="5351955" y="4027"/>
                    <a:pt x="5451961" y="83565"/>
                  </a:cubicBezTo>
                  <a:lnTo>
                    <a:pt x="5482096" y="108274"/>
                  </a:lnTo>
                  <a:lnTo>
                    <a:pt x="5308804" y="108274"/>
                  </a:lnTo>
                  <a:lnTo>
                    <a:pt x="5267668" y="72566"/>
                  </a:lnTo>
                  <a:cubicBezTo>
                    <a:pt x="5228681" y="38607"/>
                    <a:pt x="5206596" y="18959"/>
                    <a:pt x="5206596" y="18062"/>
                  </a:cubicBezTo>
                  <a:cubicBezTo>
                    <a:pt x="5206596" y="15067"/>
                    <a:pt x="5242454" y="12616"/>
                    <a:pt x="5286281" y="12616"/>
                  </a:cubicBezTo>
                  <a:close/>
                  <a:moveTo>
                    <a:pt x="11099270" y="12615"/>
                  </a:moveTo>
                  <a:cubicBezTo>
                    <a:pt x="11173490" y="12615"/>
                    <a:pt x="11181292" y="15678"/>
                    <a:pt x="11252931" y="72939"/>
                  </a:cubicBezTo>
                  <a:lnTo>
                    <a:pt x="11328402" y="133264"/>
                  </a:lnTo>
                  <a:lnTo>
                    <a:pt x="11321646" y="283459"/>
                  </a:lnTo>
                  <a:lnTo>
                    <a:pt x="11186337" y="167353"/>
                  </a:lnTo>
                  <a:lnTo>
                    <a:pt x="11186337" y="108274"/>
                  </a:lnTo>
                  <a:lnTo>
                    <a:pt x="11118003" y="108274"/>
                  </a:lnTo>
                  <a:lnTo>
                    <a:pt x="11110239" y="101545"/>
                  </a:lnTo>
                  <a:cubicBezTo>
                    <a:pt x="11055912" y="53943"/>
                    <a:pt x="11018090" y="19185"/>
                    <a:pt x="11018963" y="17267"/>
                  </a:cubicBezTo>
                  <a:cubicBezTo>
                    <a:pt x="11020127" y="14707"/>
                    <a:pt x="11056265" y="12615"/>
                    <a:pt x="11099270" y="12615"/>
                  </a:cubicBezTo>
                  <a:close/>
                  <a:moveTo>
                    <a:pt x="10544498" y="12615"/>
                  </a:moveTo>
                  <a:cubicBezTo>
                    <a:pt x="10603140" y="12615"/>
                    <a:pt x="10609817" y="2201"/>
                    <a:pt x="10695899" y="70703"/>
                  </a:cubicBezTo>
                  <a:lnTo>
                    <a:pt x="10741488" y="108274"/>
                  </a:lnTo>
                  <a:lnTo>
                    <a:pt x="10560826" y="108274"/>
                  </a:lnTo>
                  <a:lnTo>
                    <a:pt x="10528324" y="80865"/>
                  </a:lnTo>
                  <a:cubicBezTo>
                    <a:pt x="10485299" y="43948"/>
                    <a:pt x="10456346" y="17100"/>
                    <a:pt x="10458696" y="15790"/>
                  </a:cubicBezTo>
                  <a:cubicBezTo>
                    <a:pt x="10461831" y="14044"/>
                    <a:pt x="10500442" y="12615"/>
                    <a:pt x="10544498" y="12615"/>
                  </a:cubicBezTo>
                  <a:close/>
                  <a:moveTo>
                    <a:pt x="10267535" y="12615"/>
                  </a:moveTo>
                  <a:lnTo>
                    <a:pt x="10350074" y="12615"/>
                  </a:lnTo>
                  <a:lnTo>
                    <a:pt x="10463850" y="108274"/>
                  </a:lnTo>
                  <a:lnTo>
                    <a:pt x="10286244" y="108274"/>
                  </a:lnTo>
                  <a:lnTo>
                    <a:pt x="10280832" y="103617"/>
                  </a:lnTo>
                  <a:cubicBezTo>
                    <a:pt x="10221699" y="52401"/>
                    <a:pt x="10184996" y="19833"/>
                    <a:pt x="10184996" y="18276"/>
                  </a:cubicBezTo>
                  <a:cubicBezTo>
                    <a:pt x="10184996" y="15162"/>
                    <a:pt x="10222139" y="12615"/>
                    <a:pt x="10267535" y="12615"/>
                  </a:cubicBezTo>
                  <a:close/>
                  <a:moveTo>
                    <a:pt x="9989191" y="12615"/>
                  </a:moveTo>
                  <a:lnTo>
                    <a:pt x="10072787" y="12615"/>
                  </a:lnTo>
                  <a:lnTo>
                    <a:pt x="10185801" y="108274"/>
                  </a:lnTo>
                  <a:lnTo>
                    <a:pt x="10006320" y="108274"/>
                  </a:lnTo>
                  <a:lnTo>
                    <a:pt x="10004648" y="106861"/>
                  </a:lnTo>
                  <a:cubicBezTo>
                    <a:pt x="9946583" y="57312"/>
                    <a:pt x="9905596" y="20881"/>
                    <a:pt x="9905596" y="18467"/>
                  </a:cubicBezTo>
                  <a:cubicBezTo>
                    <a:pt x="9905596" y="15248"/>
                    <a:pt x="9943214" y="12615"/>
                    <a:pt x="9989191" y="12615"/>
                  </a:cubicBezTo>
                  <a:close/>
                  <a:moveTo>
                    <a:pt x="9160317" y="12615"/>
                  </a:moveTo>
                  <a:cubicBezTo>
                    <a:pt x="9240031" y="12615"/>
                    <a:pt x="9241147" y="13118"/>
                    <a:pt x="9336398" y="91990"/>
                  </a:cubicBezTo>
                  <a:lnTo>
                    <a:pt x="9355976" y="108274"/>
                  </a:lnTo>
                  <a:lnTo>
                    <a:pt x="9181627" y="108274"/>
                  </a:lnTo>
                  <a:lnTo>
                    <a:pt x="9155280" y="85420"/>
                  </a:lnTo>
                  <a:cubicBezTo>
                    <a:pt x="9106957" y="43330"/>
                    <a:pt x="9080096" y="19325"/>
                    <a:pt x="9080096" y="18017"/>
                  </a:cubicBezTo>
                  <a:cubicBezTo>
                    <a:pt x="9080096" y="15046"/>
                    <a:pt x="9116196" y="12615"/>
                    <a:pt x="9160317" y="12615"/>
                  </a:cubicBezTo>
                  <a:close/>
                  <a:moveTo>
                    <a:pt x="8883235" y="12615"/>
                  </a:moveTo>
                  <a:lnTo>
                    <a:pt x="8965774" y="12615"/>
                  </a:lnTo>
                  <a:lnTo>
                    <a:pt x="9079442" y="108274"/>
                  </a:lnTo>
                  <a:lnTo>
                    <a:pt x="8901859" y="108274"/>
                  </a:lnTo>
                  <a:lnTo>
                    <a:pt x="8887773" y="96141"/>
                  </a:lnTo>
                  <a:cubicBezTo>
                    <a:pt x="8834045" y="49528"/>
                    <a:pt x="8800696" y="19819"/>
                    <a:pt x="8800696" y="18265"/>
                  </a:cubicBezTo>
                  <a:cubicBezTo>
                    <a:pt x="8800696" y="15157"/>
                    <a:pt x="8837839" y="12615"/>
                    <a:pt x="8883235" y="12615"/>
                  </a:cubicBezTo>
                  <a:close/>
                  <a:moveTo>
                    <a:pt x="8052204" y="12615"/>
                  </a:moveTo>
                  <a:cubicBezTo>
                    <a:pt x="8124377" y="12615"/>
                    <a:pt x="8141999" y="16997"/>
                    <a:pt x="8226589" y="87665"/>
                  </a:cubicBezTo>
                  <a:lnTo>
                    <a:pt x="8250888" y="108274"/>
                  </a:lnTo>
                  <a:lnTo>
                    <a:pt x="8071772" y="108274"/>
                  </a:lnTo>
                  <a:lnTo>
                    <a:pt x="8031023" y="73067"/>
                  </a:lnTo>
                  <a:cubicBezTo>
                    <a:pt x="7993426" y="40177"/>
                    <a:pt x="7970381" y="19068"/>
                    <a:pt x="7970963" y="17676"/>
                  </a:cubicBezTo>
                  <a:cubicBezTo>
                    <a:pt x="7972127" y="14893"/>
                    <a:pt x="8008685" y="12615"/>
                    <a:pt x="8052204" y="12615"/>
                  </a:cubicBezTo>
                  <a:close/>
                  <a:moveTo>
                    <a:pt x="11320588" y="12614"/>
                  </a:moveTo>
                  <a:cubicBezTo>
                    <a:pt x="11331647" y="12614"/>
                    <a:pt x="11340696" y="21663"/>
                    <a:pt x="11340696" y="32722"/>
                  </a:cubicBezTo>
                  <a:cubicBezTo>
                    <a:pt x="11340696" y="55150"/>
                    <a:pt x="11313356" y="51244"/>
                    <a:pt x="11305507" y="27695"/>
                  </a:cubicBezTo>
                  <a:cubicBezTo>
                    <a:pt x="11302742" y="19401"/>
                    <a:pt x="11309528" y="12614"/>
                    <a:pt x="11320588" y="12614"/>
                  </a:cubicBezTo>
                  <a:close/>
                  <a:moveTo>
                    <a:pt x="2824262" y="10300"/>
                  </a:moveTo>
                  <a:cubicBezTo>
                    <a:pt x="2848925" y="7788"/>
                    <a:pt x="2867496" y="11625"/>
                    <a:pt x="2960044" y="84255"/>
                  </a:cubicBezTo>
                  <a:lnTo>
                    <a:pt x="2990084" y="108274"/>
                  </a:lnTo>
                  <a:lnTo>
                    <a:pt x="2815911" y="108274"/>
                  </a:lnTo>
                  <a:lnTo>
                    <a:pt x="2796764" y="92057"/>
                  </a:lnTo>
                  <a:cubicBezTo>
                    <a:pt x="2772607" y="71641"/>
                    <a:pt x="2756966" y="58528"/>
                    <a:pt x="2752184" y="54712"/>
                  </a:cubicBezTo>
                  <a:cubicBezTo>
                    <a:pt x="2733056" y="39447"/>
                    <a:pt x="2717404" y="23730"/>
                    <a:pt x="2717404" y="19787"/>
                  </a:cubicBezTo>
                  <a:cubicBezTo>
                    <a:pt x="2717404" y="15843"/>
                    <a:pt x="2752490" y="12617"/>
                    <a:pt x="2795366" y="12617"/>
                  </a:cubicBezTo>
                  <a:cubicBezTo>
                    <a:pt x="2807506" y="12617"/>
                    <a:pt x="2816208" y="11120"/>
                    <a:pt x="2824262" y="10300"/>
                  </a:cubicBezTo>
                  <a:close/>
                  <a:moveTo>
                    <a:pt x="4178479" y="6377"/>
                  </a:moveTo>
                  <a:cubicBezTo>
                    <a:pt x="4218041" y="6180"/>
                    <a:pt x="4258985" y="9397"/>
                    <a:pt x="4267798" y="16196"/>
                  </a:cubicBezTo>
                  <a:cubicBezTo>
                    <a:pt x="4279720" y="25396"/>
                    <a:pt x="4302393" y="44114"/>
                    <a:pt x="4354117" y="87814"/>
                  </a:cubicBezTo>
                  <a:lnTo>
                    <a:pt x="4378282" y="108274"/>
                  </a:lnTo>
                  <a:lnTo>
                    <a:pt x="4197382" y="108274"/>
                  </a:lnTo>
                  <a:lnTo>
                    <a:pt x="4160060" y="75828"/>
                  </a:lnTo>
                  <a:cubicBezTo>
                    <a:pt x="4115729" y="36923"/>
                    <a:pt x="4096609" y="18836"/>
                    <a:pt x="4097464" y="17047"/>
                  </a:cubicBezTo>
                  <a:cubicBezTo>
                    <a:pt x="4100741" y="10187"/>
                    <a:pt x="4138919" y="6575"/>
                    <a:pt x="4178479" y="6377"/>
                  </a:cubicBezTo>
                  <a:close/>
                  <a:moveTo>
                    <a:pt x="5876788" y="4704"/>
                  </a:moveTo>
                  <a:cubicBezTo>
                    <a:pt x="5909190" y="4628"/>
                    <a:pt x="5923323" y="10965"/>
                    <a:pt x="5944399" y="28948"/>
                  </a:cubicBezTo>
                  <a:cubicBezTo>
                    <a:pt x="5948930" y="32814"/>
                    <a:pt x="5960901" y="42980"/>
                    <a:pt x="5978645" y="58033"/>
                  </a:cubicBezTo>
                  <a:lnTo>
                    <a:pt x="6037897" y="108274"/>
                  </a:lnTo>
                  <a:lnTo>
                    <a:pt x="5862315" y="108274"/>
                  </a:lnTo>
                  <a:lnTo>
                    <a:pt x="5839669" y="88575"/>
                  </a:lnTo>
                  <a:cubicBezTo>
                    <a:pt x="5787520" y="43032"/>
                    <a:pt x="5760650" y="18757"/>
                    <a:pt x="5761163" y="17558"/>
                  </a:cubicBezTo>
                  <a:cubicBezTo>
                    <a:pt x="5762327" y="14840"/>
                    <a:pt x="5796617" y="9964"/>
                    <a:pt x="5837363" y="6723"/>
                  </a:cubicBezTo>
                  <a:cubicBezTo>
                    <a:pt x="5853157" y="5467"/>
                    <a:pt x="5865987" y="4729"/>
                    <a:pt x="5876788" y="4704"/>
                  </a:cubicBezTo>
                  <a:close/>
                  <a:moveTo>
                    <a:pt x="4806547" y="1194"/>
                  </a:moveTo>
                  <a:lnTo>
                    <a:pt x="4931931" y="108274"/>
                  </a:lnTo>
                  <a:lnTo>
                    <a:pt x="4749785" y="108274"/>
                  </a:lnTo>
                  <a:lnTo>
                    <a:pt x="4716790" y="80154"/>
                  </a:lnTo>
                  <a:cubicBezTo>
                    <a:pt x="4675245" y="44248"/>
                    <a:pt x="4647797" y="19388"/>
                    <a:pt x="4647797" y="17112"/>
                  </a:cubicBezTo>
                  <a:cubicBezTo>
                    <a:pt x="4647797" y="14640"/>
                    <a:pt x="4683515" y="10047"/>
                    <a:pt x="4727172" y="6906"/>
                  </a:cubicBezTo>
                  <a:close/>
                  <a:moveTo>
                    <a:pt x="755256" y="1001"/>
                  </a:moveTo>
                  <a:lnTo>
                    <a:pt x="941496" y="12618"/>
                  </a:lnTo>
                  <a:lnTo>
                    <a:pt x="1055390" y="108274"/>
                  </a:lnTo>
                  <a:lnTo>
                    <a:pt x="877426" y="108274"/>
                  </a:lnTo>
                  <a:lnTo>
                    <a:pt x="846112" y="81310"/>
                  </a:lnTo>
                  <a:cubicBezTo>
                    <a:pt x="831870" y="68974"/>
                    <a:pt x="820264" y="58835"/>
                    <a:pt x="812406" y="51844"/>
                  </a:cubicBezTo>
                  <a:close/>
                  <a:moveTo>
                    <a:pt x="5632047" y="589"/>
                  </a:moveTo>
                  <a:lnTo>
                    <a:pt x="5759675" y="108274"/>
                  </a:lnTo>
                  <a:lnTo>
                    <a:pt x="5582639" y="108274"/>
                  </a:lnTo>
                  <a:lnTo>
                    <a:pt x="5547303" y="78222"/>
                  </a:lnTo>
                  <a:cubicBezTo>
                    <a:pt x="5494900" y="33394"/>
                    <a:pt x="5480625" y="19652"/>
                    <a:pt x="5481764" y="17191"/>
                  </a:cubicBezTo>
                  <a:cubicBezTo>
                    <a:pt x="5482927" y="14675"/>
                    <a:pt x="5517217" y="9910"/>
                    <a:pt x="5557965" y="6602"/>
                  </a:cubicBezTo>
                  <a:close/>
                  <a:moveTo>
                    <a:pt x="9505546" y="515"/>
                  </a:moveTo>
                  <a:lnTo>
                    <a:pt x="9613496" y="91195"/>
                  </a:lnTo>
                  <a:lnTo>
                    <a:pt x="9633797" y="108274"/>
                  </a:lnTo>
                  <a:lnTo>
                    <a:pt x="9455009" y="108274"/>
                  </a:lnTo>
                  <a:lnTo>
                    <a:pt x="9437361" y="92989"/>
                  </a:lnTo>
                  <a:cubicBezTo>
                    <a:pt x="9380349" y="43207"/>
                    <a:pt x="9354316" y="19045"/>
                    <a:pt x="9355263" y="17058"/>
                  </a:cubicBezTo>
                  <a:cubicBezTo>
                    <a:pt x="9356427" y="14614"/>
                    <a:pt x="9390717" y="9892"/>
                    <a:pt x="9431463" y="6565"/>
                  </a:cubicBezTo>
                  <a:close/>
                  <a:moveTo>
                    <a:pt x="7295746" y="502"/>
                  </a:moveTo>
                  <a:lnTo>
                    <a:pt x="7422422" y="108274"/>
                  </a:lnTo>
                  <a:lnTo>
                    <a:pt x="7242486" y="108274"/>
                  </a:lnTo>
                  <a:lnTo>
                    <a:pt x="7199332" y="71162"/>
                  </a:lnTo>
                  <a:cubicBezTo>
                    <a:pt x="7183116" y="57187"/>
                    <a:pt x="7168636" y="44675"/>
                    <a:pt x="7156046" y="33758"/>
                  </a:cubicBezTo>
                  <a:lnTo>
                    <a:pt x="7117946" y="719"/>
                  </a:lnTo>
                  <a:close/>
                  <a:moveTo>
                    <a:pt x="10889846" y="490"/>
                  </a:moveTo>
                  <a:lnTo>
                    <a:pt x="11016476" y="108274"/>
                  </a:lnTo>
                  <a:lnTo>
                    <a:pt x="10839716" y="108274"/>
                  </a:lnTo>
                  <a:lnTo>
                    <a:pt x="10792162" y="66976"/>
                  </a:lnTo>
                  <a:cubicBezTo>
                    <a:pt x="10759169" y="37913"/>
                    <a:pt x="10738981" y="19167"/>
                    <a:pt x="10739563" y="17754"/>
                  </a:cubicBezTo>
                  <a:cubicBezTo>
                    <a:pt x="10740727" y="14927"/>
                    <a:pt x="10775017" y="9887"/>
                    <a:pt x="10815763" y="6552"/>
                  </a:cubicBezTo>
                  <a:close/>
                  <a:moveTo>
                    <a:pt x="374256" y="442"/>
                  </a:moveTo>
                  <a:lnTo>
                    <a:pt x="502034" y="108274"/>
                  </a:lnTo>
                  <a:lnTo>
                    <a:pt x="322740" y="108274"/>
                  </a:lnTo>
                  <a:lnTo>
                    <a:pt x="276676" y="68042"/>
                  </a:lnTo>
                  <a:cubicBezTo>
                    <a:pt x="247641" y="42146"/>
                    <a:pt x="229559" y="24763"/>
                    <a:pt x="229439" y="22143"/>
                  </a:cubicBezTo>
                  <a:cubicBezTo>
                    <a:pt x="229200" y="16904"/>
                    <a:pt x="261685" y="9878"/>
                    <a:pt x="301631" y="6530"/>
                  </a:cubicBezTo>
                  <a:close/>
                  <a:moveTo>
                    <a:pt x="3244455" y="277"/>
                  </a:moveTo>
                  <a:lnTo>
                    <a:pt x="3422255" y="503"/>
                  </a:lnTo>
                  <a:lnTo>
                    <a:pt x="3548871" y="108274"/>
                  </a:lnTo>
                  <a:lnTo>
                    <a:pt x="3369471" y="108274"/>
                  </a:lnTo>
                  <a:lnTo>
                    <a:pt x="3339403" y="82430"/>
                  </a:lnTo>
                  <a:cubicBezTo>
                    <a:pt x="3327098" y="71835"/>
                    <a:pt x="3316533" y="62717"/>
                    <a:pt x="3307955" y="55286"/>
                  </a:cubicBezTo>
                  <a:close/>
                  <a:moveTo>
                    <a:pt x="8502246" y="275"/>
                  </a:moveTo>
                  <a:lnTo>
                    <a:pt x="8687086" y="12615"/>
                  </a:lnTo>
                  <a:lnTo>
                    <a:pt x="8801753" y="108274"/>
                  </a:lnTo>
                  <a:lnTo>
                    <a:pt x="8627327" y="108274"/>
                  </a:lnTo>
                  <a:lnTo>
                    <a:pt x="8621058" y="102911"/>
                  </a:lnTo>
                  <a:cubicBezTo>
                    <a:pt x="8592506" y="78467"/>
                    <a:pt x="8573122" y="61831"/>
                    <a:pt x="8565746" y="55425"/>
                  </a:cubicBezTo>
                  <a:close/>
                  <a:moveTo>
                    <a:pt x="2037955" y="262"/>
                  </a:moveTo>
                  <a:lnTo>
                    <a:pt x="2164609" y="108274"/>
                  </a:lnTo>
                  <a:lnTo>
                    <a:pt x="1983994" y="108274"/>
                  </a:lnTo>
                  <a:lnTo>
                    <a:pt x="1967835" y="94499"/>
                  </a:lnTo>
                  <a:cubicBezTo>
                    <a:pt x="1923761" y="56893"/>
                    <a:pt x="1896115" y="33196"/>
                    <a:pt x="1892258" y="29677"/>
                  </a:cubicBezTo>
                  <a:cubicBezTo>
                    <a:pt x="1876376" y="15185"/>
                    <a:pt x="1885936" y="11687"/>
                    <a:pt x="1955760" y="6439"/>
                  </a:cubicBezTo>
                  <a:close/>
                  <a:moveTo>
                    <a:pt x="3142855" y="191"/>
                  </a:moveTo>
                  <a:lnTo>
                    <a:pt x="3270139" y="108274"/>
                  </a:lnTo>
                  <a:lnTo>
                    <a:pt x="3093452" y="108274"/>
                  </a:lnTo>
                  <a:lnTo>
                    <a:pt x="3042137" y="63591"/>
                  </a:lnTo>
                  <a:cubicBezTo>
                    <a:pt x="3007287" y="32921"/>
                    <a:pt x="2992089" y="18720"/>
                    <a:pt x="2992572" y="17585"/>
                  </a:cubicBezTo>
                  <a:cubicBezTo>
                    <a:pt x="2993736" y="14853"/>
                    <a:pt x="3028026" y="9821"/>
                    <a:pt x="3068772" y="6404"/>
                  </a:cubicBezTo>
                  <a:close/>
                  <a:moveTo>
                    <a:pt x="1758560" y="172"/>
                  </a:moveTo>
                  <a:lnTo>
                    <a:pt x="1860157" y="85363"/>
                  </a:lnTo>
                  <a:lnTo>
                    <a:pt x="1887377" y="108274"/>
                  </a:lnTo>
                  <a:lnTo>
                    <a:pt x="1708927" y="108274"/>
                  </a:lnTo>
                  <a:lnTo>
                    <a:pt x="1687351" y="89572"/>
                  </a:lnTo>
                  <a:cubicBezTo>
                    <a:pt x="1638019" y="46412"/>
                    <a:pt x="1607690" y="18942"/>
                    <a:pt x="1608273" y="17578"/>
                  </a:cubicBezTo>
                  <a:cubicBezTo>
                    <a:pt x="1609436" y="14850"/>
                    <a:pt x="1643727" y="9818"/>
                    <a:pt x="1684474" y="6395"/>
                  </a:cubicBezTo>
                  <a:close/>
                  <a:moveTo>
                    <a:pt x="653656" y="42"/>
                  </a:moveTo>
                  <a:lnTo>
                    <a:pt x="774306" y="103478"/>
                  </a:lnTo>
                  <a:lnTo>
                    <a:pt x="779923" y="108274"/>
                  </a:lnTo>
                  <a:lnTo>
                    <a:pt x="605181" y="108274"/>
                  </a:lnTo>
                  <a:lnTo>
                    <a:pt x="591701" y="96559"/>
                  </a:lnTo>
                  <a:cubicBezTo>
                    <a:pt x="536756" y="48563"/>
                    <a:pt x="502944" y="18431"/>
                    <a:pt x="503373" y="17452"/>
                  </a:cubicBezTo>
                  <a:cubicBezTo>
                    <a:pt x="504537" y="14793"/>
                    <a:pt x="538827" y="9788"/>
                    <a:pt x="579573" y="6330"/>
                  </a:cubicBezTo>
                  <a:close/>
                  <a:moveTo>
                    <a:pt x="7016346" y="40"/>
                  </a:moveTo>
                  <a:lnTo>
                    <a:pt x="7131967" y="98403"/>
                  </a:lnTo>
                  <a:lnTo>
                    <a:pt x="7143587" y="108274"/>
                  </a:lnTo>
                  <a:lnTo>
                    <a:pt x="6967434" y="108274"/>
                  </a:lnTo>
                  <a:lnTo>
                    <a:pt x="6937091" y="81864"/>
                  </a:lnTo>
                  <a:cubicBezTo>
                    <a:pt x="6892425" y="42731"/>
                    <a:pt x="6865628" y="18625"/>
                    <a:pt x="6866063" y="17600"/>
                  </a:cubicBezTo>
                  <a:cubicBezTo>
                    <a:pt x="6867227" y="14859"/>
                    <a:pt x="6901517" y="9786"/>
                    <a:pt x="6942263" y="6328"/>
                  </a:cubicBezTo>
                  <a:close/>
                  <a:moveTo>
                    <a:pt x="9784946" y="39"/>
                  </a:moveTo>
                  <a:lnTo>
                    <a:pt x="9899753" y="98402"/>
                  </a:lnTo>
                  <a:lnTo>
                    <a:pt x="9911323" y="108274"/>
                  </a:lnTo>
                  <a:lnTo>
                    <a:pt x="9731879" y="108274"/>
                  </a:lnTo>
                  <a:lnTo>
                    <a:pt x="9717137" y="95706"/>
                  </a:lnTo>
                  <a:cubicBezTo>
                    <a:pt x="9667864" y="53669"/>
                    <a:pt x="9637042" y="27289"/>
                    <a:pt x="9632999" y="23647"/>
                  </a:cubicBezTo>
                  <a:cubicBezTo>
                    <a:pt x="9625868" y="17223"/>
                    <a:pt x="9655044" y="9989"/>
                    <a:pt x="9702849" y="6327"/>
                  </a:cubicBezTo>
                  <a:close/>
                  <a:moveTo>
                    <a:pt x="4527147" y="19"/>
                  </a:moveTo>
                  <a:lnTo>
                    <a:pt x="4654399" y="108274"/>
                  </a:lnTo>
                  <a:lnTo>
                    <a:pt x="4477840" y="108274"/>
                  </a:lnTo>
                  <a:lnTo>
                    <a:pt x="4444565" y="79201"/>
                  </a:lnTo>
                  <a:cubicBezTo>
                    <a:pt x="4401720" y="41470"/>
                    <a:pt x="4376334" y="18383"/>
                    <a:pt x="4376864" y="17228"/>
                  </a:cubicBezTo>
                  <a:cubicBezTo>
                    <a:pt x="4378028" y="14692"/>
                    <a:pt x="4412318" y="9782"/>
                    <a:pt x="4453064" y="6318"/>
                  </a:cubicBezTo>
                  <a:close/>
                  <a:moveTo>
                    <a:pt x="8400646" y="0"/>
                  </a:moveTo>
                  <a:lnTo>
                    <a:pt x="8527888" y="108274"/>
                  </a:lnTo>
                  <a:lnTo>
                    <a:pt x="8351068" y="108274"/>
                  </a:lnTo>
                  <a:lnTo>
                    <a:pt x="8298407" y="62402"/>
                  </a:lnTo>
                  <a:cubicBezTo>
                    <a:pt x="8264114" y="32179"/>
                    <a:pt x="8249844" y="18711"/>
                    <a:pt x="8250363" y="17510"/>
                  </a:cubicBezTo>
                  <a:cubicBezTo>
                    <a:pt x="8251527" y="14818"/>
                    <a:pt x="8285817" y="9777"/>
                    <a:pt x="8326563" y="6307"/>
                  </a:cubicBezTo>
                  <a:close/>
                </a:path>
              </a:pathLst>
            </a:custGeom>
            <a:gradFill>
              <a:gsLst>
                <a:gs pos="99000">
                  <a:schemeClr val="accent1">
                    <a:lumMod val="65000"/>
                  </a:schemeClr>
                </a:gs>
                <a:gs pos="0">
                  <a:schemeClr val="accent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580571" y="406048"/>
              <a:ext cx="11030858" cy="6045906"/>
            </a:xfrm>
            <a:prstGeom prst="rect">
              <a:avLst/>
            </a:prstGeom>
            <a:solidFill>
              <a:schemeClr val="bg2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7715250" algn="l"/>
                </a:tabLst>
              </a:pPr>
              <a:endParaRPr lang="zh-CN" altLang="en-US" dirty="0"/>
            </a:p>
          </p:txBody>
        </p:sp>
      </p:grpSp>
      <p:sp>
        <p:nvSpPr>
          <p:cNvPr id="12" name="椭圆 11"/>
          <p:cNvSpPr/>
          <p:nvPr userDrawn="1"/>
        </p:nvSpPr>
        <p:spPr>
          <a:xfrm>
            <a:off x="7766403" y="1364206"/>
            <a:ext cx="3433201" cy="3434535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954" y="4660491"/>
            <a:ext cx="11366091" cy="18354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646" y="1994855"/>
            <a:ext cx="2794902" cy="4171769"/>
          </a:xfrm>
          <a:prstGeom prst="rect">
            <a:avLst/>
          </a:prstGeom>
          <a:effectLst>
            <a:outerShdw blurRad="381000" dist="127000" dir="2700000" algn="tl" rotWithShape="0">
              <a:prstClr val="black">
                <a:alpha val="30000"/>
              </a:prst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二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299812" y="228601"/>
            <a:ext cx="11592378" cy="6400800"/>
            <a:chOff x="425092" y="297774"/>
            <a:chExt cx="11341817" cy="6262453"/>
          </a:xfrm>
        </p:grpSpPr>
        <p:sp>
          <p:nvSpPr>
            <p:cNvPr id="9" name="矩形 8"/>
            <p:cNvSpPr/>
            <p:nvPr userDrawn="1"/>
          </p:nvSpPr>
          <p:spPr>
            <a:xfrm>
              <a:off x="444000" y="315000"/>
              <a:ext cx="11304000" cy="622800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 userDrawn="1"/>
          </p:nvSpPr>
          <p:spPr>
            <a:xfrm>
              <a:off x="425092" y="297774"/>
              <a:ext cx="11341817" cy="6262453"/>
            </a:xfrm>
            <a:custGeom>
              <a:avLst/>
              <a:gdLst>
                <a:gd name="connsiteX0" fmla="*/ 10761333 w 11341817"/>
                <a:gd name="connsiteY0" fmla="*/ 6154180 h 6262453"/>
                <a:gd name="connsiteX1" fmla="*/ 10939153 w 11341817"/>
                <a:gd name="connsiteY1" fmla="*/ 6154180 h 6262453"/>
                <a:gd name="connsiteX2" fmla="*/ 11041998 w 11341817"/>
                <a:gd name="connsiteY2" fmla="*/ 6241962 h 6262453"/>
                <a:gd name="connsiteX3" fmla="*/ 10888693 w 11341817"/>
                <a:gd name="connsiteY3" fmla="*/ 6262054 h 6262453"/>
                <a:gd name="connsiteX4" fmla="*/ 10485236 w 11341817"/>
                <a:gd name="connsiteY4" fmla="*/ 6154180 h 6262453"/>
                <a:gd name="connsiteX5" fmla="*/ 10663371 w 11341817"/>
                <a:gd name="connsiteY5" fmla="*/ 6154180 h 6262453"/>
                <a:gd name="connsiteX6" fmla="*/ 10697296 w 11341817"/>
                <a:gd name="connsiteY6" fmla="*/ 6184016 h 6262453"/>
                <a:gd name="connsiteX7" fmla="*/ 10760729 w 11341817"/>
                <a:gd name="connsiteY7" fmla="*/ 6243812 h 6262453"/>
                <a:gd name="connsiteX8" fmla="*/ 10692165 w 11341817"/>
                <a:gd name="connsiteY8" fmla="*/ 6261012 h 6262453"/>
                <a:gd name="connsiteX9" fmla="*/ 10535532 w 11341817"/>
                <a:gd name="connsiteY9" fmla="*/ 6196390 h 6262453"/>
                <a:gd name="connsiteX10" fmla="*/ 10207357 w 11341817"/>
                <a:gd name="connsiteY10" fmla="*/ 6154180 h 6262453"/>
                <a:gd name="connsiteX11" fmla="*/ 10387017 w 11341817"/>
                <a:gd name="connsiteY11" fmla="*/ 6154180 h 6262453"/>
                <a:gd name="connsiteX12" fmla="*/ 10489981 w 11341817"/>
                <a:gd name="connsiteY12" fmla="*/ 6241962 h 6262453"/>
                <a:gd name="connsiteX13" fmla="*/ 10318346 w 11341817"/>
                <a:gd name="connsiteY13" fmla="*/ 6248662 h 6262453"/>
                <a:gd name="connsiteX14" fmla="*/ 9931288 w 11341817"/>
                <a:gd name="connsiteY14" fmla="*/ 6154180 h 6262453"/>
                <a:gd name="connsiteX15" fmla="*/ 10112586 w 11341817"/>
                <a:gd name="connsiteY15" fmla="*/ 6154180 h 6262453"/>
                <a:gd name="connsiteX16" fmla="*/ 10215868 w 11341817"/>
                <a:gd name="connsiteY16" fmla="*/ 6241962 h 6262453"/>
                <a:gd name="connsiteX17" fmla="*/ 10058763 w 11341817"/>
                <a:gd name="connsiteY17" fmla="*/ 6262155 h 6262453"/>
                <a:gd name="connsiteX18" fmla="*/ 9934555 w 11341817"/>
                <a:gd name="connsiteY18" fmla="*/ 6156950 h 6262453"/>
                <a:gd name="connsiteX19" fmla="*/ 9653312 w 11341817"/>
                <a:gd name="connsiteY19" fmla="*/ 6154180 h 6262453"/>
                <a:gd name="connsiteX20" fmla="*/ 9833833 w 11341817"/>
                <a:gd name="connsiteY20" fmla="*/ 6154180 h 6262453"/>
                <a:gd name="connsiteX21" fmla="*/ 9936660 w 11341817"/>
                <a:gd name="connsiteY21" fmla="*/ 6241962 h 6262453"/>
                <a:gd name="connsiteX22" fmla="*/ 9778500 w 11341817"/>
                <a:gd name="connsiteY22" fmla="*/ 6262175 h 6262453"/>
                <a:gd name="connsiteX23" fmla="*/ 9376083 w 11341817"/>
                <a:gd name="connsiteY23" fmla="*/ 6154180 h 6262453"/>
                <a:gd name="connsiteX24" fmla="*/ 9559626 w 11341817"/>
                <a:gd name="connsiteY24" fmla="*/ 6154180 h 6262453"/>
                <a:gd name="connsiteX25" fmla="*/ 9576285 w 11341817"/>
                <a:gd name="connsiteY25" fmla="*/ 6168364 h 6262453"/>
                <a:gd name="connsiteX26" fmla="*/ 9657230 w 11341817"/>
                <a:gd name="connsiteY26" fmla="*/ 6245137 h 6262453"/>
                <a:gd name="connsiteX27" fmla="*/ 9582168 w 11341817"/>
                <a:gd name="connsiteY27" fmla="*/ 6261012 h 6262453"/>
                <a:gd name="connsiteX28" fmla="*/ 9500042 w 11341817"/>
                <a:gd name="connsiteY28" fmla="*/ 6261012 h 6262453"/>
                <a:gd name="connsiteX29" fmla="*/ 9102731 w 11341817"/>
                <a:gd name="connsiteY29" fmla="*/ 6154180 h 6262453"/>
                <a:gd name="connsiteX30" fmla="*/ 9281865 w 11341817"/>
                <a:gd name="connsiteY30" fmla="*/ 6154180 h 6262453"/>
                <a:gd name="connsiteX31" fmla="*/ 9385341 w 11341817"/>
                <a:gd name="connsiteY31" fmla="*/ 6241962 h 6262453"/>
                <a:gd name="connsiteX32" fmla="*/ 9213446 w 11341817"/>
                <a:gd name="connsiteY32" fmla="*/ 6248710 h 6262453"/>
                <a:gd name="connsiteX33" fmla="*/ 9142719 w 11341817"/>
                <a:gd name="connsiteY33" fmla="*/ 6188186 h 6262453"/>
                <a:gd name="connsiteX34" fmla="*/ 8823576 w 11341817"/>
                <a:gd name="connsiteY34" fmla="*/ 6154180 h 6262453"/>
                <a:gd name="connsiteX35" fmla="*/ 9002762 w 11341817"/>
                <a:gd name="connsiteY35" fmla="*/ 6154180 h 6262453"/>
                <a:gd name="connsiteX36" fmla="*/ 9105778 w 11341817"/>
                <a:gd name="connsiteY36" fmla="*/ 6241962 h 6262453"/>
                <a:gd name="connsiteX37" fmla="*/ 8934046 w 11341817"/>
                <a:gd name="connsiteY37" fmla="*/ 6248489 h 6262453"/>
                <a:gd name="connsiteX38" fmla="*/ 8548322 w 11341817"/>
                <a:gd name="connsiteY38" fmla="*/ 6154180 h 6262453"/>
                <a:gd name="connsiteX39" fmla="*/ 8726314 w 11341817"/>
                <a:gd name="connsiteY39" fmla="*/ 6154180 h 6262453"/>
                <a:gd name="connsiteX40" fmla="*/ 8829896 w 11341817"/>
                <a:gd name="connsiteY40" fmla="*/ 6241962 h 6262453"/>
                <a:gd name="connsiteX41" fmla="*/ 8674147 w 11341817"/>
                <a:gd name="connsiteY41" fmla="*/ 6262162 h 6262453"/>
                <a:gd name="connsiteX42" fmla="*/ 8270084 w 11341817"/>
                <a:gd name="connsiteY42" fmla="*/ 6154180 h 6262453"/>
                <a:gd name="connsiteX43" fmla="*/ 8449578 w 11341817"/>
                <a:gd name="connsiteY43" fmla="*/ 6154180 h 6262453"/>
                <a:gd name="connsiteX44" fmla="*/ 8552327 w 11341817"/>
                <a:gd name="connsiteY44" fmla="*/ 6241962 h 6262453"/>
                <a:gd name="connsiteX45" fmla="*/ 8396743 w 11341817"/>
                <a:gd name="connsiteY45" fmla="*/ 6262117 h 6262453"/>
                <a:gd name="connsiteX46" fmla="*/ 7994296 w 11341817"/>
                <a:gd name="connsiteY46" fmla="*/ 6154180 h 6262453"/>
                <a:gd name="connsiteX47" fmla="*/ 8173172 w 11341817"/>
                <a:gd name="connsiteY47" fmla="*/ 6154180 h 6262453"/>
                <a:gd name="connsiteX48" fmla="*/ 8187050 w 11341817"/>
                <a:gd name="connsiteY48" fmla="*/ 6166270 h 6262453"/>
                <a:gd name="connsiteX49" fmla="*/ 8253389 w 11341817"/>
                <a:gd name="connsiteY49" fmla="*/ 6227543 h 6262453"/>
                <a:gd name="connsiteX50" fmla="*/ 8283933 w 11341817"/>
                <a:gd name="connsiteY50" fmla="*/ 6261012 h 6262453"/>
                <a:gd name="connsiteX51" fmla="*/ 8204417 w 11341817"/>
                <a:gd name="connsiteY51" fmla="*/ 6261012 h 6262453"/>
                <a:gd name="connsiteX52" fmla="*/ 8050838 w 11341817"/>
                <a:gd name="connsiteY52" fmla="*/ 6200563 h 6262453"/>
                <a:gd name="connsiteX53" fmla="*/ 7718429 w 11341817"/>
                <a:gd name="connsiteY53" fmla="*/ 6154180 h 6262453"/>
                <a:gd name="connsiteX54" fmla="*/ 7893520 w 11341817"/>
                <a:gd name="connsiteY54" fmla="*/ 6154180 h 6262453"/>
                <a:gd name="connsiteX55" fmla="*/ 7924492 w 11341817"/>
                <a:gd name="connsiteY55" fmla="*/ 6181305 h 6262453"/>
                <a:gd name="connsiteX56" fmla="*/ 7992129 w 11341817"/>
                <a:gd name="connsiteY56" fmla="*/ 6243470 h 6262453"/>
                <a:gd name="connsiteX57" fmla="*/ 7915929 w 11341817"/>
                <a:gd name="connsiteY57" fmla="*/ 6254600 h 6262453"/>
                <a:gd name="connsiteX58" fmla="*/ 7751674 w 11341817"/>
                <a:gd name="connsiteY58" fmla="*/ 6182287 h 6262453"/>
                <a:gd name="connsiteX59" fmla="*/ 7439617 w 11341817"/>
                <a:gd name="connsiteY59" fmla="*/ 6154180 h 6262453"/>
                <a:gd name="connsiteX60" fmla="*/ 7620960 w 11341817"/>
                <a:gd name="connsiteY60" fmla="*/ 6154180 h 6262453"/>
                <a:gd name="connsiteX61" fmla="*/ 7725673 w 11341817"/>
                <a:gd name="connsiteY61" fmla="*/ 6241962 h 6262453"/>
                <a:gd name="connsiteX62" fmla="*/ 7549746 w 11341817"/>
                <a:gd name="connsiteY62" fmla="*/ 6248173 h 6262453"/>
                <a:gd name="connsiteX63" fmla="*/ 7165563 w 11341817"/>
                <a:gd name="connsiteY63" fmla="*/ 6154180 h 6262453"/>
                <a:gd name="connsiteX64" fmla="*/ 7344215 w 11341817"/>
                <a:gd name="connsiteY64" fmla="*/ 6154180 h 6262453"/>
                <a:gd name="connsiteX65" fmla="*/ 7447104 w 11341817"/>
                <a:gd name="connsiteY65" fmla="*/ 6241962 h 6262453"/>
                <a:gd name="connsiteX66" fmla="*/ 7287458 w 11341817"/>
                <a:gd name="connsiteY66" fmla="*/ 6262217 h 6262453"/>
                <a:gd name="connsiteX67" fmla="*/ 7233995 w 11341817"/>
                <a:gd name="connsiteY67" fmla="*/ 6213989 h 6262453"/>
                <a:gd name="connsiteX68" fmla="*/ 7176100 w 11341817"/>
                <a:gd name="connsiteY68" fmla="*/ 6163141 h 6262453"/>
                <a:gd name="connsiteX69" fmla="*/ 6885958 w 11341817"/>
                <a:gd name="connsiteY69" fmla="*/ 6154180 h 6262453"/>
                <a:gd name="connsiteX70" fmla="*/ 7066016 w 11341817"/>
                <a:gd name="connsiteY70" fmla="*/ 6154180 h 6262453"/>
                <a:gd name="connsiteX71" fmla="*/ 7075148 w 11341817"/>
                <a:gd name="connsiteY71" fmla="*/ 6162094 h 6262453"/>
                <a:gd name="connsiteX72" fmla="*/ 7111064 w 11341817"/>
                <a:gd name="connsiteY72" fmla="*/ 6194042 h 6262453"/>
                <a:gd name="connsiteX73" fmla="*/ 7168746 w 11341817"/>
                <a:gd name="connsiteY73" fmla="*/ 6247723 h 6262453"/>
                <a:gd name="connsiteX74" fmla="*/ 7011437 w 11341817"/>
                <a:gd name="connsiteY74" fmla="*/ 6261012 h 6262453"/>
                <a:gd name="connsiteX75" fmla="*/ 6612080 w 11341817"/>
                <a:gd name="connsiteY75" fmla="*/ 6154180 h 6262453"/>
                <a:gd name="connsiteX76" fmla="*/ 6789985 w 11341817"/>
                <a:gd name="connsiteY76" fmla="*/ 6154180 h 6262453"/>
                <a:gd name="connsiteX77" fmla="*/ 6829356 w 11341817"/>
                <a:gd name="connsiteY77" fmla="*/ 6188475 h 6262453"/>
                <a:gd name="connsiteX78" fmla="*/ 6887229 w 11341817"/>
                <a:gd name="connsiteY78" fmla="*/ 6243812 h 6262453"/>
                <a:gd name="connsiteX79" fmla="*/ 6818688 w 11341817"/>
                <a:gd name="connsiteY79" fmla="*/ 6261012 h 6262453"/>
                <a:gd name="connsiteX80" fmla="*/ 6674865 w 11341817"/>
                <a:gd name="connsiteY80" fmla="*/ 6207037 h 6262453"/>
                <a:gd name="connsiteX81" fmla="*/ 6636315 w 11341817"/>
                <a:gd name="connsiteY81" fmla="*/ 6174657 h 6262453"/>
                <a:gd name="connsiteX82" fmla="*/ 6334393 w 11341817"/>
                <a:gd name="connsiteY82" fmla="*/ 6154180 h 6262453"/>
                <a:gd name="connsiteX83" fmla="*/ 6513622 w 11341817"/>
                <a:gd name="connsiteY83" fmla="*/ 6154180 h 6262453"/>
                <a:gd name="connsiteX84" fmla="*/ 6616331 w 11341817"/>
                <a:gd name="connsiteY84" fmla="*/ 6241962 h 6262453"/>
                <a:gd name="connsiteX85" fmla="*/ 6444846 w 11341817"/>
                <a:gd name="connsiteY85" fmla="*/ 6248636 h 6262453"/>
                <a:gd name="connsiteX86" fmla="*/ 6057224 w 11341817"/>
                <a:gd name="connsiteY86" fmla="*/ 6154180 h 6262453"/>
                <a:gd name="connsiteX87" fmla="*/ 6237615 w 11341817"/>
                <a:gd name="connsiteY87" fmla="*/ 6154180 h 6262453"/>
                <a:gd name="connsiteX88" fmla="*/ 6242797 w 11341817"/>
                <a:gd name="connsiteY88" fmla="*/ 6158582 h 6262453"/>
                <a:gd name="connsiteX89" fmla="*/ 6305146 w 11341817"/>
                <a:gd name="connsiteY89" fmla="*/ 6213119 h 6262453"/>
                <a:gd name="connsiteX90" fmla="*/ 6343246 w 11341817"/>
                <a:gd name="connsiteY90" fmla="*/ 6248195 h 6262453"/>
                <a:gd name="connsiteX91" fmla="*/ 6182464 w 11341817"/>
                <a:gd name="connsiteY91" fmla="*/ 6261012 h 6262453"/>
                <a:gd name="connsiteX92" fmla="*/ 6059655 w 11341817"/>
                <a:gd name="connsiteY92" fmla="*/ 6156254 h 6262453"/>
                <a:gd name="connsiteX93" fmla="*/ 5781725 w 11341817"/>
                <a:gd name="connsiteY93" fmla="*/ 6154180 h 6262453"/>
                <a:gd name="connsiteX94" fmla="*/ 5959519 w 11341817"/>
                <a:gd name="connsiteY94" fmla="*/ 6154180 h 6262453"/>
                <a:gd name="connsiteX95" fmla="*/ 5968472 w 11341817"/>
                <a:gd name="connsiteY95" fmla="*/ 6161906 h 6262453"/>
                <a:gd name="connsiteX96" fmla="*/ 6006696 w 11341817"/>
                <a:gd name="connsiteY96" fmla="*/ 6195545 h 6262453"/>
                <a:gd name="connsiteX97" fmla="*/ 6063846 w 11341817"/>
                <a:gd name="connsiteY97" fmla="*/ 6247270 h 6262453"/>
                <a:gd name="connsiteX98" fmla="*/ 5906093 w 11341817"/>
                <a:gd name="connsiteY98" fmla="*/ 6261012 h 6262453"/>
                <a:gd name="connsiteX99" fmla="*/ 5506637 w 11341817"/>
                <a:gd name="connsiteY99" fmla="*/ 6154180 h 6262453"/>
                <a:gd name="connsiteX100" fmla="*/ 5682598 w 11341817"/>
                <a:gd name="connsiteY100" fmla="*/ 6154180 h 6262453"/>
                <a:gd name="connsiteX101" fmla="*/ 5692995 w 11341817"/>
                <a:gd name="connsiteY101" fmla="*/ 6163070 h 6262453"/>
                <a:gd name="connsiteX102" fmla="*/ 5743464 w 11341817"/>
                <a:gd name="connsiteY102" fmla="*/ 6206217 h 6262453"/>
                <a:gd name="connsiteX103" fmla="*/ 5790796 w 11341817"/>
                <a:gd name="connsiteY103" fmla="*/ 6253842 h 6262453"/>
                <a:gd name="connsiteX104" fmla="*/ 5712729 w 11341817"/>
                <a:gd name="connsiteY104" fmla="*/ 6261012 h 6262453"/>
                <a:gd name="connsiteX105" fmla="*/ 5519245 w 11341817"/>
                <a:gd name="connsiteY105" fmla="*/ 6164818 h 6262453"/>
                <a:gd name="connsiteX106" fmla="*/ 5229545 w 11341817"/>
                <a:gd name="connsiteY106" fmla="*/ 6154180 h 6262453"/>
                <a:gd name="connsiteX107" fmla="*/ 5405191 w 11341817"/>
                <a:gd name="connsiteY107" fmla="*/ 6154180 h 6262453"/>
                <a:gd name="connsiteX108" fmla="*/ 5406118 w 11341817"/>
                <a:gd name="connsiteY108" fmla="*/ 6154986 h 6262453"/>
                <a:gd name="connsiteX109" fmla="*/ 5502929 w 11341817"/>
                <a:gd name="connsiteY109" fmla="*/ 6243394 h 6262453"/>
                <a:gd name="connsiteX110" fmla="*/ 5426730 w 11341817"/>
                <a:gd name="connsiteY110" fmla="*/ 6254600 h 6262453"/>
                <a:gd name="connsiteX111" fmla="*/ 5262708 w 11341817"/>
                <a:gd name="connsiteY111" fmla="*/ 6182300 h 6262453"/>
                <a:gd name="connsiteX112" fmla="*/ 4950141 w 11341817"/>
                <a:gd name="connsiteY112" fmla="*/ 6154180 h 6262453"/>
                <a:gd name="connsiteX113" fmla="*/ 5129116 w 11341817"/>
                <a:gd name="connsiteY113" fmla="*/ 6154180 h 6262453"/>
                <a:gd name="connsiteX114" fmla="*/ 5232005 w 11341817"/>
                <a:gd name="connsiteY114" fmla="*/ 6241962 h 6262453"/>
                <a:gd name="connsiteX115" fmla="*/ 5060546 w 11341817"/>
                <a:gd name="connsiteY115" fmla="*/ 6248409 h 6262453"/>
                <a:gd name="connsiteX116" fmla="*/ 4674218 w 11341817"/>
                <a:gd name="connsiteY116" fmla="*/ 6154180 h 6262453"/>
                <a:gd name="connsiteX117" fmla="*/ 4854412 w 11341817"/>
                <a:gd name="connsiteY117" fmla="*/ 6154180 h 6262453"/>
                <a:gd name="connsiteX118" fmla="*/ 4957451 w 11341817"/>
                <a:gd name="connsiteY118" fmla="*/ 6241962 h 6262453"/>
                <a:gd name="connsiteX119" fmla="*/ 4801305 w 11341817"/>
                <a:gd name="connsiteY119" fmla="*/ 6262147 h 6262453"/>
                <a:gd name="connsiteX120" fmla="*/ 4395626 w 11341817"/>
                <a:gd name="connsiteY120" fmla="*/ 6154180 h 6262453"/>
                <a:gd name="connsiteX121" fmla="*/ 4573195 w 11341817"/>
                <a:gd name="connsiteY121" fmla="*/ 6154180 h 6262453"/>
                <a:gd name="connsiteX122" fmla="*/ 4596851 w 11341817"/>
                <a:gd name="connsiteY122" fmla="*/ 6174702 h 6262453"/>
                <a:gd name="connsiteX123" fmla="*/ 4680222 w 11341817"/>
                <a:gd name="connsiteY123" fmla="*/ 6249407 h 6262453"/>
                <a:gd name="connsiteX124" fmla="*/ 4604054 w 11341817"/>
                <a:gd name="connsiteY124" fmla="*/ 6261012 h 6262453"/>
                <a:gd name="connsiteX125" fmla="*/ 4520710 w 11341817"/>
                <a:gd name="connsiteY125" fmla="*/ 6261012 h 6262453"/>
                <a:gd name="connsiteX126" fmla="*/ 4119658 w 11341817"/>
                <a:gd name="connsiteY126" fmla="*/ 6154180 h 6262453"/>
                <a:gd name="connsiteX127" fmla="*/ 4302277 w 11341817"/>
                <a:gd name="connsiteY127" fmla="*/ 6154180 h 6262453"/>
                <a:gd name="connsiteX128" fmla="*/ 4314343 w 11341817"/>
                <a:gd name="connsiteY128" fmla="*/ 6164480 h 6262453"/>
                <a:gd name="connsiteX129" fmla="*/ 4399549 w 11341817"/>
                <a:gd name="connsiteY129" fmla="*/ 6245137 h 6262453"/>
                <a:gd name="connsiteX130" fmla="*/ 4325678 w 11341817"/>
                <a:gd name="connsiteY130" fmla="*/ 6261012 h 6262453"/>
                <a:gd name="connsiteX131" fmla="*/ 4244861 w 11341817"/>
                <a:gd name="connsiteY131" fmla="*/ 6261012 h 6262453"/>
                <a:gd name="connsiteX132" fmla="*/ 3843953 w 11341817"/>
                <a:gd name="connsiteY132" fmla="*/ 6154180 h 6262453"/>
                <a:gd name="connsiteX133" fmla="*/ 4024263 w 11341817"/>
                <a:gd name="connsiteY133" fmla="*/ 6154180 h 6262453"/>
                <a:gd name="connsiteX134" fmla="*/ 4127459 w 11341817"/>
                <a:gd name="connsiteY134" fmla="*/ 6241962 h 6262453"/>
                <a:gd name="connsiteX135" fmla="*/ 3955646 w 11341817"/>
                <a:gd name="connsiteY135" fmla="*/ 6248612 h 6262453"/>
                <a:gd name="connsiteX136" fmla="*/ 3566247 w 11341817"/>
                <a:gd name="connsiteY136" fmla="*/ 6154180 h 6262453"/>
                <a:gd name="connsiteX137" fmla="*/ 3746750 w 11341817"/>
                <a:gd name="connsiteY137" fmla="*/ 6154180 h 6262453"/>
                <a:gd name="connsiteX138" fmla="*/ 3767635 w 11341817"/>
                <a:gd name="connsiteY138" fmla="*/ 6172041 h 6262453"/>
                <a:gd name="connsiteX139" fmla="*/ 3815173 w 11341817"/>
                <a:gd name="connsiteY139" fmla="*/ 6213015 h 6262453"/>
                <a:gd name="connsiteX140" fmla="*/ 3854046 w 11341817"/>
                <a:gd name="connsiteY140" fmla="*/ 6247567 h 6262453"/>
                <a:gd name="connsiteX141" fmla="*/ 3676249 w 11341817"/>
                <a:gd name="connsiteY141" fmla="*/ 6248261 h 6262453"/>
                <a:gd name="connsiteX142" fmla="*/ 3290311 w 11341817"/>
                <a:gd name="connsiteY142" fmla="*/ 6154180 h 6262453"/>
                <a:gd name="connsiteX143" fmla="*/ 3470409 w 11341817"/>
                <a:gd name="connsiteY143" fmla="*/ 6154180 h 6262453"/>
                <a:gd name="connsiteX144" fmla="*/ 3574238 w 11341817"/>
                <a:gd name="connsiteY144" fmla="*/ 6241962 h 6262453"/>
                <a:gd name="connsiteX145" fmla="*/ 3416189 w 11341817"/>
                <a:gd name="connsiteY145" fmla="*/ 6262166 h 6262453"/>
                <a:gd name="connsiteX146" fmla="*/ 3298568 w 11341817"/>
                <a:gd name="connsiteY146" fmla="*/ 6161247 h 6262453"/>
                <a:gd name="connsiteX147" fmla="*/ 3012504 w 11341817"/>
                <a:gd name="connsiteY147" fmla="*/ 6154180 h 6262453"/>
                <a:gd name="connsiteX148" fmla="*/ 3191381 w 11341817"/>
                <a:gd name="connsiteY148" fmla="*/ 6154180 h 6262453"/>
                <a:gd name="connsiteX149" fmla="*/ 3294183 w 11341817"/>
                <a:gd name="connsiteY149" fmla="*/ 6241962 h 6262453"/>
                <a:gd name="connsiteX150" fmla="*/ 3138714 w 11341817"/>
                <a:gd name="connsiteY150" fmla="*/ 6262122 h 6262453"/>
                <a:gd name="connsiteX151" fmla="*/ 2739307 w 11341817"/>
                <a:gd name="connsiteY151" fmla="*/ 6154180 h 6262453"/>
                <a:gd name="connsiteX152" fmla="*/ 2917190 w 11341817"/>
                <a:gd name="connsiteY152" fmla="*/ 6154180 h 6262453"/>
                <a:gd name="connsiteX153" fmla="*/ 2962874 w 11341817"/>
                <a:gd name="connsiteY153" fmla="*/ 6194277 h 6262453"/>
                <a:gd name="connsiteX154" fmla="*/ 3015194 w 11341817"/>
                <a:gd name="connsiteY154" fmla="*/ 6245137 h 6262453"/>
                <a:gd name="connsiteX155" fmla="*/ 2936473 w 11341817"/>
                <a:gd name="connsiteY155" fmla="*/ 6254362 h 6262453"/>
                <a:gd name="connsiteX156" fmla="*/ 2742797 w 11341817"/>
                <a:gd name="connsiteY156" fmla="*/ 6157118 h 6262453"/>
                <a:gd name="connsiteX157" fmla="*/ 2460566 w 11341817"/>
                <a:gd name="connsiteY157" fmla="*/ 6154180 h 6262453"/>
                <a:gd name="connsiteX158" fmla="*/ 2640070 w 11341817"/>
                <a:gd name="connsiteY158" fmla="*/ 6154180 h 6262453"/>
                <a:gd name="connsiteX159" fmla="*/ 2742924 w 11341817"/>
                <a:gd name="connsiteY159" fmla="*/ 6241962 h 6262453"/>
                <a:gd name="connsiteX160" fmla="*/ 2571348 w 11341817"/>
                <a:gd name="connsiteY160" fmla="*/ 6248852 h 6262453"/>
                <a:gd name="connsiteX161" fmla="*/ 2183719 w 11341817"/>
                <a:gd name="connsiteY161" fmla="*/ 6154180 h 6262453"/>
                <a:gd name="connsiteX162" fmla="*/ 2361656 w 11341817"/>
                <a:gd name="connsiteY162" fmla="*/ 6154180 h 6262453"/>
                <a:gd name="connsiteX163" fmla="*/ 2386248 w 11341817"/>
                <a:gd name="connsiteY163" fmla="*/ 6175293 h 6262453"/>
                <a:gd name="connsiteX164" fmla="*/ 2431647 w 11341817"/>
                <a:gd name="connsiteY164" fmla="*/ 6214470 h 6262453"/>
                <a:gd name="connsiteX165" fmla="*/ 2469748 w 11341817"/>
                <a:gd name="connsiteY165" fmla="*/ 6247509 h 6262453"/>
                <a:gd name="connsiteX166" fmla="*/ 2309315 w 11341817"/>
                <a:gd name="connsiteY166" fmla="*/ 6261012 h 6262453"/>
                <a:gd name="connsiteX167" fmla="*/ 1905931 w 11341817"/>
                <a:gd name="connsiteY167" fmla="*/ 6154180 h 6262453"/>
                <a:gd name="connsiteX168" fmla="*/ 2087028 w 11341817"/>
                <a:gd name="connsiteY168" fmla="*/ 6154180 h 6262453"/>
                <a:gd name="connsiteX169" fmla="*/ 2190063 w 11341817"/>
                <a:gd name="connsiteY169" fmla="*/ 6241962 h 6262453"/>
                <a:gd name="connsiteX170" fmla="*/ 2032391 w 11341817"/>
                <a:gd name="connsiteY170" fmla="*/ 6262155 h 6262453"/>
                <a:gd name="connsiteX171" fmla="*/ 1628062 w 11341817"/>
                <a:gd name="connsiteY171" fmla="*/ 6154180 h 6262453"/>
                <a:gd name="connsiteX172" fmla="*/ 1812185 w 11341817"/>
                <a:gd name="connsiteY172" fmla="*/ 6154180 h 6262453"/>
                <a:gd name="connsiteX173" fmla="*/ 1818467 w 11341817"/>
                <a:gd name="connsiteY173" fmla="*/ 6159412 h 6262453"/>
                <a:gd name="connsiteX174" fmla="*/ 1835324 w 11341817"/>
                <a:gd name="connsiteY174" fmla="*/ 6261012 h 6262453"/>
                <a:gd name="connsiteX175" fmla="*/ 1753349 w 11341817"/>
                <a:gd name="connsiteY175" fmla="*/ 6261012 h 6262453"/>
                <a:gd name="connsiteX176" fmla="*/ 1352188 w 11341817"/>
                <a:gd name="connsiteY176" fmla="*/ 6154180 h 6262453"/>
                <a:gd name="connsiteX177" fmla="*/ 1532664 w 11341817"/>
                <a:gd name="connsiteY177" fmla="*/ 6154180 h 6262453"/>
                <a:gd name="connsiteX178" fmla="*/ 1546112 w 11341817"/>
                <a:gd name="connsiteY178" fmla="*/ 6165907 h 6262453"/>
                <a:gd name="connsiteX179" fmla="*/ 1629430 w 11341817"/>
                <a:gd name="connsiteY179" fmla="*/ 6243709 h 6262453"/>
                <a:gd name="connsiteX180" fmla="*/ 1560994 w 11341817"/>
                <a:gd name="connsiteY180" fmla="*/ 6261012 h 6262453"/>
                <a:gd name="connsiteX181" fmla="*/ 1385095 w 11341817"/>
                <a:gd name="connsiteY181" fmla="*/ 6181029 h 6262453"/>
                <a:gd name="connsiteX182" fmla="*/ 1076225 w 11341817"/>
                <a:gd name="connsiteY182" fmla="*/ 6154180 h 6262453"/>
                <a:gd name="connsiteX183" fmla="*/ 1256304 w 11341817"/>
                <a:gd name="connsiteY183" fmla="*/ 6154180 h 6262453"/>
                <a:gd name="connsiteX184" fmla="*/ 1359417 w 11341817"/>
                <a:gd name="connsiteY184" fmla="*/ 6241962 h 6262453"/>
                <a:gd name="connsiteX185" fmla="*/ 1187047 w 11341817"/>
                <a:gd name="connsiteY185" fmla="*/ 6248662 h 6262453"/>
                <a:gd name="connsiteX186" fmla="*/ 800076 w 11341817"/>
                <a:gd name="connsiteY186" fmla="*/ 6154180 h 6262453"/>
                <a:gd name="connsiteX187" fmla="*/ 980667 w 11341817"/>
                <a:gd name="connsiteY187" fmla="*/ 6154180 h 6262453"/>
                <a:gd name="connsiteX188" fmla="*/ 1085275 w 11341817"/>
                <a:gd name="connsiteY188" fmla="*/ 6241962 h 6262453"/>
                <a:gd name="connsiteX189" fmla="*/ 927145 w 11341817"/>
                <a:gd name="connsiteY189" fmla="*/ 6262162 h 6262453"/>
                <a:gd name="connsiteX190" fmla="*/ 522498 w 11341817"/>
                <a:gd name="connsiteY190" fmla="*/ 6154180 h 6262453"/>
                <a:gd name="connsiteX191" fmla="*/ 702231 w 11341817"/>
                <a:gd name="connsiteY191" fmla="*/ 6154180 h 6262453"/>
                <a:gd name="connsiteX192" fmla="*/ 805208 w 11341817"/>
                <a:gd name="connsiteY192" fmla="*/ 6241962 h 6262453"/>
                <a:gd name="connsiteX193" fmla="*/ 647978 w 11341817"/>
                <a:gd name="connsiteY193" fmla="*/ 6262157 h 6262453"/>
                <a:gd name="connsiteX194" fmla="*/ 247787 w 11341817"/>
                <a:gd name="connsiteY194" fmla="*/ 6154180 h 6262453"/>
                <a:gd name="connsiteX195" fmla="*/ 425310 w 11341817"/>
                <a:gd name="connsiteY195" fmla="*/ 6154180 h 6262453"/>
                <a:gd name="connsiteX196" fmla="*/ 459462 w 11341817"/>
                <a:gd name="connsiteY196" fmla="*/ 6181947 h 6262453"/>
                <a:gd name="connsiteX197" fmla="*/ 454929 w 11341817"/>
                <a:gd name="connsiteY197" fmla="*/ 6261012 h 6262453"/>
                <a:gd name="connsiteX198" fmla="*/ 278478 w 11341817"/>
                <a:gd name="connsiteY198" fmla="*/ 6179962 h 6262453"/>
                <a:gd name="connsiteX199" fmla="*/ 11186337 w 11341817"/>
                <a:gd name="connsiteY199" fmla="*/ 6127288 h 6262453"/>
                <a:gd name="connsiteX200" fmla="*/ 11320570 w 11341817"/>
                <a:gd name="connsiteY200" fmla="*/ 6241962 h 6262453"/>
                <a:gd name="connsiteX201" fmla="*/ 11162800 w 11341817"/>
                <a:gd name="connsiteY201" fmla="*/ 6262175 h 6262453"/>
                <a:gd name="connsiteX202" fmla="*/ 11037736 w 11341817"/>
                <a:gd name="connsiteY202" fmla="*/ 6154180 h 6262453"/>
                <a:gd name="connsiteX203" fmla="*/ 11186337 w 11341817"/>
                <a:gd name="connsiteY203" fmla="*/ 6154180 h 6262453"/>
                <a:gd name="connsiteX204" fmla="*/ 20269 w 11341817"/>
                <a:gd name="connsiteY204" fmla="*/ 6050926 h 6262453"/>
                <a:gd name="connsiteX205" fmla="*/ 28171 w 11341817"/>
                <a:gd name="connsiteY205" fmla="*/ 6053426 h 6262453"/>
                <a:gd name="connsiteX206" fmla="*/ 245129 w 11341817"/>
                <a:gd name="connsiteY206" fmla="*/ 6243763 h 6262453"/>
                <a:gd name="connsiteX207" fmla="*/ 177776 w 11341817"/>
                <a:gd name="connsiteY207" fmla="*/ 6261012 h 6262453"/>
                <a:gd name="connsiteX208" fmla="*/ 49718 w 11341817"/>
                <a:gd name="connsiteY208" fmla="*/ 6219737 h 6262453"/>
                <a:gd name="connsiteX209" fmla="*/ 5946 w 11341817"/>
                <a:gd name="connsiteY209" fmla="*/ 6109819 h 6262453"/>
                <a:gd name="connsiteX210" fmla="*/ 20269 w 11341817"/>
                <a:gd name="connsiteY210" fmla="*/ 6050926 h 6262453"/>
                <a:gd name="connsiteX211" fmla="*/ 11186337 w 11341817"/>
                <a:gd name="connsiteY211" fmla="*/ 5894166 h 6262453"/>
                <a:gd name="connsiteX212" fmla="*/ 11340696 w 11341817"/>
                <a:gd name="connsiteY212" fmla="*/ 6026037 h 6262453"/>
                <a:gd name="connsiteX213" fmla="*/ 11340696 w 11341817"/>
                <a:gd name="connsiteY213" fmla="*/ 6173265 h 6262453"/>
                <a:gd name="connsiteX214" fmla="*/ 11259810 w 11341817"/>
                <a:gd name="connsiteY214" fmla="*/ 6106014 h 6262453"/>
                <a:gd name="connsiteX215" fmla="*/ 11208730 w 11341817"/>
                <a:gd name="connsiteY215" fmla="*/ 6063221 h 6262453"/>
                <a:gd name="connsiteX216" fmla="*/ 11186337 w 11341817"/>
                <a:gd name="connsiteY216" fmla="*/ 6044342 h 6262453"/>
                <a:gd name="connsiteX217" fmla="*/ 19506 w 11341817"/>
                <a:gd name="connsiteY217" fmla="*/ 5816512 h 6262453"/>
                <a:gd name="connsiteX218" fmla="*/ 114738 w 11341817"/>
                <a:gd name="connsiteY218" fmla="*/ 5891574 h 6262453"/>
                <a:gd name="connsiteX219" fmla="*/ 155479 w 11341817"/>
                <a:gd name="connsiteY219" fmla="*/ 5925194 h 6262453"/>
                <a:gd name="connsiteX220" fmla="*/ 155479 w 11341817"/>
                <a:gd name="connsiteY220" fmla="*/ 6076159 h 6262453"/>
                <a:gd name="connsiteX221" fmla="*/ 129771 w 11341817"/>
                <a:gd name="connsiteY221" fmla="*/ 6054357 h 6262453"/>
                <a:gd name="connsiteX222" fmla="*/ 12296 w 11341817"/>
                <a:gd name="connsiteY222" fmla="*/ 5954820 h 6262453"/>
                <a:gd name="connsiteX223" fmla="*/ 12296 w 11341817"/>
                <a:gd name="connsiteY223" fmla="*/ 5885666 h 6262453"/>
                <a:gd name="connsiteX224" fmla="*/ 19506 w 11341817"/>
                <a:gd name="connsiteY224" fmla="*/ 5816512 h 6262453"/>
                <a:gd name="connsiteX225" fmla="*/ 11186337 w 11341817"/>
                <a:gd name="connsiteY225" fmla="*/ 5654425 h 6262453"/>
                <a:gd name="connsiteX226" fmla="*/ 11326187 w 11341817"/>
                <a:gd name="connsiteY226" fmla="*/ 5772062 h 6262453"/>
                <a:gd name="connsiteX227" fmla="*/ 11333441 w 11341817"/>
                <a:gd name="connsiteY227" fmla="*/ 5852495 h 6262453"/>
                <a:gd name="connsiteX228" fmla="*/ 11322871 w 11341817"/>
                <a:gd name="connsiteY228" fmla="*/ 5922345 h 6262453"/>
                <a:gd name="connsiteX229" fmla="*/ 11195405 w 11341817"/>
                <a:gd name="connsiteY229" fmla="*/ 5817685 h 6262453"/>
                <a:gd name="connsiteX230" fmla="*/ 11186337 w 11341817"/>
                <a:gd name="connsiteY230" fmla="*/ 5810029 h 6262453"/>
                <a:gd name="connsiteX231" fmla="*/ 20507 w 11341817"/>
                <a:gd name="connsiteY231" fmla="*/ 5581178 h 6262453"/>
                <a:gd name="connsiteX232" fmla="*/ 28172 w 11341817"/>
                <a:gd name="connsiteY232" fmla="*/ 5583458 h 6262453"/>
                <a:gd name="connsiteX233" fmla="*/ 113122 w 11341817"/>
                <a:gd name="connsiteY233" fmla="*/ 5653460 h 6262453"/>
                <a:gd name="connsiteX234" fmla="*/ 155479 w 11341817"/>
                <a:gd name="connsiteY234" fmla="*/ 5689125 h 6262453"/>
                <a:gd name="connsiteX235" fmla="*/ 155479 w 11341817"/>
                <a:gd name="connsiteY235" fmla="*/ 5842254 h 6262453"/>
                <a:gd name="connsiteX236" fmla="*/ 148677 w 11341817"/>
                <a:gd name="connsiteY236" fmla="*/ 5836560 h 6262453"/>
                <a:gd name="connsiteX237" fmla="*/ 12296 w 11341817"/>
                <a:gd name="connsiteY237" fmla="*/ 5723258 h 6262453"/>
                <a:gd name="connsiteX238" fmla="*/ 12296 w 11341817"/>
                <a:gd name="connsiteY238" fmla="*/ 5647267 h 6262453"/>
                <a:gd name="connsiteX239" fmla="*/ 20507 w 11341817"/>
                <a:gd name="connsiteY239" fmla="*/ 5581178 h 6262453"/>
                <a:gd name="connsiteX240" fmla="*/ 11186337 w 11341817"/>
                <a:gd name="connsiteY240" fmla="*/ 5421347 h 6262453"/>
                <a:gd name="connsiteX241" fmla="*/ 11192031 w 11341817"/>
                <a:gd name="connsiteY241" fmla="*/ 5426182 h 6262453"/>
                <a:gd name="connsiteX242" fmla="*/ 11341817 w 11341817"/>
                <a:gd name="connsiteY242" fmla="*/ 5553323 h 6262453"/>
                <a:gd name="connsiteX243" fmla="*/ 11321646 w 11341817"/>
                <a:gd name="connsiteY243" fmla="*/ 5688894 h 6262453"/>
                <a:gd name="connsiteX244" fmla="*/ 11186337 w 11341817"/>
                <a:gd name="connsiteY244" fmla="*/ 5574471 h 6262453"/>
                <a:gd name="connsiteX245" fmla="*/ 19663 w 11341817"/>
                <a:gd name="connsiteY245" fmla="*/ 5346612 h 6262453"/>
                <a:gd name="connsiteX246" fmla="*/ 105102 w 11341817"/>
                <a:gd name="connsiteY246" fmla="*/ 5413831 h 6262453"/>
                <a:gd name="connsiteX247" fmla="*/ 155479 w 11341817"/>
                <a:gd name="connsiteY247" fmla="*/ 5455450 h 6262453"/>
                <a:gd name="connsiteX248" fmla="*/ 155479 w 11341817"/>
                <a:gd name="connsiteY248" fmla="*/ 5604980 h 6262453"/>
                <a:gd name="connsiteX249" fmla="*/ 133860 w 11341817"/>
                <a:gd name="connsiteY249" fmla="*/ 5586554 h 6262453"/>
                <a:gd name="connsiteX250" fmla="*/ 90705 w 11341817"/>
                <a:gd name="connsiteY250" fmla="*/ 5549812 h 6262453"/>
                <a:gd name="connsiteX251" fmla="*/ 17888 w 11341817"/>
                <a:gd name="connsiteY251" fmla="*/ 5494779 h 6262453"/>
                <a:gd name="connsiteX252" fmla="*/ 12297 w 11341817"/>
                <a:gd name="connsiteY252" fmla="*/ 5421754 h 6262453"/>
                <a:gd name="connsiteX253" fmla="*/ 19663 w 11341817"/>
                <a:gd name="connsiteY253" fmla="*/ 5346612 h 6262453"/>
                <a:gd name="connsiteX254" fmla="*/ 11186337 w 11341817"/>
                <a:gd name="connsiteY254" fmla="*/ 5184240 h 6262453"/>
                <a:gd name="connsiteX255" fmla="*/ 11326471 w 11341817"/>
                <a:gd name="connsiteY255" fmla="*/ 5302162 h 6262453"/>
                <a:gd name="connsiteX256" fmla="*/ 11333583 w 11341817"/>
                <a:gd name="connsiteY256" fmla="*/ 5381537 h 6262453"/>
                <a:gd name="connsiteX257" fmla="*/ 11333341 w 11341817"/>
                <a:gd name="connsiteY257" fmla="*/ 5460912 h 6262453"/>
                <a:gd name="connsiteX258" fmla="*/ 11228135 w 11341817"/>
                <a:gd name="connsiteY258" fmla="*/ 5375187 h 6262453"/>
                <a:gd name="connsiteX259" fmla="*/ 11186337 w 11341817"/>
                <a:gd name="connsiteY259" fmla="*/ 5339035 h 6262453"/>
                <a:gd name="connsiteX260" fmla="*/ 21256 w 11341817"/>
                <a:gd name="connsiteY260" fmla="*/ 5110754 h 6262453"/>
                <a:gd name="connsiteX261" fmla="*/ 30254 w 11341817"/>
                <a:gd name="connsiteY261" fmla="*/ 5113288 h 6262453"/>
                <a:gd name="connsiteX262" fmla="*/ 118802 w 11341817"/>
                <a:gd name="connsiteY262" fmla="*/ 5185894 h 6262453"/>
                <a:gd name="connsiteX263" fmla="*/ 155479 w 11341817"/>
                <a:gd name="connsiteY263" fmla="*/ 5216823 h 6262453"/>
                <a:gd name="connsiteX264" fmla="*/ 155479 w 11341817"/>
                <a:gd name="connsiteY264" fmla="*/ 5370557 h 6262453"/>
                <a:gd name="connsiteX265" fmla="*/ 132764 w 11341817"/>
                <a:gd name="connsiteY265" fmla="*/ 5351205 h 6262453"/>
                <a:gd name="connsiteX266" fmla="*/ 59922 w 11341817"/>
                <a:gd name="connsiteY266" fmla="*/ 5289056 h 6262453"/>
                <a:gd name="connsiteX267" fmla="*/ 12297 w 11341817"/>
                <a:gd name="connsiteY267" fmla="*/ 5175187 h 6262453"/>
                <a:gd name="connsiteX268" fmla="*/ 21256 w 11341817"/>
                <a:gd name="connsiteY268" fmla="*/ 5110754 h 6262453"/>
                <a:gd name="connsiteX269" fmla="*/ 11186337 w 11341817"/>
                <a:gd name="connsiteY269" fmla="*/ 4953021 h 6262453"/>
                <a:gd name="connsiteX270" fmla="*/ 11341768 w 11341817"/>
                <a:gd name="connsiteY270" fmla="*/ 5085303 h 6262453"/>
                <a:gd name="connsiteX271" fmla="*/ 11321646 w 11341817"/>
                <a:gd name="connsiteY271" fmla="*/ 5219088 h 6262453"/>
                <a:gd name="connsiteX272" fmla="*/ 11186337 w 11341817"/>
                <a:gd name="connsiteY272" fmla="*/ 5103526 h 6262453"/>
                <a:gd name="connsiteX273" fmla="*/ 19844 w 11341817"/>
                <a:gd name="connsiteY273" fmla="*/ 4876712 h 6262453"/>
                <a:gd name="connsiteX274" fmla="*/ 126200 w 11341817"/>
                <a:gd name="connsiteY274" fmla="*/ 4960858 h 6262453"/>
                <a:gd name="connsiteX275" fmla="*/ 155479 w 11341817"/>
                <a:gd name="connsiteY275" fmla="*/ 4985255 h 6262453"/>
                <a:gd name="connsiteX276" fmla="*/ 155479 w 11341817"/>
                <a:gd name="connsiteY276" fmla="*/ 5136418 h 6262453"/>
                <a:gd name="connsiteX277" fmla="*/ 12297 w 11341817"/>
                <a:gd name="connsiteY277" fmla="*/ 5014777 h 6262453"/>
                <a:gd name="connsiteX278" fmla="*/ 12297 w 11341817"/>
                <a:gd name="connsiteY278" fmla="*/ 4945745 h 6262453"/>
                <a:gd name="connsiteX279" fmla="*/ 19844 w 11341817"/>
                <a:gd name="connsiteY279" fmla="*/ 4876712 h 6262453"/>
                <a:gd name="connsiteX280" fmla="*/ 11186337 w 11341817"/>
                <a:gd name="connsiteY280" fmla="*/ 4719700 h 6262453"/>
                <a:gd name="connsiteX281" fmla="*/ 11340696 w 11341817"/>
                <a:gd name="connsiteY281" fmla="*/ 4851996 h 6262453"/>
                <a:gd name="connsiteX282" fmla="*/ 11340696 w 11341817"/>
                <a:gd name="connsiteY282" fmla="*/ 4921504 h 6262453"/>
                <a:gd name="connsiteX283" fmla="*/ 11333201 w 11341817"/>
                <a:gd name="connsiteY283" fmla="*/ 4991012 h 6262453"/>
                <a:gd name="connsiteX284" fmla="*/ 11252699 w 11341817"/>
                <a:gd name="connsiteY284" fmla="*/ 4926467 h 6262453"/>
                <a:gd name="connsiteX285" fmla="*/ 11186337 w 11341817"/>
                <a:gd name="connsiteY285" fmla="*/ 4870618 h 6262453"/>
                <a:gd name="connsiteX286" fmla="*/ 20269 w 11341817"/>
                <a:gd name="connsiteY286" fmla="*/ 4641300 h 6262453"/>
                <a:gd name="connsiteX287" fmla="*/ 28172 w 11341817"/>
                <a:gd name="connsiteY287" fmla="*/ 4643941 h 6262453"/>
                <a:gd name="connsiteX288" fmla="*/ 143631 w 11341817"/>
                <a:gd name="connsiteY288" fmla="*/ 4740201 h 6262453"/>
                <a:gd name="connsiteX289" fmla="*/ 155479 w 11341817"/>
                <a:gd name="connsiteY289" fmla="*/ 4750144 h 6262453"/>
                <a:gd name="connsiteX290" fmla="*/ 155479 w 11341817"/>
                <a:gd name="connsiteY290" fmla="*/ 4900558 h 6262453"/>
                <a:gd name="connsiteX291" fmla="*/ 183 w 11341817"/>
                <a:gd name="connsiteY291" fmla="*/ 4768762 h 6262453"/>
                <a:gd name="connsiteX292" fmla="*/ 6240 w 11341817"/>
                <a:gd name="connsiteY292" fmla="*/ 4700119 h 6262453"/>
                <a:gd name="connsiteX293" fmla="*/ 20269 w 11341817"/>
                <a:gd name="connsiteY293" fmla="*/ 4641300 h 6262453"/>
                <a:gd name="connsiteX294" fmla="*/ 11186337 w 11341817"/>
                <a:gd name="connsiteY294" fmla="*/ 4482927 h 6262453"/>
                <a:gd name="connsiteX295" fmla="*/ 11327984 w 11341817"/>
                <a:gd name="connsiteY295" fmla="*/ 4603662 h 6262453"/>
                <a:gd name="connsiteX296" fmla="*/ 11340696 w 11341817"/>
                <a:gd name="connsiteY296" fmla="*/ 4764376 h 6262453"/>
                <a:gd name="connsiteX297" fmla="*/ 11261755 w 11341817"/>
                <a:gd name="connsiteY297" fmla="*/ 4696719 h 6262453"/>
                <a:gd name="connsiteX298" fmla="*/ 11196772 w 11341817"/>
                <a:gd name="connsiteY298" fmla="*/ 4641475 h 6262453"/>
                <a:gd name="connsiteX299" fmla="*/ 11186337 w 11341817"/>
                <a:gd name="connsiteY299" fmla="*/ 4632721 h 6262453"/>
                <a:gd name="connsiteX300" fmla="*/ 19598 w 11341817"/>
                <a:gd name="connsiteY300" fmla="*/ 4406812 h 6262453"/>
                <a:gd name="connsiteX301" fmla="*/ 152357 w 11341817"/>
                <a:gd name="connsiteY301" fmla="*/ 4513634 h 6262453"/>
                <a:gd name="connsiteX302" fmla="*/ 155479 w 11341817"/>
                <a:gd name="connsiteY302" fmla="*/ 4516261 h 6262453"/>
                <a:gd name="connsiteX303" fmla="*/ 155479 w 11341817"/>
                <a:gd name="connsiteY303" fmla="*/ 4664186 h 6262453"/>
                <a:gd name="connsiteX304" fmla="*/ 108035 w 11341817"/>
                <a:gd name="connsiteY304" fmla="*/ 4624883 h 6262453"/>
                <a:gd name="connsiteX305" fmla="*/ 12297 w 11341817"/>
                <a:gd name="connsiteY305" fmla="*/ 4475133 h 6262453"/>
                <a:gd name="connsiteX306" fmla="*/ 19598 w 11341817"/>
                <a:gd name="connsiteY306" fmla="*/ 4406812 h 6262453"/>
                <a:gd name="connsiteX307" fmla="*/ 11186337 w 11341817"/>
                <a:gd name="connsiteY307" fmla="*/ 4245834 h 6262453"/>
                <a:gd name="connsiteX308" fmla="*/ 11218930 w 11341817"/>
                <a:gd name="connsiteY308" fmla="*/ 4273165 h 6262453"/>
                <a:gd name="connsiteX309" fmla="*/ 11242233 w 11341817"/>
                <a:gd name="connsiteY309" fmla="*/ 4292512 h 6262453"/>
                <a:gd name="connsiteX310" fmla="*/ 11327235 w 11341817"/>
                <a:gd name="connsiteY310" fmla="*/ 4362362 h 6262453"/>
                <a:gd name="connsiteX311" fmla="*/ 11321646 w 11341817"/>
                <a:gd name="connsiteY311" fmla="*/ 4512787 h 6262453"/>
                <a:gd name="connsiteX312" fmla="*/ 11186337 w 11341817"/>
                <a:gd name="connsiteY312" fmla="*/ 4398808 h 6262453"/>
                <a:gd name="connsiteX313" fmla="*/ 20501 w 11341817"/>
                <a:gd name="connsiteY313" fmla="*/ 4171536 h 6262453"/>
                <a:gd name="connsiteX314" fmla="*/ 28172 w 11341817"/>
                <a:gd name="connsiteY314" fmla="*/ 4173913 h 6262453"/>
                <a:gd name="connsiteX315" fmla="*/ 96878 w 11341817"/>
                <a:gd name="connsiteY315" fmla="*/ 4230765 h 6262453"/>
                <a:gd name="connsiteX316" fmla="*/ 155479 w 11341817"/>
                <a:gd name="connsiteY316" fmla="*/ 4279918 h 6262453"/>
                <a:gd name="connsiteX317" fmla="*/ 155479 w 11341817"/>
                <a:gd name="connsiteY317" fmla="*/ 4430310 h 6262453"/>
                <a:gd name="connsiteX318" fmla="*/ 150243 w 11341817"/>
                <a:gd name="connsiteY318" fmla="*/ 4425872 h 6262453"/>
                <a:gd name="connsiteX319" fmla="*/ 56193 w 11341817"/>
                <a:gd name="connsiteY319" fmla="*/ 4348342 h 6262453"/>
                <a:gd name="connsiteX320" fmla="*/ 12298 w 11341817"/>
                <a:gd name="connsiteY320" fmla="*/ 4237460 h 6262453"/>
                <a:gd name="connsiteX321" fmla="*/ 20501 w 11341817"/>
                <a:gd name="connsiteY321" fmla="*/ 4171536 h 6262453"/>
                <a:gd name="connsiteX322" fmla="*/ 11186337 w 11341817"/>
                <a:gd name="connsiteY322" fmla="*/ 4011791 h 6262453"/>
                <a:gd name="connsiteX323" fmla="*/ 11340696 w 11341817"/>
                <a:gd name="connsiteY323" fmla="*/ 4143588 h 6262453"/>
                <a:gd name="connsiteX324" fmla="*/ 11340696 w 11341817"/>
                <a:gd name="connsiteY324" fmla="*/ 4294710 h 6262453"/>
                <a:gd name="connsiteX325" fmla="*/ 11254971 w 11341817"/>
                <a:gd name="connsiteY325" fmla="*/ 4222106 h 6262453"/>
                <a:gd name="connsiteX326" fmla="*/ 11186337 w 11341817"/>
                <a:gd name="connsiteY326" fmla="*/ 4164046 h 6262453"/>
                <a:gd name="connsiteX327" fmla="*/ 22041 w 11341817"/>
                <a:gd name="connsiteY327" fmla="*/ 3936912 h 6262453"/>
                <a:gd name="connsiteX328" fmla="*/ 88716 w 11341817"/>
                <a:gd name="connsiteY328" fmla="*/ 3985653 h 6262453"/>
                <a:gd name="connsiteX329" fmla="*/ 148289 w 11341817"/>
                <a:gd name="connsiteY329" fmla="*/ 4036552 h 6262453"/>
                <a:gd name="connsiteX330" fmla="*/ 155479 w 11341817"/>
                <a:gd name="connsiteY330" fmla="*/ 4042685 h 6262453"/>
                <a:gd name="connsiteX331" fmla="*/ 155479 w 11341817"/>
                <a:gd name="connsiteY331" fmla="*/ 4196491 h 6262453"/>
                <a:gd name="connsiteX332" fmla="*/ 112127 w 11341817"/>
                <a:gd name="connsiteY332" fmla="*/ 4159621 h 6262453"/>
                <a:gd name="connsiteX333" fmla="*/ 56878 w 11341817"/>
                <a:gd name="connsiteY333" fmla="*/ 4112016 h 6262453"/>
                <a:gd name="connsiteX334" fmla="*/ 21953 w 11341817"/>
                <a:gd name="connsiteY334" fmla="*/ 4089312 h 6262453"/>
                <a:gd name="connsiteX335" fmla="*/ 12298 w 11341817"/>
                <a:gd name="connsiteY335" fmla="*/ 4013112 h 6262453"/>
                <a:gd name="connsiteX336" fmla="*/ 22041 w 11341817"/>
                <a:gd name="connsiteY336" fmla="*/ 3936912 h 6262453"/>
                <a:gd name="connsiteX337" fmla="*/ 11186337 w 11341817"/>
                <a:gd name="connsiteY337" fmla="*/ 3774049 h 6262453"/>
                <a:gd name="connsiteX338" fmla="*/ 11326660 w 11341817"/>
                <a:gd name="connsiteY338" fmla="*/ 3892462 h 6262453"/>
                <a:gd name="connsiteX339" fmla="*/ 11333678 w 11341817"/>
                <a:gd name="connsiteY339" fmla="*/ 3971837 h 6262453"/>
                <a:gd name="connsiteX340" fmla="*/ 11333794 w 11341817"/>
                <a:gd name="connsiteY340" fmla="*/ 4051212 h 6262453"/>
                <a:gd name="connsiteX341" fmla="*/ 11202703 w 11341817"/>
                <a:gd name="connsiteY341" fmla="*/ 3944785 h 6262453"/>
                <a:gd name="connsiteX342" fmla="*/ 11186337 w 11341817"/>
                <a:gd name="connsiteY342" fmla="*/ 3930967 h 6262453"/>
                <a:gd name="connsiteX343" fmla="*/ 22782 w 11341817"/>
                <a:gd name="connsiteY343" fmla="*/ 3698156 h 6262453"/>
                <a:gd name="connsiteX344" fmla="*/ 115482 w 11341817"/>
                <a:gd name="connsiteY344" fmla="*/ 3773591 h 6262453"/>
                <a:gd name="connsiteX345" fmla="*/ 155479 w 11341817"/>
                <a:gd name="connsiteY345" fmla="*/ 3807238 h 6262453"/>
                <a:gd name="connsiteX346" fmla="*/ 155479 w 11341817"/>
                <a:gd name="connsiteY346" fmla="*/ 3961154 h 6262453"/>
                <a:gd name="connsiteX347" fmla="*/ 413 w 11341817"/>
                <a:gd name="connsiteY347" fmla="*/ 3828962 h 6262453"/>
                <a:gd name="connsiteX348" fmla="*/ 6355 w 11341817"/>
                <a:gd name="connsiteY348" fmla="*/ 3761656 h 6262453"/>
                <a:gd name="connsiteX349" fmla="*/ 22782 w 11341817"/>
                <a:gd name="connsiteY349" fmla="*/ 3698156 h 6262453"/>
                <a:gd name="connsiteX350" fmla="*/ 11186337 w 11341817"/>
                <a:gd name="connsiteY350" fmla="*/ 3543107 h 6262453"/>
                <a:gd name="connsiteX351" fmla="*/ 11341769 w 11341817"/>
                <a:gd name="connsiteY351" fmla="*/ 3675561 h 6262453"/>
                <a:gd name="connsiteX352" fmla="*/ 11321646 w 11341817"/>
                <a:gd name="connsiteY352" fmla="*/ 3809479 h 6262453"/>
                <a:gd name="connsiteX353" fmla="*/ 11186337 w 11341817"/>
                <a:gd name="connsiteY353" fmla="*/ 3694310 h 6262453"/>
                <a:gd name="connsiteX354" fmla="*/ 19568 w 11341817"/>
                <a:gd name="connsiteY354" fmla="*/ 3467012 h 6262453"/>
                <a:gd name="connsiteX355" fmla="*/ 118649 w 11341817"/>
                <a:gd name="connsiteY355" fmla="*/ 3545542 h 6262453"/>
                <a:gd name="connsiteX356" fmla="*/ 155479 w 11341817"/>
                <a:gd name="connsiteY356" fmla="*/ 3575861 h 6262453"/>
                <a:gd name="connsiteX357" fmla="*/ 155479 w 11341817"/>
                <a:gd name="connsiteY357" fmla="*/ 3726953 h 6262453"/>
                <a:gd name="connsiteX358" fmla="*/ 12298 w 11341817"/>
                <a:gd name="connsiteY358" fmla="*/ 3605311 h 6262453"/>
                <a:gd name="connsiteX359" fmla="*/ 12298 w 11341817"/>
                <a:gd name="connsiteY359" fmla="*/ 3536162 h 6262453"/>
                <a:gd name="connsiteX360" fmla="*/ 19568 w 11341817"/>
                <a:gd name="connsiteY360" fmla="*/ 3467012 h 6262453"/>
                <a:gd name="connsiteX361" fmla="*/ 11186337 w 11341817"/>
                <a:gd name="connsiteY361" fmla="*/ 3309860 h 6262453"/>
                <a:gd name="connsiteX362" fmla="*/ 11340696 w 11341817"/>
                <a:gd name="connsiteY362" fmla="*/ 3442058 h 6262453"/>
                <a:gd name="connsiteX363" fmla="*/ 11340696 w 11341817"/>
                <a:gd name="connsiteY363" fmla="*/ 3511685 h 6262453"/>
                <a:gd name="connsiteX364" fmla="*/ 11333910 w 11341817"/>
                <a:gd name="connsiteY364" fmla="*/ 3581312 h 6262453"/>
                <a:gd name="connsiteX365" fmla="*/ 11248104 w 11341817"/>
                <a:gd name="connsiteY365" fmla="*/ 3511887 h 6262453"/>
                <a:gd name="connsiteX366" fmla="*/ 11186337 w 11341817"/>
                <a:gd name="connsiteY366" fmla="*/ 3459820 h 6262453"/>
                <a:gd name="connsiteX367" fmla="*/ 20487 w 11341817"/>
                <a:gd name="connsiteY367" fmla="*/ 3231877 h 6262453"/>
                <a:gd name="connsiteX368" fmla="*/ 28173 w 11341817"/>
                <a:gd name="connsiteY368" fmla="*/ 3234384 h 6262453"/>
                <a:gd name="connsiteX369" fmla="*/ 115584 w 11341817"/>
                <a:gd name="connsiteY369" fmla="*/ 3306842 h 6262453"/>
                <a:gd name="connsiteX370" fmla="*/ 155479 w 11341817"/>
                <a:gd name="connsiteY370" fmla="*/ 3340241 h 6262453"/>
                <a:gd name="connsiteX371" fmla="*/ 155479 w 11341817"/>
                <a:gd name="connsiteY371" fmla="*/ 3489564 h 6262453"/>
                <a:gd name="connsiteX372" fmla="*/ 152545 w 11341817"/>
                <a:gd name="connsiteY372" fmla="*/ 3487094 h 6262453"/>
                <a:gd name="connsiteX373" fmla="*/ 30071 w 11341817"/>
                <a:gd name="connsiteY373" fmla="*/ 3386088 h 6262453"/>
                <a:gd name="connsiteX374" fmla="*/ 12298 w 11341817"/>
                <a:gd name="connsiteY374" fmla="*/ 3298395 h 6262453"/>
                <a:gd name="connsiteX375" fmla="*/ 20487 w 11341817"/>
                <a:gd name="connsiteY375" fmla="*/ 3231877 h 6262453"/>
                <a:gd name="connsiteX376" fmla="*/ 11186337 w 11341817"/>
                <a:gd name="connsiteY376" fmla="*/ 3074736 h 6262453"/>
                <a:gd name="connsiteX377" fmla="*/ 11340696 w 11341817"/>
                <a:gd name="connsiteY377" fmla="*/ 3206662 h 6262453"/>
                <a:gd name="connsiteX378" fmla="*/ 11340696 w 11341817"/>
                <a:gd name="connsiteY378" fmla="*/ 3354676 h 6262453"/>
                <a:gd name="connsiteX379" fmla="*/ 11261593 w 11341817"/>
                <a:gd name="connsiteY379" fmla="*/ 3287019 h 6262453"/>
                <a:gd name="connsiteX380" fmla="*/ 11194454 w 11341817"/>
                <a:gd name="connsiteY380" fmla="*/ 3229447 h 6262453"/>
                <a:gd name="connsiteX381" fmla="*/ 11186337 w 11341817"/>
                <a:gd name="connsiteY381" fmla="*/ 3222459 h 6262453"/>
                <a:gd name="connsiteX382" fmla="*/ 19508 w 11341817"/>
                <a:gd name="connsiteY382" fmla="*/ 2997112 h 6262453"/>
                <a:gd name="connsiteX383" fmla="*/ 105271 w 11341817"/>
                <a:gd name="connsiteY383" fmla="*/ 3064544 h 6262453"/>
                <a:gd name="connsiteX384" fmla="*/ 155479 w 11341817"/>
                <a:gd name="connsiteY384" fmla="*/ 3105700 h 6262453"/>
                <a:gd name="connsiteX385" fmla="*/ 155479 w 11341817"/>
                <a:gd name="connsiteY385" fmla="*/ 3253822 h 6262453"/>
                <a:gd name="connsiteX386" fmla="*/ 148308 w 11341817"/>
                <a:gd name="connsiteY386" fmla="*/ 3247660 h 6262453"/>
                <a:gd name="connsiteX387" fmla="*/ 43533 w 11341817"/>
                <a:gd name="connsiteY387" fmla="*/ 3159538 h 6262453"/>
                <a:gd name="connsiteX388" fmla="*/ 12298 w 11341817"/>
                <a:gd name="connsiteY388" fmla="*/ 3066041 h 6262453"/>
                <a:gd name="connsiteX389" fmla="*/ 19508 w 11341817"/>
                <a:gd name="connsiteY389" fmla="*/ 2997112 h 6262453"/>
                <a:gd name="connsiteX390" fmla="*/ 11186337 w 11341817"/>
                <a:gd name="connsiteY390" fmla="*/ 2835964 h 6262453"/>
                <a:gd name="connsiteX391" fmla="*/ 11204428 w 11341817"/>
                <a:gd name="connsiteY391" fmla="*/ 2851063 h 6262453"/>
                <a:gd name="connsiteX392" fmla="*/ 11327038 w 11341817"/>
                <a:gd name="connsiteY392" fmla="*/ 2952662 h 6262453"/>
                <a:gd name="connsiteX393" fmla="*/ 11321646 w 11341817"/>
                <a:gd name="connsiteY393" fmla="*/ 3103031 h 6262453"/>
                <a:gd name="connsiteX394" fmla="*/ 11263890 w 11341817"/>
                <a:gd name="connsiteY394" fmla="*/ 3053247 h 6262453"/>
                <a:gd name="connsiteX395" fmla="*/ 11205015 w 11341817"/>
                <a:gd name="connsiteY395" fmla="*/ 3003165 h 6262453"/>
                <a:gd name="connsiteX396" fmla="*/ 11186337 w 11341817"/>
                <a:gd name="connsiteY396" fmla="*/ 2987560 h 6262453"/>
                <a:gd name="connsiteX397" fmla="*/ 20078 w 11341817"/>
                <a:gd name="connsiteY397" fmla="*/ 2762295 h 6262453"/>
                <a:gd name="connsiteX398" fmla="*/ 27432 w 11341817"/>
                <a:gd name="connsiteY398" fmla="*/ 2763783 h 6262453"/>
                <a:gd name="connsiteX399" fmla="*/ 101567 w 11341817"/>
                <a:gd name="connsiteY399" fmla="*/ 2824989 h 6262453"/>
                <a:gd name="connsiteX400" fmla="*/ 155479 w 11341817"/>
                <a:gd name="connsiteY400" fmla="*/ 2870261 h 6262453"/>
                <a:gd name="connsiteX401" fmla="*/ 155479 w 11341817"/>
                <a:gd name="connsiteY401" fmla="*/ 3019420 h 6262453"/>
                <a:gd name="connsiteX402" fmla="*/ 109333 w 11341817"/>
                <a:gd name="connsiteY402" fmla="*/ 2980289 h 6262453"/>
                <a:gd name="connsiteX403" fmla="*/ 53802 w 11341817"/>
                <a:gd name="connsiteY403" fmla="*/ 2933502 h 6262453"/>
                <a:gd name="connsiteX404" fmla="*/ 6177 w 11341817"/>
                <a:gd name="connsiteY404" fmla="*/ 2820932 h 6262453"/>
                <a:gd name="connsiteX405" fmla="*/ 20078 w 11341817"/>
                <a:gd name="connsiteY405" fmla="*/ 2762295 h 6262453"/>
                <a:gd name="connsiteX406" fmla="*/ 11186337 w 11341817"/>
                <a:gd name="connsiteY406" fmla="*/ 2602030 h 6262453"/>
                <a:gd name="connsiteX407" fmla="*/ 11340696 w 11341817"/>
                <a:gd name="connsiteY407" fmla="*/ 2733728 h 6262453"/>
                <a:gd name="connsiteX408" fmla="*/ 11340696 w 11341817"/>
                <a:gd name="connsiteY408" fmla="*/ 2801920 h 6262453"/>
                <a:gd name="connsiteX409" fmla="*/ 11238384 w 11341817"/>
                <a:gd name="connsiteY409" fmla="*/ 2796976 h 6262453"/>
                <a:gd name="connsiteX410" fmla="*/ 11186337 w 11341817"/>
                <a:gd name="connsiteY410" fmla="*/ 2752850 h 6262453"/>
                <a:gd name="connsiteX411" fmla="*/ 22042 w 11341817"/>
                <a:gd name="connsiteY411" fmla="*/ 2527213 h 6262453"/>
                <a:gd name="connsiteX412" fmla="*/ 88717 w 11341817"/>
                <a:gd name="connsiteY412" fmla="*/ 2575955 h 6262453"/>
                <a:gd name="connsiteX413" fmla="*/ 155479 w 11341817"/>
                <a:gd name="connsiteY413" fmla="*/ 2633008 h 6262453"/>
                <a:gd name="connsiteX414" fmla="*/ 155479 w 11341817"/>
                <a:gd name="connsiteY414" fmla="*/ 2785131 h 6262453"/>
                <a:gd name="connsiteX415" fmla="*/ 111580 w 11341817"/>
                <a:gd name="connsiteY415" fmla="*/ 2747924 h 6262453"/>
                <a:gd name="connsiteX416" fmla="*/ 72624 w 11341817"/>
                <a:gd name="connsiteY416" fmla="*/ 2715024 h 6262453"/>
                <a:gd name="connsiteX417" fmla="*/ 12299 w 11341817"/>
                <a:gd name="connsiteY417" fmla="*/ 2595771 h 6262453"/>
                <a:gd name="connsiteX418" fmla="*/ 22042 w 11341817"/>
                <a:gd name="connsiteY418" fmla="*/ 2527213 h 6262453"/>
                <a:gd name="connsiteX419" fmla="*/ 11186337 w 11341817"/>
                <a:gd name="connsiteY419" fmla="*/ 2364109 h 6262453"/>
                <a:gd name="connsiteX420" fmla="*/ 11326826 w 11341817"/>
                <a:gd name="connsiteY420" fmla="*/ 2482764 h 6262453"/>
                <a:gd name="connsiteX421" fmla="*/ 11333761 w 11341817"/>
                <a:gd name="connsiteY421" fmla="*/ 2562139 h 6262453"/>
                <a:gd name="connsiteX422" fmla="*/ 11333965 w 11341817"/>
                <a:gd name="connsiteY422" fmla="*/ 2641515 h 6262453"/>
                <a:gd name="connsiteX423" fmla="*/ 11228946 w 11341817"/>
                <a:gd name="connsiteY423" fmla="*/ 2556707 h 6262453"/>
                <a:gd name="connsiteX424" fmla="*/ 11186337 w 11341817"/>
                <a:gd name="connsiteY424" fmla="*/ 2520446 h 6262453"/>
                <a:gd name="connsiteX425" fmla="*/ 21824 w 11341817"/>
                <a:gd name="connsiteY425" fmla="*/ 2287756 h 6262453"/>
                <a:gd name="connsiteX426" fmla="*/ 120982 w 11341817"/>
                <a:gd name="connsiteY426" fmla="*/ 2368279 h 6262453"/>
                <a:gd name="connsiteX427" fmla="*/ 155479 w 11341817"/>
                <a:gd name="connsiteY427" fmla="*/ 2397458 h 6262453"/>
                <a:gd name="connsiteX428" fmla="*/ 155479 w 11341817"/>
                <a:gd name="connsiteY428" fmla="*/ 2550979 h 6262453"/>
                <a:gd name="connsiteX429" fmla="*/ 253 w 11341817"/>
                <a:gd name="connsiteY429" fmla="*/ 2419263 h 6262453"/>
                <a:gd name="connsiteX430" fmla="*/ 6276 w 11341817"/>
                <a:gd name="connsiteY430" fmla="*/ 2351838 h 6262453"/>
                <a:gd name="connsiteX431" fmla="*/ 21824 w 11341817"/>
                <a:gd name="connsiteY431" fmla="*/ 2287756 h 6262453"/>
                <a:gd name="connsiteX432" fmla="*/ 11186337 w 11341817"/>
                <a:gd name="connsiteY432" fmla="*/ 2133259 h 6262453"/>
                <a:gd name="connsiteX433" fmla="*/ 11341771 w 11341817"/>
                <a:gd name="connsiteY433" fmla="*/ 2265785 h 6262453"/>
                <a:gd name="connsiteX434" fmla="*/ 11321646 w 11341817"/>
                <a:gd name="connsiteY434" fmla="*/ 2400558 h 6262453"/>
                <a:gd name="connsiteX435" fmla="*/ 11186337 w 11341817"/>
                <a:gd name="connsiteY435" fmla="*/ 2284126 h 6262453"/>
                <a:gd name="connsiteX436" fmla="*/ 17385 w 11341817"/>
                <a:gd name="connsiteY436" fmla="*/ 2053081 h 6262453"/>
                <a:gd name="connsiteX437" fmla="*/ 115574 w 11341817"/>
                <a:gd name="connsiteY437" fmla="*/ 2130896 h 6262453"/>
                <a:gd name="connsiteX438" fmla="*/ 155479 w 11341817"/>
                <a:gd name="connsiteY438" fmla="*/ 2164180 h 6262453"/>
                <a:gd name="connsiteX439" fmla="*/ 155479 w 11341817"/>
                <a:gd name="connsiteY439" fmla="*/ 2316663 h 6262453"/>
                <a:gd name="connsiteX440" fmla="*/ 12299 w 11341817"/>
                <a:gd name="connsiteY440" fmla="*/ 2195616 h 6262453"/>
                <a:gd name="connsiteX441" fmla="*/ 12299 w 11341817"/>
                <a:gd name="connsiteY441" fmla="*/ 2125406 h 6262453"/>
                <a:gd name="connsiteX442" fmla="*/ 17385 w 11341817"/>
                <a:gd name="connsiteY442" fmla="*/ 2053081 h 6262453"/>
                <a:gd name="connsiteX443" fmla="*/ 11186337 w 11341817"/>
                <a:gd name="connsiteY443" fmla="*/ 1896884 h 6262453"/>
                <a:gd name="connsiteX444" fmla="*/ 11244827 w 11341817"/>
                <a:gd name="connsiteY444" fmla="*/ 1945937 h 6262453"/>
                <a:gd name="connsiteX445" fmla="*/ 11280371 w 11341817"/>
                <a:gd name="connsiteY445" fmla="*/ 1975143 h 6262453"/>
                <a:gd name="connsiteX446" fmla="*/ 11334346 w 11341817"/>
                <a:gd name="connsiteY446" fmla="*/ 2092239 h 6262453"/>
                <a:gd name="connsiteX447" fmla="*/ 11333348 w 11341817"/>
                <a:gd name="connsiteY447" fmla="*/ 2171614 h 6262453"/>
                <a:gd name="connsiteX448" fmla="*/ 11217465 w 11341817"/>
                <a:gd name="connsiteY448" fmla="*/ 2076836 h 6262453"/>
                <a:gd name="connsiteX449" fmla="*/ 11186337 w 11341817"/>
                <a:gd name="connsiteY449" fmla="*/ 2050605 h 6262453"/>
                <a:gd name="connsiteX450" fmla="*/ 20260 w 11341817"/>
                <a:gd name="connsiteY450" fmla="*/ 1822296 h 6262453"/>
                <a:gd name="connsiteX451" fmla="*/ 27923 w 11341817"/>
                <a:gd name="connsiteY451" fmla="*/ 1823983 h 6262453"/>
                <a:gd name="connsiteX452" fmla="*/ 95859 w 11341817"/>
                <a:gd name="connsiteY452" fmla="*/ 1879618 h 6262453"/>
                <a:gd name="connsiteX453" fmla="*/ 155479 w 11341817"/>
                <a:gd name="connsiteY453" fmla="*/ 1929340 h 6262453"/>
                <a:gd name="connsiteX454" fmla="*/ 155479 w 11341817"/>
                <a:gd name="connsiteY454" fmla="*/ 2081363 h 6262453"/>
                <a:gd name="connsiteX455" fmla="*/ 0 w 11341817"/>
                <a:gd name="connsiteY455" fmla="*/ 1949364 h 6262453"/>
                <a:gd name="connsiteX456" fmla="*/ 6150 w 11341817"/>
                <a:gd name="connsiteY456" fmla="*/ 1881134 h 6262453"/>
                <a:gd name="connsiteX457" fmla="*/ 20260 w 11341817"/>
                <a:gd name="connsiteY457" fmla="*/ 1822296 h 6262453"/>
                <a:gd name="connsiteX458" fmla="*/ 11186337 w 11341817"/>
                <a:gd name="connsiteY458" fmla="*/ 1664495 h 6262453"/>
                <a:gd name="connsiteX459" fmla="*/ 11340696 w 11341817"/>
                <a:gd name="connsiteY459" fmla="*/ 1796367 h 6262453"/>
                <a:gd name="connsiteX460" fmla="*/ 11340696 w 11341817"/>
                <a:gd name="connsiteY460" fmla="*/ 1946099 h 6262453"/>
                <a:gd name="connsiteX461" fmla="*/ 11261321 w 11341817"/>
                <a:gd name="connsiteY461" fmla="*/ 1877903 h 6262453"/>
                <a:gd name="connsiteX462" fmla="*/ 11194071 w 11341817"/>
                <a:gd name="connsiteY462" fmla="*/ 1819969 h 6262453"/>
                <a:gd name="connsiteX463" fmla="*/ 11186337 w 11341817"/>
                <a:gd name="connsiteY463" fmla="*/ 1813280 h 6262453"/>
                <a:gd name="connsiteX464" fmla="*/ 18916 w 11341817"/>
                <a:gd name="connsiteY464" fmla="*/ 1587414 h 6262453"/>
                <a:gd name="connsiteX465" fmla="*/ 132832 w 11341817"/>
                <a:gd name="connsiteY465" fmla="*/ 1677459 h 6262453"/>
                <a:gd name="connsiteX466" fmla="*/ 155479 w 11341817"/>
                <a:gd name="connsiteY466" fmla="*/ 1696257 h 6262453"/>
                <a:gd name="connsiteX467" fmla="*/ 155479 w 11341817"/>
                <a:gd name="connsiteY467" fmla="*/ 1844040 h 6262453"/>
                <a:gd name="connsiteX468" fmla="*/ 137255 w 11341817"/>
                <a:gd name="connsiteY468" fmla="*/ 1828514 h 6262453"/>
                <a:gd name="connsiteX469" fmla="*/ 78974 w 11341817"/>
                <a:gd name="connsiteY469" fmla="*/ 1779525 h 6262453"/>
                <a:gd name="connsiteX470" fmla="*/ 12299 w 11341817"/>
                <a:gd name="connsiteY470" fmla="*/ 1655721 h 6262453"/>
                <a:gd name="connsiteX471" fmla="*/ 18916 w 11341817"/>
                <a:gd name="connsiteY471" fmla="*/ 1587414 h 6262453"/>
                <a:gd name="connsiteX472" fmla="*/ 11186337 w 11341817"/>
                <a:gd name="connsiteY472" fmla="*/ 1427101 h 6262453"/>
                <a:gd name="connsiteX473" fmla="*/ 11215904 w 11341817"/>
                <a:gd name="connsiteY473" fmla="*/ 1451621 h 6262453"/>
                <a:gd name="connsiteX474" fmla="*/ 11327435 w 11341817"/>
                <a:gd name="connsiteY474" fmla="*/ 1542965 h 6262453"/>
                <a:gd name="connsiteX475" fmla="*/ 11321646 w 11341817"/>
                <a:gd name="connsiteY475" fmla="*/ 1692012 h 6262453"/>
                <a:gd name="connsiteX476" fmla="*/ 11186337 w 11341817"/>
                <a:gd name="connsiteY476" fmla="*/ 1577574 h 6262453"/>
                <a:gd name="connsiteX477" fmla="*/ 22475 w 11341817"/>
                <a:gd name="connsiteY477" fmla="*/ 1347960 h 6262453"/>
                <a:gd name="connsiteX478" fmla="*/ 33617 w 11341817"/>
                <a:gd name="connsiteY478" fmla="*/ 1355824 h 6262453"/>
                <a:gd name="connsiteX479" fmla="*/ 137982 w 11341817"/>
                <a:gd name="connsiteY479" fmla="*/ 1444559 h 6262453"/>
                <a:gd name="connsiteX480" fmla="*/ 155479 w 11341817"/>
                <a:gd name="connsiteY480" fmla="*/ 1459361 h 6262453"/>
                <a:gd name="connsiteX481" fmla="*/ 155479 w 11341817"/>
                <a:gd name="connsiteY481" fmla="*/ 1610882 h 6262453"/>
                <a:gd name="connsiteX482" fmla="*/ 971 w 11341817"/>
                <a:gd name="connsiteY482" fmla="*/ 1479464 h 6262453"/>
                <a:gd name="connsiteX483" fmla="*/ 6634 w 11341817"/>
                <a:gd name="connsiteY483" fmla="*/ 1412789 h 6262453"/>
                <a:gd name="connsiteX484" fmla="*/ 22475 w 11341817"/>
                <a:gd name="connsiteY484" fmla="*/ 1347960 h 6262453"/>
                <a:gd name="connsiteX485" fmla="*/ 11186337 w 11341817"/>
                <a:gd name="connsiteY485" fmla="*/ 1192378 h 6262453"/>
                <a:gd name="connsiteX486" fmla="*/ 11340696 w 11341817"/>
                <a:gd name="connsiteY486" fmla="*/ 1324028 h 6262453"/>
                <a:gd name="connsiteX487" fmla="*/ 11340696 w 11341817"/>
                <a:gd name="connsiteY487" fmla="*/ 1392221 h 6262453"/>
                <a:gd name="connsiteX488" fmla="*/ 11324821 w 11341817"/>
                <a:gd name="connsiteY488" fmla="*/ 1453928 h 6262453"/>
                <a:gd name="connsiteX489" fmla="*/ 11213088 w 11341817"/>
                <a:gd name="connsiteY489" fmla="*/ 1365545 h 6262453"/>
                <a:gd name="connsiteX490" fmla="*/ 11186337 w 11341817"/>
                <a:gd name="connsiteY490" fmla="*/ 1343078 h 6262453"/>
                <a:gd name="connsiteX491" fmla="*/ 15475 w 11341817"/>
                <a:gd name="connsiteY491" fmla="*/ 1111337 h 6262453"/>
                <a:gd name="connsiteX492" fmla="*/ 119394 w 11341817"/>
                <a:gd name="connsiteY492" fmla="*/ 1192253 h 6262453"/>
                <a:gd name="connsiteX493" fmla="*/ 155479 w 11341817"/>
                <a:gd name="connsiteY493" fmla="*/ 1222804 h 6262453"/>
                <a:gd name="connsiteX494" fmla="*/ 155479 w 11341817"/>
                <a:gd name="connsiteY494" fmla="*/ 1375568 h 6262453"/>
                <a:gd name="connsiteX495" fmla="*/ 12300 w 11341817"/>
                <a:gd name="connsiteY495" fmla="*/ 1254241 h 6262453"/>
                <a:gd name="connsiteX496" fmla="*/ 12300 w 11341817"/>
                <a:gd name="connsiteY496" fmla="*/ 1185878 h 6262453"/>
                <a:gd name="connsiteX497" fmla="*/ 15475 w 11341817"/>
                <a:gd name="connsiteY497" fmla="*/ 1111337 h 6262453"/>
                <a:gd name="connsiteX498" fmla="*/ 11186337 w 11341817"/>
                <a:gd name="connsiteY498" fmla="*/ 954103 h 6262453"/>
                <a:gd name="connsiteX499" fmla="*/ 11326524 w 11341817"/>
                <a:gd name="connsiteY499" fmla="*/ 1073065 h 6262453"/>
                <a:gd name="connsiteX500" fmla="*/ 11333610 w 11341817"/>
                <a:gd name="connsiteY500" fmla="*/ 1152440 h 6262453"/>
                <a:gd name="connsiteX501" fmla="*/ 11334303 w 11341817"/>
                <a:gd name="connsiteY501" fmla="*/ 1231815 h 6262453"/>
                <a:gd name="connsiteX502" fmla="*/ 11198780 w 11341817"/>
                <a:gd name="connsiteY502" fmla="*/ 1121109 h 6262453"/>
                <a:gd name="connsiteX503" fmla="*/ 11186337 w 11341817"/>
                <a:gd name="connsiteY503" fmla="*/ 1110548 h 6262453"/>
                <a:gd name="connsiteX504" fmla="*/ 17759 w 11341817"/>
                <a:gd name="connsiteY504" fmla="*/ 876215 h 6262453"/>
                <a:gd name="connsiteX505" fmla="*/ 134438 w 11341817"/>
                <a:gd name="connsiteY505" fmla="*/ 971383 h 6262453"/>
                <a:gd name="connsiteX506" fmla="*/ 155479 w 11341817"/>
                <a:gd name="connsiteY506" fmla="*/ 989210 h 6262453"/>
                <a:gd name="connsiteX507" fmla="*/ 155479 w 11341817"/>
                <a:gd name="connsiteY507" fmla="*/ 1140691 h 6262453"/>
                <a:gd name="connsiteX508" fmla="*/ 153 w 11341817"/>
                <a:gd name="connsiteY508" fmla="*/ 1009564 h 6262453"/>
                <a:gd name="connsiteX509" fmla="*/ 6227 w 11341817"/>
                <a:gd name="connsiteY509" fmla="*/ 942890 h 6262453"/>
                <a:gd name="connsiteX510" fmla="*/ 17759 w 11341817"/>
                <a:gd name="connsiteY510" fmla="*/ 876215 h 6262453"/>
                <a:gd name="connsiteX511" fmla="*/ 11186337 w 11341817"/>
                <a:gd name="connsiteY511" fmla="*/ 723556 h 6262453"/>
                <a:gd name="connsiteX512" fmla="*/ 11341756 w 11341817"/>
                <a:gd name="connsiteY512" fmla="*/ 856666 h 6262453"/>
                <a:gd name="connsiteX513" fmla="*/ 11321646 w 11341817"/>
                <a:gd name="connsiteY513" fmla="*/ 990183 h 6262453"/>
                <a:gd name="connsiteX514" fmla="*/ 11186337 w 11341817"/>
                <a:gd name="connsiteY514" fmla="*/ 874922 h 6262453"/>
                <a:gd name="connsiteX515" fmla="*/ 17815 w 11341817"/>
                <a:gd name="connsiteY515" fmla="*/ 643381 h 6262453"/>
                <a:gd name="connsiteX516" fmla="*/ 134252 w 11341817"/>
                <a:gd name="connsiteY516" fmla="*/ 736949 h 6262453"/>
                <a:gd name="connsiteX517" fmla="*/ 155479 w 11341817"/>
                <a:gd name="connsiteY517" fmla="*/ 754722 h 6262453"/>
                <a:gd name="connsiteX518" fmla="*/ 155479 w 11341817"/>
                <a:gd name="connsiteY518" fmla="*/ 907152 h 6262453"/>
                <a:gd name="connsiteX519" fmla="*/ 12300 w 11341817"/>
                <a:gd name="connsiteY519" fmla="*/ 785487 h 6262453"/>
                <a:gd name="connsiteX520" fmla="*/ 12300 w 11341817"/>
                <a:gd name="connsiteY520" fmla="*/ 715492 h 6262453"/>
                <a:gd name="connsiteX521" fmla="*/ 17815 w 11341817"/>
                <a:gd name="connsiteY521" fmla="*/ 643381 h 6262453"/>
                <a:gd name="connsiteX522" fmla="*/ 11186337 w 11341817"/>
                <a:gd name="connsiteY522" fmla="*/ 486613 h 6262453"/>
                <a:gd name="connsiteX523" fmla="*/ 11240751 w 11341817"/>
                <a:gd name="connsiteY523" fmla="*/ 532446 h 6262453"/>
                <a:gd name="connsiteX524" fmla="*/ 11280371 w 11341817"/>
                <a:gd name="connsiteY524" fmla="*/ 565227 h 6262453"/>
                <a:gd name="connsiteX525" fmla="*/ 11334346 w 11341817"/>
                <a:gd name="connsiteY525" fmla="*/ 682539 h 6262453"/>
                <a:gd name="connsiteX526" fmla="*/ 11333903 w 11341817"/>
                <a:gd name="connsiteY526" fmla="*/ 761916 h 6262453"/>
                <a:gd name="connsiteX527" fmla="*/ 11236677 w 11341817"/>
                <a:gd name="connsiteY527" fmla="*/ 682639 h 6262453"/>
                <a:gd name="connsiteX528" fmla="*/ 11186337 w 11341817"/>
                <a:gd name="connsiteY528" fmla="*/ 640084 h 6262453"/>
                <a:gd name="connsiteX529" fmla="*/ 20261 w 11341817"/>
                <a:gd name="connsiteY529" fmla="*/ 412595 h 6262453"/>
                <a:gd name="connsiteX530" fmla="*/ 27924 w 11341817"/>
                <a:gd name="connsiteY530" fmla="*/ 414284 h 6262453"/>
                <a:gd name="connsiteX531" fmla="*/ 147653 w 11341817"/>
                <a:gd name="connsiteY531" fmla="*/ 512845 h 6262453"/>
                <a:gd name="connsiteX532" fmla="*/ 155479 w 11341817"/>
                <a:gd name="connsiteY532" fmla="*/ 519404 h 6262453"/>
                <a:gd name="connsiteX533" fmla="*/ 155479 w 11341817"/>
                <a:gd name="connsiteY533" fmla="*/ 671074 h 6262453"/>
                <a:gd name="connsiteX534" fmla="*/ 1 w 11341817"/>
                <a:gd name="connsiteY534" fmla="*/ 539664 h 6262453"/>
                <a:gd name="connsiteX535" fmla="*/ 6151 w 11341817"/>
                <a:gd name="connsiteY535" fmla="*/ 471434 h 6262453"/>
                <a:gd name="connsiteX536" fmla="*/ 20261 w 11341817"/>
                <a:gd name="connsiteY536" fmla="*/ 412595 h 6262453"/>
                <a:gd name="connsiteX537" fmla="*/ 11186337 w 11341817"/>
                <a:gd name="connsiteY537" fmla="*/ 252855 h 6262453"/>
                <a:gd name="connsiteX538" fmla="*/ 11340696 w 11341817"/>
                <a:gd name="connsiteY538" fmla="*/ 384241 h 6262453"/>
                <a:gd name="connsiteX539" fmla="*/ 11340696 w 11341817"/>
                <a:gd name="connsiteY539" fmla="*/ 535278 h 6262453"/>
                <a:gd name="connsiteX540" fmla="*/ 11261593 w 11341817"/>
                <a:gd name="connsiteY540" fmla="*/ 467621 h 6262453"/>
                <a:gd name="connsiteX541" fmla="*/ 11194454 w 11341817"/>
                <a:gd name="connsiteY541" fmla="*/ 410049 h 6262453"/>
                <a:gd name="connsiteX542" fmla="*/ 11186337 w 11341817"/>
                <a:gd name="connsiteY542" fmla="*/ 403062 h 6262453"/>
                <a:gd name="connsiteX543" fmla="*/ 19515 w 11341817"/>
                <a:gd name="connsiteY543" fmla="*/ 177714 h 6262453"/>
                <a:gd name="connsiteX544" fmla="*/ 116078 w 11341817"/>
                <a:gd name="connsiteY544" fmla="*/ 253589 h 6262453"/>
                <a:gd name="connsiteX545" fmla="*/ 155479 w 11341817"/>
                <a:gd name="connsiteY545" fmla="*/ 286092 h 6262453"/>
                <a:gd name="connsiteX546" fmla="*/ 155479 w 11341817"/>
                <a:gd name="connsiteY546" fmla="*/ 434665 h 6262453"/>
                <a:gd name="connsiteX547" fmla="*/ 152000 w 11341817"/>
                <a:gd name="connsiteY547" fmla="*/ 431510 h 6262453"/>
                <a:gd name="connsiteX548" fmla="*/ 78975 w 11341817"/>
                <a:gd name="connsiteY548" fmla="*/ 369563 h 6262453"/>
                <a:gd name="connsiteX549" fmla="*/ 12300 w 11341817"/>
                <a:gd name="connsiteY549" fmla="*/ 246021 h 6262453"/>
                <a:gd name="connsiteX550" fmla="*/ 19515 w 11341817"/>
                <a:gd name="connsiteY550" fmla="*/ 177714 h 6262453"/>
                <a:gd name="connsiteX551" fmla="*/ 1414118 w 11341817"/>
                <a:gd name="connsiteY551" fmla="*/ 12618 h 6262453"/>
                <a:gd name="connsiteX552" fmla="*/ 1497248 w 11341817"/>
                <a:gd name="connsiteY552" fmla="*/ 12618 h 6262453"/>
                <a:gd name="connsiteX553" fmla="*/ 1610244 w 11341817"/>
                <a:gd name="connsiteY553" fmla="*/ 108274 h 6262453"/>
                <a:gd name="connsiteX554" fmla="*/ 1430547 w 11341817"/>
                <a:gd name="connsiteY554" fmla="*/ 108274 h 6262453"/>
                <a:gd name="connsiteX555" fmla="*/ 1390798 w 11341817"/>
                <a:gd name="connsiteY555" fmla="*/ 73976 h 6262453"/>
                <a:gd name="connsiteX556" fmla="*/ 1328873 w 11341817"/>
                <a:gd name="connsiteY556" fmla="*/ 17258 h 6262453"/>
                <a:gd name="connsiteX557" fmla="*/ 1414118 w 11341817"/>
                <a:gd name="connsiteY557" fmla="*/ 12618 h 6262453"/>
                <a:gd name="connsiteX558" fmla="*/ 1136245 w 11341817"/>
                <a:gd name="connsiteY558" fmla="*/ 12618 h 6262453"/>
                <a:gd name="connsiteX559" fmla="*/ 1218783 w 11341817"/>
                <a:gd name="connsiteY559" fmla="*/ 12618 h 6262453"/>
                <a:gd name="connsiteX560" fmla="*/ 1332534 w 11341817"/>
                <a:gd name="connsiteY560" fmla="*/ 108274 h 6262453"/>
                <a:gd name="connsiteX561" fmla="*/ 1155013 w 11341817"/>
                <a:gd name="connsiteY561" fmla="*/ 108274 h 6262453"/>
                <a:gd name="connsiteX562" fmla="*/ 1116284 w 11341817"/>
                <a:gd name="connsiteY562" fmla="*/ 74633 h 6262453"/>
                <a:gd name="connsiteX563" fmla="*/ 1053706 w 11341817"/>
                <a:gd name="connsiteY563" fmla="*/ 18288 h 6262453"/>
                <a:gd name="connsiteX564" fmla="*/ 1136245 w 11341817"/>
                <a:gd name="connsiteY564" fmla="*/ 12618 h 6262453"/>
                <a:gd name="connsiteX565" fmla="*/ 58103 w 11341817"/>
                <a:gd name="connsiteY565" fmla="*/ 12618 h 6262453"/>
                <a:gd name="connsiteX566" fmla="*/ 186552 w 11341817"/>
                <a:gd name="connsiteY566" fmla="*/ 77250 h 6262453"/>
                <a:gd name="connsiteX567" fmla="*/ 224617 w 11341817"/>
                <a:gd name="connsiteY567" fmla="*/ 108274 h 6262453"/>
                <a:gd name="connsiteX568" fmla="*/ 155479 w 11341817"/>
                <a:gd name="connsiteY568" fmla="*/ 108274 h 6262453"/>
                <a:gd name="connsiteX569" fmla="*/ 155479 w 11341817"/>
                <a:gd name="connsiteY569" fmla="*/ 198541 h 6262453"/>
                <a:gd name="connsiteX570" fmla="*/ 133417 w 11341817"/>
                <a:gd name="connsiteY570" fmla="*/ 179243 h 6262453"/>
                <a:gd name="connsiteX571" fmla="*/ 6634 w 11341817"/>
                <a:gd name="connsiteY571" fmla="*/ 41193 h 6262453"/>
                <a:gd name="connsiteX572" fmla="*/ 58103 w 11341817"/>
                <a:gd name="connsiteY572" fmla="*/ 12618 h 6262453"/>
                <a:gd name="connsiteX573" fmla="*/ 5009671 w 11341817"/>
                <a:gd name="connsiteY573" fmla="*/ 12617 h 6262453"/>
                <a:gd name="connsiteX574" fmla="*/ 5092145 w 11341817"/>
                <a:gd name="connsiteY574" fmla="*/ 12617 h 6262453"/>
                <a:gd name="connsiteX575" fmla="*/ 5205344 w 11341817"/>
                <a:gd name="connsiteY575" fmla="*/ 108274 h 6262453"/>
                <a:gd name="connsiteX576" fmla="*/ 5028635 w 11341817"/>
                <a:gd name="connsiteY576" fmla="*/ 108274 h 6262453"/>
                <a:gd name="connsiteX577" fmla="*/ 5010063 w 11341817"/>
                <a:gd name="connsiteY577" fmla="*/ 92298 h 6262453"/>
                <a:gd name="connsiteX578" fmla="*/ 4927196 w 11341817"/>
                <a:gd name="connsiteY578" fmla="*/ 18186 h 6262453"/>
                <a:gd name="connsiteX579" fmla="*/ 5009671 w 11341817"/>
                <a:gd name="connsiteY579" fmla="*/ 12617 h 6262453"/>
                <a:gd name="connsiteX580" fmla="*/ 3905174 w 11341817"/>
                <a:gd name="connsiteY580" fmla="*/ 12617 h 6262453"/>
                <a:gd name="connsiteX581" fmla="*/ 3988052 w 11341817"/>
                <a:gd name="connsiteY581" fmla="*/ 12617 h 6262453"/>
                <a:gd name="connsiteX582" fmla="*/ 4100941 w 11341817"/>
                <a:gd name="connsiteY582" fmla="*/ 108274 h 6262453"/>
                <a:gd name="connsiteX583" fmla="*/ 3923644 w 11341817"/>
                <a:gd name="connsiteY583" fmla="*/ 108274 h 6262453"/>
                <a:gd name="connsiteX584" fmla="*/ 3904791 w 11341817"/>
                <a:gd name="connsiteY584" fmla="*/ 91948 h 6262453"/>
                <a:gd name="connsiteX585" fmla="*/ 3822297 w 11341817"/>
                <a:gd name="connsiteY585" fmla="*/ 18282 h 6262453"/>
                <a:gd name="connsiteX586" fmla="*/ 3905174 w 11341817"/>
                <a:gd name="connsiteY586" fmla="*/ 12617 h 6262453"/>
                <a:gd name="connsiteX587" fmla="*/ 3625351 w 11341817"/>
                <a:gd name="connsiteY587" fmla="*/ 12617 h 6262453"/>
                <a:gd name="connsiteX588" fmla="*/ 3707796 w 11341817"/>
                <a:gd name="connsiteY588" fmla="*/ 12617 h 6262453"/>
                <a:gd name="connsiteX589" fmla="*/ 3821627 w 11341817"/>
                <a:gd name="connsiteY589" fmla="*/ 108274 h 6262453"/>
                <a:gd name="connsiteX590" fmla="*/ 3644172 w 11341817"/>
                <a:gd name="connsiteY590" fmla="*/ 108274 h 6262453"/>
                <a:gd name="connsiteX591" fmla="*/ 3637103 w 11341817"/>
                <a:gd name="connsiteY591" fmla="*/ 102190 h 6262453"/>
                <a:gd name="connsiteX592" fmla="*/ 3542905 w 11341817"/>
                <a:gd name="connsiteY592" fmla="*/ 18261 h 6262453"/>
                <a:gd name="connsiteX593" fmla="*/ 3625351 w 11341817"/>
                <a:gd name="connsiteY593" fmla="*/ 12617 h 6262453"/>
                <a:gd name="connsiteX594" fmla="*/ 2520015 w 11341817"/>
                <a:gd name="connsiteY594" fmla="*/ 12617 h 6262453"/>
                <a:gd name="connsiteX595" fmla="*/ 2602024 w 11341817"/>
                <a:gd name="connsiteY595" fmla="*/ 12617 h 6262453"/>
                <a:gd name="connsiteX596" fmla="*/ 2715119 w 11341817"/>
                <a:gd name="connsiteY596" fmla="*/ 108274 h 6262453"/>
                <a:gd name="connsiteX597" fmla="*/ 2539305 w 11341817"/>
                <a:gd name="connsiteY597" fmla="*/ 108274 h 6262453"/>
                <a:gd name="connsiteX598" fmla="*/ 2524742 w 11341817"/>
                <a:gd name="connsiteY598" fmla="*/ 95722 h 6262453"/>
                <a:gd name="connsiteX599" fmla="*/ 2438005 w 11341817"/>
                <a:gd name="connsiteY599" fmla="*/ 18150 h 6262453"/>
                <a:gd name="connsiteX600" fmla="*/ 2520015 w 11341817"/>
                <a:gd name="connsiteY600" fmla="*/ 12617 h 6262453"/>
                <a:gd name="connsiteX601" fmla="*/ 2242791 w 11341817"/>
                <a:gd name="connsiteY601" fmla="*/ 12617 h 6262453"/>
                <a:gd name="connsiteX602" fmla="*/ 2367262 w 11341817"/>
                <a:gd name="connsiteY602" fmla="*/ 47542 h 6262453"/>
                <a:gd name="connsiteX603" fmla="*/ 2416044 w 11341817"/>
                <a:gd name="connsiteY603" fmla="*/ 89353 h 6262453"/>
                <a:gd name="connsiteX604" fmla="*/ 2438356 w 11341817"/>
                <a:gd name="connsiteY604" fmla="*/ 108274 h 6262453"/>
                <a:gd name="connsiteX605" fmla="*/ 2260108 w 11341817"/>
                <a:gd name="connsiteY605" fmla="*/ 108274 h 6262453"/>
                <a:gd name="connsiteX606" fmla="*/ 2213245 w 11341817"/>
                <a:gd name="connsiteY606" fmla="*/ 67927 h 6262453"/>
                <a:gd name="connsiteX607" fmla="*/ 2158606 w 11341817"/>
                <a:gd name="connsiteY607" fmla="*/ 18100 h 6262453"/>
                <a:gd name="connsiteX608" fmla="*/ 2242791 w 11341817"/>
                <a:gd name="connsiteY608" fmla="*/ 12617 h 6262453"/>
                <a:gd name="connsiteX609" fmla="*/ 7777842 w 11341817"/>
                <a:gd name="connsiteY609" fmla="*/ 12616 h 6262453"/>
                <a:gd name="connsiteX610" fmla="*/ 7861387 w 11341817"/>
                <a:gd name="connsiteY610" fmla="*/ 12616 h 6262453"/>
                <a:gd name="connsiteX611" fmla="*/ 7974055 w 11341817"/>
                <a:gd name="connsiteY611" fmla="*/ 108274 h 6262453"/>
                <a:gd name="connsiteX612" fmla="*/ 7795874 w 11341817"/>
                <a:gd name="connsiteY612" fmla="*/ 108274 h 6262453"/>
                <a:gd name="connsiteX613" fmla="*/ 7767435 w 11341817"/>
                <a:gd name="connsiteY613" fmla="*/ 83673 h 6262453"/>
                <a:gd name="connsiteX614" fmla="*/ 7701956 w 11341817"/>
                <a:gd name="connsiteY614" fmla="*/ 25009 h 6262453"/>
                <a:gd name="connsiteX615" fmla="*/ 7777842 w 11341817"/>
                <a:gd name="connsiteY615" fmla="*/ 12616 h 6262453"/>
                <a:gd name="connsiteX616" fmla="*/ 7498093 w 11341817"/>
                <a:gd name="connsiteY616" fmla="*/ 12616 h 6262453"/>
                <a:gd name="connsiteX617" fmla="*/ 7581291 w 11341817"/>
                <a:gd name="connsiteY617" fmla="*/ 12616 h 6262453"/>
                <a:gd name="connsiteX618" fmla="*/ 7695783 w 11341817"/>
                <a:gd name="connsiteY618" fmla="*/ 108274 h 6262453"/>
                <a:gd name="connsiteX619" fmla="*/ 7517019 w 11341817"/>
                <a:gd name="connsiteY619" fmla="*/ 108274 h 6262453"/>
                <a:gd name="connsiteX620" fmla="*/ 7492861 w 11341817"/>
                <a:gd name="connsiteY620" fmla="*/ 87569 h 6262453"/>
                <a:gd name="connsiteX621" fmla="*/ 7421983 w 11341817"/>
                <a:gd name="connsiteY621" fmla="*/ 24082 h 6262453"/>
                <a:gd name="connsiteX622" fmla="*/ 7498093 w 11341817"/>
                <a:gd name="connsiteY622" fmla="*/ 12616 h 6262453"/>
                <a:gd name="connsiteX623" fmla="*/ 6670998 w 11341817"/>
                <a:gd name="connsiteY623" fmla="*/ 12616 h 6262453"/>
                <a:gd name="connsiteX624" fmla="*/ 6854489 w 11341817"/>
                <a:gd name="connsiteY624" fmla="*/ 96644 h 6262453"/>
                <a:gd name="connsiteX625" fmla="*/ 6868226 w 11341817"/>
                <a:gd name="connsiteY625" fmla="*/ 108274 h 6262453"/>
                <a:gd name="connsiteX626" fmla="*/ 6687702 w 11341817"/>
                <a:gd name="connsiteY626" fmla="*/ 108274 h 6262453"/>
                <a:gd name="connsiteX627" fmla="*/ 6645488 w 11341817"/>
                <a:gd name="connsiteY627" fmla="*/ 73196 h 6262453"/>
                <a:gd name="connsiteX628" fmla="*/ 6585163 w 11341817"/>
                <a:gd name="connsiteY628" fmla="*/ 15791 h 6262453"/>
                <a:gd name="connsiteX629" fmla="*/ 6670998 w 11341817"/>
                <a:gd name="connsiteY629" fmla="*/ 12616 h 6262453"/>
                <a:gd name="connsiteX630" fmla="*/ 6391431 w 11341817"/>
                <a:gd name="connsiteY630" fmla="*/ 12616 h 6262453"/>
                <a:gd name="connsiteX631" fmla="*/ 6477139 w 11341817"/>
                <a:gd name="connsiteY631" fmla="*/ 12616 h 6262453"/>
                <a:gd name="connsiteX632" fmla="*/ 6590619 w 11341817"/>
                <a:gd name="connsiteY632" fmla="*/ 108274 h 6262453"/>
                <a:gd name="connsiteX633" fmla="*/ 6412676 w 11341817"/>
                <a:gd name="connsiteY633" fmla="*/ 108274 h 6262453"/>
                <a:gd name="connsiteX634" fmla="*/ 6406912 w 11341817"/>
                <a:gd name="connsiteY634" fmla="*/ 103310 h 6262453"/>
                <a:gd name="connsiteX635" fmla="*/ 6330835 w 11341817"/>
                <a:gd name="connsiteY635" fmla="*/ 36951 h 6262453"/>
                <a:gd name="connsiteX636" fmla="*/ 6391431 w 11341817"/>
                <a:gd name="connsiteY636" fmla="*/ 12616 h 6262453"/>
                <a:gd name="connsiteX637" fmla="*/ 6116282 w 11341817"/>
                <a:gd name="connsiteY637" fmla="*/ 12616 h 6262453"/>
                <a:gd name="connsiteX638" fmla="*/ 6240401 w 11341817"/>
                <a:gd name="connsiteY638" fmla="*/ 47541 h 6262453"/>
                <a:gd name="connsiteX639" fmla="*/ 6286826 w 11341817"/>
                <a:gd name="connsiteY639" fmla="*/ 87130 h 6262453"/>
                <a:gd name="connsiteX640" fmla="*/ 6312280 w 11341817"/>
                <a:gd name="connsiteY640" fmla="*/ 108274 h 6262453"/>
                <a:gd name="connsiteX641" fmla="*/ 6132878 w 11341817"/>
                <a:gd name="connsiteY641" fmla="*/ 108274 h 6262453"/>
                <a:gd name="connsiteX642" fmla="*/ 6081527 w 11341817"/>
                <a:gd name="connsiteY642" fmla="*/ 63847 h 6262453"/>
                <a:gd name="connsiteX643" fmla="*/ 6032096 w 11341817"/>
                <a:gd name="connsiteY643" fmla="*/ 18230 h 6262453"/>
                <a:gd name="connsiteX644" fmla="*/ 6116282 w 11341817"/>
                <a:gd name="connsiteY644" fmla="*/ 12616 h 6262453"/>
                <a:gd name="connsiteX645" fmla="*/ 5286281 w 11341817"/>
                <a:gd name="connsiteY645" fmla="*/ 12616 h 6262453"/>
                <a:gd name="connsiteX646" fmla="*/ 5451961 w 11341817"/>
                <a:gd name="connsiteY646" fmla="*/ 83565 h 6262453"/>
                <a:gd name="connsiteX647" fmla="*/ 5482096 w 11341817"/>
                <a:gd name="connsiteY647" fmla="*/ 108274 h 6262453"/>
                <a:gd name="connsiteX648" fmla="*/ 5308804 w 11341817"/>
                <a:gd name="connsiteY648" fmla="*/ 108274 h 6262453"/>
                <a:gd name="connsiteX649" fmla="*/ 5267668 w 11341817"/>
                <a:gd name="connsiteY649" fmla="*/ 72566 h 6262453"/>
                <a:gd name="connsiteX650" fmla="*/ 5206596 w 11341817"/>
                <a:gd name="connsiteY650" fmla="*/ 18062 h 6262453"/>
                <a:gd name="connsiteX651" fmla="*/ 5286281 w 11341817"/>
                <a:gd name="connsiteY651" fmla="*/ 12616 h 6262453"/>
                <a:gd name="connsiteX652" fmla="*/ 11099270 w 11341817"/>
                <a:gd name="connsiteY652" fmla="*/ 12615 h 6262453"/>
                <a:gd name="connsiteX653" fmla="*/ 11252931 w 11341817"/>
                <a:gd name="connsiteY653" fmla="*/ 72939 h 6262453"/>
                <a:gd name="connsiteX654" fmla="*/ 11328402 w 11341817"/>
                <a:gd name="connsiteY654" fmla="*/ 133264 h 6262453"/>
                <a:gd name="connsiteX655" fmla="*/ 11321646 w 11341817"/>
                <a:gd name="connsiteY655" fmla="*/ 283459 h 6262453"/>
                <a:gd name="connsiteX656" fmla="*/ 11186337 w 11341817"/>
                <a:gd name="connsiteY656" fmla="*/ 167353 h 6262453"/>
                <a:gd name="connsiteX657" fmla="*/ 11186337 w 11341817"/>
                <a:gd name="connsiteY657" fmla="*/ 108274 h 6262453"/>
                <a:gd name="connsiteX658" fmla="*/ 11118003 w 11341817"/>
                <a:gd name="connsiteY658" fmla="*/ 108274 h 6262453"/>
                <a:gd name="connsiteX659" fmla="*/ 11110239 w 11341817"/>
                <a:gd name="connsiteY659" fmla="*/ 101545 h 6262453"/>
                <a:gd name="connsiteX660" fmla="*/ 11018963 w 11341817"/>
                <a:gd name="connsiteY660" fmla="*/ 17267 h 6262453"/>
                <a:gd name="connsiteX661" fmla="*/ 11099270 w 11341817"/>
                <a:gd name="connsiteY661" fmla="*/ 12615 h 6262453"/>
                <a:gd name="connsiteX662" fmla="*/ 10544498 w 11341817"/>
                <a:gd name="connsiteY662" fmla="*/ 12615 h 6262453"/>
                <a:gd name="connsiteX663" fmla="*/ 10695899 w 11341817"/>
                <a:gd name="connsiteY663" fmla="*/ 70703 h 6262453"/>
                <a:gd name="connsiteX664" fmla="*/ 10741488 w 11341817"/>
                <a:gd name="connsiteY664" fmla="*/ 108274 h 6262453"/>
                <a:gd name="connsiteX665" fmla="*/ 10560826 w 11341817"/>
                <a:gd name="connsiteY665" fmla="*/ 108274 h 6262453"/>
                <a:gd name="connsiteX666" fmla="*/ 10528324 w 11341817"/>
                <a:gd name="connsiteY666" fmla="*/ 80865 h 6262453"/>
                <a:gd name="connsiteX667" fmla="*/ 10458696 w 11341817"/>
                <a:gd name="connsiteY667" fmla="*/ 15790 h 6262453"/>
                <a:gd name="connsiteX668" fmla="*/ 10544498 w 11341817"/>
                <a:gd name="connsiteY668" fmla="*/ 12615 h 6262453"/>
                <a:gd name="connsiteX669" fmla="*/ 10267535 w 11341817"/>
                <a:gd name="connsiteY669" fmla="*/ 12615 h 6262453"/>
                <a:gd name="connsiteX670" fmla="*/ 10350074 w 11341817"/>
                <a:gd name="connsiteY670" fmla="*/ 12615 h 6262453"/>
                <a:gd name="connsiteX671" fmla="*/ 10463850 w 11341817"/>
                <a:gd name="connsiteY671" fmla="*/ 108274 h 6262453"/>
                <a:gd name="connsiteX672" fmla="*/ 10286244 w 11341817"/>
                <a:gd name="connsiteY672" fmla="*/ 108274 h 6262453"/>
                <a:gd name="connsiteX673" fmla="*/ 10280832 w 11341817"/>
                <a:gd name="connsiteY673" fmla="*/ 103617 h 6262453"/>
                <a:gd name="connsiteX674" fmla="*/ 10184996 w 11341817"/>
                <a:gd name="connsiteY674" fmla="*/ 18276 h 6262453"/>
                <a:gd name="connsiteX675" fmla="*/ 10267535 w 11341817"/>
                <a:gd name="connsiteY675" fmla="*/ 12615 h 6262453"/>
                <a:gd name="connsiteX676" fmla="*/ 9989191 w 11341817"/>
                <a:gd name="connsiteY676" fmla="*/ 12615 h 6262453"/>
                <a:gd name="connsiteX677" fmla="*/ 10072787 w 11341817"/>
                <a:gd name="connsiteY677" fmla="*/ 12615 h 6262453"/>
                <a:gd name="connsiteX678" fmla="*/ 10185801 w 11341817"/>
                <a:gd name="connsiteY678" fmla="*/ 108274 h 6262453"/>
                <a:gd name="connsiteX679" fmla="*/ 10006320 w 11341817"/>
                <a:gd name="connsiteY679" fmla="*/ 108274 h 6262453"/>
                <a:gd name="connsiteX680" fmla="*/ 10004648 w 11341817"/>
                <a:gd name="connsiteY680" fmla="*/ 106861 h 6262453"/>
                <a:gd name="connsiteX681" fmla="*/ 9905596 w 11341817"/>
                <a:gd name="connsiteY681" fmla="*/ 18467 h 6262453"/>
                <a:gd name="connsiteX682" fmla="*/ 9989191 w 11341817"/>
                <a:gd name="connsiteY682" fmla="*/ 12615 h 6262453"/>
                <a:gd name="connsiteX683" fmla="*/ 9160317 w 11341817"/>
                <a:gd name="connsiteY683" fmla="*/ 12615 h 6262453"/>
                <a:gd name="connsiteX684" fmla="*/ 9336398 w 11341817"/>
                <a:gd name="connsiteY684" fmla="*/ 91990 h 6262453"/>
                <a:gd name="connsiteX685" fmla="*/ 9355976 w 11341817"/>
                <a:gd name="connsiteY685" fmla="*/ 108274 h 6262453"/>
                <a:gd name="connsiteX686" fmla="*/ 9181627 w 11341817"/>
                <a:gd name="connsiteY686" fmla="*/ 108274 h 6262453"/>
                <a:gd name="connsiteX687" fmla="*/ 9155280 w 11341817"/>
                <a:gd name="connsiteY687" fmla="*/ 85420 h 6262453"/>
                <a:gd name="connsiteX688" fmla="*/ 9080096 w 11341817"/>
                <a:gd name="connsiteY688" fmla="*/ 18017 h 6262453"/>
                <a:gd name="connsiteX689" fmla="*/ 9160317 w 11341817"/>
                <a:gd name="connsiteY689" fmla="*/ 12615 h 6262453"/>
                <a:gd name="connsiteX690" fmla="*/ 8883235 w 11341817"/>
                <a:gd name="connsiteY690" fmla="*/ 12615 h 6262453"/>
                <a:gd name="connsiteX691" fmla="*/ 8965774 w 11341817"/>
                <a:gd name="connsiteY691" fmla="*/ 12615 h 6262453"/>
                <a:gd name="connsiteX692" fmla="*/ 9079442 w 11341817"/>
                <a:gd name="connsiteY692" fmla="*/ 108274 h 6262453"/>
                <a:gd name="connsiteX693" fmla="*/ 8901859 w 11341817"/>
                <a:gd name="connsiteY693" fmla="*/ 108274 h 6262453"/>
                <a:gd name="connsiteX694" fmla="*/ 8887773 w 11341817"/>
                <a:gd name="connsiteY694" fmla="*/ 96141 h 6262453"/>
                <a:gd name="connsiteX695" fmla="*/ 8800696 w 11341817"/>
                <a:gd name="connsiteY695" fmla="*/ 18265 h 6262453"/>
                <a:gd name="connsiteX696" fmla="*/ 8883235 w 11341817"/>
                <a:gd name="connsiteY696" fmla="*/ 12615 h 6262453"/>
                <a:gd name="connsiteX697" fmla="*/ 8052204 w 11341817"/>
                <a:gd name="connsiteY697" fmla="*/ 12615 h 6262453"/>
                <a:gd name="connsiteX698" fmla="*/ 8226589 w 11341817"/>
                <a:gd name="connsiteY698" fmla="*/ 87665 h 6262453"/>
                <a:gd name="connsiteX699" fmla="*/ 8250888 w 11341817"/>
                <a:gd name="connsiteY699" fmla="*/ 108274 h 6262453"/>
                <a:gd name="connsiteX700" fmla="*/ 8071772 w 11341817"/>
                <a:gd name="connsiteY700" fmla="*/ 108274 h 6262453"/>
                <a:gd name="connsiteX701" fmla="*/ 8031023 w 11341817"/>
                <a:gd name="connsiteY701" fmla="*/ 73067 h 6262453"/>
                <a:gd name="connsiteX702" fmla="*/ 7970963 w 11341817"/>
                <a:gd name="connsiteY702" fmla="*/ 17676 h 6262453"/>
                <a:gd name="connsiteX703" fmla="*/ 8052204 w 11341817"/>
                <a:gd name="connsiteY703" fmla="*/ 12615 h 6262453"/>
                <a:gd name="connsiteX704" fmla="*/ 11320588 w 11341817"/>
                <a:gd name="connsiteY704" fmla="*/ 12614 h 6262453"/>
                <a:gd name="connsiteX705" fmla="*/ 11340696 w 11341817"/>
                <a:gd name="connsiteY705" fmla="*/ 32722 h 6262453"/>
                <a:gd name="connsiteX706" fmla="*/ 11305507 w 11341817"/>
                <a:gd name="connsiteY706" fmla="*/ 27695 h 6262453"/>
                <a:gd name="connsiteX707" fmla="*/ 11320588 w 11341817"/>
                <a:gd name="connsiteY707" fmla="*/ 12614 h 6262453"/>
                <a:gd name="connsiteX708" fmla="*/ 2824262 w 11341817"/>
                <a:gd name="connsiteY708" fmla="*/ 10300 h 6262453"/>
                <a:gd name="connsiteX709" fmla="*/ 2960044 w 11341817"/>
                <a:gd name="connsiteY709" fmla="*/ 84255 h 6262453"/>
                <a:gd name="connsiteX710" fmla="*/ 2990084 w 11341817"/>
                <a:gd name="connsiteY710" fmla="*/ 108274 h 6262453"/>
                <a:gd name="connsiteX711" fmla="*/ 2815911 w 11341817"/>
                <a:gd name="connsiteY711" fmla="*/ 108274 h 6262453"/>
                <a:gd name="connsiteX712" fmla="*/ 2796764 w 11341817"/>
                <a:gd name="connsiteY712" fmla="*/ 92057 h 6262453"/>
                <a:gd name="connsiteX713" fmla="*/ 2752184 w 11341817"/>
                <a:gd name="connsiteY713" fmla="*/ 54712 h 6262453"/>
                <a:gd name="connsiteX714" fmla="*/ 2717404 w 11341817"/>
                <a:gd name="connsiteY714" fmla="*/ 19787 h 6262453"/>
                <a:gd name="connsiteX715" fmla="*/ 2795366 w 11341817"/>
                <a:gd name="connsiteY715" fmla="*/ 12617 h 6262453"/>
                <a:gd name="connsiteX716" fmla="*/ 2824262 w 11341817"/>
                <a:gd name="connsiteY716" fmla="*/ 10300 h 6262453"/>
                <a:gd name="connsiteX717" fmla="*/ 4178479 w 11341817"/>
                <a:gd name="connsiteY717" fmla="*/ 6377 h 6262453"/>
                <a:gd name="connsiteX718" fmla="*/ 4267798 w 11341817"/>
                <a:gd name="connsiteY718" fmla="*/ 16196 h 6262453"/>
                <a:gd name="connsiteX719" fmla="*/ 4354117 w 11341817"/>
                <a:gd name="connsiteY719" fmla="*/ 87814 h 6262453"/>
                <a:gd name="connsiteX720" fmla="*/ 4378282 w 11341817"/>
                <a:gd name="connsiteY720" fmla="*/ 108274 h 6262453"/>
                <a:gd name="connsiteX721" fmla="*/ 4197382 w 11341817"/>
                <a:gd name="connsiteY721" fmla="*/ 108274 h 6262453"/>
                <a:gd name="connsiteX722" fmla="*/ 4160060 w 11341817"/>
                <a:gd name="connsiteY722" fmla="*/ 75828 h 6262453"/>
                <a:gd name="connsiteX723" fmla="*/ 4097464 w 11341817"/>
                <a:gd name="connsiteY723" fmla="*/ 17047 h 6262453"/>
                <a:gd name="connsiteX724" fmla="*/ 4178479 w 11341817"/>
                <a:gd name="connsiteY724" fmla="*/ 6377 h 6262453"/>
                <a:gd name="connsiteX725" fmla="*/ 5876788 w 11341817"/>
                <a:gd name="connsiteY725" fmla="*/ 4704 h 6262453"/>
                <a:gd name="connsiteX726" fmla="*/ 5944399 w 11341817"/>
                <a:gd name="connsiteY726" fmla="*/ 28948 h 6262453"/>
                <a:gd name="connsiteX727" fmla="*/ 5978645 w 11341817"/>
                <a:gd name="connsiteY727" fmla="*/ 58033 h 6262453"/>
                <a:gd name="connsiteX728" fmla="*/ 6037897 w 11341817"/>
                <a:gd name="connsiteY728" fmla="*/ 108274 h 6262453"/>
                <a:gd name="connsiteX729" fmla="*/ 5862315 w 11341817"/>
                <a:gd name="connsiteY729" fmla="*/ 108274 h 6262453"/>
                <a:gd name="connsiteX730" fmla="*/ 5839669 w 11341817"/>
                <a:gd name="connsiteY730" fmla="*/ 88575 h 6262453"/>
                <a:gd name="connsiteX731" fmla="*/ 5761163 w 11341817"/>
                <a:gd name="connsiteY731" fmla="*/ 17558 h 6262453"/>
                <a:gd name="connsiteX732" fmla="*/ 5837363 w 11341817"/>
                <a:gd name="connsiteY732" fmla="*/ 6723 h 6262453"/>
                <a:gd name="connsiteX733" fmla="*/ 5876788 w 11341817"/>
                <a:gd name="connsiteY733" fmla="*/ 4704 h 6262453"/>
                <a:gd name="connsiteX734" fmla="*/ 4806547 w 11341817"/>
                <a:gd name="connsiteY734" fmla="*/ 1194 h 6262453"/>
                <a:gd name="connsiteX735" fmla="*/ 4931931 w 11341817"/>
                <a:gd name="connsiteY735" fmla="*/ 108274 h 6262453"/>
                <a:gd name="connsiteX736" fmla="*/ 4749785 w 11341817"/>
                <a:gd name="connsiteY736" fmla="*/ 108274 h 6262453"/>
                <a:gd name="connsiteX737" fmla="*/ 4716790 w 11341817"/>
                <a:gd name="connsiteY737" fmla="*/ 80154 h 6262453"/>
                <a:gd name="connsiteX738" fmla="*/ 4647797 w 11341817"/>
                <a:gd name="connsiteY738" fmla="*/ 17112 h 6262453"/>
                <a:gd name="connsiteX739" fmla="*/ 4727172 w 11341817"/>
                <a:gd name="connsiteY739" fmla="*/ 6906 h 6262453"/>
                <a:gd name="connsiteX740" fmla="*/ 755256 w 11341817"/>
                <a:gd name="connsiteY740" fmla="*/ 1001 h 6262453"/>
                <a:gd name="connsiteX741" fmla="*/ 941496 w 11341817"/>
                <a:gd name="connsiteY741" fmla="*/ 12618 h 6262453"/>
                <a:gd name="connsiteX742" fmla="*/ 1055390 w 11341817"/>
                <a:gd name="connsiteY742" fmla="*/ 108274 h 6262453"/>
                <a:gd name="connsiteX743" fmla="*/ 877426 w 11341817"/>
                <a:gd name="connsiteY743" fmla="*/ 108274 h 6262453"/>
                <a:gd name="connsiteX744" fmla="*/ 846112 w 11341817"/>
                <a:gd name="connsiteY744" fmla="*/ 81310 h 6262453"/>
                <a:gd name="connsiteX745" fmla="*/ 812406 w 11341817"/>
                <a:gd name="connsiteY745" fmla="*/ 51844 h 6262453"/>
                <a:gd name="connsiteX746" fmla="*/ 5632047 w 11341817"/>
                <a:gd name="connsiteY746" fmla="*/ 589 h 6262453"/>
                <a:gd name="connsiteX747" fmla="*/ 5759675 w 11341817"/>
                <a:gd name="connsiteY747" fmla="*/ 108274 h 6262453"/>
                <a:gd name="connsiteX748" fmla="*/ 5582639 w 11341817"/>
                <a:gd name="connsiteY748" fmla="*/ 108274 h 6262453"/>
                <a:gd name="connsiteX749" fmla="*/ 5547303 w 11341817"/>
                <a:gd name="connsiteY749" fmla="*/ 78222 h 6262453"/>
                <a:gd name="connsiteX750" fmla="*/ 5481764 w 11341817"/>
                <a:gd name="connsiteY750" fmla="*/ 17191 h 6262453"/>
                <a:gd name="connsiteX751" fmla="*/ 5557965 w 11341817"/>
                <a:gd name="connsiteY751" fmla="*/ 6602 h 6262453"/>
                <a:gd name="connsiteX752" fmla="*/ 9505546 w 11341817"/>
                <a:gd name="connsiteY752" fmla="*/ 515 h 6262453"/>
                <a:gd name="connsiteX753" fmla="*/ 9613496 w 11341817"/>
                <a:gd name="connsiteY753" fmla="*/ 91195 h 6262453"/>
                <a:gd name="connsiteX754" fmla="*/ 9633797 w 11341817"/>
                <a:gd name="connsiteY754" fmla="*/ 108274 h 6262453"/>
                <a:gd name="connsiteX755" fmla="*/ 9455009 w 11341817"/>
                <a:gd name="connsiteY755" fmla="*/ 108274 h 6262453"/>
                <a:gd name="connsiteX756" fmla="*/ 9437361 w 11341817"/>
                <a:gd name="connsiteY756" fmla="*/ 92989 h 6262453"/>
                <a:gd name="connsiteX757" fmla="*/ 9355263 w 11341817"/>
                <a:gd name="connsiteY757" fmla="*/ 17058 h 6262453"/>
                <a:gd name="connsiteX758" fmla="*/ 9431463 w 11341817"/>
                <a:gd name="connsiteY758" fmla="*/ 6565 h 6262453"/>
                <a:gd name="connsiteX759" fmla="*/ 7295746 w 11341817"/>
                <a:gd name="connsiteY759" fmla="*/ 502 h 6262453"/>
                <a:gd name="connsiteX760" fmla="*/ 7422422 w 11341817"/>
                <a:gd name="connsiteY760" fmla="*/ 108274 h 6262453"/>
                <a:gd name="connsiteX761" fmla="*/ 7242486 w 11341817"/>
                <a:gd name="connsiteY761" fmla="*/ 108274 h 6262453"/>
                <a:gd name="connsiteX762" fmla="*/ 7199332 w 11341817"/>
                <a:gd name="connsiteY762" fmla="*/ 71162 h 6262453"/>
                <a:gd name="connsiteX763" fmla="*/ 7156046 w 11341817"/>
                <a:gd name="connsiteY763" fmla="*/ 33758 h 6262453"/>
                <a:gd name="connsiteX764" fmla="*/ 7117946 w 11341817"/>
                <a:gd name="connsiteY764" fmla="*/ 719 h 6262453"/>
                <a:gd name="connsiteX765" fmla="*/ 10889846 w 11341817"/>
                <a:gd name="connsiteY765" fmla="*/ 490 h 6262453"/>
                <a:gd name="connsiteX766" fmla="*/ 11016476 w 11341817"/>
                <a:gd name="connsiteY766" fmla="*/ 108274 h 6262453"/>
                <a:gd name="connsiteX767" fmla="*/ 10839716 w 11341817"/>
                <a:gd name="connsiteY767" fmla="*/ 108274 h 6262453"/>
                <a:gd name="connsiteX768" fmla="*/ 10792162 w 11341817"/>
                <a:gd name="connsiteY768" fmla="*/ 66976 h 6262453"/>
                <a:gd name="connsiteX769" fmla="*/ 10739563 w 11341817"/>
                <a:gd name="connsiteY769" fmla="*/ 17754 h 6262453"/>
                <a:gd name="connsiteX770" fmla="*/ 10815763 w 11341817"/>
                <a:gd name="connsiteY770" fmla="*/ 6552 h 6262453"/>
                <a:gd name="connsiteX771" fmla="*/ 374256 w 11341817"/>
                <a:gd name="connsiteY771" fmla="*/ 442 h 6262453"/>
                <a:gd name="connsiteX772" fmla="*/ 502034 w 11341817"/>
                <a:gd name="connsiteY772" fmla="*/ 108274 h 6262453"/>
                <a:gd name="connsiteX773" fmla="*/ 322740 w 11341817"/>
                <a:gd name="connsiteY773" fmla="*/ 108274 h 6262453"/>
                <a:gd name="connsiteX774" fmla="*/ 276676 w 11341817"/>
                <a:gd name="connsiteY774" fmla="*/ 68042 h 6262453"/>
                <a:gd name="connsiteX775" fmla="*/ 229439 w 11341817"/>
                <a:gd name="connsiteY775" fmla="*/ 22143 h 6262453"/>
                <a:gd name="connsiteX776" fmla="*/ 301631 w 11341817"/>
                <a:gd name="connsiteY776" fmla="*/ 6530 h 6262453"/>
                <a:gd name="connsiteX777" fmla="*/ 3244455 w 11341817"/>
                <a:gd name="connsiteY777" fmla="*/ 277 h 6262453"/>
                <a:gd name="connsiteX778" fmla="*/ 3422255 w 11341817"/>
                <a:gd name="connsiteY778" fmla="*/ 503 h 6262453"/>
                <a:gd name="connsiteX779" fmla="*/ 3548871 w 11341817"/>
                <a:gd name="connsiteY779" fmla="*/ 108274 h 6262453"/>
                <a:gd name="connsiteX780" fmla="*/ 3369471 w 11341817"/>
                <a:gd name="connsiteY780" fmla="*/ 108274 h 6262453"/>
                <a:gd name="connsiteX781" fmla="*/ 3339403 w 11341817"/>
                <a:gd name="connsiteY781" fmla="*/ 82430 h 6262453"/>
                <a:gd name="connsiteX782" fmla="*/ 3307955 w 11341817"/>
                <a:gd name="connsiteY782" fmla="*/ 55286 h 6262453"/>
                <a:gd name="connsiteX783" fmla="*/ 8502246 w 11341817"/>
                <a:gd name="connsiteY783" fmla="*/ 275 h 6262453"/>
                <a:gd name="connsiteX784" fmla="*/ 8687086 w 11341817"/>
                <a:gd name="connsiteY784" fmla="*/ 12615 h 6262453"/>
                <a:gd name="connsiteX785" fmla="*/ 8801753 w 11341817"/>
                <a:gd name="connsiteY785" fmla="*/ 108274 h 6262453"/>
                <a:gd name="connsiteX786" fmla="*/ 8627327 w 11341817"/>
                <a:gd name="connsiteY786" fmla="*/ 108274 h 6262453"/>
                <a:gd name="connsiteX787" fmla="*/ 8621058 w 11341817"/>
                <a:gd name="connsiteY787" fmla="*/ 102911 h 6262453"/>
                <a:gd name="connsiteX788" fmla="*/ 8565746 w 11341817"/>
                <a:gd name="connsiteY788" fmla="*/ 55425 h 6262453"/>
                <a:gd name="connsiteX789" fmla="*/ 2037955 w 11341817"/>
                <a:gd name="connsiteY789" fmla="*/ 262 h 6262453"/>
                <a:gd name="connsiteX790" fmla="*/ 2164609 w 11341817"/>
                <a:gd name="connsiteY790" fmla="*/ 108274 h 6262453"/>
                <a:gd name="connsiteX791" fmla="*/ 1983994 w 11341817"/>
                <a:gd name="connsiteY791" fmla="*/ 108274 h 6262453"/>
                <a:gd name="connsiteX792" fmla="*/ 1967835 w 11341817"/>
                <a:gd name="connsiteY792" fmla="*/ 94499 h 6262453"/>
                <a:gd name="connsiteX793" fmla="*/ 1892258 w 11341817"/>
                <a:gd name="connsiteY793" fmla="*/ 29677 h 6262453"/>
                <a:gd name="connsiteX794" fmla="*/ 1955760 w 11341817"/>
                <a:gd name="connsiteY794" fmla="*/ 6439 h 6262453"/>
                <a:gd name="connsiteX795" fmla="*/ 3142855 w 11341817"/>
                <a:gd name="connsiteY795" fmla="*/ 191 h 6262453"/>
                <a:gd name="connsiteX796" fmla="*/ 3270139 w 11341817"/>
                <a:gd name="connsiteY796" fmla="*/ 108274 h 6262453"/>
                <a:gd name="connsiteX797" fmla="*/ 3093452 w 11341817"/>
                <a:gd name="connsiteY797" fmla="*/ 108274 h 6262453"/>
                <a:gd name="connsiteX798" fmla="*/ 3042137 w 11341817"/>
                <a:gd name="connsiteY798" fmla="*/ 63591 h 6262453"/>
                <a:gd name="connsiteX799" fmla="*/ 2992572 w 11341817"/>
                <a:gd name="connsiteY799" fmla="*/ 17585 h 6262453"/>
                <a:gd name="connsiteX800" fmla="*/ 3068772 w 11341817"/>
                <a:gd name="connsiteY800" fmla="*/ 6404 h 6262453"/>
                <a:gd name="connsiteX801" fmla="*/ 1758560 w 11341817"/>
                <a:gd name="connsiteY801" fmla="*/ 172 h 6262453"/>
                <a:gd name="connsiteX802" fmla="*/ 1860157 w 11341817"/>
                <a:gd name="connsiteY802" fmla="*/ 85363 h 6262453"/>
                <a:gd name="connsiteX803" fmla="*/ 1887377 w 11341817"/>
                <a:gd name="connsiteY803" fmla="*/ 108274 h 6262453"/>
                <a:gd name="connsiteX804" fmla="*/ 1708927 w 11341817"/>
                <a:gd name="connsiteY804" fmla="*/ 108274 h 6262453"/>
                <a:gd name="connsiteX805" fmla="*/ 1687351 w 11341817"/>
                <a:gd name="connsiteY805" fmla="*/ 89572 h 6262453"/>
                <a:gd name="connsiteX806" fmla="*/ 1608273 w 11341817"/>
                <a:gd name="connsiteY806" fmla="*/ 17578 h 6262453"/>
                <a:gd name="connsiteX807" fmla="*/ 1684474 w 11341817"/>
                <a:gd name="connsiteY807" fmla="*/ 6395 h 6262453"/>
                <a:gd name="connsiteX808" fmla="*/ 653656 w 11341817"/>
                <a:gd name="connsiteY808" fmla="*/ 42 h 6262453"/>
                <a:gd name="connsiteX809" fmla="*/ 774306 w 11341817"/>
                <a:gd name="connsiteY809" fmla="*/ 103478 h 6262453"/>
                <a:gd name="connsiteX810" fmla="*/ 779923 w 11341817"/>
                <a:gd name="connsiteY810" fmla="*/ 108274 h 6262453"/>
                <a:gd name="connsiteX811" fmla="*/ 605181 w 11341817"/>
                <a:gd name="connsiteY811" fmla="*/ 108274 h 6262453"/>
                <a:gd name="connsiteX812" fmla="*/ 591701 w 11341817"/>
                <a:gd name="connsiteY812" fmla="*/ 96559 h 6262453"/>
                <a:gd name="connsiteX813" fmla="*/ 503373 w 11341817"/>
                <a:gd name="connsiteY813" fmla="*/ 17452 h 6262453"/>
                <a:gd name="connsiteX814" fmla="*/ 579573 w 11341817"/>
                <a:gd name="connsiteY814" fmla="*/ 6330 h 6262453"/>
                <a:gd name="connsiteX815" fmla="*/ 7016346 w 11341817"/>
                <a:gd name="connsiteY815" fmla="*/ 40 h 6262453"/>
                <a:gd name="connsiteX816" fmla="*/ 7131967 w 11341817"/>
                <a:gd name="connsiteY816" fmla="*/ 98403 h 6262453"/>
                <a:gd name="connsiteX817" fmla="*/ 7143587 w 11341817"/>
                <a:gd name="connsiteY817" fmla="*/ 108274 h 6262453"/>
                <a:gd name="connsiteX818" fmla="*/ 6967434 w 11341817"/>
                <a:gd name="connsiteY818" fmla="*/ 108274 h 6262453"/>
                <a:gd name="connsiteX819" fmla="*/ 6937091 w 11341817"/>
                <a:gd name="connsiteY819" fmla="*/ 81864 h 6262453"/>
                <a:gd name="connsiteX820" fmla="*/ 6866063 w 11341817"/>
                <a:gd name="connsiteY820" fmla="*/ 17600 h 6262453"/>
                <a:gd name="connsiteX821" fmla="*/ 6942263 w 11341817"/>
                <a:gd name="connsiteY821" fmla="*/ 6328 h 6262453"/>
                <a:gd name="connsiteX822" fmla="*/ 9784946 w 11341817"/>
                <a:gd name="connsiteY822" fmla="*/ 39 h 6262453"/>
                <a:gd name="connsiteX823" fmla="*/ 9899753 w 11341817"/>
                <a:gd name="connsiteY823" fmla="*/ 98402 h 6262453"/>
                <a:gd name="connsiteX824" fmla="*/ 9911323 w 11341817"/>
                <a:gd name="connsiteY824" fmla="*/ 108274 h 6262453"/>
                <a:gd name="connsiteX825" fmla="*/ 9731879 w 11341817"/>
                <a:gd name="connsiteY825" fmla="*/ 108274 h 6262453"/>
                <a:gd name="connsiteX826" fmla="*/ 9717137 w 11341817"/>
                <a:gd name="connsiteY826" fmla="*/ 95706 h 6262453"/>
                <a:gd name="connsiteX827" fmla="*/ 9632999 w 11341817"/>
                <a:gd name="connsiteY827" fmla="*/ 23647 h 6262453"/>
                <a:gd name="connsiteX828" fmla="*/ 9702849 w 11341817"/>
                <a:gd name="connsiteY828" fmla="*/ 6327 h 6262453"/>
                <a:gd name="connsiteX829" fmla="*/ 4527147 w 11341817"/>
                <a:gd name="connsiteY829" fmla="*/ 19 h 6262453"/>
                <a:gd name="connsiteX830" fmla="*/ 4654399 w 11341817"/>
                <a:gd name="connsiteY830" fmla="*/ 108274 h 6262453"/>
                <a:gd name="connsiteX831" fmla="*/ 4477840 w 11341817"/>
                <a:gd name="connsiteY831" fmla="*/ 108274 h 6262453"/>
                <a:gd name="connsiteX832" fmla="*/ 4444565 w 11341817"/>
                <a:gd name="connsiteY832" fmla="*/ 79201 h 6262453"/>
                <a:gd name="connsiteX833" fmla="*/ 4376864 w 11341817"/>
                <a:gd name="connsiteY833" fmla="*/ 17228 h 6262453"/>
                <a:gd name="connsiteX834" fmla="*/ 4453064 w 11341817"/>
                <a:gd name="connsiteY834" fmla="*/ 6318 h 6262453"/>
                <a:gd name="connsiteX835" fmla="*/ 8400646 w 11341817"/>
                <a:gd name="connsiteY835" fmla="*/ 0 h 6262453"/>
                <a:gd name="connsiteX836" fmla="*/ 8527888 w 11341817"/>
                <a:gd name="connsiteY836" fmla="*/ 108274 h 6262453"/>
                <a:gd name="connsiteX837" fmla="*/ 8351068 w 11341817"/>
                <a:gd name="connsiteY837" fmla="*/ 108274 h 6262453"/>
                <a:gd name="connsiteX838" fmla="*/ 8298407 w 11341817"/>
                <a:gd name="connsiteY838" fmla="*/ 62402 h 6262453"/>
                <a:gd name="connsiteX839" fmla="*/ 8250363 w 11341817"/>
                <a:gd name="connsiteY839" fmla="*/ 17510 h 6262453"/>
                <a:gd name="connsiteX840" fmla="*/ 8326563 w 11341817"/>
                <a:gd name="connsiteY840" fmla="*/ 6307 h 6262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</a:cxnLst>
              <a:rect l="l" t="t" r="r" b="b"/>
              <a:pathLst>
                <a:path w="11341817" h="6262453">
                  <a:moveTo>
                    <a:pt x="10761333" y="6154180"/>
                  </a:moveTo>
                  <a:lnTo>
                    <a:pt x="10939153" y="6154180"/>
                  </a:lnTo>
                  <a:lnTo>
                    <a:pt x="11041998" y="6241962"/>
                  </a:lnTo>
                  <a:lnTo>
                    <a:pt x="10888693" y="6262054"/>
                  </a:lnTo>
                  <a:close/>
                  <a:moveTo>
                    <a:pt x="10485236" y="6154180"/>
                  </a:moveTo>
                  <a:lnTo>
                    <a:pt x="10663371" y="6154180"/>
                  </a:lnTo>
                  <a:lnTo>
                    <a:pt x="10697296" y="6184016"/>
                  </a:lnTo>
                  <a:cubicBezTo>
                    <a:pt x="10733742" y="6216534"/>
                    <a:pt x="10757819" y="6239082"/>
                    <a:pt x="10760729" y="6243812"/>
                  </a:cubicBezTo>
                  <a:cubicBezTo>
                    <a:pt x="10769195" y="6257571"/>
                    <a:pt x="10755477" y="6261012"/>
                    <a:pt x="10692165" y="6261012"/>
                  </a:cubicBezTo>
                  <a:cubicBezTo>
                    <a:pt x="10615623" y="6261012"/>
                    <a:pt x="10610466" y="6258884"/>
                    <a:pt x="10535532" y="6196390"/>
                  </a:cubicBezTo>
                  <a:close/>
                  <a:moveTo>
                    <a:pt x="10207357" y="6154180"/>
                  </a:moveTo>
                  <a:lnTo>
                    <a:pt x="10387017" y="6154180"/>
                  </a:lnTo>
                  <a:lnTo>
                    <a:pt x="10489981" y="6241962"/>
                  </a:lnTo>
                  <a:lnTo>
                    <a:pt x="10318346" y="6248662"/>
                  </a:lnTo>
                  <a:close/>
                  <a:moveTo>
                    <a:pt x="9931288" y="6154180"/>
                  </a:moveTo>
                  <a:lnTo>
                    <a:pt x="10112586" y="6154180"/>
                  </a:lnTo>
                  <a:lnTo>
                    <a:pt x="10215868" y="6241962"/>
                  </a:lnTo>
                  <a:lnTo>
                    <a:pt x="10058763" y="6262155"/>
                  </a:lnTo>
                  <a:lnTo>
                    <a:pt x="9934555" y="6156950"/>
                  </a:lnTo>
                  <a:close/>
                  <a:moveTo>
                    <a:pt x="9653312" y="6154180"/>
                  </a:moveTo>
                  <a:lnTo>
                    <a:pt x="9833833" y="6154180"/>
                  </a:lnTo>
                  <a:lnTo>
                    <a:pt x="9936660" y="6241962"/>
                  </a:lnTo>
                  <a:lnTo>
                    <a:pt x="9778500" y="6262175"/>
                  </a:lnTo>
                  <a:close/>
                  <a:moveTo>
                    <a:pt x="9376083" y="6154180"/>
                  </a:moveTo>
                  <a:lnTo>
                    <a:pt x="9559626" y="6154180"/>
                  </a:lnTo>
                  <a:lnTo>
                    <a:pt x="9576285" y="6168364"/>
                  </a:lnTo>
                  <a:cubicBezTo>
                    <a:pt x="9620996" y="6207216"/>
                    <a:pt x="9654315" y="6238589"/>
                    <a:pt x="9657230" y="6245137"/>
                  </a:cubicBezTo>
                  <a:cubicBezTo>
                    <a:pt x="9662478" y="6256929"/>
                    <a:pt x="9643172" y="6261012"/>
                    <a:pt x="9582168" y="6261012"/>
                  </a:cubicBezTo>
                  <a:lnTo>
                    <a:pt x="9500042" y="6261012"/>
                  </a:lnTo>
                  <a:close/>
                  <a:moveTo>
                    <a:pt x="9102731" y="6154180"/>
                  </a:moveTo>
                  <a:lnTo>
                    <a:pt x="9281865" y="6154180"/>
                  </a:lnTo>
                  <a:lnTo>
                    <a:pt x="9385341" y="6241962"/>
                  </a:lnTo>
                  <a:lnTo>
                    <a:pt x="9213446" y="6248710"/>
                  </a:lnTo>
                  <a:lnTo>
                    <a:pt x="9142719" y="6188186"/>
                  </a:lnTo>
                  <a:close/>
                  <a:moveTo>
                    <a:pt x="8823576" y="6154180"/>
                  </a:moveTo>
                  <a:lnTo>
                    <a:pt x="9002762" y="6154180"/>
                  </a:lnTo>
                  <a:lnTo>
                    <a:pt x="9105778" y="6241962"/>
                  </a:lnTo>
                  <a:lnTo>
                    <a:pt x="8934046" y="6248489"/>
                  </a:lnTo>
                  <a:close/>
                  <a:moveTo>
                    <a:pt x="8548322" y="6154180"/>
                  </a:moveTo>
                  <a:lnTo>
                    <a:pt x="8726314" y="6154180"/>
                  </a:lnTo>
                  <a:lnTo>
                    <a:pt x="8829896" y="6241962"/>
                  </a:lnTo>
                  <a:lnTo>
                    <a:pt x="8674147" y="6262162"/>
                  </a:lnTo>
                  <a:close/>
                  <a:moveTo>
                    <a:pt x="8270084" y="6154180"/>
                  </a:moveTo>
                  <a:lnTo>
                    <a:pt x="8449578" y="6154180"/>
                  </a:lnTo>
                  <a:lnTo>
                    <a:pt x="8552327" y="6241962"/>
                  </a:lnTo>
                  <a:lnTo>
                    <a:pt x="8396743" y="6262117"/>
                  </a:lnTo>
                  <a:close/>
                  <a:moveTo>
                    <a:pt x="7994296" y="6154180"/>
                  </a:moveTo>
                  <a:lnTo>
                    <a:pt x="8173172" y="6154180"/>
                  </a:lnTo>
                  <a:lnTo>
                    <a:pt x="8187050" y="6166270"/>
                  </a:lnTo>
                  <a:cubicBezTo>
                    <a:pt x="8220209" y="6195558"/>
                    <a:pt x="8244990" y="6218339"/>
                    <a:pt x="8253389" y="6227543"/>
                  </a:cubicBezTo>
                  <a:lnTo>
                    <a:pt x="8283933" y="6261012"/>
                  </a:lnTo>
                  <a:lnTo>
                    <a:pt x="8204417" y="6261012"/>
                  </a:lnTo>
                  <a:cubicBezTo>
                    <a:pt x="8146978" y="6261012"/>
                    <a:pt x="8137621" y="6269291"/>
                    <a:pt x="8050838" y="6200563"/>
                  </a:cubicBezTo>
                  <a:close/>
                  <a:moveTo>
                    <a:pt x="7718429" y="6154180"/>
                  </a:moveTo>
                  <a:lnTo>
                    <a:pt x="7893520" y="6154180"/>
                  </a:lnTo>
                  <a:lnTo>
                    <a:pt x="7924492" y="6181305"/>
                  </a:lnTo>
                  <a:cubicBezTo>
                    <a:pt x="7966896" y="6218682"/>
                    <a:pt x="7989925" y="6239816"/>
                    <a:pt x="7992129" y="6243470"/>
                  </a:cubicBezTo>
                  <a:cubicBezTo>
                    <a:pt x="8000860" y="6257942"/>
                    <a:pt x="7987524" y="6259890"/>
                    <a:pt x="7915929" y="6254600"/>
                  </a:cubicBezTo>
                  <a:cubicBezTo>
                    <a:pt x="7840044" y="6248993"/>
                    <a:pt x="7830457" y="6248240"/>
                    <a:pt x="7751674" y="6182287"/>
                  </a:cubicBezTo>
                  <a:close/>
                  <a:moveTo>
                    <a:pt x="7439617" y="6154180"/>
                  </a:moveTo>
                  <a:lnTo>
                    <a:pt x="7620960" y="6154180"/>
                  </a:lnTo>
                  <a:lnTo>
                    <a:pt x="7725673" y="6241962"/>
                  </a:lnTo>
                  <a:lnTo>
                    <a:pt x="7549746" y="6248173"/>
                  </a:lnTo>
                  <a:close/>
                  <a:moveTo>
                    <a:pt x="7165563" y="6154180"/>
                  </a:moveTo>
                  <a:lnTo>
                    <a:pt x="7344215" y="6154180"/>
                  </a:lnTo>
                  <a:lnTo>
                    <a:pt x="7447104" y="6241962"/>
                  </a:lnTo>
                  <a:lnTo>
                    <a:pt x="7287458" y="6262217"/>
                  </a:lnTo>
                  <a:lnTo>
                    <a:pt x="7233995" y="6213989"/>
                  </a:lnTo>
                  <a:cubicBezTo>
                    <a:pt x="7219293" y="6200727"/>
                    <a:pt x="7198215" y="6182241"/>
                    <a:pt x="7176100" y="6163141"/>
                  </a:cubicBezTo>
                  <a:close/>
                  <a:moveTo>
                    <a:pt x="6885958" y="6154180"/>
                  </a:moveTo>
                  <a:lnTo>
                    <a:pt x="7066016" y="6154180"/>
                  </a:lnTo>
                  <a:lnTo>
                    <a:pt x="7075148" y="6162094"/>
                  </a:lnTo>
                  <a:cubicBezTo>
                    <a:pt x="7092540" y="6177302"/>
                    <a:pt x="7104602" y="6188028"/>
                    <a:pt x="7111064" y="6194042"/>
                  </a:cubicBezTo>
                  <a:lnTo>
                    <a:pt x="7168746" y="6247723"/>
                  </a:lnTo>
                  <a:lnTo>
                    <a:pt x="7011437" y="6261012"/>
                  </a:lnTo>
                  <a:close/>
                  <a:moveTo>
                    <a:pt x="6612080" y="6154180"/>
                  </a:moveTo>
                  <a:lnTo>
                    <a:pt x="6789985" y="6154180"/>
                  </a:lnTo>
                  <a:lnTo>
                    <a:pt x="6829356" y="6188475"/>
                  </a:lnTo>
                  <a:cubicBezTo>
                    <a:pt x="6870418" y="6224667"/>
                    <a:pt x="6883495" y="6237744"/>
                    <a:pt x="6887229" y="6243812"/>
                  </a:cubicBezTo>
                  <a:cubicBezTo>
                    <a:pt x="6895695" y="6257571"/>
                    <a:pt x="6881981" y="6261012"/>
                    <a:pt x="6818688" y="6261012"/>
                  </a:cubicBezTo>
                  <a:cubicBezTo>
                    <a:pt x="6744214" y="6261012"/>
                    <a:pt x="6735758" y="6257839"/>
                    <a:pt x="6674865" y="6207037"/>
                  </a:cubicBezTo>
                  <a:cubicBezTo>
                    <a:pt x="6666002" y="6199643"/>
                    <a:pt x="6653256" y="6188938"/>
                    <a:pt x="6636315" y="6174657"/>
                  </a:cubicBezTo>
                  <a:close/>
                  <a:moveTo>
                    <a:pt x="6334393" y="6154180"/>
                  </a:moveTo>
                  <a:lnTo>
                    <a:pt x="6513622" y="6154180"/>
                  </a:lnTo>
                  <a:lnTo>
                    <a:pt x="6616331" y="6241962"/>
                  </a:lnTo>
                  <a:lnTo>
                    <a:pt x="6444846" y="6248636"/>
                  </a:lnTo>
                  <a:close/>
                  <a:moveTo>
                    <a:pt x="6057224" y="6154180"/>
                  </a:moveTo>
                  <a:lnTo>
                    <a:pt x="6237615" y="6154180"/>
                  </a:lnTo>
                  <a:lnTo>
                    <a:pt x="6242797" y="6158582"/>
                  </a:lnTo>
                  <a:cubicBezTo>
                    <a:pt x="6271571" y="6183305"/>
                    <a:pt x="6294669" y="6203474"/>
                    <a:pt x="6305146" y="6213119"/>
                  </a:cubicBezTo>
                  <a:lnTo>
                    <a:pt x="6343246" y="6248195"/>
                  </a:lnTo>
                  <a:lnTo>
                    <a:pt x="6182464" y="6261012"/>
                  </a:lnTo>
                  <a:lnTo>
                    <a:pt x="6059655" y="6156254"/>
                  </a:lnTo>
                  <a:close/>
                  <a:moveTo>
                    <a:pt x="5781725" y="6154180"/>
                  </a:moveTo>
                  <a:lnTo>
                    <a:pt x="5959519" y="6154180"/>
                  </a:lnTo>
                  <a:lnTo>
                    <a:pt x="5968472" y="6161906"/>
                  </a:lnTo>
                  <a:cubicBezTo>
                    <a:pt x="5985622" y="6176813"/>
                    <a:pt x="5998838" y="6188433"/>
                    <a:pt x="6006696" y="6195545"/>
                  </a:cubicBezTo>
                  <a:lnTo>
                    <a:pt x="6063846" y="6247270"/>
                  </a:lnTo>
                  <a:lnTo>
                    <a:pt x="5906093" y="6261012"/>
                  </a:lnTo>
                  <a:close/>
                  <a:moveTo>
                    <a:pt x="5506637" y="6154180"/>
                  </a:moveTo>
                  <a:lnTo>
                    <a:pt x="5682598" y="6154180"/>
                  </a:lnTo>
                  <a:lnTo>
                    <a:pt x="5692995" y="6163070"/>
                  </a:lnTo>
                  <a:cubicBezTo>
                    <a:pt x="5719305" y="6185565"/>
                    <a:pt x="5736956" y="6200655"/>
                    <a:pt x="5743464" y="6206217"/>
                  </a:cubicBezTo>
                  <a:cubicBezTo>
                    <a:pt x="5769497" y="6228467"/>
                    <a:pt x="5790796" y="6249899"/>
                    <a:pt x="5790796" y="6253842"/>
                  </a:cubicBezTo>
                  <a:cubicBezTo>
                    <a:pt x="5790796" y="6257785"/>
                    <a:pt x="5755666" y="6261012"/>
                    <a:pt x="5712729" y="6261012"/>
                  </a:cubicBezTo>
                  <a:cubicBezTo>
                    <a:pt x="5646616" y="6261012"/>
                    <a:pt x="5651952" y="6275628"/>
                    <a:pt x="5519245" y="6164818"/>
                  </a:cubicBezTo>
                  <a:close/>
                  <a:moveTo>
                    <a:pt x="5229545" y="6154180"/>
                  </a:moveTo>
                  <a:lnTo>
                    <a:pt x="5405191" y="6154180"/>
                  </a:lnTo>
                  <a:lnTo>
                    <a:pt x="5406118" y="6154986"/>
                  </a:lnTo>
                  <a:cubicBezTo>
                    <a:pt x="5463159" y="6205052"/>
                    <a:pt x="5500019" y="6238549"/>
                    <a:pt x="5502929" y="6243394"/>
                  </a:cubicBezTo>
                  <a:cubicBezTo>
                    <a:pt x="5511680" y="6257961"/>
                    <a:pt x="5498484" y="6259902"/>
                    <a:pt x="5426730" y="6254600"/>
                  </a:cubicBezTo>
                  <a:cubicBezTo>
                    <a:pt x="5350810" y="6248991"/>
                    <a:pt x="5341288" y="6248273"/>
                    <a:pt x="5262708" y="6182300"/>
                  </a:cubicBezTo>
                  <a:close/>
                  <a:moveTo>
                    <a:pt x="4950141" y="6154180"/>
                  </a:moveTo>
                  <a:lnTo>
                    <a:pt x="5129116" y="6154180"/>
                  </a:lnTo>
                  <a:lnTo>
                    <a:pt x="5232005" y="6241962"/>
                  </a:lnTo>
                  <a:lnTo>
                    <a:pt x="5060546" y="6248409"/>
                  </a:lnTo>
                  <a:close/>
                  <a:moveTo>
                    <a:pt x="4674218" y="6154180"/>
                  </a:moveTo>
                  <a:lnTo>
                    <a:pt x="4854412" y="6154180"/>
                  </a:lnTo>
                  <a:lnTo>
                    <a:pt x="4957451" y="6241962"/>
                  </a:lnTo>
                  <a:lnTo>
                    <a:pt x="4801305" y="6262147"/>
                  </a:lnTo>
                  <a:close/>
                  <a:moveTo>
                    <a:pt x="4395626" y="6154180"/>
                  </a:moveTo>
                  <a:lnTo>
                    <a:pt x="4573195" y="6154180"/>
                  </a:lnTo>
                  <a:lnTo>
                    <a:pt x="4596851" y="6174702"/>
                  </a:lnTo>
                  <a:cubicBezTo>
                    <a:pt x="4648830" y="6219984"/>
                    <a:pt x="4678331" y="6246347"/>
                    <a:pt x="4680222" y="6249407"/>
                  </a:cubicBezTo>
                  <a:cubicBezTo>
                    <a:pt x="4684275" y="6255963"/>
                    <a:pt x="4651142" y="6261012"/>
                    <a:pt x="4604054" y="6261012"/>
                  </a:cubicBezTo>
                  <a:lnTo>
                    <a:pt x="4520710" y="6261012"/>
                  </a:lnTo>
                  <a:close/>
                  <a:moveTo>
                    <a:pt x="4119658" y="6154180"/>
                  </a:moveTo>
                  <a:lnTo>
                    <a:pt x="4302277" y="6154180"/>
                  </a:lnTo>
                  <a:lnTo>
                    <a:pt x="4314343" y="6164480"/>
                  </a:lnTo>
                  <a:cubicBezTo>
                    <a:pt x="4361598" y="6205608"/>
                    <a:pt x="4396684" y="6238589"/>
                    <a:pt x="4399549" y="6245137"/>
                  </a:cubicBezTo>
                  <a:cubicBezTo>
                    <a:pt x="4404697" y="6256902"/>
                    <a:pt x="4385571" y="6261012"/>
                    <a:pt x="4325678" y="6261012"/>
                  </a:cubicBezTo>
                  <a:lnTo>
                    <a:pt x="4244861" y="6261012"/>
                  </a:lnTo>
                  <a:close/>
                  <a:moveTo>
                    <a:pt x="3843953" y="6154180"/>
                  </a:moveTo>
                  <a:lnTo>
                    <a:pt x="4024263" y="6154180"/>
                  </a:lnTo>
                  <a:lnTo>
                    <a:pt x="4127459" y="6241962"/>
                  </a:lnTo>
                  <a:lnTo>
                    <a:pt x="3955646" y="6248612"/>
                  </a:lnTo>
                  <a:close/>
                  <a:moveTo>
                    <a:pt x="3566247" y="6154180"/>
                  </a:moveTo>
                  <a:lnTo>
                    <a:pt x="3746750" y="6154180"/>
                  </a:lnTo>
                  <a:lnTo>
                    <a:pt x="3767635" y="6172041"/>
                  </a:lnTo>
                  <a:cubicBezTo>
                    <a:pt x="3793162" y="6193907"/>
                    <a:pt x="3809828" y="6208264"/>
                    <a:pt x="3815173" y="6213015"/>
                  </a:cubicBezTo>
                  <a:lnTo>
                    <a:pt x="3854046" y="6247567"/>
                  </a:lnTo>
                  <a:lnTo>
                    <a:pt x="3676249" y="6248261"/>
                  </a:lnTo>
                  <a:close/>
                  <a:moveTo>
                    <a:pt x="3290311" y="6154180"/>
                  </a:moveTo>
                  <a:lnTo>
                    <a:pt x="3470409" y="6154180"/>
                  </a:lnTo>
                  <a:lnTo>
                    <a:pt x="3574238" y="6241962"/>
                  </a:lnTo>
                  <a:lnTo>
                    <a:pt x="3416189" y="6262166"/>
                  </a:lnTo>
                  <a:lnTo>
                    <a:pt x="3298568" y="6161247"/>
                  </a:lnTo>
                  <a:close/>
                  <a:moveTo>
                    <a:pt x="3012504" y="6154180"/>
                  </a:moveTo>
                  <a:lnTo>
                    <a:pt x="3191381" y="6154180"/>
                  </a:lnTo>
                  <a:lnTo>
                    <a:pt x="3294183" y="6241962"/>
                  </a:lnTo>
                  <a:lnTo>
                    <a:pt x="3138714" y="6262122"/>
                  </a:lnTo>
                  <a:close/>
                  <a:moveTo>
                    <a:pt x="2739307" y="6154180"/>
                  </a:moveTo>
                  <a:lnTo>
                    <a:pt x="2917190" y="6154180"/>
                  </a:lnTo>
                  <a:lnTo>
                    <a:pt x="2962874" y="6194277"/>
                  </a:lnTo>
                  <a:cubicBezTo>
                    <a:pt x="2993374" y="6221619"/>
                    <a:pt x="3013268" y="6240772"/>
                    <a:pt x="3015194" y="6245137"/>
                  </a:cubicBezTo>
                  <a:cubicBezTo>
                    <a:pt x="3020565" y="6257310"/>
                    <a:pt x="3002206" y="6259461"/>
                    <a:pt x="2936473" y="6254362"/>
                  </a:cubicBezTo>
                  <a:cubicBezTo>
                    <a:pt x="2852130" y="6247819"/>
                    <a:pt x="2849007" y="6246251"/>
                    <a:pt x="2742797" y="6157118"/>
                  </a:cubicBezTo>
                  <a:close/>
                  <a:moveTo>
                    <a:pt x="2460566" y="6154180"/>
                  </a:moveTo>
                  <a:lnTo>
                    <a:pt x="2640070" y="6154180"/>
                  </a:lnTo>
                  <a:lnTo>
                    <a:pt x="2742924" y="6241962"/>
                  </a:lnTo>
                  <a:lnTo>
                    <a:pt x="2571348" y="6248852"/>
                  </a:lnTo>
                  <a:close/>
                  <a:moveTo>
                    <a:pt x="2183719" y="6154180"/>
                  </a:moveTo>
                  <a:lnTo>
                    <a:pt x="2361656" y="6154180"/>
                  </a:lnTo>
                  <a:lnTo>
                    <a:pt x="2386248" y="6175293"/>
                  </a:lnTo>
                  <a:cubicBezTo>
                    <a:pt x="2404565" y="6191051"/>
                    <a:pt x="2419841" y="6204232"/>
                    <a:pt x="2431647" y="6214470"/>
                  </a:cubicBezTo>
                  <a:lnTo>
                    <a:pt x="2469748" y="6247509"/>
                  </a:lnTo>
                  <a:lnTo>
                    <a:pt x="2309315" y="6261012"/>
                  </a:lnTo>
                  <a:close/>
                  <a:moveTo>
                    <a:pt x="1905931" y="6154180"/>
                  </a:moveTo>
                  <a:lnTo>
                    <a:pt x="2087028" y="6154180"/>
                  </a:lnTo>
                  <a:lnTo>
                    <a:pt x="2190063" y="6241962"/>
                  </a:lnTo>
                  <a:lnTo>
                    <a:pt x="2032391" y="6262155"/>
                  </a:lnTo>
                  <a:close/>
                  <a:moveTo>
                    <a:pt x="1628062" y="6154180"/>
                  </a:moveTo>
                  <a:lnTo>
                    <a:pt x="1812185" y="6154180"/>
                  </a:lnTo>
                  <a:lnTo>
                    <a:pt x="1818467" y="6159412"/>
                  </a:lnTo>
                  <a:cubicBezTo>
                    <a:pt x="1933955" y="6254728"/>
                    <a:pt x="1934997" y="6261012"/>
                    <a:pt x="1835324" y="6261012"/>
                  </a:cubicBezTo>
                  <a:lnTo>
                    <a:pt x="1753349" y="6261012"/>
                  </a:lnTo>
                  <a:close/>
                  <a:moveTo>
                    <a:pt x="1352188" y="6154180"/>
                  </a:moveTo>
                  <a:lnTo>
                    <a:pt x="1532664" y="6154180"/>
                  </a:lnTo>
                  <a:lnTo>
                    <a:pt x="1546112" y="6165907"/>
                  </a:lnTo>
                  <a:cubicBezTo>
                    <a:pt x="1599092" y="6212536"/>
                    <a:pt x="1625508" y="6237296"/>
                    <a:pt x="1629430" y="6243709"/>
                  </a:cubicBezTo>
                  <a:cubicBezTo>
                    <a:pt x="1637923" y="6257593"/>
                    <a:pt x="1624401" y="6261012"/>
                    <a:pt x="1560994" y="6261012"/>
                  </a:cubicBezTo>
                  <a:cubicBezTo>
                    <a:pt x="1507137" y="6261012"/>
                    <a:pt x="1508399" y="6279885"/>
                    <a:pt x="1385095" y="6181029"/>
                  </a:cubicBezTo>
                  <a:close/>
                  <a:moveTo>
                    <a:pt x="1076225" y="6154180"/>
                  </a:moveTo>
                  <a:lnTo>
                    <a:pt x="1256304" y="6154180"/>
                  </a:lnTo>
                  <a:lnTo>
                    <a:pt x="1359417" y="6241962"/>
                  </a:lnTo>
                  <a:lnTo>
                    <a:pt x="1187047" y="6248662"/>
                  </a:lnTo>
                  <a:close/>
                  <a:moveTo>
                    <a:pt x="800076" y="6154180"/>
                  </a:moveTo>
                  <a:lnTo>
                    <a:pt x="980667" y="6154180"/>
                  </a:lnTo>
                  <a:lnTo>
                    <a:pt x="1085275" y="6241962"/>
                  </a:lnTo>
                  <a:lnTo>
                    <a:pt x="927145" y="6262162"/>
                  </a:lnTo>
                  <a:close/>
                  <a:moveTo>
                    <a:pt x="522498" y="6154180"/>
                  </a:moveTo>
                  <a:lnTo>
                    <a:pt x="702231" y="6154180"/>
                  </a:lnTo>
                  <a:lnTo>
                    <a:pt x="805208" y="6241962"/>
                  </a:lnTo>
                  <a:lnTo>
                    <a:pt x="647978" y="6262157"/>
                  </a:lnTo>
                  <a:close/>
                  <a:moveTo>
                    <a:pt x="247787" y="6154180"/>
                  </a:moveTo>
                  <a:lnTo>
                    <a:pt x="425310" y="6154180"/>
                  </a:lnTo>
                  <a:lnTo>
                    <a:pt x="459462" y="6181947"/>
                  </a:lnTo>
                  <a:cubicBezTo>
                    <a:pt x="547505" y="6251591"/>
                    <a:pt x="546965" y="6261012"/>
                    <a:pt x="454929" y="6261012"/>
                  </a:cubicBezTo>
                  <a:cubicBezTo>
                    <a:pt x="389697" y="6261012"/>
                    <a:pt x="386254" y="6269189"/>
                    <a:pt x="278478" y="6179962"/>
                  </a:cubicBezTo>
                  <a:close/>
                  <a:moveTo>
                    <a:pt x="11186337" y="6127288"/>
                  </a:moveTo>
                  <a:lnTo>
                    <a:pt x="11320570" y="6241962"/>
                  </a:lnTo>
                  <a:lnTo>
                    <a:pt x="11162800" y="6262175"/>
                  </a:lnTo>
                  <a:lnTo>
                    <a:pt x="11037736" y="6154180"/>
                  </a:lnTo>
                  <a:lnTo>
                    <a:pt x="11186337" y="6154180"/>
                  </a:lnTo>
                  <a:close/>
                  <a:moveTo>
                    <a:pt x="20269" y="6050926"/>
                  </a:moveTo>
                  <a:cubicBezTo>
                    <a:pt x="22542" y="6050170"/>
                    <a:pt x="25142" y="6051089"/>
                    <a:pt x="28171" y="6053426"/>
                  </a:cubicBezTo>
                  <a:cubicBezTo>
                    <a:pt x="89894" y="6101059"/>
                    <a:pt x="236470" y="6229649"/>
                    <a:pt x="245129" y="6243763"/>
                  </a:cubicBezTo>
                  <a:cubicBezTo>
                    <a:pt x="253601" y="6257571"/>
                    <a:pt x="240164" y="6261012"/>
                    <a:pt x="177776" y="6261012"/>
                  </a:cubicBezTo>
                  <a:cubicBezTo>
                    <a:pt x="108595" y="6261012"/>
                    <a:pt x="94208" y="6256375"/>
                    <a:pt x="49718" y="6219737"/>
                  </a:cubicBezTo>
                  <a:cubicBezTo>
                    <a:pt x="504" y="6179210"/>
                    <a:pt x="-288" y="6177219"/>
                    <a:pt x="5946" y="6109819"/>
                  </a:cubicBezTo>
                  <a:cubicBezTo>
                    <a:pt x="9581" y="6070527"/>
                    <a:pt x="13450" y="6053193"/>
                    <a:pt x="20269" y="6050926"/>
                  </a:cubicBezTo>
                  <a:close/>
                  <a:moveTo>
                    <a:pt x="11186337" y="5894166"/>
                  </a:moveTo>
                  <a:lnTo>
                    <a:pt x="11340696" y="6026037"/>
                  </a:lnTo>
                  <a:lnTo>
                    <a:pt x="11340696" y="6173265"/>
                  </a:lnTo>
                  <a:lnTo>
                    <a:pt x="11259810" y="6106014"/>
                  </a:lnTo>
                  <a:cubicBezTo>
                    <a:pt x="11247968" y="6096168"/>
                    <a:pt x="11230667" y="6081671"/>
                    <a:pt x="11208730" y="6063221"/>
                  </a:cubicBezTo>
                  <a:lnTo>
                    <a:pt x="11186337" y="6044342"/>
                  </a:lnTo>
                  <a:close/>
                  <a:moveTo>
                    <a:pt x="19506" y="5816512"/>
                  </a:moveTo>
                  <a:cubicBezTo>
                    <a:pt x="22060" y="5816512"/>
                    <a:pt x="62094" y="5848413"/>
                    <a:pt x="114738" y="5891574"/>
                  </a:cubicBezTo>
                  <a:lnTo>
                    <a:pt x="155479" y="5925194"/>
                  </a:lnTo>
                  <a:lnTo>
                    <a:pt x="155479" y="6076159"/>
                  </a:lnTo>
                  <a:lnTo>
                    <a:pt x="129771" y="6054357"/>
                  </a:lnTo>
                  <a:lnTo>
                    <a:pt x="12296" y="5954820"/>
                  </a:lnTo>
                  <a:lnTo>
                    <a:pt x="12296" y="5885666"/>
                  </a:lnTo>
                  <a:cubicBezTo>
                    <a:pt x="12296" y="5847631"/>
                    <a:pt x="15540" y="5816512"/>
                    <a:pt x="19506" y="5816512"/>
                  </a:cubicBezTo>
                  <a:close/>
                  <a:moveTo>
                    <a:pt x="11186337" y="5654425"/>
                  </a:moveTo>
                  <a:lnTo>
                    <a:pt x="11326187" y="5772062"/>
                  </a:lnTo>
                  <a:lnTo>
                    <a:pt x="11333441" y="5852495"/>
                  </a:lnTo>
                  <a:cubicBezTo>
                    <a:pt x="11339474" y="5919381"/>
                    <a:pt x="11337694" y="5931146"/>
                    <a:pt x="11322871" y="5922345"/>
                  </a:cubicBezTo>
                  <a:cubicBezTo>
                    <a:pt x="11316049" y="5918295"/>
                    <a:pt x="11277985" y="5887153"/>
                    <a:pt x="11195405" y="5817685"/>
                  </a:cubicBezTo>
                  <a:lnTo>
                    <a:pt x="11186337" y="5810029"/>
                  </a:lnTo>
                  <a:close/>
                  <a:moveTo>
                    <a:pt x="20507" y="5581178"/>
                  </a:moveTo>
                  <a:cubicBezTo>
                    <a:pt x="22571" y="5580234"/>
                    <a:pt x="25099" y="5581101"/>
                    <a:pt x="28172" y="5583458"/>
                  </a:cubicBezTo>
                  <a:cubicBezTo>
                    <a:pt x="40093" y="5592607"/>
                    <a:pt x="67636" y="5615287"/>
                    <a:pt x="113122" y="5653460"/>
                  </a:cubicBezTo>
                  <a:lnTo>
                    <a:pt x="155479" y="5689125"/>
                  </a:lnTo>
                  <a:lnTo>
                    <a:pt x="155479" y="5842254"/>
                  </a:lnTo>
                  <a:lnTo>
                    <a:pt x="148677" y="5836560"/>
                  </a:lnTo>
                  <a:lnTo>
                    <a:pt x="12296" y="5723258"/>
                  </a:lnTo>
                  <a:lnTo>
                    <a:pt x="12296" y="5647267"/>
                  </a:lnTo>
                  <a:cubicBezTo>
                    <a:pt x="12296" y="5603149"/>
                    <a:pt x="14314" y="5584011"/>
                    <a:pt x="20507" y="5581178"/>
                  </a:cubicBezTo>
                  <a:close/>
                  <a:moveTo>
                    <a:pt x="11186337" y="5421347"/>
                  </a:moveTo>
                  <a:lnTo>
                    <a:pt x="11192031" y="5426182"/>
                  </a:lnTo>
                  <a:lnTo>
                    <a:pt x="11341817" y="5553323"/>
                  </a:lnTo>
                  <a:lnTo>
                    <a:pt x="11321646" y="5688894"/>
                  </a:lnTo>
                  <a:lnTo>
                    <a:pt x="11186337" y="5574471"/>
                  </a:lnTo>
                  <a:close/>
                  <a:moveTo>
                    <a:pt x="19663" y="5346612"/>
                  </a:moveTo>
                  <a:cubicBezTo>
                    <a:pt x="22018" y="5346612"/>
                    <a:pt x="54470" y="5372351"/>
                    <a:pt x="105102" y="5413831"/>
                  </a:cubicBezTo>
                  <a:lnTo>
                    <a:pt x="155479" y="5455450"/>
                  </a:lnTo>
                  <a:lnTo>
                    <a:pt x="155479" y="5604980"/>
                  </a:lnTo>
                  <a:lnTo>
                    <a:pt x="133860" y="5586554"/>
                  </a:lnTo>
                  <a:cubicBezTo>
                    <a:pt x="114851" y="5570358"/>
                    <a:pt x="99949" y="5557670"/>
                    <a:pt x="90705" y="5549812"/>
                  </a:cubicBezTo>
                  <a:cubicBezTo>
                    <a:pt x="53730" y="5518379"/>
                    <a:pt x="20963" y="5493615"/>
                    <a:pt x="17888" y="5494779"/>
                  </a:cubicBezTo>
                  <a:cubicBezTo>
                    <a:pt x="14813" y="5495943"/>
                    <a:pt x="12297" y="5463082"/>
                    <a:pt x="12297" y="5421754"/>
                  </a:cubicBezTo>
                  <a:cubicBezTo>
                    <a:pt x="12297" y="5380426"/>
                    <a:pt x="15612" y="5346612"/>
                    <a:pt x="19663" y="5346612"/>
                  </a:cubicBezTo>
                  <a:close/>
                  <a:moveTo>
                    <a:pt x="11186337" y="5184240"/>
                  </a:moveTo>
                  <a:lnTo>
                    <a:pt x="11326471" y="5302162"/>
                  </a:lnTo>
                  <a:lnTo>
                    <a:pt x="11333583" y="5381537"/>
                  </a:lnTo>
                  <a:cubicBezTo>
                    <a:pt x="11337495" y="5425193"/>
                    <a:pt x="11337387" y="5460912"/>
                    <a:pt x="11333341" y="5460912"/>
                  </a:cubicBezTo>
                  <a:cubicBezTo>
                    <a:pt x="11329297" y="5460912"/>
                    <a:pt x="11281954" y="5422336"/>
                    <a:pt x="11228135" y="5375187"/>
                  </a:cubicBezTo>
                  <a:lnTo>
                    <a:pt x="11186337" y="5339035"/>
                  </a:lnTo>
                  <a:close/>
                  <a:moveTo>
                    <a:pt x="21256" y="5110754"/>
                  </a:moveTo>
                  <a:cubicBezTo>
                    <a:pt x="23628" y="5110035"/>
                    <a:pt x="26585" y="5111025"/>
                    <a:pt x="30254" y="5113288"/>
                  </a:cubicBezTo>
                  <a:cubicBezTo>
                    <a:pt x="35192" y="5116334"/>
                    <a:pt x="68736" y="5143913"/>
                    <a:pt x="118802" y="5185894"/>
                  </a:cubicBezTo>
                  <a:lnTo>
                    <a:pt x="155479" y="5216823"/>
                  </a:lnTo>
                  <a:lnTo>
                    <a:pt x="155479" y="5370557"/>
                  </a:lnTo>
                  <a:lnTo>
                    <a:pt x="132764" y="5351205"/>
                  </a:lnTo>
                  <a:cubicBezTo>
                    <a:pt x="94503" y="5318602"/>
                    <a:pt x="68187" y="5296154"/>
                    <a:pt x="59922" y="5289056"/>
                  </a:cubicBezTo>
                  <a:cubicBezTo>
                    <a:pt x="15159" y="5250618"/>
                    <a:pt x="12297" y="5243774"/>
                    <a:pt x="12297" y="5175187"/>
                  </a:cubicBezTo>
                  <a:cubicBezTo>
                    <a:pt x="12297" y="5130453"/>
                    <a:pt x="14142" y="5112910"/>
                    <a:pt x="21256" y="5110754"/>
                  </a:cubicBezTo>
                  <a:close/>
                  <a:moveTo>
                    <a:pt x="11186337" y="4953021"/>
                  </a:moveTo>
                  <a:lnTo>
                    <a:pt x="11341768" y="5085303"/>
                  </a:lnTo>
                  <a:lnTo>
                    <a:pt x="11321646" y="5219088"/>
                  </a:lnTo>
                  <a:lnTo>
                    <a:pt x="11186337" y="5103526"/>
                  </a:lnTo>
                  <a:close/>
                  <a:moveTo>
                    <a:pt x="19844" y="4876712"/>
                  </a:moveTo>
                  <a:cubicBezTo>
                    <a:pt x="23070" y="4876712"/>
                    <a:pt x="58594" y="4904821"/>
                    <a:pt x="126200" y="4960858"/>
                  </a:cubicBezTo>
                  <a:lnTo>
                    <a:pt x="155479" y="4985255"/>
                  </a:lnTo>
                  <a:lnTo>
                    <a:pt x="155479" y="5136418"/>
                  </a:lnTo>
                  <a:lnTo>
                    <a:pt x="12297" y="5014777"/>
                  </a:lnTo>
                  <a:lnTo>
                    <a:pt x="12297" y="4945745"/>
                  </a:lnTo>
                  <a:cubicBezTo>
                    <a:pt x="12297" y="4907777"/>
                    <a:pt x="15693" y="4876712"/>
                    <a:pt x="19844" y="4876712"/>
                  </a:cubicBezTo>
                  <a:close/>
                  <a:moveTo>
                    <a:pt x="11186337" y="4719700"/>
                  </a:moveTo>
                  <a:lnTo>
                    <a:pt x="11340696" y="4851996"/>
                  </a:lnTo>
                  <a:lnTo>
                    <a:pt x="11340696" y="4921504"/>
                  </a:lnTo>
                  <a:cubicBezTo>
                    <a:pt x="11340696" y="4959733"/>
                    <a:pt x="11337323" y="4991012"/>
                    <a:pt x="11333201" y="4991012"/>
                  </a:cubicBezTo>
                  <a:cubicBezTo>
                    <a:pt x="11331140" y="4991012"/>
                    <a:pt x="11300463" y="4966293"/>
                    <a:pt x="11252699" y="4926467"/>
                  </a:cubicBezTo>
                  <a:lnTo>
                    <a:pt x="11186337" y="4870618"/>
                  </a:lnTo>
                  <a:close/>
                  <a:moveTo>
                    <a:pt x="20269" y="4641300"/>
                  </a:moveTo>
                  <a:cubicBezTo>
                    <a:pt x="22532" y="4640587"/>
                    <a:pt x="25133" y="4641555"/>
                    <a:pt x="28172" y="4643941"/>
                  </a:cubicBezTo>
                  <a:cubicBezTo>
                    <a:pt x="35154" y="4649423"/>
                    <a:pt x="83489" y="4689782"/>
                    <a:pt x="143631" y="4740201"/>
                  </a:cubicBezTo>
                  <a:lnTo>
                    <a:pt x="155479" y="4750144"/>
                  </a:lnTo>
                  <a:lnTo>
                    <a:pt x="155479" y="4900558"/>
                  </a:lnTo>
                  <a:lnTo>
                    <a:pt x="183" y="4768762"/>
                  </a:lnTo>
                  <a:lnTo>
                    <a:pt x="6240" y="4700119"/>
                  </a:lnTo>
                  <a:cubicBezTo>
                    <a:pt x="9719" y="4660695"/>
                    <a:pt x="13478" y="4643438"/>
                    <a:pt x="20269" y="4641300"/>
                  </a:cubicBezTo>
                  <a:close/>
                  <a:moveTo>
                    <a:pt x="11186337" y="4482927"/>
                  </a:moveTo>
                  <a:lnTo>
                    <a:pt x="11327984" y="4603662"/>
                  </a:lnTo>
                  <a:lnTo>
                    <a:pt x="11340696" y="4764376"/>
                  </a:lnTo>
                  <a:lnTo>
                    <a:pt x="11261755" y="4696719"/>
                  </a:lnTo>
                  <a:cubicBezTo>
                    <a:pt x="11240046" y="4678114"/>
                    <a:pt x="11216776" y="4658342"/>
                    <a:pt x="11196772" y="4641475"/>
                  </a:cubicBezTo>
                  <a:lnTo>
                    <a:pt x="11186337" y="4632721"/>
                  </a:lnTo>
                  <a:close/>
                  <a:moveTo>
                    <a:pt x="19598" y="4406812"/>
                  </a:moveTo>
                  <a:cubicBezTo>
                    <a:pt x="22609" y="4406812"/>
                    <a:pt x="77362" y="4451014"/>
                    <a:pt x="152357" y="4513634"/>
                  </a:cubicBezTo>
                  <a:lnTo>
                    <a:pt x="155479" y="4516261"/>
                  </a:lnTo>
                  <a:lnTo>
                    <a:pt x="155479" y="4664186"/>
                  </a:lnTo>
                  <a:lnTo>
                    <a:pt x="108035" y="4624883"/>
                  </a:lnTo>
                  <a:cubicBezTo>
                    <a:pt x="5390" y="4539580"/>
                    <a:pt x="12297" y="4540453"/>
                    <a:pt x="12297" y="4475133"/>
                  </a:cubicBezTo>
                  <a:cubicBezTo>
                    <a:pt x="12297" y="4437556"/>
                    <a:pt x="15582" y="4406812"/>
                    <a:pt x="19598" y="4406812"/>
                  </a:cubicBezTo>
                  <a:close/>
                  <a:moveTo>
                    <a:pt x="11186337" y="4245834"/>
                  </a:moveTo>
                  <a:lnTo>
                    <a:pt x="11218930" y="4273165"/>
                  </a:lnTo>
                  <a:cubicBezTo>
                    <a:pt x="11228533" y="4281186"/>
                    <a:pt x="11236389" y="4287710"/>
                    <a:pt x="11242233" y="4292512"/>
                  </a:cubicBezTo>
                  <a:lnTo>
                    <a:pt x="11327235" y="4362362"/>
                  </a:lnTo>
                  <a:lnTo>
                    <a:pt x="11321646" y="4512787"/>
                  </a:lnTo>
                  <a:lnTo>
                    <a:pt x="11186337" y="4398808"/>
                  </a:lnTo>
                  <a:close/>
                  <a:moveTo>
                    <a:pt x="20501" y="4171536"/>
                  </a:moveTo>
                  <a:cubicBezTo>
                    <a:pt x="22566" y="4170622"/>
                    <a:pt x="25096" y="4171522"/>
                    <a:pt x="28172" y="4173913"/>
                  </a:cubicBezTo>
                  <a:cubicBezTo>
                    <a:pt x="35392" y="4179524"/>
                    <a:pt x="60441" y="4200284"/>
                    <a:pt x="96878" y="4230765"/>
                  </a:cubicBezTo>
                  <a:lnTo>
                    <a:pt x="155479" y="4279918"/>
                  </a:lnTo>
                  <a:lnTo>
                    <a:pt x="155479" y="4430310"/>
                  </a:lnTo>
                  <a:lnTo>
                    <a:pt x="150243" y="4425872"/>
                  </a:lnTo>
                  <a:cubicBezTo>
                    <a:pt x="99012" y="4382591"/>
                    <a:pt x="83200" y="4369874"/>
                    <a:pt x="56193" y="4348342"/>
                  </a:cubicBezTo>
                  <a:cubicBezTo>
                    <a:pt x="14935" y="4315447"/>
                    <a:pt x="12298" y="4308785"/>
                    <a:pt x="12298" y="4237460"/>
                  </a:cubicBezTo>
                  <a:cubicBezTo>
                    <a:pt x="12298" y="4193344"/>
                    <a:pt x="14306" y="4174278"/>
                    <a:pt x="20501" y="4171536"/>
                  </a:cubicBezTo>
                  <a:close/>
                  <a:moveTo>
                    <a:pt x="11186337" y="4011791"/>
                  </a:moveTo>
                  <a:lnTo>
                    <a:pt x="11340696" y="4143588"/>
                  </a:lnTo>
                  <a:lnTo>
                    <a:pt x="11340696" y="4294710"/>
                  </a:lnTo>
                  <a:lnTo>
                    <a:pt x="11254971" y="4222106"/>
                  </a:lnTo>
                  <a:lnTo>
                    <a:pt x="11186337" y="4164046"/>
                  </a:lnTo>
                  <a:close/>
                  <a:moveTo>
                    <a:pt x="22041" y="3936912"/>
                  </a:moveTo>
                  <a:cubicBezTo>
                    <a:pt x="27400" y="3936912"/>
                    <a:pt x="57404" y="3958845"/>
                    <a:pt x="88716" y="3985653"/>
                  </a:cubicBezTo>
                  <a:cubicBezTo>
                    <a:pt x="103280" y="3998121"/>
                    <a:pt x="123659" y="4015532"/>
                    <a:pt x="148289" y="4036552"/>
                  </a:cubicBezTo>
                  <a:lnTo>
                    <a:pt x="155479" y="4042685"/>
                  </a:lnTo>
                  <a:lnTo>
                    <a:pt x="155479" y="4196491"/>
                  </a:lnTo>
                  <a:lnTo>
                    <a:pt x="112127" y="4159621"/>
                  </a:lnTo>
                  <a:cubicBezTo>
                    <a:pt x="84469" y="4136027"/>
                    <a:pt x="63827" y="4118260"/>
                    <a:pt x="56878" y="4112016"/>
                  </a:cubicBezTo>
                  <a:cubicBezTo>
                    <a:pt x="42979" y="4099529"/>
                    <a:pt x="27263" y="4089312"/>
                    <a:pt x="21953" y="4089312"/>
                  </a:cubicBezTo>
                  <a:cubicBezTo>
                    <a:pt x="16643" y="4089312"/>
                    <a:pt x="12298" y="4055022"/>
                    <a:pt x="12298" y="4013112"/>
                  </a:cubicBezTo>
                  <a:cubicBezTo>
                    <a:pt x="12298" y="3971202"/>
                    <a:pt x="16682" y="3936912"/>
                    <a:pt x="22041" y="3936912"/>
                  </a:cubicBezTo>
                  <a:close/>
                  <a:moveTo>
                    <a:pt x="11186337" y="3774049"/>
                  </a:moveTo>
                  <a:lnTo>
                    <a:pt x="11326660" y="3892462"/>
                  </a:lnTo>
                  <a:lnTo>
                    <a:pt x="11333678" y="3971837"/>
                  </a:lnTo>
                  <a:cubicBezTo>
                    <a:pt x="11337538" y="4015493"/>
                    <a:pt x="11337590" y="4051212"/>
                    <a:pt x="11333794" y="4051212"/>
                  </a:cubicBezTo>
                  <a:cubicBezTo>
                    <a:pt x="11330906" y="4051212"/>
                    <a:pt x="11267664" y="3999327"/>
                    <a:pt x="11202703" y="3944785"/>
                  </a:cubicBezTo>
                  <a:lnTo>
                    <a:pt x="11186337" y="3930967"/>
                  </a:lnTo>
                  <a:close/>
                  <a:moveTo>
                    <a:pt x="22782" y="3698156"/>
                  </a:moveTo>
                  <a:cubicBezTo>
                    <a:pt x="25666" y="3699203"/>
                    <a:pt x="60953" y="3728015"/>
                    <a:pt x="115482" y="3773591"/>
                  </a:cubicBezTo>
                  <a:lnTo>
                    <a:pt x="155479" y="3807238"/>
                  </a:lnTo>
                  <a:lnTo>
                    <a:pt x="155479" y="3961154"/>
                  </a:lnTo>
                  <a:lnTo>
                    <a:pt x="413" y="3828962"/>
                  </a:lnTo>
                  <a:lnTo>
                    <a:pt x="6355" y="3761656"/>
                  </a:lnTo>
                  <a:cubicBezTo>
                    <a:pt x="9624" y="3724638"/>
                    <a:pt x="17016" y="3696063"/>
                    <a:pt x="22782" y="3698156"/>
                  </a:cubicBezTo>
                  <a:close/>
                  <a:moveTo>
                    <a:pt x="11186337" y="3543107"/>
                  </a:moveTo>
                  <a:lnTo>
                    <a:pt x="11341769" y="3675561"/>
                  </a:lnTo>
                  <a:lnTo>
                    <a:pt x="11321646" y="3809479"/>
                  </a:lnTo>
                  <a:lnTo>
                    <a:pt x="11186337" y="3694310"/>
                  </a:lnTo>
                  <a:close/>
                  <a:moveTo>
                    <a:pt x="19568" y="3467012"/>
                  </a:moveTo>
                  <a:cubicBezTo>
                    <a:pt x="21760" y="3467012"/>
                    <a:pt x="61842" y="3499022"/>
                    <a:pt x="118649" y="3545542"/>
                  </a:cubicBezTo>
                  <a:lnTo>
                    <a:pt x="155479" y="3575861"/>
                  </a:lnTo>
                  <a:lnTo>
                    <a:pt x="155479" y="3726953"/>
                  </a:lnTo>
                  <a:lnTo>
                    <a:pt x="12298" y="3605311"/>
                  </a:lnTo>
                  <a:lnTo>
                    <a:pt x="12298" y="3536162"/>
                  </a:lnTo>
                  <a:cubicBezTo>
                    <a:pt x="12298" y="3498129"/>
                    <a:pt x="15570" y="3467012"/>
                    <a:pt x="19568" y="3467012"/>
                  </a:cubicBezTo>
                  <a:close/>
                  <a:moveTo>
                    <a:pt x="11186337" y="3309860"/>
                  </a:moveTo>
                  <a:lnTo>
                    <a:pt x="11340696" y="3442058"/>
                  </a:lnTo>
                  <a:lnTo>
                    <a:pt x="11340696" y="3511685"/>
                  </a:lnTo>
                  <a:cubicBezTo>
                    <a:pt x="11340696" y="3549980"/>
                    <a:pt x="11337643" y="3581312"/>
                    <a:pt x="11333910" y="3581312"/>
                  </a:cubicBezTo>
                  <a:cubicBezTo>
                    <a:pt x="11332044" y="3581312"/>
                    <a:pt x="11299321" y="3554724"/>
                    <a:pt x="11248104" y="3511887"/>
                  </a:cubicBezTo>
                  <a:lnTo>
                    <a:pt x="11186337" y="3459820"/>
                  </a:lnTo>
                  <a:close/>
                  <a:moveTo>
                    <a:pt x="20487" y="3231877"/>
                  </a:moveTo>
                  <a:cubicBezTo>
                    <a:pt x="22554" y="3230988"/>
                    <a:pt x="25088" y="3231934"/>
                    <a:pt x="28173" y="3234384"/>
                  </a:cubicBezTo>
                  <a:cubicBezTo>
                    <a:pt x="37862" y="3242080"/>
                    <a:pt x="70122" y="3268857"/>
                    <a:pt x="115584" y="3306842"/>
                  </a:cubicBezTo>
                  <a:lnTo>
                    <a:pt x="155479" y="3340241"/>
                  </a:lnTo>
                  <a:lnTo>
                    <a:pt x="155479" y="3489564"/>
                  </a:lnTo>
                  <a:lnTo>
                    <a:pt x="152545" y="3487094"/>
                  </a:lnTo>
                  <a:cubicBezTo>
                    <a:pt x="86084" y="3431309"/>
                    <a:pt x="35812" y="3389665"/>
                    <a:pt x="30071" y="3386088"/>
                  </a:cubicBezTo>
                  <a:cubicBezTo>
                    <a:pt x="18028" y="3378584"/>
                    <a:pt x="12298" y="3350312"/>
                    <a:pt x="12298" y="3298395"/>
                  </a:cubicBezTo>
                  <a:cubicBezTo>
                    <a:pt x="12298" y="3253730"/>
                    <a:pt x="14287" y="3234544"/>
                    <a:pt x="20487" y="3231877"/>
                  </a:cubicBezTo>
                  <a:close/>
                  <a:moveTo>
                    <a:pt x="11186337" y="3074736"/>
                  </a:moveTo>
                  <a:lnTo>
                    <a:pt x="11340696" y="3206662"/>
                  </a:lnTo>
                  <a:lnTo>
                    <a:pt x="11340696" y="3354676"/>
                  </a:lnTo>
                  <a:lnTo>
                    <a:pt x="11261593" y="3287019"/>
                  </a:lnTo>
                  <a:cubicBezTo>
                    <a:pt x="11239840" y="3268414"/>
                    <a:pt x="11215747" y="3247750"/>
                    <a:pt x="11194454" y="3229447"/>
                  </a:cubicBezTo>
                  <a:lnTo>
                    <a:pt x="11186337" y="3222459"/>
                  </a:lnTo>
                  <a:close/>
                  <a:moveTo>
                    <a:pt x="19508" y="2997112"/>
                  </a:moveTo>
                  <a:cubicBezTo>
                    <a:pt x="21597" y="2997112"/>
                    <a:pt x="57238" y="3025401"/>
                    <a:pt x="105271" y="3064544"/>
                  </a:cubicBezTo>
                  <a:lnTo>
                    <a:pt x="155479" y="3105700"/>
                  </a:lnTo>
                  <a:lnTo>
                    <a:pt x="155479" y="3253822"/>
                  </a:lnTo>
                  <a:lnTo>
                    <a:pt x="148308" y="3247660"/>
                  </a:lnTo>
                  <a:cubicBezTo>
                    <a:pt x="107861" y="3212706"/>
                    <a:pt x="60712" y="3173051"/>
                    <a:pt x="43533" y="3159538"/>
                  </a:cubicBezTo>
                  <a:cubicBezTo>
                    <a:pt x="17208" y="3138830"/>
                    <a:pt x="12298" y="3124134"/>
                    <a:pt x="12298" y="3066041"/>
                  </a:cubicBezTo>
                  <a:cubicBezTo>
                    <a:pt x="12298" y="3028130"/>
                    <a:pt x="15542" y="2997112"/>
                    <a:pt x="19508" y="2997112"/>
                  </a:cubicBezTo>
                  <a:close/>
                  <a:moveTo>
                    <a:pt x="11186337" y="2835964"/>
                  </a:moveTo>
                  <a:lnTo>
                    <a:pt x="11204428" y="2851063"/>
                  </a:lnTo>
                  <a:lnTo>
                    <a:pt x="11327038" y="2952662"/>
                  </a:lnTo>
                  <a:lnTo>
                    <a:pt x="11321646" y="3103031"/>
                  </a:lnTo>
                  <a:lnTo>
                    <a:pt x="11263890" y="3053247"/>
                  </a:lnTo>
                  <a:cubicBezTo>
                    <a:pt x="11248007" y="3039557"/>
                    <a:pt x="11226642" y="3021396"/>
                    <a:pt x="11205015" y="3003165"/>
                  </a:cubicBezTo>
                  <a:lnTo>
                    <a:pt x="11186337" y="2987560"/>
                  </a:lnTo>
                  <a:close/>
                  <a:moveTo>
                    <a:pt x="20078" y="2762295"/>
                  </a:moveTo>
                  <a:cubicBezTo>
                    <a:pt x="22239" y="2761208"/>
                    <a:pt x="24669" y="2761761"/>
                    <a:pt x="27432" y="2763783"/>
                  </a:cubicBezTo>
                  <a:cubicBezTo>
                    <a:pt x="33050" y="2767897"/>
                    <a:pt x="53557" y="2784762"/>
                    <a:pt x="101567" y="2824989"/>
                  </a:cubicBezTo>
                  <a:lnTo>
                    <a:pt x="155479" y="2870261"/>
                  </a:lnTo>
                  <a:lnTo>
                    <a:pt x="155479" y="3019420"/>
                  </a:lnTo>
                  <a:lnTo>
                    <a:pt x="109333" y="2980289"/>
                  </a:lnTo>
                  <a:cubicBezTo>
                    <a:pt x="80601" y="2955959"/>
                    <a:pt x="61192" y="2939599"/>
                    <a:pt x="53802" y="2933502"/>
                  </a:cubicBezTo>
                  <a:cubicBezTo>
                    <a:pt x="649" y="2889653"/>
                    <a:pt x="123" y="2888410"/>
                    <a:pt x="6177" y="2820932"/>
                  </a:cubicBezTo>
                  <a:cubicBezTo>
                    <a:pt x="9529" y="2783574"/>
                    <a:pt x="13594" y="2765557"/>
                    <a:pt x="20078" y="2762295"/>
                  </a:cubicBezTo>
                  <a:close/>
                  <a:moveTo>
                    <a:pt x="11186337" y="2602030"/>
                  </a:moveTo>
                  <a:lnTo>
                    <a:pt x="11340696" y="2733728"/>
                  </a:lnTo>
                  <a:lnTo>
                    <a:pt x="11340696" y="2801920"/>
                  </a:lnTo>
                  <a:cubicBezTo>
                    <a:pt x="11340696" y="2882145"/>
                    <a:pt x="11338043" y="2882017"/>
                    <a:pt x="11238384" y="2796976"/>
                  </a:cubicBezTo>
                  <a:lnTo>
                    <a:pt x="11186337" y="2752850"/>
                  </a:lnTo>
                  <a:close/>
                  <a:moveTo>
                    <a:pt x="22042" y="2527213"/>
                  </a:moveTo>
                  <a:cubicBezTo>
                    <a:pt x="27401" y="2527213"/>
                    <a:pt x="57405" y="2549146"/>
                    <a:pt x="88717" y="2575955"/>
                  </a:cubicBezTo>
                  <a:lnTo>
                    <a:pt x="155479" y="2633008"/>
                  </a:lnTo>
                  <a:lnTo>
                    <a:pt x="155479" y="2785131"/>
                  </a:lnTo>
                  <a:lnTo>
                    <a:pt x="111580" y="2747924"/>
                  </a:lnTo>
                  <a:cubicBezTo>
                    <a:pt x="94373" y="2733360"/>
                    <a:pt x="80919" y="2721995"/>
                    <a:pt x="72624" y="2715024"/>
                  </a:cubicBezTo>
                  <a:cubicBezTo>
                    <a:pt x="14368" y="2666066"/>
                    <a:pt x="12299" y="2661975"/>
                    <a:pt x="12299" y="2595771"/>
                  </a:cubicBezTo>
                  <a:cubicBezTo>
                    <a:pt x="12299" y="2558064"/>
                    <a:pt x="16683" y="2527213"/>
                    <a:pt x="22042" y="2527213"/>
                  </a:cubicBezTo>
                  <a:close/>
                  <a:moveTo>
                    <a:pt x="11186337" y="2364109"/>
                  </a:moveTo>
                  <a:lnTo>
                    <a:pt x="11326826" y="2482764"/>
                  </a:lnTo>
                  <a:lnTo>
                    <a:pt x="11333761" y="2562139"/>
                  </a:lnTo>
                  <a:cubicBezTo>
                    <a:pt x="11337575" y="2605796"/>
                    <a:pt x="11337667" y="2641515"/>
                    <a:pt x="11333965" y="2641515"/>
                  </a:cubicBezTo>
                  <a:cubicBezTo>
                    <a:pt x="11331189" y="2641515"/>
                    <a:pt x="11287900" y="2606422"/>
                    <a:pt x="11228946" y="2556707"/>
                  </a:cubicBezTo>
                  <a:lnTo>
                    <a:pt x="11186337" y="2520446"/>
                  </a:lnTo>
                  <a:close/>
                  <a:moveTo>
                    <a:pt x="21824" y="2287756"/>
                  </a:moveTo>
                  <a:cubicBezTo>
                    <a:pt x="25928" y="2289196"/>
                    <a:pt x="53734" y="2311616"/>
                    <a:pt x="120982" y="2368279"/>
                  </a:cubicBezTo>
                  <a:lnTo>
                    <a:pt x="155479" y="2397458"/>
                  </a:lnTo>
                  <a:lnTo>
                    <a:pt x="155479" y="2550979"/>
                  </a:lnTo>
                  <a:lnTo>
                    <a:pt x="253" y="2419263"/>
                  </a:lnTo>
                  <a:lnTo>
                    <a:pt x="6276" y="2351838"/>
                  </a:lnTo>
                  <a:cubicBezTo>
                    <a:pt x="9589" y="2314755"/>
                    <a:pt x="16585" y="2285917"/>
                    <a:pt x="21824" y="2287756"/>
                  </a:cubicBezTo>
                  <a:close/>
                  <a:moveTo>
                    <a:pt x="11186337" y="2133259"/>
                  </a:moveTo>
                  <a:lnTo>
                    <a:pt x="11341771" y="2265785"/>
                  </a:lnTo>
                  <a:lnTo>
                    <a:pt x="11321646" y="2400558"/>
                  </a:lnTo>
                  <a:lnTo>
                    <a:pt x="11186337" y="2284126"/>
                  </a:lnTo>
                  <a:close/>
                  <a:moveTo>
                    <a:pt x="17385" y="2053081"/>
                  </a:moveTo>
                  <a:cubicBezTo>
                    <a:pt x="19324" y="2052274"/>
                    <a:pt x="46023" y="2073124"/>
                    <a:pt x="115574" y="2130896"/>
                  </a:cubicBezTo>
                  <a:lnTo>
                    <a:pt x="155479" y="2164180"/>
                  </a:lnTo>
                  <a:lnTo>
                    <a:pt x="155479" y="2316663"/>
                  </a:lnTo>
                  <a:lnTo>
                    <a:pt x="12299" y="2195616"/>
                  </a:lnTo>
                  <a:lnTo>
                    <a:pt x="12299" y="2125406"/>
                  </a:lnTo>
                  <a:cubicBezTo>
                    <a:pt x="12299" y="2086792"/>
                    <a:pt x="14588" y="2054244"/>
                    <a:pt x="17385" y="2053081"/>
                  </a:cubicBezTo>
                  <a:close/>
                  <a:moveTo>
                    <a:pt x="11186337" y="1896884"/>
                  </a:moveTo>
                  <a:lnTo>
                    <a:pt x="11244827" y="1945937"/>
                  </a:lnTo>
                  <a:cubicBezTo>
                    <a:pt x="11261494" y="1959816"/>
                    <a:pt x="11273823" y="1969957"/>
                    <a:pt x="11280371" y="1975143"/>
                  </a:cubicBezTo>
                  <a:cubicBezTo>
                    <a:pt x="11324388" y="2010008"/>
                    <a:pt x="11328477" y="2018877"/>
                    <a:pt x="11334346" y="2092239"/>
                  </a:cubicBezTo>
                  <a:cubicBezTo>
                    <a:pt x="11337838" y="2135896"/>
                    <a:pt x="11337389" y="2171614"/>
                    <a:pt x="11333348" y="2171614"/>
                  </a:cubicBezTo>
                  <a:cubicBezTo>
                    <a:pt x="11331327" y="2171614"/>
                    <a:pt x="11287097" y="2135316"/>
                    <a:pt x="11217465" y="2076836"/>
                  </a:cubicBezTo>
                  <a:lnTo>
                    <a:pt x="11186337" y="2050605"/>
                  </a:lnTo>
                  <a:close/>
                  <a:moveTo>
                    <a:pt x="20260" y="1822296"/>
                  </a:moveTo>
                  <a:cubicBezTo>
                    <a:pt x="22488" y="1821292"/>
                    <a:pt x="25016" y="1821922"/>
                    <a:pt x="27923" y="1823983"/>
                  </a:cubicBezTo>
                  <a:cubicBezTo>
                    <a:pt x="32622" y="1827315"/>
                    <a:pt x="57648" y="1847858"/>
                    <a:pt x="95859" y="1879618"/>
                  </a:cubicBezTo>
                  <a:lnTo>
                    <a:pt x="155479" y="1929340"/>
                  </a:lnTo>
                  <a:lnTo>
                    <a:pt x="155479" y="2081363"/>
                  </a:lnTo>
                  <a:lnTo>
                    <a:pt x="0" y="1949364"/>
                  </a:lnTo>
                  <a:lnTo>
                    <a:pt x="6150" y="1881134"/>
                  </a:lnTo>
                  <a:cubicBezTo>
                    <a:pt x="9582" y="1843052"/>
                    <a:pt x="13573" y="1825309"/>
                    <a:pt x="20260" y="1822296"/>
                  </a:cubicBezTo>
                  <a:close/>
                  <a:moveTo>
                    <a:pt x="11186337" y="1664495"/>
                  </a:moveTo>
                  <a:lnTo>
                    <a:pt x="11340696" y="1796367"/>
                  </a:lnTo>
                  <a:lnTo>
                    <a:pt x="11340696" y="1946099"/>
                  </a:lnTo>
                  <a:lnTo>
                    <a:pt x="11261321" y="1877903"/>
                  </a:lnTo>
                  <a:cubicBezTo>
                    <a:pt x="11239493" y="1859149"/>
                    <a:pt x="11215363" y="1838359"/>
                    <a:pt x="11194071" y="1819969"/>
                  </a:cubicBezTo>
                  <a:lnTo>
                    <a:pt x="11186337" y="1813280"/>
                  </a:lnTo>
                  <a:close/>
                  <a:moveTo>
                    <a:pt x="18916" y="1587414"/>
                  </a:moveTo>
                  <a:cubicBezTo>
                    <a:pt x="22093" y="1587414"/>
                    <a:pt x="61126" y="1618314"/>
                    <a:pt x="132832" y="1677459"/>
                  </a:cubicBezTo>
                  <a:lnTo>
                    <a:pt x="155479" y="1696257"/>
                  </a:lnTo>
                  <a:lnTo>
                    <a:pt x="155479" y="1844040"/>
                  </a:lnTo>
                  <a:lnTo>
                    <a:pt x="137255" y="1828514"/>
                  </a:lnTo>
                  <a:cubicBezTo>
                    <a:pt x="118265" y="1812412"/>
                    <a:pt x="97310" y="1794787"/>
                    <a:pt x="78974" y="1779525"/>
                  </a:cubicBezTo>
                  <a:cubicBezTo>
                    <a:pt x="13684" y="1725181"/>
                    <a:pt x="12299" y="1722610"/>
                    <a:pt x="12299" y="1655721"/>
                  </a:cubicBezTo>
                  <a:cubicBezTo>
                    <a:pt x="12299" y="1618152"/>
                    <a:pt x="15277" y="1587414"/>
                    <a:pt x="18916" y="1587414"/>
                  </a:cubicBezTo>
                  <a:close/>
                  <a:moveTo>
                    <a:pt x="11186337" y="1427101"/>
                  </a:moveTo>
                  <a:lnTo>
                    <a:pt x="11215904" y="1451621"/>
                  </a:lnTo>
                  <a:lnTo>
                    <a:pt x="11327435" y="1542965"/>
                  </a:lnTo>
                  <a:lnTo>
                    <a:pt x="11321646" y="1692012"/>
                  </a:lnTo>
                  <a:lnTo>
                    <a:pt x="11186337" y="1577574"/>
                  </a:lnTo>
                  <a:close/>
                  <a:moveTo>
                    <a:pt x="22475" y="1347960"/>
                  </a:moveTo>
                  <a:cubicBezTo>
                    <a:pt x="25413" y="1348732"/>
                    <a:pt x="29031" y="1351555"/>
                    <a:pt x="33617" y="1355824"/>
                  </a:cubicBezTo>
                  <a:cubicBezTo>
                    <a:pt x="36486" y="1358495"/>
                    <a:pt x="76242" y="1392279"/>
                    <a:pt x="137982" y="1444559"/>
                  </a:cubicBezTo>
                  <a:lnTo>
                    <a:pt x="155479" y="1459361"/>
                  </a:lnTo>
                  <a:lnTo>
                    <a:pt x="155479" y="1610882"/>
                  </a:lnTo>
                  <a:lnTo>
                    <a:pt x="971" y="1479464"/>
                  </a:lnTo>
                  <a:lnTo>
                    <a:pt x="6634" y="1412789"/>
                  </a:lnTo>
                  <a:cubicBezTo>
                    <a:pt x="10967" y="1361791"/>
                    <a:pt x="13660" y="1345643"/>
                    <a:pt x="22475" y="1347960"/>
                  </a:cubicBezTo>
                  <a:close/>
                  <a:moveTo>
                    <a:pt x="11186337" y="1192378"/>
                  </a:moveTo>
                  <a:lnTo>
                    <a:pt x="11340696" y="1324028"/>
                  </a:lnTo>
                  <a:lnTo>
                    <a:pt x="11340696" y="1392221"/>
                  </a:lnTo>
                  <a:cubicBezTo>
                    <a:pt x="11340696" y="1441769"/>
                    <a:pt x="11336355" y="1458642"/>
                    <a:pt x="11324821" y="1453928"/>
                  </a:cubicBezTo>
                  <a:cubicBezTo>
                    <a:pt x="11318273" y="1451252"/>
                    <a:pt x="11272434" y="1414841"/>
                    <a:pt x="11213088" y="1365545"/>
                  </a:cubicBezTo>
                  <a:lnTo>
                    <a:pt x="11186337" y="1343078"/>
                  </a:lnTo>
                  <a:close/>
                  <a:moveTo>
                    <a:pt x="15475" y="1111337"/>
                  </a:moveTo>
                  <a:cubicBezTo>
                    <a:pt x="16785" y="1108788"/>
                    <a:pt x="59707" y="1142424"/>
                    <a:pt x="119394" y="1192253"/>
                  </a:cubicBezTo>
                  <a:lnTo>
                    <a:pt x="155479" y="1222804"/>
                  </a:lnTo>
                  <a:lnTo>
                    <a:pt x="155479" y="1375568"/>
                  </a:lnTo>
                  <a:lnTo>
                    <a:pt x="12300" y="1254241"/>
                  </a:lnTo>
                  <a:lnTo>
                    <a:pt x="12300" y="1185878"/>
                  </a:lnTo>
                  <a:cubicBezTo>
                    <a:pt x="12300" y="1148278"/>
                    <a:pt x="13729" y="1114734"/>
                    <a:pt x="15475" y="1111337"/>
                  </a:cubicBezTo>
                  <a:close/>
                  <a:moveTo>
                    <a:pt x="11186337" y="954103"/>
                  </a:moveTo>
                  <a:lnTo>
                    <a:pt x="11326524" y="1073065"/>
                  </a:lnTo>
                  <a:lnTo>
                    <a:pt x="11333610" y="1152440"/>
                  </a:lnTo>
                  <a:cubicBezTo>
                    <a:pt x="11337507" y="1196096"/>
                    <a:pt x="11337819" y="1231815"/>
                    <a:pt x="11334303" y="1231815"/>
                  </a:cubicBezTo>
                  <a:cubicBezTo>
                    <a:pt x="11331666" y="1231815"/>
                    <a:pt x="11275747" y="1186006"/>
                    <a:pt x="11198780" y="1121109"/>
                  </a:cubicBezTo>
                  <a:lnTo>
                    <a:pt x="11186337" y="1110548"/>
                  </a:lnTo>
                  <a:close/>
                  <a:moveTo>
                    <a:pt x="17759" y="876215"/>
                  </a:moveTo>
                  <a:cubicBezTo>
                    <a:pt x="20011" y="876215"/>
                    <a:pt x="68156" y="915595"/>
                    <a:pt x="134438" y="971383"/>
                  </a:cubicBezTo>
                  <a:lnTo>
                    <a:pt x="155479" y="989210"/>
                  </a:lnTo>
                  <a:lnTo>
                    <a:pt x="155479" y="1140691"/>
                  </a:lnTo>
                  <a:lnTo>
                    <a:pt x="153" y="1009564"/>
                  </a:lnTo>
                  <a:lnTo>
                    <a:pt x="6227" y="942890"/>
                  </a:lnTo>
                  <a:cubicBezTo>
                    <a:pt x="9567" y="906219"/>
                    <a:pt x="14757" y="876215"/>
                    <a:pt x="17759" y="876215"/>
                  </a:cubicBezTo>
                  <a:close/>
                  <a:moveTo>
                    <a:pt x="11186337" y="723556"/>
                  </a:moveTo>
                  <a:lnTo>
                    <a:pt x="11341756" y="856666"/>
                  </a:lnTo>
                  <a:lnTo>
                    <a:pt x="11321646" y="990183"/>
                  </a:lnTo>
                  <a:lnTo>
                    <a:pt x="11186337" y="874922"/>
                  </a:lnTo>
                  <a:close/>
                  <a:moveTo>
                    <a:pt x="17815" y="643381"/>
                  </a:moveTo>
                  <a:cubicBezTo>
                    <a:pt x="19767" y="642632"/>
                    <a:pt x="51465" y="667830"/>
                    <a:pt x="134252" y="736949"/>
                  </a:cubicBezTo>
                  <a:lnTo>
                    <a:pt x="155479" y="754722"/>
                  </a:lnTo>
                  <a:lnTo>
                    <a:pt x="155479" y="907152"/>
                  </a:lnTo>
                  <a:lnTo>
                    <a:pt x="12300" y="785487"/>
                  </a:lnTo>
                  <a:lnTo>
                    <a:pt x="12300" y="715492"/>
                  </a:lnTo>
                  <a:cubicBezTo>
                    <a:pt x="12300" y="676995"/>
                    <a:pt x="14782" y="644545"/>
                    <a:pt x="17815" y="643381"/>
                  </a:cubicBezTo>
                  <a:close/>
                  <a:moveTo>
                    <a:pt x="11186337" y="486613"/>
                  </a:moveTo>
                  <a:lnTo>
                    <a:pt x="11240751" y="532446"/>
                  </a:lnTo>
                  <a:cubicBezTo>
                    <a:pt x="11260041" y="548598"/>
                    <a:pt x="11273823" y="560011"/>
                    <a:pt x="11280371" y="565227"/>
                  </a:cubicBezTo>
                  <a:cubicBezTo>
                    <a:pt x="11324356" y="600265"/>
                    <a:pt x="11328480" y="609231"/>
                    <a:pt x="11334346" y="682539"/>
                  </a:cubicBezTo>
                  <a:cubicBezTo>
                    <a:pt x="11337838" y="726195"/>
                    <a:pt x="11337640" y="761916"/>
                    <a:pt x="11333903" y="761916"/>
                  </a:cubicBezTo>
                  <a:cubicBezTo>
                    <a:pt x="11332036" y="761916"/>
                    <a:pt x="11294939" y="731555"/>
                    <a:pt x="11236677" y="682639"/>
                  </a:cubicBezTo>
                  <a:lnTo>
                    <a:pt x="11186337" y="640084"/>
                  </a:lnTo>
                  <a:close/>
                  <a:moveTo>
                    <a:pt x="20261" y="412595"/>
                  </a:moveTo>
                  <a:cubicBezTo>
                    <a:pt x="22489" y="411591"/>
                    <a:pt x="25017" y="412223"/>
                    <a:pt x="27924" y="414284"/>
                  </a:cubicBezTo>
                  <a:cubicBezTo>
                    <a:pt x="36411" y="420303"/>
                    <a:pt x="79629" y="455952"/>
                    <a:pt x="147653" y="512845"/>
                  </a:cubicBezTo>
                  <a:lnTo>
                    <a:pt x="155479" y="519404"/>
                  </a:lnTo>
                  <a:lnTo>
                    <a:pt x="155479" y="671074"/>
                  </a:lnTo>
                  <a:lnTo>
                    <a:pt x="1" y="539664"/>
                  </a:lnTo>
                  <a:lnTo>
                    <a:pt x="6151" y="471434"/>
                  </a:lnTo>
                  <a:cubicBezTo>
                    <a:pt x="9583" y="433354"/>
                    <a:pt x="13574" y="415609"/>
                    <a:pt x="20261" y="412595"/>
                  </a:cubicBezTo>
                  <a:close/>
                  <a:moveTo>
                    <a:pt x="11186337" y="252855"/>
                  </a:moveTo>
                  <a:lnTo>
                    <a:pt x="11340696" y="384241"/>
                  </a:lnTo>
                  <a:lnTo>
                    <a:pt x="11340696" y="535278"/>
                  </a:lnTo>
                  <a:lnTo>
                    <a:pt x="11261593" y="467621"/>
                  </a:lnTo>
                  <a:cubicBezTo>
                    <a:pt x="11239840" y="449016"/>
                    <a:pt x="11215747" y="428352"/>
                    <a:pt x="11194454" y="410049"/>
                  </a:cubicBezTo>
                  <a:lnTo>
                    <a:pt x="11186337" y="403062"/>
                  </a:lnTo>
                  <a:close/>
                  <a:moveTo>
                    <a:pt x="19515" y="177714"/>
                  </a:moveTo>
                  <a:cubicBezTo>
                    <a:pt x="22206" y="177714"/>
                    <a:pt x="57005" y="205171"/>
                    <a:pt x="116078" y="253589"/>
                  </a:cubicBezTo>
                  <a:lnTo>
                    <a:pt x="155479" y="286092"/>
                  </a:lnTo>
                  <a:lnTo>
                    <a:pt x="155479" y="434665"/>
                  </a:lnTo>
                  <a:lnTo>
                    <a:pt x="152000" y="431510"/>
                  </a:lnTo>
                  <a:cubicBezTo>
                    <a:pt x="148508" y="427818"/>
                    <a:pt x="115646" y="399942"/>
                    <a:pt x="78975" y="369563"/>
                  </a:cubicBezTo>
                  <a:cubicBezTo>
                    <a:pt x="13652" y="315449"/>
                    <a:pt x="12300" y="312943"/>
                    <a:pt x="12300" y="246021"/>
                  </a:cubicBezTo>
                  <a:cubicBezTo>
                    <a:pt x="12300" y="208452"/>
                    <a:pt x="15547" y="177714"/>
                    <a:pt x="19515" y="177714"/>
                  </a:cubicBezTo>
                  <a:close/>
                  <a:moveTo>
                    <a:pt x="1414118" y="12618"/>
                  </a:moveTo>
                  <a:lnTo>
                    <a:pt x="1497248" y="12618"/>
                  </a:lnTo>
                  <a:lnTo>
                    <a:pt x="1610244" y="108274"/>
                  </a:lnTo>
                  <a:lnTo>
                    <a:pt x="1430547" y="108274"/>
                  </a:lnTo>
                  <a:lnTo>
                    <a:pt x="1390798" y="73976"/>
                  </a:lnTo>
                  <a:cubicBezTo>
                    <a:pt x="1352050" y="40161"/>
                    <a:pt x="1328290" y="18534"/>
                    <a:pt x="1328873" y="17258"/>
                  </a:cubicBezTo>
                  <a:cubicBezTo>
                    <a:pt x="1330036" y="14706"/>
                    <a:pt x="1368398" y="12618"/>
                    <a:pt x="1414118" y="12618"/>
                  </a:cubicBezTo>
                  <a:close/>
                  <a:moveTo>
                    <a:pt x="1136245" y="12618"/>
                  </a:moveTo>
                  <a:lnTo>
                    <a:pt x="1218783" y="12618"/>
                  </a:lnTo>
                  <a:lnTo>
                    <a:pt x="1332534" y="108274"/>
                  </a:lnTo>
                  <a:lnTo>
                    <a:pt x="1155013" y="108274"/>
                  </a:lnTo>
                  <a:lnTo>
                    <a:pt x="1116284" y="74633"/>
                  </a:lnTo>
                  <a:cubicBezTo>
                    <a:pt x="1076812" y="40183"/>
                    <a:pt x="1053706" y="19457"/>
                    <a:pt x="1053706" y="18288"/>
                  </a:cubicBezTo>
                  <a:cubicBezTo>
                    <a:pt x="1053706" y="15169"/>
                    <a:pt x="1090849" y="12618"/>
                    <a:pt x="1136245" y="12618"/>
                  </a:cubicBezTo>
                  <a:close/>
                  <a:moveTo>
                    <a:pt x="58103" y="12618"/>
                  </a:moveTo>
                  <a:cubicBezTo>
                    <a:pt x="92048" y="12618"/>
                    <a:pt x="108031" y="14947"/>
                    <a:pt x="186552" y="77250"/>
                  </a:cubicBezTo>
                  <a:lnTo>
                    <a:pt x="224617" y="108274"/>
                  </a:lnTo>
                  <a:lnTo>
                    <a:pt x="155479" y="108274"/>
                  </a:lnTo>
                  <a:lnTo>
                    <a:pt x="155479" y="198541"/>
                  </a:lnTo>
                  <a:lnTo>
                    <a:pt x="133417" y="179243"/>
                  </a:lnTo>
                  <a:cubicBezTo>
                    <a:pt x="26990" y="84853"/>
                    <a:pt x="3618" y="56387"/>
                    <a:pt x="6634" y="41193"/>
                  </a:cubicBezTo>
                  <a:cubicBezTo>
                    <a:pt x="11259" y="17891"/>
                    <a:pt x="20758" y="12618"/>
                    <a:pt x="58103" y="12618"/>
                  </a:cubicBezTo>
                  <a:close/>
                  <a:moveTo>
                    <a:pt x="5009671" y="12617"/>
                  </a:moveTo>
                  <a:lnTo>
                    <a:pt x="5092145" y="12617"/>
                  </a:lnTo>
                  <a:lnTo>
                    <a:pt x="5205344" y="108274"/>
                  </a:lnTo>
                  <a:lnTo>
                    <a:pt x="5028635" y="108274"/>
                  </a:lnTo>
                  <a:lnTo>
                    <a:pt x="5010063" y="92298"/>
                  </a:lnTo>
                  <a:cubicBezTo>
                    <a:pt x="4958933" y="47987"/>
                    <a:pt x="4927196" y="19718"/>
                    <a:pt x="4927196" y="18186"/>
                  </a:cubicBezTo>
                  <a:cubicBezTo>
                    <a:pt x="4927196" y="15122"/>
                    <a:pt x="4964312" y="12617"/>
                    <a:pt x="5009671" y="12617"/>
                  </a:cubicBezTo>
                  <a:close/>
                  <a:moveTo>
                    <a:pt x="3905174" y="12617"/>
                  </a:moveTo>
                  <a:lnTo>
                    <a:pt x="3988052" y="12617"/>
                  </a:lnTo>
                  <a:lnTo>
                    <a:pt x="4100941" y="108274"/>
                  </a:lnTo>
                  <a:lnTo>
                    <a:pt x="3923644" y="108274"/>
                  </a:lnTo>
                  <a:lnTo>
                    <a:pt x="3904791" y="91948"/>
                  </a:lnTo>
                  <a:cubicBezTo>
                    <a:pt x="3853405" y="47214"/>
                    <a:pt x="3822297" y="19562"/>
                    <a:pt x="3822297" y="18282"/>
                  </a:cubicBezTo>
                  <a:cubicBezTo>
                    <a:pt x="3822297" y="15166"/>
                    <a:pt x="3859591" y="12617"/>
                    <a:pt x="3905174" y="12617"/>
                  </a:cubicBezTo>
                  <a:close/>
                  <a:moveTo>
                    <a:pt x="3625351" y="12617"/>
                  </a:moveTo>
                  <a:lnTo>
                    <a:pt x="3707796" y="12617"/>
                  </a:lnTo>
                  <a:lnTo>
                    <a:pt x="3821627" y="108274"/>
                  </a:lnTo>
                  <a:lnTo>
                    <a:pt x="3644172" y="108274"/>
                  </a:lnTo>
                  <a:lnTo>
                    <a:pt x="3637103" y="102190"/>
                  </a:lnTo>
                  <a:cubicBezTo>
                    <a:pt x="3578982" y="51841"/>
                    <a:pt x="3542905" y="19813"/>
                    <a:pt x="3542905" y="18261"/>
                  </a:cubicBezTo>
                  <a:cubicBezTo>
                    <a:pt x="3542905" y="15157"/>
                    <a:pt x="3580006" y="12617"/>
                    <a:pt x="3625351" y="12617"/>
                  </a:cubicBezTo>
                  <a:close/>
                  <a:moveTo>
                    <a:pt x="2520015" y="12617"/>
                  </a:moveTo>
                  <a:lnTo>
                    <a:pt x="2602024" y="12617"/>
                  </a:lnTo>
                  <a:lnTo>
                    <a:pt x="2715119" y="108274"/>
                  </a:lnTo>
                  <a:lnTo>
                    <a:pt x="2539305" y="108274"/>
                  </a:lnTo>
                  <a:lnTo>
                    <a:pt x="2524742" y="95722"/>
                  </a:lnTo>
                  <a:cubicBezTo>
                    <a:pt x="2471224" y="49266"/>
                    <a:pt x="2438005" y="19671"/>
                    <a:pt x="2438005" y="18150"/>
                  </a:cubicBezTo>
                  <a:cubicBezTo>
                    <a:pt x="2438005" y="15107"/>
                    <a:pt x="2474910" y="12617"/>
                    <a:pt x="2520015" y="12617"/>
                  </a:cubicBezTo>
                  <a:close/>
                  <a:moveTo>
                    <a:pt x="2242791" y="12617"/>
                  </a:moveTo>
                  <a:cubicBezTo>
                    <a:pt x="2316398" y="12617"/>
                    <a:pt x="2332041" y="17006"/>
                    <a:pt x="2367262" y="47542"/>
                  </a:cubicBezTo>
                  <a:cubicBezTo>
                    <a:pt x="2378341" y="57147"/>
                    <a:pt x="2396199" y="72444"/>
                    <a:pt x="2416044" y="89353"/>
                  </a:cubicBezTo>
                  <a:lnTo>
                    <a:pt x="2438356" y="108274"/>
                  </a:lnTo>
                  <a:lnTo>
                    <a:pt x="2260108" y="108274"/>
                  </a:lnTo>
                  <a:lnTo>
                    <a:pt x="2213245" y="67927"/>
                  </a:lnTo>
                  <a:cubicBezTo>
                    <a:pt x="2179532" y="38579"/>
                    <a:pt x="2158606" y="19608"/>
                    <a:pt x="2158606" y="18100"/>
                  </a:cubicBezTo>
                  <a:cubicBezTo>
                    <a:pt x="2158606" y="15085"/>
                    <a:pt x="2196490" y="12617"/>
                    <a:pt x="2242791" y="12617"/>
                  </a:cubicBezTo>
                  <a:close/>
                  <a:moveTo>
                    <a:pt x="7777842" y="12616"/>
                  </a:moveTo>
                  <a:lnTo>
                    <a:pt x="7861387" y="12616"/>
                  </a:lnTo>
                  <a:lnTo>
                    <a:pt x="7974055" y="108274"/>
                  </a:lnTo>
                  <a:lnTo>
                    <a:pt x="7795874" y="108274"/>
                  </a:lnTo>
                  <a:lnTo>
                    <a:pt x="7767435" y="83673"/>
                  </a:lnTo>
                  <a:cubicBezTo>
                    <a:pt x="7727607" y="49054"/>
                    <a:pt x="7703536" y="27565"/>
                    <a:pt x="7701956" y="25009"/>
                  </a:cubicBezTo>
                  <a:cubicBezTo>
                    <a:pt x="7697273" y="17431"/>
                    <a:pt x="7726758" y="12616"/>
                    <a:pt x="7777842" y="12616"/>
                  </a:cubicBezTo>
                  <a:close/>
                  <a:moveTo>
                    <a:pt x="7498093" y="12616"/>
                  </a:moveTo>
                  <a:lnTo>
                    <a:pt x="7581291" y="12616"/>
                  </a:lnTo>
                  <a:lnTo>
                    <a:pt x="7695783" y="108274"/>
                  </a:lnTo>
                  <a:lnTo>
                    <a:pt x="7517019" y="108274"/>
                  </a:lnTo>
                  <a:lnTo>
                    <a:pt x="7492861" y="87569"/>
                  </a:lnTo>
                  <a:cubicBezTo>
                    <a:pt x="7450932" y="51314"/>
                    <a:pt x="7423932" y="27235"/>
                    <a:pt x="7421983" y="24082"/>
                  </a:cubicBezTo>
                  <a:cubicBezTo>
                    <a:pt x="7418043" y="17707"/>
                    <a:pt x="7451835" y="12616"/>
                    <a:pt x="7498093" y="12616"/>
                  </a:cubicBezTo>
                  <a:close/>
                  <a:moveTo>
                    <a:pt x="6670998" y="12616"/>
                  </a:moveTo>
                  <a:cubicBezTo>
                    <a:pt x="6740021" y="12616"/>
                    <a:pt x="6742531" y="3209"/>
                    <a:pt x="6854489" y="96644"/>
                  </a:cubicBezTo>
                  <a:lnTo>
                    <a:pt x="6868226" y="108274"/>
                  </a:lnTo>
                  <a:lnTo>
                    <a:pt x="6687702" y="108274"/>
                  </a:lnTo>
                  <a:lnTo>
                    <a:pt x="6645488" y="73196"/>
                  </a:lnTo>
                  <a:cubicBezTo>
                    <a:pt x="6609155" y="43369"/>
                    <a:pt x="6582009" y="17537"/>
                    <a:pt x="6585163" y="15791"/>
                  </a:cubicBezTo>
                  <a:cubicBezTo>
                    <a:pt x="6588316" y="14045"/>
                    <a:pt x="6626942" y="12616"/>
                    <a:pt x="6670998" y="12616"/>
                  </a:cubicBezTo>
                  <a:close/>
                  <a:moveTo>
                    <a:pt x="6391431" y="12616"/>
                  </a:moveTo>
                  <a:lnTo>
                    <a:pt x="6477139" y="12616"/>
                  </a:lnTo>
                  <a:lnTo>
                    <a:pt x="6590619" y="108274"/>
                  </a:lnTo>
                  <a:lnTo>
                    <a:pt x="6412676" y="108274"/>
                  </a:lnTo>
                  <a:lnTo>
                    <a:pt x="6406912" y="103310"/>
                  </a:lnTo>
                  <a:cubicBezTo>
                    <a:pt x="6363699" y="66033"/>
                    <a:pt x="6335619" y="41587"/>
                    <a:pt x="6330835" y="36951"/>
                  </a:cubicBezTo>
                  <a:cubicBezTo>
                    <a:pt x="6306010" y="12894"/>
                    <a:pt x="6306703" y="12616"/>
                    <a:pt x="6391431" y="12616"/>
                  </a:cubicBezTo>
                  <a:close/>
                  <a:moveTo>
                    <a:pt x="6116282" y="12616"/>
                  </a:moveTo>
                  <a:cubicBezTo>
                    <a:pt x="6189973" y="12616"/>
                    <a:pt x="6205445" y="16970"/>
                    <a:pt x="6240401" y="47541"/>
                  </a:cubicBezTo>
                  <a:cubicBezTo>
                    <a:pt x="6251383" y="57146"/>
                    <a:pt x="6268345" y="71592"/>
                    <a:pt x="6286826" y="87130"/>
                  </a:cubicBezTo>
                  <a:lnTo>
                    <a:pt x="6312280" y="108274"/>
                  </a:lnTo>
                  <a:lnTo>
                    <a:pt x="6132878" y="108274"/>
                  </a:lnTo>
                  <a:lnTo>
                    <a:pt x="6081527" y="63847"/>
                  </a:lnTo>
                  <a:cubicBezTo>
                    <a:pt x="6051027" y="37129"/>
                    <a:pt x="6032096" y="19774"/>
                    <a:pt x="6032096" y="18230"/>
                  </a:cubicBezTo>
                  <a:cubicBezTo>
                    <a:pt x="6032096" y="15142"/>
                    <a:pt x="6069980" y="12616"/>
                    <a:pt x="6116282" y="12616"/>
                  </a:cubicBezTo>
                  <a:close/>
                  <a:moveTo>
                    <a:pt x="5286281" y="12616"/>
                  </a:moveTo>
                  <a:cubicBezTo>
                    <a:pt x="5343011" y="12616"/>
                    <a:pt x="5351955" y="4027"/>
                    <a:pt x="5451961" y="83565"/>
                  </a:cubicBezTo>
                  <a:lnTo>
                    <a:pt x="5482096" y="108274"/>
                  </a:lnTo>
                  <a:lnTo>
                    <a:pt x="5308804" y="108274"/>
                  </a:lnTo>
                  <a:lnTo>
                    <a:pt x="5267668" y="72566"/>
                  </a:lnTo>
                  <a:cubicBezTo>
                    <a:pt x="5228681" y="38607"/>
                    <a:pt x="5206596" y="18959"/>
                    <a:pt x="5206596" y="18062"/>
                  </a:cubicBezTo>
                  <a:cubicBezTo>
                    <a:pt x="5206596" y="15067"/>
                    <a:pt x="5242454" y="12616"/>
                    <a:pt x="5286281" y="12616"/>
                  </a:cubicBezTo>
                  <a:close/>
                  <a:moveTo>
                    <a:pt x="11099270" y="12615"/>
                  </a:moveTo>
                  <a:cubicBezTo>
                    <a:pt x="11173490" y="12615"/>
                    <a:pt x="11181292" y="15678"/>
                    <a:pt x="11252931" y="72939"/>
                  </a:cubicBezTo>
                  <a:lnTo>
                    <a:pt x="11328402" y="133264"/>
                  </a:lnTo>
                  <a:lnTo>
                    <a:pt x="11321646" y="283459"/>
                  </a:lnTo>
                  <a:lnTo>
                    <a:pt x="11186337" y="167353"/>
                  </a:lnTo>
                  <a:lnTo>
                    <a:pt x="11186337" y="108274"/>
                  </a:lnTo>
                  <a:lnTo>
                    <a:pt x="11118003" y="108274"/>
                  </a:lnTo>
                  <a:lnTo>
                    <a:pt x="11110239" y="101545"/>
                  </a:lnTo>
                  <a:cubicBezTo>
                    <a:pt x="11055912" y="53943"/>
                    <a:pt x="11018090" y="19185"/>
                    <a:pt x="11018963" y="17267"/>
                  </a:cubicBezTo>
                  <a:cubicBezTo>
                    <a:pt x="11020127" y="14707"/>
                    <a:pt x="11056265" y="12615"/>
                    <a:pt x="11099270" y="12615"/>
                  </a:cubicBezTo>
                  <a:close/>
                  <a:moveTo>
                    <a:pt x="10544498" y="12615"/>
                  </a:moveTo>
                  <a:cubicBezTo>
                    <a:pt x="10603140" y="12615"/>
                    <a:pt x="10609817" y="2201"/>
                    <a:pt x="10695899" y="70703"/>
                  </a:cubicBezTo>
                  <a:lnTo>
                    <a:pt x="10741488" y="108274"/>
                  </a:lnTo>
                  <a:lnTo>
                    <a:pt x="10560826" y="108274"/>
                  </a:lnTo>
                  <a:lnTo>
                    <a:pt x="10528324" y="80865"/>
                  </a:lnTo>
                  <a:cubicBezTo>
                    <a:pt x="10485299" y="43948"/>
                    <a:pt x="10456346" y="17100"/>
                    <a:pt x="10458696" y="15790"/>
                  </a:cubicBezTo>
                  <a:cubicBezTo>
                    <a:pt x="10461831" y="14044"/>
                    <a:pt x="10500442" y="12615"/>
                    <a:pt x="10544498" y="12615"/>
                  </a:cubicBezTo>
                  <a:close/>
                  <a:moveTo>
                    <a:pt x="10267535" y="12615"/>
                  </a:moveTo>
                  <a:lnTo>
                    <a:pt x="10350074" y="12615"/>
                  </a:lnTo>
                  <a:lnTo>
                    <a:pt x="10463850" y="108274"/>
                  </a:lnTo>
                  <a:lnTo>
                    <a:pt x="10286244" y="108274"/>
                  </a:lnTo>
                  <a:lnTo>
                    <a:pt x="10280832" y="103617"/>
                  </a:lnTo>
                  <a:cubicBezTo>
                    <a:pt x="10221699" y="52401"/>
                    <a:pt x="10184996" y="19833"/>
                    <a:pt x="10184996" y="18276"/>
                  </a:cubicBezTo>
                  <a:cubicBezTo>
                    <a:pt x="10184996" y="15162"/>
                    <a:pt x="10222139" y="12615"/>
                    <a:pt x="10267535" y="12615"/>
                  </a:cubicBezTo>
                  <a:close/>
                  <a:moveTo>
                    <a:pt x="9989191" y="12615"/>
                  </a:moveTo>
                  <a:lnTo>
                    <a:pt x="10072787" y="12615"/>
                  </a:lnTo>
                  <a:lnTo>
                    <a:pt x="10185801" y="108274"/>
                  </a:lnTo>
                  <a:lnTo>
                    <a:pt x="10006320" y="108274"/>
                  </a:lnTo>
                  <a:lnTo>
                    <a:pt x="10004648" y="106861"/>
                  </a:lnTo>
                  <a:cubicBezTo>
                    <a:pt x="9946583" y="57312"/>
                    <a:pt x="9905596" y="20881"/>
                    <a:pt x="9905596" y="18467"/>
                  </a:cubicBezTo>
                  <a:cubicBezTo>
                    <a:pt x="9905596" y="15248"/>
                    <a:pt x="9943214" y="12615"/>
                    <a:pt x="9989191" y="12615"/>
                  </a:cubicBezTo>
                  <a:close/>
                  <a:moveTo>
                    <a:pt x="9160317" y="12615"/>
                  </a:moveTo>
                  <a:cubicBezTo>
                    <a:pt x="9240031" y="12615"/>
                    <a:pt x="9241147" y="13118"/>
                    <a:pt x="9336398" y="91990"/>
                  </a:cubicBezTo>
                  <a:lnTo>
                    <a:pt x="9355976" y="108274"/>
                  </a:lnTo>
                  <a:lnTo>
                    <a:pt x="9181627" y="108274"/>
                  </a:lnTo>
                  <a:lnTo>
                    <a:pt x="9155280" y="85420"/>
                  </a:lnTo>
                  <a:cubicBezTo>
                    <a:pt x="9106957" y="43330"/>
                    <a:pt x="9080096" y="19325"/>
                    <a:pt x="9080096" y="18017"/>
                  </a:cubicBezTo>
                  <a:cubicBezTo>
                    <a:pt x="9080096" y="15046"/>
                    <a:pt x="9116196" y="12615"/>
                    <a:pt x="9160317" y="12615"/>
                  </a:cubicBezTo>
                  <a:close/>
                  <a:moveTo>
                    <a:pt x="8883235" y="12615"/>
                  </a:moveTo>
                  <a:lnTo>
                    <a:pt x="8965774" y="12615"/>
                  </a:lnTo>
                  <a:lnTo>
                    <a:pt x="9079442" y="108274"/>
                  </a:lnTo>
                  <a:lnTo>
                    <a:pt x="8901859" y="108274"/>
                  </a:lnTo>
                  <a:lnTo>
                    <a:pt x="8887773" y="96141"/>
                  </a:lnTo>
                  <a:cubicBezTo>
                    <a:pt x="8834045" y="49528"/>
                    <a:pt x="8800696" y="19819"/>
                    <a:pt x="8800696" y="18265"/>
                  </a:cubicBezTo>
                  <a:cubicBezTo>
                    <a:pt x="8800696" y="15157"/>
                    <a:pt x="8837839" y="12615"/>
                    <a:pt x="8883235" y="12615"/>
                  </a:cubicBezTo>
                  <a:close/>
                  <a:moveTo>
                    <a:pt x="8052204" y="12615"/>
                  </a:moveTo>
                  <a:cubicBezTo>
                    <a:pt x="8124377" y="12615"/>
                    <a:pt x="8141999" y="16997"/>
                    <a:pt x="8226589" y="87665"/>
                  </a:cubicBezTo>
                  <a:lnTo>
                    <a:pt x="8250888" y="108274"/>
                  </a:lnTo>
                  <a:lnTo>
                    <a:pt x="8071772" y="108274"/>
                  </a:lnTo>
                  <a:lnTo>
                    <a:pt x="8031023" y="73067"/>
                  </a:lnTo>
                  <a:cubicBezTo>
                    <a:pt x="7993426" y="40177"/>
                    <a:pt x="7970381" y="19068"/>
                    <a:pt x="7970963" y="17676"/>
                  </a:cubicBezTo>
                  <a:cubicBezTo>
                    <a:pt x="7972127" y="14893"/>
                    <a:pt x="8008685" y="12615"/>
                    <a:pt x="8052204" y="12615"/>
                  </a:cubicBezTo>
                  <a:close/>
                  <a:moveTo>
                    <a:pt x="11320588" y="12614"/>
                  </a:moveTo>
                  <a:cubicBezTo>
                    <a:pt x="11331647" y="12614"/>
                    <a:pt x="11340696" y="21663"/>
                    <a:pt x="11340696" y="32722"/>
                  </a:cubicBezTo>
                  <a:cubicBezTo>
                    <a:pt x="11340696" y="55150"/>
                    <a:pt x="11313356" y="51244"/>
                    <a:pt x="11305507" y="27695"/>
                  </a:cubicBezTo>
                  <a:cubicBezTo>
                    <a:pt x="11302742" y="19401"/>
                    <a:pt x="11309528" y="12614"/>
                    <a:pt x="11320588" y="12614"/>
                  </a:cubicBezTo>
                  <a:close/>
                  <a:moveTo>
                    <a:pt x="2824262" y="10300"/>
                  </a:moveTo>
                  <a:cubicBezTo>
                    <a:pt x="2848925" y="7788"/>
                    <a:pt x="2867496" y="11625"/>
                    <a:pt x="2960044" y="84255"/>
                  </a:cubicBezTo>
                  <a:lnTo>
                    <a:pt x="2990084" y="108274"/>
                  </a:lnTo>
                  <a:lnTo>
                    <a:pt x="2815911" y="108274"/>
                  </a:lnTo>
                  <a:lnTo>
                    <a:pt x="2796764" y="92057"/>
                  </a:lnTo>
                  <a:cubicBezTo>
                    <a:pt x="2772607" y="71641"/>
                    <a:pt x="2756966" y="58528"/>
                    <a:pt x="2752184" y="54712"/>
                  </a:cubicBezTo>
                  <a:cubicBezTo>
                    <a:pt x="2733056" y="39447"/>
                    <a:pt x="2717404" y="23730"/>
                    <a:pt x="2717404" y="19787"/>
                  </a:cubicBezTo>
                  <a:cubicBezTo>
                    <a:pt x="2717404" y="15843"/>
                    <a:pt x="2752490" y="12617"/>
                    <a:pt x="2795366" y="12617"/>
                  </a:cubicBezTo>
                  <a:cubicBezTo>
                    <a:pt x="2807506" y="12617"/>
                    <a:pt x="2816208" y="11120"/>
                    <a:pt x="2824262" y="10300"/>
                  </a:cubicBezTo>
                  <a:close/>
                  <a:moveTo>
                    <a:pt x="4178479" y="6377"/>
                  </a:moveTo>
                  <a:cubicBezTo>
                    <a:pt x="4218041" y="6180"/>
                    <a:pt x="4258985" y="9397"/>
                    <a:pt x="4267798" y="16196"/>
                  </a:cubicBezTo>
                  <a:cubicBezTo>
                    <a:pt x="4279720" y="25396"/>
                    <a:pt x="4302393" y="44114"/>
                    <a:pt x="4354117" y="87814"/>
                  </a:cubicBezTo>
                  <a:lnTo>
                    <a:pt x="4378282" y="108274"/>
                  </a:lnTo>
                  <a:lnTo>
                    <a:pt x="4197382" y="108274"/>
                  </a:lnTo>
                  <a:lnTo>
                    <a:pt x="4160060" y="75828"/>
                  </a:lnTo>
                  <a:cubicBezTo>
                    <a:pt x="4115729" y="36923"/>
                    <a:pt x="4096609" y="18836"/>
                    <a:pt x="4097464" y="17047"/>
                  </a:cubicBezTo>
                  <a:cubicBezTo>
                    <a:pt x="4100741" y="10187"/>
                    <a:pt x="4138919" y="6575"/>
                    <a:pt x="4178479" y="6377"/>
                  </a:cubicBezTo>
                  <a:close/>
                  <a:moveTo>
                    <a:pt x="5876788" y="4704"/>
                  </a:moveTo>
                  <a:cubicBezTo>
                    <a:pt x="5909190" y="4628"/>
                    <a:pt x="5923323" y="10965"/>
                    <a:pt x="5944399" y="28948"/>
                  </a:cubicBezTo>
                  <a:cubicBezTo>
                    <a:pt x="5948930" y="32814"/>
                    <a:pt x="5960901" y="42980"/>
                    <a:pt x="5978645" y="58033"/>
                  </a:cubicBezTo>
                  <a:lnTo>
                    <a:pt x="6037897" y="108274"/>
                  </a:lnTo>
                  <a:lnTo>
                    <a:pt x="5862315" y="108274"/>
                  </a:lnTo>
                  <a:lnTo>
                    <a:pt x="5839669" y="88575"/>
                  </a:lnTo>
                  <a:cubicBezTo>
                    <a:pt x="5787520" y="43032"/>
                    <a:pt x="5760650" y="18757"/>
                    <a:pt x="5761163" y="17558"/>
                  </a:cubicBezTo>
                  <a:cubicBezTo>
                    <a:pt x="5762327" y="14840"/>
                    <a:pt x="5796617" y="9964"/>
                    <a:pt x="5837363" y="6723"/>
                  </a:cubicBezTo>
                  <a:cubicBezTo>
                    <a:pt x="5853157" y="5467"/>
                    <a:pt x="5865987" y="4729"/>
                    <a:pt x="5876788" y="4704"/>
                  </a:cubicBezTo>
                  <a:close/>
                  <a:moveTo>
                    <a:pt x="4806547" y="1194"/>
                  </a:moveTo>
                  <a:lnTo>
                    <a:pt x="4931931" y="108274"/>
                  </a:lnTo>
                  <a:lnTo>
                    <a:pt x="4749785" y="108274"/>
                  </a:lnTo>
                  <a:lnTo>
                    <a:pt x="4716790" y="80154"/>
                  </a:lnTo>
                  <a:cubicBezTo>
                    <a:pt x="4675245" y="44248"/>
                    <a:pt x="4647797" y="19388"/>
                    <a:pt x="4647797" y="17112"/>
                  </a:cubicBezTo>
                  <a:cubicBezTo>
                    <a:pt x="4647797" y="14640"/>
                    <a:pt x="4683515" y="10047"/>
                    <a:pt x="4727172" y="6906"/>
                  </a:cubicBezTo>
                  <a:close/>
                  <a:moveTo>
                    <a:pt x="755256" y="1001"/>
                  </a:moveTo>
                  <a:lnTo>
                    <a:pt x="941496" y="12618"/>
                  </a:lnTo>
                  <a:lnTo>
                    <a:pt x="1055390" y="108274"/>
                  </a:lnTo>
                  <a:lnTo>
                    <a:pt x="877426" y="108274"/>
                  </a:lnTo>
                  <a:lnTo>
                    <a:pt x="846112" y="81310"/>
                  </a:lnTo>
                  <a:cubicBezTo>
                    <a:pt x="831870" y="68974"/>
                    <a:pt x="820264" y="58835"/>
                    <a:pt x="812406" y="51844"/>
                  </a:cubicBezTo>
                  <a:close/>
                  <a:moveTo>
                    <a:pt x="5632047" y="589"/>
                  </a:moveTo>
                  <a:lnTo>
                    <a:pt x="5759675" y="108274"/>
                  </a:lnTo>
                  <a:lnTo>
                    <a:pt x="5582639" y="108274"/>
                  </a:lnTo>
                  <a:lnTo>
                    <a:pt x="5547303" y="78222"/>
                  </a:lnTo>
                  <a:cubicBezTo>
                    <a:pt x="5494900" y="33394"/>
                    <a:pt x="5480625" y="19652"/>
                    <a:pt x="5481764" y="17191"/>
                  </a:cubicBezTo>
                  <a:cubicBezTo>
                    <a:pt x="5482927" y="14675"/>
                    <a:pt x="5517217" y="9910"/>
                    <a:pt x="5557965" y="6602"/>
                  </a:cubicBezTo>
                  <a:close/>
                  <a:moveTo>
                    <a:pt x="9505546" y="515"/>
                  </a:moveTo>
                  <a:lnTo>
                    <a:pt x="9613496" y="91195"/>
                  </a:lnTo>
                  <a:lnTo>
                    <a:pt x="9633797" y="108274"/>
                  </a:lnTo>
                  <a:lnTo>
                    <a:pt x="9455009" y="108274"/>
                  </a:lnTo>
                  <a:lnTo>
                    <a:pt x="9437361" y="92989"/>
                  </a:lnTo>
                  <a:cubicBezTo>
                    <a:pt x="9380349" y="43207"/>
                    <a:pt x="9354316" y="19045"/>
                    <a:pt x="9355263" y="17058"/>
                  </a:cubicBezTo>
                  <a:cubicBezTo>
                    <a:pt x="9356427" y="14614"/>
                    <a:pt x="9390717" y="9892"/>
                    <a:pt x="9431463" y="6565"/>
                  </a:cubicBezTo>
                  <a:close/>
                  <a:moveTo>
                    <a:pt x="7295746" y="502"/>
                  </a:moveTo>
                  <a:lnTo>
                    <a:pt x="7422422" y="108274"/>
                  </a:lnTo>
                  <a:lnTo>
                    <a:pt x="7242486" y="108274"/>
                  </a:lnTo>
                  <a:lnTo>
                    <a:pt x="7199332" y="71162"/>
                  </a:lnTo>
                  <a:cubicBezTo>
                    <a:pt x="7183116" y="57187"/>
                    <a:pt x="7168636" y="44675"/>
                    <a:pt x="7156046" y="33758"/>
                  </a:cubicBezTo>
                  <a:lnTo>
                    <a:pt x="7117946" y="719"/>
                  </a:lnTo>
                  <a:close/>
                  <a:moveTo>
                    <a:pt x="10889846" y="490"/>
                  </a:moveTo>
                  <a:lnTo>
                    <a:pt x="11016476" y="108274"/>
                  </a:lnTo>
                  <a:lnTo>
                    <a:pt x="10839716" y="108274"/>
                  </a:lnTo>
                  <a:lnTo>
                    <a:pt x="10792162" y="66976"/>
                  </a:lnTo>
                  <a:cubicBezTo>
                    <a:pt x="10759169" y="37913"/>
                    <a:pt x="10738981" y="19167"/>
                    <a:pt x="10739563" y="17754"/>
                  </a:cubicBezTo>
                  <a:cubicBezTo>
                    <a:pt x="10740727" y="14927"/>
                    <a:pt x="10775017" y="9887"/>
                    <a:pt x="10815763" y="6552"/>
                  </a:cubicBezTo>
                  <a:close/>
                  <a:moveTo>
                    <a:pt x="374256" y="442"/>
                  </a:moveTo>
                  <a:lnTo>
                    <a:pt x="502034" y="108274"/>
                  </a:lnTo>
                  <a:lnTo>
                    <a:pt x="322740" y="108274"/>
                  </a:lnTo>
                  <a:lnTo>
                    <a:pt x="276676" y="68042"/>
                  </a:lnTo>
                  <a:cubicBezTo>
                    <a:pt x="247641" y="42146"/>
                    <a:pt x="229559" y="24763"/>
                    <a:pt x="229439" y="22143"/>
                  </a:cubicBezTo>
                  <a:cubicBezTo>
                    <a:pt x="229200" y="16904"/>
                    <a:pt x="261685" y="9878"/>
                    <a:pt x="301631" y="6530"/>
                  </a:cubicBezTo>
                  <a:close/>
                  <a:moveTo>
                    <a:pt x="3244455" y="277"/>
                  </a:moveTo>
                  <a:lnTo>
                    <a:pt x="3422255" y="503"/>
                  </a:lnTo>
                  <a:lnTo>
                    <a:pt x="3548871" y="108274"/>
                  </a:lnTo>
                  <a:lnTo>
                    <a:pt x="3369471" y="108274"/>
                  </a:lnTo>
                  <a:lnTo>
                    <a:pt x="3339403" y="82430"/>
                  </a:lnTo>
                  <a:cubicBezTo>
                    <a:pt x="3327098" y="71835"/>
                    <a:pt x="3316533" y="62717"/>
                    <a:pt x="3307955" y="55286"/>
                  </a:cubicBezTo>
                  <a:close/>
                  <a:moveTo>
                    <a:pt x="8502246" y="275"/>
                  </a:moveTo>
                  <a:lnTo>
                    <a:pt x="8687086" y="12615"/>
                  </a:lnTo>
                  <a:lnTo>
                    <a:pt x="8801753" y="108274"/>
                  </a:lnTo>
                  <a:lnTo>
                    <a:pt x="8627327" y="108274"/>
                  </a:lnTo>
                  <a:lnTo>
                    <a:pt x="8621058" y="102911"/>
                  </a:lnTo>
                  <a:cubicBezTo>
                    <a:pt x="8592506" y="78467"/>
                    <a:pt x="8573122" y="61831"/>
                    <a:pt x="8565746" y="55425"/>
                  </a:cubicBezTo>
                  <a:close/>
                  <a:moveTo>
                    <a:pt x="2037955" y="262"/>
                  </a:moveTo>
                  <a:lnTo>
                    <a:pt x="2164609" y="108274"/>
                  </a:lnTo>
                  <a:lnTo>
                    <a:pt x="1983994" y="108274"/>
                  </a:lnTo>
                  <a:lnTo>
                    <a:pt x="1967835" y="94499"/>
                  </a:lnTo>
                  <a:cubicBezTo>
                    <a:pt x="1923761" y="56893"/>
                    <a:pt x="1896115" y="33196"/>
                    <a:pt x="1892258" y="29677"/>
                  </a:cubicBezTo>
                  <a:cubicBezTo>
                    <a:pt x="1876376" y="15185"/>
                    <a:pt x="1885936" y="11687"/>
                    <a:pt x="1955760" y="6439"/>
                  </a:cubicBezTo>
                  <a:close/>
                  <a:moveTo>
                    <a:pt x="3142855" y="191"/>
                  </a:moveTo>
                  <a:lnTo>
                    <a:pt x="3270139" y="108274"/>
                  </a:lnTo>
                  <a:lnTo>
                    <a:pt x="3093452" y="108274"/>
                  </a:lnTo>
                  <a:lnTo>
                    <a:pt x="3042137" y="63591"/>
                  </a:lnTo>
                  <a:cubicBezTo>
                    <a:pt x="3007287" y="32921"/>
                    <a:pt x="2992089" y="18720"/>
                    <a:pt x="2992572" y="17585"/>
                  </a:cubicBezTo>
                  <a:cubicBezTo>
                    <a:pt x="2993736" y="14853"/>
                    <a:pt x="3028026" y="9821"/>
                    <a:pt x="3068772" y="6404"/>
                  </a:cubicBezTo>
                  <a:close/>
                  <a:moveTo>
                    <a:pt x="1758560" y="172"/>
                  </a:moveTo>
                  <a:lnTo>
                    <a:pt x="1860157" y="85363"/>
                  </a:lnTo>
                  <a:lnTo>
                    <a:pt x="1887377" y="108274"/>
                  </a:lnTo>
                  <a:lnTo>
                    <a:pt x="1708927" y="108274"/>
                  </a:lnTo>
                  <a:lnTo>
                    <a:pt x="1687351" y="89572"/>
                  </a:lnTo>
                  <a:cubicBezTo>
                    <a:pt x="1638019" y="46412"/>
                    <a:pt x="1607690" y="18942"/>
                    <a:pt x="1608273" y="17578"/>
                  </a:cubicBezTo>
                  <a:cubicBezTo>
                    <a:pt x="1609436" y="14850"/>
                    <a:pt x="1643727" y="9818"/>
                    <a:pt x="1684474" y="6395"/>
                  </a:cubicBezTo>
                  <a:close/>
                  <a:moveTo>
                    <a:pt x="653656" y="42"/>
                  </a:moveTo>
                  <a:lnTo>
                    <a:pt x="774306" y="103478"/>
                  </a:lnTo>
                  <a:lnTo>
                    <a:pt x="779923" y="108274"/>
                  </a:lnTo>
                  <a:lnTo>
                    <a:pt x="605181" y="108274"/>
                  </a:lnTo>
                  <a:lnTo>
                    <a:pt x="591701" y="96559"/>
                  </a:lnTo>
                  <a:cubicBezTo>
                    <a:pt x="536756" y="48563"/>
                    <a:pt x="502944" y="18431"/>
                    <a:pt x="503373" y="17452"/>
                  </a:cubicBezTo>
                  <a:cubicBezTo>
                    <a:pt x="504537" y="14793"/>
                    <a:pt x="538827" y="9788"/>
                    <a:pt x="579573" y="6330"/>
                  </a:cubicBezTo>
                  <a:close/>
                  <a:moveTo>
                    <a:pt x="7016346" y="40"/>
                  </a:moveTo>
                  <a:lnTo>
                    <a:pt x="7131967" y="98403"/>
                  </a:lnTo>
                  <a:lnTo>
                    <a:pt x="7143587" y="108274"/>
                  </a:lnTo>
                  <a:lnTo>
                    <a:pt x="6967434" y="108274"/>
                  </a:lnTo>
                  <a:lnTo>
                    <a:pt x="6937091" y="81864"/>
                  </a:lnTo>
                  <a:cubicBezTo>
                    <a:pt x="6892425" y="42731"/>
                    <a:pt x="6865628" y="18625"/>
                    <a:pt x="6866063" y="17600"/>
                  </a:cubicBezTo>
                  <a:cubicBezTo>
                    <a:pt x="6867227" y="14859"/>
                    <a:pt x="6901517" y="9786"/>
                    <a:pt x="6942263" y="6328"/>
                  </a:cubicBezTo>
                  <a:close/>
                  <a:moveTo>
                    <a:pt x="9784946" y="39"/>
                  </a:moveTo>
                  <a:lnTo>
                    <a:pt x="9899753" y="98402"/>
                  </a:lnTo>
                  <a:lnTo>
                    <a:pt x="9911323" y="108274"/>
                  </a:lnTo>
                  <a:lnTo>
                    <a:pt x="9731879" y="108274"/>
                  </a:lnTo>
                  <a:lnTo>
                    <a:pt x="9717137" y="95706"/>
                  </a:lnTo>
                  <a:cubicBezTo>
                    <a:pt x="9667864" y="53669"/>
                    <a:pt x="9637042" y="27289"/>
                    <a:pt x="9632999" y="23647"/>
                  </a:cubicBezTo>
                  <a:cubicBezTo>
                    <a:pt x="9625868" y="17223"/>
                    <a:pt x="9655044" y="9989"/>
                    <a:pt x="9702849" y="6327"/>
                  </a:cubicBezTo>
                  <a:close/>
                  <a:moveTo>
                    <a:pt x="4527147" y="19"/>
                  </a:moveTo>
                  <a:lnTo>
                    <a:pt x="4654399" y="108274"/>
                  </a:lnTo>
                  <a:lnTo>
                    <a:pt x="4477840" y="108274"/>
                  </a:lnTo>
                  <a:lnTo>
                    <a:pt x="4444565" y="79201"/>
                  </a:lnTo>
                  <a:cubicBezTo>
                    <a:pt x="4401720" y="41470"/>
                    <a:pt x="4376334" y="18383"/>
                    <a:pt x="4376864" y="17228"/>
                  </a:cubicBezTo>
                  <a:cubicBezTo>
                    <a:pt x="4378028" y="14692"/>
                    <a:pt x="4412318" y="9782"/>
                    <a:pt x="4453064" y="6318"/>
                  </a:cubicBezTo>
                  <a:close/>
                  <a:moveTo>
                    <a:pt x="8400646" y="0"/>
                  </a:moveTo>
                  <a:lnTo>
                    <a:pt x="8527888" y="108274"/>
                  </a:lnTo>
                  <a:lnTo>
                    <a:pt x="8351068" y="108274"/>
                  </a:lnTo>
                  <a:lnTo>
                    <a:pt x="8298407" y="62402"/>
                  </a:lnTo>
                  <a:cubicBezTo>
                    <a:pt x="8264114" y="32179"/>
                    <a:pt x="8249844" y="18711"/>
                    <a:pt x="8250363" y="17510"/>
                  </a:cubicBezTo>
                  <a:cubicBezTo>
                    <a:pt x="8251527" y="14818"/>
                    <a:pt x="8285817" y="9777"/>
                    <a:pt x="8326563" y="6307"/>
                  </a:cubicBezTo>
                  <a:close/>
                </a:path>
              </a:pathLst>
            </a:custGeom>
            <a:gradFill>
              <a:gsLst>
                <a:gs pos="99000">
                  <a:schemeClr val="accent1">
                    <a:lumMod val="65000"/>
                  </a:schemeClr>
                </a:gs>
                <a:gs pos="0">
                  <a:schemeClr val="accent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580571" y="406048"/>
              <a:ext cx="11030858" cy="6045906"/>
            </a:xfrm>
            <a:prstGeom prst="rect">
              <a:avLst/>
            </a:prstGeom>
            <a:solidFill>
              <a:schemeClr val="bg2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7715250" algn="l"/>
                </a:tabLst>
              </a:pPr>
              <a:endParaRPr lang="zh-CN" altLang="en-US" dirty="0"/>
            </a:p>
          </p:txBody>
        </p:sp>
      </p:grpSp>
      <p:sp>
        <p:nvSpPr>
          <p:cNvPr id="6" name="椭圆 5"/>
          <p:cNvSpPr/>
          <p:nvPr userDrawn="1"/>
        </p:nvSpPr>
        <p:spPr>
          <a:xfrm flipH="1">
            <a:off x="830345" y="2371508"/>
            <a:ext cx="3875386" cy="387689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4" y="4660491"/>
            <a:ext cx="11366091" cy="183545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600" y="1457545"/>
            <a:ext cx="3154876" cy="4709079"/>
          </a:xfrm>
          <a:prstGeom prst="rect">
            <a:avLst/>
          </a:prstGeom>
          <a:effectLst>
            <a:outerShdw blurRad="381000" dist="127000" dir="2700000" algn="tl" rotWithShape="0">
              <a:prstClr val="black">
                <a:alpha val="3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三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299812" y="228601"/>
            <a:ext cx="11592378" cy="6400800"/>
            <a:chOff x="425092" y="297774"/>
            <a:chExt cx="11341817" cy="6262453"/>
          </a:xfrm>
        </p:grpSpPr>
        <p:sp>
          <p:nvSpPr>
            <p:cNvPr id="9" name="矩形 8"/>
            <p:cNvSpPr/>
            <p:nvPr userDrawn="1"/>
          </p:nvSpPr>
          <p:spPr>
            <a:xfrm>
              <a:off x="444000" y="315000"/>
              <a:ext cx="11304000" cy="622800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 userDrawn="1"/>
          </p:nvSpPr>
          <p:spPr>
            <a:xfrm>
              <a:off x="425092" y="297774"/>
              <a:ext cx="11341817" cy="6262453"/>
            </a:xfrm>
            <a:custGeom>
              <a:avLst/>
              <a:gdLst>
                <a:gd name="connsiteX0" fmla="*/ 10761333 w 11341817"/>
                <a:gd name="connsiteY0" fmla="*/ 6154180 h 6262453"/>
                <a:gd name="connsiteX1" fmla="*/ 10939153 w 11341817"/>
                <a:gd name="connsiteY1" fmla="*/ 6154180 h 6262453"/>
                <a:gd name="connsiteX2" fmla="*/ 11041998 w 11341817"/>
                <a:gd name="connsiteY2" fmla="*/ 6241962 h 6262453"/>
                <a:gd name="connsiteX3" fmla="*/ 10888693 w 11341817"/>
                <a:gd name="connsiteY3" fmla="*/ 6262054 h 6262453"/>
                <a:gd name="connsiteX4" fmla="*/ 10485236 w 11341817"/>
                <a:gd name="connsiteY4" fmla="*/ 6154180 h 6262453"/>
                <a:gd name="connsiteX5" fmla="*/ 10663371 w 11341817"/>
                <a:gd name="connsiteY5" fmla="*/ 6154180 h 6262453"/>
                <a:gd name="connsiteX6" fmla="*/ 10697296 w 11341817"/>
                <a:gd name="connsiteY6" fmla="*/ 6184016 h 6262453"/>
                <a:gd name="connsiteX7" fmla="*/ 10760729 w 11341817"/>
                <a:gd name="connsiteY7" fmla="*/ 6243812 h 6262453"/>
                <a:gd name="connsiteX8" fmla="*/ 10692165 w 11341817"/>
                <a:gd name="connsiteY8" fmla="*/ 6261012 h 6262453"/>
                <a:gd name="connsiteX9" fmla="*/ 10535532 w 11341817"/>
                <a:gd name="connsiteY9" fmla="*/ 6196390 h 6262453"/>
                <a:gd name="connsiteX10" fmla="*/ 10207357 w 11341817"/>
                <a:gd name="connsiteY10" fmla="*/ 6154180 h 6262453"/>
                <a:gd name="connsiteX11" fmla="*/ 10387017 w 11341817"/>
                <a:gd name="connsiteY11" fmla="*/ 6154180 h 6262453"/>
                <a:gd name="connsiteX12" fmla="*/ 10489981 w 11341817"/>
                <a:gd name="connsiteY12" fmla="*/ 6241962 h 6262453"/>
                <a:gd name="connsiteX13" fmla="*/ 10318346 w 11341817"/>
                <a:gd name="connsiteY13" fmla="*/ 6248662 h 6262453"/>
                <a:gd name="connsiteX14" fmla="*/ 9931288 w 11341817"/>
                <a:gd name="connsiteY14" fmla="*/ 6154180 h 6262453"/>
                <a:gd name="connsiteX15" fmla="*/ 10112586 w 11341817"/>
                <a:gd name="connsiteY15" fmla="*/ 6154180 h 6262453"/>
                <a:gd name="connsiteX16" fmla="*/ 10215868 w 11341817"/>
                <a:gd name="connsiteY16" fmla="*/ 6241962 h 6262453"/>
                <a:gd name="connsiteX17" fmla="*/ 10058763 w 11341817"/>
                <a:gd name="connsiteY17" fmla="*/ 6262155 h 6262453"/>
                <a:gd name="connsiteX18" fmla="*/ 9934555 w 11341817"/>
                <a:gd name="connsiteY18" fmla="*/ 6156950 h 6262453"/>
                <a:gd name="connsiteX19" fmla="*/ 9653312 w 11341817"/>
                <a:gd name="connsiteY19" fmla="*/ 6154180 h 6262453"/>
                <a:gd name="connsiteX20" fmla="*/ 9833833 w 11341817"/>
                <a:gd name="connsiteY20" fmla="*/ 6154180 h 6262453"/>
                <a:gd name="connsiteX21" fmla="*/ 9936660 w 11341817"/>
                <a:gd name="connsiteY21" fmla="*/ 6241962 h 6262453"/>
                <a:gd name="connsiteX22" fmla="*/ 9778500 w 11341817"/>
                <a:gd name="connsiteY22" fmla="*/ 6262175 h 6262453"/>
                <a:gd name="connsiteX23" fmla="*/ 9376083 w 11341817"/>
                <a:gd name="connsiteY23" fmla="*/ 6154180 h 6262453"/>
                <a:gd name="connsiteX24" fmla="*/ 9559626 w 11341817"/>
                <a:gd name="connsiteY24" fmla="*/ 6154180 h 6262453"/>
                <a:gd name="connsiteX25" fmla="*/ 9576285 w 11341817"/>
                <a:gd name="connsiteY25" fmla="*/ 6168364 h 6262453"/>
                <a:gd name="connsiteX26" fmla="*/ 9657230 w 11341817"/>
                <a:gd name="connsiteY26" fmla="*/ 6245137 h 6262453"/>
                <a:gd name="connsiteX27" fmla="*/ 9582168 w 11341817"/>
                <a:gd name="connsiteY27" fmla="*/ 6261012 h 6262453"/>
                <a:gd name="connsiteX28" fmla="*/ 9500042 w 11341817"/>
                <a:gd name="connsiteY28" fmla="*/ 6261012 h 6262453"/>
                <a:gd name="connsiteX29" fmla="*/ 9102731 w 11341817"/>
                <a:gd name="connsiteY29" fmla="*/ 6154180 h 6262453"/>
                <a:gd name="connsiteX30" fmla="*/ 9281865 w 11341817"/>
                <a:gd name="connsiteY30" fmla="*/ 6154180 h 6262453"/>
                <a:gd name="connsiteX31" fmla="*/ 9385341 w 11341817"/>
                <a:gd name="connsiteY31" fmla="*/ 6241962 h 6262453"/>
                <a:gd name="connsiteX32" fmla="*/ 9213446 w 11341817"/>
                <a:gd name="connsiteY32" fmla="*/ 6248710 h 6262453"/>
                <a:gd name="connsiteX33" fmla="*/ 9142719 w 11341817"/>
                <a:gd name="connsiteY33" fmla="*/ 6188186 h 6262453"/>
                <a:gd name="connsiteX34" fmla="*/ 8823576 w 11341817"/>
                <a:gd name="connsiteY34" fmla="*/ 6154180 h 6262453"/>
                <a:gd name="connsiteX35" fmla="*/ 9002762 w 11341817"/>
                <a:gd name="connsiteY35" fmla="*/ 6154180 h 6262453"/>
                <a:gd name="connsiteX36" fmla="*/ 9105778 w 11341817"/>
                <a:gd name="connsiteY36" fmla="*/ 6241962 h 6262453"/>
                <a:gd name="connsiteX37" fmla="*/ 8934046 w 11341817"/>
                <a:gd name="connsiteY37" fmla="*/ 6248489 h 6262453"/>
                <a:gd name="connsiteX38" fmla="*/ 8548322 w 11341817"/>
                <a:gd name="connsiteY38" fmla="*/ 6154180 h 6262453"/>
                <a:gd name="connsiteX39" fmla="*/ 8726314 w 11341817"/>
                <a:gd name="connsiteY39" fmla="*/ 6154180 h 6262453"/>
                <a:gd name="connsiteX40" fmla="*/ 8829896 w 11341817"/>
                <a:gd name="connsiteY40" fmla="*/ 6241962 h 6262453"/>
                <a:gd name="connsiteX41" fmla="*/ 8674147 w 11341817"/>
                <a:gd name="connsiteY41" fmla="*/ 6262162 h 6262453"/>
                <a:gd name="connsiteX42" fmla="*/ 8270084 w 11341817"/>
                <a:gd name="connsiteY42" fmla="*/ 6154180 h 6262453"/>
                <a:gd name="connsiteX43" fmla="*/ 8449578 w 11341817"/>
                <a:gd name="connsiteY43" fmla="*/ 6154180 h 6262453"/>
                <a:gd name="connsiteX44" fmla="*/ 8552327 w 11341817"/>
                <a:gd name="connsiteY44" fmla="*/ 6241962 h 6262453"/>
                <a:gd name="connsiteX45" fmla="*/ 8396743 w 11341817"/>
                <a:gd name="connsiteY45" fmla="*/ 6262117 h 6262453"/>
                <a:gd name="connsiteX46" fmla="*/ 7994296 w 11341817"/>
                <a:gd name="connsiteY46" fmla="*/ 6154180 h 6262453"/>
                <a:gd name="connsiteX47" fmla="*/ 8173172 w 11341817"/>
                <a:gd name="connsiteY47" fmla="*/ 6154180 h 6262453"/>
                <a:gd name="connsiteX48" fmla="*/ 8187050 w 11341817"/>
                <a:gd name="connsiteY48" fmla="*/ 6166270 h 6262453"/>
                <a:gd name="connsiteX49" fmla="*/ 8253389 w 11341817"/>
                <a:gd name="connsiteY49" fmla="*/ 6227543 h 6262453"/>
                <a:gd name="connsiteX50" fmla="*/ 8283933 w 11341817"/>
                <a:gd name="connsiteY50" fmla="*/ 6261012 h 6262453"/>
                <a:gd name="connsiteX51" fmla="*/ 8204417 w 11341817"/>
                <a:gd name="connsiteY51" fmla="*/ 6261012 h 6262453"/>
                <a:gd name="connsiteX52" fmla="*/ 8050838 w 11341817"/>
                <a:gd name="connsiteY52" fmla="*/ 6200563 h 6262453"/>
                <a:gd name="connsiteX53" fmla="*/ 7718429 w 11341817"/>
                <a:gd name="connsiteY53" fmla="*/ 6154180 h 6262453"/>
                <a:gd name="connsiteX54" fmla="*/ 7893520 w 11341817"/>
                <a:gd name="connsiteY54" fmla="*/ 6154180 h 6262453"/>
                <a:gd name="connsiteX55" fmla="*/ 7924492 w 11341817"/>
                <a:gd name="connsiteY55" fmla="*/ 6181305 h 6262453"/>
                <a:gd name="connsiteX56" fmla="*/ 7992129 w 11341817"/>
                <a:gd name="connsiteY56" fmla="*/ 6243470 h 6262453"/>
                <a:gd name="connsiteX57" fmla="*/ 7915929 w 11341817"/>
                <a:gd name="connsiteY57" fmla="*/ 6254600 h 6262453"/>
                <a:gd name="connsiteX58" fmla="*/ 7751674 w 11341817"/>
                <a:gd name="connsiteY58" fmla="*/ 6182287 h 6262453"/>
                <a:gd name="connsiteX59" fmla="*/ 7439617 w 11341817"/>
                <a:gd name="connsiteY59" fmla="*/ 6154180 h 6262453"/>
                <a:gd name="connsiteX60" fmla="*/ 7620960 w 11341817"/>
                <a:gd name="connsiteY60" fmla="*/ 6154180 h 6262453"/>
                <a:gd name="connsiteX61" fmla="*/ 7725673 w 11341817"/>
                <a:gd name="connsiteY61" fmla="*/ 6241962 h 6262453"/>
                <a:gd name="connsiteX62" fmla="*/ 7549746 w 11341817"/>
                <a:gd name="connsiteY62" fmla="*/ 6248173 h 6262453"/>
                <a:gd name="connsiteX63" fmla="*/ 7165563 w 11341817"/>
                <a:gd name="connsiteY63" fmla="*/ 6154180 h 6262453"/>
                <a:gd name="connsiteX64" fmla="*/ 7344215 w 11341817"/>
                <a:gd name="connsiteY64" fmla="*/ 6154180 h 6262453"/>
                <a:gd name="connsiteX65" fmla="*/ 7447104 w 11341817"/>
                <a:gd name="connsiteY65" fmla="*/ 6241962 h 6262453"/>
                <a:gd name="connsiteX66" fmla="*/ 7287458 w 11341817"/>
                <a:gd name="connsiteY66" fmla="*/ 6262217 h 6262453"/>
                <a:gd name="connsiteX67" fmla="*/ 7233995 w 11341817"/>
                <a:gd name="connsiteY67" fmla="*/ 6213989 h 6262453"/>
                <a:gd name="connsiteX68" fmla="*/ 7176100 w 11341817"/>
                <a:gd name="connsiteY68" fmla="*/ 6163141 h 6262453"/>
                <a:gd name="connsiteX69" fmla="*/ 6885958 w 11341817"/>
                <a:gd name="connsiteY69" fmla="*/ 6154180 h 6262453"/>
                <a:gd name="connsiteX70" fmla="*/ 7066016 w 11341817"/>
                <a:gd name="connsiteY70" fmla="*/ 6154180 h 6262453"/>
                <a:gd name="connsiteX71" fmla="*/ 7075148 w 11341817"/>
                <a:gd name="connsiteY71" fmla="*/ 6162094 h 6262453"/>
                <a:gd name="connsiteX72" fmla="*/ 7111064 w 11341817"/>
                <a:gd name="connsiteY72" fmla="*/ 6194042 h 6262453"/>
                <a:gd name="connsiteX73" fmla="*/ 7168746 w 11341817"/>
                <a:gd name="connsiteY73" fmla="*/ 6247723 h 6262453"/>
                <a:gd name="connsiteX74" fmla="*/ 7011437 w 11341817"/>
                <a:gd name="connsiteY74" fmla="*/ 6261012 h 6262453"/>
                <a:gd name="connsiteX75" fmla="*/ 6612080 w 11341817"/>
                <a:gd name="connsiteY75" fmla="*/ 6154180 h 6262453"/>
                <a:gd name="connsiteX76" fmla="*/ 6789985 w 11341817"/>
                <a:gd name="connsiteY76" fmla="*/ 6154180 h 6262453"/>
                <a:gd name="connsiteX77" fmla="*/ 6829356 w 11341817"/>
                <a:gd name="connsiteY77" fmla="*/ 6188475 h 6262453"/>
                <a:gd name="connsiteX78" fmla="*/ 6887229 w 11341817"/>
                <a:gd name="connsiteY78" fmla="*/ 6243812 h 6262453"/>
                <a:gd name="connsiteX79" fmla="*/ 6818688 w 11341817"/>
                <a:gd name="connsiteY79" fmla="*/ 6261012 h 6262453"/>
                <a:gd name="connsiteX80" fmla="*/ 6674865 w 11341817"/>
                <a:gd name="connsiteY80" fmla="*/ 6207037 h 6262453"/>
                <a:gd name="connsiteX81" fmla="*/ 6636315 w 11341817"/>
                <a:gd name="connsiteY81" fmla="*/ 6174657 h 6262453"/>
                <a:gd name="connsiteX82" fmla="*/ 6334393 w 11341817"/>
                <a:gd name="connsiteY82" fmla="*/ 6154180 h 6262453"/>
                <a:gd name="connsiteX83" fmla="*/ 6513622 w 11341817"/>
                <a:gd name="connsiteY83" fmla="*/ 6154180 h 6262453"/>
                <a:gd name="connsiteX84" fmla="*/ 6616331 w 11341817"/>
                <a:gd name="connsiteY84" fmla="*/ 6241962 h 6262453"/>
                <a:gd name="connsiteX85" fmla="*/ 6444846 w 11341817"/>
                <a:gd name="connsiteY85" fmla="*/ 6248636 h 6262453"/>
                <a:gd name="connsiteX86" fmla="*/ 6057224 w 11341817"/>
                <a:gd name="connsiteY86" fmla="*/ 6154180 h 6262453"/>
                <a:gd name="connsiteX87" fmla="*/ 6237615 w 11341817"/>
                <a:gd name="connsiteY87" fmla="*/ 6154180 h 6262453"/>
                <a:gd name="connsiteX88" fmla="*/ 6242797 w 11341817"/>
                <a:gd name="connsiteY88" fmla="*/ 6158582 h 6262453"/>
                <a:gd name="connsiteX89" fmla="*/ 6305146 w 11341817"/>
                <a:gd name="connsiteY89" fmla="*/ 6213119 h 6262453"/>
                <a:gd name="connsiteX90" fmla="*/ 6343246 w 11341817"/>
                <a:gd name="connsiteY90" fmla="*/ 6248195 h 6262453"/>
                <a:gd name="connsiteX91" fmla="*/ 6182464 w 11341817"/>
                <a:gd name="connsiteY91" fmla="*/ 6261012 h 6262453"/>
                <a:gd name="connsiteX92" fmla="*/ 6059655 w 11341817"/>
                <a:gd name="connsiteY92" fmla="*/ 6156254 h 6262453"/>
                <a:gd name="connsiteX93" fmla="*/ 5781725 w 11341817"/>
                <a:gd name="connsiteY93" fmla="*/ 6154180 h 6262453"/>
                <a:gd name="connsiteX94" fmla="*/ 5959519 w 11341817"/>
                <a:gd name="connsiteY94" fmla="*/ 6154180 h 6262453"/>
                <a:gd name="connsiteX95" fmla="*/ 5968472 w 11341817"/>
                <a:gd name="connsiteY95" fmla="*/ 6161906 h 6262453"/>
                <a:gd name="connsiteX96" fmla="*/ 6006696 w 11341817"/>
                <a:gd name="connsiteY96" fmla="*/ 6195545 h 6262453"/>
                <a:gd name="connsiteX97" fmla="*/ 6063846 w 11341817"/>
                <a:gd name="connsiteY97" fmla="*/ 6247270 h 6262453"/>
                <a:gd name="connsiteX98" fmla="*/ 5906093 w 11341817"/>
                <a:gd name="connsiteY98" fmla="*/ 6261012 h 6262453"/>
                <a:gd name="connsiteX99" fmla="*/ 5506637 w 11341817"/>
                <a:gd name="connsiteY99" fmla="*/ 6154180 h 6262453"/>
                <a:gd name="connsiteX100" fmla="*/ 5682598 w 11341817"/>
                <a:gd name="connsiteY100" fmla="*/ 6154180 h 6262453"/>
                <a:gd name="connsiteX101" fmla="*/ 5692995 w 11341817"/>
                <a:gd name="connsiteY101" fmla="*/ 6163070 h 6262453"/>
                <a:gd name="connsiteX102" fmla="*/ 5743464 w 11341817"/>
                <a:gd name="connsiteY102" fmla="*/ 6206217 h 6262453"/>
                <a:gd name="connsiteX103" fmla="*/ 5790796 w 11341817"/>
                <a:gd name="connsiteY103" fmla="*/ 6253842 h 6262453"/>
                <a:gd name="connsiteX104" fmla="*/ 5712729 w 11341817"/>
                <a:gd name="connsiteY104" fmla="*/ 6261012 h 6262453"/>
                <a:gd name="connsiteX105" fmla="*/ 5519245 w 11341817"/>
                <a:gd name="connsiteY105" fmla="*/ 6164818 h 6262453"/>
                <a:gd name="connsiteX106" fmla="*/ 5229545 w 11341817"/>
                <a:gd name="connsiteY106" fmla="*/ 6154180 h 6262453"/>
                <a:gd name="connsiteX107" fmla="*/ 5405191 w 11341817"/>
                <a:gd name="connsiteY107" fmla="*/ 6154180 h 6262453"/>
                <a:gd name="connsiteX108" fmla="*/ 5406118 w 11341817"/>
                <a:gd name="connsiteY108" fmla="*/ 6154986 h 6262453"/>
                <a:gd name="connsiteX109" fmla="*/ 5502929 w 11341817"/>
                <a:gd name="connsiteY109" fmla="*/ 6243394 h 6262453"/>
                <a:gd name="connsiteX110" fmla="*/ 5426730 w 11341817"/>
                <a:gd name="connsiteY110" fmla="*/ 6254600 h 6262453"/>
                <a:gd name="connsiteX111" fmla="*/ 5262708 w 11341817"/>
                <a:gd name="connsiteY111" fmla="*/ 6182300 h 6262453"/>
                <a:gd name="connsiteX112" fmla="*/ 4950141 w 11341817"/>
                <a:gd name="connsiteY112" fmla="*/ 6154180 h 6262453"/>
                <a:gd name="connsiteX113" fmla="*/ 5129116 w 11341817"/>
                <a:gd name="connsiteY113" fmla="*/ 6154180 h 6262453"/>
                <a:gd name="connsiteX114" fmla="*/ 5232005 w 11341817"/>
                <a:gd name="connsiteY114" fmla="*/ 6241962 h 6262453"/>
                <a:gd name="connsiteX115" fmla="*/ 5060546 w 11341817"/>
                <a:gd name="connsiteY115" fmla="*/ 6248409 h 6262453"/>
                <a:gd name="connsiteX116" fmla="*/ 4674218 w 11341817"/>
                <a:gd name="connsiteY116" fmla="*/ 6154180 h 6262453"/>
                <a:gd name="connsiteX117" fmla="*/ 4854412 w 11341817"/>
                <a:gd name="connsiteY117" fmla="*/ 6154180 h 6262453"/>
                <a:gd name="connsiteX118" fmla="*/ 4957451 w 11341817"/>
                <a:gd name="connsiteY118" fmla="*/ 6241962 h 6262453"/>
                <a:gd name="connsiteX119" fmla="*/ 4801305 w 11341817"/>
                <a:gd name="connsiteY119" fmla="*/ 6262147 h 6262453"/>
                <a:gd name="connsiteX120" fmla="*/ 4395626 w 11341817"/>
                <a:gd name="connsiteY120" fmla="*/ 6154180 h 6262453"/>
                <a:gd name="connsiteX121" fmla="*/ 4573195 w 11341817"/>
                <a:gd name="connsiteY121" fmla="*/ 6154180 h 6262453"/>
                <a:gd name="connsiteX122" fmla="*/ 4596851 w 11341817"/>
                <a:gd name="connsiteY122" fmla="*/ 6174702 h 6262453"/>
                <a:gd name="connsiteX123" fmla="*/ 4680222 w 11341817"/>
                <a:gd name="connsiteY123" fmla="*/ 6249407 h 6262453"/>
                <a:gd name="connsiteX124" fmla="*/ 4604054 w 11341817"/>
                <a:gd name="connsiteY124" fmla="*/ 6261012 h 6262453"/>
                <a:gd name="connsiteX125" fmla="*/ 4520710 w 11341817"/>
                <a:gd name="connsiteY125" fmla="*/ 6261012 h 6262453"/>
                <a:gd name="connsiteX126" fmla="*/ 4119658 w 11341817"/>
                <a:gd name="connsiteY126" fmla="*/ 6154180 h 6262453"/>
                <a:gd name="connsiteX127" fmla="*/ 4302277 w 11341817"/>
                <a:gd name="connsiteY127" fmla="*/ 6154180 h 6262453"/>
                <a:gd name="connsiteX128" fmla="*/ 4314343 w 11341817"/>
                <a:gd name="connsiteY128" fmla="*/ 6164480 h 6262453"/>
                <a:gd name="connsiteX129" fmla="*/ 4399549 w 11341817"/>
                <a:gd name="connsiteY129" fmla="*/ 6245137 h 6262453"/>
                <a:gd name="connsiteX130" fmla="*/ 4325678 w 11341817"/>
                <a:gd name="connsiteY130" fmla="*/ 6261012 h 6262453"/>
                <a:gd name="connsiteX131" fmla="*/ 4244861 w 11341817"/>
                <a:gd name="connsiteY131" fmla="*/ 6261012 h 6262453"/>
                <a:gd name="connsiteX132" fmla="*/ 3843953 w 11341817"/>
                <a:gd name="connsiteY132" fmla="*/ 6154180 h 6262453"/>
                <a:gd name="connsiteX133" fmla="*/ 4024263 w 11341817"/>
                <a:gd name="connsiteY133" fmla="*/ 6154180 h 6262453"/>
                <a:gd name="connsiteX134" fmla="*/ 4127459 w 11341817"/>
                <a:gd name="connsiteY134" fmla="*/ 6241962 h 6262453"/>
                <a:gd name="connsiteX135" fmla="*/ 3955646 w 11341817"/>
                <a:gd name="connsiteY135" fmla="*/ 6248612 h 6262453"/>
                <a:gd name="connsiteX136" fmla="*/ 3566247 w 11341817"/>
                <a:gd name="connsiteY136" fmla="*/ 6154180 h 6262453"/>
                <a:gd name="connsiteX137" fmla="*/ 3746750 w 11341817"/>
                <a:gd name="connsiteY137" fmla="*/ 6154180 h 6262453"/>
                <a:gd name="connsiteX138" fmla="*/ 3767635 w 11341817"/>
                <a:gd name="connsiteY138" fmla="*/ 6172041 h 6262453"/>
                <a:gd name="connsiteX139" fmla="*/ 3815173 w 11341817"/>
                <a:gd name="connsiteY139" fmla="*/ 6213015 h 6262453"/>
                <a:gd name="connsiteX140" fmla="*/ 3854046 w 11341817"/>
                <a:gd name="connsiteY140" fmla="*/ 6247567 h 6262453"/>
                <a:gd name="connsiteX141" fmla="*/ 3676249 w 11341817"/>
                <a:gd name="connsiteY141" fmla="*/ 6248261 h 6262453"/>
                <a:gd name="connsiteX142" fmla="*/ 3290311 w 11341817"/>
                <a:gd name="connsiteY142" fmla="*/ 6154180 h 6262453"/>
                <a:gd name="connsiteX143" fmla="*/ 3470409 w 11341817"/>
                <a:gd name="connsiteY143" fmla="*/ 6154180 h 6262453"/>
                <a:gd name="connsiteX144" fmla="*/ 3574238 w 11341817"/>
                <a:gd name="connsiteY144" fmla="*/ 6241962 h 6262453"/>
                <a:gd name="connsiteX145" fmla="*/ 3416189 w 11341817"/>
                <a:gd name="connsiteY145" fmla="*/ 6262166 h 6262453"/>
                <a:gd name="connsiteX146" fmla="*/ 3298568 w 11341817"/>
                <a:gd name="connsiteY146" fmla="*/ 6161247 h 6262453"/>
                <a:gd name="connsiteX147" fmla="*/ 3012504 w 11341817"/>
                <a:gd name="connsiteY147" fmla="*/ 6154180 h 6262453"/>
                <a:gd name="connsiteX148" fmla="*/ 3191381 w 11341817"/>
                <a:gd name="connsiteY148" fmla="*/ 6154180 h 6262453"/>
                <a:gd name="connsiteX149" fmla="*/ 3294183 w 11341817"/>
                <a:gd name="connsiteY149" fmla="*/ 6241962 h 6262453"/>
                <a:gd name="connsiteX150" fmla="*/ 3138714 w 11341817"/>
                <a:gd name="connsiteY150" fmla="*/ 6262122 h 6262453"/>
                <a:gd name="connsiteX151" fmla="*/ 2739307 w 11341817"/>
                <a:gd name="connsiteY151" fmla="*/ 6154180 h 6262453"/>
                <a:gd name="connsiteX152" fmla="*/ 2917190 w 11341817"/>
                <a:gd name="connsiteY152" fmla="*/ 6154180 h 6262453"/>
                <a:gd name="connsiteX153" fmla="*/ 2962874 w 11341817"/>
                <a:gd name="connsiteY153" fmla="*/ 6194277 h 6262453"/>
                <a:gd name="connsiteX154" fmla="*/ 3015194 w 11341817"/>
                <a:gd name="connsiteY154" fmla="*/ 6245137 h 6262453"/>
                <a:gd name="connsiteX155" fmla="*/ 2936473 w 11341817"/>
                <a:gd name="connsiteY155" fmla="*/ 6254362 h 6262453"/>
                <a:gd name="connsiteX156" fmla="*/ 2742797 w 11341817"/>
                <a:gd name="connsiteY156" fmla="*/ 6157118 h 6262453"/>
                <a:gd name="connsiteX157" fmla="*/ 2460566 w 11341817"/>
                <a:gd name="connsiteY157" fmla="*/ 6154180 h 6262453"/>
                <a:gd name="connsiteX158" fmla="*/ 2640070 w 11341817"/>
                <a:gd name="connsiteY158" fmla="*/ 6154180 h 6262453"/>
                <a:gd name="connsiteX159" fmla="*/ 2742924 w 11341817"/>
                <a:gd name="connsiteY159" fmla="*/ 6241962 h 6262453"/>
                <a:gd name="connsiteX160" fmla="*/ 2571348 w 11341817"/>
                <a:gd name="connsiteY160" fmla="*/ 6248852 h 6262453"/>
                <a:gd name="connsiteX161" fmla="*/ 2183719 w 11341817"/>
                <a:gd name="connsiteY161" fmla="*/ 6154180 h 6262453"/>
                <a:gd name="connsiteX162" fmla="*/ 2361656 w 11341817"/>
                <a:gd name="connsiteY162" fmla="*/ 6154180 h 6262453"/>
                <a:gd name="connsiteX163" fmla="*/ 2386248 w 11341817"/>
                <a:gd name="connsiteY163" fmla="*/ 6175293 h 6262453"/>
                <a:gd name="connsiteX164" fmla="*/ 2431647 w 11341817"/>
                <a:gd name="connsiteY164" fmla="*/ 6214470 h 6262453"/>
                <a:gd name="connsiteX165" fmla="*/ 2469748 w 11341817"/>
                <a:gd name="connsiteY165" fmla="*/ 6247509 h 6262453"/>
                <a:gd name="connsiteX166" fmla="*/ 2309315 w 11341817"/>
                <a:gd name="connsiteY166" fmla="*/ 6261012 h 6262453"/>
                <a:gd name="connsiteX167" fmla="*/ 1905931 w 11341817"/>
                <a:gd name="connsiteY167" fmla="*/ 6154180 h 6262453"/>
                <a:gd name="connsiteX168" fmla="*/ 2087028 w 11341817"/>
                <a:gd name="connsiteY168" fmla="*/ 6154180 h 6262453"/>
                <a:gd name="connsiteX169" fmla="*/ 2190063 w 11341817"/>
                <a:gd name="connsiteY169" fmla="*/ 6241962 h 6262453"/>
                <a:gd name="connsiteX170" fmla="*/ 2032391 w 11341817"/>
                <a:gd name="connsiteY170" fmla="*/ 6262155 h 6262453"/>
                <a:gd name="connsiteX171" fmla="*/ 1628062 w 11341817"/>
                <a:gd name="connsiteY171" fmla="*/ 6154180 h 6262453"/>
                <a:gd name="connsiteX172" fmla="*/ 1812185 w 11341817"/>
                <a:gd name="connsiteY172" fmla="*/ 6154180 h 6262453"/>
                <a:gd name="connsiteX173" fmla="*/ 1818467 w 11341817"/>
                <a:gd name="connsiteY173" fmla="*/ 6159412 h 6262453"/>
                <a:gd name="connsiteX174" fmla="*/ 1835324 w 11341817"/>
                <a:gd name="connsiteY174" fmla="*/ 6261012 h 6262453"/>
                <a:gd name="connsiteX175" fmla="*/ 1753349 w 11341817"/>
                <a:gd name="connsiteY175" fmla="*/ 6261012 h 6262453"/>
                <a:gd name="connsiteX176" fmla="*/ 1352188 w 11341817"/>
                <a:gd name="connsiteY176" fmla="*/ 6154180 h 6262453"/>
                <a:gd name="connsiteX177" fmla="*/ 1532664 w 11341817"/>
                <a:gd name="connsiteY177" fmla="*/ 6154180 h 6262453"/>
                <a:gd name="connsiteX178" fmla="*/ 1546112 w 11341817"/>
                <a:gd name="connsiteY178" fmla="*/ 6165907 h 6262453"/>
                <a:gd name="connsiteX179" fmla="*/ 1629430 w 11341817"/>
                <a:gd name="connsiteY179" fmla="*/ 6243709 h 6262453"/>
                <a:gd name="connsiteX180" fmla="*/ 1560994 w 11341817"/>
                <a:gd name="connsiteY180" fmla="*/ 6261012 h 6262453"/>
                <a:gd name="connsiteX181" fmla="*/ 1385095 w 11341817"/>
                <a:gd name="connsiteY181" fmla="*/ 6181029 h 6262453"/>
                <a:gd name="connsiteX182" fmla="*/ 1076225 w 11341817"/>
                <a:gd name="connsiteY182" fmla="*/ 6154180 h 6262453"/>
                <a:gd name="connsiteX183" fmla="*/ 1256304 w 11341817"/>
                <a:gd name="connsiteY183" fmla="*/ 6154180 h 6262453"/>
                <a:gd name="connsiteX184" fmla="*/ 1359417 w 11341817"/>
                <a:gd name="connsiteY184" fmla="*/ 6241962 h 6262453"/>
                <a:gd name="connsiteX185" fmla="*/ 1187047 w 11341817"/>
                <a:gd name="connsiteY185" fmla="*/ 6248662 h 6262453"/>
                <a:gd name="connsiteX186" fmla="*/ 800076 w 11341817"/>
                <a:gd name="connsiteY186" fmla="*/ 6154180 h 6262453"/>
                <a:gd name="connsiteX187" fmla="*/ 980667 w 11341817"/>
                <a:gd name="connsiteY187" fmla="*/ 6154180 h 6262453"/>
                <a:gd name="connsiteX188" fmla="*/ 1085275 w 11341817"/>
                <a:gd name="connsiteY188" fmla="*/ 6241962 h 6262453"/>
                <a:gd name="connsiteX189" fmla="*/ 927145 w 11341817"/>
                <a:gd name="connsiteY189" fmla="*/ 6262162 h 6262453"/>
                <a:gd name="connsiteX190" fmla="*/ 522498 w 11341817"/>
                <a:gd name="connsiteY190" fmla="*/ 6154180 h 6262453"/>
                <a:gd name="connsiteX191" fmla="*/ 702231 w 11341817"/>
                <a:gd name="connsiteY191" fmla="*/ 6154180 h 6262453"/>
                <a:gd name="connsiteX192" fmla="*/ 805208 w 11341817"/>
                <a:gd name="connsiteY192" fmla="*/ 6241962 h 6262453"/>
                <a:gd name="connsiteX193" fmla="*/ 647978 w 11341817"/>
                <a:gd name="connsiteY193" fmla="*/ 6262157 h 6262453"/>
                <a:gd name="connsiteX194" fmla="*/ 247787 w 11341817"/>
                <a:gd name="connsiteY194" fmla="*/ 6154180 h 6262453"/>
                <a:gd name="connsiteX195" fmla="*/ 425310 w 11341817"/>
                <a:gd name="connsiteY195" fmla="*/ 6154180 h 6262453"/>
                <a:gd name="connsiteX196" fmla="*/ 459462 w 11341817"/>
                <a:gd name="connsiteY196" fmla="*/ 6181947 h 6262453"/>
                <a:gd name="connsiteX197" fmla="*/ 454929 w 11341817"/>
                <a:gd name="connsiteY197" fmla="*/ 6261012 h 6262453"/>
                <a:gd name="connsiteX198" fmla="*/ 278478 w 11341817"/>
                <a:gd name="connsiteY198" fmla="*/ 6179962 h 6262453"/>
                <a:gd name="connsiteX199" fmla="*/ 11186337 w 11341817"/>
                <a:gd name="connsiteY199" fmla="*/ 6127288 h 6262453"/>
                <a:gd name="connsiteX200" fmla="*/ 11320570 w 11341817"/>
                <a:gd name="connsiteY200" fmla="*/ 6241962 h 6262453"/>
                <a:gd name="connsiteX201" fmla="*/ 11162800 w 11341817"/>
                <a:gd name="connsiteY201" fmla="*/ 6262175 h 6262453"/>
                <a:gd name="connsiteX202" fmla="*/ 11037736 w 11341817"/>
                <a:gd name="connsiteY202" fmla="*/ 6154180 h 6262453"/>
                <a:gd name="connsiteX203" fmla="*/ 11186337 w 11341817"/>
                <a:gd name="connsiteY203" fmla="*/ 6154180 h 6262453"/>
                <a:gd name="connsiteX204" fmla="*/ 20269 w 11341817"/>
                <a:gd name="connsiteY204" fmla="*/ 6050926 h 6262453"/>
                <a:gd name="connsiteX205" fmla="*/ 28171 w 11341817"/>
                <a:gd name="connsiteY205" fmla="*/ 6053426 h 6262453"/>
                <a:gd name="connsiteX206" fmla="*/ 245129 w 11341817"/>
                <a:gd name="connsiteY206" fmla="*/ 6243763 h 6262453"/>
                <a:gd name="connsiteX207" fmla="*/ 177776 w 11341817"/>
                <a:gd name="connsiteY207" fmla="*/ 6261012 h 6262453"/>
                <a:gd name="connsiteX208" fmla="*/ 49718 w 11341817"/>
                <a:gd name="connsiteY208" fmla="*/ 6219737 h 6262453"/>
                <a:gd name="connsiteX209" fmla="*/ 5946 w 11341817"/>
                <a:gd name="connsiteY209" fmla="*/ 6109819 h 6262453"/>
                <a:gd name="connsiteX210" fmla="*/ 20269 w 11341817"/>
                <a:gd name="connsiteY210" fmla="*/ 6050926 h 6262453"/>
                <a:gd name="connsiteX211" fmla="*/ 11186337 w 11341817"/>
                <a:gd name="connsiteY211" fmla="*/ 5894166 h 6262453"/>
                <a:gd name="connsiteX212" fmla="*/ 11340696 w 11341817"/>
                <a:gd name="connsiteY212" fmla="*/ 6026037 h 6262453"/>
                <a:gd name="connsiteX213" fmla="*/ 11340696 w 11341817"/>
                <a:gd name="connsiteY213" fmla="*/ 6173265 h 6262453"/>
                <a:gd name="connsiteX214" fmla="*/ 11259810 w 11341817"/>
                <a:gd name="connsiteY214" fmla="*/ 6106014 h 6262453"/>
                <a:gd name="connsiteX215" fmla="*/ 11208730 w 11341817"/>
                <a:gd name="connsiteY215" fmla="*/ 6063221 h 6262453"/>
                <a:gd name="connsiteX216" fmla="*/ 11186337 w 11341817"/>
                <a:gd name="connsiteY216" fmla="*/ 6044342 h 6262453"/>
                <a:gd name="connsiteX217" fmla="*/ 19506 w 11341817"/>
                <a:gd name="connsiteY217" fmla="*/ 5816512 h 6262453"/>
                <a:gd name="connsiteX218" fmla="*/ 114738 w 11341817"/>
                <a:gd name="connsiteY218" fmla="*/ 5891574 h 6262453"/>
                <a:gd name="connsiteX219" fmla="*/ 155479 w 11341817"/>
                <a:gd name="connsiteY219" fmla="*/ 5925194 h 6262453"/>
                <a:gd name="connsiteX220" fmla="*/ 155479 w 11341817"/>
                <a:gd name="connsiteY220" fmla="*/ 6076159 h 6262453"/>
                <a:gd name="connsiteX221" fmla="*/ 129771 w 11341817"/>
                <a:gd name="connsiteY221" fmla="*/ 6054357 h 6262453"/>
                <a:gd name="connsiteX222" fmla="*/ 12296 w 11341817"/>
                <a:gd name="connsiteY222" fmla="*/ 5954820 h 6262453"/>
                <a:gd name="connsiteX223" fmla="*/ 12296 w 11341817"/>
                <a:gd name="connsiteY223" fmla="*/ 5885666 h 6262453"/>
                <a:gd name="connsiteX224" fmla="*/ 19506 w 11341817"/>
                <a:gd name="connsiteY224" fmla="*/ 5816512 h 6262453"/>
                <a:gd name="connsiteX225" fmla="*/ 11186337 w 11341817"/>
                <a:gd name="connsiteY225" fmla="*/ 5654425 h 6262453"/>
                <a:gd name="connsiteX226" fmla="*/ 11326187 w 11341817"/>
                <a:gd name="connsiteY226" fmla="*/ 5772062 h 6262453"/>
                <a:gd name="connsiteX227" fmla="*/ 11333441 w 11341817"/>
                <a:gd name="connsiteY227" fmla="*/ 5852495 h 6262453"/>
                <a:gd name="connsiteX228" fmla="*/ 11322871 w 11341817"/>
                <a:gd name="connsiteY228" fmla="*/ 5922345 h 6262453"/>
                <a:gd name="connsiteX229" fmla="*/ 11195405 w 11341817"/>
                <a:gd name="connsiteY229" fmla="*/ 5817685 h 6262453"/>
                <a:gd name="connsiteX230" fmla="*/ 11186337 w 11341817"/>
                <a:gd name="connsiteY230" fmla="*/ 5810029 h 6262453"/>
                <a:gd name="connsiteX231" fmla="*/ 20507 w 11341817"/>
                <a:gd name="connsiteY231" fmla="*/ 5581178 h 6262453"/>
                <a:gd name="connsiteX232" fmla="*/ 28172 w 11341817"/>
                <a:gd name="connsiteY232" fmla="*/ 5583458 h 6262453"/>
                <a:gd name="connsiteX233" fmla="*/ 113122 w 11341817"/>
                <a:gd name="connsiteY233" fmla="*/ 5653460 h 6262453"/>
                <a:gd name="connsiteX234" fmla="*/ 155479 w 11341817"/>
                <a:gd name="connsiteY234" fmla="*/ 5689125 h 6262453"/>
                <a:gd name="connsiteX235" fmla="*/ 155479 w 11341817"/>
                <a:gd name="connsiteY235" fmla="*/ 5842254 h 6262453"/>
                <a:gd name="connsiteX236" fmla="*/ 148677 w 11341817"/>
                <a:gd name="connsiteY236" fmla="*/ 5836560 h 6262453"/>
                <a:gd name="connsiteX237" fmla="*/ 12296 w 11341817"/>
                <a:gd name="connsiteY237" fmla="*/ 5723258 h 6262453"/>
                <a:gd name="connsiteX238" fmla="*/ 12296 w 11341817"/>
                <a:gd name="connsiteY238" fmla="*/ 5647267 h 6262453"/>
                <a:gd name="connsiteX239" fmla="*/ 20507 w 11341817"/>
                <a:gd name="connsiteY239" fmla="*/ 5581178 h 6262453"/>
                <a:gd name="connsiteX240" fmla="*/ 11186337 w 11341817"/>
                <a:gd name="connsiteY240" fmla="*/ 5421347 h 6262453"/>
                <a:gd name="connsiteX241" fmla="*/ 11192031 w 11341817"/>
                <a:gd name="connsiteY241" fmla="*/ 5426182 h 6262453"/>
                <a:gd name="connsiteX242" fmla="*/ 11341817 w 11341817"/>
                <a:gd name="connsiteY242" fmla="*/ 5553323 h 6262453"/>
                <a:gd name="connsiteX243" fmla="*/ 11321646 w 11341817"/>
                <a:gd name="connsiteY243" fmla="*/ 5688894 h 6262453"/>
                <a:gd name="connsiteX244" fmla="*/ 11186337 w 11341817"/>
                <a:gd name="connsiteY244" fmla="*/ 5574471 h 6262453"/>
                <a:gd name="connsiteX245" fmla="*/ 19663 w 11341817"/>
                <a:gd name="connsiteY245" fmla="*/ 5346612 h 6262453"/>
                <a:gd name="connsiteX246" fmla="*/ 105102 w 11341817"/>
                <a:gd name="connsiteY246" fmla="*/ 5413831 h 6262453"/>
                <a:gd name="connsiteX247" fmla="*/ 155479 w 11341817"/>
                <a:gd name="connsiteY247" fmla="*/ 5455450 h 6262453"/>
                <a:gd name="connsiteX248" fmla="*/ 155479 w 11341817"/>
                <a:gd name="connsiteY248" fmla="*/ 5604980 h 6262453"/>
                <a:gd name="connsiteX249" fmla="*/ 133860 w 11341817"/>
                <a:gd name="connsiteY249" fmla="*/ 5586554 h 6262453"/>
                <a:gd name="connsiteX250" fmla="*/ 90705 w 11341817"/>
                <a:gd name="connsiteY250" fmla="*/ 5549812 h 6262453"/>
                <a:gd name="connsiteX251" fmla="*/ 17888 w 11341817"/>
                <a:gd name="connsiteY251" fmla="*/ 5494779 h 6262453"/>
                <a:gd name="connsiteX252" fmla="*/ 12297 w 11341817"/>
                <a:gd name="connsiteY252" fmla="*/ 5421754 h 6262453"/>
                <a:gd name="connsiteX253" fmla="*/ 19663 w 11341817"/>
                <a:gd name="connsiteY253" fmla="*/ 5346612 h 6262453"/>
                <a:gd name="connsiteX254" fmla="*/ 11186337 w 11341817"/>
                <a:gd name="connsiteY254" fmla="*/ 5184240 h 6262453"/>
                <a:gd name="connsiteX255" fmla="*/ 11326471 w 11341817"/>
                <a:gd name="connsiteY255" fmla="*/ 5302162 h 6262453"/>
                <a:gd name="connsiteX256" fmla="*/ 11333583 w 11341817"/>
                <a:gd name="connsiteY256" fmla="*/ 5381537 h 6262453"/>
                <a:gd name="connsiteX257" fmla="*/ 11333341 w 11341817"/>
                <a:gd name="connsiteY257" fmla="*/ 5460912 h 6262453"/>
                <a:gd name="connsiteX258" fmla="*/ 11228135 w 11341817"/>
                <a:gd name="connsiteY258" fmla="*/ 5375187 h 6262453"/>
                <a:gd name="connsiteX259" fmla="*/ 11186337 w 11341817"/>
                <a:gd name="connsiteY259" fmla="*/ 5339035 h 6262453"/>
                <a:gd name="connsiteX260" fmla="*/ 21256 w 11341817"/>
                <a:gd name="connsiteY260" fmla="*/ 5110754 h 6262453"/>
                <a:gd name="connsiteX261" fmla="*/ 30254 w 11341817"/>
                <a:gd name="connsiteY261" fmla="*/ 5113288 h 6262453"/>
                <a:gd name="connsiteX262" fmla="*/ 118802 w 11341817"/>
                <a:gd name="connsiteY262" fmla="*/ 5185894 h 6262453"/>
                <a:gd name="connsiteX263" fmla="*/ 155479 w 11341817"/>
                <a:gd name="connsiteY263" fmla="*/ 5216823 h 6262453"/>
                <a:gd name="connsiteX264" fmla="*/ 155479 w 11341817"/>
                <a:gd name="connsiteY264" fmla="*/ 5370557 h 6262453"/>
                <a:gd name="connsiteX265" fmla="*/ 132764 w 11341817"/>
                <a:gd name="connsiteY265" fmla="*/ 5351205 h 6262453"/>
                <a:gd name="connsiteX266" fmla="*/ 59922 w 11341817"/>
                <a:gd name="connsiteY266" fmla="*/ 5289056 h 6262453"/>
                <a:gd name="connsiteX267" fmla="*/ 12297 w 11341817"/>
                <a:gd name="connsiteY267" fmla="*/ 5175187 h 6262453"/>
                <a:gd name="connsiteX268" fmla="*/ 21256 w 11341817"/>
                <a:gd name="connsiteY268" fmla="*/ 5110754 h 6262453"/>
                <a:gd name="connsiteX269" fmla="*/ 11186337 w 11341817"/>
                <a:gd name="connsiteY269" fmla="*/ 4953021 h 6262453"/>
                <a:gd name="connsiteX270" fmla="*/ 11341768 w 11341817"/>
                <a:gd name="connsiteY270" fmla="*/ 5085303 h 6262453"/>
                <a:gd name="connsiteX271" fmla="*/ 11321646 w 11341817"/>
                <a:gd name="connsiteY271" fmla="*/ 5219088 h 6262453"/>
                <a:gd name="connsiteX272" fmla="*/ 11186337 w 11341817"/>
                <a:gd name="connsiteY272" fmla="*/ 5103526 h 6262453"/>
                <a:gd name="connsiteX273" fmla="*/ 19844 w 11341817"/>
                <a:gd name="connsiteY273" fmla="*/ 4876712 h 6262453"/>
                <a:gd name="connsiteX274" fmla="*/ 126200 w 11341817"/>
                <a:gd name="connsiteY274" fmla="*/ 4960858 h 6262453"/>
                <a:gd name="connsiteX275" fmla="*/ 155479 w 11341817"/>
                <a:gd name="connsiteY275" fmla="*/ 4985255 h 6262453"/>
                <a:gd name="connsiteX276" fmla="*/ 155479 w 11341817"/>
                <a:gd name="connsiteY276" fmla="*/ 5136418 h 6262453"/>
                <a:gd name="connsiteX277" fmla="*/ 12297 w 11341817"/>
                <a:gd name="connsiteY277" fmla="*/ 5014777 h 6262453"/>
                <a:gd name="connsiteX278" fmla="*/ 12297 w 11341817"/>
                <a:gd name="connsiteY278" fmla="*/ 4945745 h 6262453"/>
                <a:gd name="connsiteX279" fmla="*/ 19844 w 11341817"/>
                <a:gd name="connsiteY279" fmla="*/ 4876712 h 6262453"/>
                <a:gd name="connsiteX280" fmla="*/ 11186337 w 11341817"/>
                <a:gd name="connsiteY280" fmla="*/ 4719700 h 6262453"/>
                <a:gd name="connsiteX281" fmla="*/ 11340696 w 11341817"/>
                <a:gd name="connsiteY281" fmla="*/ 4851996 h 6262453"/>
                <a:gd name="connsiteX282" fmla="*/ 11340696 w 11341817"/>
                <a:gd name="connsiteY282" fmla="*/ 4921504 h 6262453"/>
                <a:gd name="connsiteX283" fmla="*/ 11333201 w 11341817"/>
                <a:gd name="connsiteY283" fmla="*/ 4991012 h 6262453"/>
                <a:gd name="connsiteX284" fmla="*/ 11252699 w 11341817"/>
                <a:gd name="connsiteY284" fmla="*/ 4926467 h 6262453"/>
                <a:gd name="connsiteX285" fmla="*/ 11186337 w 11341817"/>
                <a:gd name="connsiteY285" fmla="*/ 4870618 h 6262453"/>
                <a:gd name="connsiteX286" fmla="*/ 20269 w 11341817"/>
                <a:gd name="connsiteY286" fmla="*/ 4641300 h 6262453"/>
                <a:gd name="connsiteX287" fmla="*/ 28172 w 11341817"/>
                <a:gd name="connsiteY287" fmla="*/ 4643941 h 6262453"/>
                <a:gd name="connsiteX288" fmla="*/ 143631 w 11341817"/>
                <a:gd name="connsiteY288" fmla="*/ 4740201 h 6262453"/>
                <a:gd name="connsiteX289" fmla="*/ 155479 w 11341817"/>
                <a:gd name="connsiteY289" fmla="*/ 4750144 h 6262453"/>
                <a:gd name="connsiteX290" fmla="*/ 155479 w 11341817"/>
                <a:gd name="connsiteY290" fmla="*/ 4900558 h 6262453"/>
                <a:gd name="connsiteX291" fmla="*/ 183 w 11341817"/>
                <a:gd name="connsiteY291" fmla="*/ 4768762 h 6262453"/>
                <a:gd name="connsiteX292" fmla="*/ 6240 w 11341817"/>
                <a:gd name="connsiteY292" fmla="*/ 4700119 h 6262453"/>
                <a:gd name="connsiteX293" fmla="*/ 20269 w 11341817"/>
                <a:gd name="connsiteY293" fmla="*/ 4641300 h 6262453"/>
                <a:gd name="connsiteX294" fmla="*/ 11186337 w 11341817"/>
                <a:gd name="connsiteY294" fmla="*/ 4482927 h 6262453"/>
                <a:gd name="connsiteX295" fmla="*/ 11327984 w 11341817"/>
                <a:gd name="connsiteY295" fmla="*/ 4603662 h 6262453"/>
                <a:gd name="connsiteX296" fmla="*/ 11340696 w 11341817"/>
                <a:gd name="connsiteY296" fmla="*/ 4764376 h 6262453"/>
                <a:gd name="connsiteX297" fmla="*/ 11261755 w 11341817"/>
                <a:gd name="connsiteY297" fmla="*/ 4696719 h 6262453"/>
                <a:gd name="connsiteX298" fmla="*/ 11196772 w 11341817"/>
                <a:gd name="connsiteY298" fmla="*/ 4641475 h 6262453"/>
                <a:gd name="connsiteX299" fmla="*/ 11186337 w 11341817"/>
                <a:gd name="connsiteY299" fmla="*/ 4632721 h 6262453"/>
                <a:gd name="connsiteX300" fmla="*/ 19598 w 11341817"/>
                <a:gd name="connsiteY300" fmla="*/ 4406812 h 6262453"/>
                <a:gd name="connsiteX301" fmla="*/ 152357 w 11341817"/>
                <a:gd name="connsiteY301" fmla="*/ 4513634 h 6262453"/>
                <a:gd name="connsiteX302" fmla="*/ 155479 w 11341817"/>
                <a:gd name="connsiteY302" fmla="*/ 4516261 h 6262453"/>
                <a:gd name="connsiteX303" fmla="*/ 155479 w 11341817"/>
                <a:gd name="connsiteY303" fmla="*/ 4664186 h 6262453"/>
                <a:gd name="connsiteX304" fmla="*/ 108035 w 11341817"/>
                <a:gd name="connsiteY304" fmla="*/ 4624883 h 6262453"/>
                <a:gd name="connsiteX305" fmla="*/ 12297 w 11341817"/>
                <a:gd name="connsiteY305" fmla="*/ 4475133 h 6262453"/>
                <a:gd name="connsiteX306" fmla="*/ 19598 w 11341817"/>
                <a:gd name="connsiteY306" fmla="*/ 4406812 h 6262453"/>
                <a:gd name="connsiteX307" fmla="*/ 11186337 w 11341817"/>
                <a:gd name="connsiteY307" fmla="*/ 4245834 h 6262453"/>
                <a:gd name="connsiteX308" fmla="*/ 11218930 w 11341817"/>
                <a:gd name="connsiteY308" fmla="*/ 4273165 h 6262453"/>
                <a:gd name="connsiteX309" fmla="*/ 11242233 w 11341817"/>
                <a:gd name="connsiteY309" fmla="*/ 4292512 h 6262453"/>
                <a:gd name="connsiteX310" fmla="*/ 11327235 w 11341817"/>
                <a:gd name="connsiteY310" fmla="*/ 4362362 h 6262453"/>
                <a:gd name="connsiteX311" fmla="*/ 11321646 w 11341817"/>
                <a:gd name="connsiteY311" fmla="*/ 4512787 h 6262453"/>
                <a:gd name="connsiteX312" fmla="*/ 11186337 w 11341817"/>
                <a:gd name="connsiteY312" fmla="*/ 4398808 h 6262453"/>
                <a:gd name="connsiteX313" fmla="*/ 20501 w 11341817"/>
                <a:gd name="connsiteY313" fmla="*/ 4171536 h 6262453"/>
                <a:gd name="connsiteX314" fmla="*/ 28172 w 11341817"/>
                <a:gd name="connsiteY314" fmla="*/ 4173913 h 6262453"/>
                <a:gd name="connsiteX315" fmla="*/ 96878 w 11341817"/>
                <a:gd name="connsiteY315" fmla="*/ 4230765 h 6262453"/>
                <a:gd name="connsiteX316" fmla="*/ 155479 w 11341817"/>
                <a:gd name="connsiteY316" fmla="*/ 4279918 h 6262453"/>
                <a:gd name="connsiteX317" fmla="*/ 155479 w 11341817"/>
                <a:gd name="connsiteY317" fmla="*/ 4430310 h 6262453"/>
                <a:gd name="connsiteX318" fmla="*/ 150243 w 11341817"/>
                <a:gd name="connsiteY318" fmla="*/ 4425872 h 6262453"/>
                <a:gd name="connsiteX319" fmla="*/ 56193 w 11341817"/>
                <a:gd name="connsiteY319" fmla="*/ 4348342 h 6262453"/>
                <a:gd name="connsiteX320" fmla="*/ 12298 w 11341817"/>
                <a:gd name="connsiteY320" fmla="*/ 4237460 h 6262453"/>
                <a:gd name="connsiteX321" fmla="*/ 20501 w 11341817"/>
                <a:gd name="connsiteY321" fmla="*/ 4171536 h 6262453"/>
                <a:gd name="connsiteX322" fmla="*/ 11186337 w 11341817"/>
                <a:gd name="connsiteY322" fmla="*/ 4011791 h 6262453"/>
                <a:gd name="connsiteX323" fmla="*/ 11340696 w 11341817"/>
                <a:gd name="connsiteY323" fmla="*/ 4143588 h 6262453"/>
                <a:gd name="connsiteX324" fmla="*/ 11340696 w 11341817"/>
                <a:gd name="connsiteY324" fmla="*/ 4294710 h 6262453"/>
                <a:gd name="connsiteX325" fmla="*/ 11254971 w 11341817"/>
                <a:gd name="connsiteY325" fmla="*/ 4222106 h 6262453"/>
                <a:gd name="connsiteX326" fmla="*/ 11186337 w 11341817"/>
                <a:gd name="connsiteY326" fmla="*/ 4164046 h 6262453"/>
                <a:gd name="connsiteX327" fmla="*/ 22041 w 11341817"/>
                <a:gd name="connsiteY327" fmla="*/ 3936912 h 6262453"/>
                <a:gd name="connsiteX328" fmla="*/ 88716 w 11341817"/>
                <a:gd name="connsiteY328" fmla="*/ 3985653 h 6262453"/>
                <a:gd name="connsiteX329" fmla="*/ 148289 w 11341817"/>
                <a:gd name="connsiteY329" fmla="*/ 4036552 h 6262453"/>
                <a:gd name="connsiteX330" fmla="*/ 155479 w 11341817"/>
                <a:gd name="connsiteY330" fmla="*/ 4042685 h 6262453"/>
                <a:gd name="connsiteX331" fmla="*/ 155479 w 11341817"/>
                <a:gd name="connsiteY331" fmla="*/ 4196491 h 6262453"/>
                <a:gd name="connsiteX332" fmla="*/ 112127 w 11341817"/>
                <a:gd name="connsiteY332" fmla="*/ 4159621 h 6262453"/>
                <a:gd name="connsiteX333" fmla="*/ 56878 w 11341817"/>
                <a:gd name="connsiteY333" fmla="*/ 4112016 h 6262453"/>
                <a:gd name="connsiteX334" fmla="*/ 21953 w 11341817"/>
                <a:gd name="connsiteY334" fmla="*/ 4089312 h 6262453"/>
                <a:gd name="connsiteX335" fmla="*/ 12298 w 11341817"/>
                <a:gd name="connsiteY335" fmla="*/ 4013112 h 6262453"/>
                <a:gd name="connsiteX336" fmla="*/ 22041 w 11341817"/>
                <a:gd name="connsiteY336" fmla="*/ 3936912 h 6262453"/>
                <a:gd name="connsiteX337" fmla="*/ 11186337 w 11341817"/>
                <a:gd name="connsiteY337" fmla="*/ 3774049 h 6262453"/>
                <a:gd name="connsiteX338" fmla="*/ 11326660 w 11341817"/>
                <a:gd name="connsiteY338" fmla="*/ 3892462 h 6262453"/>
                <a:gd name="connsiteX339" fmla="*/ 11333678 w 11341817"/>
                <a:gd name="connsiteY339" fmla="*/ 3971837 h 6262453"/>
                <a:gd name="connsiteX340" fmla="*/ 11333794 w 11341817"/>
                <a:gd name="connsiteY340" fmla="*/ 4051212 h 6262453"/>
                <a:gd name="connsiteX341" fmla="*/ 11202703 w 11341817"/>
                <a:gd name="connsiteY341" fmla="*/ 3944785 h 6262453"/>
                <a:gd name="connsiteX342" fmla="*/ 11186337 w 11341817"/>
                <a:gd name="connsiteY342" fmla="*/ 3930967 h 6262453"/>
                <a:gd name="connsiteX343" fmla="*/ 22782 w 11341817"/>
                <a:gd name="connsiteY343" fmla="*/ 3698156 h 6262453"/>
                <a:gd name="connsiteX344" fmla="*/ 115482 w 11341817"/>
                <a:gd name="connsiteY344" fmla="*/ 3773591 h 6262453"/>
                <a:gd name="connsiteX345" fmla="*/ 155479 w 11341817"/>
                <a:gd name="connsiteY345" fmla="*/ 3807238 h 6262453"/>
                <a:gd name="connsiteX346" fmla="*/ 155479 w 11341817"/>
                <a:gd name="connsiteY346" fmla="*/ 3961154 h 6262453"/>
                <a:gd name="connsiteX347" fmla="*/ 413 w 11341817"/>
                <a:gd name="connsiteY347" fmla="*/ 3828962 h 6262453"/>
                <a:gd name="connsiteX348" fmla="*/ 6355 w 11341817"/>
                <a:gd name="connsiteY348" fmla="*/ 3761656 h 6262453"/>
                <a:gd name="connsiteX349" fmla="*/ 22782 w 11341817"/>
                <a:gd name="connsiteY349" fmla="*/ 3698156 h 6262453"/>
                <a:gd name="connsiteX350" fmla="*/ 11186337 w 11341817"/>
                <a:gd name="connsiteY350" fmla="*/ 3543107 h 6262453"/>
                <a:gd name="connsiteX351" fmla="*/ 11341769 w 11341817"/>
                <a:gd name="connsiteY351" fmla="*/ 3675561 h 6262453"/>
                <a:gd name="connsiteX352" fmla="*/ 11321646 w 11341817"/>
                <a:gd name="connsiteY352" fmla="*/ 3809479 h 6262453"/>
                <a:gd name="connsiteX353" fmla="*/ 11186337 w 11341817"/>
                <a:gd name="connsiteY353" fmla="*/ 3694310 h 6262453"/>
                <a:gd name="connsiteX354" fmla="*/ 19568 w 11341817"/>
                <a:gd name="connsiteY354" fmla="*/ 3467012 h 6262453"/>
                <a:gd name="connsiteX355" fmla="*/ 118649 w 11341817"/>
                <a:gd name="connsiteY355" fmla="*/ 3545542 h 6262453"/>
                <a:gd name="connsiteX356" fmla="*/ 155479 w 11341817"/>
                <a:gd name="connsiteY356" fmla="*/ 3575861 h 6262453"/>
                <a:gd name="connsiteX357" fmla="*/ 155479 w 11341817"/>
                <a:gd name="connsiteY357" fmla="*/ 3726953 h 6262453"/>
                <a:gd name="connsiteX358" fmla="*/ 12298 w 11341817"/>
                <a:gd name="connsiteY358" fmla="*/ 3605311 h 6262453"/>
                <a:gd name="connsiteX359" fmla="*/ 12298 w 11341817"/>
                <a:gd name="connsiteY359" fmla="*/ 3536162 h 6262453"/>
                <a:gd name="connsiteX360" fmla="*/ 19568 w 11341817"/>
                <a:gd name="connsiteY360" fmla="*/ 3467012 h 6262453"/>
                <a:gd name="connsiteX361" fmla="*/ 11186337 w 11341817"/>
                <a:gd name="connsiteY361" fmla="*/ 3309860 h 6262453"/>
                <a:gd name="connsiteX362" fmla="*/ 11340696 w 11341817"/>
                <a:gd name="connsiteY362" fmla="*/ 3442058 h 6262453"/>
                <a:gd name="connsiteX363" fmla="*/ 11340696 w 11341817"/>
                <a:gd name="connsiteY363" fmla="*/ 3511685 h 6262453"/>
                <a:gd name="connsiteX364" fmla="*/ 11333910 w 11341817"/>
                <a:gd name="connsiteY364" fmla="*/ 3581312 h 6262453"/>
                <a:gd name="connsiteX365" fmla="*/ 11248104 w 11341817"/>
                <a:gd name="connsiteY365" fmla="*/ 3511887 h 6262453"/>
                <a:gd name="connsiteX366" fmla="*/ 11186337 w 11341817"/>
                <a:gd name="connsiteY366" fmla="*/ 3459820 h 6262453"/>
                <a:gd name="connsiteX367" fmla="*/ 20487 w 11341817"/>
                <a:gd name="connsiteY367" fmla="*/ 3231877 h 6262453"/>
                <a:gd name="connsiteX368" fmla="*/ 28173 w 11341817"/>
                <a:gd name="connsiteY368" fmla="*/ 3234384 h 6262453"/>
                <a:gd name="connsiteX369" fmla="*/ 115584 w 11341817"/>
                <a:gd name="connsiteY369" fmla="*/ 3306842 h 6262453"/>
                <a:gd name="connsiteX370" fmla="*/ 155479 w 11341817"/>
                <a:gd name="connsiteY370" fmla="*/ 3340241 h 6262453"/>
                <a:gd name="connsiteX371" fmla="*/ 155479 w 11341817"/>
                <a:gd name="connsiteY371" fmla="*/ 3489564 h 6262453"/>
                <a:gd name="connsiteX372" fmla="*/ 152545 w 11341817"/>
                <a:gd name="connsiteY372" fmla="*/ 3487094 h 6262453"/>
                <a:gd name="connsiteX373" fmla="*/ 30071 w 11341817"/>
                <a:gd name="connsiteY373" fmla="*/ 3386088 h 6262453"/>
                <a:gd name="connsiteX374" fmla="*/ 12298 w 11341817"/>
                <a:gd name="connsiteY374" fmla="*/ 3298395 h 6262453"/>
                <a:gd name="connsiteX375" fmla="*/ 20487 w 11341817"/>
                <a:gd name="connsiteY375" fmla="*/ 3231877 h 6262453"/>
                <a:gd name="connsiteX376" fmla="*/ 11186337 w 11341817"/>
                <a:gd name="connsiteY376" fmla="*/ 3074736 h 6262453"/>
                <a:gd name="connsiteX377" fmla="*/ 11340696 w 11341817"/>
                <a:gd name="connsiteY377" fmla="*/ 3206662 h 6262453"/>
                <a:gd name="connsiteX378" fmla="*/ 11340696 w 11341817"/>
                <a:gd name="connsiteY378" fmla="*/ 3354676 h 6262453"/>
                <a:gd name="connsiteX379" fmla="*/ 11261593 w 11341817"/>
                <a:gd name="connsiteY379" fmla="*/ 3287019 h 6262453"/>
                <a:gd name="connsiteX380" fmla="*/ 11194454 w 11341817"/>
                <a:gd name="connsiteY380" fmla="*/ 3229447 h 6262453"/>
                <a:gd name="connsiteX381" fmla="*/ 11186337 w 11341817"/>
                <a:gd name="connsiteY381" fmla="*/ 3222459 h 6262453"/>
                <a:gd name="connsiteX382" fmla="*/ 19508 w 11341817"/>
                <a:gd name="connsiteY382" fmla="*/ 2997112 h 6262453"/>
                <a:gd name="connsiteX383" fmla="*/ 105271 w 11341817"/>
                <a:gd name="connsiteY383" fmla="*/ 3064544 h 6262453"/>
                <a:gd name="connsiteX384" fmla="*/ 155479 w 11341817"/>
                <a:gd name="connsiteY384" fmla="*/ 3105700 h 6262453"/>
                <a:gd name="connsiteX385" fmla="*/ 155479 w 11341817"/>
                <a:gd name="connsiteY385" fmla="*/ 3253822 h 6262453"/>
                <a:gd name="connsiteX386" fmla="*/ 148308 w 11341817"/>
                <a:gd name="connsiteY386" fmla="*/ 3247660 h 6262453"/>
                <a:gd name="connsiteX387" fmla="*/ 43533 w 11341817"/>
                <a:gd name="connsiteY387" fmla="*/ 3159538 h 6262453"/>
                <a:gd name="connsiteX388" fmla="*/ 12298 w 11341817"/>
                <a:gd name="connsiteY388" fmla="*/ 3066041 h 6262453"/>
                <a:gd name="connsiteX389" fmla="*/ 19508 w 11341817"/>
                <a:gd name="connsiteY389" fmla="*/ 2997112 h 6262453"/>
                <a:gd name="connsiteX390" fmla="*/ 11186337 w 11341817"/>
                <a:gd name="connsiteY390" fmla="*/ 2835964 h 6262453"/>
                <a:gd name="connsiteX391" fmla="*/ 11204428 w 11341817"/>
                <a:gd name="connsiteY391" fmla="*/ 2851063 h 6262453"/>
                <a:gd name="connsiteX392" fmla="*/ 11327038 w 11341817"/>
                <a:gd name="connsiteY392" fmla="*/ 2952662 h 6262453"/>
                <a:gd name="connsiteX393" fmla="*/ 11321646 w 11341817"/>
                <a:gd name="connsiteY393" fmla="*/ 3103031 h 6262453"/>
                <a:gd name="connsiteX394" fmla="*/ 11263890 w 11341817"/>
                <a:gd name="connsiteY394" fmla="*/ 3053247 h 6262453"/>
                <a:gd name="connsiteX395" fmla="*/ 11205015 w 11341817"/>
                <a:gd name="connsiteY395" fmla="*/ 3003165 h 6262453"/>
                <a:gd name="connsiteX396" fmla="*/ 11186337 w 11341817"/>
                <a:gd name="connsiteY396" fmla="*/ 2987560 h 6262453"/>
                <a:gd name="connsiteX397" fmla="*/ 20078 w 11341817"/>
                <a:gd name="connsiteY397" fmla="*/ 2762295 h 6262453"/>
                <a:gd name="connsiteX398" fmla="*/ 27432 w 11341817"/>
                <a:gd name="connsiteY398" fmla="*/ 2763783 h 6262453"/>
                <a:gd name="connsiteX399" fmla="*/ 101567 w 11341817"/>
                <a:gd name="connsiteY399" fmla="*/ 2824989 h 6262453"/>
                <a:gd name="connsiteX400" fmla="*/ 155479 w 11341817"/>
                <a:gd name="connsiteY400" fmla="*/ 2870261 h 6262453"/>
                <a:gd name="connsiteX401" fmla="*/ 155479 w 11341817"/>
                <a:gd name="connsiteY401" fmla="*/ 3019420 h 6262453"/>
                <a:gd name="connsiteX402" fmla="*/ 109333 w 11341817"/>
                <a:gd name="connsiteY402" fmla="*/ 2980289 h 6262453"/>
                <a:gd name="connsiteX403" fmla="*/ 53802 w 11341817"/>
                <a:gd name="connsiteY403" fmla="*/ 2933502 h 6262453"/>
                <a:gd name="connsiteX404" fmla="*/ 6177 w 11341817"/>
                <a:gd name="connsiteY404" fmla="*/ 2820932 h 6262453"/>
                <a:gd name="connsiteX405" fmla="*/ 20078 w 11341817"/>
                <a:gd name="connsiteY405" fmla="*/ 2762295 h 6262453"/>
                <a:gd name="connsiteX406" fmla="*/ 11186337 w 11341817"/>
                <a:gd name="connsiteY406" fmla="*/ 2602030 h 6262453"/>
                <a:gd name="connsiteX407" fmla="*/ 11340696 w 11341817"/>
                <a:gd name="connsiteY407" fmla="*/ 2733728 h 6262453"/>
                <a:gd name="connsiteX408" fmla="*/ 11340696 w 11341817"/>
                <a:gd name="connsiteY408" fmla="*/ 2801920 h 6262453"/>
                <a:gd name="connsiteX409" fmla="*/ 11238384 w 11341817"/>
                <a:gd name="connsiteY409" fmla="*/ 2796976 h 6262453"/>
                <a:gd name="connsiteX410" fmla="*/ 11186337 w 11341817"/>
                <a:gd name="connsiteY410" fmla="*/ 2752850 h 6262453"/>
                <a:gd name="connsiteX411" fmla="*/ 22042 w 11341817"/>
                <a:gd name="connsiteY411" fmla="*/ 2527213 h 6262453"/>
                <a:gd name="connsiteX412" fmla="*/ 88717 w 11341817"/>
                <a:gd name="connsiteY412" fmla="*/ 2575955 h 6262453"/>
                <a:gd name="connsiteX413" fmla="*/ 155479 w 11341817"/>
                <a:gd name="connsiteY413" fmla="*/ 2633008 h 6262453"/>
                <a:gd name="connsiteX414" fmla="*/ 155479 w 11341817"/>
                <a:gd name="connsiteY414" fmla="*/ 2785131 h 6262453"/>
                <a:gd name="connsiteX415" fmla="*/ 111580 w 11341817"/>
                <a:gd name="connsiteY415" fmla="*/ 2747924 h 6262453"/>
                <a:gd name="connsiteX416" fmla="*/ 72624 w 11341817"/>
                <a:gd name="connsiteY416" fmla="*/ 2715024 h 6262453"/>
                <a:gd name="connsiteX417" fmla="*/ 12299 w 11341817"/>
                <a:gd name="connsiteY417" fmla="*/ 2595771 h 6262453"/>
                <a:gd name="connsiteX418" fmla="*/ 22042 w 11341817"/>
                <a:gd name="connsiteY418" fmla="*/ 2527213 h 6262453"/>
                <a:gd name="connsiteX419" fmla="*/ 11186337 w 11341817"/>
                <a:gd name="connsiteY419" fmla="*/ 2364109 h 6262453"/>
                <a:gd name="connsiteX420" fmla="*/ 11326826 w 11341817"/>
                <a:gd name="connsiteY420" fmla="*/ 2482764 h 6262453"/>
                <a:gd name="connsiteX421" fmla="*/ 11333761 w 11341817"/>
                <a:gd name="connsiteY421" fmla="*/ 2562139 h 6262453"/>
                <a:gd name="connsiteX422" fmla="*/ 11333965 w 11341817"/>
                <a:gd name="connsiteY422" fmla="*/ 2641515 h 6262453"/>
                <a:gd name="connsiteX423" fmla="*/ 11228946 w 11341817"/>
                <a:gd name="connsiteY423" fmla="*/ 2556707 h 6262453"/>
                <a:gd name="connsiteX424" fmla="*/ 11186337 w 11341817"/>
                <a:gd name="connsiteY424" fmla="*/ 2520446 h 6262453"/>
                <a:gd name="connsiteX425" fmla="*/ 21824 w 11341817"/>
                <a:gd name="connsiteY425" fmla="*/ 2287756 h 6262453"/>
                <a:gd name="connsiteX426" fmla="*/ 120982 w 11341817"/>
                <a:gd name="connsiteY426" fmla="*/ 2368279 h 6262453"/>
                <a:gd name="connsiteX427" fmla="*/ 155479 w 11341817"/>
                <a:gd name="connsiteY427" fmla="*/ 2397458 h 6262453"/>
                <a:gd name="connsiteX428" fmla="*/ 155479 w 11341817"/>
                <a:gd name="connsiteY428" fmla="*/ 2550979 h 6262453"/>
                <a:gd name="connsiteX429" fmla="*/ 253 w 11341817"/>
                <a:gd name="connsiteY429" fmla="*/ 2419263 h 6262453"/>
                <a:gd name="connsiteX430" fmla="*/ 6276 w 11341817"/>
                <a:gd name="connsiteY430" fmla="*/ 2351838 h 6262453"/>
                <a:gd name="connsiteX431" fmla="*/ 21824 w 11341817"/>
                <a:gd name="connsiteY431" fmla="*/ 2287756 h 6262453"/>
                <a:gd name="connsiteX432" fmla="*/ 11186337 w 11341817"/>
                <a:gd name="connsiteY432" fmla="*/ 2133259 h 6262453"/>
                <a:gd name="connsiteX433" fmla="*/ 11341771 w 11341817"/>
                <a:gd name="connsiteY433" fmla="*/ 2265785 h 6262453"/>
                <a:gd name="connsiteX434" fmla="*/ 11321646 w 11341817"/>
                <a:gd name="connsiteY434" fmla="*/ 2400558 h 6262453"/>
                <a:gd name="connsiteX435" fmla="*/ 11186337 w 11341817"/>
                <a:gd name="connsiteY435" fmla="*/ 2284126 h 6262453"/>
                <a:gd name="connsiteX436" fmla="*/ 17385 w 11341817"/>
                <a:gd name="connsiteY436" fmla="*/ 2053081 h 6262453"/>
                <a:gd name="connsiteX437" fmla="*/ 115574 w 11341817"/>
                <a:gd name="connsiteY437" fmla="*/ 2130896 h 6262453"/>
                <a:gd name="connsiteX438" fmla="*/ 155479 w 11341817"/>
                <a:gd name="connsiteY438" fmla="*/ 2164180 h 6262453"/>
                <a:gd name="connsiteX439" fmla="*/ 155479 w 11341817"/>
                <a:gd name="connsiteY439" fmla="*/ 2316663 h 6262453"/>
                <a:gd name="connsiteX440" fmla="*/ 12299 w 11341817"/>
                <a:gd name="connsiteY440" fmla="*/ 2195616 h 6262453"/>
                <a:gd name="connsiteX441" fmla="*/ 12299 w 11341817"/>
                <a:gd name="connsiteY441" fmla="*/ 2125406 h 6262453"/>
                <a:gd name="connsiteX442" fmla="*/ 17385 w 11341817"/>
                <a:gd name="connsiteY442" fmla="*/ 2053081 h 6262453"/>
                <a:gd name="connsiteX443" fmla="*/ 11186337 w 11341817"/>
                <a:gd name="connsiteY443" fmla="*/ 1896884 h 6262453"/>
                <a:gd name="connsiteX444" fmla="*/ 11244827 w 11341817"/>
                <a:gd name="connsiteY444" fmla="*/ 1945937 h 6262453"/>
                <a:gd name="connsiteX445" fmla="*/ 11280371 w 11341817"/>
                <a:gd name="connsiteY445" fmla="*/ 1975143 h 6262453"/>
                <a:gd name="connsiteX446" fmla="*/ 11334346 w 11341817"/>
                <a:gd name="connsiteY446" fmla="*/ 2092239 h 6262453"/>
                <a:gd name="connsiteX447" fmla="*/ 11333348 w 11341817"/>
                <a:gd name="connsiteY447" fmla="*/ 2171614 h 6262453"/>
                <a:gd name="connsiteX448" fmla="*/ 11217465 w 11341817"/>
                <a:gd name="connsiteY448" fmla="*/ 2076836 h 6262453"/>
                <a:gd name="connsiteX449" fmla="*/ 11186337 w 11341817"/>
                <a:gd name="connsiteY449" fmla="*/ 2050605 h 6262453"/>
                <a:gd name="connsiteX450" fmla="*/ 20260 w 11341817"/>
                <a:gd name="connsiteY450" fmla="*/ 1822296 h 6262453"/>
                <a:gd name="connsiteX451" fmla="*/ 27923 w 11341817"/>
                <a:gd name="connsiteY451" fmla="*/ 1823983 h 6262453"/>
                <a:gd name="connsiteX452" fmla="*/ 95859 w 11341817"/>
                <a:gd name="connsiteY452" fmla="*/ 1879618 h 6262453"/>
                <a:gd name="connsiteX453" fmla="*/ 155479 w 11341817"/>
                <a:gd name="connsiteY453" fmla="*/ 1929340 h 6262453"/>
                <a:gd name="connsiteX454" fmla="*/ 155479 w 11341817"/>
                <a:gd name="connsiteY454" fmla="*/ 2081363 h 6262453"/>
                <a:gd name="connsiteX455" fmla="*/ 0 w 11341817"/>
                <a:gd name="connsiteY455" fmla="*/ 1949364 h 6262453"/>
                <a:gd name="connsiteX456" fmla="*/ 6150 w 11341817"/>
                <a:gd name="connsiteY456" fmla="*/ 1881134 h 6262453"/>
                <a:gd name="connsiteX457" fmla="*/ 20260 w 11341817"/>
                <a:gd name="connsiteY457" fmla="*/ 1822296 h 6262453"/>
                <a:gd name="connsiteX458" fmla="*/ 11186337 w 11341817"/>
                <a:gd name="connsiteY458" fmla="*/ 1664495 h 6262453"/>
                <a:gd name="connsiteX459" fmla="*/ 11340696 w 11341817"/>
                <a:gd name="connsiteY459" fmla="*/ 1796367 h 6262453"/>
                <a:gd name="connsiteX460" fmla="*/ 11340696 w 11341817"/>
                <a:gd name="connsiteY460" fmla="*/ 1946099 h 6262453"/>
                <a:gd name="connsiteX461" fmla="*/ 11261321 w 11341817"/>
                <a:gd name="connsiteY461" fmla="*/ 1877903 h 6262453"/>
                <a:gd name="connsiteX462" fmla="*/ 11194071 w 11341817"/>
                <a:gd name="connsiteY462" fmla="*/ 1819969 h 6262453"/>
                <a:gd name="connsiteX463" fmla="*/ 11186337 w 11341817"/>
                <a:gd name="connsiteY463" fmla="*/ 1813280 h 6262453"/>
                <a:gd name="connsiteX464" fmla="*/ 18916 w 11341817"/>
                <a:gd name="connsiteY464" fmla="*/ 1587414 h 6262453"/>
                <a:gd name="connsiteX465" fmla="*/ 132832 w 11341817"/>
                <a:gd name="connsiteY465" fmla="*/ 1677459 h 6262453"/>
                <a:gd name="connsiteX466" fmla="*/ 155479 w 11341817"/>
                <a:gd name="connsiteY466" fmla="*/ 1696257 h 6262453"/>
                <a:gd name="connsiteX467" fmla="*/ 155479 w 11341817"/>
                <a:gd name="connsiteY467" fmla="*/ 1844040 h 6262453"/>
                <a:gd name="connsiteX468" fmla="*/ 137255 w 11341817"/>
                <a:gd name="connsiteY468" fmla="*/ 1828514 h 6262453"/>
                <a:gd name="connsiteX469" fmla="*/ 78974 w 11341817"/>
                <a:gd name="connsiteY469" fmla="*/ 1779525 h 6262453"/>
                <a:gd name="connsiteX470" fmla="*/ 12299 w 11341817"/>
                <a:gd name="connsiteY470" fmla="*/ 1655721 h 6262453"/>
                <a:gd name="connsiteX471" fmla="*/ 18916 w 11341817"/>
                <a:gd name="connsiteY471" fmla="*/ 1587414 h 6262453"/>
                <a:gd name="connsiteX472" fmla="*/ 11186337 w 11341817"/>
                <a:gd name="connsiteY472" fmla="*/ 1427101 h 6262453"/>
                <a:gd name="connsiteX473" fmla="*/ 11215904 w 11341817"/>
                <a:gd name="connsiteY473" fmla="*/ 1451621 h 6262453"/>
                <a:gd name="connsiteX474" fmla="*/ 11327435 w 11341817"/>
                <a:gd name="connsiteY474" fmla="*/ 1542965 h 6262453"/>
                <a:gd name="connsiteX475" fmla="*/ 11321646 w 11341817"/>
                <a:gd name="connsiteY475" fmla="*/ 1692012 h 6262453"/>
                <a:gd name="connsiteX476" fmla="*/ 11186337 w 11341817"/>
                <a:gd name="connsiteY476" fmla="*/ 1577574 h 6262453"/>
                <a:gd name="connsiteX477" fmla="*/ 22475 w 11341817"/>
                <a:gd name="connsiteY477" fmla="*/ 1347960 h 6262453"/>
                <a:gd name="connsiteX478" fmla="*/ 33617 w 11341817"/>
                <a:gd name="connsiteY478" fmla="*/ 1355824 h 6262453"/>
                <a:gd name="connsiteX479" fmla="*/ 137982 w 11341817"/>
                <a:gd name="connsiteY479" fmla="*/ 1444559 h 6262453"/>
                <a:gd name="connsiteX480" fmla="*/ 155479 w 11341817"/>
                <a:gd name="connsiteY480" fmla="*/ 1459361 h 6262453"/>
                <a:gd name="connsiteX481" fmla="*/ 155479 w 11341817"/>
                <a:gd name="connsiteY481" fmla="*/ 1610882 h 6262453"/>
                <a:gd name="connsiteX482" fmla="*/ 971 w 11341817"/>
                <a:gd name="connsiteY482" fmla="*/ 1479464 h 6262453"/>
                <a:gd name="connsiteX483" fmla="*/ 6634 w 11341817"/>
                <a:gd name="connsiteY483" fmla="*/ 1412789 h 6262453"/>
                <a:gd name="connsiteX484" fmla="*/ 22475 w 11341817"/>
                <a:gd name="connsiteY484" fmla="*/ 1347960 h 6262453"/>
                <a:gd name="connsiteX485" fmla="*/ 11186337 w 11341817"/>
                <a:gd name="connsiteY485" fmla="*/ 1192378 h 6262453"/>
                <a:gd name="connsiteX486" fmla="*/ 11340696 w 11341817"/>
                <a:gd name="connsiteY486" fmla="*/ 1324028 h 6262453"/>
                <a:gd name="connsiteX487" fmla="*/ 11340696 w 11341817"/>
                <a:gd name="connsiteY487" fmla="*/ 1392221 h 6262453"/>
                <a:gd name="connsiteX488" fmla="*/ 11324821 w 11341817"/>
                <a:gd name="connsiteY488" fmla="*/ 1453928 h 6262453"/>
                <a:gd name="connsiteX489" fmla="*/ 11213088 w 11341817"/>
                <a:gd name="connsiteY489" fmla="*/ 1365545 h 6262453"/>
                <a:gd name="connsiteX490" fmla="*/ 11186337 w 11341817"/>
                <a:gd name="connsiteY490" fmla="*/ 1343078 h 6262453"/>
                <a:gd name="connsiteX491" fmla="*/ 15475 w 11341817"/>
                <a:gd name="connsiteY491" fmla="*/ 1111337 h 6262453"/>
                <a:gd name="connsiteX492" fmla="*/ 119394 w 11341817"/>
                <a:gd name="connsiteY492" fmla="*/ 1192253 h 6262453"/>
                <a:gd name="connsiteX493" fmla="*/ 155479 w 11341817"/>
                <a:gd name="connsiteY493" fmla="*/ 1222804 h 6262453"/>
                <a:gd name="connsiteX494" fmla="*/ 155479 w 11341817"/>
                <a:gd name="connsiteY494" fmla="*/ 1375568 h 6262453"/>
                <a:gd name="connsiteX495" fmla="*/ 12300 w 11341817"/>
                <a:gd name="connsiteY495" fmla="*/ 1254241 h 6262453"/>
                <a:gd name="connsiteX496" fmla="*/ 12300 w 11341817"/>
                <a:gd name="connsiteY496" fmla="*/ 1185878 h 6262453"/>
                <a:gd name="connsiteX497" fmla="*/ 15475 w 11341817"/>
                <a:gd name="connsiteY497" fmla="*/ 1111337 h 6262453"/>
                <a:gd name="connsiteX498" fmla="*/ 11186337 w 11341817"/>
                <a:gd name="connsiteY498" fmla="*/ 954103 h 6262453"/>
                <a:gd name="connsiteX499" fmla="*/ 11326524 w 11341817"/>
                <a:gd name="connsiteY499" fmla="*/ 1073065 h 6262453"/>
                <a:gd name="connsiteX500" fmla="*/ 11333610 w 11341817"/>
                <a:gd name="connsiteY500" fmla="*/ 1152440 h 6262453"/>
                <a:gd name="connsiteX501" fmla="*/ 11334303 w 11341817"/>
                <a:gd name="connsiteY501" fmla="*/ 1231815 h 6262453"/>
                <a:gd name="connsiteX502" fmla="*/ 11198780 w 11341817"/>
                <a:gd name="connsiteY502" fmla="*/ 1121109 h 6262453"/>
                <a:gd name="connsiteX503" fmla="*/ 11186337 w 11341817"/>
                <a:gd name="connsiteY503" fmla="*/ 1110548 h 6262453"/>
                <a:gd name="connsiteX504" fmla="*/ 17759 w 11341817"/>
                <a:gd name="connsiteY504" fmla="*/ 876215 h 6262453"/>
                <a:gd name="connsiteX505" fmla="*/ 134438 w 11341817"/>
                <a:gd name="connsiteY505" fmla="*/ 971383 h 6262453"/>
                <a:gd name="connsiteX506" fmla="*/ 155479 w 11341817"/>
                <a:gd name="connsiteY506" fmla="*/ 989210 h 6262453"/>
                <a:gd name="connsiteX507" fmla="*/ 155479 w 11341817"/>
                <a:gd name="connsiteY507" fmla="*/ 1140691 h 6262453"/>
                <a:gd name="connsiteX508" fmla="*/ 153 w 11341817"/>
                <a:gd name="connsiteY508" fmla="*/ 1009564 h 6262453"/>
                <a:gd name="connsiteX509" fmla="*/ 6227 w 11341817"/>
                <a:gd name="connsiteY509" fmla="*/ 942890 h 6262453"/>
                <a:gd name="connsiteX510" fmla="*/ 17759 w 11341817"/>
                <a:gd name="connsiteY510" fmla="*/ 876215 h 6262453"/>
                <a:gd name="connsiteX511" fmla="*/ 11186337 w 11341817"/>
                <a:gd name="connsiteY511" fmla="*/ 723556 h 6262453"/>
                <a:gd name="connsiteX512" fmla="*/ 11341756 w 11341817"/>
                <a:gd name="connsiteY512" fmla="*/ 856666 h 6262453"/>
                <a:gd name="connsiteX513" fmla="*/ 11321646 w 11341817"/>
                <a:gd name="connsiteY513" fmla="*/ 990183 h 6262453"/>
                <a:gd name="connsiteX514" fmla="*/ 11186337 w 11341817"/>
                <a:gd name="connsiteY514" fmla="*/ 874922 h 6262453"/>
                <a:gd name="connsiteX515" fmla="*/ 17815 w 11341817"/>
                <a:gd name="connsiteY515" fmla="*/ 643381 h 6262453"/>
                <a:gd name="connsiteX516" fmla="*/ 134252 w 11341817"/>
                <a:gd name="connsiteY516" fmla="*/ 736949 h 6262453"/>
                <a:gd name="connsiteX517" fmla="*/ 155479 w 11341817"/>
                <a:gd name="connsiteY517" fmla="*/ 754722 h 6262453"/>
                <a:gd name="connsiteX518" fmla="*/ 155479 w 11341817"/>
                <a:gd name="connsiteY518" fmla="*/ 907152 h 6262453"/>
                <a:gd name="connsiteX519" fmla="*/ 12300 w 11341817"/>
                <a:gd name="connsiteY519" fmla="*/ 785487 h 6262453"/>
                <a:gd name="connsiteX520" fmla="*/ 12300 w 11341817"/>
                <a:gd name="connsiteY520" fmla="*/ 715492 h 6262453"/>
                <a:gd name="connsiteX521" fmla="*/ 17815 w 11341817"/>
                <a:gd name="connsiteY521" fmla="*/ 643381 h 6262453"/>
                <a:gd name="connsiteX522" fmla="*/ 11186337 w 11341817"/>
                <a:gd name="connsiteY522" fmla="*/ 486613 h 6262453"/>
                <a:gd name="connsiteX523" fmla="*/ 11240751 w 11341817"/>
                <a:gd name="connsiteY523" fmla="*/ 532446 h 6262453"/>
                <a:gd name="connsiteX524" fmla="*/ 11280371 w 11341817"/>
                <a:gd name="connsiteY524" fmla="*/ 565227 h 6262453"/>
                <a:gd name="connsiteX525" fmla="*/ 11334346 w 11341817"/>
                <a:gd name="connsiteY525" fmla="*/ 682539 h 6262453"/>
                <a:gd name="connsiteX526" fmla="*/ 11333903 w 11341817"/>
                <a:gd name="connsiteY526" fmla="*/ 761916 h 6262453"/>
                <a:gd name="connsiteX527" fmla="*/ 11236677 w 11341817"/>
                <a:gd name="connsiteY527" fmla="*/ 682639 h 6262453"/>
                <a:gd name="connsiteX528" fmla="*/ 11186337 w 11341817"/>
                <a:gd name="connsiteY528" fmla="*/ 640084 h 6262453"/>
                <a:gd name="connsiteX529" fmla="*/ 20261 w 11341817"/>
                <a:gd name="connsiteY529" fmla="*/ 412595 h 6262453"/>
                <a:gd name="connsiteX530" fmla="*/ 27924 w 11341817"/>
                <a:gd name="connsiteY530" fmla="*/ 414284 h 6262453"/>
                <a:gd name="connsiteX531" fmla="*/ 147653 w 11341817"/>
                <a:gd name="connsiteY531" fmla="*/ 512845 h 6262453"/>
                <a:gd name="connsiteX532" fmla="*/ 155479 w 11341817"/>
                <a:gd name="connsiteY532" fmla="*/ 519404 h 6262453"/>
                <a:gd name="connsiteX533" fmla="*/ 155479 w 11341817"/>
                <a:gd name="connsiteY533" fmla="*/ 671074 h 6262453"/>
                <a:gd name="connsiteX534" fmla="*/ 1 w 11341817"/>
                <a:gd name="connsiteY534" fmla="*/ 539664 h 6262453"/>
                <a:gd name="connsiteX535" fmla="*/ 6151 w 11341817"/>
                <a:gd name="connsiteY535" fmla="*/ 471434 h 6262453"/>
                <a:gd name="connsiteX536" fmla="*/ 20261 w 11341817"/>
                <a:gd name="connsiteY536" fmla="*/ 412595 h 6262453"/>
                <a:gd name="connsiteX537" fmla="*/ 11186337 w 11341817"/>
                <a:gd name="connsiteY537" fmla="*/ 252855 h 6262453"/>
                <a:gd name="connsiteX538" fmla="*/ 11340696 w 11341817"/>
                <a:gd name="connsiteY538" fmla="*/ 384241 h 6262453"/>
                <a:gd name="connsiteX539" fmla="*/ 11340696 w 11341817"/>
                <a:gd name="connsiteY539" fmla="*/ 535278 h 6262453"/>
                <a:gd name="connsiteX540" fmla="*/ 11261593 w 11341817"/>
                <a:gd name="connsiteY540" fmla="*/ 467621 h 6262453"/>
                <a:gd name="connsiteX541" fmla="*/ 11194454 w 11341817"/>
                <a:gd name="connsiteY541" fmla="*/ 410049 h 6262453"/>
                <a:gd name="connsiteX542" fmla="*/ 11186337 w 11341817"/>
                <a:gd name="connsiteY542" fmla="*/ 403062 h 6262453"/>
                <a:gd name="connsiteX543" fmla="*/ 19515 w 11341817"/>
                <a:gd name="connsiteY543" fmla="*/ 177714 h 6262453"/>
                <a:gd name="connsiteX544" fmla="*/ 116078 w 11341817"/>
                <a:gd name="connsiteY544" fmla="*/ 253589 h 6262453"/>
                <a:gd name="connsiteX545" fmla="*/ 155479 w 11341817"/>
                <a:gd name="connsiteY545" fmla="*/ 286092 h 6262453"/>
                <a:gd name="connsiteX546" fmla="*/ 155479 w 11341817"/>
                <a:gd name="connsiteY546" fmla="*/ 434665 h 6262453"/>
                <a:gd name="connsiteX547" fmla="*/ 152000 w 11341817"/>
                <a:gd name="connsiteY547" fmla="*/ 431510 h 6262453"/>
                <a:gd name="connsiteX548" fmla="*/ 78975 w 11341817"/>
                <a:gd name="connsiteY548" fmla="*/ 369563 h 6262453"/>
                <a:gd name="connsiteX549" fmla="*/ 12300 w 11341817"/>
                <a:gd name="connsiteY549" fmla="*/ 246021 h 6262453"/>
                <a:gd name="connsiteX550" fmla="*/ 19515 w 11341817"/>
                <a:gd name="connsiteY550" fmla="*/ 177714 h 6262453"/>
                <a:gd name="connsiteX551" fmla="*/ 1414118 w 11341817"/>
                <a:gd name="connsiteY551" fmla="*/ 12618 h 6262453"/>
                <a:gd name="connsiteX552" fmla="*/ 1497248 w 11341817"/>
                <a:gd name="connsiteY552" fmla="*/ 12618 h 6262453"/>
                <a:gd name="connsiteX553" fmla="*/ 1610244 w 11341817"/>
                <a:gd name="connsiteY553" fmla="*/ 108274 h 6262453"/>
                <a:gd name="connsiteX554" fmla="*/ 1430547 w 11341817"/>
                <a:gd name="connsiteY554" fmla="*/ 108274 h 6262453"/>
                <a:gd name="connsiteX555" fmla="*/ 1390798 w 11341817"/>
                <a:gd name="connsiteY555" fmla="*/ 73976 h 6262453"/>
                <a:gd name="connsiteX556" fmla="*/ 1328873 w 11341817"/>
                <a:gd name="connsiteY556" fmla="*/ 17258 h 6262453"/>
                <a:gd name="connsiteX557" fmla="*/ 1414118 w 11341817"/>
                <a:gd name="connsiteY557" fmla="*/ 12618 h 6262453"/>
                <a:gd name="connsiteX558" fmla="*/ 1136245 w 11341817"/>
                <a:gd name="connsiteY558" fmla="*/ 12618 h 6262453"/>
                <a:gd name="connsiteX559" fmla="*/ 1218783 w 11341817"/>
                <a:gd name="connsiteY559" fmla="*/ 12618 h 6262453"/>
                <a:gd name="connsiteX560" fmla="*/ 1332534 w 11341817"/>
                <a:gd name="connsiteY560" fmla="*/ 108274 h 6262453"/>
                <a:gd name="connsiteX561" fmla="*/ 1155013 w 11341817"/>
                <a:gd name="connsiteY561" fmla="*/ 108274 h 6262453"/>
                <a:gd name="connsiteX562" fmla="*/ 1116284 w 11341817"/>
                <a:gd name="connsiteY562" fmla="*/ 74633 h 6262453"/>
                <a:gd name="connsiteX563" fmla="*/ 1053706 w 11341817"/>
                <a:gd name="connsiteY563" fmla="*/ 18288 h 6262453"/>
                <a:gd name="connsiteX564" fmla="*/ 1136245 w 11341817"/>
                <a:gd name="connsiteY564" fmla="*/ 12618 h 6262453"/>
                <a:gd name="connsiteX565" fmla="*/ 58103 w 11341817"/>
                <a:gd name="connsiteY565" fmla="*/ 12618 h 6262453"/>
                <a:gd name="connsiteX566" fmla="*/ 186552 w 11341817"/>
                <a:gd name="connsiteY566" fmla="*/ 77250 h 6262453"/>
                <a:gd name="connsiteX567" fmla="*/ 224617 w 11341817"/>
                <a:gd name="connsiteY567" fmla="*/ 108274 h 6262453"/>
                <a:gd name="connsiteX568" fmla="*/ 155479 w 11341817"/>
                <a:gd name="connsiteY568" fmla="*/ 108274 h 6262453"/>
                <a:gd name="connsiteX569" fmla="*/ 155479 w 11341817"/>
                <a:gd name="connsiteY569" fmla="*/ 198541 h 6262453"/>
                <a:gd name="connsiteX570" fmla="*/ 133417 w 11341817"/>
                <a:gd name="connsiteY570" fmla="*/ 179243 h 6262453"/>
                <a:gd name="connsiteX571" fmla="*/ 6634 w 11341817"/>
                <a:gd name="connsiteY571" fmla="*/ 41193 h 6262453"/>
                <a:gd name="connsiteX572" fmla="*/ 58103 w 11341817"/>
                <a:gd name="connsiteY572" fmla="*/ 12618 h 6262453"/>
                <a:gd name="connsiteX573" fmla="*/ 5009671 w 11341817"/>
                <a:gd name="connsiteY573" fmla="*/ 12617 h 6262453"/>
                <a:gd name="connsiteX574" fmla="*/ 5092145 w 11341817"/>
                <a:gd name="connsiteY574" fmla="*/ 12617 h 6262453"/>
                <a:gd name="connsiteX575" fmla="*/ 5205344 w 11341817"/>
                <a:gd name="connsiteY575" fmla="*/ 108274 h 6262453"/>
                <a:gd name="connsiteX576" fmla="*/ 5028635 w 11341817"/>
                <a:gd name="connsiteY576" fmla="*/ 108274 h 6262453"/>
                <a:gd name="connsiteX577" fmla="*/ 5010063 w 11341817"/>
                <a:gd name="connsiteY577" fmla="*/ 92298 h 6262453"/>
                <a:gd name="connsiteX578" fmla="*/ 4927196 w 11341817"/>
                <a:gd name="connsiteY578" fmla="*/ 18186 h 6262453"/>
                <a:gd name="connsiteX579" fmla="*/ 5009671 w 11341817"/>
                <a:gd name="connsiteY579" fmla="*/ 12617 h 6262453"/>
                <a:gd name="connsiteX580" fmla="*/ 3905174 w 11341817"/>
                <a:gd name="connsiteY580" fmla="*/ 12617 h 6262453"/>
                <a:gd name="connsiteX581" fmla="*/ 3988052 w 11341817"/>
                <a:gd name="connsiteY581" fmla="*/ 12617 h 6262453"/>
                <a:gd name="connsiteX582" fmla="*/ 4100941 w 11341817"/>
                <a:gd name="connsiteY582" fmla="*/ 108274 h 6262453"/>
                <a:gd name="connsiteX583" fmla="*/ 3923644 w 11341817"/>
                <a:gd name="connsiteY583" fmla="*/ 108274 h 6262453"/>
                <a:gd name="connsiteX584" fmla="*/ 3904791 w 11341817"/>
                <a:gd name="connsiteY584" fmla="*/ 91948 h 6262453"/>
                <a:gd name="connsiteX585" fmla="*/ 3822297 w 11341817"/>
                <a:gd name="connsiteY585" fmla="*/ 18282 h 6262453"/>
                <a:gd name="connsiteX586" fmla="*/ 3905174 w 11341817"/>
                <a:gd name="connsiteY586" fmla="*/ 12617 h 6262453"/>
                <a:gd name="connsiteX587" fmla="*/ 3625351 w 11341817"/>
                <a:gd name="connsiteY587" fmla="*/ 12617 h 6262453"/>
                <a:gd name="connsiteX588" fmla="*/ 3707796 w 11341817"/>
                <a:gd name="connsiteY588" fmla="*/ 12617 h 6262453"/>
                <a:gd name="connsiteX589" fmla="*/ 3821627 w 11341817"/>
                <a:gd name="connsiteY589" fmla="*/ 108274 h 6262453"/>
                <a:gd name="connsiteX590" fmla="*/ 3644172 w 11341817"/>
                <a:gd name="connsiteY590" fmla="*/ 108274 h 6262453"/>
                <a:gd name="connsiteX591" fmla="*/ 3637103 w 11341817"/>
                <a:gd name="connsiteY591" fmla="*/ 102190 h 6262453"/>
                <a:gd name="connsiteX592" fmla="*/ 3542905 w 11341817"/>
                <a:gd name="connsiteY592" fmla="*/ 18261 h 6262453"/>
                <a:gd name="connsiteX593" fmla="*/ 3625351 w 11341817"/>
                <a:gd name="connsiteY593" fmla="*/ 12617 h 6262453"/>
                <a:gd name="connsiteX594" fmla="*/ 2520015 w 11341817"/>
                <a:gd name="connsiteY594" fmla="*/ 12617 h 6262453"/>
                <a:gd name="connsiteX595" fmla="*/ 2602024 w 11341817"/>
                <a:gd name="connsiteY595" fmla="*/ 12617 h 6262453"/>
                <a:gd name="connsiteX596" fmla="*/ 2715119 w 11341817"/>
                <a:gd name="connsiteY596" fmla="*/ 108274 h 6262453"/>
                <a:gd name="connsiteX597" fmla="*/ 2539305 w 11341817"/>
                <a:gd name="connsiteY597" fmla="*/ 108274 h 6262453"/>
                <a:gd name="connsiteX598" fmla="*/ 2524742 w 11341817"/>
                <a:gd name="connsiteY598" fmla="*/ 95722 h 6262453"/>
                <a:gd name="connsiteX599" fmla="*/ 2438005 w 11341817"/>
                <a:gd name="connsiteY599" fmla="*/ 18150 h 6262453"/>
                <a:gd name="connsiteX600" fmla="*/ 2520015 w 11341817"/>
                <a:gd name="connsiteY600" fmla="*/ 12617 h 6262453"/>
                <a:gd name="connsiteX601" fmla="*/ 2242791 w 11341817"/>
                <a:gd name="connsiteY601" fmla="*/ 12617 h 6262453"/>
                <a:gd name="connsiteX602" fmla="*/ 2367262 w 11341817"/>
                <a:gd name="connsiteY602" fmla="*/ 47542 h 6262453"/>
                <a:gd name="connsiteX603" fmla="*/ 2416044 w 11341817"/>
                <a:gd name="connsiteY603" fmla="*/ 89353 h 6262453"/>
                <a:gd name="connsiteX604" fmla="*/ 2438356 w 11341817"/>
                <a:gd name="connsiteY604" fmla="*/ 108274 h 6262453"/>
                <a:gd name="connsiteX605" fmla="*/ 2260108 w 11341817"/>
                <a:gd name="connsiteY605" fmla="*/ 108274 h 6262453"/>
                <a:gd name="connsiteX606" fmla="*/ 2213245 w 11341817"/>
                <a:gd name="connsiteY606" fmla="*/ 67927 h 6262453"/>
                <a:gd name="connsiteX607" fmla="*/ 2158606 w 11341817"/>
                <a:gd name="connsiteY607" fmla="*/ 18100 h 6262453"/>
                <a:gd name="connsiteX608" fmla="*/ 2242791 w 11341817"/>
                <a:gd name="connsiteY608" fmla="*/ 12617 h 6262453"/>
                <a:gd name="connsiteX609" fmla="*/ 7777842 w 11341817"/>
                <a:gd name="connsiteY609" fmla="*/ 12616 h 6262453"/>
                <a:gd name="connsiteX610" fmla="*/ 7861387 w 11341817"/>
                <a:gd name="connsiteY610" fmla="*/ 12616 h 6262453"/>
                <a:gd name="connsiteX611" fmla="*/ 7974055 w 11341817"/>
                <a:gd name="connsiteY611" fmla="*/ 108274 h 6262453"/>
                <a:gd name="connsiteX612" fmla="*/ 7795874 w 11341817"/>
                <a:gd name="connsiteY612" fmla="*/ 108274 h 6262453"/>
                <a:gd name="connsiteX613" fmla="*/ 7767435 w 11341817"/>
                <a:gd name="connsiteY613" fmla="*/ 83673 h 6262453"/>
                <a:gd name="connsiteX614" fmla="*/ 7701956 w 11341817"/>
                <a:gd name="connsiteY614" fmla="*/ 25009 h 6262453"/>
                <a:gd name="connsiteX615" fmla="*/ 7777842 w 11341817"/>
                <a:gd name="connsiteY615" fmla="*/ 12616 h 6262453"/>
                <a:gd name="connsiteX616" fmla="*/ 7498093 w 11341817"/>
                <a:gd name="connsiteY616" fmla="*/ 12616 h 6262453"/>
                <a:gd name="connsiteX617" fmla="*/ 7581291 w 11341817"/>
                <a:gd name="connsiteY617" fmla="*/ 12616 h 6262453"/>
                <a:gd name="connsiteX618" fmla="*/ 7695783 w 11341817"/>
                <a:gd name="connsiteY618" fmla="*/ 108274 h 6262453"/>
                <a:gd name="connsiteX619" fmla="*/ 7517019 w 11341817"/>
                <a:gd name="connsiteY619" fmla="*/ 108274 h 6262453"/>
                <a:gd name="connsiteX620" fmla="*/ 7492861 w 11341817"/>
                <a:gd name="connsiteY620" fmla="*/ 87569 h 6262453"/>
                <a:gd name="connsiteX621" fmla="*/ 7421983 w 11341817"/>
                <a:gd name="connsiteY621" fmla="*/ 24082 h 6262453"/>
                <a:gd name="connsiteX622" fmla="*/ 7498093 w 11341817"/>
                <a:gd name="connsiteY622" fmla="*/ 12616 h 6262453"/>
                <a:gd name="connsiteX623" fmla="*/ 6670998 w 11341817"/>
                <a:gd name="connsiteY623" fmla="*/ 12616 h 6262453"/>
                <a:gd name="connsiteX624" fmla="*/ 6854489 w 11341817"/>
                <a:gd name="connsiteY624" fmla="*/ 96644 h 6262453"/>
                <a:gd name="connsiteX625" fmla="*/ 6868226 w 11341817"/>
                <a:gd name="connsiteY625" fmla="*/ 108274 h 6262453"/>
                <a:gd name="connsiteX626" fmla="*/ 6687702 w 11341817"/>
                <a:gd name="connsiteY626" fmla="*/ 108274 h 6262453"/>
                <a:gd name="connsiteX627" fmla="*/ 6645488 w 11341817"/>
                <a:gd name="connsiteY627" fmla="*/ 73196 h 6262453"/>
                <a:gd name="connsiteX628" fmla="*/ 6585163 w 11341817"/>
                <a:gd name="connsiteY628" fmla="*/ 15791 h 6262453"/>
                <a:gd name="connsiteX629" fmla="*/ 6670998 w 11341817"/>
                <a:gd name="connsiteY629" fmla="*/ 12616 h 6262453"/>
                <a:gd name="connsiteX630" fmla="*/ 6391431 w 11341817"/>
                <a:gd name="connsiteY630" fmla="*/ 12616 h 6262453"/>
                <a:gd name="connsiteX631" fmla="*/ 6477139 w 11341817"/>
                <a:gd name="connsiteY631" fmla="*/ 12616 h 6262453"/>
                <a:gd name="connsiteX632" fmla="*/ 6590619 w 11341817"/>
                <a:gd name="connsiteY632" fmla="*/ 108274 h 6262453"/>
                <a:gd name="connsiteX633" fmla="*/ 6412676 w 11341817"/>
                <a:gd name="connsiteY633" fmla="*/ 108274 h 6262453"/>
                <a:gd name="connsiteX634" fmla="*/ 6406912 w 11341817"/>
                <a:gd name="connsiteY634" fmla="*/ 103310 h 6262453"/>
                <a:gd name="connsiteX635" fmla="*/ 6330835 w 11341817"/>
                <a:gd name="connsiteY635" fmla="*/ 36951 h 6262453"/>
                <a:gd name="connsiteX636" fmla="*/ 6391431 w 11341817"/>
                <a:gd name="connsiteY636" fmla="*/ 12616 h 6262453"/>
                <a:gd name="connsiteX637" fmla="*/ 6116282 w 11341817"/>
                <a:gd name="connsiteY637" fmla="*/ 12616 h 6262453"/>
                <a:gd name="connsiteX638" fmla="*/ 6240401 w 11341817"/>
                <a:gd name="connsiteY638" fmla="*/ 47541 h 6262453"/>
                <a:gd name="connsiteX639" fmla="*/ 6286826 w 11341817"/>
                <a:gd name="connsiteY639" fmla="*/ 87130 h 6262453"/>
                <a:gd name="connsiteX640" fmla="*/ 6312280 w 11341817"/>
                <a:gd name="connsiteY640" fmla="*/ 108274 h 6262453"/>
                <a:gd name="connsiteX641" fmla="*/ 6132878 w 11341817"/>
                <a:gd name="connsiteY641" fmla="*/ 108274 h 6262453"/>
                <a:gd name="connsiteX642" fmla="*/ 6081527 w 11341817"/>
                <a:gd name="connsiteY642" fmla="*/ 63847 h 6262453"/>
                <a:gd name="connsiteX643" fmla="*/ 6032096 w 11341817"/>
                <a:gd name="connsiteY643" fmla="*/ 18230 h 6262453"/>
                <a:gd name="connsiteX644" fmla="*/ 6116282 w 11341817"/>
                <a:gd name="connsiteY644" fmla="*/ 12616 h 6262453"/>
                <a:gd name="connsiteX645" fmla="*/ 5286281 w 11341817"/>
                <a:gd name="connsiteY645" fmla="*/ 12616 h 6262453"/>
                <a:gd name="connsiteX646" fmla="*/ 5451961 w 11341817"/>
                <a:gd name="connsiteY646" fmla="*/ 83565 h 6262453"/>
                <a:gd name="connsiteX647" fmla="*/ 5482096 w 11341817"/>
                <a:gd name="connsiteY647" fmla="*/ 108274 h 6262453"/>
                <a:gd name="connsiteX648" fmla="*/ 5308804 w 11341817"/>
                <a:gd name="connsiteY648" fmla="*/ 108274 h 6262453"/>
                <a:gd name="connsiteX649" fmla="*/ 5267668 w 11341817"/>
                <a:gd name="connsiteY649" fmla="*/ 72566 h 6262453"/>
                <a:gd name="connsiteX650" fmla="*/ 5206596 w 11341817"/>
                <a:gd name="connsiteY650" fmla="*/ 18062 h 6262453"/>
                <a:gd name="connsiteX651" fmla="*/ 5286281 w 11341817"/>
                <a:gd name="connsiteY651" fmla="*/ 12616 h 6262453"/>
                <a:gd name="connsiteX652" fmla="*/ 11099270 w 11341817"/>
                <a:gd name="connsiteY652" fmla="*/ 12615 h 6262453"/>
                <a:gd name="connsiteX653" fmla="*/ 11252931 w 11341817"/>
                <a:gd name="connsiteY653" fmla="*/ 72939 h 6262453"/>
                <a:gd name="connsiteX654" fmla="*/ 11328402 w 11341817"/>
                <a:gd name="connsiteY654" fmla="*/ 133264 h 6262453"/>
                <a:gd name="connsiteX655" fmla="*/ 11321646 w 11341817"/>
                <a:gd name="connsiteY655" fmla="*/ 283459 h 6262453"/>
                <a:gd name="connsiteX656" fmla="*/ 11186337 w 11341817"/>
                <a:gd name="connsiteY656" fmla="*/ 167353 h 6262453"/>
                <a:gd name="connsiteX657" fmla="*/ 11186337 w 11341817"/>
                <a:gd name="connsiteY657" fmla="*/ 108274 h 6262453"/>
                <a:gd name="connsiteX658" fmla="*/ 11118003 w 11341817"/>
                <a:gd name="connsiteY658" fmla="*/ 108274 h 6262453"/>
                <a:gd name="connsiteX659" fmla="*/ 11110239 w 11341817"/>
                <a:gd name="connsiteY659" fmla="*/ 101545 h 6262453"/>
                <a:gd name="connsiteX660" fmla="*/ 11018963 w 11341817"/>
                <a:gd name="connsiteY660" fmla="*/ 17267 h 6262453"/>
                <a:gd name="connsiteX661" fmla="*/ 11099270 w 11341817"/>
                <a:gd name="connsiteY661" fmla="*/ 12615 h 6262453"/>
                <a:gd name="connsiteX662" fmla="*/ 10544498 w 11341817"/>
                <a:gd name="connsiteY662" fmla="*/ 12615 h 6262453"/>
                <a:gd name="connsiteX663" fmla="*/ 10695899 w 11341817"/>
                <a:gd name="connsiteY663" fmla="*/ 70703 h 6262453"/>
                <a:gd name="connsiteX664" fmla="*/ 10741488 w 11341817"/>
                <a:gd name="connsiteY664" fmla="*/ 108274 h 6262453"/>
                <a:gd name="connsiteX665" fmla="*/ 10560826 w 11341817"/>
                <a:gd name="connsiteY665" fmla="*/ 108274 h 6262453"/>
                <a:gd name="connsiteX666" fmla="*/ 10528324 w 11341817"/>
                <a:gd name="connsiteY666" fmla="*/ 80865 h 6262453"/>
                <a:gd name="connsiteX667" fmla="*/ 10458696 w 11341817"/>
                <a:gd name="connsiteY667" fmla="*/ 15790 h 6262453"/>
                <a:gd name="connsiteX668" fmla="*/ 10544498 w 11341817"/>
                <a:gd name="connsiteY668" fmla="*/ 12615 h 6262453"/>
                <a:gd name="connsiteX669" fmla="*/ 10267535 w 11341817"/>
                <a:gd name="connsiteY669" fmla="*/ 12615 h 6262453"/>
                <a:gd name="connsiteX670" fmla="*/ 10350074 w 11341817"/>
                <a:gd name="connsiteY670" fmla="*/ 12615 h 6262453"/>
                <a:gd name="connsiteX671" fmla="*/ 10463850 w 11341817"/>
                <a:gd name="connsiteY671" fmla="*/ 108274 h 6262453"/>
                <a:gd name="connsiteX672" fmla="*/ 10286244 w 11341817"/>
                <a:gd name="connsiteY672" fmla="*/ 108274 h 6262453"/>
                <a:gd name="connsiteX673" fmla="*/ 10280832 w 11341817"/>
                <a:gd name="connsiteY673" fmla="*/ 103617 h 6262453"/>
                <a:gd name="connsiteX674" fmla="*/ 10184996 w 11341817"/>
                <a:gd name="connsiteY674" fmla="*/ 18276 h 6262453"/>
                <a:gd name="connsiteX675" fmla="*/ 10267535 w 11341817"/>
                <a:gd name="connsiteY675" fmla="*/ 12615 h 6262453"/>
                <a:gd name="connsiteX676" fmla="*/ 9989191 w 11341817"/>
                <a:gd name="connsiteY676" fmla="*/ 12615 h 6262453"/>
                <a:gd name="connsiteX677" fmla="*/ 10072787 w 11341817"/>
                <a:gd name="connsiteY677" fmla="*/ 12615 h 6262453"/>
                <a:gd name="connsiteX678" fmla="*/ 10185801 w 11341817"/>
                <a:gd name="connsiteY678" fmla="*/ 108274 h 6262453"/>
                <a:gd name="connsiteX679" fmla="*/ 10006320 w 11341817"/>
                <a:gd name="connsiteY679" fmla="*/ 108274 h 6262453"/>
                <a:gd name="connsiteX680" fmla="*/ 10004648 w 11341817"/>
                <a:gd name="connsiteY680" fmla="*/ 106861 h 6262453"/>
                <a:gd name="connsiteX681" fmla="*/ 9905596 w 11341817"/>
                <a:gd name="connsiteY681" fmla="*/ 18467 h 6262453"/>
                <a:gd name="connsiteX682" fmla="*/ 9989191 w 11341817"/>
                <a:gd name="connsiteY682" fmla="*/ 12615 h 6262453"/>
                <a:gd name="connsiteX683" fmla="*/ 9160317 w 11341817"/>
                <a:gd name="connsiteY683" fmla="*/ 12615 h 6262453"/>
                <a:gd name="connsiteX684" fmla="*/ 9336398 w 11341817"/>
                <a:gd name="connsiteY684" fmla="*/ 91990 h 6262453"/>
                <a:gd name="connsiteX685" fmla="*/ 9355976 w 11341817"/>
                <a:gd name="connsiteY685" fmla="*/ 108274 h 6262453"/>
                <a:gd name="connsiteX686" fmla="*/ 9181627 w 11341817"/>
                <a:gd name="connsiteY686" fmla="*/ 108274 h 6262453"/>
                <a:gd name="connsiteX687" fmla="*/ 9155280 w 11341817"/>
                <a:gd name="connsiteY687" fmla="*/ 85420 h 6262453"/>
                <a:gd name="connsiteX688" fmla="*/ 9080096 w 11341817"/>
                <a:gd name="connsiteY688" fmla="*/ 18017 h 6262453"/>
                <a:gd name="connsiteX689" fmla="*/ 9160317 w 11341817"/>
                <a:gd name="connsiteY689" fmla="*/ 12615 h 6262453"/>
                <a:gd name="connsiteX690" fmla="*/ 8883235 w 11341817"/>
                <a:gd name="connsiteY690" fmla="*/ 12615 h 6262453"/>
                <a:gd name="connsiteX691" fmla="*/ 8965774 w 11341817"/>
                <a:gd name="connsiteY691" fmla="*/ 12615 h 6262453"/>
                <a:gd name="connsiteX692" fmla="*/ 9079442 w 11341817"/>
                <a:gd name="connsiteY692" fmla="*/ 108274 h 6262453"/>
                <a:gd name="connsiteX693" fmla="*/ 8901859 w 11341817"/>
                <a:gd name="connsiteY693" fmla="*/ 108274 h 6262453"/>
                <a:gd name="connsiteX694" fmla="*/ 8887773 w 11341817"/>
                <a:gd name="connsiteY694" fmla="*/ 96141 h 6262453"/>
                <a:gd name="connsiteX695" fmla="*/ 8800696 w 11341817"/>
                <a:gd name="connsiteY695" fmla="*/ 18265 h 6262453"/>
                <a:gd name="connsiteX696" fmla="*/ 8883235 w 11341817"/>
                <a:gd name="connsiteY696" fmla="*/ 12615 h 6262453"/>
                <a:gd name="connsiteX697" fmla="*/ 8052204 w 11341817"/>
                <a:gd name="connsiteY697" fmla="*/ 12615 h 6262453"/>
                <a:gd name="connsiteX698" fmla="*/ 8226589 w 11341817"/>
                <a:gd name="connsiteY698" fmla="*/ 87665 h 6262453"/>
                <a:gd name="connsiteX699" fmla="*/ 8250888 w 11341817"/>
                <a:gd name="connsiteY699" fmla="*/ 108274 h 6262453"/>
                <a:gd name="connsiteX700" fmla="*/ 8071772 w 11341817"/>
                <a:gd name="connsiteY700" fmla="*/ 108274 h 6262453"/>
                <a:gd name="connsiteX701" fmla="*/ 8031023 w 11341817"/>
                <a:gd name="connsiteY701" fmla="*/ 73067 h 6262453"/>
                <a:gd name="connsiteX702" fmla="*/ 7970963 w 11341817"/>
                <a:gd name="connsiteY702" fmla="*/ 17676 h 6262453"/>
                <a:gd name="connsiteX703" fmla="*/ 8052204 w 11341817"/>
                <a:gd name="connsiteY703" fmla="*/ 12615 h 6262453"/>
                <a:gd name="connsiteX704" fmla="*/ 11320588 w 11341817"/>
                <a:gd name="connsiteY704" fmla="*/ 12614 h 6262453"/>
                <a:gd name="connsiteX705" fmla="*/ 11340696 w 11341817"/>
                <a:gd name="connsiteY705" fmla="*/ 32722 h 6262453"/>
                <a:gd name="connsiteX706" fmla="*/ 11305507 w 11341817"/>
                <a:gd name="connsiteY706" fmla="*/ 27695 h 6262453"/>
                <a:gd name="connsiteX707" fmla="*/ 11320588 w 11341817"/>
                <a:gd name="connsiteY707" fmla="*/ 12614 h 6262453"/>
                <a:gd name="connsiteX708" fmla="*/ 2824262 w 11341817"/>
                <a:gd name="connsiteY708" fmla="*/ 10300 h 6262453"/>
                <a:gd name="connsiteX709" fmla="*/ 2960044 w 11341817"/>
                <a:gd name="connsiteY709" fmla="*/ 84255 h 6262453"/>
                <a:gd name="connsiteX710" fmla="*/ 2990084 w 11341817"/>
                <a:gd name="connsiteY710" fmla="*/ 108274 h 6262453"/>
                <a:gd name="connsiteX711" fmla="*/ 2815911 w 11341817"/>
                <a:gd name="connsiteY711" fmla="*/ 108274 h 6262453"/>
                <a:gd name="connsiteX712" fmla="*/ 2796764 w 11341817"/>
                <a:gd name="connsiteY712" fmla="*/ 92057 h 6262453"/>
                <a:gd name="connsiteX713" fmla="*/ 2752184 w 11341817"/>
                <a:gd name="connsiteY713" fmla="*/ 54712 h 6262453"/>
                <a:gd name="connsiteX714" fmla="*/ 2717404 w 11341817"/>
                <a:gd name="connsiteY714" fmla="*/ 19787 h 6262453"/>
                <a:gd name="connsiteX715" fmla="*/ 2795366 w 11341817"/>
                <a:gd name="connsiteY715" fmla="*/ 12617 h 6262453"/>
                <a:gd name="connsiteX716" fmla="*/ 2824262 w 11341817"/>
                <a:gd name="connsiteY716" fmla="*/ 10300 h 6262453"/>
                <a:gd name="connsiteX717" fmla="*/ 4178479 w 11341817"/>
                <a:gd name="connsiteY717" fmla="*/ 6377 h 6262453"/>
                <a:gd name="connsiteX718" fmla="*/ 4267798 w 11341817"/>
                <a:gd name="connsiteY718" fmla="*/ 16196 h 6262453"/>
                <a:gd name="connsiteX719" fmla="*/ 4354117 w 11341817"/>
                <a:gd name="connsiteY719" fmla="*/ 87814 h 6262453"/>
                <a:gd name="connsiteX720" fmla="*/ 4378282 w 11341817"/>
                <a:gd name="connsiteY720" fmla="*/ 108274 h 6262453"/>
                <a:gd name="connsiteX721" fmla="*/ 4197382 w 11341817"/>
                <a:gd name="connsiteY721" fmla="*/ 108274 h 6262453"/>
                <a:gd name="connsiteX722" fmla="*/ 4160060 w 11341817"/>
                <a:gd name="connsiteY722" fmla="*/ 75828 h 6262453"/>
                <a:gd name="connsiteX723" fmla="*/ 4097464 w 11341817"/>
                <a:gd name="connsiteY723" fmla="*/ 17047 h 6262453"/>
                <a:gd name="connsiteX724" fmla="*/ 4178479 w 11341817"/>
                <a:gd name="connsiteY724" fmla="*/ 6377 h 6262453"/>
                <a:gd name="connsiteX725" fmla="*/ 5876788 w 11341817"/>
                <a:gd name="connsiteY725" fmla="*/ 4704 h 6262453"/>
                <a:gd name="connsiteX726" fmla="*/ 5944399 w 11341817"/>
                <a:gd name="connsiteY726" fmla="*/ 28948 h 6262453"/>
                <a:gd name="connsiteX727" fmla="*/ 5978645 w 11341817"/>
                <a:gd name="connsiteY727" fmla="*/ 58033 h 6262453"/>
                <a:gd name="connsiteX728" fmla="*/ 6037897 w 11341817"/>
                <a:gd name="connsiteY728" fmla="*/ 108274 h 6262453"/>
                <a:gd name="connsiteX729" fmla="*/ 5862315 w 11341817"/>
                <a:gd name="connsiteY729" fmla="*/ 108274 h 6262453"/>
                <a:gd name="connsiteX730" fmla="*/ 5839669 w 11341817"/>
                <a:gd name="connsiteY730" fmla="*/ 88575 h 6262453"/>
                <a:gd name="connsiteX731" fmla="*/ 5761163 w 11341817"/>
                <a:gd name="connsiteY731" fmla="*/ 17558 h 6262453"/>
                <a:gd name="connsiteX732" fmla="*/ 5837363 w 11341817"/>
                <a:gd name="connsiteY732" fmla="*/ 6723 h 6262453"/>
                <a:gd name="connsiteX733" fmla="*/ 5876788 w 11341817"/>
                <a:gd name="connsiteY733" fmla="*/ 4704 h 6262453"/>
                <a:gd name="connsiteX734" fmla="*/ 4806547 w 11341817"/>
                <a:gd name="connsiteY734" fmla="*/ 1194 h 6262453"/>
                <a:gd name="connsiteX735" fmla="*/ 4931931 w 11341817"/>
                <a:gd name="connsiteY735" fmla="*/ 108274 h 6262453"/>
                <a:gd name="connsiteX736" fmla="*/ 4749785 w 11341817"/>
                <a:gd name="connsiteY736" fmla="*/ 108274 h 6262453"/>
                <a:gd name="connsiteX737" fmla="*/ 4716790 w 11341817"/>
                <a:gd name="connsiteY737" fmla="*/ 80154 h 6262453"/>
                <a:gd name="connsiteX738" fmla="*/ 4647797 w 11341817"/>
                <a:gd name="connsiteY738" fmla="*/ 17112 h 6262453"/>
                <a:gd name="connsiteX739" fmla="*/ 4727172 w 11341817"/>
                <a:gd name="connsiteY739" fmla="*/ 6906 h 6262453"/>
                <a:gd name="connsiteX740" fmla="*/ 755256 w 11341817"/>
                <a:gd name="connsiteY740" fmla="*/ 1001 h 6262453"/>
                <a:gd name="connsiteX741" fmla="*/ 941496 w 11341817"/>
                <a:gd name="connsiteY741" fmla="*/ 12618 h 6262453"/>
                <a:gd name="connsiteX742" fmla="*/ 1055390 w 11341817"/>
                <a:gd name="connsiteY742" fmla="*/ 108274 h 6262453"/>
                <a:gd name="connsiteX743" fmla="*/ 877426 w 11341817"/>
                <a:gd name="connsiteY743" fmla="*/ 108274 h 6262453"/>
                <a:gd name="connsiteX744" fmla="*/ 846112 w 11341817"/>
                <a:gd name="connsiteY744" fmla="*/ 81310 h 6262453"/>
                <a:gd name="connsiteX745" fmla="*/ 812406 w 11341817"/>
                <a:gd name="connsiteY745" fmla="*/ 51844 h 6262453"/>
                <a:gd name="connsiteX746" fmla="*/ 5632047 w 11341817"/>
                <a:gd name="connsiteY746" fmla="*/ 589 h 6262453"/>
                <a:gd name="connsiteX747" fmla="*/ 5759675 w 11341817"/>
                <a:gd name="connsiteY747" fmla="*/ 108274 h 6262453"/>
                <a:gd name="connsiteX748" fmla="*/ 5582639 w 11341817"/>
                <a:gd name="connsiteY748" fmla="*/ 108274 h 6262453"/>
                <a:gd name="connsiteX749" fmla="*/ 5547303 w 11341817"/>
                <a:gd name="connsiteY749" fmla="*/ 78222 h 6262453"/>
                <a:gd name="connsiteX750" fmla="*/ 5481764 w 11341817"/>
                <a:gd name="connsiteY750" fmla="*/ 17191 h 6262453"/>
                <a:gd name="connsiteX751" fmla="*/ 5557965 w 11341817"/>
                <a:gd name="connsiteY751" fmla="*/ 6602 h 6262453"/>
                <a:gd name="connsiteX752" fmla="*/ 9505546 w 11341817"/>
                <a:gd name="connsiteY752" fmla="*/ 515 h 6262453"/>
                <a:gd name="connsiteX753" fmla="*/ 9613496 w 11341817"/>
                <a:gd name="connsiteY753" fmla="*/ 91195 h 6262453"/>
                <a:gd name="connsiteX754" fmla="*/ 9633797 w 11341817"/>
                <a:gd name="connsiteY754" fmla="*/ 108274 h 6262453"/>
                <a:gd name="connsiteX755" fmla="*/ 9455009 w 11341817"/>
                <a:gd name="connsiteY755" fmla="*/ 108274 h 6262453"/>
                <a:gd name="connsiteX756" fmla="*/ 9437361 w 11341817"/>
                <a:gd name="connsiteY756" fmla="*/ 92989 h 6262453"/>
                <a:gd name="connsiteX757" fmla="*/ 9355263 w 11341817"/>
                <a:gd name="connsiteY757" fmla="*/ 17058 h 6262453"/>
                <a:gd name="connsiteX758" fmla="*/ 9431463 w 11341817"/>
                <a:gd name="connsiteY758" fmla="*/ 6565 h 6262453"/>
                <a:gd name="connsiteX759" fmla="*/ 7295746 w 11341817"/>
                <a:gd name="connsiteY759" fmla="*/ 502 h 6262453"/>
                <a:gd name="connsiteX760" fmla="*/ 7422422 w 11341817"/>
                <a:gd name="connsiteY760" fmla="*/ 108274 h 6262453"/>
                <a:gd name="connsiteX761" fmla="*/ 7242486 w 11341817"/>
                <a:gd name="connsiteY761" fmla="*/ 108274 h 6262453"/>
                <a:gd name="connsiteX762" fmla="*/ 7199332 w 11341817"/>
                <a:gd name="connsiteY762" fmla="*/ 71162 h 6262453"/>
                <a:gd name="connsiteX763" fmla="*/ 7156046 w 11341817"/>
                <a:gd name="connsiteY763" fmla="*/ 33758 h 6262453"/>
                <a:gd name="connsiteX764" fmla="*/ 7117946 w 11341817"/>
                <a:gd name="connsiteY764" fmla="*/ 719 h 6262453"/>
                <a:gd name="connsiteX765" fmla="*/ 10889846 w 11341817"/>
                <a:gd name="connsiteY765" fmla="*/ 490 h 6262453"/>
                <a:gd name="connsiteX766" fmla="*/ 11016476 w 11341817"/>
                <a:gd name="connsiteY766" fmla="*/ 108274 h 6262453"/>
                <a:gd name="connsiteX767" fmla="*/ 10839716 w 11341817"/>
                <a:gd name="connsiteY767" fmla="*/ 108274 h 6262453"/>
                <a:gd name="connsiteX768" fmla="*/ 10792162 w 11341817"/>
                <a:gd name="connsiteY768" fmla="*/ 66976 h 6262453"/>
                <a:gd name="connsiteX769" fmla="*/ 10739563 w 11341817"/>
                <a:gd name="connsiteY769" fmla="*/ 17754 h 6262453"/>
                <a:gd name="connsiteX770" fmla="*/ 10815763 w 11341817"/>
                <a:gd name="connsiteY770" fmla="*/ 6552 h 6262453"/>
                <a:gd name="connsiteX771" fmla="*/ 374256 w 11341817"/>
                <a:gd name="connsiteY771" fmla="*/ 442 h 6262453"/>
                <a:gd name="connsiteX772" fmla="*/ 502034 w 11341817"/>
                <a:gd name="connsiteY772" fmla="*/ 108274 h 6262453"/>
                <a:gd name="connsiteX773" fmla="*/ 322740 w 11341817"/>
                <a:gd name="connsiteY773" fmla="*/ 108274 h 6262453"/>
                <a:gd name="connsiteX774" fmla="*/ 276676 w 11341817"/>
                <a:gd name="connsiteY774" fmla="*/ 68042 h 6262453"/>
                <a:gd name="connsiteX775" fmla="*/ 229439 w 11341817"/>
                <a:gd name="connsiteY775" fmla="*/ 22143 h 6262453"/>
                <a:gd name="connsiteX776" fmla="*/ 301631 w 11341817"/>
                <a:gd name="connsiteY776" fmla="*/ 6530 h 6262453"/>
                <a:gd name="connsiteX777" fmla="*/ 3244455 w 11341817"/>
                <a:gd name="connsiteY777" fmla="*/ 277 h 6262453"/>
                <a:gd name="connsiteX778" fmla="*/ 3422255 w 11341817"/>
                <a:gd name="connsiteY778" fmla="*/ 503 h 6262453"/>
                <a:gd name="connsiteX779" fmla="*/ 3548871 w 11341817"/>
                <a:gd name="connsiteY779" fmla="*/ 108274 h 6262453"/>
                <a:gd name="connsiteX780" fmla="*/ 3369471 w 11341817"/>
                <a:gd name="connsiteY780" fmla="*/ 108274 h 6262453"/>
                <a:gd name="connsiteX781" fmla="*/ 3339403 w 11341817"/>
                <a:gd name="connsiteY781" fmla="*/ 82430 h 6262453"/>
                <a:gd name="connsiteX782" fmla="*/ 3307955 w 11341817"/>
                <a:gd name="connsiteY782" fmla="*/ 55286 h 6262453"/>
                <a:gd name="connsiteX783" fmla="*/ 8502246 w 11341817"/>
                <a:gd name="connsiteY783" fmla="*/ 275 h 6262453"/>
                <a:gd name="connsiteX784" fmla="*/ 8687086 w 11341817"/>
                <a:gd name="connsiteY784" fmla="*/ 12615 h 6262453"/>
                <a:gd name="connsiteX785" fmla="*/ 8801753 w 11341817"/>
                <a:gd name="connsiteY785" fmla="*/ 108274 h 6262453"/>
                <a:gd name="connsiteX786" fmla="*/ 8627327 w 11341817"/>
                <a:gd name="connsiteY786" fmla="*/ 108274 h 6262453"/>
                <a:gd name="connsiteX787" fmla="*/ 8621058 w 11341817"/>
                <a:gd name="connsiteY787" fmla="*/ 102911 h 6262453"/>
                <a:gd name="connsiteX788" fmla="*/ 8565746 w 11341817"/>
                <a:gd name="connsiteY788" fmla="*/ 55425 h 6262453"/>
                <a:gd name="connsiteX789" fmla="*/ 2037955 w 11341817"/>
                <a:gd name="connsiteY789" fmla="*/ 262 h 6262453"/>
                <a:gd name="connsiteX790" fmla="*/ 2164609 w 11341817"/>
                <a:gd name="connsiteY790" fmla="*/ 108274 h 6262453"/>
                <a:gd name="connsiteX791" fmla="*/ 1983994 w 11341817"/>
                <a:gd name="connsiteY791" fmla="*/ 108274 h 6262453"/>
                <a:gd name="connsiteX792" fmla="*/ 1967835 w 11341817"/>
                <a:gd name="connsiteY792" fmla="*/ 94499 h 6262453"/>
                <a:gd name="connsiteX793" fmla="*/ 1892258 w 11341817"/>
                <a:gd name="connsiteY793" fmla="*/ 29677 h 6262453"/>
                <a:gd name="connsiteX794" fmla="*/ 1955760 w 11341817"/>
                <a:gd name="connsiteY794" fmla="*/ 6439 h 6262453"/>
                <a:gd name="connsiteX795" fmla="*/ 3142855 w 11341817"/>
                <a:gd name="connsiteY795" fmla="*/ 191 h 6262453"/>
                <a:gd name="connsiteX796" fmla="*/ 3270139 w 11341817"/>
                <a:gd name="connsiteY796" fmla="*/ 108274 h 6262453"/>
                <a:gd name="connsiteX797" fmla="*/ 3093452 w 11341817"/>
                <a:gd name="connsiteY797" fmla="*/ 108274 h 6262453"/>
                <a:gd name="connsiteX798" fmla="*/ 3042137 w 11341817"/>
                <a:gd name="connsiteY798" fmla="*/ 63591 h 6262453"/>
                <a:gd name="connsiteX799" fmla="*/ 2992572 w 11341817"/>
                <a:gd name="connsiteY799" fmla="*/ 17585 h 6262453"/>
                <a:gd name="connsiteX800" fmla="*/ 3068772 w 11341817"/>
                <a:gd name="connsiteY800" fmla="*/ 6404 h 6262453"/>
                <a:gd name="connsiteX801" fmla="*/ 1758560 w 11341817"/>
                <a:gd name="connsiteY801" fmla="*/ 172 h 6262453"/>
                <a:gd name="connsiteX802" fmla="*/ 1860157 w 11341817"/>
                <a:gd name="connsiteY802" fmla="*/ 85363 h 6262453"/>
                <a:gd name="connsiteX803" fmla="*/ 1887377 w 11341817"/>
                <a:gd name="connsiteY803" fmla="*/ 108274 h 6262453"/>
                <a:gd name="connsiteX804" fmla="*/ 1708927 w 11341817"/>
                <a:gd name="connsiteY804" fmla="*/ 108274 h 6262453"/>
                <a:gd name="connsiteX805" fmla="*/ 1687351 w 11341817"/>
                <a:gd name="connsiteY805" fmla="*/ 89572 h 6262453"/>
                <a:gd name="connsiteX806" fmla="*/ 1608273 w 11341817"/>
                <a:gd name="connsiteY806" fmla="*/ 17578 h 6262453"/>
                <a:gd name="connsiteX807" fmla="*/ 1684474 w 11341817"/>
                <a:gd name="connsiteY807" fmla="*/ 6395 h 6262453"/>
                <a:gd name="connsiteX808" fmla="*/ 653656 w 11341817"/>
                <a:gd name="connsiteY808" fmla="*/ 42 h 6262453"/>
                <a:gd name="connsiteX809" fmla="*/ 774306 w 11341817"/>
                <a:gd name="connsiteY809" fmla="*/ 103478 h 6262453"/>
                <a:gd name="connsiteX810" fmla="*/ 779923 w 11341817"/>
                <a:gd name="connsiteY810" fmla="*/ 108274 h 6262453"/>
                <a:gd name="connsiteX811" fmla="*/ 605181 w 11341817"/>
                <a:gd name="connsiteY811" fmla="*/ 108274 h 6262453"/>
                <a:gd name="connsiteX812" fmla="*/ 591701 w 11341817"/>
                <a:gd name="connsiteY812" fmla="*/ 96559 h 6262453"/>
                <a:gd name="connsiteX813" fmla="*/ 503373 w 11341817"/>
                <a:gd name="connsiteY813" fmla="*/ 17452 h 6262453"/>
                <a:gd name="connsiteX814" fmla="*/ 579573 w 11341817"/>
                <a:gd name="connsiteY814" fmla="*/ 6330 h 6262453"/>
                <a:gd name="connsiteX815" fmla="*/ 7016346 w 11341817"/>
                <a:gd name="connsiteY815" fmla="*/ 40 h 6262453"/>
                <a:gd name="connsiteX816" fmla="*/ 7131967 w 11341817"/>
                <a:gd name="connsiteY816" fmla="*/ 98403 h 6262453"/>
                <a:gd name="connsiteX817" fmla="*/ 7143587 w 11341817"/>
                <a:gd name="connsiteY817" fmla="*/ 108274 h 6262453"/>
                <a:gd name="connsiteX818" fmla="*/ 6967434 w 11341817"/>
                <a:gd name="connsiteY818" fmla="*/ 108274 h 6262453"/>
                <a:gd name="connsiteX819" fmla="*/ 6937091 w 11341817"/>
                <a:gd name="connsiteY819" fmla="*/ 81864 h 6262453"/>
                <a:gd name="connsiteX820" fmla="*/ 6866063 w 11341817"/>
                <a:gd name="connsiteY820" fmla="*/ 17600 h 6262453"/>
                <a:gd name="connsiteX821" fmla="*/ 6942263 w 11341817"/>
                <a:gd name="connsiteY821" fmla="*/ 6328 h 6262453"/>
                <a:gd name="connsiteX822" fmla="*/ 9784946 w 11341817"/>
                <a:gd name="connsiteY822" fmla="*/ 39 h 6262453"/>
                <a:gd name="connsiteX823" fmla="*/ 9899753 w 11341817"/>
                <a:gd name="connsiteY823" fmla="*/ 98402 h 6262453"/>
                <a:gd name="connsiteX824" fmla="*/ 9911323 w 11341817"/>
                <a:gd name="connsiteY824" fmla="*/ 108274 h 6262453"/>
                <a:gd name="connsiteX825" fmla="*/ 9731879 w 11341817"/>
                <a:gd name="connsiteY825" fmla="*/ 108274 h 6262453"/>
                <a:gd name="connsiteX826" fmla="*/ 9717137 w 11341817"/>
                <a:gd name="connsiteY826" fmla="*/ 95706 h 6262453"/>
                <a:gd name="connsiteX827" fmla="*/ 9632999 w 11341817"/>
                <a:gd name="connsiteY827" fmla="*/ 23647 h 6262453"/>
                <a:gd name="connsiteX828" fmla="*/ 9702849 w 11341817"/>
                <a:gd name="connsiteY828" fmla="*/ 6327 h 6262453"/>
                <a:gd name="connsiteX829" fmla="*/ 4527147 w 11341817"/>
                <a:gd name="connsiteY829" fmla="*/ 19 h 6262453"/>
                <a:gd name="connsiteX830" fmla="*/ 4654399 w 11341817"/>
                <a:gd name="connsiteY830" fmla="*/ 108274 h 6262453"/>
                <a:gd name="connsiteX831" fmla="*/ 4477840 w 11341817"/>
                <a:gd name="connsiteY831" fmla="*/ 108274 h 6262453"/>
                <a:gd name="connsiteX832" fmla="*/ 4444565 w 11341817"/>
                <a:gd name="connsiteY832" fmla="*/ 79201 h 6262453"/>
                <a:gd name="connsiteX833" fmla="*/ 4376864 w 11341817"/>
                <a:gd name="connsiteY833" fmla="*/ 17228 h 6262453"/>
                <a:gd name="connsiteX834" fmla="*/ 4453064 w 11341817"/>
                <a:gd name="connsiteY834" fmla="*/ 6318 h 6262453"/>
                <a:gd name="connsiteX835" fmla="*/ 8400646 w 11341817"/>
                <a:gd name="connsiteY835" fmla="*/ 0 h 6262453"/>
                <a:gd name="connsiteX836" fmla="*/ 8527888 w 11341817"/>
                <a:gd name="connsiteY836" fmla="*/ 108274 h 6262453"/>
                <a:gd name="connsiteX837" fmla="*/ 8351068 w 11341817"/>
                <a:gd name="connsiteY837" fmla="*/ 108274 h 6262453"/>
                <a:gd name="connsiteX838" fmla="*/ 8298407 w 11341817"/>
                <a:gd name="connsiteY838" fmla="*/ 62402 h 6262453"/>
                <a:gd name="connsiteX839" fmla="*/ 8250363 w 11341817"/>
                <a:gd name="connsiteY839" fmla="*/ 17510 h 6262453"/>
                <a:gd name="connsiteX840" fmla="*/ 8326563 w 11341817"/>
                <a:gd name="connsiteY840" fmla="*/ 6307 h 6262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</a:cxnLst>
              <a:rect l="l" t="t" r="r" b="b"/>
              <a:pathLst>
                <a:path w="11341817" h="6262453">
                  <a:moveTo>
                    <a:pt x="10761333" y="6154180"/>
                  </a:moveTo>
                  <a:lnTo>
                    <a:pt x="10939153" y="6154180"/>
                  </a:lnTo>
                  <a:lnTo>
                    <a:pt x="11041998" y="6241962"/>
                  </a:lnTo>
                  <a:lnTo>
                    <a:pt x="10888693" y="6262054"/>
                  </a:lnTo>
                  <a:close/>
                  <a:moveTo>
                    <a:pt x="10485236" y="6154180"/>
                  </a:moveTo>
                  <a:lnTo>
                    <a:pt x="10663371" y="6154180"/>
                  </a:lnTo>
                  <a:lnTo>
                    <a:pt x="10697296" y="6184016"/>
                  </a:lnTo>
                  <a:cubicBezTo>
                    <a:pt x="10733742" y="6216534"/>
                    <a:pt x="10757819" y="6239082"/>
                    <a:pt x="10760729" y="6243812"/>
                  </a:cubicBezTo>
                  <a:cubicBezTo>
                    <a:pt x="10769195" y="6257571"/>
                    <a:pt x="10755477" y="6261012"/>
                    <a:pt x="10692165" y="6261012"/>
                  </a:cubicBezTo>
                  <a:cubicBezTo>
                    <a:pt x="10615623" y="6261012"/>
                    <a:pt x="10610466" y="6258884"/>
                    <a:pt x="10535532" y="6196390"/>
                  </a:cubicBezTo>
                  <a:close/>
                  <a:moveTo>
                    <a:pt x="10207357" y="6154180"/>
                  </a:moveTo>
                  <a:lnTo>
                    <a:pt x="10387017" y="6154180"/>
                  </a:lnTo>
                  <a:lnTo>
                    <a:pt x="10489981" y="6241962"/>
                  </a:lnTo>
                  <a:lnTo>
                    <a:pt x="10318346" y="6248662"/>
                  </a:lnTo>
                  <a:close/>
                  <a:moveTo>
                    <a:pt x="9931288" y="6154180"/>
                  </a:moveTo>
                  <a:lnTo>
                    <a:pt x="10112586" y="6154180"/>
                  </a:lnTo>
                  <a:lnTo>
                    <a:pt x="10215868" y="6241962"/>
                  </a:lnTo>
                  <a:lnTo>
                    <a:pt x="10058763" y="6262155"/>
                  </a:lnTo>
                  <a:lnTo>
                    <a:pt x="9934555" y="6156950"/>
                  </a:lnTo>
                  <a:close/>
                  <a:moveTo>
                    <a:pt x="9653312" y="6154180"/>
                  </a:moveTo>
                  <a:lnTo>
                    <a:pt x="9833833" y="6154180"/>
                  </a:lnTo>
                  <a:lnTo>
                    <a:pt x="9936660" y="6241962"/>
                  </a:lnTo>
                  <a:lnTo>
                    <a:pt x="9778500" y="6262175"/>
                  </a:lnTo>
                  <a:close/>
                  <a:moveTo>
                    <a:pt x="9376083" y="6154180"/>
                  </a:moveTo>
                  <a:lnTo>
                    <a:pt x="9559626" y="6154180"/>
                  </a:lnTo>
                  <a:lnTo>
                    <a:pt x="9576285" y="6168364"/>
                  </a:lnTo>
                  <a:cubicBezTo>
                    <a:pt x="9620996" y="6207216"/>
                    <a:pt x="9654315" y="6238589"/>
                    <a:pt x="9657230" y="6245137"/>
                  </a:cubicBezTo>
                  <a:cubicBezTo>
                    <a:pt x="9662478" y="6256929"/>
                    <a:pt x="9643172" y="6261012"/>
                    <a:pt x="9582168" y="6261012"/>
                  </a:cubicBezTo>
                  <a:lnTo>
                    <a:pt x="9500042" y="6261012"/>
                  </a:lnTo>
                  <a:close/>
                  <a:moveTo>
                    <a:pt x="9102731" y="6154180"/>
                  </a:moveTo>
                  <a:lnTo>
                    <a:pt x="9281865" y="6154180"/>
                  </a:lnTo>
                  <a:lnTo>
                    <a:pt x="9385341" y="6241962"/>
                  </a:lnTo>
                  <a:lnTo>
                    <a:pt x="9213446" y="6248710"/>
                  </a:lnTo>
                  <a:lnTo>
                    <a:pt x="9142719" y="6188186"/>
                  </a:lnTo>
                  <a:close/>
                  <a:moveTo>
                    <a:pt x="8823576" y="6154180"/>
                  </a:moveTo>
                  <a:lnTo>
                    <a:pt x="9002762" y="6154180"/>
                  </a:lnTo>
                  <a:lnTo>
                    <a:pt x="9105778" y="6241962"/>
                  </a:lnTo>
                  <a:lnTo>
                    <a:pt x="8934046" y="6248489"/>
                  </a:lnTo>
                  <a:close/>
                  <a:moveTo>
                    <a:pt x="8548322" y="6154180"/>
                  </a:moveTo>
                  <a:lnTo>
                    <a:pt x="8726314" y="6154180"/>
                  </a:lnTo>
                  <a:lnTo>
                    <a:pt x="8829896" y="6241962"/>
                  </a:lnTo>
                  <a:lnTo>
                    <a:pt x="8674147" y="6262162"/>
                  </a:lnTo>
                  <a:close/>
                  <a:moveTo>
                    <a:pt x="8270084" y="6154180"/>
                  </a:moveTo>
                  <a:lnTo>
                    <a:pt x="8449578" y="6154180"/>
                  </a:lnTo>
                  <a:lnTo>
                    <a:pt x="8552327" y="6241962"/>
                  </a:lnTo>
                  <a:lnTo>
                    <a:pt x="8396743" y="6262117"/>
                  </a:lnTo>
                  <a:close/>
                  <a:moveTo>
                    <a:pt x="7994296" y="6154180"/>
                  </a:moveTo>
                  <a:lnTo>
                    <a:pt x="8173172" y="6154180"/>
                  </a:lnTo>
                  <a:lnTo>
                    <a:pt x="8187050" y="6166270"/>
                  </a:lnTo>
                  <a:cubicBezTo>
                    <a:pt x="8220209" y="6195558"/>
                    <a:pt x="8244990" y="6218339"/>
                    <a:pt x="8253389" y="6227543"/>
                  </a:cubicBezTo>
                  <a:lnTo>
                    <a:pt x="8283933" y="6261012"/>
                  </a:lnTo>
                  <a:lnTo>
                    <a:pt x="8204417" y="6261012"/>
                  </a:lnTo>
                  <a:cubicBezTo>
                    <a:pt x="8146978" y="6261012"/>
                    <a:pt x="8137621" y="6269291"/>
                    <a:pt x="8050838" y="6200563"/>
                  </a:cubicBezTo>
                  <a:close/>
                  <a:moveTo>
                    <a:pt x="7718429" y="6154180"/>
                  </a:moveTo>
                  <a:lnTo>
                    <a:pt x="7893520" y="6154180"/>
                  </a:lnTo>
                  <a:lnTo>
                    <a:pt x="7924492" y="6181305"/>
                  </a:lnTo>
                  <a:cubicBezTo>
                    <a:pt x="7966896" y="6218682"/>
                    <a:pt x="7989925" y="6239816"/>
                    <a:pt x="7992129" y="6243470"/>
                  </a:cubicBezTo>
                  <a:cubicBezTo>
                    <a:pt x="8000860" y="6257942"/>
                    <a:pt x="7987524" y="6259890"/>
                    <a:pt x="7915929" y="6254600"/>
                  </a:cubicBezTo>
                  <a:cubicBezTo>
                    <a:pt x="7840044" y="6248993"/>
                    <a:pt x="7830457" y="6248240"/>
                    <a:pt x="7751674" y="6182287"/>
                  </a:cubicBezTo>
                  <a:close/>
                  <a:moveTo>
                    <a:pt x="7439617" y="6154180"/>
                  </a:moveTo>
                  <a:lnTo>
                    <a:pt x="7620960" y="6154180"/>
                  </a:lnTo>
                  <a:lnTo>
                    <a:pt x="7725673" y="6241962"/>
                  </a:lnTo>
                  <a:lnTo>
                    <a:pt x="7549746" y="6248173"/>
                  </a:lnTo>
                  <a:close/>
                  <a:moveTo>
                    <a:pt x="7165563" y="6154180"/>
                  </a:moveTo>
                  <a:lnTo>
                    <a:pt x="7344215" y="6154180"/>
                  </a:lnTo>
                  <a:lnTo>
                    <a:pt x="7447104" y="6241962"/>
                  </a:lnTo>
                  <a:lnTo>
                    <a:pt x="7287458" y="6262217"/>
                  </a:lnTo>
                  <a:lnTo>
                    <a:pt x="7233995" y="6213989"/>
                  </a:lnTo>
                  <a:cubicBezTo>
                    <a:pt x="7219293" y="6200727"/>
                    <a:pt x="7198215" y="6182241"/>
                    <a:pt x="7176100" y="6163141"/>
                  </a:cubicBezTo>
                  <a:close/>
                  <a:moveTo>
                    <a:pt x="6885958" y="6154180"/>
                  </a:moveTo>
                  <a:lnTo>
                    <a:pt x="7066016" y="6154180"/>
                  </a:lnTo>
                  <a:lnTo>
                    <a:pt x="7075148" y="6162094"/>
                  </a:lnTo>
                  <a:cubicBezTo>
                    <a:pt x="7092540" y="6177302"/>
                    <a:pt x="7104602" y="6188028"/>
                    <a:pt x="7111064" y="6194042"/>
                  </a:cubicBezTo>
                  <a:lnTo>
                    <a:pt x="7168746" y="6247723"/>
                  </a:lnTo>
                  <a:lnTo>
                    <a:pt x="7011437" y="6261012"/>
                  </a:lnTo>
                  <a:close/>
                  <a:moveTo>
                    <a:pt x="6612080" y="6154180"/>
                  </a:moveTo>
                  <a:lnTo>
                    <a:pt x="6789985" y="6154180"/>
                  </a:lnTo>
                  <a:lnTo>
                    <a:pt x="6829356" y="6188475"/>
                  </a:lnTo>
                  <a:cubicBezTo>
                    <a:pt x="6870418" y="6224667"/>
                    <a:pt x="6883495" y="6237744"/>
                    <a:pt x="6887229" y="6243812"/>
                  </a:cubicBezTo>
                  <a:cubicBezTo>
                    <a:pt x="6895695" y="6257571"/>
                    <a:pt x="6881981" y="6261012"/>
                    <a:pt x="6818688" y="6261012"/>
                  </a:cubicBezTo>
                  <a:cubicBezTo>
                    <a:pt x="6744214" y="6261012"/>
                    <a:pt x="6735758" y="6257839"/>
                    <a:pt x="6674865" y="6207037"/>
                  </a:cubicBezTo>
                  <a:cubicBezTo>
                    <a:pt x="6666002" y="6199643"/>
                    <a:pt x="6653256" y="6188938"/>
                    <a:pt x="6636315" y="6174657"/>
                  </a:cubicBezTo>
                  <a:close/>
                  <a:moveTo>
                    <a:pt x="6334393" y="6154180"/>
                  </a:moveTo>
                  <a:lnTo>
                    <a:pt x="6513622" y="6154180"/>
                  </a:lnTo>
                  <a:lnTo>
                    <a:pt x="6616331" y="6241962"/>
                  </a:lnTo>
                  <a:lnTo>
                    <a:pt x="6444846" y="6248636"/>
                  </a:lnTo>
                  <a:close/>
                  <a:moveTo>
                    <a:pt x="6057224" y="6154180"/>
                  </a:moveTo>
                  <a:lnTo>
                    <a:pt x="6237615" y="6154180"/>
                  </a:lnTo>
                  <a:lnTo>
                    <a:pt x="6242797" y="6158582"/>
                  </a:lnTo>
                  <a:cubicBezTo>
                    <a:pt x="6271571" y="6183305"/>
                    <a:pt x="6294669" y="6203474"/>
                    <a:pt x="6305146" y="6213119"/>
                  </a:cubicBezTo>
                  <a:lnTo>
                    <a:pt x="6343246" y="6248195"/>
                  </a:lnTo>
                  <a:lnTo>
                    <a:pt x="6182464" y="6261012"/>
                  </a:lnTo>
                  <a:lnTo>
                    <a:pt x="6059655" y="6156254"/>
                  </a:lnTo>
                  <a:close/>
                  <a:moveTo>
                    <a:pt x="5781725" y="6154180"/>
                  </a:moveTo>
                  <a:lnTo>
                    <a:pt x="5959519" y="6154180"/>
                  </a:lnTo>
                  <a:lnTo>
                    <a:pt x="5968472" y="6161906"/>
                  </a:lnTo>
                  <a:cubicBezTo>
                    <a:pt x="5985622" y="6176813"/>
                    <a:pt x="5998838" y="6188433"/>
                    <a:pt x="6006696" y="6195545"/>
                  </a:cubicBezTo>
                  <a:lnTo>
                    <a:pt x="6063846" y="6247270"/>
                  </a:lnTo>
                  <a:lnTo>
                    <a:pt x="5906093" y="6261012"/>
                  </a:lnTo>
                  <a:close/>
                  <a:moveTo>
                    <a:pt x="5506637" y="6154180"/>
                  </a:moveTo>
                  <a:lnTo>
                    <a:pt x="5682598" y="6154180"/>
                  </a:lnTo>
                  <a:lnTo>
                    <a:pt x="5692995" y="6163070"/>
                  </a:lnTo>
                  <a:cubicBezTo>
                    <a:pt x="5719305" y="6185565"/>
                    <a:pt x="5736956" y="6200655"/>
                    <a:pt x="5743464" y="6206217"/>
                  </a:cubicBezTo>
                  <a:cubicBezTo>
                    <a:pt x="5769497" y="6228467"/>
                    <a:pt x="5790796" y="6249899"/>
                    <a:pt x="5790796" y="6253842"/>
                  </a:cubicBezTo>
                  <a:cubicBezTo>
                    <a:pt x="5790796" y="6257785"/>
                    <a:pt x="5755666" y="6261012"/>
                    <a:pt x="5712729" y="6261012"/>
                  </a:cubicBezTo>
                  <a:cubicBezTo>
                    <a:pt x="5646616" y="6261012"/>
                    <a:pt x="5651952" y="6275628"/>
                    <a:pt x="5519245" y="6164818"/>
                  </a:cubicBezTo>
                  <a:close/>
                  <a:moveTo>
                    <a:pt x="5229545" y="6154180"/>
                  </a:moveTo>
                  <a:lnTo>
                    <a:pt x="5405191" y="6154180"/>
                  </a:lnTo>
                  <a:lnTo>
                    <a:pt x="5406118" y="6154986"/>
                  </a:lnTo>
                  <a:cubicBezTo>
                    <a:pt x="5463159" y="6205052"/>
                    <a:pt x="5500019" y="6238549"/>
                    <a:pt x="5502929" y="6243394"/>
                  </a:cubicBezTo>
                  <a:cubicBezTo>
                    <a:pt x="5511680" y="6257961"/>
                    <a:pt x="5498484" y="6259902"/>
                    <a:pt x="5426730" y="6254600"/>
                  </a:cubicBezTo>
                  <a:cubicBezTo>
                    <a:pt x="5350810" y="6248991"/>
                    <a:pt x="5341288" y="6248273"/>
                    <a:pt x="5262708" y="6182300"/>
                  </a:cubicBezTo>
                  <a:close/>
                  <a:moveTo>
                    <a:pt x="4950141" y="6154180"/>
                  </a:moveTo>
                  <a:lnTo>
                    <a:pt x="5129116" y="6154180"/>
                  </a:lnTo>
                  <a:lnTo>
                    <a:pt x="5232005" y="6241962"/>
                  </a:lnTo>
                  <a:lnTo>
                    <a:pt x="5060546" y="6248409"/>
                  </a:lnTo>
                  <a:close/>
                  <a:moveTo>
                    <a:pt x="4674218" y="6154180"/>
                  </a:moveTo>
                  <a:lnTo>
                    <a:pt x="4854412" y="6154180"/>
                  </a:lnTo>
                  <a:lnTo>
                    <a:pt x="4957451" y="6241962"/>
                  </a:lnTo>
                  <a:lnTo>
                    <a:pt x="4801305" y="6262147"/>
                  </a:lnTo>
                  <a:close/>
                  <a:moveTo>
                    <a:pt x="4395626" y="6154180"/>
                  </a:moveTo>
                  <a:lnTo>
                    <a:pt x="4573195" y="6154180"/>
                  </a:lnTo>
                  <a:lnTo>
                    <a:pt x="4596851" y="6174702"/>
                  </a:lnTo>
                  <a:cubicBezTo>
                    <a:pt x="4648830" y="6219984"/>
                    <a:pt x="4678331" y="6246347"/>
                    <a:pt x="4680222" y="6249407"/>
                  </a:cubicBezTo>
                  <a:cubicBezTo>
                    <a:pt x="4684275" y="6255963"/>
                    <a:pt x="4651142" y="6261012"/>
                    <a:pt x="4604054" y="6261012"/>
                  </a:cubicBezTo>
                  <a:lnTo>
                    <a:pt x="4520710" y="6261012"/>
                  </a:lnTo>
                  <a:close/>
                  <a:moveTo>
                    <a:pt x="4119658" y="6154180"/>
                  </a:moveTo>
                  <a:lnTo>
                    <a:pt x="4302277" y="6154180"/>
                  </a:lnTo>
                  <a:lnTo>
                    <a:pt x="4314343" y="6164480"/>
                  </a:lnTo>
                  <a:cubicBezTo>
                    <a:pt x="4361598" y="6205608"/>
                    <a:pt x="4396684" y="6238589"/>
                    <a:pt x="4399549" y="6245137"/>
                  </a:cubicBezTo>
                  <a:cubicBezTo>
                    <a:pt x="4404697" y="6256902"/>
                    <a:pt x="4385571" y="6261012"/>
                    <a:pt x="4325678" y="6261012"/>
                  </a:cubicBezTo>
                  <a:lnTo>
                    <a:pt x="4244861" y="6261012"/>
                  </a:lnTo>
                  <a:close/>
                  <a:moveTo>
                    <a:pt x="3843953" y="6154180"/>
                  </a:moveTo>
                  <a:lnTo>
                    <a:pt x="4024263" y="6154180"/>
                  </a:lnTo>
                  <a:lnTo>
                    <a:pt x="4127459" y="6241962"/>
                  </a:lnTo>
                  <a:lnTo>
                    <a:pt x="3955646" y="6248612"/>
                  </a:lnTo>
                  <a:close/>
                  <a:moveTo>
                    <a:pt x="3566247" y="6154180"/>
                  </a:moveTo>
                  <a:lnTo>
                    <a:pt x="3746750" y="6154180"/>
                  </a:lnTo>
                  <a:lnTo>
                    <a:pt x="3767635" y="6172041"/>
                  </a:lnTo>
                  <a:cubicBezTo>
                    <a:pt x="3793162" y="6193907"/>
                    <a:pt x="3809828" y="6208264"/>
                    <a:pt x="3815173" y="6213015"/>
                  </a:cubicBezTo>
                  <a:lnTo>
                    <a:pt x="3854046" y="6247567"/>
                  </a:lnTo>
                  <a:lnTo>
                    <a:pt x="3676249" y="6248261"/>
                  </a:lnTo>
                  <a:close/>
                  <a:moveTo>
                    <a:pt x="3290311" y="6154180"/>
                  </a:moveTo>
                  <a:lnTo>
                    <a:pt x="3470409" y="6154180"/>
                  </a:lnTo>
                  <a:lnTo>
                    <a:pt x="3574238" y="6241962"/>
                  </a:lnTo>
                  <a:lnTo>
                    <a:pt x="3416189" y="6262166"/>
                  </a:lnTo>
                  <a:lnTo>
                    <a:pt x="3298568" y="6161247"/>
                  </a:lnTo>
                  <a:close/>
                  <a:moveTo>
                    <a:pt x="3012504" y="6154180"/>
                  </a:moveTo>
                  <a:lnTo>
                    <a:pt x="3191381" y="6154180"/>
                  </a:lnTo>
                  <a:lnTo>
                    <a:pt x="3294183" y="6241962"/>
                  </a:lnTo>
                  <a:lnTo>
                    <a:pt x="3138714" y="6262122"/>
                  </a:lnTo>
                  <a:close/>
                  <a:moveTo>
                    <a:pt x="2739307" y="6154180"/>
                  </a:moveTo>
                  <a:lnTo>
                    <a:pt x="2917190" y="6154180"/>
                  </a:lnTo>
                  <a:lnTo>
                    <a:pt x="2962874" y="6194277"/>
                  </a:lnTo>
                  <a:cubicBezTo>
                    <a:pt x="2993374" y="6221619"/>
                    <a:pt x="3013268" y="6240772"/>
                    <a:pt x="3015194" y="6245137"/>
                  </a:cubicBezTo>
                  <a:cubicBezTo>
                    <a:pt x="3020565" y="6257310"/>
                    <a:pt x="3002206" y="6259461"/>
                    <a:pt x="2936473" y="6254362"/>
                  </a:cubicBezTo>
                  <a:cubicBezTo>
                    <a:pt x="2852130" y="6247819"/>
                    <a:pt x="2849007" y="6246251"/>
                    <a:pt x="2742797" y="6157118"/>
                  </a:cubicBezTo>
                  <a:close/>
                  <a:moveTo>
                    <a:pt x="2460566" y="6154180"/>
                  </a:moveTo>
                  <a:lnTo>
                    <a:pt x="2640070" y="6154180"/>
                  </a:lnTo>
                  <a:lnTo>
                    <a:pt x="2742924" y="6241962"/>
                  </a:lnTo>
                  <a:lnTo>
                    <a:pt x="2571348" y="6248852"/>
                  </a:lnTo>
                  <a:close/>
                  <a:moveTo>
                    <a:pt x="2183719" y="6154180"/>
                  </a:moveTo>
                  <a:lnTo>
                    <a:pt x="2361656" y="6154180"/>
                  </a:lnTo>
                  <a:lnTo>
                    <a:pt x="2386248" y="6175293"/>
                  </a:lnTo>
                  <a:cubicBezTo>
                    <a:pt x="2404565" y="6191051"/>
                    <a:pt x="2419841" y="6204232"/>
                    <a:pt x="2431647" y="6214470"/>
                  </a:cubicBezTo>
                  <a:lnTo>
                    <a:pt x="2469748" y="6247509"/>
                  </a:lnTo>
                  <a:lnTo>
                    <a:pt x="2309315" y="6261012"/>
                  </a:lnTo>
                  <a:close/>
                  <a:moveTo>
                    <a:pt x="1905931" y="6154180"/>
                  </a:moveTo>
                  <a:lnTo>
                    <a:pt x="2087028" y="6154180"/>
                  </a:lnTo>
                  <a:lnTo>
                    <a:pt x="2190063" y="6241962"/>
                  </a:lnTo>
                  <a:lnTo>
                    <a:pt x="2032391" y="6262155"/>
                  </a:lnTo>
                  <a:close/>
                  <a:moveTo>
                    <a:pt x="1628062" y="6154180"/>
                  </a:moveTo>
                  <a:lnTo>
                    <a:pt x="1812185" y="6154180"/>
                  </a:lnTo>
                  <a:lnTo>
                    <a:pt x="1818467" y="6159412"/>
                  </a:lnTo>
                  <a:cubicBezTo>
                    <a:pt x="1933955" y="6254728"/>
                    <a:pt x="1934997" y="6261012"/>
                    <a:pt x="1835324" y="6261012"/>
                  </a:cubicBezTo>
                  <a:lnTo>
                    <a:pt x="1753349" y="6261012"/>
                  </a:lnTo>
                  <a:close/>
                  <a:moveTo>
                    <a:pt x="1352188" y="6154180"/>
                  </a:moveTo>
                  <a:lnTo>
                    <a:pt x="1532664" y="6154180"/>
                  </a:lnTo>
                  <a:lnTo>
                    <a:pt x="1546112" y="6165907"/>
                  </a:lnTo>
                  <a:cubicBezTo>
                    <a:pt x="1599092" y="6212536"/>
                    <a:pt x="1625508" y="6237296"/>
                    <a:pt x="1629430" y="6243709"/>
                  </a:cubicBezTo>
                  <a:cubicBezTo>
                    <a:pt x="1637923" y="6257593"/>
                    <a:pt x="1624401" y="6261012"/>
                    <a:pt x="1560994" y="6261012"/>
                  </a:cubicBezTo>
                  <a:cubicBezTo>
                    <a:pt x="1507137" y="6261012"/>
                    <a:pt x="1508399" y="6279885"/>
                    <a:pt x="1385095" y="6181029"/>
                  </a:cubicBezTo>
                  <a:close/>
                  <a:moveTo>
                    <a:pt x="1076225" y="6154180"/>
                  </a:moveTo>
                  <a:lnTo>
                    <a:pt x="1256304" y="6154180"/>
                  </a:lnTo>
                  <a:lnTo>
                    <a:pt x="1359417" y="6241962"/>
                  </a:lnTo>
                  <a:lnTo>
                    <a:pt x="1187047" y="6248662"/>
                  </a:lnTo>
                  <a:close/>
                  <a:moveTo>
                    <a:pt x="800076" y="6154180"/>
                  </a:moveTo>
                  <a:lnTo>
                    <a:pt x="980667" y="6154180"/>
                  </a:lnTo>
                  <a:lnTo>
                    <a:pt x="1085275" y="6241962"/>
                  </a:lnTo>
                  <a:lnTo>
                    <a:pt x="927145" y="6262162"/>
                  </a:lnTo>
                  <a:close/>
                  <a:moveTo>
                    <a:pt x="522498" y="6154180"/>
                  </a:moveTo>
                  <a:lnTo>
                    <a:pt x="702231" y="6154180"/>
                  </a:lnTo>
                  <a:lnTo>
                    <a:pt x="805208" y="6241962"/>
                  </a:lnTo>
                  <a:lnTo>
                    <a:pt x="647978" y="6262157"/>
                  </a:lnTo>
                  <a:close/>
                  <a:moveTo>
                    <a:pt x="247787" y="6154180"/>
                  </a:moveTo>
                  <a:lnTo>
                    <a:pt x="425310" y="6154180"/>
                  </a:lnTo>
                  <a:lnTo>
                    <a:pt x="459462" y="6181947"/>
                  </a:lnTo>
                  <a:cubicBezTo>
                    <a:pt x="547505" y="6251591"/>
                    <a:pt x="546965" y="6261012"/>
                    <a:pt x="454929" y="6261012"/>
                  </a:cubicBezTo>
                  <a:cubicBezTo>
                    <a:pt x="389697" y="6261012"/>
                    <a:pt x="386254" y="6269189"/>
                    <a:pt x="278478" y="6179962"/>
                  </a:cubicBezTo>
                  <a:close/>
                  <a:moveTo>
                    <a:pt x="11186337" y="6127288"/>
                  </a:moveTo>
                  <a:lnTo>
                    <a:pt x="11320570" y="6241962"/>
                  </a:lnTo>
                  <a:lnTo>
                    <a:pt x="11162800" y="6262175"/>
                  </a:lnTo>
                  <a:lnTo>
                    <a:pt x="11037736" y="6154180"/>
                  </a:lnTo>
                  <a:lnTo>
                    <a:pt x="11186337" y="6154180"/>
                  </a:lnTo>
                  <a:close/>
                  <a:moveTo>
                    <a:pt x="20269" y="6050926"/>
                  </a:moveTo>
                  <a:cubicBezTo>
                    <a:pt x="22542" y="6050170"/>
                    <a:pt x="25142" y="6051089"/>
                    <a:pt x="28171" y="6053426"/>
                  </a:cubicBezTo>
                  <a:cubicBezTo>
                    <a:pt x="89894" y="6101059"/>
                    <a:pt x="236470" y="6229649"/>
                    <a:pt x="245129" y="6243763"/>
                  </a:cubicBezTo>
                  <a:cubicBezTo>
                    <a:pt x="253601" y="6257571"/>
                    <a:pt x="240164" y="6261012"/>
                    <a:pt x="177776" y="6261012"/>
                  </a:cubicBezTo>
                  <a:cubicBezTo>
                    <a:pt x="108595" y="6261012"/>
                    <a:pt x="94208" y="6256375"/>
                    <a:pt x="49718" y="6219737"/>
                  </a:cubicBezTo>
                  <a:cubicBezTo>
                    <a:pt x="504" y="6179210"/>
                    <a:pt x="-288" y="6177219"/>
                    <a:pt x="5946" y="6109819"/>
                  </a:cubicBezTo>
                  <a:cubicBezTo>
                    <a:pt x="9581" y="6070527"/>
                    <a:pt x="13450" y="6053193"/>
                    <a:pt x="20269" y="6050926"/>
                  </a:cubicBezTo>
                  <a:close/>
                  <a:moveTo>
                    <a:pt x="11186337" y="5894166"/>
                  </a:moveTo>
                  <a:lnTo>
                    <a:pt x="11340696" y="6026037"/>
                  </a:lnTo>
                  <a:lnTo>
                    <a:pt x="11340696" y="6173265"/>
                  </a:lnTo>
                  <a:lnTo>
                    <a:pt x="11259810" y="6106014"/>
                  </a:lnTo>
                  <a:cubicBezTo>
                    <a:pt x="11247968" y="6096168"/>
                    <a:pt x="11230667" y="6081671"/>
                    <a:pt x="11208730" y="6063221"/>
                  </a:cubicBezTo>
                  <a:lnTo>
                    <a:pt x="11186337" y="6044342"/>
                  </a:lnTo>
                  <a:close/>
                  <a:moveTo>
                    <a:pt x="19506" y="5816512"/>
                  </a:moveTo>
                  <a:cubicBezTo>
                    <a:pt x="22060" y="5816512"/>
                    <a:pt x="62094" y="5848413"/>
                    <a:pt x="114738" y="5891574"/>
                  </a:cubicBezTo>
                  <a:lnTo>
                    <a:pt x="155479" y="5925194"/>
                  </a:lnTo>
                  <a:lnTo>
                    <a:pt x="155479" y="6076159"/>
                  </a:lnTo>
                  <a:lnTo>
                    <a:pt x="129771" y="6054357"/>
                  </a:lnTo>
                  <a:lnTo>
                    <a:pt x="12296" y="5954820"/>
                  </a:lnTo>
                  <a:lnTo>
                    <a:pt x="12296" y="5885666"/>
                  </a:lnTo>
                  <a:cubicBezTo>
                    <a:pt x="12296" y="5847631"/>
                    <a:pt x="15540" y="5816512"/>
                    <a:pt x="19506" y="5816512"/>
                  </a:cubicBezTo>
                  <a:close/>
                  <a:moveTo>
                    <a:pt x="11186337" y="5654425"/>
                  </a:moveTo>
                  <a:lnTo>
                    <a:pt x="11326187" y="5772062"/>
                  </a:lnTo>
                  <a:lnTo>
                    <a:pt x="11333441" y="5852495"/>
                  </a:lnTo>
                  <a:cubicBezTo>
                    <a:pt x="11339474" y="5919381"/>
                    <a:pt x="11337694" y="5931146"/>
                    <a:pt x="11322871" y="5922345"/>
                  </a:cubicBezTo>
                  <a:cubicBezTo>
                    <a:pt x="11316049" y="5918295"/>
                    <a:pt x="11277985" y="5887153"/>
                    <a:pt x="11195405" y="5817685"/>
                  </a:cubicBezTo>
                  <a:lnTo>
                    <a:pt x="11186337" y="5810029"/>
                  </a:lnTo>
                  <a:close/>
                  <a:moveTo>
                    <a:pt x="20507" y="5581178"/>
                  </a:moveTo>
                  <a:cubicBezTo>
                    <a:pt x="22571" y="5580234"/>
                    <a:pt x="25099" y="5581101"/>
                    <a:pt x="28172" y="5583458"/>
                  </a:cubicBezTo>
                  <a:cubicBezTo>
                    <a:pt x="40093" y="5592607"/>
                    <a:pt x="67636" y="5615287"/>
                    <a:pt x="113122" y="5653460"/>
                  </a:cubicBezTo>
                  <a:lnTo>
                    <a:pt x="155479" y="5689125"/>
                  </a:lnTo>
                  <a:lnTo>
                    <a:pt x="155479" y="5842254"/>
                  </a:lnTo>
                  <a:lnTo>
                    <a:pt x="148677" y="5836560"/>
                  </a:lnTo>
                  <a:lnTo>
                    <a:pt x="12296" y="5723258"/>
                  </a:lnTo>
                  <a:lnTo>
                    <a:pt x="12296" y="5647267"/>
                  </a:lnTo>
                  <a:cubicBezTo>
                    <a:pt x="12296" y="5603149"/>
                    <a:pt x="14314" y="5584011"/>
                    <a:pt x="20507" y="5581178"/>
                  </a:cubicBezTo>
                  <a:close/>
                  <a:moveTo>
                    <a:pt x="11186337" y="5421347"/>
                  </a:moveTo>
                  <a:lnTo>
                    <a:pt x="11192031" y="5426182"/>
                  </a:lnTo>
                  <a:lnTo>
                    <a:pt x="11341817" y="5553323"/>
                  </a:lnTo>
                  <a:lnTo>
                    <a:pt x="11321646" y="5688894"/>
                  </a:lnTo>
                  <a:lnTo>
                    <a:pt x="11186337" y="5574471"/>
                  </a:lnTo>
                  <a:close/>
                  <a:moveTo>
                    <a:pt x="19663" y="5346612"/>
                  </a:moveTo>
                  <a:cubicBezTo>
                    <a:pt x="22018" y="5346612"/>
                    <a:pt x="54470" y="5372351"/>
                    <a:pt x="105102" y="5413831"/>
                  </a:cubicBezTo>
                  <a:lnTo>
                    <a:pt x="155479" y="5455450"/>
                  </a:lnTo>
                  <a:lnTo>
                    <a:pt x="155479" y="5604980"/>
                  </a:lnTo>
                  <a:lnTo>
                    <a:pt x="133860" y="5586554"/>
                  </a:lnTo>
                  <a:cubicBezTo>
                    <a:pt x="114851" y="5570358"/>
                    <a:pt x="99949" y="5557670"/>
                    <a:pt x="90705" y="5549812"/>
                  </a:cubicBezTo>
                  <a:cubicBezTo>
                    <a:pt x="53730" y="5518379"/>
                    <a:pt x="20963" y="5493615"/>
                    <a:pt x="17888" y="5494779"/>
                  </a:cubicBezTo>
                  <a:cubicBezTo>
                    <a:pt x="14813" y="5495943"/>
                    <a:pt x="12297" y="5463082"/>
                    <a:pt x="12297" y="5421754"/>
                  </a:cubicBezTo>
                  <a:cubicBezTo>
                    <a:pt x="12297" y="5380426"/>
                    <a:pt x="15612" y="5346612"/>
                    <a:pt x="19663" y="5346612"/>
                  </a:cubicBezTo>
                  <a:close/>
                  <a:moveTo>
                    <a:pt x="11186337" y="5184240"/>
                  </a:moveTo>
                  <a:lnTo>
                    <a:pt x="11326471" y="5302162"/>
                  </a:lnTo>
                  <a:lnTo>
                    <a:pt x="11333583" y="5381537"/>
                  </a:lnTo>
                  <a:cubicBezTo>
                    <a:pt x="11337495" y="5425193"/>
                    <a:pt x="11337387" y="5460912"/>
                    <a:pt x="11333341" y="5460912"/>
                  </a:cubicBezTo>
                  <a:cubicBezTo>
                    <a:pt x="11329297" y="5460912"/>
                    <a:pt x="11281954" y="5422336"/>
                    <a:pt x="11228135" y="5375187"/>
                  </a:cubicBezTo>
                  <a:lnTo>
                    <a:pt x="11186337" y="5339035"/>
                  </a:lnTo>
                  <a:close/>
                  <a:moveTo>
                    <a:pt x="21256" y="5110754"/>
                  </a:moveTo>
                  <a:cubicBezTo>
                    <a:pt x="23628" y="5110035"/>
                    <a:pt x="26585" y="5111025"/>
                    <a:pt x="30254" y="5113288"/>
                  </a:cubicBezTo>
                  <a:cubicBezTo>
                    <a:pt x="35192" y="5116334"/>
                    <a:pt x="68736" y="5143913"/>
                    <a:pt x="118802" y="5185894"/>
                  </a:cubicBezTo>
                  <a:lnTo>
                    <a:pt x="155479" y="5216823"/>
                  </a:lnTo>
                  <a:lnTo>
                    <a:pt x="155479" y="5370557"/>
                  </a:lnTo>
                  <a:lnTo>
                    <a:pt x="132764" y="5351205"/>
                  </a:lnTo>
                  <a:cubicBezTo>
                    <a:pt x="94503" y="5318602"/>
                    <a:pt x="68187" y="5296154"/>
                    <a:pt x="59922" y="5289056"/>
                  </a:cubicBezTo>
                  <a:cubicBezTo>
                    <a:pt x="15159" y="5250618"/>
                    <a:pt x="12297" y="5243774"/>
                    <a:pt x="12297" y="5175187"/>
                  </a:cubicBezTo>
                  <a:cubicBezTo>
                    <a:pt x="12297" y="5130453"/>
                    <a:pt x="14142" y="5112910"/>
                    <a:pt x="21256" y="5110754"/>
                  </a:cubicBezTo>
                  <a:close/>
                  <a:moveTo>
                    <a:pt x="11186337" y="4953021"/>
                  </a:moveTo>
                  <a:lnTo>
                    <a:pt x="11341768" y="5085303"/>
                  </a:lnTo>
                  <a:lnTo>
                    <a:pt x="11321646" y="5219088"/>
                  </a:lnTo>
                  <a:lnTo>
                    <a:pt x="11186337" y="5103526"/>
                  </a:lnTo>
                  <a:close/>
                  <a:moveTo>
                    <a:pt x="19844" y="4876712"/>
                  </a:moveTo>
                  <a:cubicBezTo>
                    <a:pt x="23070" y="4876712"/>
                    <a:pt x="58594" y="4904821"/>
                    <a:pt x="126200" y="4960858"/>
                  </a:cubicBezTo>
                  <a:lnTo>
                    <a:pt x="155479" y="4985255"/>
                  </a:lnTo>
                  <a:lnTo>
                    <a:pt x="155479" y="5136418"/>
                  </a:lnTo>
                  <a:lnTo>
                    <a:pt x="12297" y="5014777"/>
                  </a:lnTo>
                  <a:lnTo>
                    <a:pt x="12297" y="4945745"/>
                  </a:lnTo>
                  <a:cubicBezTo>
                    <a:pt x="12297" y="4907777"/>
                    <a:pt x="15693" y="4876712"/>
                    <a:pt x="19844" y="4876712"/>
                  </a:cubicBezTo>
                  <a:close/>
                  <a:moveTo>
                    <a:pt x="11186337" y="4719700"/>
                  </a:moveTo>
                  <a:lnTo>
                    <a:pt x="11340696" y="4851996"/>
                  </a:lnTo>
                  <a:lnTo>
                    <a:pt x="11340696" y="4921504"/>
                  </a:lnTo>
                  <a:cubicBezTo>
                    <a:pt x="11340696" y="4959733"/>
                    <a:pt x="11337323" y="4991012"/>
                    <a:pt x="11333201" y="4991012"/>
                  </a:cubicBezTo>
                  <a:cubicBezTo>
                    <a:pt x="11331140" y="4991012"/>
                    <a:pt x="11300463" y="4966293"/>
                    <a:pt x="11252699" y="4926467"/>
                  </a:cubicBezTo>
                  <a:lnTo>
                    <a:pt x="11186337" y="4870618"/>
                  </a:lnTo>
                  <a:close/>
                  <a:moveTo>
                    <a:pt x="20269" y="4641300"/>
                  </a:moveTo>
                  <a:cubicBezTo>
                    <a:pt x="22532" y="4640587"/>
                    <a:pt x="25133" y="4641555"/>
                    <a:pt x="28172" y="4643941"/>
                  </a:cubicBezTo>
                  <a:cubicBezTo>
                    <a:pt x="35154" y="4649423"/>
                    <a:pt x="83489" y="4689782"/>
                    <a:pt x="143631" y="4740201"/>
                  </a:cubicBezTo>
                  <a:lnTo>
                    <a:pt x="155479" y="4750144"/>
                  </a:lnTo>
                  <a:lnTo>
                    <a:pt x="155479" y="4900558"/>
                  </a:lnTo>
                  <a:lnTo>
                    <a:pt x="183" y="4768762"/>
                  </a:lnTo>
                  <a:lnTo>
                    <a:pt x="6240" y="4700119"/>
                  </a:lnTo>
                  <a:cubicBezTo>
                    <a:pt x="9719" y="4660695"/>
                    <a:pt x="13478" y="4643438"/>
                    <a:pt x="20269" y="4641300"/>
                  </a:cubicBezTo>
                  <a:close/>
                  <a:moveTo>
                    <a:pt x="11186337" y="4482927"/>
                  </a:moveTo>
                  <a:lnTo>
                    <a:pt x="11327984" y="4603662"/>
                  </a:lnTo>
                  <a:lnTo>
                    <a:pt x="11340696" y="4764376"/>
                  </a:lnTo>
                  <a:lnTo>
                    <a:pt x="11261755" y="4696719"/>
                  </a:lnTo>
                  <a:cubicBezTo>
                    <a:pt x="11240046" y="4678114"/>
                    <a:pt x="11216776" y="4658342"/>
                    <a:pt x="11196772" y="4641475"/>
                  </a:cubicBezTo>
                  <a:lnTo>
                    <a:pt x="11186337" y="4632721"/>
                  </a:lnTo>
                  <a:close/>
                  <a:moveTo>
                    <a:pt x="19598" y="4406812"/>
                  </a:moveTo>
                  <a:cubicBezTo>
                    <a:pt x="22609" y="4406812"/>
                    <a:pt x="77362" y="4451014"/>
                    <a:pt x="152357" y="4513634"/>
                  </a:cubicBezTo>
                  <a:lnTo>
                    <a:pt x="155479" y="4516261"/>
                  </a:lnTo>
                  <a:lnTo>
                    <a:pt x="155479" y="4664186"/>
                  </a:lnTo>
                  <a:lnTo>
                    <a:pt x="108035" y="4624883"/>
                  </a:lnTo>
                  <a:cubicBezTo>
                    <a:pt x="5390" y="4539580"/>
                    <a:pt x="12297" y="4540453"/>
                    <a:pt x="12297" y="4475133"/>
                  </a:cubicBezTo>
                  <a:cubicBezTo>
                    <a:pt x="12297" y="4437556"/>
                    <a:pt x="15582" y="4406812"/>
                    <a:pt x="19598" y="4406812"/>
                  </a:cubicBezTo>
                  <a:close/>
                  <a:moveTo>
                    <a:pt x="11186337" y="4245834"/>
                  </a:moveTo>
                  <a:lnTo>
                    <a:pt x="11218930" y="4273165"/>
                  </a:lnTo>
                  <a:cubicBezTo>
                    <a:pt x="11228533" y="4281186"/>
                    <a:pt x="11236389" y="4287710"/>
                    <a:pt x="11242233" y="4292512"/>
                  </a:cubicBezTo>
                  <a:lnTo>
                    <a:pt x="11327235" y="4362362"/>
                  </a:lnTo>
                  <a:lnTo>
                    <a:pt x="11321646" y="4512787"/>
                  </a:lnTo>
                  <a:lnTo>
                    <a:pt x="11186337" y="4398808"/>
                  </a:lnTo>
                  <a:close/>
                  <a:moveTo>
                    <a:pt x="20501" y="4171536"/>
                  </a:moveTo>
                  <a:cubicBezTo>
                    <a:pt x="22566" y="4170622"/>
                    <a:pt x="25096" y="4171522"/>
                    <a:pt x="28172" y="4173913"/>
                  </a:cubicBezTo>
                  <a:cubicBezTo>
                    <a:pt x="35392" y="4179524"/>
                    <a:pt x="60441" y="4200284"/>
                    <a:pt x="96878" y="4230765"/>
                  </a:cubicBezTo>
                  <a:lnTo>
                    <a:pt x="155479" y="4279918"/>
                  </a:lnTo>
                  <a:lnTo>
                    <a:pt x="155479" y="4430310"/>
                  </a:lnTo>
                  <a:lnTo>
                    <a:pt x="150243" y="4425872"/>
                  </a:lnTo>
                  <a:cubicBezTo>
                    <a:pt x="99012" y="4382591"/>
                    <a:pt x="83200" y="4369874"/>
                    <a:pt x="56193" y="4348342"/>
                  </a:cubicBezTo>
                  <a:cubicBezTo>
                    <a:pt x="14935" y="4315447"/>
                    <a:pt x="12298" y="4308785"/>
                    <a:pt x="12298" y="4237460"/>
                  </a:cubicBezTo>
                  <a:cubicBezTo>
                    <a:pt x="12298" y="4193344"/>
                    <a:pt x="14306" y="4174278"/>
                    <a:pt x="20501" y="4171536"/>
                  </a:cubicBezTo>
                  <a:close/>
                  <a:moveTo>
                    <a:pt x="11186337" y="4011791"/>
                  </a:moveTo>
                  <a:lnTo>
                    <a:pt x="11340696" y="4143588"/>
                  </a:lnTo>
                  <a:lnTo>
                    <a:pt x="11340696" y="4294710"/>
                  </a:lnTo>
                  <a:lnTo>
                    <a:pt x="11254971" y="4222106"/>
                  </a:lnTo>
                  <a:lnTo>
                    <a:pt x="11186337" y="4164046"/>
                  </a:lnTo>
                  <a:close/>
                  <a:moveTo>
                    <a:pt x="22041" y="3936912"/>
                  </a:moveTo>
                  <a:cubicBezTo>
                    <a:pt x="27400" y="3936912"/>
                    <a:pt x="57404" y="3958845"/>
                    <a:pt x="88716" y="3985653"/>
                  </a:cubicBezTo>
                  <a:cubicBezTo>
                    <a:pt x="103280" y="3998121"/>
                    <a:pt x="123659" y="4015532"/>
                    <a:pt x="148289" y="4036552"/>
                  </a:cubicBezTo>
                  <a:lnTo>
                    <a:pt x="155479" y="4042685"/>
                  </a:lnTo>
                  <a:lnTo>
                    <a:pt x="155479" y="4196491"/>
                  </a:lnTo>
                  <a:lnTo>
                    <a:pt x="112127" y="4159621"/>
                  </a:lnTo>
                  <a:cubicBezTo>
                    <a:pt x="84469" y="4136027"/>
                    <a:pt x="63827" y="4118260"/>
                    <a:pt x="56878" y="4112016"/>
                  </a:cubicBezTo>
                  <a:cubicBezTo>
                    <a:pt x="42979" y="4099529"/>
                    <a:pt x="27263" y="4089312"/>
                    <a:pt x="21953" y="4089312"/>
                  </a:cubicBezTo>
                  <a:cubicBezTo>
                    <a:pt x="16643" y="4089312"/>
                    <a:pt x="12298" y="4055022"/>
                    <a:pt x="12298" y="4013112"/>
                  </a:cubicBezTo>
                  <a:cubicBezTo>
                    <a:pt x="12298" y="3971202"/>
                    <a:pt x="16682" y="3936912"/>
                    <a:pt x="22041" y="3936912"/>
                  </a:cubicBezTo>
                  <a:close/>
                  <a:moveTo>
                    <a:pt x="11186337" y="3774049"/>
                  </a:moveTo>
                  <a:lnTo>
                    <a:pt x="11326660" y="3892462"/>
                  </a:lnTo>
                  <a:lnTo>
                    <a:pt x="11333678" y="3971837"/>
                  </a:lnTo>
                  <a:cubicBezTo>
                    <a:pt x="11337538" y="4015493"/>
                    <a:pt x="11337590" y="4051212"/>
                    <a:pt x="11333794" y="4051212"/>
                  </a:cubicBezTo>
                  <a:cubicBezTo>
                    <a:pt x="11330906" y="4051212"/>
                    <a:pt x="11267664" y="3999327"/>
                    <a:pt x="11202703" y="3944785"/>
                  </a:cubicBezTo>
                  <a:lnTo>
                    <a:pt x="11186337" y="3930967"/>
                  </a:lnTo>
                  <a:close/>
                  <a:moveTo>
                    <a:pt x="22782" y="3698156"/>
                  </a:moveTo>
                  <a:cubicBezTo>
                    <a:pt x="25666" y="3699203"/>
                    <a:pt x="60953" y="3728015"/>
                    <a:pt x="115482" y="3773591"/>
                  </a:cubicBezTo>
                  <a:lnTo>
                    <a:pt x="155479" y="3807238"/>
                  </a:lnTo>
                  <a:lnTo>
                    <a:pt x="155479" y="3961154"/>
                  </a:lnTo>
                  <a:lnTo>
                    <a:pt x="413" y="3828962"/>
                  </a:lnTo>
                  <a:lnTo>
                    <a:pt x="6355" y="3761656"/>
                  </a:lnTo>
                  <a:cubicBezTo>
                    <a:pt x="9624" y="3724638"/>
                    <a:pt x="17016" y="3696063"/>
                    <a:pt x="22782" y="3698156"/>
                  </a:cubicBezTo>
                  <a:close/>
                  <a:moveTo>
                    <a:pt x="11186337" y="3543107"/>
                  </a:moveTo>
                  <a:lnTo>
                    <a:pt x="11341769" y="3675561"/>
                  </a:lnTo>
                  <a:lnTo>
                    <a:pt x="11321646" y="3809479"/>
                  </a:lnTo>
                  <a:lnTo>
                    <a:pt x="11186337" y="3694310"/>
                  </a:lnTo>
                  <a:close/>
                  <a:moveTo>
                    <a:pt x="19568" y="3467012"/>
                  </a:moveTo>
                  <a:cubicBezTo>
                    <a:pt x="21760" y="3467012"/>
                    <a:pt x="61842" y="3499022"/>
                    <a:pt x="118649" y="3545542"/>
                  </a:cubicBezTo>
                  <a:lnTo>
                    <a:pt x="155479" y="3575861"/>
                  </a:lnTo>
                  <a:lnTo>
                    <a:pt x="155479" y="3726953"/>
                  </a:lnTo>
                  <a:lnTo>
                    <a:pt x="12298" y="3605311"/>
                  </a:lnTo>
                  <a:lnTo>
                    <a:pt x="12298" y="3536162"/>
                  </a:lnTo>
                  <a:cubicBezTo>
                    <a:pt x="12298" y="3498129"/>
                    <a:pt x="15570" y="3467012"/>
                    <a:pt x="19568" y="3467012"/>
                  </a:cubicBezTo>
                  <a:close/>
                  <a:moveTo>
                    <a:pt x="11186337" y="3309860"/>
                  </a:moveTo>
                  <a:lnTo>
                    <a:pt x="11340696" y="3442058"/>
                  </a:lnTo>
                  <a:lnTo>
                    <a:pt x="11340696" y="3511685"/>
                  </a:lnTo>
                  <a:cubicBezTo>
                    <a:pt x="11340696" y="3549980"/>
                    <a:pt x="11337643" y="3581312"/>
                    <a:pt x="11333910" y="3581312"/>
                  </a:cubicBezTo>
                  <a:cubicBezTo>
                    <a:pt x="11332044" y="3581312"/>
                    <a:pt x="11299321" y="3554724"/>
                    <a:pt x="11248104" y="3511887"/>
                  </a:cubicBezTo>
                  <a:lnTo>
                    <a:pt x="11186337" y="3459820"/>
                  </a:lnTo>
                  <a:close/>
                  <a:moveTo>
                    <a:pt x="20487" y="3231877"/>
                  </a:moveTo>
                  <a:cubicBezTo>
                    <a:pt x="22554" y="3230988"/>
                    <a:pt x="25088" y="3231934"/>
                    <a:pt x="28173" y="3234384"/>
                  </a:cubicBezTo>
                  <a:cubicBezTo>
                    <a:pt x="37862" y="3242080"/>
                    <a:pt x="70122" y="3268857"/>
                    <a:pt x="115584" y="3306842"/>
                  </a:cubicBezTo>
                  <a:lnTo>
                    <a:pt x="155479" y="3340241"/>
                  </a:lnTo>
                  <a:lnTo>
                    <a:pt x="155479" y="3489564"/>
                  </a:lnTo>
                  <a:lnTo>
                    <a:pt x="152545" y="3487094"/>
                  </a:lnTo>
                  <a:cubicBezTo>
                    <a:pt x="86084" y="3431309"/>
                    <a:pt x="35812" y="3389665"/>
                    <a:pt x="30071" y="3386088"/>
                  </a:cubicBezTo>
                  <a:cubicBezTo>
                    <a:pt x="18028" y="3378584"/>
                    <a:pt x="12298" y="3350312"/>
                    <a:pt x="12298" y="3298395"/>
                  </a:cubicBezTo>
                  <a:cubicBezTo>
                    <a:pt x="12298" y="3253730"/>
                    <a:pt x="14287" y="3234544"/>
                    <a:pt x="20487" y="3231877"/>
                  </a:cubicBezTo>
                  <a:close/>
                  <a:moveTo>
                    <a:pt x="11186337" y="3074736"/>
                  </a:moveTo>
                  <a:lnTo>
                    <a:pt x="11340696" y="3206662"/>
                  </a:lnTo>
                  <a:lnTo>
                    <a:pt x="11340696" y="3354676"/>
                  </a:lnTo>
                  <a:lnTo>
                    <a:pt x="11261593" y="3287019"/>
                  </a:lnTo>
                  <a:cubicBezTo>
                    <a:pt x="11239840" y="3268414"/>
                    <a:pt x="11215747" y="3247750"/>
                    <a:pt x="11194454" y="3229447"/>
                  </a:cubicBezTo>
                  <a:lnTo>
                    <a:pt x="11186337" y="3222459"/>
                  </a:lnTo>
                  <a:close/>
                  <a:moveTo>
                    <a:pt x="19508" y="2997112"/>
                  </a:moveTo>
                  <a:cubicBezTo>
                    <a:pt x="21597" y="2997112"/>
                    <a:pt x="57238" y="3025401"/>
                    <a:pt x="105271" y="3064544"/>
                  </a:cubicBezTo>
                  <a:lnTo>
                    <a:pt x="155479" y="3105700"/>
                  </a:lnTo>
                  <a:lnTo>
                    <a:pt x="155479" y="3253822"/>
                  </a:lnTo>
                  <a:lnTo>
                    <a:pt x="148308" y="3247660"/>
                  </a:lnTo>
                  <a:cubicBezTo>
                    <a:pt x="107861" y="3212706"/>
                    <a:pt x="60712" y="3173051"/>
                    <a:pt x="43533" y="3159538"/>
                  </a:cubicBezTo>
                  <a:cubicBezTo>
                    <a:pt x="17208" y="3138830"/>
                    <a:pt x="12298" y="3124134"/>
                    <a:pt x="12298" y="3066041"/>
                  </a:cubicBezTo>
                  <a:cubicBezTo>
                    <a:pt x="12298" y="3028130"/>
                    <a:pt x="15542" y="2997112"/>
                    <a:pt x="19508" y="2997112"/>
                  </a:cubicBezTo>
                  <a:close/>
                  <a:moveTo>
                    <a:pt x="11186337" y="2835964"/>
                  </a:moveTo>
                  <a:lnTo>
                    <a:pt x="11204428" y="2851063"/>
                  </a:lnTo>
                  <a:lnTo>
                    <a:pt x="11327038" y="2952662"/>
                  </a:lnTo>
                  <a:lnTo>
                    <a:pt x="11321646" y="3103031"/>
                  </a:lnTo>
                  <a:lnTo>
                    <a:pt x="11263890" y="3053247"/>
                  </a:lnTo>
                  <a:cubicBezTo>
                    <a:pt x="11248007" y="3039557"/>
                    <a:pt x="11226642" y="3021396"/>
                    <a:pt x="11205015" y="3003165"/>
                  </a:cubicBezTo>
                  <a:lnTo>
                    <a:pt x="11186337" y="2987560"/>
                  </a:lnTo>
                  <a:close/>
                  <a:moveTo>
                    <a:pt x="20078" y="2762295"/>
                  </a:moveTo>
                  <a:cubicBezTo>
                    <a:pt x="22239" y="2761208"/>
                    <a:pt x="24669" y="2761761"/>
                    <a:pt x="27432" y="2763783"/>
                  </a:cubicBezTo>
                  <a:cubicBezTo>
                    <a:pt x="33050" y="2767897"/>
                    <a:pt x="53557" y="2784762"/>
                    <a:pt x="101567" y="2824989"/>
                  </a:cubicBezTo>
                  <a:lnTo>
                    <a:pt x="155479" y="2870261"/>
                  </a:lnTo>
                  <a:lnTo>
                    <a:pt x="155479" y="3019420"/>
                  </a:lnTo>
                  <a:lnTo>
                    <a:pt x="109333" y="2980289"/>
                  </a:lnTo>
                  <a:cubicBezTo>
                    <a:pt x="80601" y="2955959"/>
                    <a:pt x="61192" y="2939599"/>
                    <a:pt x="53802" y="2933502"/>
                  </a:cubicBezTo>
                  <a:cubicBezTo>
                    <a:pt x="649" y="2889653"/>
                    <a:pt x="123" y="2888410"/>
                    <a:pt x="6177" y="2820932"/>
                  </a:cubicBezTo>
                  <a:cubicBezTo>
                    <a:pt x="9529" y="2783574"/>
                    <a:pt x="13594" y="2765557"/>
                    <a:pt x="20078" y="2762295"/>
                  </a:cubicBezTo>
                  <a:close/>
                  <a:moveTo>
                    <a:pt x="11186337" y="2602030"/>
                  </a:moveTo>
                  <a:lnTo>
                    <a:pt x="11340696" y="2733728"/>
                  </a:lnTo>
                  <a:lnTo>
                    <a:pt x="11340696" y="2801920"/>
                  </a:lnTo>
                  <a:cubicBezTo>
                    <a:pt x="11340696" y="2882145"/>
                    <a:pt x="11338043" y="2882017"/>
                    <a:pt x="11238384" y="2796976"/>
                  </a:cubicBezTo>
                  <a:lnTo>
                    <a:pt x="11186337" y="2752850"/>
                  </a:lnTo>
                  <a:close/>
                  <a:moveTo>
                    <a:pt x="22042" y="2527213"/>
                  </a:moveTo>
                  <a:cubicBezTo>
                    <a:pt x="27401" y="2527213"/>
                    <a:pt x="57405" y="2549146"/>
                    <a:pt x="88717" y="2575955"/>
                  </a:cubicBezTo>
                  <a:lnTo>
                    <a:pt x="155479" y="2633008"/>
                  </a:lnTo>
                  <a:lnTo>
                    <a:pt x="155479" y="2785131"/>
                  </a:lnTo>
                  <a:lnTo>
                    <a:pt x="111580" y="2747924"/>
                  </a:lnTo>
                  <a:cubicBezTo>
                    <a:pt x="94373" y="2733360"/>
                    <a:pt x="80919" y="2721995"/>
                    <a:pt x="72624" y="2715024"/>
                  </a:cubicBezTo>
                  <a:cubicBezTo>
                    <a:pt x="14368" y="2666066"/>
                    <a:pt x="12299" y="2661975"/>
                    <a:pt x="12299" y="2595771"/>
                  </a:cubicBezTo>
                  <a:cubicBezTo>
                    <a:pt x="12299" y="2558064"/>
                    <a:pt x="16683" y="2527213"/>
                    <a:pt x="22042" y="2527213"/>
                  </a:cubicBezTo>
                  <a:close/>
                  <a:moveTo>
                    <a:pt x="11186337" y="2364109"/>
                  </a:moveTo>
                  <a:lnTo>
                    <a:pt x="11326826" y="2482764"/>
                  </a:lnTo>
                  <a:lnTo>
                    <a:pt x="11333761" y="2562139"/>
                  </a:lnTo>
                  <a:cubicBezTo>
                    <a:pt x="11337575" y="2605796"/>
                    <a:pt x="11337667" y="2641515"/>
                    <a:pt x="11333965" y="2641515"/>
                  </a:cubicBezTo>
                  <a:cubicBezTo>
                    <a:pt x="11331189" y="2641515"/>
                    <a:pt x="11287900" y="2606422"/>
                    <a:pt x="11228946" y="2556707"/>
                  </a:cubicBezTo>
                  <a:lnTo>
                    <a:pt x="11186337" y="2520446"/>
                  </a:lnTo>
                  <a:close/>
                  <a:moveTo>
                    <a:pt x="21824" y="2287756"/>
                  </a:moveTo>
                  <a:cubicBezTo>
                    <a:pt x="25928" y="2289196"/>
                    <a:pt x="53734" y="2311616"/>
                    <a:pt x="120982" y="2368279"/>
                  </a:cubicBezTo>
                  <a:lnTo>
                    <a:pt x="155479" y="2397458"/>
                  </a:lnTo>
                  <a:lnTo>
                    <a:pt x="155479" y="2550979"/>
                  </a:lnTo>
                  <a:lnTo>
                    <a:pt x="253" y="2419263"/>
                  </a:lnTo>
                  <a:lnTo>
                    <a:pt x="6276" y="2351838"/>
                  </a:lnTo>
                  <a:cubicBezTo>
                    <a:pt x="9589" y="2314755"/>
                    <a:pt x="16585" y="2285917"/>
                    <a:pt x="21824" y="2287756"/>
                  </a:cubicBezTo>
                  <a:close/>
                  <a:moveTo>
                    <a:pt x="11186337" y="2133259"/>
                  </a:moveTo>
                  <a:lnTo>
                    <a:pt x="11341771" y="2265785"/>
                  </a:lnTo>
                  <a:lnTo>
                    <a:pt x="11321646" y="2400558"/>
                  </a:lnTo>
                  <a:lnTo>
                    <a:pt x="11186337" y="2284126"/>
                  </a:lnTo>
                  <a:close/>
                  <a:moveTo>
                    <a:pt x="17385" y="2053081"/>
                  </a:moveTo>
                  <a:cubicBezTo>
                    <a:pt x="19324" y="2052274"/>
                    <a:pt x="46023" y="2073124"/>
                    <a:pt x="115574" y="2130896"/>
                  </a:cubicBezTo>
                  <a:lnTo>
                    <a:pt x="155479" y="2164180"/>
                  </a:lnTo>
                  <a:lnTo>
                    <a:pt x="155479" y="2316663"/>
                  </a:lnTo>
                  <a:lnTo>
                    <a:pt x="12299" y="2195616"/>
                  </a:lnTo>
                  <a:lnTo>
                    <a:pt x="12299" y="2125406"/>
                  </a:lnTo>
                  <a:cubicBezTo>
                    <a:pt x="12299" y="2086792"/>
                    <a:pt x="14588" y="2054244"/>
                    <a:pt x="17385" y="2053081"/>
                  </a:cubicBezTo>
                  <a:close/>
                  <a:moveTo>
                    <a:pt x="11186337" y="1896884"/>
                  </a:moveTo>
                  <a:lnTo>
                    <a:pt x="11244827" y="1945937"/>
                  </a:lnTo>
                  <a:cubicBezTo>
                    <a:pt x="11261494" y="1959816"/>
                    <a:pt x="11273823" y="1969957"/>
                    <a:pt x="11280371" y="1975143"/>
                  </a:cubicBezTo>
                  <a:cubicBezTo>
                    <a:pt x="11324388" y="2010008"/>
                    <a:pt x="11328477" y="2018877"/>
                    <a:pt x="11334346" y="2092239"/>
                  </a:cubicBezTo>
                  <a:cubicBezTo>
                    <a:pt x="11337838" y="2135896"/>
                    <a:pt x="11337389" y="2171614"/>
                    <a:pt x="11333348" y="2171614"/>
                  </a:cubicBezTo>
                  <a:cubicBezTo>
                    <a:pt x="11331327" y="2171614"/>
                    <a:pt x="11287097" y="2135316"/>
                    <a:pt x="11217465" y="2076836"/>
                  </a:cubicBezTo>
                  <a:lnTo>
                    <a:pt x="11186337" y="2050605"/>
                  </a:lnTo>
                  <a:close/>
                  <a:moveTo>
                    <a:pt x="20260" y="1822296"/>
                  </a:moveTo>
                  <a:cubicBezTo>
                    <a:pt x="22488" y="1821292"/>
                    <a:pt x="25016" y="1821922"/>
                    <a:pt x="27923" y="1823983"/>
                  </a:cubicBezTo>
                  <a:cubicBezTo>
                    <a:pt x="32622" y="1827315"/>
                    <a:pt x="57648" y="1847858"/>
                    <a:pt x="95859" y="1879618"/>
                  </a:cubicBezTo>
                  <a:lnTo>
                    <a:pt x="155479" y="1929340"/>
                  </a:lnTo>
                  <a:lnTo>
                    <a:pt x="155479" y="2081363"/>
                  </a:lnTo>
                  <a:lnTo>
                    <a:pt x="0" y="1949364"/>
                  </a:lnTo>
                  <a:lnTo>
                    <a:pt x="6150" y="1881134"/>
                  </a:lnTo>
                  <a:cubicBezTo>
                    <a:pt x="9582" y="1843052"/>
                    <a:pt x="13573" y="1825309"/>
                    <a:pt x="20260" y="1822296"/>
                  </a:cubicBezTo>
                  <a:close/>
                  <a:moveTo>
                    <a:pt x="11186337" y="1664495"/>
                  </a:moveTo>
                  <a:lnTo>
                    <a:pt x="11340696" y="1796367"/>
                  </a:lnTo>
                  <a:lnTo>
                    <a:pt x="11340696" y="1946099"/>
                  </a:lnTo>
                  <a:lnTo>
                    <a:pt x="11261321" y="1877903"/>
                  </a:lnTo>
                  <a:cubicBezTo>
                    <a:pt x="11239493" y="1859149"/>
                    <a:pt x="11215363" y="1838359"/>
                    <a:pt x="11194071" y="1819969"/>
                  </a:cubicBezTo>
                  <a:lnTo>
                    <a:pt x="11186337" y="1813280"/>
                  </a:lnTo>
                  <a:close/>
                  <a:moveTo>
                    <a:pt x="18916" y="1587414"/>
                  </a:moveTo>
                  <a:cubicBezTo>
                    <a:pt x="22093" y="1587414"/>
                    <a:pt x="61126" y="1618314"/>
                    <a:pt x="132832" y="1677459"/>
                  </a:cubicBezTo>
                  <a:lnTo>
                    <a:pt x="155479" y="1696257"/>
                  </a:lnTo>
                  <a:lnTo>
                    <a:pt x="155479" y="1844040"/>
                  </a:lnTo>
                  <a:lnTo>
                    <a:pt x="137255" y="1828514"/>
                  </a:lnTo>
                  <a:cubicBezTo>
                    <a:pt x="118265" y="1812412"/>
                    <a:pt x="97310" y="1794787"/>
                    <a:pt x="78974" y="1779525"/>
                  </a:cubicBezTo>
                  <a:cubicBezTo>
                    <a:pt x="13684" y="1725181"/>
                    <a:pt x="12299" y="1722610"/>
                    <a:pt x="12299" y="1655721"/>
                  </a:cubicBezTo>
                  <a:cubicBezTo>
                    <a:pt x="12299" y="1618152"/>
                    <a:pt x="15277" y="1587414"/>
                    <a:pt x="18916" y="1587414"/>
                  </a:cubicBezTo>
                  <a:close/>
                  <a:moveTo>
                    <a:pt x="11186337" y="1427101"/>
                  </a:moveTo>
                  <a:lnTo>
                    <a:pt x="11215904" y="1451621"/>
                  </a:lnTo>
                  <a:lnTo>
                    <a:pt x="11327435" y="1542965"/>
                  </a:lnTo>
                  <a:lnTo>
                    <a:pt x="11321646" y="1692012"/>
                  </a:lnTo>
                  <a:lnTo>
                    <a:pt x="11186337" y="1577574"/>
                  </a:lnTo>
                  <a:close/>
                  <a:moveTo>
                    <a:pt x="22475" y="1347960"/>
                  </a:moveTo>
                  <a:cubicBezTo>
                    <a:pt x="25413" y="1348732"/>
                    <a:pt x="29031" y="1351555"/>
                    <a:pt x="33617" y="1355824"/>
                  </a:cubicBezTo>
                  <a:cubicBezTo>
                    <a:pt x="36486" y="1358495"/>
                    <a:pt x="76242" y="1392279"/>
                    <a:pt x="137982" y="1444559"/>
                  </a:cubicBezTo>
                  <a:lnTo>
                    <a:pt x="155479" y="1459361"/>
                  </a:lnTo>
                  <a:lnTo>
                    <a:pt x="155479" y="1610882"/>
                  </a:lnTo>
                  <a:lnTo>
                    <a:pt x="971" y="1479464"/>
                  </a:lnTo>
                  <a:lnTo>
                    <a:pt x="6634" y="1412789"/>
                  </a:lnTo>
                  <a:cubicBezTo>
                    <a:pt x="10967" y="1361791"/>
                    <a:pt x="13660" y="1345643"/>
                    <a:pt x="22475" y="1347960"/>
                  </a:cubicBezTo>
                  <a:close/>
                  <a:moveTo>
                    <a:pt x="11186337" y="1192378"/>
                  </a:moveTo>
                  <a:lnTo>
                    <a:pt x="11340696" y="1324028"/>
                  </a:lnTo>
                  <a:lnTo>
                    <a:pt x="11340696" y="1392221"/>
                  </a:lnTo>
                  <a:cubicBezTo>
                    <a:pt x="11340696" y="1441769"/>
                    <a:pt x="11336355" y="1458642"/>
                    <a:pt x="11324821" y="1453928"/>
                  </a:cubicBezTo>
                  <a:cubicBezTo>
                    <a:pt x="11318273" y="1451252"/>
                    <a:pt x="11272434" y="1414841"/>
                    <a:pt x="11213088" y="1365545"/>
                  </a:cubicBezTo>
                  <a:lnTo>
                    <a:pt x="11186337" y="1343078"/>
                  </a:lnTo>
                  <a:close/>
                  <a:moveTo>
                    <a:pt x="15475" y="1111337"/>
                  </a:moveTo>
                  <a:cubicBezTo>
                    <a:pt x="16785" y="1108788"/>
                    <a:pt x="59707" y="1142424"/>
                    <a:pt x="119394" y="1192253"/>
                  </a:cubicBezTo>
                  <a:lnTo>
                    <a:pt x="155479" y="1222804"/>
                  </a:lnTo>
                  <a:lnTo>
                    <a:pt x="155479" y="1375568"/>
                  </a:lnTo>
                  <a:lnTo>
                    <a:pt x="12300" y="1254241"/>
                  </a:lnTo>
                  <a:lnTo>
                    <a:pt x="12300" y="1185878"/>
                  </a:lnTo>
                  <a:cubicBezTo>
                    <a:pt x="12300" y="1148278"/>
                    <a:pt x="13729" y="1114734"/>
                    <a:pt x="15475" y="1111337"/>
                  </a:cubicBezTo>
                  <a:close/>
                  <a:moveTo>
                    <a:pt x="11186337" y="954103"/>
                  </a:moveTo>
                  <a:lnTo>
                    <a:pt x="11326524" y="1073065"/>
                  </a:lnTo>
                  <a:lnTo>
                    <a:pt x="11333610" y="1152440"/>
                  </a:lnTo>
                  <a:cubicBezTo>
                    <a:pt x="11337507" y="1196096"/>
                    <a:pt x="11337819" y="1231815"/>
                    <a:pt x="11334303" y="1231815"/>
                  </a:cubicBezTo>
                  <a:cubicBezTo>
                    <a:pt x="11331666" y="1231815"/>
                    <a:pt x="11275747" y="1186006"/>
                    <a:pt x="11198780" y="1121109"/>
                  </a:cubicBezTo>
                  <a:lnTo>
                    <a:pt x="11186337" y="1110548"/>
                  </a:lnTo>
                  <a:close/>
                  <a:moveTo>
                    <a:pt x="17759" y="876215"/>
                  </a:moveTo>
                  <a:cubicBezTo>
                    <a:pt x="20011" y="876215"/>
                    <a:pt x="68156" y="915595"/>
                    <a:pt x="134438" y="971383"/>
                  </a:cubicBezTo>
                  <a:lnTo>
                    <a:pt x="155479" y="989210"/>
                  </a:lnTo>
                  <a:lnTo>
                    <a:pt x="155479" y="1140691"/>
                  </a:lnTo>
                  <a:lnTo>
                    <a:pt x="153" y="1009564"/>
                  </a:lnTo>
                  <a:lnTo>
                    <a:pt x="6227" y="942890"/>
                  </a:lnTo>
                  <a:cubicBezTo>
                    <a:pt x="9567" y="906219"/>
                    <a:pt x="14757" y="876215"/>
                    <a:pt x="17759" y="876215"/>
                  </a:cubicBezTo>
                  <a:close/>
                  <a:moveTo>
                    <a:pt x="11186337" y="723556"/>
                  </a:moveTo>
                  <a:lnTo>
                    <a:pt x="11341756" y="856666"/>
                  </a:lnTo>
                  <a:lnTo>
                    <a:pt x="11321646" y="990183"/>
                  </a:lnTo>
                  <a:lnTo>
                    <a:pt x="11186337" y="874922"/>
                  </a:lnTo>
                  <a:close/>
                  <a:moveTo>
                    <a:pt x="17815" y="643381"/>
                  </a:moveTo>
                  <a:cubicBezTo>
                    <a:pt x="19767" y="642632"/>
                    <a:pt x="51465" y="667830"/>
                    <a:pt x="134252" y="736949"/>
                  </a:cubicBezTo>
                  <a:lnTo>
                    <a:pt x="155479" y="754722"/>
                  </a:lnTo>
                  <a:lnTo>
                    <a:pt x="155479" y="907152"/>
                  </a:lnTo>
                  <a:lnTo>
                    <a:pt x="12300" y="785487"/>
                  </a:lnTo>
                  <a:lnTo>
                    <a:pt x="12300" y="715492"/>
                  </a:lnTo>
                  <a:cubicBezTo>
                    <a:pt x="12300" y="676995"/>
                    <a:pt x="14782" y="644545"/>
                    <a:pt x="17815" y="643381"/>
                  </a:cubicBezTo>
                  <a:close/>
                  <a:moveTo>
                    <a:pt x="11186337" y="486613"/>
                  </a:moveTo>
                  <a:lnTo>
                    <a:pt x="11240751" y="532446"/>
                  </a:lnTo>
                  <a:cubicBezTo>
                    <a:pt x="11260041" y="548598"/>
                    <a:pt x="11273823" y="560011"/>
                    <a:pt x="11280371" y="565227"/>
                  </a:cubicBezTo>
                  <a:cubicBezTo>
                    <a:pt x="11324356" y="600265"/>
                    <a:pt x="11328480" y="609231"/>
                    <a:pt x="11334346" y="682539"/>
                  </a:cubicBezTo>
                  <a:cubicBezTo>
                    <a:pt x="11337838" y="726195"/>
                    <a:pt x="11337640" y="761916"/>
                    <a:pt x="11333903" y="761916"/>
                  </a:cubicBezTo>
                  <a:cubicBezTo>
                    <a:pt x="11332036" y="761916"/>
                    <a:pt x="11294939" y="731555"/>
                    <a:pt x="11236677" y="682639"/>
                  </a:cubicBezTo>
                  <a:lnTo>
                    <a:pt x="11186337" y="640084"/>
                  </a:lnTo>
                  <a:close/>
                  <a:moveTo>
                    <a:pt x="20261" y="412595"/>
                  </a:moveTo>
                  <a:cubicBezTo>
                    <a:pt x="22489" y="411591"/>
                    <a:pt x="25017" y="412223"/>
                    <a:pt x="27924" y="414284"/>
                  </a:cubicBezTo>
                  <a:cubicBezTo>
                    <a:pt x="36411" y="420303"/>
                    <a:pt x="79629" y="455952"/>
                    <a:pt x="147653" y="512845"/>
                  </a:cubicBezTo>
                  <a:lnTo>
                    <a:pt x="155479" y="519404"/>
                  </a:lnTo>
                  <a:lnTo>
                    <a:pt x="155479" y="671074"/>
                  </a:lnTo>
                  <a:lnTo>
                    <a:pt x="1" y="539664"/>
                  </a:lnTo>
                  <a:lnTo>
                    <a:pt x="6151" y="471434"/>
                  </a:lnTo>
                  <a:cubicBezTo>
                    <a:pt x="9583" y="433354"/>
                    <a:pt x="13574" y="415609"/>
                    <a:pt x="20261" y="412595"/>
                  </a:cubicBezTo>
                  <a:close/>
                  <a:moveTo>
                    <a:pt x="11186337" y="252855"/>
                  </a:moveTo>
                  <a:lnTo>
                    <a:pt x="11340696" y="384241"/>
                  </a:lnTo>
                  <a:lnTo>
                    <a:pt x="11340696" y="535278"/>
                  </a:lnTo>
                  <a:lnTo>
                    <a:pt x="11261593" y="467621"/>
                  </a:lnTo>
                  <a:cubicBezTo>
                    <a:pt x="11239840" y="449016"/>
                    <a:pt x="11215747" y="428352"/>
                    <a:pt x="11194454" y="410049"/>
                  </a:cubicBezTo>
                  <a:lnTo>
                    <a:pt x="11186337" y="403062"/>
                  </a:lnTo>
                  <a:close/>
                  <a:moveTo>
                    <a:pt x="19515" y="177714"/>
                  </a:moveTo>
                  <a:cubicBezTo>
                    <a:pt x="22206" y="177714"/>
                    <a:pt x="57005" y="205171"/>
                    <a:pt x="116078" y="253589"/>
                  </a:cubicBezTo>
                  <a:lnTo>
                    <a:pt x="155479" y="286092"/>
                  </a:lnTo>
                  <a:lnTo>
                    <a:pt x="155479" y="434665"/>
                  </a:lnTo>
                  <a:lnTo>
                    <a:pt x="152000" y="431510"/>
                  </a:lnTo>
                  <a:cubicBezTo>
                    <a:pt x="148508" y="427818"/>
                    <a:pt x="115646" y="399942"/>
                    <a:pt x="78975" y="369563"/>
                  </a:cubicBezTo>
                  <a:cubicBezTo>
                    <a:pt x="13652" y="315449"/>
                    <a:pt x="12300" y="312943"/>
                    <a:pt x="12300" y="246021"/>
                  </a:cubicBezTo>
                  <a:cubicBezTo>
                    <a:pt x="12300" y="208452"/>
                    <a:pt x="15547" y="177714"/>
                    <a:pt x="19515" y="177714"/>
                  </a:cubicBezTo>
                  <a:close/>
                  <a:moveTo>
                    <a:pt x="1414118" y="12618"/>
                  </a:moveTo>
                  <a:lnTo>
                    <a:pt x="1497248" y="12618"/>
                  </a:lnTo>
                  <a:lnTo>
                    <a:pt x="1610244" y="108274"/>
                  </a:lnTo>
                  <a:lnTo>
                    <a:pt x="1430547" y="108274"/>
                  </a:lnTo>
                  <a:lnTo>
                    <a:pt x="1390798" y="73976"/>
                  </a:lnTo>
                  <a:cubicBezTo>
                    <a:pt x="1352050" y="40161"/>
                    <a:pt x="1328290" y="18534"/>
                    <a:pt x="1328873" y="17258"/>
                  </a:cubicBezTo>
                  <a:cubicBezTo>
                    <a:pt x="1330036" y="14706"/>
                    <a:pt x="1368398" y="12618"/>
                    <a:pt x="1414118" y="12618"/>
                  </a:cubicBezTo>
                  <a:close/>
                  <a:moveTo>
                    <a:pt x="1136245" y="12618"/>
                  </a:moveTo>
                  <a:lnTo>
                    <a:pt x="1218783" y="12618"/>
                  </a:lnTo>
                  <a:lnTo>
                    <a:pt x="1332534" y="108274"/>
                  </a:lnTo>
                  <a:lnTo>
                    <a:pt x="1155013" y="108274"/>
                  </a:lnTo>
                  <a:lnTo>
                    <a:pt x="1116284" y="74633"/>
                  </a:lnTo>
                  <a:cubicBezTo>
                    <a:pt x="1076812" y="40183"/>
                    <a:pt x="1053706" y="19457"/>
                    <a:pt x="1053706" y="18288"/>
                  </a:cubicBezTo>
                  <a:cubicBezTo>
                    <a:pt x="1053706" y="15169"/>
                    <a:pt x="1090849" y="12618"/>
                    <a:pt x="1136245" y="12618"/>
                  </a:cubicBezTo>
                  <a:close/>
                  <a:moveTo>
                    <a:pt x="58103" y="12618"/>
                  </a:moveTo>
                  <a:cubicBezTo>
                    <a:pt x="92048" y="12618"/>
                    <a:pt x="108031" y="14947"/>
                    <a:pt x="186552" y="77250"/>
                  </a:cubicBezTo>
                  <a:lnTo>
                    <a:pt x="224617" y="108274"/>
                  </a:lnTo>
                  <a:lnTo>
                    <a:pt x="155479" y="108274"/>
                  </a:lnTo>
                  <a:lnTo>
                    <a:pt x="155479" y="198541"/>
                  </a:lnTo>
                  <a:lnTo>
                    <a:pt x="133417" y="179243"/>
                  </a:lnTo>
                  <a:cubicBezTo>
                    <a:pt x="26990" y="84853"/>
                    <a:pt x="3618" y="56387"/>
                    <a:pt x="6634" y="41193"/>
                  </a:cubicBezTo>
                  <a:cubicBezTo>
                    <a:pt x="11259" y="17891"/>
                    <a:pt x="20758" y="12618"/>
                    <a:pt x="58103" y="12618"/>
                  </a:cubicBezTo>
                  <a:close/>
                  <a:moveTo>
                    <a:pt x="5009671" y="12617"/>
                  </a:moveTo>
                  <a:lnTo>
                    <a:pt x="5092145" y="12617"/>
                  </a:lnTo>
                  <a:lnTo>
                    <a:pt x="5205344" y="108274"/>
                  </a:lnTo>
                  <a:lnTo>
                    <a:pt x="5028635" y="108274"/>
                  </a:lnTo>
                  <a:lnTo>
                    <a:pt x="5010063" y="92298"/>
                  </a:lnTo>
                  <a:cubicBezTo>
                    <a:pt x="4958933" y="47987"/>
                    <a:pt x="4927196" y="19718"/>
                    <a:pt x="4927196" y="18186"/>
                  </a:cubicBezTo>
                  <a:cubicBezTo>
                    <a:pt x="4927196" y="15122"/>
                    <a:pt x="4964312" y="12617"/>
                    <a:pt x="5009671" y="12617"/>
                  </a:cubicBezTo>
                  <a:close/>
                  <a:moveTo>
                    <a:pt x="3905174" y="12617"/>
                  </a:moveTo>
                  <a:lnTo>
                    <a:pt x="3988052" y="12617"/>
                  </a:lnTo>
                  <a:lnTo>
                    <a:pt x="4100941" y="108274"/>
                  </a:lnTo>
                  <a:lnTo>
                    <a:pt x="3923644" y="108274"/>
                  </a:lnTo>
                  <a:lnTo>
                    <a:pt x="3904791" y="91948"/>
                  </a:lnTo>
                  <a:cubicBezTo>
                    <a:pt x="3853405" y="47214"/>
                    <a:pt x="3822297" y="19562"/>
                    <a:pt x="3822297" y="18282"/>
                  </a:cubicBezTo>
                  <a:cubicBezTo>
                    <a:pt x="3822297" y="15166"/>
                    <a:pt x="3859591" y="12617"/>
                    <a:pt x="3905174" y="12617"/>
                  </a:cubicBezTo>
                  <a:close/>
                  <a:moveTo>
                    <a:pt x="3625351" y="12617"/>
                  </a:moveTo>
                  <a:lnTo>
                    <a:pt x="3707796" y="12617"/>
                  </a:lnTo>
                  <a:lnTo>
                    <a:pt x="3821627" y="108274"/>
                  </a:lnTo>
                  <a:lnTo>
                    <a:pt x="3644172" y="108274"/>
                  </a:lnTo>
                  <a:lnTo>
                    <a:pt x="3637103" y="102190"/>
                  </a:lnTo>
                  <a:cubicBezTo>
                    <a:pt x="3578982" y="51841"/>
                    <a:pt x="3542905" y="19813"/>
                    <a:pt x="3542905" y="18261"/>
                  </a:cubicBezTo>
                  <a:cubicBezTo>
                    <a:pt x="3542905" y="15157"/>
                    <a:pt x="3580006" y="12617"/>
                    <a:pt x="3625351" y="12617"/>
                  </a:cubicBezTo>
                  <a:close/>
                  <a:moveTo>
                    <a:pt x="2520015" y="12617"/>
                  </a:moveTo>
                  <a:lnTo>
                    <a:pt x="2602024" y="12617"/>
                  </a:lnTo>
                  <a:lnTo>
                    <a:pt x="2715119" y="108274"/>
                  </a:lnTo>
                  <a:lnTo>
                    <a:pt x="2539305" y="108274"/>
                  </a:lnTo>
                  <a:lnTo>
                    <a:pt x="2524742" y="95722"/>
                  </a:lnTo>
                  <a:cubicBezTo>
                    <a:pt x="2471224" y="49266"/>
                    <a:pt x="2438005" y="19671"/>
                    <a:pt x="2438005" y="18150"/>
                  </a:cubicBezTo>
                  <a:cubicBezTo>
                    <a:pt x="2438005" y="15107"/>
                    <a:pt x="2474910" y="12617"/>
                    <a:pt x="2520015" y="12617"/>
                  </a:cubicBezTo>
                  <a:close/>
                  <a:moveTo>
                    <a:pt x="2242791" y="12617"/>
                  </a:moveTo>
                  <a:cubicBezTo>
                    <a:pt x="2316398" y="12617"/>
                    <a:pt x="2332041" y="17006"/>
                    <a:pt x="2367262" y="47542"/>
                  </a:cubicBezTo>
                  <a:cubicBezTo>
                    <a:pt x="2378341" y="57147"/>
                    <a:pt x="2396199" y="72444"/>
                    <a:pt x="2416044" y="89353"/>
                  </a:cubicBezTo>
                  <a:lnTo>
                    <a:pt x="2438356" y="108274"/>
                  </a:lnTo>
                  <a:lnTo>
                    <a:pt x="2260108" y="108274"/>
                  </a:lnTo>
                  <a:lnTo>
                    <a:pt x="2213245" y="67927"/>
                  </a:lnTo>
                  <a:cubicBezTo>
                    <a:pt x="2179532" y="38579"/>
                    <a:pt x="2158606" y="19608"/>
                    <a:pt x="2158606" y="18100"/>
                  </a:cubicBezTo>
                  <a:cubicBezTo>
                    <a:pt x="2158606" y="15085"/>
                    <a:pt x="2196490" y="12617"/>
                    <a:pt x="2242791" y="12617"/>
                  </a:cubicBezTo>
                  <a:close/>
                  <a:moveTo>
                    <a:pt x="7777842" y="12616"/>
                  </a:moveTo>
                  <a:lnTo>
                    <a:pt x="7861387" y="12616"/>
                  </a:lnTo>
                  <a:lnTo>
                    <a:pt x="7974055" y="108274"/>
                  </a:lnTo>
                  <a:lnTo>
                    <a:pt x="7795874" y="108274"/>
                  </a:lnTo>
                  <a:lnTo>
                    <a:pt x="7767435" y="83673"/>
                  </a:lnTo>
                  <a:cubicBezTo>
                    <a:pt x="7727607" y="49054"/>
                    <a:pt x="7703536" y="27565"/>
                    <a:pt x="7701956" y="25009"/>
                  </a:cubicBezTo>
                  <a:cubicBezTo>
                    <a:pt x="7697273" y="17431"/>
                    <a:pt x="7726758" y="12616"/>
                    <a:pt x="7777842" y="12616"/>
                  </a:cubicBezTo>
                  <a:close/>
                  <a:moveTo>
                    <a:pt x="7498093" y="12616"/>
                  </a:moveTo>
                  <a:lnTo>
                    <a:pt x="7581291" y="12616"/>
                  </a:lnTo>
                  <a:lnTo>
                    <a:pt x="7695783" y="108274"/>
                  </a:lnTo>
                  <a:lnTo>
                    <a:pt x="7517019" y="108274"/>
                  </a:lnTo>
                  <a:lnTo>
                    <a:pt x="7492861" y="87569"/>
                  </a:lnTo>
                  <a:cubicBezTo>
                    <a:pt x="7450932" y="51314"/>
                    <a:pt x="7423932" y="27235"/>
                    <a:pt x="7421983" y="24082"/>
                  </a:cubicBezTo>
                  <a:cubicBezTo>
                    <a:pt x="7418043" y="17707"/>
                    <a:pt x="7451835" y="12616"/>
                    <a:pt x="7498093" y="12616"/>
                  </a:cubicBezTo>
                  <a:close/>
                  <a:moveTo>
                    <a:pt x="6670998" y="12616"/>
                  </a:moveTo>
                  <a:cubicBezTo>
                    <a:pt x="6740021" y="12616"/>
                    <a:pt x="6742531" y="3209"/>
                    <a:pt x="6854489" y="96644"/>
                  </a:cubicBezTo>
                  <a:lnTo>
                    <a:pt x="6868226" y="108274"/>
                  </a:lnTo>
                  <a:lnTo>
                    <a:pt x="6687702" y="108274"/>
                  </a:lnTo>
                  <a:lnTo>
                    <a:pt x="6645488" y="73196"/>
                  </a:lnTo>
                  <a:cubicBezTo>
                    <a:pt x="6609155" y="43369"/>
                    <a:pt x="6582009" y="17537"/>
                    <a:pt x="6585163" y="15791"/>
                  </a:cubicBezTo>
                  <a:cubicBezTo>
                    <a:pt x="6588316" y="14045"/>
                    <a:pt x="6626942" y="12616"/>
                    <a:pt x="6670998" y="12616"/>
                  </a:cubicBezTo>
                  <a:close/>
                  <a:moveTo>
                    <a:pt x="6391431" y="12616"/>
                  </a:moveTo>
                  <a:lnTo>
                    <a:pt x="6477139" y="12616"/>
                  </a:lnTo>
                  <a:lnTo>
                    <a:pt x="6590619" y="108274"/>
                  </a:lnTo>
                  <a:lnTo>
                    <a:pt x="6412676" y="108274"/>
                  </a:lnTo>
                  <a:lnTo>
                    <a:pt x="6406912" y="103310"/>
                  </a:lnTo>
                  <a:cubicBezTo>
                    <a:pt x="6363699" y="66033"/>
                    <a:pt x="6335619" y="41587"/>
                    <a:pt x="6330835" y="36951"/>
                  </a:cubicBezTo>
                  <a:cubicBezTo>
                    <a:pt x="6306010" y="12894"/>
                    <a:pt x="6306703" y="12616"/>
                    <a:pt x="6391431" y="12616"/>
                  </a:cubicBezTo>
                  <a:close/>
                  <a:moveTo>
                    <a:pt x="6116282" y="12616"/>
                  </a:moveTo>
                  <a:cubicBezTo>
                    <a:pt x="6189973" y="12616"/>
                    <a:pt x="6205445" y="16970"/>
                    <a:pt x="6240401" y="47541"/>
                  </a:cubicBezTo>
                  <a:cubicBezTo>
                    <a:pt x="6251383" y="57146"/>
                    <a:pt x="6268345" y="71592"/>
                    <a:pt x="6286826" y="87130"/>
                  </a:cubicBezTo>
                  <a:lnTo>
                    <a:pt x="6312280" y="108274"/>
                  </a:lnTo>
                  <a:lnTo>
                    <a:pt x="6132878" y="108274"/>
                  </a:lnTo>
                  <a:lnTo>
                    <a:pt x="6081527" y="63847"/>
                  </a:lnTo>
                  <a:cubicBezTo>
                    <a:pt x="6051027" y="37129"/>
                    <a:pt x="6032096" y="19774"/>
                    <a:pt x="6032096" y="18230"/>
                  </a:cubicBezTo>
                  <a:cubicBezTo>
                    <a:pt x="6032096" y="15142"/>
                    <a:pt x="6069980" y="12616"/>
                    <a:pt x="6116282" y="12616"/>
                  </a:cubicBezTo>
                  <a:close/>
                  <a:moveTo>
                    <a:pt x="5286281" y="12616"/>
                  </a:moveTo>
                  <a:cubicBezTo>
                    <a:pt x="5343011" y="12616"/>
                    <a:pt x="5351955" y="4027"/>
                    <a:pt x="5451961" y="83565"/>
                  </a:cubicBezTo>
                  <a:lnTo>
                    <a:pt x="5482096" y="108274"/>
                  </a:lnTo>
                  <a:lnTo>
                    <a:pt x="5308804" y="108274"/>
                  </a:lnTo>
                  <a:lnTo>
                    <a:pt x="5267668" y="72566"/>
                  </a:lnTo>
                  <a:cubicBezTo>
                    <a:pt x="5228681" y="38607"/>
                    <a:pt x="5206596" y="18959"/>
                    <a:pt x="5206596" y="18062"/>
                  </a:cubicBezTo>
                  <a:cubicBezTo>
                    <a:pt x="5206596" y="15067"/>
                    <a:pt x="5242454" y="12616"/>
                    <a:pt x="5286281" y="12616"/>
                  </a:cubicBezTo>
                  <a:close/>
                  <a:moveTo>
                    <a:pt x="11099270" y="12615"/>
                  </a:moveTo>
                  <a:cubicBezTo>
                    <a:pt x="11173490" y="12615"/>
                    <a:pt x="11181292" y="15678"/>
                    <a:pt x="11252931" y="72939"/>
                  </a:cubicBezTo>
                  <a:lnTo>
                    <a:pt x="11328402" y="133264"/>
                  </a:lnTo>
                  <a:lnTo>
                    <a:pt x="11321646" y="283459"/>
                  </a:lnTo>
                  <a:lnTo>
                    <a:pt x="11186337" y="167353"/>
                  </a:lnTo>
                  <a:lnTo>
                    <a:pt x="11186337" y="108274"/>
                  </a:lnTo>
                  <a:lnTo>
                    <a:pt x="11118003" y="108274"/>
                  </a:lnTo>
                  <a:lnTo>
                    <a:pt x="11110239" y="101545"/>
                  </a:lnTo>
                  <a:cubicBezTo>
                    <a:pt x="11055912" y="53943"/>
                    <a:pt x="11018090" y="19185"/>
                    <a:pt x="11018963" y="17267"/>
                  </a:cubicBezTo>
                  <a:cubicBezTo>
                    <a:pt x="11020127" y="14707"/>
                    <a:pt x="11056265" y="12615"/>
                    <a:pt x="11099270" y="12615"/>
                  </a:cubicBezTo>
                  <a:close/>
                  <a:moveTo>
                    <a:pt x="10544498" y="12615"/>
                  </a:moveTo>
                  <a:cubicBezTo>
                    <a:pt x="10603140" y="12615"/>
                    <a:pt x="10609817" y="2201"/>
                    <a:pt x="10695899" y="70703"/>
                  </a:cubicBezTo>
                  <a:lnTo>
                    <a:pt x="10741488" y="108274"/>
                  </a:lnTo>
                  <a:lnTo>
                    <a:pt x="10560826" y="108274"/>
                  </a:lnTo>
                  <a:lnTo>
                    <a:pt x="10528324" y="80865"/>
                  </a:lnTo>
                  <a:cubicBezTo>
                    <a:pt x="10485299" y="43948"/>
                    <a:pt x="10456346" y="17100"/>
                    <a:pt x="10458696" y="15790"/>
                  </a:cubicBezTo>
                  <a:cubicBezTo>
                    <a:pt x="10461831" y="14044"/>
                    <a:pt x="10500442" y="12615"/>
                    <a:pt x="10544498" y="12615"/>
                  </a:cubicBezTo>
                  <a:close/>
                  <a:moveTo>
                    <a:pt x="10267535" y="12615"/>
                  </a:moveTo>
                  <a:lnTo>
                    <a:pt x="10350074" y="12615"/>
                  </a:lnTo>
                  <a:lnTo>
                    <a:pt x="10463850" y="108274"/>
                  </a:lnTo>
                  <a:lnTo>
                    <a:pt x="10286244" y="108274"/>
                  </a:lnTo>
                  <a:lnTo>
                    <a:pt x="10280832" y="103617"/>
                  </a:lnTo>
                  <a:cubicBezTo>
                    <a:pt x="10221699" y="52401"/>
                    <a:pt x="10184996" y="19833"/>
                    <a:pt x="10184996" y="18276"/>
                  </a:cubicBezTo>
                  <a:cubicBezTo>
                    <a:pt x="10184996" y="15162"/>
                    <a:pt x="10222139" y="12615"/>
                    <a:pt x="10267535" y="12615"/>
                  </a:cubicBezTo>
                  <a:close/>
                  <a:moveTo>
                    <a:pt x="9989191" y="12615"/>
                  </a:moveTo>
                  <a:lnTo>
                    <a:pt x="10072787" y="12615"/>
                  </a:lnTo>
                  <a:lnTo>
                    <a:pt x="10185801" y="108274"/>
                  </a:lnTo>
                  <a:lnTo>
                    <a:pt x="10006320" y="108274"/>
                  </a:lnTo>
                  <a:lnTo>
                    <a:pt x="10004648" y="106861"/>
                  </a:lnTo>
                  <a:cubicBezTo>
                    <a:pt x="9946583" y="57312"/>
                    <a:pt x="9905596" y="20881"/>
                    <a:pt x="9905596" y="18467"/>
                  </a:cubicBezTo>
                  <a:cubicBezTo>
                    <a:pt x="9905596" y="15248"/>
                    <a:pt x="9943214" y="12615"/>
                    <a:pt x="9989191" y="12615"/>
                  </a:cubicBezTo>
                  <a:close/>
                  <a:moveTo>
                    <a:pt x="9160317" y="12615"/>
                  </a:moveTo>
                  <a:cubicBezTo>
                    <a:pt x="9240031" y="12615"/>
                    <a:pt x="9241147" y="13118"/>
                    <a:pt x="9336398" y="91990"/>
                  </a:cubicBezTo>
                  <a:lnTo>
                    <a:pt x="9355976" y="108274"/>
                  </a:lnTo>
                  <a:lnTo>
                    <a:pt x="9181627" y="108274"/>
                  </a:lnTo>
                  <a:lnTo>
                    <a:pt x="9155280" y="85420"/>
                  </a:lnTo>
                  <a:cubicBezTo>
                    <a:pt x="9106957" y="43330"/>
                    <a:pt x="9080096" y="19325"/>
                    <a:pt x="9080096" y="18017"/>
                  </a:cubicBezTo>
                  <a:cubicBezTo>
                    <a:pt x="9080096" y="15046"/>
                    <a:pt x="9116196" y="12615"/>
                    <a:pt x="9160317" y="12615"/>
                  </a:cubicBezTo>
                  <a:close/>
                  <a:moveTo>
                    <a:pt x="8883235" y="12615"/>
                  </a:moveTo>
                  <a:lnTo>
                    <a:pt x="8965774" y="12615"/>
                  </a:lnTo>
                  <a:lnTo>
                    <a:pt x="9079442" y="108274"/>
                  </a:lnTo>
                  <a:lnTo>
                    <a:pt x="8901859" y="108274"/>
                  </a:lnTo>
                  <a:lnTo>
                    <a:pt x="8887773" y="96141"/>
                  </a:lnTo>
                  <a:cubicBezTo>
                    <a:pt x="8834045" y="49528"/>
                    <a:pt x="8800696" y="19819"/>
                    <a:pt x="8800696" y="18265"/>
                  </a:cubicBezTo>
                  <a:cubicBezTo>
                    <a:pt x="8800696" y="15157"/>
                    <a:pt x="8837839" y="12615"/>
                    <a:pt x="8883235" y="12615"/>
                  </a:cubicBezTo>
                  <a:close/>
                  <a:moveTo>
                    <a:pt x="8052204" y="12615"/>
                  </a:moveTo>
                  <a:cubicBezTo>
                    <a:pt x="8124377" y="12615"/>
                    <a:pt x="8141999" y="16997"/>
                    <a:pt x="8226589" y="87665"/>
                  </a:cubicBezTo>
                  <a:lnTo>
                    <a:pt x="8250888" y="108274"/>
                  </a:lnTo>
                  <a:lnTo>
                    <a:pt x="8071772" y="108274"/>
                  </a:lnTo>
                  <a:lnTo>
                    <a:pt x="8031023" y="73067"/>
                  </a:lnTo>
                  <a:cubicBezTo>
                    <a:pt x="7993426" y="40177"/>
                    <a:pt x="7970381" y="19068"/>
                    <a:pt x="7970963" y="17676"/>
                  </a:cubicBezTo>
                  <a:cubicBezTo>
                    <a:pt x="7972127" y="14893"/>
                    <a:pt x="8008685" y="12615"/>
                    <a:pt x="8052204" y="12615"/>
                  </a:cubicBezTo>
                  <a:close/>
                  <a:moveTo>
                    <a:pt x="11320588" y="12614"/>
                  </a:moveTo>
                  <a:cubicBezTo>
                    <a:pt x="11331647" y="12614"/>
                    <a:pt x="11340696" y="21663"/>
                    <a:pt x="11340696" y="32722"/>
                  </a:cubicBezTo>
                  <a:cubicBezTo>
                    <a:pt x="11340696" y="55150"/>
                    <a:pt x="11313356" y="51244"/>
                    <a:pt x="11305507" y="27695"/>
                  </a:cubicBezTo>
                  <a:cubicBezTo>
                    <a:pt x="11302742" y="19401"/>
                    <a:pt x="11309528" y="12614"/>
                    <a:pt x="11320588" y="12614"/>
                  </a:cubicBezTo>
                  <a:close/>
                  <a:moveTo>
                    <a:pt x="2824262" y="10300"/>
                  </a:moveTo>
                  <a:cubicBezTo>
                    <a:pt x="2848925" y="7788"/>
                    <a:pt x="2867496" y="11625"/>
                    <a:pt x="2960044" y="84255"/>
                  </a:cubicBezTo>
                  <a:lnTo>
                    <a:pt x="2990084" y="108274"/>
                  </a:lnTo>
                  <a:lnTo>
                    <a:pt x="2815911" y="108274"/>
                  </a:lnTo>
                  <a:lnTo>
                    <a:pt x="2796764" y="92057"/>
                  </a:lnTo>
                  <a:cubicBezTo>
                    <a:pt x="2772607" y="71641"/>
                    <a:pt x="2756966" y="58528"/>
                    <a:pt x="2752184" y="54712"/>
                  </a:cubicBezTo>
                  <a:cubicBezTo>
                    <a:pt x="2733056" y="39447"/>
                    <a:pt x="2717404" y="23730"/>
                    <a:pt x="2717404" y="19787"/>
                  </a:cubicBezTo>
                  <a:cubicBezTo>
                    <a:pt x="2717404" y="15843"/>
                    <a:pt x="2752490" y="12617"/>
                    <a:pt x="2795366" y="12617"/>
                  </a:cubicBezTo>
                  <a:cubicBezTo>
                    <a:pt x="2807506" y="12617"/>
                    <a:pt x="2816208" y="11120"/>
                    <a:pt x="2824262" y="10300"/>
                  </a:cubicBezTo>
                  <a:close/>
                  <a:moveTo>
                    <a:pt x="4178479" y="6377"/>
                  </a:moveTo>
                  <a:cubicBezTo>
                    <a:pt x="4218041" y="6180"/>
                    <a:pt x="4258985" y="9397"/>
                    <a:pt x="4267798" y="16196"/>
                  </a:cubicBezTo>
                  <a:cubicBezTo>
                    <a:pt x="4279720" y="25396"/>
                    <a:pt x="4302393" y="44114"/>
                    <a:pt x="4354117" y="87814"/>
                  </a:cubicBezTo>
                  <a:lnTo>
                    <a:pt x="4378282" y="108274"/>
                  </a:lnTo>
                  <a:lnTo>
                    <a:pt x="4197382" y="108274"/>
                  </a:lnTo>
                  <a:lnTo>
                    <a:pt x="4160060" y="75828"/>
                  </a:lnTo>
                  <a:cubicBezTo>
                    <a:pt x="4115729" y="36923"/>
                    <a:pt x="4096609" y="18836"/>
                    <a:pt x="4097464" y="17047"/>
                  </a:cubicBezTo>
                  <a:cubicBezTo>
                    <a:pt x="4100741" y="10187"/>
                    <a:pt x="4138919" y="6575"/>
                    <a:pt x="4178479" y="6377"/>
                  </a:cubicBezTo>
                  <a:close/>
                  <a:moveTo>
                    <a:pt x="5876788" y="4704"/>
                  </a:moveTo>
                  <a:cubicBezTo>
                    <a:pt x="5909190" y="4628"/>
                    <a:pt x="5923323" y="10965"/>
                    <a:pt x="5944399" y="28948"/>
                  </a:cubicBezTo>
                  <a:cubicBezTo>
                    <a:pt x="5948930" y="32814"/>
                    <a:pt x="5960901" y="42980"/>
                    <a:pt x="5978645" y="58033"/>
                  </a:cubicBezTo>
                  <a:lnTo>
                    <a:pt x="6037897" y="108274"/>
                  </a:lnTo>
                  <a:lnTo>
                    <a:pt x="5862315" y="108274"/>
                  </a:lnTo>
                  <a:lnTo>
                    <a:pt x="5839669" y="88575"/>
                  </a:lnTo>
                  <a:cubicBezTo>
                    <a:pt x="5787520" y="43032"/>
                    <a:pt x="5760650" y="18757"/>
                    <a:pt x="5761163" y="17558"/>
                  </a:cubicBezTo>
                  <a:cubicBezTo>
                    <a:pt x="5762327" y="14840"/>
                    <a:pt x="5796617" y="9964"/>
                    <a:pt x="5837363" y="6723"/>
                  </a:cubicBezTo>
                  <a:cubicBezTo>
                    <a:pt x="5853157" y="5467"/>
                    <a:pt x="5865987" y="4729"/>
                    <a:pt x="5876788" y="4704"/>
                  </a:cubicBezTo>
                  <a:close/>
                  <a:moveTo>
                    <a:pt x="4806547" y="1194"/>
                  </a:moveTo>
                  <a:lnTo>
                    <a:pt x="4931931" y="108274"/>
                  </a:lnTo>
                  <a:lnTo>
                    <a:pt x="4749785" y="108274"/>
                  </a:lnTo>
                  <a:lnTo>
                    <a:pt x="4716790" y="80154"/>
                  </a:lnTo>
                  <a:cubicBezTo>
                    <a:pt x="4675245" y="44248"/>
                    <a:pt x="4647797" y="19388"/>
                    <a:pt x="4647797" y="17112"/>
                  </a:cubicBezTo>
                  <a:cubicBezTo>
                    <a:pt x="4647797" y="14640"/>
                    <a:pt x="4683515" y="10047"/>
                    <a:pt x="4727172" y="6906"/>
                  </a:cubicBezTo>
                  <a:close/>
                  <a:moveTo>
                    <a:pt x="755256" y="1001"/>
                  </a:moveTo>
                  <a:lnTo>
                    <a:pt x="941496" y="12618"/>
                  </a:lnTo>
                  <a:lnTo>
                    <a:pt x="1055390" y="108274"/>
                  </a:lnTo>
                  <a:lnTo>
                    <a:pt x="877426" y="108274"/>
                  </a:lnTo>
                  <a:lnTo>
                    <a:pt x="846112" y="81310"/>
                  </a:lnTo>
                  <a:cubicBezTo>
                    <a:pt x="831870" y="68974"/>
                    <a:pt x="820264" y="58835"/>
                    <a:pt x="812406" y="51844"/>
                  </a:cubicBezTo>
                  <a:close/>
                  <a:moveTo>
                    <a:pt x="5632047" y="589"/>
                  </a:moveTo>
                  <a:lnTo>
                    <a:pt x="5759675" y="108274"/>
                  </a:lnTo>
                  <a:lnTo>
                    <a:pt x="5582639" y="108274"/>
                  </a:lnTo>
                  <a:lnTo>
                    <a:pt x="5547303" y="78222"/>
                  </a:lnTo>
                  <a:cubicBezTo>
                    <a:pt x="5494900" y="33394"/>
                    <a:pt x="5480625" y="19652"/>
                    <a:pt x="5481764" y="17191"/>
                  </a:cubicBezTo>
                  <a:cubicBezTo>
                    <a:pt x="5482927" y="14675"/>
                    <a:pt x="5517217" y="9910"/>
                    <a:pt x="5557965" y="6602"/>
                  </a:cubicBezTo>
                  <a:close/>
                  <a:moveTo>
                    <a:pt x="9505546" y="515"/>
                  </a:moveTo>
                  <a:lnTo>
                    <a:pt x="9613496" y="91195"/>
                  </a:lnTo>
                  <a:lnTo>
                    <a:pt x="9633797" y="108274"/>
                  </a:lnTo>
                  <a:lnTo>
                    <a:pt x="9455009" y="108274"/>
                  </a:lnTo>
                  <a:lnTo>
                    <a:pt x="9437361" y="92989"/>
                  </a:lnTo>
                  <a:cubicBezTo>
                    <a:pt x="9380349" y="43207"/>
                    <a:pt x="9354316" y="19045"/>
                    <a:pt x="9355263" y="17058"/>
                  </a:cubicBezTo>
                  <a:cubicBezTo>
                    <a:pt x="9356427" y="14614"/>
                    <a:pt x="9390717" y="9892"/>
                    <a:pt x="9431463" y="6565"/>
                  </a:cubicBezTo>
                  <a:close/>
                  <a:moveTo>
                    <a:pt x="7295746" y="502"/>
                  </a:moveTo>
                  <a:lnTo>
                    <a:pt x="7422422" y="108274"/>
                  </a:lnTo>
                  <a:lnTo>
                    <a:pt x="7242486" y="108274"/>
                  </a:lnTo>
                  <a:lnTo>
                    <a:pt x="7199332" y="71162"/>
                  </a:lnTo>
                  <a:cubicBezTo>
                    <a:pt x="7183116" y="57187"/>
                    <a:pt x="7168636" y="44675"/>
                    <a:pt x="7156046" y="33758"/>
                  </a:cubicBezTo>
                  <a:lnTo>
                    <a:pt x="7117946" y="719"/>
                  </a:lnTo>
                  <a:close/>
                  <a:moveTo>
                    <a:pt x="10889846" y="490"/>
                  </a:moveTo>
                  <a:lnTo>
                    <a:pt x="11016476" y="108274"/>
                  </a:lnTo>
                  <a:lnTo>
                    <a:pt x="10839716" y="108274"/>
                  </a:lnTo>
                  <a:lnTo>
                    <a:pt x="10792162" y="66976"/>
                  </a:lnTo>
                  <a:cubicBezTo>
                    <a:pt x="10759169" y="37913"/>
                    <a:pt x="10738981" y="19167"/>
                    <a:pt x="10739563" y="17754"/>
                  </a:cubicBezTo>
                  <a:cubicBezTo>
                    <a:pt x="10740727" y="14927"/>
                    <a:pt x="10775017" y="9887"/>
                    <a:pt x="10815763" y="6552"/>
                  </a:cubicBezTo>
                  <a:close/>
                  <a:moveTo>
                    <a:pt x="374256" y="442"/>
                  </a:moveTo>
                  <a:lnTo>
                    <a:pt x="502034" y="108274"/>
                  </a:lnTo>
                  <a:lnTo>
                    <a:pt x="322740" y="108274"/>
                  </a:lnTo>
                  <a:lnTo>
                    <a:pt x="276676" y="68042"/>
                  </a:lnTo>
                  <a:cubicBezTo>
                    <a:pt x="247641" y="42146"/>
                    <a:pt x="229559" y="24763"/>
                    <a:pt x="229439" y="22143"/>
                  </a:cubicBezTo>
                  <a:cubicBezTo>
                    <a:pt x="229200" y="16904"/>
                    <a:pt x="261685" y="9878"/>
                    <a:pt x="301631" y="6530"/>
                  </a:cubicBezTo>
                  <a:close/>
                  <a:moveTo>
                    <a:pt x="3244455" y="277"/>
                  </a:moveTo>
                  <a:lnTo>
                    <a:pt x="3422255" y="503"/>
                  </a:lnTo>
                  <a:lnTo>
                    <a:pt x="3548871" y="108274"/>
                  </a:lnTo>
                  <a:lnTo>
                    <a:pt x="3369471" y="108274"/>
                  </a:lnTo>
                  <a:lnTo>
                    <a:pt x="3339403" y="82430"/>
                  </a:lnTo>
                  <a:cubicBezTo>
                    <a:pt x="3327098" y="71835"/>
                    <a:pt x="3316533" y="62717"/>
                    <a:pt x="3307955" y="55286"/>
                  </a:cubicBezTo>
                  <a:close/>
                  <a:moveTo>
                    <a:pt x="8502246" y="275"/>
                  </a:moveTo>
                  <a:lnTo>
                    <a:pt x="8687086" y="12615"/>
                  </a:lnTo>
                  <a:lnTo>
                    <a:pt x="8801753" y="108274"/>
                  </a:lnTo>
                  <a:lnTo>
                    <a:pt x="8627327" y="108274"/>
                  </a:lnTo>
                  <a:lnTo>
                    <a:pt x="8621058" y="102911"/>
                  </a:lnTo>
                  <a:cubicBezTo>
                    <a:pt x="8592506" y="78467"/>
                    <a:pt x="8573122" y="61831"/>
                    <a:pt x="8565746" y="55425"/>
                  </a:cubicBezTo>
                  <a:close/>
                  <a:moveTo>
                    <a:pt x="2037955" y="262"/>
                  </a:moveTo>
                  <a:lnTo>
                    <a:pt x="2164609" y="108274"/>
                  </a:lnTo>
                  <a:lnTo>
                    <a:pt x="1983994" y="108274"/>
                  </a:lnTo>
                  <a:lnTo>
                    <a:pt x="1967835" y="94499"/>
                  </a:lnTo>
                  <a:cubicBezTo>
                    <a:pt x="1923761" y="56893"/>
                    <a:pt x="1896115" y="33196"/>
                    <a:pt x="1892258" y="29677"/>
                  </a:cubicBezTo>
                  <a:cubicBezTo>
                    <a:pt x="1876376" y="15185"/>
                    <a:pt x="1885936" y="11687"/>
                    <a:pt x="1955760" y="6439"/>
                  </a:cubicBezTo>
                  <a:close/>
                  <a:moveTo>
                    <a:pt x="3142855" y="191"/>
                  </a:moveTo>
                  <a:lnTo>
                    <a:pt x="3270139" y="108274"/>
                  </a:lnTo>
                  <a:lnTo>
                    <a:pt x="3093452" y="108274"/>
                  </a:lnTo>
                  <a:lnTo>
                    <a:pt x="3042137" y="63591"/>
                  </a:lnTo>
                  <a:cubicBezTo>
                    <a:pt x="3007287" y="32921"/>
                    <a:pt x="2992089" y="18720"/>
                    <a:pt x="2992572" y="17585"/>
                  </a:cubicBezTo>
                  <a:cubicBezTo>
                    <a:pt x="2993736" y="14853"/>
                    <a:pt x="3028026" y="9821"/>
                    <a:pt x="3068772" y="6404"/>
                  </a:cubicBezTo>
                  <a:close/>
                  <a:moveTo>
                    <a:pt x="1758560" y="172"/>
                  </a:moveTo>
                  <a:lnTo>
                    <a:pt x="1860157" y="85363"/>
                  </a:lnTo>
                  <a:lnTo>
                    <a:pt x="1887377" y="108274"/>
                  </a:lnTo>
                  <a:lnTo>
                    <a:pt x="1708927" y="108274"/>
                  </a:lnTo>
                  <a:lnTo>
                    <a:pt x="1687351" y="89572"/>
                  </a:lnTo>
                  <a:cubicBezTo>
                    <a:pt x="1638019" y="46412"/>
                    <a:pt x="1607690" y="18942"/>
                    <a:pt x="1608273" y="17578"/>
                  </a:cubicBezTo>
                  <a:cubicBezTo>
                    <a:pt x="1609436" y="14850"/>
                    <a:pt x="1643727" y="9818"/>
                    <a:pt x="1684474" y="6395"/>
                  </a:cubicBezTo>
                  <a:close/>
                  <a:moveTo>
                    <a:pt x="653656" y="42"/>
                  </a:moveTo>
                  <a:lnTo>
                    <a:pt x="774306" y="103478"/>
                  </a:lnTo>
                  <a:lnTo>
                    <a:pt x="779923" y="108274"/>
                  </a:lnTo>
                  <a:lnTo>
                    <a:pt x="605181" y="108274"/>
                  </a:lnTo>
                  <a:lnTo>
                    <a:pt x="591701" y="96559"/>
                  </a:lnTo>
                  <a:cubicBezTo>
                    <a:pt x="536756" y="48563"/>
                    <a:pt x="502944" y="18431"/>
                    <a:pt x="503373" y="17452"/>
                  </a:cubicBezTo>
                  <a:cubicBezTo>
                    <a:pt x="504537" y="14793"/>
                    <a:pt x="538827" y="9788"/>
                    <a:pt x="579573" y="6330"/>
                  </a:cubicBezTo>
                  <a:close/>
                  <a:moveTo>
                    <a:pt x="7016346" y="40"/>
                  </a:moveTo>
                  <a:lnTo>
                    <a:pt x="7131967" y="98403"/>
                  </a:lnTo>
                  <a:lnTo>
                    <a:pt x="7143587" y="108274"/>
                  </a:lnTo>
                  <a:lnTo>
                    <a:pt x="6967434" y="108274"/>
                  </a:lnTo>
                  <a:lnTo>
                    <a:pt x="6937091" y="81864"/>
                  </a:lnTo>
                  <a:cubicBezTo>
                    <a:pt x="6892425" y="42731"/>
                    <a:pt x="6865628" y="18625"/>
                    <a:pt x="6866063" y="17600"/>
                  </a:cubicBezTo>
                  <a:cubicBezTo>
                    <a:pt x="6867227" y="14859"/>
                    <a:pt x="6901517" y="9786"/>
                    <a:pt x="6942263" y="6328"/>
                  </a:cubicBezTo>
                  <a:close/>
                  <a:moveTo>
                    <a:pt x="9784946" y="39"/>
                  </a:moveTo>
                  <a:lnTo>
                    <a:pt x="9899753" y="98402"/>
                  </a:lnTo>
                  <a:lnTo>
                    <a:pt x="9911323" y="108274"/>
                  </a:lnTo>
                  <a:lnTo>
                    <a:pt x="9731879" y="108274"/>
                  </a:lnTo>
                  <a:lnTo>
                    <a:pt x="9717137" y="95706"/>
                  </a:lnTo>
                  <a:cubicBezTo>
                    <a:pt x="9667864" y="53669"/>
                    <a:pt x="9637042" y="27289"/>
                    <a:pt x="9632999" y="23647"/>
                  </a:cubicBezTo>
                  <a:cubicBezTo>
                    <a:pt x="9625868" y="17223"/>
                    <a:pt x="9655044" y="9989"/>
                    <a:pt x="9702849" y="6327"/>
                  </a:cubicBezTo>
                  <a:close/>
                  <a:moveTo>
                    <a:pt x="4527147" y="19"/>
                  </a:moveTo>
                  <a:lnTo>
                    <a:pt x="4654399" y="108274"/>
                  </a:lnTo>
                  <a:lnTo>
                    <a:pt x="4477840" y="108274"/>
                  </a:lnTo>
                  <a:lnTo>
                    <a:pt x="4444565" y="79201"/>
                  </a:lnTo>
                  <a:cubicBezTo>
                    <a:pt x="4401720" y="41470"/>
                    <a:pt x="4376334" y="18383"/>
                    <a:pt x="4376864" y="17228"/>
                  </a:cubicBezTo>
                  <a:cubicBezTo>
                    <a:pt x="4378028" y="14692"/>
                    <a:pt x="4412318" y="9782"/>
                    <a:pt x="4453064" y="6318"/>
                  </a:cubicBezTo>
                  <a:close/>
                  <a:moveTo>
                    <a:pt x="8400646" y="0"/>
                  </a:moveTo>
                  <a:lnTo>
                    <a:pt x="8527888" y="108274"/>
                  </a:lnTo>
                  <a:lnTo>
                    <a:pt x="8351068" y="108274"/>
                  </a:lnTo>
                  <a:lnTo>
                    <a:pt x="8298407" y="62402"/>
                  </a:lnTo>
                  <a:cubicBezTo>
                    <a:pt x="8264114" y="32179"/>
                    <a:pt x="8249844" y="18711"/>
                    <a:pt x="8250363" y="17510"/>
                  </a:cubicBezTo>
                  <a:cubicBezTo>
                    <a:pt x="8251527" y="14818"/>
                    <a:pt x="8285817" y="9777"/>
                    <a:pt x="8326563" y="6307"/>
                  </a:cubicBezTo>
                  <a:close/>
                </a:path>
              </a:pathLst>
            </a:custGeom>
            <a:gradFill>
              <a:gsLst>
                <a:gs pos="99000">
                  <a:schemeClr val="accent1">
                    <a:lumMod val="65000"/>
                  </a:schemeClr>
                </a:gs>
                <a:gs pos="0">
                  <a:schemeClr val="accent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580571" y="406048"/>
              <a:ext cx="11030858" cy="6045906"/>
            </a:xfrm>
            <a:prstGeom prst="rect">
              <a:avLst/>
            </a:prstGeom>
            <a:solidFill>
              <a:schemeClr val="bg2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7715250" algn="l"/>
                </a:tabLst>
              </a:pPr>
              <a:endParaRPr lang="zh-CN" altLang="en-US" dirty="0"/>
            </a:p>
          </p:txBody>
        </p:sp>
      </p:grpSp>
      <p:sp>
        <p:nvSpPr>
          <p:cNvPr id="6" name="椭圆 5"/>
          <p:cNvSpPr/>
          <p:nvPr userDrawn="1"/>
        </p:nvSpPr>
        <p:spPr>
          <a:xfrm>
            <a:off x="7489718" y="1106318"/>
            <a:ext cx="3780164" cy="378163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4" y="4660491"/>
            <a:ext cx="11366091" cy="183545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181" y="1607501"/>
            <a:ext cx="3873190" cy="4703159"/>
          </a:xfrm>
          <a:prstGeom prst="rect">
            <a:avLst/>
          </a:prstGeom>
          <a:effectLst>
            <a:outerShdw blurRad="381000" dist="127000" dir="2700000" algn="tl" rotWithShape="0">
              <a:prstClr val="black">
                <a:alpha val="3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四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299812" y="228601"/>
            <a:ext cx="11592378" cy="6400800"/>
            <a:chOff x="425092" y="297774"/>
            <a:chExt cx="11341817" cy="6262453"/>
          </a:xfrm>
        </p:grpSpPr>
        <p:sp>
          <p:nvSpPr>
            <p:cNvPr id="9" name="矩形 8"/>
            <p:cNvSpPr/>
            <p:nvPr userDrawn="1"/>
          </p:nvSpPr>
          <p:spPr>
            <a:xfrm>
              <a:off x="444000" y="315000"/>
              <a:ext cx="11304000" cy="622800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 userDrawn="1"/>
          </p:nvSpPr>
          <p:spPr>
            <a:xfrm>
              <a:off x="425092" y="297774"/>
              <a:ext cx="11341817" cy="6262453"/>
            </a:xfrm>
            <a:custGeom>
              <a:avLst/>
              <a:gdLst>
                <a:gd name="connsiteX0" fmla="*/ 10761333 w 11341817"/>
                <a:gd name="connsiteY0" fmla="*/ 6154180 h 6262453"/>
                <a:gd name="connsiteX1" fmla="*/ 10939153 w 11341817"/>
                <a:gd name="connsiteY1" fmla="*/ 6154180 h 6262453"/>
                <a:gd name="connsiteX2" fmla="*/ 11041998 w 11341817"/>
                <a:gd name="connsiteY2" fmla="*/ 6241962 h 6262453"/>
                <a:gd name="connsiteX3" fmla="*/ 10888693 w 11341817"/>
                <a:gd name="connsiteY3" fmla="*/ 6262054 h 6262453"/>
                <a:gd name="connsiteX4" fmla="*/ 10485236 w 11341817"/>
                <a:gd name="connsiteY4" fmla="*/ 6154180 h 6262453"/>
                <a:gd name="connsiteX5" fmla="*/ 10663371 w 11341817"/>
                <a:gd name="connsiteY5" fmla="*/ 6154180 h 6262453"/>
                <a:gd name="connsiteX6" fmla="*/ 10697296 w 11341817"/>
                <a:gd name="connsiteY6" fmla="*/ 6184016 h 6262453"/>
                <a:gd name="connsiteX7" fmla="*/ 10760729 w 11341817"/>
                <a:gd name="connsiteY7" fmla="*/ 6243812 h 6262453"/>
                <a:gd name="connsiteX8" fmla="*/ 10692165 w 11341817"/>
                <a:gd name="connsiteY8" fmla="*/ 6261012 h 6262453"/>
                <a:gd name="connsiteX9" fmla="*/ 10535532 w 11341817"/>
                <a:gd name="connsiteY9" fmla="*/ 6196390 h 6262453"/>
                <a:gd name="connsiteX10" fmla="*/ 10207357 w 11341817"/>
                <a:gd name="connsiteY10" fmla="*/ 6154180 h 6262453"/>
                <a:gd name="connsiteX11" fmla="*/ 10387017 w 11341817"/>
                <a:gd name="connsiteY11" fmla="*/ 6154180 h 6262453"/>
                <a:gd name="connsiteX12" fmla="*/ 10489981 w 11341817"/>
                <a:gd name="connsiteY12" fmla="*/ 6241962 h 6262453"/>
                <a:gd name="connsiteX13" fmla="*/ 10318346 w 11341817"/>
                <a:gd name="connsiteY13" fmla="*/ 6248662 h 6262453"/>
                <a:gd name="connsiteX14" fmla="*/ 9931288 w 11341817"/>
                <a:gd name="connsiteY14" fmla="*/ 6154180 h 6262453"/>
                <a:gd name="connsiteX15" fmla="*/ 10112586 w 11341817"/>
                <a:gd name="connsiteY15" fmla="*/ 6154180 h 6262453"/>
                <a:gd name="connsiteX16" fmla="*/ 10215868 w 11341817"/>
                <a:gd name="connsiteY16" fmla="*/ 6241962 h 6262453"/>
                <a:gd name="connsiteX17" fmla="*/ 10058763 w 11341817"/>
                <a:gd name="connsiteY17" fmla="*/ 6262155 h 6262453"/>
                <a:gd name="connsiteX18" fmla="*/ 9934555 w 11341817"/>
                <a:gd name="connsiteY18" fmla="*/ 6156950 h 6262453"/>
                <a:gd name="connsiteX19" fmla="*/ 9653312 w 11341817"/>
                <a:gd name="connsiteY19" fmla="*/ 6154180 h 6262453"/>
                <a:gd name="connsiteX20" fmla="*/ 9833833 w 11341817"/>
                <a:gd name="connsiteY20" fmla="*/ 6154180 h 6262453"/>
                <a:gd name="connsiteX21" fmla="*/ 9936660 w 11341817"/>
                <a:gd name="connsiteY21" fmla="*/ 6241962 h 6262453"/>
                <a:gd name="connsiteX22" fmla="*/ 9778500 w 11341817"/>
                <a:gd name="connsiteY22" fmla="*/ 6262175 h 6262453"/>
                <a:gd name="connsiteX23" fmla="*/ 9376083 w 11341817"/>
                <a:gd name="connsiteY23" fmla="*/ 6154180 h 6262453"/>
                <a:gd name="connsiteX24" fmla="*/ 9559626 w 11341817"/>
                <a:gd name="connsiteY24" fmla="*/ 6154180 h 6262453"/>
                <a:gd name="connsiteX25" fmla="*/ 9576285 w 11341817"/>
                <a:gd name="connsiteY25" fmla="*/ 6168364 h 6262453"/>
                <a:gd name="connsiteX26" fmla="*/ 9657230 w 11341817"/>
                <a:gd name="connsiteY26" fmla="*/ 6245137 h 6262453"/>
                <a:gd name="connsiteX27" fmla="*/ 9582168 w 11341817"/>
                <a:gd name="connsiteY27" fmla="*/ 6261012 h 6262453"/>
                <a:gd name="connsiteX28" fmla="*/ 9500042 w 11341817"/>
                <a:gd name="connsiteY28" fmla="*/ 6261012 h 6262453"/>
                <a:gd name="connsiteX29" fmla="*/ 9102731 w 11341817"/>
                <a:gd name="connsiteY29" fmla="*/ 6154180 h 6262453"/>
                <a:gd name="connsiteX30" fmla="*/ 9281865 w 11341817"/>
                <a:gd name="connsiteY30" fmla="*/ 6154180 h 6262453"/>
                <a:gd name="connsiteX31" fmla="*/ 9385341 w 11341817"/>
                <a:gd name="connsiteY31" fmla="*/ 6241962 h 6262453"/>
                <a:gd name="connsiteX32" fmla="*/ 9213446 w 11341817"/>
                <a:gd name="connsiteY32" fmla="*/ 6248710 h 6262453"/>
                <a:gd name="connsiteX33" fmla="*/ 9142719 w 11341817"/>
                <a:gd name="connsiteY33" fmla="*/ 6188186 h 6262453"/>
                <a:gd name="connsiteX34" fmla="*/ 8823576 w 11341817"/>
                <a:gd name="connsiteY34" fmla="*/ 6154180 h 6262453"/>
                <a:gd name="connsiteX35" fmla="*/ 9002762 w 11341817"/>
                <a:gd name="connsiteY35" fmla="*/ 6154180 h 6262453"/>
                <a:gd name="connsiteX36" fmla="*/ 9105778 w 11341817"/>
                <a:gd name="connsiteY36" fmla="*/ 6241962 h 6262453"/>
                <a:gd name="connsiteX37" fmla="*/ 8934046 w 11341817"/>
                <a:gd name="connsiteY37" fmla="*/ 6248489 h 6262453"/>
                <a:gd name="connsiteX38" fmla="*/ 8548322 w 11341817"/>
                <a:gd name="connsiteY38" fmla="*/ 6154180 h 6262453"/>
                <a:gd name="connsiteX39" fmla="*/ 8726314 w 11341817"/>
                <a:gd name="connsiteY39" fmla="*/ 6154180 h 6262453"/>
                <a:gd name="connsiteX40" fmla="*/ 8829896 w 11341817"/>
                <a:gd name="connsiteY40" fmla="*/ 6241962 h 6262453"/>
                <a:gd name="connsiteX41" fmla="*/ 8674147 w 11341817"/>
                <a:gd name="connsiteY41" fmla="*/ 6262162 h 6262453"/>
                <a:gd name="connsiteX42" fmla="*/ 8270084 w 11341817"/>
                <a:gd name="connsiteY42" fmla="*/ 6154180 h 6262453"/>
                <a:gd name="connsiteX43" fmla="*/ 8449578 w 11341817"/>
                <a:gd name="connsiteY43" fmla="*/ 6154180 h 6262453"/>
                <a:gd name="connsiteX44" fmla="*/ 8552327 w 11341817"/>
                <a:gd name="connsiteY44" fmla="*/ 6241962 h 6262453"/>
                <a:gd name="connsiteX45" fmla="*/ 8396743 w 11341817"/>
                <a:gd name="connsiteY45" fmla="*/ 6262117 h 6262453"/>
                <a:gd name="connsiteX46" fmla="*/ 7994296 w 11341817"/>
                <a:gd name="connsiteY46" fmla="*/ 6154180 h 6262453"/>
                <a:gd name="connsiteX47" fmla="*/ 8173172 w 11341817"/>
                <a:gd name="connsiteY47" fmla="*/ 6154180 h 6262453"/>
                <a:gd name="connsiteX48" fmla="*/ 8187050 w 11341817"/>
                <a:gd name="connsiteY48" fmla="*/ 6166270 h 6262453"/>
                <a:gd name="connsiteX49" fmla="*/ 8253389 w 11341817"/>
                <a:gd name="connsiteY49" fmla="*/ 6227543 h 6262453"/>
                <a:gd name="connsiteX50" fmla="*/ 8283933 w 11341817"/>
                <a:gd name="connsiteY50" fmla="*/ 6261012 h 6262453"/>
                <a:gd name="connsiteX51" fmla="*/ 8204417 w 11341817"/>
                <a:gd name="connsiteY51" fmla="*/ 6261012 h 6262453"/>
                <a:gd name="connsiteX52" fmla="*/ 8050838 w 11341817"/>
                <a:gd name="connsiteY52" fmla="*/ 6200563 h 6262453"/>
                <a:gd name="connsiteX53" fmla="*/ 7718429 w 11341817"/>
                <a:gd name="connsiteY53" fmla="*/ 6154180 h 6262453"/>
                <a:gd name="connsiteX54" fmla="*/ 7893520 w 11341817"/>
                <a:gd name="connsiteY54" fmla="*/ 6154180 h 6262453"/>
                <a:gd name="connsiteX55" fmla="*/ 7924492 w 11341817"/>
                <a:gd name="connsiteY55" fmla="*/ 6181305 h 6262453"/>
                <a:gd name="connsiteX56" fmla="*/ 7992129 w 11341817"/>
                <a:gd name="connsiteY56" fmla="*/ 6243470 h 6262453"/>
                <a:gd name="connsiteX57" fmla="*/ 7915929 w 11341817"/>
                <a:gd name="connsiteY57" fmla="*/ 6254600 h 6262453"/>
                <a:gd name="connsiteX58" fmla="*/ 7751674 w 11341817"/>
                <a:gd name="connsiteY58" fmla="*/ 6182287 h 6262453"/>
                <a:gd name="connsiteX59" fmla="*/ 7439617 w 11341817"/>
                <a:gd name="connsiteY59" fmla="*/ 6154180 h 6262453"/>
                <a:gd name="connsiteX60" fmla="*/ 7620960 w 11341817"/>
                <a:gd name="connsiteY60" fmla="*/ 6154180 h 6262453"/>
                <a:gd name="connsiteX61" fmla="*/ 7725673 w 11341817"/>
                <a:gd name="connsiteY61" fmla="*/ 6241962 h 6262453"/>
                <a:gd name="connsiteX62" fmla="*/ 7549746 w 11341817"/>
                <a:gd name="connsiteY62" fmla="*/ 6248173 h 6262453"/>
                <a:gd name="connsiteX63" fmla="*/ 7165563 w 11341817"/>
                <a:gd name="connsiteY63" fmla="*/ 6154180 h 6262453"/>
                <a:gd name="connsiteX64" fmla="*/ 7344215 w 11341817"/>
                <a:gd name="connsiteY64" fmla="*/ 6154180 h 6262453"/>
                <a:gd name="connsiteX65" fmla="*/ 7447104 w 11341817"/>
                <a:gd name="connsiteY65" fmla="*/ 6241962 h 6262453"/>
                <a:gd name="connsiteX66" fmla="*/ 7287458 w 11341817"/>
                <a:gd name="connsiteY66" fmla="*/ 6262217 h 6262453"/>
                <a:gd name="connsiteX67" fmla="*/ 7233995 w 11341817"/>
                <a:gd name="connsiteY67" fmla="*/ 6213989 h 6262453"/>
                <a:gd name="connsiteX68" fmla="*/ 7176100 w 11341817"/>
                <a:gd name="connsiteY68" fmla="*/ 6163141 h 6262453"/>
                <a:gd name="connsiteX69" fmla="*/ 6885958 w 11341817"/>
                <a:gd name="connsiteY69" fmla="*/ 6154180 h 6262453"/>
                <a:gd name="connsiteX70" fmla="*/ 7066016 w 11341817"/>
                <a:gd name="connsiteY70" fmla="*/ 6154180 h 6262453"/>
                <a:gd name="connsiteX71" fmla="*/ 7075148 w 11341817"/>
                <a:gd name="connsiteY71" fmla="*/ 6162094 h 6262453"/>
                <a:gd name="connsiteX72" fmla="*/ 7111064 w 11341817"/>
                <a:gd name="connsiteY72" fmla="*/ 6194042 h 6262453"/>
                <a:gd name="connsiteX73" fmla="*/ 7168746 w 11341817"/>
                <a:gd name="connsiteY73" fmla="*/ 6247723 h 6262453"/>
                <a:gd name="connsiteX74" fmla="*/ 7011437 w 11341817"/>
                <a:gd name="connsiteY74" fmla="*/ 6261012 h 6262453"/>
                <a:gd name="connsiteX75" fmla="*/ 6612080 w 11341817"/>
                <a:gd name="connsiteY75" fmla="*/ 6154180 h 6262453"/>
                <a:gd name="connsiteX76" fmla="*/ 6789985 w 11341817"/>
                <a:gd name="connsiteY76" fmla="*/ 6154180 h 6262453"/>
                <a:gd name="connsiteX77" fmla="*/ 6829356 w 11341817"/>
                <a:gd name="connsiteY77" fmla="*/ 6188475 h 6262453"/>
                <a:gd name="connsiteX78" fmla="*/ 6887229 w 11341817"/>
                <a:gd name="connsiteY78" fmla="*/ 6243812 h 6262453"/>
                <a:gd name="connsiteX79" fmla="*/ 6818688 w 11341817"/>
                <a:gd name="connsiteY79" fmla="*/ 6261012 h 6262453"/>
                <a:gd name="connsiteX80" fmla="*/ 6674865 w 11341817"/>
                <a:gd name="connsiteY80" fmla="*/ 6207037 h 6262453"/>
                <a:gd name="connsiteX81" fmla="*/ 6636315 w 11341817"/>
                <a:gd name="connsiteY81" fmla="*/ 6174657 h 6262453"/>
                <a:gd name="connsiteX82" fmla="*/ 6334393 w 11341817"/>
                <a:gd name="connsiteY82" fmla="*/ 6154180 h 6262453"/>
                <a:gd name="connsiteX83" fmla="*/ 6513622 w 11341817"/>
                <a:gd name="connsiteY83" fmla="*/ 6154180 h 6262453"/>
                <a:gd name="connsiteX84" fmla="*/ 6616331 w 11341817"/>
                <a:gd name="connsiteY84" fmla="*/ 6241962 h 6262453"/>
                <a:gd name="connsiteX85" fmla="*/ 6444846 w 11341817"/>
                <a:gd name="connsiteY85" fmla="*/ 6248636 h 6262453"/>
                <a:gd name="connsiteX86" fmla="*/ 6057224 w 11341817"/>
                <a:gd name="connsiteY86" fmla="*/ 6154180 h 6262453"/>
                <a:gd name="connsiteX87" fmla="*/ 6237615 w 11341817"/>
                <a:gd name="connsiteY87" fmla="*/ 6154180 h 6262453"/>
                <a:gd name="connsiteX88" fmla="*/ 6242797 w 11341817"/>
                <a:gd name="connsiteY88" fmla="*/ 6158582 h 6262453"/>
                <a:gd name="connsiteX89" fmla="*/ 6305146 w 11341817"/>
                <a:gd name="connsiteY89" fmla="*/ 6213119 h 6262453"/>
                <a:gd name="connsiteX90" fmla="*/ 6343246 w 11341817"/>
                <a:gd name="connsiteY90" fmla="*/ 6248195 h 6262453"/>
                <a:gd name="connsiteX91" fmla="*/ 6182464 w 11341817"/>
                <a:gd name="connsiteY91" fmla="*/ 6261012 h 6262453"/>
                <a:gd name="connsiteX92" fmla="*/ 6059655 w 11341817"/>
                <a:gd name="connsiteY92" fmla="*/ 6156254 h 6262453"/>
                <a:gd name="connsiteX93" fmla="*/ 5781725 w 11341817"/>
                <a:gd name="connsiteY93" fmla="*/ 6154180 h 6262453"/>
                <a:gd name="connsiteX94" fmla="*/ 5959519 w 11341817"/>
                <a:gd name="connsiteY94" fmla="*/ 6154180 h 6262453"/>
                <a:gd name="connsiteX95" fmla="*/ 5968472 w 11341817"/>
                <a:gd name="connsiteY95" fmla="*/ 6161906 h 6262453"/>
                <a:gd name="connsiteX96" fmla="*/ 6006696 w 11341817"/>
                <a:gd name="connsiteY96" fmla="*/ 6195545 h 6262453"/>
                <a:gd name="connsiteX97" fmla="*/ 6063846 w 11341817"/>
                <a:gd name="connsiteY97" fmla="*/ 6247270 h 6262453"/>
                <a:gd name="connsiteX98" fmla="*/ 5906093 w 11341817"/>
                <a:gd name="connsiteY98" fmla="*/ 6261012 h 6262453"/>
                <a:gd name="connsiteX99" fmla="*/ 5506637 w 11341817"/>
                <a:gd name="connsiteY99" fmla="*/ 6154180 h 6262453"/>
                <a:gd name="connsiteX100" fmla="*/ 5682598 w 11341817"/>
                <a:gd name="connsiteY100" fmla="*/ 6154180 h 6262453"/>
                <a:gd name="connsiteX101" fmla="*/ 5692995 w 11341817"/>
                <a:gd name="connsiteY101" fmla="*/ 6163070 h 6262453"/>
                <a:gd name="connsiteX102" fmla="*/ 5743464 w 11341817"/>
                <a:gd name="connsiteY102" fmla="*/ 6206217 h 6262453"/>
                <a:gd name="connsiteX103" fmla="*/ 5790796 w 11341817"/>
                <a:gd name="connsiteY103" fmla="*/ 6253842 h 6262453"/>
                <a:gd name="connsiteX104" fmla="*/ 5712729 w 11341817"/>
                <a:gd name="connsiteY104" fmla="*/ 6261012 h 6262453"/>
                <a:gd name="connsiteX105" fmla="*/ 5519245 w 11341817"/>
                <a:gd name="connsiteY105" fmla="*/ 6164818 h 6262453"/>
                <a:gd name="connsiteX106" fmla="*/ 5229545 w 11341817"/>
                <a:gd name="connsiteY106" fmla="*/ 6154180 h 6262453"/>
                <a:gd name="connsiteX107" fmla="*/ 5405191 w 11341817"/>
                <a:gd name="connsiteY107" fmla="*/ 6154180 h 6262453"/>
                <a:gd name="connsiteX108" fmla="*/ 5406118 w 11341817"/>
                <a:gd name="connsiteY108" fmla="*/ 6154986 h 6262453"/>
                <a:gd name="connsiteX109" fmla="*/ 5502929 w 11341817"/>
                <a:gd name="connsiteY109" fmla="*/ 6243394 h 6262453"/>
                <a:gd name="connsiteX110" fmla="*/ 5426730 w 11341817"/>
                <a:gd name="connsiteY110" fmla="*/ 6254600 h 6262453"/>
                <a:gd name="connsiteX111" fmla="*/ 5262708 w 11341817"/>
                <a:gd name="connsiteY111" fmla="*/ 6182300 h 6262453"/>
                <a:gd name="connsiteX112" fmla="*/ 4950141 w 11341817"/>
                <a:gd name="connsiteY112" fmla="*/ 6154180 h 6262453"/>
                <a:gd name="connsiteX113" fmla="*/ 5129116 w 11341817"/>
                <a:gd name="connsiteY113" fmla="*/ 6154180 h 6262453"/>
                <a:gd name="connsiteX114" fmla="*/ 5232005 w 11341817"/>
                <a:gd name="connsiteY114" fmla="*/ 6241962 h 6262453"/>
                <a:gd name="connsiteX115" fmla="*/ 5060546 w 11341817"/>
                <a:gd name="connsiteY115" fmla="*/ 6248409 h 6262453"/>
                <a:gd name="connsiteX116" fmla="*/ 4674218 w 11341817"/>
                <a:gd name="connsiteY116" fmla="*/ 6154180 h 6262453"/>
                <a:gd name="connsiteX117" fmla="*/ 4854412 w 11341817"/>
                <a:gd name="connsiteY117" fmla="*/ 6154180 h 6262453"/>
                <a:gd name="connsiteX118" fmla="*/ 4957451 w 11341817"/>
                <a:gd name="connsiteY118" fmla="*/ 6241962 h 6262453"/>
                <a:gd name="connsiteX119" fmla="*/ 4801305 w 11341817"/>
                <a:gd name="connsiteY119" fmla="*/ 6262147 h 6262453"/>
                <a:gd name="connsiteX120" fmla="*/ 4395626 w 11341817"/>
                <a:gd name="connsiteY120" fmla="*/ 6154180 h 6262453"/>
                <a:gd name="connsiteX121" fmla="*/ 4573195 w 11341817"/>
                <a:gd name="connsiteY121" fmla="*/ 6154180 h 6262453"/>
                <a:gd name="connsiteX122" fmla="*/ 4596851 w 11341817"/>
                <a:gd name="connsiteY122" fmla="*/ 6174702 h 6262453"/>
                <a:gd name="connsiteX123" fmla="*/ 4680222 w 11341817"/>
                <a:gd name="connsiteY123" fmla="*/ 6249407 h 6262453"/>
                <a:gd name="connsiteX124" fmla="*/ 4604054 w 11341817"/>
                <a:gd name="connsiteY124" fmla="*/ 6261012 h 6262453"/>
                <a:gd name="connsiteX125" fmla="*/ 4520710 w 11341817"/>
                <a:gd name="connsiteY125" fmla="*/ 6261012 h 6262453"/>
                <a:gd name="connsiteX126" fmla="*/ 4119658 w 11341817"/>
                <a:gd name="connsiteY126" fmla="*/ 6154180 h 6262453"/>
                <a:gd name="connsiteX127" fmla="*/ 4302277 w 11341817"/>
                <a:gd name="connsiteY127" fmla="*/ 6154180 h 6262453"/>
                <a:gd name="connsiteX128" fmla="*/ 4314343 w 11341817"/>
                <a:gd name="connsiteY128" fmla="*/ 6164480 h 6262453"/>
                <a:gd name="connsiteX129" fmla="*/ 4399549 w 11341817"/>
                <a:gd name="connsiteY129" fmla="*/ 6245137 h 6262453"/>
                <a:gd name="connsiteX130" fmla="*/ 4325678 w 11341817"/>
                <a:gd name="connsiteY130" fmla="*/ 6261012 h 6262453"/>
                <a:gd name="connsiteX131" fmla="*/ 4244861 w 11341817"/>
                <a:gd name="connsiteY131" fmla="*/ 6261012 h 6262453"/>
                <a:gd name="connsiteX132" fmla="*/ 3843953 w 11341817"/>
                <a:gd name="connsiteY132" fmla="*/ 6154180 h 6262453"/>
                <a:gd name="connsiteX133" fmla="*/ 4024263 w 11341817"/>
                <a:gd name="connsiteY133" fmla="*/ 6154180 h 6262453"/>
                <a:gd name="connsiteX134" fmla="*/ 4127459 w 11341817"/>
                <a:gd name="connsiteY134" fmla="*/ 6241962 h 6262453"/>
                <a:gd name="connsiteX135" fmla="*/ 3955646 w 11341817"/>
                <a:gd name="connsiteY135" fmla="*/ 6248612 h 6262453"/>
                <a:gd name="connsiteX136" fmla="*/ 3566247 w 11341817"/>
                <a:gd name="connsiteY136" fmla="*/ 6154180 h 6262453"/>
                <a:gd name="connsiteX137" fmla="*/ 3746750 w 11341817"/>
                <a:gd name="connsiteY137" fmla="*/ 6154180 h 6262453"/>
                <a:gd name="connsiteX138" fmla="*/ 3767635 w 11341817"/>
                <a:gd name="connsiteY138" fmla="*/ 6172041 h 6262453"/>
                <a:gd name="connsiteX139" fmla="*/ 3815173 w 11341817"/>
                <a:gd name="connsiteY139" fmla="*/ 6213015 h 6262453"/>
                <a:gd name="connsiteX140" fmla="*/ 3854046 w 11341817"/>
                <a:gd name="connsiteY140" fmla="*/ 6247567 h 6262453"/>
                <a:gd name="connsiteX141" fmla="*/ 3676249 w 11341817"/>
                <a:gd name="connsiteY141" fmla="*/ 6248261 h 6262453"/>
                <a:gd name="connsiteX142" fmla="*/ 3290311 w 11341817"/>
                <a:gd name="connsiteY142" fmla="*/ 6154180 h 6262453"/>
                <a:gd name="connsiteX143" fmla="*/ 3470409 w 11341817"/>
                <a:gd name="connsiteY143" fmla="*/ 6154180 h 6262453"/>
                <a:gd name="connsiteX144" fmla="*/ 3574238 w 11341817"/>
                <a:gd name="connsiteY144" fmla="*/ 6241962 h 6262453"/>
                <a:gd name="connsiteX145" fmla="*/ 3416189 w 11341817"/>
                <a:gd name="connsiteY145" fmla="*/ 6262166 h 6262453"/>
                <a:gd name="connsiteX146" fmla="*/ 3298568 w 11341817"/>
                <a:gd name="connsiteY146" fmla="*/ 6161247 h 6262453"/>
                <a:gd name="connsiteX147" fmla="*/ 3012504 w 11341817"/>
                <a:gd name="connsiteY147" fmla="*/ 6154180 h 6262453"/>
                <a:gd name="connsiteX148" fmla="*/ 3191381 w 11341817"/>
                <a:gd name="connsiteY148" fmla="*/ 6154180 h 6262453"/>
                <a:gd name="connsiteX149" fmla="*/ 3294183 w 11341817"/>
                <a:gd name="connsiteY149" fmla="*/ 6241962 h 6262453"/>
                <a:gd name="connsiteX150" fmla="*/ 3138714 w 11341817"/>
                <a:gd name="connsiteY150" fmla="*/ 6262122 h 6262453"/>
                <a:gd name="connsiteX151" fmla="*/ 2739307 w 11341817"/>
                <a:gd name="connsiteY151" fmla="*/ 6154180 h 6262453"/>
                <a:gd name="connsiteX152" fmla="*/ 2917190 w 11341817"/>
                <a:gd name="connsiteY152" fmla="*/ 6154180 h 6262453"/>
                <a:gd name="connsiteX153" fmla="*/ 2962874 w 11341817"/>
                <a:gd name="connsiteY153" fmla="*/ 6194277 h 6262453"/>
                <a:gd name="connsiteX154" fmla="*/ 3015194 w 11341817"/>
                <a:gd name="connsiteY154" fmla="*/ 6245137 h 6262453"/>
                <a:gd name="connsiteX155" fmla="*/ 2936473 w 11341817"/>
                <a:gd name="connsiteY155" fmla="*/ 6254362 h 6262453"/>
                <a:gd name="connsiteX156" fmla="*/ 2742797 w 11341817"/>
                <a:gd name="connsiteY156" fmla="*/ 6157118 h 6262453"/>
                <a:gd name="connsiteX157" fmla="*/ 2460566 w 11341817"/>
                <a:gd name="connsiteY157" fmla="*/ 6154180 h 6262453"/>
                <a:gd name="connsiteX158" fmla="*/ 2640070 w 11341817"/>
                <a:gd name="connsiteY158" fmla="*/ 6154180 h 6262453"/>
                <a:gd name="connsiteX159" fmla="*/ 2742924 w 11341817"/>
                <a:gd name="connsiteY159" fmla="*/ 6241962 h 6262453"/>
                <a:gd name="connsiteX160" fmla="*/ 2571348 w 11341817"/>
                <a:gd name="connsiteY160" fmla="*/ 6248852 h 6262453"/>
                <a:gd name="connsiteX161" fmla="*/ 2183719 w 11341817"/>
                <a:gd name="connsiteY161" fmla="*/ 6154180 h 6262453"/>
                <a:gd name="connsiteX162" fmla="*/ 2361656 w 11341817"/>
                <a:gd name="connsiteY162" fmla="*/ 6154180 h 6262453"/>
                <a:gd name="connsiteX163" fmla="*/ 2386248 w 11341817"/>
                <a:gd name="connsiteY163" fmla="*/ 6175293 h 6262453"/>
                <a:gd name="connsiteX164" fmla="*/ 2431647 w 11341817"/>
                <a:gd name="connsiteY164" fmla="*/ 6214470 h 6262453"/>
                <a:gd name="connsiteX165" fmla="*/ 2469748 w 11341817"/>
                <a:gd name="connsiteY165" fmla="*/ 6247509 h 6262453"/>
                <a:gd name="connsiteX166" fmla="*/ 2309315 w 11341817"/>
                <a:gd name="connsiteY166" fmla="*/ 6261012 h 6262453"/>
                <a:gd name="connsiteX167" fmla="*/ 1905931 w 11341817"/>
                <a:gd name="connsiteY167" fmla="*/ 6154180 h 6262453"/>
                <a:gd name="connsiteX168" fmla="*/ 2087028 w 11341817"/>
                <a:gd name="connsiteY168" fmla="*/ 6154180 h 6262453"/>
                <a:gd name="connsiteX169" fmla="*/ 2190063 w 11341817"/>
                <a:gd name="connsiteY169" fmla="*/ 6241962 h 6262453"/>
                <a:gd name="connsiteX170" fmla="*/ 2032391 w 11341817"/>
                <a:gd name="connsiteY170" fmla="*/ 6262155 h 6262453"/>
                <a:gd name="connsiteX171" fmla="*/ 1628062 w 11341817"/>
                <a:gd name="connsiteY171" fmla="*/ 6154180 h 6262453"/>
                <a:gd name="connsiteX172" fmla="*/ 1812185 w 11341817"/>
                <a:gd name="connsiteY172" fmla="*/ 6154180 h 6262453"/>
                <a:gd name="connsiteX173" fmla="*/ 1818467 w 11341817"/>
                <a:gd name="connsiteY173" fmla="*/ 6159412 h 6262453"/>
                <a:gd name="connsiteX174" fmla="*/ 1835324 w 11341817"/>
                <a:gd name="connsiteY174" fmla="*/ 6261012 h 6262453"/>
                <a:gd name="connsiteX175" fmla="*/ 1753349 w 11341817"/>
                <a:gd name="connsiteY175" fmla="*/ 6261012 h 6262453"/>
                <a:gd name="connsiteX176" fmla="*/ 1352188 w 11341817"/>
                <a:gd name="connsiteY176" fmla="*/ 6154180 h 6262453"/>
                <a:gd name="connsiteX177" fmla="*/ 1532664 w 11341817"/>
                <a:gd name="connsiteY177" fmla="*/ 6154180 h 6262453"/>
                <a:gd name="connsiteX178" fmla="*/ 1546112 w 11341817"/>
                <a:gd name="connsiteY178" fmla="*/ 6165907 h 6262453"/>
                <a:gd name="connsiteX179" fmla="*/ 1629430 w 11341817"/>
                <a:gd name="connsiteY179" fmla="*/ 6243709 h 6262453"/>
                <a:gd name="connsiteX180" fmla="*/ 1560994 w 11341817"/>
                <a:gd name="connsiteY180" fmla="*/ 6261012 h 6262453"/>
                <a:gd name="connsiteX181" fmla="*/ 1385095 w 11341817"/>
                <a:gd name="connsiteY181" fmla="*/ 6181029 h 6262453"/>
                <a:gd name="connsiteX182" fmla="*/ 1076225 w 11341817"/>
                <a:gd name="connsiteY182" fmla="*/ 6154180 h 6262453"/>
                <a:gd name="connsiteX183" fmla="*/ 1256304 w 11341817"/>
                <a:gd name="connsiteY183" fmla="*/ 6154180 h 6262453"/>
                <a:gd name="connsiteX184" fmla="*/ 1359417 w 11341817"/>
                <a:gd name="connsiteY184" fmla="*/ 6241962 h 6262453"/>
                <a:gd name="connsiteX185" fmla="*/ 1187047 w 11341817"/>
                <a:gd name="connsiteY185" fmla="*/ 6248662 h 6262453"/>
                <a:gd name="connsiteX186" fmla="*/ 800076 w 11341817"/>
                <a:gd name="connsiteY186" fmla="*/ 6154180 h 6262453"/>
                <a:gd name="connsiteX187" fmla="*/ 980667 w 11341817"/>
                <a:gd name="connsiteY187" fmla="*/ 6154180 h 6262453"/>
                <a:gd name="connsiteX188" fmla="*/ 1085275 w 11341817"/>
                <a:gd name="connsiteY188" fmla="*/ 6241962 h 6262453"/>
                <a:gd name="connsiteX189" fmla="*/ 927145 w 11341817"/>
                <a:gd name="connsiteY189" fmla="*/ 6262162 h 6262453"/>
                <a:gd name="connsiteX190" fmla="*/ 522498 w 11341817"/>
                <a:gd name="connsiteY190" fmla="*/ 6154180 h 6262453"/>
                <a:gd name="connsiteX191" fmla="*/ 702231 w 11341817"/>
                <a:gd name="connsiteY191" fmla="*/ 6154180 h 6262453"/>
                <a:gd name="connsiteX192" fmla="*/ 805208 w 11341817"/>
                <a:gd name="connsiteY192" fmla="*/ 6241962 h 6262453"/>
                <a:gd name="connsiteX193" fmla="*/ 647978 w 11341817"/>
                <a:gd name="connsiteY193" fmla="*/ 6262157 h 6262453"/>
                <a:gd name="connsiteX194" fmla="*/ 247787 w 11341817"/>
                <a:gd name="connsiteY194" fmla="*/ 6154180 h 6262453"/>
                <a:gd name="connsiteX195" fmla="*/ 425310 w 11341817"/>
                <a:gd name="connsiteY195" fmla="*/ 6154180 h 6262453"/>
                <a:gd name="connsiteX196" fmla="*/ 459462 w 11341817"/>
                <a:gd name="connsiteY196" fmla="*/ 6181947 h 6262453"/>
                <a:gd name="connsiteX197" fmla="*/ 454929 w 11341817"/>
                <a:gd name="connsiteY197" fmla="*/ 6261012 h 6262453"/>
                <a:gd name="connsiteX198" fmla="*/ 278478 w 11341817"/>
                <a:gd name="connsiteY198" fmla="*/ 6179962 h 6262453"/>
                <a:gd name="connsiteX199" fmla="*/ 11186337 w 11341817"/>
                <a:gd name="connsiteY199" fmla="*/ 6127288 h 6262453"/>
                <a:gd name="connsiteX200" fmla="*/ 11320570 w 11341817"/>
                <a:gd name="connsiteY200" fmla="*/ 6241962 h 6262453"/>
                <a:gd name="connsiteX201" fmla="*/ 11162800 w 11341817"/>
                <a:gd name="connsiteY201" fmla="*/ 6262175 h 6262453"/>
                <a:gd name="connsiteX202" fmla="*/ 11037736 w 11341817"/>
                <a:gd name="connsiteY202" fmla="*/ 6154180 h 6262453"/>
                <a:gd name="connsiteX203" fmla="*/ 11186337 w 11341817"/>
                <a:gd name="connsiteY203" fmla="*/ 6154180 h 6262453"/>
                <a:gd name="connsiteX204" fmla="*/ 20269 w 11341817"/>
                <a:gd name="connsiteY204" fmla="*/ 6050926 h 6262453"/>
                <a:gd name="connsiteX205" fmla="*/ 28171 w 11341817"/>
                <a:gd name="connsiteY205" fmla="*/ 6053426 h 6262453"/>
                <a:gd name="connsiteX206" fmla="*/ 245129 w 11341817"/>
                <a:gd name="connsiteY206" fmla="*/ 6243763 h 6262453"/>
                <a:gd name="connsiteX207" fmla="*/ 177776 w 11341817"/>
                <a:gd name="connsiteY207" fmla="*/ 6261012 h 6262453"/>
                <a:gd name="connsiteX208" fmla="*/ 49718 w 11341817"/>
                <a:gd name="connsiteY208" fmla="*/ 6219737 h 6262453"/>
                <a:gd name="connsiteX209" fmla="*/ 5946 w 11341817"/>
                <a:gd name="connsiteY209" fmla="*/ 6109819 h 6262453"/>
                <a:gd name="connsiteX210" fmla="*/ 20269 w 11341817"/>
                <a:gd name="connsiteY210" fmla="*/ 6050926 h 6262453"/>
                <a:gd name="connsiteX211" fmla="*/ 11186337 w 11341817"/>
                <a:gd name="connsiteY211" fmla="*/ 5894166 h 6262453"/>
                <a:gd name="connsiteX212" fmla="*/ 11340696 w 11341817"/>
                <a:gd name="connsiteY212" fmla="*/ 6026037 h 6262453"/>
                <a:gd name="connsiteX213" fmla="*/ 11340696 w 11341817"/>
                <a:gd name="connsiteY213" fmla="*/ 6173265 h 6262453"/>
                <a:gd name="connsiteX214" fmla="*/ 11259810 w 11341817"/>
                <a:gd name="connsiteY214" fmla="*/ 6106014 h 6262453"/>
                <a:gd name="connsiteX215" fmla="*/ 11208730 w 11341817"/>
                <a:gd name="connsiteY215" fmla="*/ 6063221 h 6262453"/>
                <a:gd name="connsiteX216" fmla="*/ 11186337 w 11341817"/>
                <a:gd name="connsiteY216" fmla="*/ 6044342 h 6262453"/>
                <a:gd name="connsiteX217" fmla="*/ 19506 w 11341817"/>
                <a:gd name="connsiteY217" fmla="*/ 5816512 h 6262453"/>
                <a:gd name="connsiteX218" fmla="*/ 114738 w 11341817"/>
                <a:gd name="connsiteY218" fmla="*/ 5891574 h 6262453"/>
                <a:gd name="connsiteX219" fmla="*/ 155479 w 11341817"/>
                <a:gd name="connsiteY219" fmla="*/ 5925194 h 6262453"/>
                <a:gd name="connsiteX220" fmla="*/ 155479 w 11341817"/>
                <a:gd name="connsiteY220" fmla="*/ 6076159 h 6262453"/>
                <a:gd name="connsiteX221" fmla="*/ 129771 w 11341817"/>
                <a:gd name="connsiteY221" fmla="*/ 6054357 h 6262453"/>
                <a:gd name="connsiteX222" fmla="*/ 12296 w 11341817"/>
                <a:gd name="connsiteY222" fmla="*/ 5954820 h 6262453"/>
                <a:gd name="connsiteX223" fmla="*/ 12296 w 11341817"/>
                <a:gd name="connsiteY223" fmla="*/ 5885666 h 6262453"/>
                <a:gd name="connsiteX224" fmla="*/ 19506 w 11341817"/>
                <a:gd name="connsiteY224" fmla="*/ 5816512 h 6262453"/>
                <a:gd name="connsiteX225" fmla="*/ 11186337 w 11341817"/>
                <a:gd name="connsiteY225" fmla="*/ 5654425 h 6262453"/>
                <a:gd name="connsiteX226" fmla="*/ 11326187 w 11341817"/>
                <a:gd name="connsiteY226" fmla="*/ 5772062 h 6262453"/>
                <a:gd name="connsiteX227" fmla="*/ 11333441 w 11341817"/>
                <a:gd name="connsiteY227" fmla="*/ 5852495 h 6262453"/>
                <a:gd name="connsiteX228" fmla="*/ 11322871 w 11341817"/>
                <a:gd name="connsiteY228" fmla="*/ 5922345 h 6262453"/>
                <a:gd name="connsiteX229" fmla="*/ 11195405 w 11341817"/>
                <a:gd name="connsiteY229" fmla="*/ 5817685 h 6262453"/>
                <a:gd name="connsiteX230" fmla="*/ 11186337 w 11341817"/>
                <a:gd name="connsiteY230" fmla="*/ 5810029 h 6262453"/>
                <a:gd name="connsiteX231" fmla="*/ 20507 w 11341817"/>
                <a:gd name="connsiteY231" fmla="*/ 5581178 h 6262453"/>
                <a:gd name="connsiteX232" fmla="*/ 28172 w 11341817"/>
                <a:gd name="connsiteY232" fmla="*/ 5583458 h 6262453"/>
                <a:gd name="connsiteX233" fmla="*/ 113122 w 11341817"/>
                <a:gd name="connsiteY233" fmla="*/ 5653460 h 6262453"/>
                <a:gd name="connsiteX234" fmla="*/ 155479 w 11341817"/>
                <a:gd name="connsiteY234" fmla="*/ 5689125 h 6262453"/>
                <a:gd name="connsiteX235" fmla="*/ 155479 w 11341817"/>
                <a:gd name="connsiteY235" fmla="*/ 5842254 h 6262453"/>
                <a:gd name="connsiteX236" fmla="*/ 148677 w 11341817"/>
                <a:gd name="connsiteY236" fmla="*/ 5836560 h 6262453"/>
                <a:gd name="connsiteX237" fmla="*/ 12296 w 11341817"/>
                <a:gd name="connsiteY237" fmla="*/ 5723258 h 6262453"/>
                <a:gd name="connsiteX238" fmla="*/ 12296 w 11341817"/>
                <a:gd name="connsiteY238" fmla="*/ 5647267 h 6262453"/>
                <a:gd name="connsiteX239" fmla="*/ 20507 w 11341817"/>
                <a:gd name="connsiteY239" fmla="*/ 5581178 h 6262453"/>
                <a:gd name="connsiteX240" fmla="*/ 11186337 w 11341817"/>
                <a:gd name="connsiteY240" fmla="*/ 5421347 h 6262453"/>
                <a:gd name="connsiteX241" fmla="*/ 11192031 w 11341817"/>
                <a:gd name="connsiteY241" fmla="*/ 5426182 h 6262453"/>
                <a:gd name="connsiteX242" fmla="*/ 11341817 w 11341817"/>
                <a:gd name="connsiteY242" fmla="*/ 5553323 h 6262453"/>
                <a:gd name="connsiteX243" fmla="*/ 11321646 w 11341817"/>
                <a:gd name="connsiteY243" fmla="*/ 5688894 h 6262453"/>
                <a:gd name="connsiteX244" fmla="*/ 11186337 w 11341817"/>
                <a:gd name="connsiteY244" fmla="*/ 5574471 h 6262453"/>
                <a:gd name="connsiteX245" fmla="*/ 19663 w 11341817"/>
                <a:gd name="connsiteY245" fmla="*/ 5346612 h 6262453"/>
                <a:gd name="connsiteX246" fmla="*/ 105102 w 11341817"/>
                <a:gd name="connsiteY246" fmla="*/ 5413831 h 6262453"/>
                <a:gd name="connsiteX247" fmla="*/ 155479 w 11341817"/>
                <a:gd name="connsiteY247" fmla="*/ 5455450 h 6262453"/>
                <a:gd name="connsiteX248" fmla="*/ 155479 w 11341817"/>
                <a:gd name="connsiteY248" fmla="*/ 5604980 h 6262453"/>
                <a:gd name="connsiteX249" fmla="*/ 133860 w 11341817"/>
                <a:gd name="connsiteY249" fmla="*/ 5586554 h 6262453"/>
                <a:gd name="connsiteX250" fmla="*/ 90705 w 11341817"/>
                <a:gd name="connsiteY250" fmla="*/ 5549812 h 6262453"/>
                <a:gd name="connsiteX251" fmla="*/ 17888 w 11341817"/>
                <a:gd name="connsiteY251" fmla="*/ 5494779 h 6262453"/>
                <a:gd name="connsiteX252" fmla="*/ 12297 w 11341817"/>
                <a:gd name="connsiteY252" fmla="*/ 5421754 h 6262453"/>
                <a:gd name="connsiteX253" fmla="*/ 19663 w 11341817"/>
                <a:gd name="connsiteY253" fmla="*/ 5346612 h 6262453"/>
                <a:gd name="connsiteX254" fmla="*/ 11186337 w 11341817"/>
                <a:gd name="connsiteY254" fmla="*/ 5184240 h 6262453"/>
                <a:gd name="connsiteX255" fmla="*/ 11326471 w 11341817"/>
                <a:gd name="connsiteY255" fmla="*/ 5302162 h 6262453"/>
                <a:gd name="connsiteX256" fmla="*/ 11333583 w 11341817"/>
                <a:gd name="connsiteY256" fmla="*/ 5381537 h 6262453"/>
                <a:gd name="connsiteX257" fmla="*/ 11333341 w 11341817"/>
                <a:gd name="connsiteY257" fmla="*/ 5460912 h 6262453"/>
                <a:gd name="connsiteX258" fmla="*/ 11228135 w 11341817"/>
                <a:gd name="connsiteY258" fmla="*/ 5375187 h 6262453"/>
                <a:gd name="connsiteX259" fmla="*/ 11186337 w 11341817"/>
                <a:gd name="connsiteY259" fmla="*/ 5339035 h 6262453"/>
                <a:gd name="connsiteX260" fmla="*/ 21256 w 11341817"/>
                <a:gd name="connsiteY260" fmla="*/ 5110754 h 6262453"/>
                <a:gd name="connsiteX261" fmla="*/ 30254 w 11341817"/>
                <a:gd name="connsiteY261" fmla="*/ 5113288 h 6262453"/>
                <a:gd name="connsiteX262" fmla="*/ 118802 w 11341817"/>
                <a:gd name="connsiteY262" fmla="*/ 5185894 h 6262453"/>
                <a:gd name="connsiteX263" fmla="*/ 155479 w 11341817"/>
                <a:gd name="connsiteY263" fmla="*/ 5216823 h 6262453"/>
                <a:gd name="connsiteX264" fmla="*/ 155479 w 11341817"/>
                <a:gd name="connsiteY264" fmla="*/ 5370557 h 6262453"/>
                <a:gd name="connsiteX265" fmla="*/ 132764 w 11341817"/>
                <a:gd name="connsiteY265" fmla="*/ 5351205 h 6262453"/>
                <a:gd name="connsiteX266" fmla="*/ 59922 w 11341817"/>
                <a:gd name="connsiteY266" fmla="*/ 5289056 h 6262453"/>
                <a:gd name="connsiteX267" fmla="*/ 12297 w 11341817"/>
                <a:gd name="connsiteY267" fmla="*/ 5175187 h 6262453"/>
                <a:gd name="connsiteX268" fmla="*/ 21256 w 11341817"/>
                <a:gd name="connsiteY268" fmla="*/ 5110754 h 6262453"/>
                <a:gd name="connsiteX269" fmla="*/ 11186337 w 11341817"/>
                <a:gd name="connsiteY269" fmla="*/ 4953021 h 6262453"/>
                <a:gd name="connsiteX270" fmla="*/ 11341768 w 11341817"/>
                <a:gd name="connsiteY270" fmla="*/ 5085303 h 6262453"/>
                <a:gd name="connsiteX271" fmla="*/ 11321646 w 11341817"/>
                <a:gd name="connsiteY271" fmla="*/ 5219088 h 6262453"/>
                <a:gd name="connsiteX272" fmla="*/ 11186337 w 11341817"/>
                <a:gd name="connsiteY272" fmla="*/ 5103526 h 6262453"/>
                <a:gd name="connsiteX273" fmla="*/ 19844 w 11341817"/>
                <a:gd name="connsiteY273" fmla="*/ 4876712 h 6262453"/>
                <a:gd name="connsiteX274" fmla="*/ 126200 w 11341817"/>
                <a:gd name="connsiteY274" fmla="*/ 4960858 h 6262453"/>
                <a:gd name="connsiteX275" fmla="*/ 155479 w 11341817"/>
                <a:gd name="connsiteY275" fmla="*/ 4985255 h 6262453"/>
                <a:gd name="connsiteX276" fmla="*/ 155479 w 11341817"/>
                <a:gd name="connsiteY276" fmla="*/ 5136418 h 6262453"/>
                <a:gd name="connsiteX277" fmla="*/ 12297 w 11341817"/>
                <a:gd name="connsiteY277" fmla="*/ 5014777 h 6262453"/>
                <a:gd name="connsiteX278" fmla="*/ 12297 w 11341817"/>
                <a:gd name="connsiteY278" fmla="*/ 4945745 h 6262453"/>
                <a:gd name="connsiteX279" fmla="*/ 19844 w 11341817"/>
                <a:gd name="connsiteY279" fmla="*/ 4876712 h 6262453"/>
                <a:gd name="connsiteX280" fmla="*/ 11186337 w 11341817"/>
                <a:gd name="connsiteY280" fmla="*/ 4719700 h 6262453"/>
                <a:gd name="connsiteX281" fmla="*/ 11340696 w 11341817"/>
                <a:gd name="connsiteY281" fmla="*/ 4851996 h 6262453"/>
                <a:gd name="connsiteX282" fmla="*/ 11340696 w 11341817"/>
                <a:gd name="connsiteY282" fmla="*/ 4921504 h 6262453"/>
                <a:gd name="connsiteX283" fmla="*/ 11333201 w 11341817"/>
                <a:gd name="connsiteY283" fmla="*/ 4991012 h 6262453"/>
                <a:gd name="connsiteX284" fmla="*/ 11252699 w 11341817"/>
                <a:gd name="connsiteY284" fmla="*/ 4926467 h 6262453"/>
                <a:gd name="connsiteX285" fmla="*/ 11186337 w 11341817"/>
                <a:gd name="connsiteY285" fmla="*/ 4870618 h 6262453"/>
                <a:gd name="connsiteX286" fmla="*/ 20269 w 11341817"/>
                <a:gd name="connsiteY286" fmla="*/ 4641300 h 6262453"/>
                <a:gd name="connsiteX287" fmla="*/ 28172 w 11341817"/>
                <a:gd name="connsiteY287" fmla="*/ 4643941 h 6262453"/>
                <a:gd name="connsiteX288" fmla="*/ 143631 w 11341817"/>
                <a:gd name="connsiteY288" fmla="*/ 4740201 h 6262453"/>
                <a:gd name="connsiteX289" fmla="*/ 155479 w 11341817"/>
                <a:gd name="connsiteY289" fmla="*/ 4750144 h 6262453"/>
                <a:gd name="connsiteX290" fmla="*/ 155479 w 11341817"/>
                <a:gd name="connsiteY290" fmla="*/ 4900558 h 6262453"/>
                <a:gd name="connsiteX291" fmla="*/ 183 w 11341817"/>
                <a:gd name="connsiteY291" fmla="*/ 4768762 h 6262453"/>
                <a:gd name="connsiteX292" fmla="*/ 6240 w 11341817"/>
                <a:gd name="connsiteY292" fmla="*/ 4700119 h 6262453"/>
                <a:gd name="connsiteX293" fmla="*/ 20269 w 11341817"/>
                <a:gd name="connsiteY293" fmla="*/ 4641300 h 6262453"/>
                <a:gd name="connsiteX294" fmla="*/ 11186337 w 11341817"/>
                <a:gd name="connsiteY294" fmla="*/ 4482927 h 6262453"/>
                <a:gd name="connsiteX295" fmla="*/ 11327984 w 11341817"/>
                <a:gd name="connsiteY295" fmla="*/ 4603662 h 6262453"/>
                <a:gd name="connsiteX296" fmla="*/ 11340696 w 11341817"/>
                <a:gd name="connsiteY296" fmla="*/ 4764376 h 6262453"/>
                <a:gd name="connsiteX297" fmla="*/ 11261755 w 11341817"/>
                <a:gd name="connsiteY297" fmla="*/ 4696719 h 6262453"/>
                <a:gd name="connsiteX298" fmla="*/ 11196772 w 11341817"/>
                <a:gd name="connsiteY298" fmla="*/ 4641475 h 6262453"/>
                <a:gd name="connsiteX299" fmla="*/ 11186337 w 11341817"/>
                <a:gd name="connsiteY299" fmla="*/ 4632721 h 6262453"/>
                <a:gd name="connsiteX300" fmla="*/ 19598 w 11341817"/>
                <a:gd name="connsiteY300" fmla="*/ 4406812 h 6262453"/>
                <a:gd name="connsiteX301" fmla="*/ 152357 w 11341817"/>
                <a:gd name="connsiteY301" fmla="*/ 4513634 h 6262453"/>
                <a:gd name="connsiteX302" fmla="*/ 155479 w 11341817"/>
                <a:gd name="connsiteY302" fmla="*/ 4516261 h 6262453"/>
                <a:gd name="connsiteX303" fmla="*/ 155479 w 11341817"/>
                <a:gd name="connsiteY303" fmla="*/ 4664186 h 6262453"/>
                <a:gd name="connsiteX304" fmla="*/ 108035 w 11341817"/>
                <a:gd name="connsiteY304" fmla="*/ 4624883 h 6262453"/>
                <a:gd name="connsiteX305" fmla="*/ 12297 w 11341817"/>
                <a:gd name="connsiteY305" fmla="*/ 4475133 h 6262453"/>
                <a:gd name="connsiteX306" fmla="*/ 19598 w 11341817"/>
                <a:gd name="connsiteY306" fmla="*/ 4406812 h 6262453"/>
                <a:gd name="connsiteX307" fmla="*/ 11186337 w 11341817"/>
                <a:gd name="connsiteY307" fmla="*/ 4245834 h 6262453"/>
                <a:gd name="connsiteX308" fmla="*/ 11218930 w 11341817"/>
                <a:gd name="connsiteY308" fmla="*/ 4273165 h 6262453"/>
                <a:gd name="connsiteX309" fmla="*/ 11242233 w 11341817"/>
                <a:gd name="connsiteY309" fmla="*/ 4292512 h 6262453"/>
                <a:gd name="connsiteX310" fmla="*/ 11327235 w 11341817"/>
                <a:gd name="connsiteY310" fmla="*/ 4362362 h 6262453"/>
                <a:gd name="connsiteX311" fmla="*/ 11321646 w 11341817"/>
                <a:gd name="connsiteY311" fmla="*/ 4512787 h 6262453"/>
                <a:gd name="connsiteX312" fmla="*/ 11186337 w 11341817"/>
                <a:gd name="connsiteY312" fmla="*/ 4398808 h 6262453"/>
                <a:gd name="connsiteX313" fmla="*/ 20501 w 11341817"/>
                <a:gd name="connsiteY313" fmla="*/ 4171536 h 6262453"/>
                <a:gd name="connsiteX314" fmla="*/ 28172 w 11341817"/>
                <a:gd name="connsiteY314" fmla="*/ 4173913 h 6262453"/>
                <a:gd name="connsiteX315" fmla="*/ 96878 w 11341817"/>
                <a:gd name="connsiteY315" fmla="*/ 4230765 h 6262453"/>
                <a:gd name="connsiteX316" fmla="*/ 155479 w 11341817"/>
                <a:gd name="connsiteY316" fmla="*/ 4279918 h 6262453"/>
                <a:gd name="connsiteX317" fmla="*/ 155479 w 11341817"/>
                <a:gd name="connsiteY317" fmla="*/ 4430310 h 6262453"/>
                <a:gd name="connsiteX318" fmla="*/ 150243 w 11341817"/>
                <a:gd name="connsiteY318" fmla="*/ 4425872 h 6262453"/>
                <a:gd name="connsiteX319" fmla="*/ 56193 w 11341817"/>
                <a:gd name="connsiteY319" fmla="*/ 4348342 h 6262453"/>
                <a:gd name="connsiteX320" fmla="*/ 12298 w 11341817"/>
                <a:gd name="connsiteY320" fmla="*/ 4237460 h 6262453"/>
                <a:gd name="connsiteX321" fmla="*/ 20501 w 11341817"/>
                <a:gd name="connsiteY321" fmla="*/ 4171536 h 6262453"/>
                <a:gd name="connsiteX322" fmla="*/ 11186337 w 11341817"/>
                <a:gd name="connsiteY322" fmla="*/ 4011791 h 6262453"/>
                <a:gd name="connsiteX323" fmla="*/ 11340696 w 11341817"/>
                <a:gd name="connsiteY323" fmla="*/ 4143588 h 6262453"/>
                <a:gd name="connsiteX324" fmla="*/ 11340696 w 11341817"/>
                <a:gd name="connsiteY324" fmla="*/ 4294710 h 6262453"/>
                <a:gd name="connsiteX325" fmla="*/ 11254971 w 11341817"/>
                <a:gd name="connsiteY325" fmla="*/ 4222106 h 6262453"/>
                <a:gd name="connsiteX326" fmla="*/ 11186337 w 11341817"/>
                <a:gd name="connsiteY326" fmla="*/ 4164046 h 6262453"/>
                <a:gd name="connsiteX327" fmla="*/ 22041 w 11341817"/>
                <a:gd name="connsiteY327" fmla="*/ 3936912 h 6262453"/>
                <a:gd name="connsiteX328" fmla="*/ 88716 w 11341817"/>
                <a:gd name="connsiteY328" fmla="*/ 3985653 h 6262453"/>
                <a:gd name="connsiteX329" fmla="*/ 148289 w 11341817"/>
                <a:gd name="connsiteY329" fmla="*/ 4036552 h 6262453"/>
                <a:gd name="connsiteX330" fmla="*/ 155479 w 11341817"/>
                <a:gd name="connsiteY330" fmla="*/ 4042685 h 6262453"/>
                <a:gd name="connsiteX331" fmla="*/ 155479 w 11341817"/>
                <a:gd name="connsiteY331" fmla="*/ 4196491 h 6262453"/>
                <a:gd name="connsiteX332" fmla="*/ 112127 w 11341817"/>
                <a:gd name="connsiteY332" fmla="*/ 4159621 h 6262453"/>
                <a:gd name="connsiteX333" fmla="*/ 56878 w 11341817"/>
                <a:gd name="connsiteY333" fmla="*/ 4112016 h 6262453"/>
                <a:gd name="connsiteX334" fmla="*/ 21953 w 11341817"/>
                <a:gd name="connsiteY334" fmla="*/ 4089312 h 6262453"/>
                <a:gd name="connsiteX335" fmla="*/ 12298 w 11341817"/>
                <a:gd name="connsiteY335" fmla="*/ 4013112 h 6262453"/>
                <a:gd name="connsiteX336" fmla="*/ 22041 w 11341817"/>
                <a:gd name="connsiteY336" fmla="*/ 3936912 h 6262453"/>
                <a:gd name="connsiteX337" fmla="*/ 11186337 w 11341817"/>
                <a:gd name="connsiteY337" fmla="*/ 3774049 h 6262453"/>
                <a:gd name="connsiteX338" fmla="*/ 11326660 w 11341817"/>
                <a:gd name="connsiteY338" fmla="*/ 3892462 h 6262453"/>
                <a:gd name="connsiteX339" fmla="*/ 11333678 w 11341817"/>
                <a:gd name="connsiteY339" fmla="*/ 3971837 h 6262453"/>
                <a:gd name="connsiteX340" fmla="*/ 11333794 w 11341817"/>
                <a:gd name="connsiteY340" fmla="*/ 4051212 h 6262453"/>
                <a:gd name="connsiteX341" fmla="*/ 11202703 w 11341817"/>
                <a:gd name="connsiteY341" fmla="*/ 3944785 h 6262453"/>
                <a:gd name="connsiteX342" fmla="*/ 11186337 w 11341817"/>
                <a:gd name="connsiteY342" fmla="*/ 3930967 h 6262453"/>
                <a:gd name="connsiteX343" fmla="*/ 22782 w 11341817"/>
                <a:gd name="connsiteY343" fmla="*/ 3698156 h 6262453"/>
                <a:gd name="connsiteX344" fmla="*/ 115482 w 11341817"/>
                <a:gd name="connsiteY344" fmla="*/ 3773591 h 6262453"/>
                <a:gd name="connsiteX345" fmla="*/ 155479 w 11341817"/>
                <a:gd name="connsiteY345" fmla="*/ 3807238 h 6262453"/>
                <a:gd name="connsiteX346" fmla="*/ 155479 w 11341817"/>
                <a:gd name="connsiteY346" fmla="*/ 3961154 h 6262453"/>
                <a:gd name="connsiteX347" fmla="*/ 413 w 11341817"/>
                <a:gd name="connsiteY347" fmla="*/ 3828962 h 6262453"/>
                <a:gd name="connsiteX348" fmla="*/ 6355 w 11341817"/>
                <a:gd name="connsiteY348" fmla="*/ 3761656 h 6262453"/>
                <a:gd name="connsiteX349" fmla="*/ 22782 w 11341817"/>
                <a:gd name="connsiteY349" fmla="*/ 3698156 h 6262453"/>
                <a:gd name="connsiteX350" fmla="*/ 11186337 w 11341817"/>
                <a:gd name="connsiteY350" fmla="*/ 3543107 h 6262453"/>
                <a:gd name="connsiteX351" fmla="*/ 11341769 w 11341817"/>
                <a:gd name="connsiteY351" fmla="*/ 3675561 h 6262453"/>
                <a:gd name="connsiteX352" fmla="*/ 11321646 w 11341817"/>
                <a:gd name="connsiteY352" fmla="*/ 3809479 h 6262453"/>
                <a:gd name="connsiteX353" fmla="*/ 11186337 w 11341817"/>
                <a:gd name="connsiteY353" fmla="*/ 3694310 h 6262453"/>
                <a:gd name="connsiteX354" fmla="*/ 19568 w 11341817"/>
                <a:gd name="connsiteY354" fmla="*/ 3467012 h 6262453"/>
                <a:gd name="connsiteX355" fmla="*/ 118649 w 11341817"/>
                <a:gd name="connsiteY355" fmla="*/ 3545542 h 6262453"/>
                <a:gd name="connsiteX356" fmla="*/ 155479 w 11341817"/>
                <a:gd name="connsiteY356" fmla="*/ 3575861 h 6262453"/>
                <a:gd name="connsiteX357" fmla="*/ 155479 w 11341817"/>
                <a:gd name="connsiteY357" fmla="*/ 3726953 h 6262453"/>
                <a:gd name="connsiteX358" fmla="*/ 12298 w 11341817"/>
                <a:gd name="connsiteY358" fmla="*/ 3605311 h 6262453"/>
                <a:gd name="connsiteX359" fmla="*/ 12298 w 11341817"/>
                <a:gd name="connsiteY359" fmla="*/ 3536162 h 6262453"/>
                <a:gd name="connsiteX360" fmla="*/ 19568 w 11341817"/>
                <a:gd name="connsiteY360" fmla="*/ 3467012 h 6262453"/>
                <a:gd name="connsiteX361" fmla="*/ 11186337 w 11341817"/>
                <a:gd name="connsiteY361" fmla="*/ 3309860 h 6262453"/>
                <a:gd name="connsiteX362" fmla="*/ 11340696 w 11341817"/>
                <a:gd name="connsiteY362" fmla="*/ 3442058 h 6262453"/>
                <a:gd name="connsiteX363" fmla="*/ 11340696 w 11341817"/>
                <a:gd name="connsiteY363" fmla="*/ 3511685 h 6262453"/>
                <a:gd name="connsiteX364" fmla="*/ 11333910 w 11341817"/>
                <a:gd name="connsiteY364" fmla="*/ 3581312 h 6262453"/>
                <a:gd name="connsiteX365" fmla="*/ 11248104 w 11341817"/>
                <a:gd name="connsiteY365" fmla="*/ 3511887 h 6262453"/>
                <a:gd name="connsiteX366" fmla="*/ 11186337 w 11341817"/>
                <a:gd name="connsiteY366" fmla="*/ 3459820 h 6262453"/>
                <a:gd name="connsiteX367" fmla="*/ 20487 w 11341817"/>
                <a:gd name="connsiteY367" fmla="*/ 3231877 h 6262453"/>
                <a:gd name="connsiteX368" fmla="*/ 28173 w 11341817"/>
                <a:gd name="connsiteY368" fmla="*/ 3234384 h 6262453"/>
                <a:gd name="connsiteX369" fmla="*/ 115584 w 11341817"/>
                <a:gd name="connsiteY369" fmla="*/ 3306842 h 6262453"/>
                <a:gd name="connsiteX370" fmla="*/ 155479 w 11341817"/>
                <a:gd name="connsiteY370" fmla="*/ 3340241 h 6262453"/>
                <a:gd name="connsiteX371" fmla="*/ 155479 w 11341817"/>
                <a:gd name="connsiteY371" fmla="*/ 3489564 h 6262453"/>
                <a:gd name="connsiteX372" fmla="*/ 152545 w 11341817"/>
                <a:gd name="connsiteY372" fmla="*/ 3487094 h 6262453"/>
                <a:gd name="connsiteX373" fmla="*/ 30071 w 11341817"/>
                <a:gd name="connsiteY373" fmla="*/ 3386088 h 6262453"/>
                <a:gd name="connsiteX374" fmla="*/ 12298 w 11341817"/>
                <a:gd name="connsiteY374" fmla="*/ 3298395 h 6262453"/>
                <a:gd name="connsiteX375" fmla="*/ 20487 w 11341817"/>
                <a:gd name="connsiteY375" fmla="*/ 3231877 h 6262453"/>
                <a:gd name="connsiteX376" fmla="*/ 11186337 w 11341817"/>
                <a:gd name="connsiteY376" fmla="*/ 3074736 h 6262453"/>
                <a:gd name="connsiteX377" fmla="*/ 11340696 w 11341817"/>
                <a:gd name="connsiteY377" fmla="*/ 3206662 h 6262453"/>
                <a:gd name="connsiteX378" fmla="*/ 11340696 w 11341817"/>
                <a:gd name="connsiteY378" fmla="*/ 3354676 h 6262453"/>
                <a:gd name="connsiteX379" fmla="*/ 11261593 w 11341817"/>
                <a:gd name="connsiteY379" fmla="*/ 3287019 h 6262453"/>
                <a:gd name="connsiteX380" fmla="*/ 11194454 w 11341817"/>
                <a:gd name="connsiteY380" fmla="*/ 3229447 h 6262453"/>
                <a:gd name="connsiteX381" fmla="*/ 11186337 w 11341817"/>
                <a:gd name="connsiteY381" fmla="*/ 3222459 h 6262453"/>
                <a:gd name="connsiteX382" fmla="*/ 19508 w 11341817"/>
                <a:gd name="connsiteY382" fmla="*/ 2997112 h 6262453"/>
                <a:gd name="connsiteX383" fmla="*/ 105271 w 11341817"/>
                <a:gd name="connsiteY383" fmla="*/ 3064544 h 6262453"/>
                <a:gd name="connsiteX384" fmla="*/ 155479 w 11341817"/>
                <a:gd name="connsiteY384" fmla="*/ 3105700 h 6262453"/>
                <a:gd name="connsiteX385" fmla="*/ 155479 w 11341817"/>
                <a:gd name="connsiteY385" fmla="*/ 3253822 h 6262453"/>
                <a:gd name="connsiteX386" fmla="*/ 148308 w 11341817"/>
                <a:gd name="connsiteY386" fmla="*/ 3247660 h 6262453"/>
                <a:gd name="connsiteX387" fmla="*/ 43533 w 11341817"/>
                <a:gd name="connsiteY387" fmla="*/ 3159538 h 6262453"/>
                <a:gd name="connsiteX388" fmla="*/ 12298 w 11341817"/>
                <a:gd name="connsiteY388" fmla="*/ 3066041 h 6262453"/>
                <a:gd name="connsiteX389" fmla="*/ 19508 w 11341817"/>
                <a:gd name="connsiteY389" fmla="*/ 2997112 h 6262453"/>
                <a:gd name="connsiteX390" fmla="*/ 11186337 w 11341817"/>
                <a:gd name="connsiteY390" fmla="*/ 2835964 h 6262453"/>
                <a:gd name="connsiteX391" fmla="*/ 11204428 w 11341817"/>
                <a:gd name="connsiteY391" fmla="*/ 2851063 h 6262453"/>
                <a:gd name="connsiteX392" fmla="*/ 11327038 w 11341817"/>
                <a:gd name="connsiteY392" fmla="*/ 2952662 h 6262453"/>
                <a:gd name="connsiteX393" fmla="*/ 11321646 w 11341817"/>
                <a:gd name="connsiteY393" fmla="*/ 3103031 h 6262453"/>
                <a:gd name="connsiteX394" fmla="*/ 11263890 w 11341817"/>
                <a:gd name="connsiteY394" fmla="*/ 3053247 h 6262453"/>
                <a:gd name="connsiteX395" fmla="*/ 11205015 w 11341817"/>
                <a:gd name="connsiteY395" fmla="*/ 3003165 h 6262453"/>
                <a:gd name="connsiteX396" fmla="*/ 11186337 w 11341817"/>
                <a:gd name="connsiteY396" fmla="*/ 2987560 h 6262453"/>
                <a:gd name="connsiteX397" fmla="*/ 20078 w 11341817"/>
                <a:gd name="connsiteY397" fmla="*/ 2762295 h 6262453"/>
                <a:gd name="connsiteX398" fmla="*/ 27432 w 11341817"/>
                <a:gd name="connsiteY398" fmla="*/ 2763783 h 6262453"/>
                <a:gd name="connsiteX399" fmla="*/ 101567 w 11341817"/>
                <a:gd name="connsiteY399" fmla="*/ 2824989 h 6262453"/>
                <a:gd name="connsiteX400" fmla="*/ 155479 w 11341817"/>
                <a:gd name="connsiteY400" fmla="*/ 2870261 h 6262453"/>
                <a:gd name="connsiteX401" fmla="*/ 155479 w 11341817"/>
                <a:gd name="connsiteY401" fmla="*/ 3019420 h 6262453"/>
                <a:gd name="connsiteX402" fmla="*/ 109333 w 11341817"/>
                <a:gd name="connsiteY402" fmla="*/ 2980289 h 6262453"/>
                <a:gd name="connsiteX403" fmla="*/ 53802 w 11341817"/>
                <a:gd name="connsiteY403" fmla="*/ 2933502 h 6262453"/>
                <a:gd name="connsiteX404" fmla="*/ 6177 w 11341817"/>
                <a:gd name="connsiteY404" fmla="*/ 2820932 h 6262453"/>
                <a:gd name="connsiteX405" fmla="*/ 20078 w 11341817"/>
                <a:gd name="connsiteY405" fmla="*/ 2762295 h 6262453"/>
                <a:gd name="connsiteX406" fmla="*/ 11186337 w 11341817"/>
                <a:gd name="connsiteY406" fmla="*/ 2602030 h 6262453"/>
                <a:gd name="connsiteX407" fmla="*/ 11340696 w 11341817"/>
                <a:gd name="connsiteY407" fmla="*/ 2733728 h 6262453"/>
                <a:gd name="connsiteX408" fmla="*/ 11340696 w 11341817"/>
                <a:gd name="connsiteY408" fmla="*/ 2801920 h 6262453"/>
                <a:gd name="connsiteX409" fmla="*/ 11238384 w 11341817"/>
                <a:gd name="connsiteY409" fmla="*/ 2796976 h 6262453"/>
                <a:gd name="connsiteX410" fmla="*/ 11186337 w 11341817"/>
                <a:gd name="connsiteY410" fmla="*/ 2752850 h 6262453"/>
                <a:gd name="connsiteX411" fmla="*/ 22042 w 11341817"/>
                <a:gd name="connsiteY411" fmla="*/ 2527213 h 6262453"/>
                <a:gd name="connsiteX412" fmla="*/ 88717 w 11341817"/>
                <a:gd name="connsiteY412" fmla="*/ 2575955 h 6262453"/>
                <a:gd name="connsiteX413" fmla="*/ 155479 w 11341817"/>
                <a:gd name="connsiteY413" fmla="*/ 2633008 h 6262453"/>
                <a:gd name="connsiteX414" fmla="*/ 155479 w 11341817"/>
                <a:gd name="connsiteY414" fmla="*/ 2785131 h 6262453"/>
                <a:gd name="connsiteX415" fmla="*/ 111580 w 11341817"/>
                <a:gd name="connsiteY415" fmla="*/ 2747924 h 6262453"/>
                <a:gd name="connsiteX416" fmla="*/ 72624 w 11341817"/>
                <a:gd name="connsiteY416" fmla="*/ 2715024 h 6262453"/>
                <a:gd name="connsiteX417" fmla="*/ 12299 w 11341817"/>
                <a:gd name="connsiteY417" fmla="*/ 2595771 h 6262453"/>
                <a:gd name="connsiteX418" fmla="*/ 22042 w 11341817"/>
                <a:gd name="connsiteY418" fmla="*/ 2527213 h 6262453"/>
                <a:gd name="connsiteX419" fmla="*/ 11186337 w 11341817"/>
                <a:gd name="connsiteY419" fmla="*/ 2364109 h 6262453"/>
                <a:gd name="connsiteX420" fmla="*/ 11326826 w 11341817"/>
                <a:gd name="connsiteY420" fmla="*/ 2482764 h 6262453"/>
                <a:gd name="connsiteX421" fmla="*/ 11333761 w 11341817"/>
                <a:gd name="connsiteY421" fmla="*/ 2562139 h 6262453"/>
                <a:gd name="connsiteX422" fmla="*/ 11333965 w 11341817"/>
                <a:gd name="connsiteY422" fmla="*/ 2641515 h 6262453"/>
                <a:gd name="connsiteX423" fmla="*/ 11228946 w 11341817"/>
                <a:gd name="connsiteY423" fmla="*/ 2556707 h 6262453"/>
                <a:gd name="connsiteX424" fmla="*/ 11186337 w 11341817"/>
                <a:gd name="connsiteY424" fmla="*/ 2520446 h 6262453"/>
                <a:gd name="connsiteX425" fmla="*/ 21824 w 11341817"/>
                <a:gd name="connsiteY425" fmla="*/ 2287756 h 6262453"/>
                <a:gd name="connsiteX426" fmla="*/ 120982 w 11341817"/>
                <a:gd name="connsiteY426" fmla="*/ 2368279 h 6262453"/>
                <a:gd name="connsiteX427" fmla="*/ 155479 w 11341817"/>
                <a:gd name="connsiteY427" fmla="*/ 2397458 h 6262453"/>
                <a:gd name="connsiteX428" fmla="*/ 155479 w 11341817"/>
                <a:gd name="connsiteY428" fmla="*/ 2550979 h 6262453"/>
                <a:gd name="connsiteX429" fmla="*/ 253 w 11341817"/>
                <a:gd name="connsiteY429" fmla="*/ 2419263 h 6262453"/>
                <a:gd name="connsiteX430" fmla="*/ 6276 w 11341817"/>
                <a:gd name="connsiteY430" fmla="*/ 2351838 h 6262453"/>
                <a:gd name="connsiteX431" fmla="*/ 21824 w 11341817"/>
                <a:gd name="connsiteY431" fmla="*/ 2287756 h 6262453"/>
                <a:gd name="connsiteX432" fmla="*/ 11186337 w 11341817"/>
                <a:gd name="connsiteY432" fmla="*/ 2133259 h 6262453"/>
                <a:gd name="connsiteX433" fmla="*/ 11341771 w 11341817"/>
                <a:gd name="connsiteY433" fmla="*/ 2265785 h 6262453"/>
                <a:gd name="connsiteX434" fmla="*/ 11321646 w 11341817"/>
                <a:gd name="connsiteY434" fmla="*/ 2400558 h 6262453"/>
                <a:gd name="connsiteX435" fmla="*/ 11186337 w 11341817"/>
                <a:gd name="connsiteY435" fmla="*/ 2284126 h 6262453"/>
                <a:gd name="connsiteX436" fmla="*/ 17385 w 11341817"/>
                <a:gd name="connsiteY436" fmla="*/ 2053081 h 6262453"/>
                <a:gd name="connsiteX437" fmla="*/ 115574 w 11341817"/>
                <a:gd name="connsiteY437" fmla="*/ 2130896 h 6262453"/>
                <a:gd name="connsiteX438" fmla="*/ 155479 w 11341817"/>
                <a:gd name="connsiteY438" fmla="*/ 2164180 h 6262453"/>
                <a:gd name="connsiteX439" fmla="*/ 155479 w 11341817"/>
                <a:gd name="connsiteY439" fmla="*/ 2316663 h 6262453"/>
                <a:gd name="connsiteX440" fmla="*/ 12299 w 11341817"/>
                <a:gd name="connsiteY440" fmla="*/ 2195616 h 6262453"/>
                <a:gd name="connsiteX441" fmla="*/ 12299 w 11341817"/>
                <a:gd name="connsiteY441" fmla="*/ 2125406 h 6262453"/>
                <a:gd name="connsiteX442" fmla="*/ 17385 w 11341817"/>
                <a:gd name="connsiteY442" fmla="*/ 2053081 h 6262453"/>
                <a:gd name="connsiteX443" fmla="*/ 11186337 w 11341817"/>
                <a:gd name="connsiteY443" fmla="*/ 1896884 h 6262453"/>
                <a:gd name="connsiteX444" fmla="*/ 11244827 w 11341817"/>
                <a:gd name="connsiteY444" fmla="*/ 1945937 h 6262453"/>
                <a:gd name="connsiteX445" fmla="*/ 11280371 w 11341817"/>
                <a:gd name="connsiteY445" fmla="*/ 1975143 h 6262453"/>
                <a:gd name="connsiteX446" fmla="*/ 11334346 w 11341817"/>
                <a:gd name="connsiteY446" fmla="*/ 2092239 h 6262453"/>
                <a:gd name="connsiteX447" fmla="*/ 11333348 w 11341817"/>
                <a:gd name="connsiteY447" fmla="*/ 2171614 h 6262453"/>
                <a:gd name="connsiteX448" fmla="*/ 11217465 w 11341817"/>
                <a:gd name="connsiteY448" fmla="*/ 2076836 h 6262453"/>
                <a:gd name="connsiteX449" fmla="*/ 11186337 w 11341817"/>
                <a:gd name="connsiteY449" fmla="*/ 2050605 h 6262453"/>
                <a:gd name="connsiteX450" fmla="*/ 20260 w 11341817"/>
                <a:gd name="connsiteY450" fmla="*/ 1822296 h 6262453"/>
                <a:gd name="connsiteX451" fmla="*/ 27923 w 11341817"/>
                <a:gd name="connsiteY451" fmla="*/ 1823983 h 6262453"/>
                <a:gd name="connsiteX452" fmla="*/ 95859 w 11341817"/>
                <a:gd name="connsiteY452" fmla="*/ 1879618 h 6262453"/>
                <a:gd name="connsiteX453" fmla="*/ 155479 w 11341817"/>
                <a:gd name="connsiteY453" fmla="*/ 1929340 h 6262453"/>
                <a:gd name="connsiteX454" fmla="*/ 155479 w 11341817"/>
                <a:gd name="connsiteY454" fmla="*/ 2081363 h 6262453"/>
                <a:gd name="connsiteX455" fmla="*/ 0 w 11341817"/>
                <a:gd name="connsiteY455" fmla="*/ 1949364 h 6262453"/>
                <a:gd name="connsiteX456" fmla="*/ 6150 w 11341817"/>
                <a:gd name="connsiteY456" fmla="*/ 1881134 h 6262453"/>
                <a:gd name="connsiteX457" fmla="*/ 20260 w 11341817"/>
                <a:gd name="connsiteY457" fmla="*/ 1822296 h 6262453"/>
                <a:gd name="connsiteX458" fmla="*/ 11186337 w 11341817"/>
                <a:gd name="connsiteY458" fmla="*/ 1664495 h 6262453"/>
                <a:gd name="connsiteX459" fmla="*/ 11340696 w 11341817"/>
                <a:gd name="connsiteY459" fmla="*/ 1796367 h 6262453"/>
                <a:gd name="connsiteX460" fmla="*/ 11340696 w 11341817"/>
                <a:gd name="connsiteY460" fmla="*/ 1946099 h 6262453"/>
                <a:gd name="connsiteX461" fmla="*/ 11261321 w 11341817"/>
                <a:gd name="connsiteY461" fmla="*/ 1877903 h 6262453"/>
                <a:gd name="connsiteX462" fmla="*/ 11194071 w 11341817"/>
                <a:gd name="connsiteY462" fmla="*/ 1819969 h 6262453"/>
                <a:gd name="connsiteX463" fmla="*/ 11186337 w 11341817"/>
                <a:gd name="connsiteY463" fmla="*/ 1813280 h 6262453"/>
                <a:gd name="connsiteX464" fmla="*/ 18916 w 11341817"/>
                <a:gd name="connsiteY464" fmla="*/ 1587414 h 6262453"/>
                <a:gd name="connsiteX465" fmla="*/ 132832 w 11341817"/>
                <a:gd name="connsiteY465" fmla="*/ 1677459 h 6262453"/>
                <a:gd name="connsiteX466" fmla="*/ 155479 w 11341817"/>
                <a:gd name="connsiteY466" fmla="*/ 1696257 h 6262453"/>
                <a:gd name="connsiteX467" fmla="*/ 155479 w 11341817"/>
                <a:gd name="connsiteY467" fmla="*/ 1844040 h 6262453"/>
                <a:gd name="connsiteX468" fmla="*/ 137255 w 11341817"/>
                <a:gd name="connsiteY468" fmla="*/ 1828514 h 6262453"/>
                <a:gd name="connsiteX469" fmla="*/ 78974 w 11341817"/>
                <a:gd name="connsiteY469" fmla="*/ 1779525 h 6262453"/>
                <a:gd name="connsiteX470" fmla="*/ 12299 w 11341817"/>
                <a:gd name="connsiteY470" fmla="*/ 1655721 h 6262453"/>
                <a:gd name="connsiteX471" fmla="*/ 18916 w 11341817"/>
                <a:gd name="connsiteY471" fmla="*/ 1587414 h 6262453"/>
                <a:gd name="connsiteX472" fmla="*/ 11186337 w 11341817"/>
                <a:gd name="connsiteY472" fmla="*/ 1427101 h 6262453"/>
                <a:gd name="connsiteX473" fmla="*/ 11215904 w 11341817"/>
                <a:gd name="connsiteY473" fmla="*/ 1451621 h 6262453"/>
                <a:gd name="connsiteX474" fmla="*/ 11327435 w 11341817"/>
                <a:gd name="connsiteY474" fmla="*/ 1542965 h 6262453"/>
                <a:gd name="connsiteX475" fmla="*/ 11321646 w 11341817"/>
                <a:gd name="connsiteY475" fmla="*/ 1692012 h 6262453"/>
                <a:gd name="connsiteX476" fmla="*/ 11186337 w 11341817"/>
                <a:gd name="connsiteY476" fmla="*/ 1577574 h 6262453"/>
                <a:gd name="connsiteX477" fmla="*/ 22475 w 11341817"/>
                <a:gd name="connsiteY477" fmla="*/ 1347960 h 6262453"/>
                <a:gd name="connsiteX478" fmla="*/ 33617 w 11341817"/>
                <a:gd name="connsiteY478" fmla="*/ 1355824 h 6262453"/>
                <a:gd name="connsiteX479" fmla="*/ 137982 w 11341817"/>
                <a:gd name="connsiteY479" fmla="*/ 1444559 h 6262453"/>
                <a:gd name="connsiteX480" fmla="*/ 155479 w 11341817"/>
                <a:gd name="connsiteY480" fmla="*/ 1459361 h 6262453"/>
                <a:gd name="connsiteX481" fmla="*/ 155479 w 11341817"/>
                <a:gd name="connsiteY481" fmla="*/ 1610882 h 6262453"/>
                <a:gd name="connsiteX482" fmla="*/ 971 w 11341817"/>
                <a:gd name="connsiteY482" fmla="*/ 1479464 h 6262453"/>
                <a:gd name="connsiteX483" fmla="*/ 6634 w 11341817"/>
                <a:gd name="connsiteY483" fmla="*/ 1412789 h 6262453"/>
                <a:gd name="connsiteX484" fmla="*/ 22475 w 11341817"/>
                <a:gd name="connsiteY484" fmla="*/ 1347960 h 6262453"/>
                <a:gd name="connsiteX485" fmla="*/ 11186337 w 11341817"/>
                <a:gd name="connsiteY485" fmla="*/ 1192378 h 6262453"/>
                <a:gd name="connsiteX486" fmla="*/ 11340696 w 11341817"/>
                <a:gd name="connsiteY486" fmla="*/ 1324028 h 6262453"/>
                <a:gd name="connsiteX487" fmla="*/ 11340696 w 11341817"/>
                <a:gd name="connsiteY487" fmla="*/ 1392221 h 6262453"/>
                <a:gd name="connsiteX488" fmla="*/ 11324821 w 11341817"/>
                <a:gd name="connsiteY488" fmla="*/ 1453928 h 6262453"/>
                <a:gd name="connsiteX489" fmla="*/ 11213088 w 11341817"/>
                <a:gd name="connsiteY489" fmla="*/ 1365545 h 6262453"/>
                <a:gd name="connsiteX490" fmla="*/ 11186337 w 11341817"/>
                <a:gd name="connsiteY490" fmla="*/ 1343078 h 6262453"/>
                <a:gd name="connsiteX491" fmla="*/ 15475 w 11341817"/>
                <a:gd name="connsiteY491" fmla="*/ 1111337 h 6262453"/>
                <a:gd name="connsiteX492" fmla="*/ 119394 w 11341817"/>
                <a:gd name="connsiteY492" fmla="*/ 1192253 h 6262453"/>
                <a:gd name="connsiteX493" fmla="*/ 155479 w 11341817"/>
                <a:gd name="connsiteY493" fmla="*/ 1222804 h 6262453"/>
                <a:gd name="connsiteX494" fmla="*/ 155479 w 11341817"/>
                <a:gd name="connsiteY494" fmla="*/ 1375568 h 6262453"/>
                <a:gd name="connsiteX495" fmla="*/ 12300 w 11341817"/>
                <a:gd name="connsiteY495" fmla="*/ 1254241 h 6262453"/>
                <a:gd name="connsiteX496" fmla="*/ 12300 w 11341817"/>
                <a:gd name="connsiteY496" fmla="*/ 1185878 h 6262453"/>
                <a:gd name="connsiteX497" fmla="*/ 15475 w 11341817"/>
                <a:gd name="connsiteY497" fmla="*/ 1111337 h 6262453"/>
                <a:gd name="connsiteX498" fmla="*/ 11186337 w 11341817"/>
                <a:gd name="connsiteY498" fmla="*/ 954103 h 6262453"/>
                <a:gd name="connsiteX499" fmla="*/ 11326524 w 11341817"/>
                <a:gd name="connsiteY499" fmla="*/ 1073065 h 6262453"/>
                <a:gd name="connsiteX500" fmla="*/ 11333610 w 11341817"/>
                <a:gd name="connsiteY500" fmla="*/ 1152440 h 6262453"/>
                <a:gd name="connsiteX501" fmla="*/ 11334303 w 11341817"/>
                <a:gd name="connsiteY501" fmla="*/ 1231815 h 6262453"/>
                <a:gd name="connsiteX502" fmla="*/ 11198780 w 11341817"/>
                <a:gd name="connsiteY502" fmla="*/ 1121109 h 6262453"/>
                <a:gd name="connsiteX503" fmla="*/ 11186337 w 11341817"/>
                <a:gd name="connsiteY503" fmla="*/ 1110548 h 6262453"/>
                <a:gd name="connsiteX504" fmla="*/ 17759 w 11341817"/>
                <a:gd name="connsiteY504" fmla="*/ 876215 h 6262453"/>
                <a:gd name="connsiteX505" fmla="*/ 134438 w 11341817"/>
                <a:gd name="connsiteY505" fmla="*/ 971383 h 6262453"/>
                <a:gd name="connsiteX506" fmla="*/ 155479 w 11341817"/>
                <a:gd name="connsiteY506" fmla="*/ 989210 h 6262453"/>
                <a:gd name="connsiteX507" fmla="*/ 155479 w 11341817"/>
                <a:gd name="connsiteY507" fmla="*/ 1140691 h 6262453"/>
                <a:gd name="connsiteX508" fmla="*/ 153 w 11341817"/>
                <a:gd name="connsiteY508" fmla="*/ 1009564 h 6262453"/>
                <a:gd name="connsiteX509" fmla="*/ 6227 w 11341817"/>
                <a:gd name="connsiteY509" fmla="*/ 942890 h 6262453"/>
                <a:gd name="connsiteX510" fmla="*/ 17759 w 11341817"/>
                <a:gd name="connsiteY510" fmla="*/ 876215 h 6262453"/>
                <a:gd name="connsiteX511" fmla="*/ 11186337 w 11341817"/>
                <a:gd name="connsiteY511" fmla="*/ 723556 h 6262453"/>
                <a:gd name="connsiteX512" fmla="*/ 11341756 w 11341817"/>
                <a:gd name="connsiteY512" fmla="*/ 856666 h 6262453"/>
                <a:gd name="connsiteX513" fmla="*/ 11321646 w 11341817"/>
                <a:gd name="connsiteY513" fmla="*/ 990183 h 6262453"/>
                <a:gd name="connsiteX514" fmla="*/ 11186337 w 11341817"/>
                <a:gd name="connsiteY514" fmla="*/ 874922 h 6262453"/>
                <a:gd name="connsiteX515" fmla="*/ 17815 w 11341817"/>
                <a:gd name="connsiteY515" fmla="*/ 643381 h 6262453"/>
                <a:gd name="connsiteX516" fmla="*/ 134252 w 11341817"/>
                <a:gd name="connsiteY516" fmla="*/ 736949 h 6262453"/>
                <a:gd name="connsiteX517" fmla="*/ 155479 w 11341817"/>
                <a:gd name="connsiteY517" fmla="*/ 754722 h 6262453"/>
                <a:gd name="connsiteX518" fmla="*/ 155479 w 11341817"/>
                <a:gd name="connsiteY518" fmla="*/ 907152 h 6262453"/>
                <a:gd name="connsiteX519" fmla="*/ 12300 w 11341817"/>
                <a:gd name="connsiteY519" fmla="*/ 785487 h 6262453"/>
                <a:gd name="connsiteX520" fmla="*/ 12300 w 11341817"/>
                <a:gd name="connsiteY520" fmla="*/ 715492 h 6262453"/>
                <a:gd name="connsiteX521" fmla="*/ 17815 w 11341817"/>
                <a:gd name="connsiteY521" fmla="*/ 643381 h 6262453"/>
                <a:gd name="connsiteX522" fmla="*/ 11186337 w 11341817"/>
                <a:gd name="connsiteY522" fmla="*/ 486613 h 6262453"/>
                <a:gd name="connsiteX523" fmla="*/ 11240751 w 11341817"/>
                <a:gd name="connsiteY523" fmla="*/ 532446 h 6262453"/>
                <a:gd name="connsiteX524" fmla="*/ 11280371 w 11341817"/>
                <a:gd name="connsiteY524" fmla="*/ 565227 h 6262453"/>
                <a:gd name="connsiteX525" fmla="*/ 11334346 w 11341817"/>
                <a:gd name="connsiteY525" fmla="*/ 682539 h 6262453"/>
                <a:gd name="connsiteX526" fmla="*/ 11333903 w 11341817"/>
                <a:gd name="connsiteY526" fmla="*/ 761916 h 6262453"/>
                <a:gd name="connsiteX527" fmla="*/ 11236677 w 11341817"/>
                <a:gd name="connsiteY527" fmla="*/ 682639 h 6262453"/>
                <a:gd name="connsiteX528" fmla="*/ 11186337 w 11341817"/>
                <a:gd name="connsiteY528" fmla="*/ 640084 h 6262453"/>
                <a:gd name="connsiteX529" fmla="*/ 20261 w 11341817"/>
                <a:gd name="connsiteY529" fmla="*/ 412595 h 6262453"/>
                <a:gd name="connsiteX530" fmla="*/ 27924 w 11341817"/>
                <a:gd name="connsiteY530" fmla="*/ 414284 h 6262453"/>
                <a:gd name="connsiteX531" fmla="*/ 147653 w 11341817"/>
                <a:gd name="connsiteY531" fmla="*/ 512845 h 6262453"/>
                <a:gd name="connsiteX532" fmla="*/ 155479 w 11341817"/>
                <a:gd name="connsiteY532" fmla="*/ 519404 h 6262453"/>
                <a:gd name="connsiteX533" fmla="*/ 155479 w 11341817"/>
                <a:gd name="connsiteY533" fmla="*/ 671074 h 6262453"/>
                <a:gd name="connsiteX534" fmla="*/ 1 w 11341817"/>
                <a:gd name="connsiteY534" fmla="*/ 539664 h 6262453"/>
                <a:gd name="connsiteX535" fmla="*/ 6151 w 11341817"/>
                <a:gd name="connsiteY535" fmla="*/ 471434 h 6262453"/>
                <a:gd name="connsiteX536" fmla="*/ 20261 w 11341817"/>
                <a:gd name="connsiteY536" fmla="*/ 412595 h 6262453"/>
                <a:gd name="connsiteX537" fmla="*/ 11186337 w 11341817"/>
                <a:gd name="connsiteY537" fmla="*/ 252855 h 6262453"/>
                <a:gd name="connsiteX538" fmla="*/ 11340696 w 11341817"/>
                <a:gd name="connsiteY538" fmla="*/ 384241 h 6262453"/>
                <a:gd name="connsiteX539" fmla="*/ 11340696 w 11341817"/>
                <a:gd name="connsiteY539" fmla="*/ 535278 h 6262453"/>
                <a:gd name="connsiteX540" fmla="*/ 11261593 w 11341817"/>
                <a:gd name="connsiteY540" fmla="*/ 467621 h 6262453"/>
                <a:gd name="connsiteX541" fmla="*/ 11194454 w 11341817"/>
                <a:gd name="connsiteY541" fmla="*/ 410049 h 6262453"/>
                <a:gd name="connsiteX542" fmla="*/ 11186337 w 11341817"/>
                <a:gd name="connsiteY542" fmla="*/ 403062 h 6262453"/>
                <a:gd name="connsiteX543" fmla="*/ 19515 w 11341817"/>
                <a:gd name="connsiteY543" fmla="*/ 177714 h 6262453"/>
                <a:gd name="connsiteX544" fmla="*/ 116078 w 11341817"/>
                <a:gd name="connsiteY544" fmla="*/ 253589 h 6262453"/>
                <a:gd name="connsiteX545" fmla="*/ 155479 w 11341817"/>
                <a:gd name="connsiteY545" fmla="*/ 286092 h 6262453"/>
                <a:gd name="connsiteX546" fmla="*/ 155479 w 11341817"/>
                <a:gd name="connsiteY546" fmla="*/ 434665 h 6262453"/>
                <a:gd name="connsiteX547" fmla="*/ 152000 w 11341817"/>
                <a:gd name="connsiteY547" fmla="*/ 431510 h 6262453"/>
                <a:gd name="connsiteX548" fmla="*/ 78975 w 11341817"/>
                <a:gd name="connsiteY548" fmla="*/ 369563 h 6262453"/>
                <a:gd name="connsiteX549" fmla="*/ 12300 w 11341817"/>
                <a:gd name="connsiteY549" fmla="*/ 246021 h 6262453"/>
                <a:gd name="connsiteX550" fmla="*/ 19515 w 11341817"/>
                <a:gd name="connsiteY550" fmla="*/ 177714 h 6262453"/>
                <a:gd name="connsiteX551" fmla="*/ 1414118 w 11341817"/>
                <a:gd name="connsiteY551" fmla="*/ 12618 h 6262453"/>
                <a:gd name="connsiteX552" fmla="*/ 1497248 w 11341817"/>
                <a:gd name="connsiteY552" fmla="*/ 12618 h 6262453"/>
                <a:gd name="connsiteX553" fmla="*/ 1610244 w 11341817"/>
                <a:gd name="connsiteY553" fmla="*/ 108274 h 6262453"/>
                <a:gd name="connsiteX554" fmla="*/ 1430547 w 11341817"/>
                <a:gd name="connsiteY554" fmla="*/ 108274 h 6262453"/>
                <a:gd name="connsiteX555" fmla="*/ 1390798 w 11341817"/>
                <a:gd name="connsiteY555" fmla="*/ 73976 h 6262453"/>
                <a:gd name="connsiteX556" fmla="*/ 1328873 w 11341817"/>
                <a:gd name="connsiteY556" fmla="*/ 17258 h 6262453"/>
                <a:gd name="connsiteX557" fmla="*/ 1414118 w 11341817"/>
                <a:gd name="connsiteY557" fmla="*/ 12618 h 6262453"/>
                <a:gd name="connsiteX558" fmla="*/ 1136245 w 11341817"/>
                <a:gd name="connsiteY558" fmla="*/ 12618 h 6262453"/>
                <a:gd name="connsiteX559" fmla="*/ 1218783 w 11341817"/>
                <a:gd name="connsiteY559" fmla="*/ 12618 h 6262453"/>
                <a:gd name="connsiteX560" fmla="*/ 1332534 w 11341817"/>
                <a:gd name="connsiteY560" fmla="*/ 108274 h 6262453"/>
                <a:gd name="connsiteX561" fmla="*/ 1155013 w 11341817"/>
                <a:gd name="connsiteY561" fmla="*/ 108274 h 6262453"/>
                <a:gd name="connsiteX562" fmla="*/ 1116284 w 11341817"/>
                <a:gd name="connsiteY562" fmla="*/ 74633 h 6262453"/>
                <a:gd name="connsiteX563" fmla="*/ 1053706 w 11341817"/>
                <a:gd name="connsiteY563" fmla="*/ 18288 h 6262453"/>
                <a:gd name="connsiteX564" fmla="*/ 1136245 w 11341817"/>
                <a:gd name="connsiteY564" fmla="*/ 12618 h 6262453"/>
                <a:gd name="connsiteX565" fmla="*/ 58103 w 11341817"/>
                <a:gd name="connsiteY565" fmla="*/ 12618 h 6262453"/>
                <a:gd name="connsiteX566" fmla="*/ 186552 w 11341817"/>
                <a:gd name="connsiteY566" fmla="*/ 77250 h 6262453"/>
                <a:gd name="connsiteX567" fmla="*/ 224617 w 11341817"/>
                <a:gd name="connsiteY567" fmla="*/ 108274 h 6262453"/>
                <a:gd name="connsiteX568" fmla="*/ 155479 w 11341817"/>
                <a:gd name="connsiteY568" fmla="*/ 108274 h 6262453"/>
                <a:gd name="connsiteX569" fmla="*/ 155479 w 11341817"/>
                <a:gd name="connsiteY569" fmla="*/ 198541 h 6262453"/>
                <a:gd name="connsiteX570" fmla="*/ 133417 w 11341817"/>
                <a:gd name="connsiteY570" fmla="*/ 179243 h 6262453"/>
                <a:gd name="connsiteX571" fmla="*/ 6634 w 11341817"/>
                <a:gd name="connsiteY571" fmla="*/ 41193 h 6262453"/>
                <a:gd name="connsiteX572" fmla="*/ 58103 w 11341817"/>
                <a:gd name="connsiteY572" fmla="*/ 12618 h 6262453"/>
                <a:gd name="connsiteX573" fmla="*/ 5009671 w 11341817"/>
                <a:gd name="connsiteY573" fmla="*/ 12617 h 6262453"/>
                <a:gd name="connsiteX574" fmla="*/ 5092145 w 11341817"/>
                <a:gd name="connsiteY574" fmla="*/ 12617 h 6262453"/>
                <a:gd name="connsiteX575" fmla="*/ 5205344 w 11341817"/>
                <a:gd name="connsiteY575" fmla="*/ 108274 h 6262453"/>
                <a:gd name="connsiteX576" fmla="*/ 5028635 w 11341817"/>
                <a:gd name="connsiteY576" fmla="*/ 108274 h 6262453"/>
                <a:gd name="connsiteX577" fmla="*/ 5010063 w 11341817"/>
                <a:gd name="connsiteY577" fmla="*/ 92298 h 6262453"/>
                <a:gd name="connsiteX578" fmla="*/ 4927196 w 11341817"/>
                <a:gd name="connsiteY578" fmla="*/ 18186 h 6262453"/>
                <a:gd name="connsiteX579" fmla="*/ 5009671 w 11341817"/>
                <a:gd name="connsiteY579" fmla="*/ 12617 h 6262453"/>
                <a:gd name="connsiteX580" fmla="*/ 3905174 w 11341817"/>
                <a:gd name="connsiteY580" fmla="*/ 12617 h 6262453"/>
                <a:gd name="connsiteX581" fmla="*/ 3988052 w 11341817"/>
                <a:gd name="connsiteY581" fmla="*/ 12617 h 6262453"/>
                <a:gd name="connsiteX582" fmla="*/ 4100941 w 11341817"/>
                <a:gd name="connsiteY582" fmla="*/ 108274 h 6262453"/>
                <a:gd name="connsiteX583" fmla="*/ 3923644 w 11341817"/>
                <a:gd name="connsiteY583" fmla="*/ 108274 h 6262453"/>
                <a:gd name="connsiteX584" fmla="*/ 3904791 w 11341817"/>
                <a:gd name="connsiteY584" fmla="*/ 91948 h 6262453"/>
                <a:gd name="connsiteX585" fmla="*/ 3822297 w 11341817"/>
                <a:gd name="connsiteY585" fmla="*/ 18282 h 6262453"/>
                <a:gd name="connsiteX586" fmla="*/ 3905174 w 11341817"/>
                <a:gd name="connsiteY586" fmla="*/ 12617 h 6262453"/>
                <a:gd name="connsiteX587" fmla="*/ 3625351 w 11341817"/>
                <a:gd name="connsiteY587" fmla="*/ 12617 h 6262453"/>
                <a:gd name="connsiteX588" fmla="*/ 3707796 w 11341817"/>
                <a:gd name="connsiteY588" fmla="*/ 12617 h 6262453"/>
                <a:gd name="connsiteX589" fmla="*/ 3821627 w 11341817"/>
                <a:gd name="connsiteY589" fmla="*/ 108274 h 6262453"/>
                <a:gd name="connsiteX590" fmla="*/ 3644172 w 11341817"/>
                <a:gd name="connsiteY590" fmla="*/ 108274 h 6262453"/>
                <a:gd name="connsiteX591" fmla="*/ 3637103 w 11341817"/>
                <a:gd name="connsiteY591" fmla="*/ 102190 h 6262453"/>
                <a:gd name="connsiteX592" fmla="*/ 3542905 w 11341817"/>
                <a:gd name="connsiteY592" fmla="*/ 18261 h 6262453"/>
                <a:gd name="connsiteX593" fmla="*/ 3625351 w 11341817"/>
                <a:gd name="connsiteY593" fmla="*/ 12617 h 6262453"/>
                <a:gd name="connsiteX594" fmla="*/ 2520015 w 11341817"/>
                <a:gd name="connsiteY594" fmla="*/ 12617 h 6262453"/>
                <a:gd name="connsiteX595" fmla="*/ 2602024 w 11341817"/>
                <a:gd name="connsiteY595" fmla="*/ 12617 h 6262453"/>
                <a:gd name="connsiteX596" fmla="*/ 2715119 w 11341817"/>
                <a:gd name="connsiteY596" fmla="*/ 108274 h 6262453"/>
                <a:gd name="connsiteX597" fmla="*/ 2539305 w 11341817"/>
                <a:gd name="connsiteY597" fmla="*/ 108274 h 6262453"/>
                <a:gd name="connsiteX598" fmla="*/ 2524742 w 11341817"/>
                <a:gd name="connsiteY598" fmla="*/ 95722 h 6262453"/>
                <a:gd name="connsiteX599" fmla="*/ 2438005 w 11341817"/>
                <a:gd name="connsiteY599" fmla="*/ 18150 h 6262453"/>
                <a:gd name="connsiteX600" fmla="*/ 2520015 w 11341817"/>
                <a:gd name="connsiteY600" fmla="*/ 12617 h 6262453"/>
                <a:gd name="connsiteX601" fmla="*/ 2242791 w 11341817"/>
                <a:gd name="connsiteY601" fmla="*/ 12617 h 6262453"/>
                <a:gd name="connsiteX602" fmla="*/ 2367262 w 11341817"/>
                <a:gd name="connsiteY602" fmla="*/ 47542 h 6262453"/>
                <a:gd name="connsiteX603" fmla="*/ 2416044 w 11341817"/>
                <a:gd name="connsiteY603" fmla="*/ 89353 h 6262453"/>
                <a:gd name="connsiteX604" fmla="*/ 2438356 w 11341817"/>
                <a:gd name="connsiteY604" fmla="*/ 108274 h 6262453"/>
                <a:gd name="connsiteX605" fmla="*/ 2260108 w 11341817"/>
                <a:gd name="connsiteY605" fmla="*/ 108274 h 6262453"/>
                <a:gd name="connsiteX606" fmla="*/ 2213245 w 11341817"/>
                <a:gd name="connsiteY606" fmla="*/ 67927 h 6262453"/>
                <a:gd name="connsiteX607" fmla="*/ 2158606 w 11341817"/>
                <a:gd name="connsiteY607" fmla="*/ 18100 h 6262453"/>
                <a:gd name="connsiteX608" fmla="*/ 2242791 w 11341817"/>
                <a:gd name="connsiteY608" fmla="*/ 12617 h 6262453"/>
                <a:gd name="connsiteX609" fmla="*/ 7777842 w 11341817"/>
                <a:gd name="connsiteY609" fmla="*/ 12616 h 6262453"/>
                <a:gd name="connsiteX610" fmla="*/ 7861387 w 11341817"/>
                <a:gd name="connsiteY610" fmla="*/ 12616 h 6262453"/>
                <a:gd name="connsiteX611" fmla="*/ 7974055 w 11341817"/>
                <a:gd name="connsiteY611" fmla="*/ 108274 h 6262453"/>
                <a:gd name="connsiteX612" fmla="*/ 7795874 w 11341817"/>
                <a:gd name="connsiteY612" fmla="*/ 108274 h 6262453"/>
                <a:gd name="connsiteX613" fmla="*/ 7767435 w 11341817"/>
                <a:gd name="connsiteY613" fmla="*/ 83673 h 6262453"/>
                <a:gd name="connsiteX614" fmla="*/ 7701956 w 11341817"/>
                <a:gd name="connsiteY614" fmla="*/ 25009 h 6262453"/>
                <a:gd name="connsiteX615" fmla="*/ 7777842 w 11341817"/>
                <a:gd name="connsiteY615" fmla="*/ 12616 h 6262453"/>
                <a:gd name="connsiteX616" fmla="*/ 7498093 w 11341817"/>
                <a:gd name="connsiteY616" fmla="*/ 12616 h 6262453"/>
                <a:gd name="connsiteX617" fmla="*/ 7581291 w 11341817"/>
                <a:gd name="connsiteY617" fmla="*/ 12616 h 6262453"/>
                <a:gd name="connsiteX618" fmla="*/ 7695783 w 11341817"/>
                <a:gd name="connsiteY618" fmla="*/ 108274 h 6262453"/>
                <a:gd name="connsiteX619" fmla="*/ 7517019 w 11341817"/>
                <a:gd name="connsiteY619" fmla="*/ 108274 h 6262453"/>
                <a:gd name="connsiteX620" fmla="*/ 7492861 w 11341817"/>
                <a:gd name="connsiteY620" fmla="*/ 87569 h 6262453"/>
                <a:gd name="connsiteX621" fmla="*/ 7421983 w 11341817"/>
                <a:gd name="connsiteY621" fmla="*/ 24082 h 6262453"/>
                <a:gd name="connsiteX622" fmla="*/ 7498093 w 11341817"/>
                <a:gd name="connsiteY622" fmla="*/ 12616 h 6262453"/>
                <a:gd name="connsiteX623" fmla="*/ 6670998 w 11341817"/>
                <a:gd name="connsiteY623" fmla="*/ 12616 h 6262453"/>
                <a:gd name="connsiteX624" fmla="*/ 6854489 w 11341817"/>
                <a:gd name="connsiteY624" fmla="*/ 96644 h 6262453"/>
                <a:gd name="connsiteX625" fmla="*/ 6868226 w 11341817"/>
                <a:gd name="connsiteY625" fmla="*/ 108274 h 6262453"/>
                <a:gd name="connsiteX626" fmla="*/ 6687702 w 11341817"/>
                <a:gd name="connsiteY626" fmla="*/ 108274 h 6262453"/>
                <a:gd name="connsiteX627" fmla="*/ 6645488 w 11341817"/>
                <a:gd name="connsiteY627" fmla="*/ 73196 h 6262453"/>
                <a:gd name="connsiteX628" fmla="*/ 6585163 w 11341817"/>
                <a:gd name="connsiteY628" fmla="*/ 15791 h 6262453"/>
                <a:gd name="connsiteX629" fmla="*/ 6670998 w 11341817"/>
                <a:gd name="connsiteY629" fmla="*/ 12616 h 6262453"/>
                <a:gd name="connsiteX630" fmla="*/ 6391431 w 11341817"/>
                <a:gd name="connsiteY630" fmla="*/ 12616 h 6262453"/>
                <a:gd name="connsiteX631" fmla="*/ 6477139 w 11341817"/>
                <a:gd name="connsiteY631" fmla="*/ 12616 h 6262453"/>
                <a:gd name="connsiteX632" fmla="*/ 6590619 w 11341817"/>
                <a:gd name="connsiteY632" fmla="*/ 108274 h 6262453"/>
                <a:gd name="connsiteX633" fmla="*/ 6412676 w 11341817"/>
                <a:gd name="connsiteY633" fmla="*/ 108274 h 6262453"/>
                <a:gd name="connsiteX634" fmla="*/ 6406912 w 11341817"/>
                <a:gd name="connsiteY634" fmla="*/ 103310 h 6262453"/>
                <a:gd name="connsiteX635" fmla="*/ 6330835 w 11341817"/>
                <a:gd name="connsiteY635" fmla="*/ 36951 h 6262453"/>
                <a:gd name="connsiteX636" fmla="*/ 6391431 w 11341817"/>
                <a:gd name="connsiteY636" fmla="*/ 12616 h 6262453"/>
                <a:gd name="connsiteX637" fmla="*/ 6116282 w 11341817"/>
                <a:gd name="connsiteY637" fmla="*/ 12616 h 6262453"/>
                <a:gd name="connsiteX638" fmla="*/ 6240401 w 11341817"/>
                <a:gd name="connsiteY638" fmla="*/ 47541 h 6262453"/>
                <a:gd name="connsiteX639" fmla="*/ 6286826 w 11341817"/>
                <a:gd name="connsiteY639" fmla="*/ 87130 h 6262453"/>
                <a:gd name="connsiteX640" fmla="*/ 6312280 w 11341817"/>
                <a:gd name="connsiteY640" fmla="*/ 108274 h 6262453"/>
                <a:gd name="connsiteX641" fmla="*/ 6132878 w 11341817"/>
                <a:gd name="connsiteY641" fmla="*/ 108274 h 6262453"/>
                <a:gd name="connsiteX642" fmla="*/ 6081527 w 11341817"/>
                <a:gd name="connsiteY642" fmla="*/ 63847 h 6262453"/>
                <a:gd name="connsiteX643" fmla="*/ 6032096 w 11341817"/>
                <a:gd name="connsiteY643" fmla="*/ 18230 h 6262453"/>
                <a:gd name="connsiteX644" fmla="*/ 6116282 w 11341817"/>
                <a:gd name="connsiteY644" fmla="*/ 12616 h 6262453"/>
                <a:gd name="connsiteX645" fmla="*/ 5286281 w 11341817"/>
                <a:gd name="connsiteY645" fmla="*/ 12616 h 6262453"/>
                <a:gd name="connsiteX646" fmla="*/ 5451961 w 11341817"/>
                <a:gd name="connsiteY646" fmla="*/ 83565 h 6262453"/>
                <a:gd name="connsiteX647" fmla="*/ 5482096 w 11341817"/>
                <a:gd name="connsiteY647" fmla="*/ 108274 h 6262453"/>
                <a:gd name="connsiteX648" fmla="*/ 5308804 w 11341817"/>
                <a:gd name="connsiteY648" fmla="*/ 108274 h 6262453"/>
                <a:gd name="connsiteX649" fmla="*/ 5267668 w 11341817"/>
                <a:gd name="connsiteY649" fmla="*/ 72566 h 6262453"/>
                <a:gd name="connsiteX650" fmla="*/ 5206596 w 11341817"/>
                <a:gd name="connsiteY650" fmla="*/ 18062 h 6262453"/>
                <a:gd name="connsiteX651" fmla="*/ 5286281 w 11341817"/>
                <a:gd name="connsiteY651" fmla="*/ 12616 h 6262453"/>
                <a:gd name="connsiteX652" fmla="*/ 11099270 w 11341817"/>
                <a:gd name="connsiteY652" fmla="*/ 12615 h 6262453"/>
                <a:gd name="connsiteX653" fmla="*/ 11252931 w 11341817"/>
                <a:gd name="connsiteY653" fmla="*/ 72939 h 6262453"/>
                <a:gd name="connsiteX654" fmla="*/ 11328402 w 11341817"/>
                <a:gd name="connsiteY654" fmla="*/ 133264 h 6262453"/>
                <a:gd name="connsiteX655" fmla="*/ 11321646 w 11341817"/>
                <a:gd name="connsiteY655" fmla="*/ 283459 h 6262453"/>
                <a:gd name="connsiteX656" fmla="*/ 11186337 w 11341817"/>
                <a:gd name="connsiteY656" fmla="*/ 167353 h 6262453"/>
                <a:gd name="connsiteX657" fmla="*/ 11186337 w 11341817"/>
                <a:gd name="connsiteY657" fmla="*/ 108274 h 6262453"/>
                <a:gd name="connsiteX658" fmla="*/ 11118003 w 11341817"/>
                <a:gd name="connsiteY658" fmla="*/ 108274 h 6262453"/>
                <a:gd name="connsiteX659" fmla="*/ 11110239 w 11341817"/>
                <a:gd name="connsiteY659" fmla="*/ 101545 h 6262453"/>
                <a:gd name="connsiteX660" fmla="*/ 11018963 w 11341817"/>
                <a:gd name="connsiteY660" fmla="*/ 17267 h 6262453"/>
                <a:gd name="connsiteX661" fmla="*/ 11099270 w 11341817"/>
                <a:gd name="connsiteY661" fmla="*/ 12615 h 6262453"/>
                <a:gd name="connsiteX662" fmla="*/ 10544498 w 11341817"/>
                <a:gd name="connsiteY662" fmla="*/ 12615 h 6262453"/>
                <a:gd name="connsiteX663" fmla="*/ 10695899 w 11341817"/>
                <a:gd name="connsiteY663" fmla="*/ 70703 h 6262453"/>
                <a:gd name="connsiteX664" fmla="*/ 10741488 w 11341817"/>
                <a:gd name="connsiteY664" fmla="*/ 108274 h 6262453"/>
                <a:gd name="connsiteX665" fmla="*/ 10560826 w 11341817"/>
                <a:gd name="connsiteY665" fmla="*/ 108274 h 6262453"/>
                <a:gd name="connsiteX666" fmla="*/ 10528324 w 11341817"/>
                <a:gd name="connsiteY666" fmla="*/ 80865 h 6262453"/>
                <a:gd name="connsiteX667" fmla="*/ 10458696 w 11341817"/>
                <a:gd name="connsiteY667" fmla="*/ 15790 h 6262453"/>
                <a:gd name="connsiteX668" fmla="*/ 10544498 w 11341817"/>
                <a:gd name="connsiteY668" fmla="*/ 12615 h 6262453"/>
                <a:gd name="connsiteX669" fmla="*/ 10267535 w 11341817"/>
                <a:gd name="connsiteY669" fmla="*/ 12615 h 6262453"/>
                <a:gd name="connsiteX670" fmla="*/ 10350074 w 11341817"/>
                <a:gd name="connsiteY670" fmla="*/ 12615 h 6262453"/>
                <a:gd name="connsiteX671" fmla="*/ 10463850 w 11341817"/>
                <a:gd name="connsiteY671" fmla="*/ 108274 h 6262453"/>
                <a:gd name="connsiteX672" fmla="*/ 10286244 w 11341817"/>
                <a:gd name="connsiteY672" fmla="*/ 108274 h 6262453"/>
                <a:gd name="connsiteX673" fmla="*/ 10280832 w 11341817"/>
                <a:gd name="connsiteY673" fmla="*/ 103617 h 6262453"/>
                <a:gd name="connsiteX674" fmla="*/ 10184996 w 11341817"/>
                <a:gd name="connsiteY674" fmla="*/ 18276 h 6262453"/>
                <a:gd name="connsiteX675" fmla="*/ 10267535 w 11341817"/>
                <a:gd name="connsiteY675" fmla="*/ 12615 h 6262453"/>
                <a:gd name="connsiteX676" fmla="*/ 9989191 w 11341817"/>
                <a:gd name="connsiteY676" fmla="*/ 12615 h 6262453"/>
                <a:gd name="connsiteX677" fmla="*/ 10072787 w 11341817"/>
                <a:gd name="connsiteY677" fmla="*/ 12615 h 6262453"/>
                <a:gd name="connsiteX678" fmla="*/ 10185801 w 11341817"/>
                <a:gd name="connsiteY678" fmla="*/ 108274 h 6262453"/>
                <a:gd name="connsiteX679" fmla="*/ 10006320 w 11341817"/>
                <a:gd name="connsiteY679" fmla="*/ 108274 h 6262453"/>
                <a:gd name="connsiteX680" fmla="*/ 10004648 w 11341817"/>
                <a:gd name="connsiteY680" fmla="*/ 106861 h 6262453"/>
                <a:gd name="connsiteX681" fmla="*/ 9905596 w 11341817"/>
                <a:gd name="connsiteY681" fmla="*/ 18467 h 6262453"/>
                <a:gd name="connsiteX682" fmla="*/ 9989191 w 11341817"/>
                <a:gd name="connsiteY682" fmla="*/ 12615 h 6262453"/>
                <a:gd name="connsiteX683" fmla="*/ 9160317 w 11341817"/>
                <a:gd name="connsiteY683" fmla="*/ 12615 h 6262453"/>
                <a:gd name="connsiteX684" fmla="*/ 9336398 w 11341817"/>
                <a:gd name="connsiteY684" fmla="*/ 91990 h 6262453"/>
                <a:gd name="connsiteX685" fmla="*/ 9355976 w 11341817"/>
                <a:gd name="connsiteY685" fmla="*/ 108274 h 6262453"/>
                <a:gd name="connsiteX686" fmla="*/ 9181627 w 11341817"/>
                <a:gd name="connsiteY686" fmla="*/ 108274 h 6262453"/>
                <a:gd name="connsiteX687" fmla="*/ 9155280 w 11341817"/>
                <a:gd name="connsiteY687" fmla="*/ 85420 h 6262453"/>
                <a:gd name="connsiteX688" fmla="*/ 9080096 w 11341817"/>
                <a:gd name="connsiteY688" fmla="*/ 18017 h 6262453"/>
                <a:gd name="connsiteX689" fmla="*/ 9160317 w 11341817"/>
                <a:gd name="connsiteY689" fmla="*/ 12615 h 6262453"/>
                <a:gd name="connsiteX690" fmla="*/ 8883235 w 11341817"/>
                <a:gd name="connsiteY690" fmla="*/ 12615 h 6262453"/>
                <a:gd name="connsiteX691" fmla="*/ 8965774 w 11341817"/>
                <a:gd name="connsiteY691" fmla="*/ 12615 h 6262453"/>
                <a:gd name="connsiteX692" fmla="*/ 9079442 w 11341817"/>
                <a:gd name="connsiteY692" fmla="*/ 108274 h 6262453"/>
                <a:gd name="connsiteX693" fmla="*/ 8901859 w 11341817"/>
                <a:gd name="connsiteY693" fmla="*/ 108274 h 6262453"/>
                <a:gd name="connsiteX694" fmla="*/ 8887773 w 11341817"/>
                <a:gd name="connsiteY694" fmla="*/ 96141 h 6262453"/>
                <a:gd name="connsiteX695" fmla="*/ 8800696 w 11341817"/>
                <a:gd name="connsiteY695" fmla="*/ 18265 h 6262453"/>
                <a:gd name="connsiteX696" fmla="*/ 8883235 w 11341817"/>
                <a:gd name="connsiteY696" fmla="*/ 12615 h 6262453"/>
                <a:gd name="connsiteX697" fmla="*/ 8052204 w 11341817"/>
                <a:gd name="connsiteY697" fmla="*/ 12615 h 6262453"/>
                <a:gd name="connsiteX698" fmla="*/ 8226589 w 11341817"/>
                <a:gd name="connsiteY698" fmla="*/ 87665 h 6262453"/>
                <a:gd name="connsiteX699" fmla="*/ 8250888 w 11341817"/>
                <a:gd name="connsiteY699" fmla="*/ 108274 h 6262453"/>
                <a:gd name="connsiteX700" fmla="*/ 8071772 w 11341817"/>
                <a:gd name="connsiteY700" fmla="*/ 108274 h 6262453"/>
                <a:gd name="connsiteX701" fmla="*/ 8031023 w 11341817"/>
                <a:gd name="connsiteY701" fmla="*/ 73067 h 6262453"/>
                <a:gd name="connsiteX702" fmla="*/ 7970963 w 11341817"/>
                <a:gd name="connsiteY702" fmla="*/ 17676 h 6262453"/>
                <a:gd name="connsiteX703" fmla="*/ 8052204 w 11341817"/>
                <a:gd name="connsiteY703" fmla="*/ 12615 h 6262453"/>
                <a:gd name="connsiteX704" fmla="*/ 11320588 w 11341817"/>
                <a:gd name="connsiteY704" fmla="*/ 12614 h 6262453"/>
                <a:gd name="connsiteX705" fmla="*/ 11340696 w 11341817"/>
                <a:gd name="connsiteY705" fmla="*/ 32722 h 6262453"/>
                <a:gd name="connsiteX706" fmla="*/ 11305507 w 11341817"/>
                <a:gd name="connsiteY706" fmla="*/ 27695 h 6262453"/>
                <a:gd name="connsiteX707" fmla="*/ 11320588 w 11341817"/>
                <a:gd name="connsiteY707" fmla="*/ 12614 h 6262453"/>
                <a:gd name="connsiteX708" fmla="*/ 2824262 w 11341817"/>
                <a:gd name="connsiteY708" fmla="*/ 10300 h 6262453"/>
                <a:gd name="connsiteX709" fmla="*/ 2960044 w 11341817"/>
                <a:gd name="connsiteY709" fmla="*/ 84255 h 6262453"/>
                <a:gd name="connsiteX710" fmla="*/ 2990084 w 11341817"/>
                <a:gd name="connsiteY710" fmla="*/ 108274 h 6262453"/>
                <a:gd name="connsiteX711" fmla="*/ 2815911 w 11341817"/>
                <a:gd name="connsiteY711" fmla="*/ 108274 h 6262453"/>
                <a:gd name="connsiteX712" fmla="*/ 2796764 w 11341817"/>
                <a:gd name="connsiteY712" fmla="*/ 92057 h 6262453"/>
                <a:gd name="connsiteX713" fmla="*/ 2752184 w 11341817"/>
                <a:gd name="connsiteY713" fmla="*/ 54712 h 6262453"/>
                <a:gd name="connsiteX714" fmla="*/ 2717404 w 11341817"/>
                <a:gd name="connsiteY714" fmla="*/ 19787 h 6262453"/>
                <a:gd name="connsiteX715" fmla="*/ 2795366 w 11341817"/>
                <a:gd name="connsiteY715" fmla="*/ 12617 h 6262453"/>
                <a:gd name="connsiteX716" fmla="*/ 2824262 w 11341817"/>
                <a:gd name="connsiteY716" fmla="*/ 10300 h 6262453"/>
                <a:gd name="connsiteX717" fmla="*/ 4178479 w 11341817"/>
                <a:gd name="connsiteY717" fmla="*/ 6377 h 6262453"/>
                <a:gd name="connsiteX718" fmla="*/ 4267798 w 11341817"/>
                <a:gd name="connsiteY718" fmla="*/ 16196 h 6262453"/>
                <a:gd name="connsiteX719" fmla="*/ 4354117 w 11341817"/>
                <a:gd name="connsiteY719" fmla="*/ 87814 h 6262453"/>
                <a:gd name="connsiteX720" fmla="*/ 4378282 w 11341817"/>
                <a:gd name="connsiteY720" fmla="*/ 108274 h 6262453"/>
                <a:gd name="connsiteX721" fmla="*/ 4197382 w 11341817"/>
                <a:gd name="connsiteY721" fmla="*/ 108274 h 6262453"/>
                <a:gd name="connsiteX722" fmla="*/ 4160060 w 11341817"/>
                <a:gd name="connsiteY722" fmla="*/ 75828 h 6262453"/>
                <a:gd name="connsiteX723" fmla="*/ 4097464 w 11341817"/>
                <a:gd name="connsiteY723" fmla="*/ 17047 h 6262453"/>
                <a:gd name="connsiteX724" fmla="*/ 4178479 w 11341817"/>
                <a:gd name="connsiteY724" fmla="*/ 6377 h 6262453"/>
                <a:gd name="connsiteX725" fmla="*/ 5876788 w 11341817"/>
                <a:gd name="connsiteY725" fmla="*/ 4704 h 6262453"/>
                <a:gd name="connsiteX726" fmla="*/ 5944399 w 11341817"/>
                <a:gd name="connsiteY726" fmla="*/ 28948 h 6262453"/>
                <a:gd name="connsiteX727" fmla="*/ 5978645 w 11341817"/>
                <a:gd name="connsiteY727" fmla="*/ 58033 h 6262453"/>
                <a:gd name="connsiteX728" fmla="*/ 6037897 w 11341817"/>
                <a:gd name="connsiteY728" fmla="*/ 108274 h 6262453"/>
                <a:gd name="connsiteX729" fmla="*/ 5862315 w 11341817"/>
                <a:gd name="connsiteY729" fmla="*/ 108274 h 6262453"/>
                <a:gd name="connsiteX730" fmla="*/ 5839669 w 11341817"/>
                <a:gd name="connsiteY730" fmla="*/ 88575 h 6262453"/>
                <a:gd name="connsiteX731" fmla="*/ 5761163 w 11341817"/>
                <a:gd name="connsiteY731" fmla="*/ 17558 h 6262453"/>
                <a:gd name="connsiteX732" fmla="*/ 5837363 w 11341817"/>
                <a:gd name="connsiteY732" fmla="*/ 6723 h 6262453"/>
                <a:gd name="connsiteX733" fmla="*/ 5876788 w 11341817"/>
                <a:gd name="connsiteY733" fmla="*/ 4704 h 6262453"/>
                <a:gd name="connsiteX734" fmla="*/ 4806547 w 11341817"/>
                <a:gd name="connsiteY734" fmla="*/ 1194 h 6262453"/>
                <a:gd name="connsiteX735" fmla="*/ 4931931 w 11341817"/>
                <a:gd name="connsiteY735" fmla="*/ 108274 h 6262453"/>
                <a:gd name="connsiteX736" fmla="*/ 4749785 w 11341817"/>
                <a:gd name="connsiteY736" fmla="*/ 108274 h 6262453"/>
                <a:gd name="connsiteX737" fmla="*/ 4716790 w 11341817"/>
                <a:gd name="connsiteY737" fmla="*/ 80154 h 6262453"/>
                <a:gd name="connsiteX738" fmla="*/ 4647797 w 11341817"/>
                <a:gd name="connsiteY738" fmla="*/ 17112 h 6262453"/>
                <a:gd name="connsiteX739" fmla="*/ 4727172 w 11341817"/>
                <a:gd name="connsiteY739" fmla="*/ 6906 h 6262453"/>
                <a:gd name="connsiteX740" fmla="*/ 755256 w 11341817"/>
                <a:gd name="connsiteY740" fmla="*/ 1001 h 6262453"/>
                <a:gd name="connsiteX741" fmla="*/ 941496 w 11341817"/>
                <a:gd name="connsiteY741" fmla="*/ 12618 h 6262453"/>
                <a:gd name="connsiteX742" fmla="*/ 1055390 w 11341817"/>
                <a:gd name="connsiteY742" fmla="*/ 108274 h 6262453"/>
                <a:gd name="connsiteX743" fmla="*/ 877426 w 11341817"/>
                <a:gd name="connsiteY743" fmla="*/ 108274 h 6262453"/>
                <a:gd name="connsiteX744" fmla="*/ 846112 w 11341817"/>
                <a:gd name="connsiteY744" fmla="*/ 81310 h 6262453"/>
                <a:gd name="connsiteX745" fmla="*/ 812406 w 11341817"/>
                <a:gd name="connsiteY745" fmla="*/ 51844 h 6262453"/>
                <a:gd name="connsiteX746" fmla="*/ 5632047 w 11341817"/>
                <a:gd name="connsiteY746" fmla="*/ 589 h 6262453"/>
                <a:gd name="connsiteX747" fmla="*/ 5759675 w 11341817"/>
                <a:gd name="connsiteY747" fmla="*/ 108274 h 6262453"/>
                <a:gd name="connsiteX748" fmla="*/ 5582639 w 11341817"/>
                <a:gd name="connsiteY748" fmla="*/ 108274 h 6262453"/>
                <a:gd name="connsiteX749" fmla="*/ 5547303 w 11341817"/>
                <a:gd name="connsiteY749" fmla="*/ 78222 h 6262453"/>
                <a:gd name="connsiteX750" fmla="*/ 5481764 w 11341817"/>
                <a:gd name="connsiteY750" fmla="*/ 17191 h 6262453"/>
                <a:gd name="connsiteX751" fmla="*/ 5557965 w 11341817"/>
                <a:gd name="connsiteY751" fmla="*/ 6602 h 6262453"/>
                <a:gd name="connsiteX752" fmla="*/ 9505546 w 11341817"/>
                <a:gd name="connsiteY752" fmla="*/ 515 h 6262453"/>
                <a:gd name="connsiteX753" fmla="*/ 9613496 w 11341817"/>
                <a:gd name="connsiteY753" fmla="*/ 91195 h 6262453"/>
                <a:gd name="connsiteX754" fmla="*/ 9633797 w 11341817"/>
                <a:gd name="connsiteY754" fmla="*/ 108274 h 6262453"/>
                <a:gd name="connsiteX755" fmla="*/ 9455009 w 11341817"/>
                <a:gd name="connsiteY755" fmla="*/ 108274 h 6262453"/>
                <a:gd name="connsiteX756" fmla="*/ 9437361 w 11341817"/>
                <a:gd name="connsiteY756" fmla="*/ 92989 h 6262453"/>
                <a:gd name="connsiteX757" fmla="*/ 9355263 w 11341817"/>
                <a:gd name="connsiteY757" fmla="*/ 17058 h 6262453"/>
                <a:gd name="connsiteX758" fmla="*/ 9431463 w 11341817"/>
                <a:gd name="connsiteY758" fmla="*/ 6565 h 6262453"/>
                <a:gd name="connsiteX759" fmla="*/ 7295746 w 11341817"/>
                <a:gd name="connsiteY759" fmla="*/ 502 h 6262453"/>
                <a:gd name="connsiteX760" fmla="*/ 7422422 w 11341817"/>
                <a:gd name="connsiteY760" fmla="*/ 108274 h 6262453"/>
                <a:gd name="connsiteX761" fmla="*/ 7242486 w 11341817"/>
                <a:gd name="connsiteY761" fmla="*/ 108274 h 6262453"/>
                <a:gd name="connsiteX762" fmla="*/ 7199332 w 11341817"/>
                <a:gd name="connsiteY762" fmla="*/ 71162 h 6262453"/>
                <a:gd name="connsiteX763" fmla="*/ 7156046 w 11341817"/>
                <a:gd name="connsiteY763" fmla="*/ 33758 h 6262453"/>
                <a:gd name="connsiteX764" fmla="*/ 7117946 w 11341817"/>
                <a:gd name="connsiteY764" fmla="*/ 719 h 6262453"/>
                <a:gd name="connsiteX765" fmla="*/ 10889846 w 11341817"/>
                <a:gd name="connsiteY765" fmla="*/ 490 h 6262453"/>
                <a:gd name="connsiteX766" fmla="*/ 11016476 w 11341817"/>
                <a:gd name="connsiteY766" fmla="*/ 108274 h 6262453"/>
                <a:gd name="connsiteX767" fmla="*/ 10839716 w 11341817"/>
                <a:gd name="connsiteY767" fmla="*/ 108274 h 6262453"/>
                <a:gd name="connsiteX768" fmla="*/ 10792162 w 11341817"/>
                <a:gd name="connsiteY768" fmla="*/ 66976 h 6262453"/>
                <a:gd name="connsiteX769" fmla="*/ 10739563 w 11341817"/>
                <a:gd name="connsiteY769" fmla="*/ 17754 h 6262453"/>
                <a:gd name="connsiteX770" fmla="*/ 10815763 w 11341817"/>
                <a:gd name="connsiteY770" fmla="*/ 6552 h 6262453"/>
                <a:gd name="connsiteX771" fmla="*/ 374256 w 11341817"/>
                <a:gd name="connsiteY771" fmla="*/ 442 h 6262453"/>
                <a:gd name="connsiteX772" fmla="*/ 502034 w 11341817"/>
                <a:gd name="connsiteY772" fmla="*/ 108274 h 6262453"/>
                <a:gd name="connsiteX773" fmla="*/ 322740 w 11341817"/>
                <a:gd name="connsiteY773" fmla="*/ 108274 h 6262453"/>
                <a:gd name="connsiteX774" fmla="*/ 276676 w 11341817"/>
                <a:gd name="connsiteY774" fmla="*/ 68042 h 6262453"/>
                <a:gd name="connsiteX775" fmla="*/ 229439 w 11341817"/>
                <a:gd name="connsiteY775" fmla="*/ 22143 h 6262453"/>
                <a:gd name="connsiteX776" fmla="*/ 301631 w 11341817"/>
                <a:gd name="connsiteY776" fmla="*/ 6530 h 6262453"/>
                <a:gd name="connsiteX777" fmla="*/ 3244455 w 11341817"/>
                <a:gd name="connsiteY777" fmla="*/ 277 h 6262453"/>
                <a:gd name="connsiteX778" fmla="*/ 3422255 w 11341817"/>
                <a:gd name="connsiteY778" fmla="*/ 503 h 6262453"/>
                <a:gd name="connsiteX779" fmla="*/ 3548871 w 11341817"/>
                <a:gd name="connsiteY779" fmla="*/ 108274 h 6262453"/>
                <a:gd name="connsiteX780" fmla="*/ 3369471 w 11341817"/>
                <a:gd name="connsiteY780" fmla="*/ 108274 h 6262453"/>
                <a:gd name="connsiteX781" fmla="*/ 3339403 w 11341817"/>
                <a:gd name="connsiteY781" fmla="*/ 82430 h 6262453"/>
                <a:gd name="connsiteX782" fmla="*/ 3307955 w 11341817"/>
                <a:gd name="connsiteY782" fmla="*/ 55286 h 6262453"/>
                <a:gd name="connsiteX783" fmla="*/ 8502246 w 11341817"/>
                <a:gd name="connsiteY783" fmla="*/ 275 h 6262453"/>
                <a:gd name="connsiteX784" fmla="*/ 8687086 w 11341817"/>
                <a:gd name="connsiteY784" fmla="*/ 12615 h 6262453"/>
                <a:gd name="connsiteX785" fmla="*/ 8801753 w 11341817"/>
                <a:gd name="connsiteY785" fmla="*/ 108274 h 6262453"/>
                <a:gd name="connsiteX786" fmla="*/ 8627327 w 11341817"/>
                <a:gd name="connsiteY786" fmla="*/ 108274 h 6262453"/>
                <a:gd name="connsiteX787" fmla="*/ 8621058 w 11341817"/>
                <a:gd name="connsiteY787" fmla="*/ 102911 h 6262453"/>
                <a:gd name="connsiteX788" fmla="*/ 8565746 w 11341817"/>
                <a:gd name="connsiteY788" fmla="*/ 55425 h 6262453"/>
                <a:gd name="connsiteX789" fmla="*/ 2037955 w 11341817"/>
                <a:gd name="connsiteY789" fmla="*/ 262 h 6262453"/>
                <a:gd name="connsiteX790" fmla="*/ 2164609 w 11341817"/>
                <a:gd name="connsiteY790" fmla="*/ 108274 h 6262453"/>
                <a:gd name="connsiteX791" fmla="*/ 1983994 w 11341817"/>
                <a:gd name="connsiteY791" fmla="*/ 108274 h 6262453"/>
                <a:gd name="connsiteX792" fmla="*/ 1967835 w 11341817"/>
                <a:gd name="connsiteY792" fmla="*/ 94499 h 6262453"/>
                <a:gd name="connsiteX793" fmla="*/ 1892258 w 11341817"/>
                <a:gd name="connsiteY793" fmla="*/ 29677 h 6262453"/>
                <a:gd name="connsiteX794" fmla="*/ 1955760 w 11341817"/>
                <a:gd name="connsiteY794" fmla="*/ 6439 h 6262453"/>
                <a:gd name="connsiteX795" fmla="*/ 3142855 w 11341817"/>
                <a:gd name="connsiteY795" fmla="*/ 191 h 6262453"/>
                <a:gd name="connsiteX796" fmla="*/ 3270139 w 11341817"/>
                <a:gd name="connsiteY796" fmla="*/ 108274 h 6262453"/>
                <a:gd name="connsiteX797" fmla="*/ 3093452 w 11341817"/>
                <a:gd name="connsiteY797" fmla="*/ 108274 h 6262453"/>
                <a:gd name="connsiteX798" fmla="*/ 3042137 w 11341817"/>
                <a:gd name="connsiteY798" fmla="*/ 63591 h 6262453"/>
                <a:gd name="connsiteX799" fmla="*/ 2992572 w 11341817"/>
                <a:gd name="connsiteY799" fmla="*/ 17585 h 6262453"/>
                <a:gd name="connsiteX800" fmla="*/ 3068772 w 11341817"/>
                <a:gd name="connsiteY800" fmla="*/ 6404 h 6262453"/>
                <a:gd name="connsiteX801" fmla="*/ 1758560 w 11341817"/>
                <a:gd name="connsiteY801" fmla="*/ 172 h 6262453"/>
                <a:gd name="connsiteX802" fmla="*/ 1860157 w 11341817"/>
                <a:gd name="connsiteY802" fmla="*/ 85363 h 6262453"/>
                <a:gd name="connsiteX803" fmla="*/ 1887377 w 11341817"/>
                <a:gd name="connsiteY803" fmla="*/ 108274 h 6262453"/>
                <a:gd name="connsiteX804" fmla="*/ 1708927 w 11341817"/>
                <a:gd name="connsiteY804" fmla="*/ 108274 h 6262453"/>
                <a:gd name="connsiteX805" fmla="*/ 1687351 w 11341817"/>
                <a:gd name="connsiteY805" fmla="*/ 89572 h 6262453"/>
                <a:gd name="connsiteX806" fmla="*/ 1608273 w 11341817"/>
                <a:gd name="connsiteY806" fmla="*/ 17578 h 6262453"/>
                <a:gd name="connsiteX807" fmla="*/ 1684474 w 11341817"/>
                <a:gd name="connsiteY807" fmla="*/ 6395 h 6262453"/>
                <a:gd name="connsiteX808" fmla="*/ 653656 w 11341817"/>
                <a:gd name="connsiteY808" fmla="*/ 42 h 6262453"/>
                <a:gd name="connsiteX809" fmla="*/ 774306 w 11341817"/>
                <a:gd name="connsiteY809" fmla="*/ 103478 h 6262453"/>
                <a:gd name="connsiteX810" fmla="*/ 779923 w 11341817"/>
                <a:gd name="connsiteY810" fmla="*/ 108274 h 6262453"/>
                <a:gd name="connsiteX811" fmla="*/ 605181 w 11341817"/>
                <a:gd name="connsiteY811" fmla="*/ 108274 h 6262453"/>
                <a:gd name="connsiteX812" fmla="*/ 591701 w 11341817"/>
                <a:gd name="connsiteY812" fmla="*/ 96559 h 6262453"/>
                <a:gd name="connsiteX813" fmla="*/ 503373 w 11341817"/>
                <a:gd name="connsiteY813" fmla="*/ 17452 h 6262453"/>
                <a:gd name="connsiteX814" fmla="*/ 579573 w 11341817"/>
                <a:gd name="connsiteY814" fmla="*/ 6330 h 6262453"/>
                <a:gd name="connsiteX815" fmla="*/ 7016346 w 11341817"/>
                <a:gd name="connsiteY815" fmla="*/ 40 h 6262453"/>
                <a:gd name="connsiteX816" fmla="*/ 7131967 w 11341817"/>
                <a:gd name="connsiteY816" fmla="*/ 98403 h 6262453"/>
                <a:gd name="connsiteX817" fmla="*/ 7143587 w 11341817"/>
                <a:gd name="connsiteY817" fmla="*/ 108274 h 6262453"/>
                <a:gd name="connsiteX818" fmla="*/ 6967434 w 11341817"/>
                <a:gd name="connsiteY818" fmla="*/ 108274 h 6262453"/>
                <a:gd name="connsiteX819" fmla="*/ 6937091 w 11341817"/>
                <a:gd name="connsiteY819" fmla="*/ 81864 h 6262453"/>
                <a:gd name="connsiteX820" fmla="*/ 6866063 w 11341817"/>
                <a:gd name="connsiteY820" fmla="*/ 17600 h 6262453"/>
                <a:gd name="connsiteX821" fmla="*/ 6942263 w 11341817"/>
                <a:gd name="connsiteY821" fmla="*/ 6328 h 6262453"/>
                <a:gd name="connsiteX822" fmla="*/ 9784946 w 11341817"/>
                <a:gd name="connsiteY822" fmla="*/ 39 h 6262453"/>
                <a:gd name="connsiteX823" fmla="*/ 9899753 w 11341817"/>
                <a:gd name="connsiteY823" fmla="*/ 98402 h 6262453"/>
                <a:gd name="connsiteX824" fmla="*/ 9911323 w 11341817"/>
                <a:gd name="connsiteY824" fmla="*/ 108274 h 6262453"/>
                <a:gd name="connsiteX825" fmla="*/ 9731879 w 11341817"/>
                <a:gd name="connsiteY825" fmla="*/ 108274 h 6262453"/>
                <a:gd name="connsiteX826" fmla="*/ 9717137 w 11341817"/>
                <a:gd name="connsiteY826" fmla="*/ 95706 h 6262453"/>
                <a:gd name="connsiteX827" fmla="*/ 9632999 w 11341817"/>
                <a:gd name="connsiteY827" fmla="*/ 23647 h 6262453"/>
                <a:gd name="connsiteX828" fmla="*/ 9702849 w 11341817"/>
                <a:gd name="connsiteY828" fmla="*/ 6327 h 6262453"/>
                <a:gd name="connsiteX829" fmla="*/ 4527147 w 11341817"/>
                <a:gd name="connsiteY829" fmla="*/ 19 h 6262453"/>
                <a:gd name="connsiteX830" fmla="*/ 4654399 w 11341817"/>
                <a:gd name="connsiteY830" fmla="*/ 108274 h 6262453"/>
                <a:gd name="connsiteX831" fmla="*/ 4477840 w 11341817"/>
                <a:gd name="connsiteY831" fmla="*/ 108274 h 6262453"/>
                <a:gd name="connsiteX832" fmla="*/ 4444565 w 11341817"/>
                <a:gd name="connsiteY832" fmla="*/ 79201 h 6262453"/>
                <a:gd name="connsiteX833" fmla="*/ 4376864 w 11341817"/>
                <a:gd name="connsiteY833" fmla="*/ 17228 h 6262453"/>
                <a:gd name="connsiteX834" fmla="*/ 4453064 w 11341817"/>
                <a:gd name="connsiteY834" fmla="*/ 6318 h 6262453"/>
                <a:gd name="connsiteX835" fmla="*/ 8400646 w 11341817"/>
                <a:gd name="connsiteY835" fmla="*/ 0 h 6262453"/>
                <a:gd name="connsiteX836" fmla="*/ 8527888 w 11341817"/>
                <a:gd name="connsiteY836" fmla="*/ 108274 h 6262453"/>
                <a:gd name="connsiteX837" fmla="*/ 8351068 w 11341817"/>
                <a:gd name="connsiteY837" fmla="*/ 108274 h 6262453"/>
                <a:gd name="connsiteX838" fmla="*/ 8298407 w 11341817"/>
                <a:gd name="connsiteY838" fmla="*/ 62402 h 6262453"/>
                <a:gd name="connsiteX839" fmla="*/ 8250363 w 11341817"/>
                <a:gd name="connsiteY839" fmla="*/ 17510 h 6262453"/>
                <a:gd name="connsiteX840" fmla="*/ 8326563 w 11341817"/>
                <a:gd name="connsiteY840" fmla="*/ 6307 h 6262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</a:cxnLst>
              <a:rect l="l" t="t" r="r" b="b"/>
              <a:pathLst>
                <a:path w="11341817" h="6262453">
                  <a:moveTo>
                    <a:pt x="10761333" y="6154180"/>
                  </a:moveTo>
                  <a:lnTo>
                    <a:pt x="10939153" y="6154180"/>
                  </a:lnTo>
                  <a:lnTo>
                    <a:pt x="11041998" y="6241962"/>
                  </a:lnTo>
                  <a:lnTo>
                    <a:pt x="10888693" y="6262054"/>
                  </a:lnTo>
                  <a:close/>
                  <a:moveTo>
                    <a:pt x="10485236" y="6154180"/>
                  </a:moveTo>
                  <a:lnTo>
                    <a:pt x="10663371" y="6154180"/>
                  </a:lnTo>
                  <a:lnTo>
                    <a:pt x="10697296" y="6184016"/>
                  </a:lnTo>
                  <a:cubicBezTo>
                    <a:pt x="10733742" y="6216534"/>
                    <a:pt x="10757819" y="6239082"/>
                    <a:pt x="10760729" y="6243812"/>
                  </a:cubicBezTo>
                  <a:cubicBezTo>
                    <a:pt x="10769195" y="6257571"/>
                    <a:pt x="10755477" y="6261012"/>
                    <a:pt x="10692165" y="6261012"/>
                  </a:cubicBezTo>
                  <a:cubicBezTo>
                    <a:pt x="10615623" y="6261012"/>
                    <a:pt x="10610466" y="6258884"/>
                    <a:pt x="10535532" y="6196390"/>
                  </a:cubicBezTo>
                  <a:close/>
                  <a:moveTo>
                    <a:pt x="10207357" y="6154180"/>
                  </a:moveTo>
                  <a:lnTo>
                    <a:pt x="10387017" y="6154180"/>
                  </a:lnTo>
                  <a:lnTo>
                    <a:pt x="10489981" y="6241962"/>
                  </a:lnTo>
                  <a:lnTo>
                    <a:pt x="10318346" y="6248662"/>
                  </a:lnTo>
                  <a:close/>
                  <a:moveTo>
                    <a:pt x="9931288" y="6154180"/>
                  </a:moveTo>
                  <a:lnTo>
                    <a:pt x="10112586" y="6154180"/>
                  </a:lnTo>
                  <a:lnTo>
                    <a:pt x="10215868" y="6241962"/>
                  </a:lnTo>
                  <a:lnTo>
                    <a:pt x="10058763" y="6262155"/>
                  </a:lnTo>
                  <a:lnTo>
                    <a:pt x="9934555" y="6156950"/>
                  </a:lnTo>
                  <a:close/>
                  <a:moveTo>
                    <a:pt x="9653312" y="6154180"/>
                  </a:moveTo>
                  <a:lnTo>
                    <a:pt x="9833833" y="6154180"/>
                  </a:lnTo>
                  <a:lnTo>
                    <a:pt x="9936660" y="6241962"/>
                  </a:lnTo>
                  <a:lnTo>
                    <a:pt x="9778500" y="6262175"/>
                  </a:lnTo>
                  <a:close/>
                  <a:moveTo>
                    <a:pt x="9376083" y="6154180"/>
                  </a:moveTo>
                  <a:lnTo>
                    <a:pt x="9559626" y="6154180"/>
                  </a:lnTo>
                  <a:lnTo>
                    <a:pt x="9576285" y="6168364"/>
                  </a:lnTo>
                  <a:cubicBezTo>
                    <a:pt x="9620996" y="6207216"/>
                    <a:pt x="9654315" y="6238589"/>
                    <a:pt x="9657230" y="6245137"/>
                  </a:cubicBezTo>
                  <a:cubicBezTo>
                    <a:pt x="9662478" y="6256929"/>
                    <a:pt x="9643172" y="6261012"/>
                    <a:pt x="9582168" y="6261012"/>
                  </a:cubicBezTo>
                  <a:lnTo>
                    <a:pt x="9500042" y="6261012"/>
                  </a:lnTo>
                  <a:close/>
                  <a:moveTo>
                    <a:pt x="9102731" y="6154180"/>
                  </a:moveTo>
                  <a:lnTo>
                    <a:pt x="9281865" y="6154180"/>
                  </a:lnTo>
                  <a:lnTo>
                    <a:pt x="9385341" y="6241962"/>
                  </a:lnTo>
                  <a:lnTo>
                    <a:pt x="9213446" y="6248710"/>
                  </a:lnTo>
                  <a:lnTo>
                    <a:pt x="9142719" y="6188186"/>
                  </a:lnTo>
                  <a:close/>
                  <a:moveTo>
                    <a:pt x="8823576" y="6154180"/>
                  </a:moveTo>
                  <a:lnTo>
                    <a:pt x="9002762" y="6154180"/>
                  </a:lnTo>
                  <a:lnTo>
                    <a:pt x="9105778" y="6241962"/>
                  </a:lnTo>
                  <a:lnTo>
                    <a:pt x="8934046" y="6248489"/>
                  </a:lnTo>
                  <a:close/>
                  <a:moveTo>
                    <a:pt x="8548322" y="6154180"/>
                  </a:moveTo>
                  <a:lnTo>
                    <a:pt x="8726314" y="6154180"/>
                  </a:lnTo>
                  <a:lnTo>
                    <a:pt x="8829896" y="6241962"/>
                  </a:lnTo>
                  <a:lnTo>
                    <a:pt x="8674147" y="6262162"/>
                  </a:lnTo>
                  <a:close/>
                  <a:moveTo>
                    <a:pt x="8270084" y="6154180"/>
                  </a:moveTo>
                  <a:lnTo>
                    <a:pt x="8449578" y="6154180"/>
                  </a:lnTo>
                  <a:lnTo>
                    <a:pt x="8552327" y="6241962"/>
                  </a:lnTo>
                  <a:lnTo>
                    <a:pt x="8396743" y="6262117"/>
                  </a:lnTo>
                  <a:close/>
                  <a:moveTo>
                    <a:pt x="7994296" y="6154180"/>
                  </a:moveTo>
                  <a:lnTo>
                    <a:pt x="8173172" y="6154180"/>
                  </a:lnTo>
                  <a:lnTo>
                    <a:pt x="8187050" y="6166270"/>
                  </a:lnTo>
                  <a:cubicBezTo>
                    <a:pt x="8220209" y="6195558"/>
                    <a:pt x="8244990" y="6218339"/>
                    <a:pt x="8253389" y="6227543"/>
                  </a:cubicBezTo>
                  <a:lnTo>
                    <a:pt x="8283933" y="6261012"/>
                  </a:lnTo>
                  <a:lnTo>
                    <a:pt x="8204417" y="6261012"/>
                  </a:lnTo>
                  <a:cubicBezTo>
                    <a:pt x="8146978" y="6261012"/>
                    <a:pt x="8137621" y="6269291"/>
                    <a:pt x="8050838" y="6200563"/>
                  </a:cubicBezTo>
                  <a:close/>
                  <a:moveTo>
                    <a:pt x="7718429" y="6154180"/>
                  </a:moveTo>
                  <a:lnTo>
                    <a:pt x="7893520" y="6154180"/>
                  </a:lnTo>
                  <a:lnTo>
                    <a:pt x="7924492" y="6181305"/>
                  </a:lnTo>
                  <a:cubicBezTo>
                    <a:pt x="7966896" y="6218682"/>
                    <a:pt x="7989925" y="6239816"/>
                    <a:pt x="7992129" y="6243470"/>
                  </a:cubicBezTo>
                  <a:cubicBezTo>
                    <a:pt x="8000860" y="6257942"/>
                    <a:pt x="7987524" y="6259890"/>
                    <a:pt x="7915929" y="6254600"/>
                  </a:cubicBezTo>
                  <a:cubicBezTo>
                    <a:pt x="7840044" y="6248993"/>
                    <a:pt x="7830457" y="6248240"/>
                    <a:pt x="7751674" y="6182287"/>
                  </a:cubicBezTo>
                  <a:close/>
                  <a:moveTo>
                    <a:pt x="7439617" y="6154180"/>
                  </a:moveTo>
                  <a:lnTo>
                    <a:pt x="7620960" y="6154180"/>
                  </a:lnTo>
                  <a:lnTo>
                    <a:pt x="7725673" y="6241962"/>
                  </a:lnTo>
                  <a:lnTo>
                    <a:pt x="7549746" y="6248173"/>
                  </a:lnTo>
                  <a:close/>
                  <a:moveTo>
                    <a:pt x="7165563" y="6154180"/>
                  </a:moveTo>
                  <a:lnTo>
                    <a:pt x="7344215" y="6154180"/>
                  </a:lnTo>
                  <a:lnTo>
                    <a:pt x="7447104" y="6241962"/>
                  </a:lnTo>
                  <a:lnTo>
                    <a:pt x="7287458" y="6262217"/>
                  </a:lnTo>
                  <a:lnTo>
                    <a:pt x="7233995" y="6213989"/>
                  </a:lnTo>
                  <a:cubicBezTo>
                    <a:pt x="7219293" y="6200727"/>
                    <a:pt x="7198215" y="6182241"/>
                    <a:pt x="7176100" y="6163141"/>
                  </a:cubicBezTo>
                  <a:close/>
                  <a:moveTo>
                    <a:pt x="6885958" y="6154180"/>
                  </a:moveTo>
                  <a:lnTo>
                    <a:pt x="7066016" y="6154180"/>
                  </a:lnTo>
                  <a:lnTo>
                    <a:pt x="7075148" y="6162094"/>
                  </a:lnTo>
                  <a:cubicBezTo>
                    <a:pt x="7092540" y="6177302"/>
                    <a:pt x="7104602" y="6188028"/>
                    <a:pt x="7111064" y="6194042"/>
                  </a:cubicBezTo>
                  <a:lnTo>
                    <a:pt x="7168746" y="6247723"/>
                  </a:lnTo>
                  <a:lnTo>
                    <a:pt x="7011437" y="6261012"/>
                  </a:lnTo>
                  <a:close/>
                  <a:moveTo>
                    <a:pt x="6612080" y="6154180"/>
                  </a:moveTo>
                  <a:lnTo>
                    <a:pt x="6789985" y="6154180"/>
                  </a:lnTo>
                  <a:lnTo>
                    <a:pt x="6829356" y="6188475"/>
                  </a:lnTo>
                  <a:cubicBezTo>
                    <a:pt x="6870418" y="6224667"/>
                    <a:pt x="6883495" y="6237744"/>
                    <a:pt x="6887229" y="6243812"/>
                  </a:cubicBezTo>
                  <a:cubicBezTo>
                    <a:pt x="6895695" y="6257571"/>
                    <a:pt x="6881981" y="6261012"/>
                    <a:pt x="6818688" y="6261012"/>
                  </a:cubicBezTo>
                  <a:cubicBezTo>
                    <a:pt x="6744214" y="6261012"/>
                    <a:pt x="6735758" y="6257839"/>
                    <a:pt x="6674865" y="6207037"/>
                  </a:cubicBezTo>
                  <a:cubicBezTo>
                    <a:pt x="6666002" y="6199643"/>
                    <a:pt x="6653256" y="6188938"/>
                    <a:pt x="6636315" y="6174657"/>
                  </a:cubicBezTo>
                  <a:close/>
                  <a:moveTo>
                    <a:pt x="6334393" y="6154180"/>
                  </a:moveTo>
                  <a:lnTo>
                    <a:pt x="6513622" y="6154180"/>
                  </a:lnTo>
                  <a:lnTo>
                    <a:pt x="6616331" y="6241962"/>
                  </a:lnTo>
                  <a:lnTo>
                    <a:pt x="6444846" y="6248636"/>
                  </a:lnTo>
                  <a:close/>
                  <a:moveTo>
                    <a:pt x="6057224" y="6154180"/>
                  </a:moveTo>
                  <a:lnTo>
                    <a:pt x="6237615" y="6154180"/>
                  </a:lnTo>
                  <a:lnTo>
                    <a:pt x="6242797" y="6158582"/>
                  </a:lnTo>
                  <a:cubicBezTo>
                    <a:pt x="6271571" y="6183305"/>
                    <a:pt x="6294669" y="6203474"/>
                    <a:pt x="6305146" y="6213119"/>
                  </a:cubicBezTo>
                  <a:lnTo>
                    <a:pt x="6343246" y="6248195"/>
                  </a:lnTo>
                  <a:lnTo>
                    <a:pt x="6182464" y="6261012"/>
                  </a:lnTo>
                  <a:lnTo>
                    <a:pt x="6059655" y="6156254"/>
                  </a:lnTo>
                  <a:close/>
                  <a:moveTo>
                    <a:pt x="5781725" y="6154180"/>
                  </a:moveTo>
                  <a:lnTo>
                    <a:pt x="5959519" y="6154180"/>
                  </a:lnTo>
                  <a:lnTo>
                    <a:pt x="5968472" y="6161906"/>
                  </a:lnTo>
                  <a:cubicBezTo>
                    <a:pt x="5985622" y="6176813"/>
                    <a:pt x="5998838" y="6188433"/>
                    <a:pt x="6006696" y="6195545"/>
                  </a:cubicBezTo>
                  <a:lnTo>
                    <a:pt x="6063846" y="6247270"/>
                  </a:lnTo>
                  <a:lnTo>
                    <a:pt x="5906093" y="6261012"/>
                  </a:lnTo>
                  <a:close/>
                  <a:moveTo>
                    <a:pt x="5506637" y="6154180"/>
                  </a:moveTo>
                  <a:lnTo>
                    <a:pt x="5682598" y="6154180"/>
                  </a:lnTo>
                  <a:lnTo>
                    <a:pt x="5692995" y="6163070"/>
                  </a:lnTo>
                  <a:cubicBezTo>
                    <a:pt x="5719305" y="6185565"/>
                    <a:pt x="5736956" y="6200655"/>
                    <a:pt x="5743464" y="6206217"/>
                  </a:cubicBezTo>
                  <a:cubicBezTo>
                    <a:pt x="5769497" y="6228467"/>
                    <a:pt x="5790796" y="6249899"/>
                    <a:pt x="5790796" y="6253842"/>
                  </a:cubicBezTo>
                  <a:cubicBezTo>
                    <a:pt x="5790796" y="6257785"/>
                    <a:pt x="5755666" y="6261012"/>
                    <a:pt x="5712729" y="6261012"/>
                  </a:cubicBezTo>
                  <a:cubicBezTo>
                    <a:pt x="5646616" y="6261012"/>
                    <a:pt x="5651952" y="6275628"/>
                    <a:pt x="5519245" y="6164818"/>
                  </a:cubicBezTo>
                  <a:close/>
                  <a:moveTo>
                    <a:pt x="5229545" y="6154180"/>
                  </a:moveTo>
                  <a:lnTo>
                    <a:pt x="5405191" y="6154180"/>
                  </a:lnTo>
                  <a:lnTo>
                    <a:pt x="5406118" y="6154986"/>
                  </a:lnTo>
                  <a:cubicBezTo>
                    <a:pt x="5463159" y="6205052"/>
                    <a:pt x="5500019" y="6238549"/>
                    <a:pt x="5502929" y="6243394"/>
                  </a:cubicBezTo>
                  <a:cubicBezTo>
                    <a:pt x="5511680" y="6257961"/>
                    <a:pt x="5498484" y="6259902"/>
                    <a:pt x="5426730" y="6254600"/>
                  </a:cubicBezTo>
                  <a:cubicBezTo>
                    <a:pt x="5350810" y="6248991"/>
                    <a:pt x="5341288" y="6248273"/>
                    <a:pt x="5262708" y="6182300"/>
                  </a:cubicBezTo>
                  <a:close/>
                  <a:moveTo>
                    <a:pt x="4950141" y="6154180"/>
                  </a:moveTo>
                  <a:lnTo>
                    <a:pt x="5129116" y="6154180"/>
                  </a:lnTo>
                  <a:lnTo>
                    <a:pt x="5232005" y="6241962"/>
                  </a:lnTo>
                  <a:lnTo>
                    <a:pt x="5060546" y="6248409"/>
                  </a:lnTo>
                  <a:close/>
                  <a:moveTo>
                    <a:pt x="4674218" y="6154180"/>
                  </a:moveTo>
                  <a:lnTo>
                    <a:pt x="4854412" y="6154180"/>
                  </a:lnTo>
                  <a:lnTo>
                    <a:pt x="4957451" y="6241962"/>
                  </a:lnTo>
                  <a:lnTo>
                    <a:pt x="4801305" y="6262147"/>
                  </a:lnTo>
                  <a:close/>
                  <a:moveTo>
                    <a:pt x="4395626" y="6154180"/>
                  </a:moveTo>
                  <a:lnTo>
                    <a:pt x="4573195" y="6154180"/>
                  </a:lnTo>
                  <a:lnTo>
                    <a:pt x="4596851" y="6174702"/>
                  </a:lnTo>
                  <a:cubicBezTo>
                    <a:pt x="4648830" y="6219984"/>
                    <a:pt x="4678331" y="6246347"/>
                    <a:pt x="4680222" y="6249407"/>
                  </a:cubicBezTo>
                  <a:cubicBezTo>
                    <a:pt x="4684275" y="6255963"/>
                    <a:pt x="4651142" y="6261012"/>
                    <a:pt x="4604054" y="6261012"/>
                  </a:cubicBezTo>
                  <a:lnTo>
                    <a:pt x="4520710" y="6261012"/>
                  </a:lnTo>
                  <a:close/>
                  <a:moveTo>
                    <a:pt x="4119658" y="6154180"/>
                  </a:moveTo>
                  <a:lnTo>
                    <a:pt x="4302277" y="6154180"/>
                  </a:lnTo>
                  <a:lnTo>
                    <a:pt x="4314343" y="6164480"/>
                  </a:lnTo>
                  <a:cubicBezTo>
                    <a:pt x="4361598" y="6205608"/>
                    <a:pt x="4396684" y="6238589"/>
                    <a:pt x="4399549" y="6245137"/>
                  </a:cubicBezTo>
                  <a:cubicBezTo>
                    <a:pt x="4404697" y="6256902"/>
                    <a:pt x="4385571" y="6261012"/>
                    <a:pt x="4325678" y="6261012"/>
                  </a:cubicBezTo>
                  <a:lnTo>
                    <a:pt x="4244861" y="6261012"/>
                  </a:lnTo>
                  <a:close/>
                  <a:moveTo>
                    <a:pt x="3843953" y="6154180"/>
                  </a:moveTo>
                  <a:lnTo>
                    <a:pt x="4024263" y="6154180"/>
                  </a:lnTo>
                  <a:lnTo>
                    <a:pt x="4127459" y="6241962"/>
                  </a:lnTo>
                  <a:lnTo>
                    <a:pt x="3955646" y="6248612"/>
                  </a:lnTo>
                  <a:close/>
                  <a:moveTo>
                    <a:pt x="3566247" y="6154180"/>
                  </a:moveTo>
                  <a:lnTo>
                    <a:pt x="3746750" y="6154180"/>
                  </a:lnTo>
                  <a:lnTo>
                    <a:pt x="3767635" y="6172041"/>
                  </a:lnTo>
                  <a:cubicBezTo>
                    <a:pt x="3793162" y="6193907"/>
                    <a:pt x="3809828" y="6208264"/>
                    <a:pt x="3815173" y="6213015"/>
                  </a:cubicBezTo>
                  <a:lnTo>
                    <a:pt x="3854046" y="6247567"/>
                  </a:lnTo>
                  <a:lnTo>
                    <a:pt x="3676249" y="6248261"/>
                  </a:lnTo>
                  <a:close/>
                  <a:moveTo>
                    <a:pt x="3290311" y="6154180"/>
                  </a:moveTo>
                  <a:lnTo>
                    <a:pt x="3470409" y="6154180"/>
                  </a:lnTo>
                  <a:lnTo>
                    <a:pt x="3574238" y="6241962"/>
                  </a:lnTo>
                  <a:lnTo>
                    <a:pt x="3416189" y="6262166"/>
                  </a:lnTo>
                  <a:lnTo>
                    <a:pt x="3298568" y="6161247"/>
                  </a:lnTo>
                  <a:close/>
                  <a:moveTo>
                    <a:pt x="3012504" y="6154180"/>
                  </a:moveTo>
                  <a:lnTo>
                    <a:pt x="3191381" y="6154180"/>
                  </a:lnTo>
                  <a:lnTo>
                    <a:pt x="3294183" y="6241962"/>
                  </a:lnTo>
                  <a:lnTo>
                    <a:pt x="3138714" y="6262122"/>
                  </a:lnTo>
                  <a:close/>
                  <a:moveTo>
                    <a:pt x="2739307" y="6154180"/>
                  </a:moveTo>
                  <a:lnTo>
                    <a:pt x="2917190" y="6154180"/>
                  </a:lnTo>
                  <a:lnTo>
                    <a:pt x="2962874" y="6194277"/>
                  </a:lnTo>
                  <a:cubicBezTo>
                    <a:pt x="2993374" y="6221619"/>
                    <a:pt x="3013268" y="6240772"/>
                    <a:pt x="3015194" y="6245137"/>
                  </a:cubicBezTo>
                  <a:cubicBezTo>
                    <a:pt x="3020565" y="6257310"/>
                    <a:pt x="3002206" y="6259461"/>
                    <a:pt x="2936473" y="6254362"/>
                  </a:cubicBezTo>
                  <a:cubicBezTo>
                    <a:pt x="2852130" y="6247819"/>
                    <a:pt x="2849007" y="6246251"/>
                    <a:pt x="2742797" y="6157118"/>
                  </a:cubicBezTo>
                  <a:close/>
                  <a:moveTo>
                    <a:pt x="2460566" y="6154180"/>
                  </a:moveTo>
                  <a:lnTo>
                    <a:pt x="2640070" y="6154180"/>
                  </a:lnTo>
                  <a:lnTo>
                    <a:pt x="2742924" y="6241962"/>
                  </a:lnTo>
                  <a:lnTo>
                    <a:pt x="2571348" y="6248852"/>
                  </a:lnTo>
                  <a:close/>
                  <a:moveTo>
                    <a:pt x="2183719" y="6154180"/>
                  </a:moveTo>
                  <a:lnTo>
                    <a:pt x="2361656" y="6154180"/>
                  </a:lnTo>
                  <a:lnTo>
                    <a:pt x="2386248" y="6175293"/>
                  </a:lnTo>
                  <a:cubicBezTo>
                    <a:pt x="2404565" y="6191051"/>
                    <a:pt x="2419841" y="6204232"/>
                    <a:pt x="2431647" y="6214470"/>
                  </a:cubicBezTo>
                  <a:lnTo>
                    <a:pt x="2469748" y="6247509"/>
                  </a:lnTo>
                  <a:lnTo>
                    <a:pt x="2309315" y="6261012"/>
                  </a:lnTo>
                  <a:close/>
                  <a:moveTo>
                    <a:pt x="1905931" y="6154180"/>
                  </a:moveTo>
                  <a:lnTo>
                    <a:pt x="2087028" y="6154180"/>
                  </a:lnTo>
                  <a:lnTo>
                    <a:pt x="2190063" y="6241962"/>
                  </a:lnTo>
                  <a:lnTo>
                    <a:pt x="2032391" y="6262155"/>
                  </a:lnTo>
                  <a:close/>
                  <a:moveTo>
                    <a:pt x="1628062" y="6154180"/>
                  </a:moveTo>
                  <a:lnTo>
                    <a:pt x="1812185" y="6154180"/>
                  </a:lnTo>
                  <a:lnTo>
                    <a:pt x="1818467" y="6159412"/>
                  </a:lnTo>
                  <a:cubicBezTo>
                    <a:pt x="1933955" y="6254728"/>
                    <a:pt x="1934997" y="6261012"/>
                    <a:pt x="1835324" y="6261012"/>
                  </a:cubicBezTo>
                  <a:lnTo>
                    <a:pt x="1753349" y="6261012"/>
                  </a:lnTo>
                  <a:close/>
                  <a:moveTo>
                    <a:pt x="1352188" y="6154180"/>
                  </a:moveTo>
                  <a:lnTo>
                    <a:pt x="1532664" y="6154180"/>
                  </a:lnTo>
                  <a:lnTo>
                    <a:pt x="1546112" y="6165907"/>
                  </a:lnTo>
                  <a:cubicBezTo>
                    <a:pt x="1599092" y="6212536"/>
                    <a:pt x="1625508" y="6237296"/>
                    <a:pt x="1629430" y="6243709"/>
                  </a:cubicBezTo>
                  <a:cubicBezTo>
                    <a:pt x="1637923" y="6257593"/>
                    <a:pt x="1624401" y="6261012"/>
                    <a:pt x="1560994" y="6261012"/>
                  </a:cubicBezTo>
                  <a:cubicBezTo>
                    <a:pt x="1507137" y="6261012"/>
                    <a:pt x="1508399" y="6279885"/>
                    <a:pt x="1385095" y="6181029"/>
                  </a:cubicBezTo>
                  <a:close/>
                  <a:moveTo>
                    <a:pt x="1076225" y="6154180"/>
                  </a:moveTo>
                  <a:lnTo>
                    <a:pt x="1256304" y="6154180"/>
                  </a:lnTo>
                  <a:lnTo>
                    <a:pt x="1359417" y="6241962"/>
                  </a:lnTo>
                  <a:lnTo>
                    <a:pt x="1187047" y="6248662"/>
                  </a:lnTo>
                  <a:close/>
                  <a:moveTo>
                    <a:pt x="800076" y="6154180"/>
                  </a:moveTo>
                  <a:lnTo>
                    <a:pt x="980667" y="6154180"/>
                  </a:lnTo>
                  <a:lnTo>
                    <a:pt x="1085275" y="6241962"/>
                  </a:lnTo>
                  <a:lnTo>
                    <a:pt x="927145" y="6262162"/>
                  </a:lnTo>
                  <a:close/>
                  <a:moveTo>
                    <a:pt x="522498" y="6154180"/>
                  </a:moveTo>
                  <a:lnTo>
                    <a:pt x="702231" y="6154180"/>
                  </a:lnTo>
                  <a:lnTo>
                    <a:pt x="805208" y="6241962"/>
                  </a:lnTo>
                  <a:lnTo>
                    <a:pt x="647978" y="6262157"/>
                  </a:lnTo>
                  <a:close/>
                  <a:moveTo>
                    <a:pt x="247787" y="6154180"/>
                  </a:moveTo>
                  <a:lnTo>
                    <a:pt x="425310" y="6154180"/>
                  </a:lnTo>
                  <a:lnTo>
                    <a:pt x="459462" y="6181947"/>
                  </a:lnTo>
                  <a:cubicBezTo>
                    <a:pt x="547505" y="6251591"/>
                    <a:pt x="546965" y="6261012"/>
                    <a:pt x="454929" y="6261012"/>
                  </a:cubicBezTo>
                  <a:cubicBezTo>
                    <a:pt x="389697" y="6261012"/>
                    <a:pt x="386254" y="6269189"/>
                    <a:pt x="278478" y="6179962"/>
                  </a:cubicBezTo>
                  <a:close/>
                  <a:moveTo>
                    <a:pt x="11186337" y="6127288"/>
                  </a:moveTo>
                  <a:lnTo>
                    <a:pt x="11320570" y="6241962"/>
                  </a:lnTo>
                  <a:lnTo>
                    <a:pt x="11162800" y="6262175"/>
                  </a:lnTo>
                  <a:lnTo>
                    <a:pt x="11037736" y="6154180"/>
                  </a:lnTo>
                  <a:lnTo>
                    <a:pt x="11186337" y="6154180"/>
                  </a:lnTo>
                  <a:close/>
                  <a:moveTo>
                    <a:pt x="20269" y="6050926"/>
                  </a:moveTo>
                  <a:cubicBezTo>
                    <a:pt x="22542" y="6050170"/>
                    <a:pt x="25142" y="6051089"/>
                    <a:pt x="28171" y="6053426"/>
                  </a:cubicBezTo>
                  <a:cubicBezTo>
                    <a:pt x="89894" y="6101059"/>
                    <a:pt x="236470" y="6229649"/>
                    <a:pt x="245129" y="6243763"/>
                  </a:cubicBezTo>
                  <a:cubicBezTo>
                    <a:pt x="253601" y="6257571"/>
                    <a:pt x="240164" y="6261012"/>
                    <a:pt x="177776" y="6261012"/>
                  </a:cubicBezTo>
                  <a:cubicBezTo>
                    <a:pt x="108595" y="6261012"/>
                    <a:pt x="94208" y="6256375"/>
                    <a:pt x="49718" y="6219737"/>
                  </a:cubicBezTo>
                  <a:cubicBezTo>
                    <a:pt x="504" y="6179210"/>
                    <a:pt x="-288" y="6177219"/>
                    <a:pt x="5946" y="6109819"/>
                  </a:cubicBezTo>
                  <a:cubicBezTo>
                    <a:pt x="9581" y="6070527"/>
                    <a:pt x="13450" y="6053193"/>
                    <a:pt x="20269" y="6050926"/>
                  </a:cubicBezTo>
                  <a:close/>
                  <a:moveTo>
                    <a:pt x="11186337" y="5894166"/>
                  </a:moveTo>
                  <a:lnTo>
                    <a:pt x="11340696" y="6026037"/>
                  </a:lnTo>
                  <a:lnTo>
                    <a:pt x="11340696" y="6173265"/>
                  </a:lnTo>
                  <a:lnTo>
                    <a:pt x="11259810" y="6106014"/>
                  </a:lnTo>
                  <a:cubicBezTo>
                    <a:pt x="11247968" y="6096168"/>
                    <a:pt x="11230667" y="6081671"/>
                    <a:pt x="11208730" y="6063221"/>
                  </a:cubicBezTo>
                  <a:lnTo>
                    <a:pt x="11186337" y="6044342"/>
                  </a:lnTo>
                  <a:close/>
                  <a:moveTo>
                    <a:pt x="19506" y="5816512"/>
                  </a:moveTo>
                  <a:cubicBezTo>
                    <a:pt x="22060" y="5816512"/>
                    <a:pt x="62094" y="5848413"/>
                    <a:pt x="114738" y="5891574"/>
                  </a:cubicBezTo>
                  <a:lnTo>
                    <a:pt x="155479" y="5925194"/>
                  </a:lnTo>
                  <a:lnTo>
                    <a:pt x="155479" y="6076159"/>
                  </a:lnTo>
                  <a:lnTo>
                    <a:pt x="129771" y="6054357"/>
                  </a:lnTo>
                  <a:lnTo>
                    <a:pt x="12296" y="5954820"/>
                  </a:lnTo>
                  <a:lnTo>
                    <a:pt x="12296" y="5885666"/>
                  </a:lnTo>
                  <a:cubicBezTo>
                    <a:pt x="12296" y="5847631"/>
                    <a:pt x="15540" y="5816512"/>
                    <a:pt x="19506" y="5816512"/>
                  </a:cubicBezTo>
                  <a:close/>
                  <a:moveTo>
                    <a:pt x="11186337" y="5654425"/>
                  </a:moveTo>
                  <a:lnTo>
                    <a:pt x="11326187" y="5772062"/>
                  </a:lnTo>
                  <a:lnTo>
                    <a:pt x="11333441" y="5852495"/>
                  </a:lnTo>
                  <a:cubicBezTo>
                    <a:pt x="11339474" y="5919381"/>
                    <a:pt x="11337694" y="5931146"/>
                    <a:pt x="11322871" y="5922345"/>
                  </a:cubicBezTo>
                  <a:cubicBezTo>
                    <a:pt x="11316049" y="5918295"/>
                    <a:pt x="11277985" y="5887153"/>
                    <a:pt x="11195405" y="5817685"/>
                  </a:cubicBezTo>
                  <a:lnTo>
                    <a:pt x="11186337" y="5810029"/>
                  </a:lnTo>
                  <a:close/>
                  <a:moveTo>
                    <a:pt x="20507" y="5581178"/>
                  </a:moveTo>
                  <a:cubicBezTo>
                    <a:pt x="22571" y="5580234"/>
                    <a:pt x="25099" y="5581101"/>
                    <a:pt x="28172" y="5583458"/>
                  </a:cubicBezTo>
                  <a:cubicBezTo>
                    <a:pt x="40093" y="5592607"/>
                    <a:pt x="67636" y="5615287"/>
                    <a:pt x="113122" y="5653460"/>
                  </a:cubicBezTo>
                  <a:lnTo>
                    <a:pt x="155479" y="5689125"/>
                  </a:lnTo>
                  <a:lnTo>
                    <a:pt x="155479" y="5842254"/>
                  </a:lnTo>
                  <a:lnTo>
                    <a:pt x="148677" y="5836560"/>
                  </a:lnTo>
                  <a:lnTo>
                    <a:pt x="12296" y="5723258"/>
                  </a:lnTo>
                  <a:lnTo>
                    <a:pt x="12296" y="5647267"/>
                  </a:lnTo>
                  <a:cubicBezTo>
                    <a:pt x="12296" y="5603149"/>
                    <a:pt x="14314" y="5584011"/>
                    <a:pt x="20507" y="5581178"/>
                  </a:cubicBezTo>
                  <a:close/>
                  <a:moveTo>
                    <a:pt x="11186337" y="5421347"/>
                  </a:moveTo>
                  <a:lnTo>
                    <a:pt x="11192031" y="5426182"/>
                  </a:lnTo>
                  <a:lnTo>
                    <a:pt x="11341817" y="5553323"/>
                  </a:lnTo>
                  <a:lnTo>
                    <a:pt x="11321646" y="5688894"/>
                  </a:lnTo>
                  <a:lnTo>
                    <a:pt x="11186337" y="5574471"/>
                  </a:lnTo>
                  <a:close/>
                  <a:moveTo>
                    <a:pt x="19663" y="5346612"/>
                  </a:moveTo>
                  <a:cubicBezTo>
                    <a:pt x="22018" y="5346612"/>
                    <a:pt x="54470" y="5372351"/>
                    <a:pt x="105102" y="5413831"/>
                  </a:cubicBezTo>
                  <a:lnTo>
                    <a:pt x="155479" y="5455450"/>
                  </a:lnTo>
                  <a:lnTo>
                    <a:pt x="155479" y="5604980"/>
                  </a:lnTo>
                  <a:lnTo>
                    <a:pt x="133860" y="5586554"/>
                  </a:lnTo>
                  <a:cubicBezTo>
                    <a:pt x="114851" y="5570358"/>
                    <a:pt x="99949" y="5557670"/>
                    <a:pt x="90705" y="5549812"/>
                  </a:cubicBezTo>
                  <a:cubicBezTo>
                    <a:pt x="53730" y="5518379"/>
                    <a:pt x="20963" y="5493615"/>
                    <a:pt x="17888" y="5494779"/>
                  </a:cubicBezTo>
                  <a:cubicBezTo>
                    <a:pt x="14813" y="5495943"/>
                    <a:pt x="12297" y="5463082"/>
                    <a:pt x="12297" y="5421754"/>
                  </a:cubicBezTo>
                  <a:cubicBezTo>
                    <a:pt x="12297" y="5380426"/>
                    <a:pt x="15612" y="5346612"/>
                    <a:pt x="19663" y="5346612"/>
                  </a:cubicBezTo>
                  <a:close/>
                  <a:moveTo>
                    <a:pt x="11186337" y="5184240"/>
                  </a:moveTo>
                  <a:lnTo>
                    <a:pt x="11326471" y="5302162"/>
                  </a:lnTo>
                  <a:lnTo>
                    <a:pt x="11333583" y="5381537"/>
                  </a:lnTo>
                  <a:cubicBezTo>
                    <a:pt x="11337495" y="5425193"/>
                    <a:pt x="11337387" y="5460912"/>
                    <a:pt x="11333341" y="5460912"/>
                  </a:cubicBezTo>
                  <a:cubicBezTo>
                    <a:pt x="11329297" y="5460912"/>
                    <a:pt x="11281954" y="5422336"/>
                    <a:pt x="11228135" y="5375187"/>
                  </a:cubicBezTo>
                  <a:lnTo>
                    <a:pt x="11186337" y="5339035"/>
                  </a:lnTo>
                  <a:close/>
                  <a:moveTo>
                    <a:pt x="21256" y="5110754"/>
                  </a:moveTo>
                  <a:cubicBezTo>
                    <a:pt x="23628" y="5110035"/>
                    <a:pt x="26585" y="5111025"/>
                    <a:pt x="30254" y="5113288"/>
                  </a:cubicBezTo>
                  <a:cubicBezTo>
                    <a:pt x="35192" y="5116334"/>
                    <a:pt x="68736" y="5143913"/>
                    <a:pt x="118802" y="5185894"/>
                  </a:cubicBezTo>
                  <a:lnTo>
                    <a:pt x="155479" y="5216823"/>
                  </a:lnTo>
                  <a:lnTo>
                    <a:pt x="155479" y="5370557"/>
                  </a:lnTo>
                  <a:lnTo>
                    <a:pt x="132764" y="5351205"/>
                  </a:lnTo>
                  <a:cubicBezTo>
                    <a:pt x="94503" y="5318602"/>
                    <a:pt x="68187" y="5296154"/>
                    <a:pt x="59922" y="5289056"/>
                  </a:cubicBezTo>
                  <a:cubicBezTo>
                    <a:pt x="15159" y="5250618"/>
                    <a:pt x="12297" y="5243774"/>
                    <a:pt x="12297" y="5175187"/>
                  </a:cubicBezTo>
                  <a:cubicBezTo>
                    <a:pt x="12297" y="5130453"/>
                    <a:pt x="14142" y="5112910"/>
                    <a:pt x="21256" y="5110754"/>
                  </a:cubicBezTo>
                  <a:close/>
                  <a:moveTo>
                    <a:pt x="11186337" y="4953021"/>
                  </a:moveTo>
                  <a:lnTo>
                    <a:pt x="11341768" y="5085303"/>
                  </a:lnTo>
                  <a:lnTo>
                    <a:pt x="11321646" y="5219088"/>
                  </a:lnTo>
                  <a:lnTo>
                    <a:pt x="11186337" y="5103526"/>
                  </a:lnTo>
                  <a:close/>
                  <a:moveTo>
                    <a:pt x="19844" y="4876712"/>
                  </a:moveTo>
                  <a:cubicBezTo>
                    <a:pt x="23070" y="4876712"/>
                    <a:pt x="58594" y="4904821"/>
                    <a:pt x="126200" y="4960858"/>
                  </a:cubicBezTo>
                  <a:lnTo>
                    <a:pt x="155479" y="4985255"/>
                  </a:lnTo>
                  <a:lnTo>
                    <a:pt x="155479" y="5136418"/>
                  </a:lnTo>
                  <a:lnTo>
                    <a:pt x="12297" y="5014777"/>
                  </a:lnTo>
                  <a:lnTo>
                    <a:pt x="12297" y="4945745"/>
                  </a:lnTo>
                  <a:cubicBezTo>
                    <a:pt x="12297" y="4907777"/>
                    <a:pt x="15693" y="4876712"/>
                    <a:pt x="19844" y="4876712"/>
                  </a:cubicBezTo>
                  <a:close/>
                  <a:moveTo>
                    <a:pt x="11186337" y="4719700"/>
                  </a:moveTo>
                  <a:lnTo>
                    <a:pt x="11340696" y="4851996"/>
                  </a:lnTo>
                  <a:lnTo>
                    <a:pt x="11340696" y="4921504"/>
                  </a:lnTo>
                  <a:cubicBezTo>
                    <a:pt x="11340696" y="4959733"/>
                    <a:pt x="11337323" y="4991012"/>
                    <a:pt x="11333201" y="4991012"/>
                  </a:cubicBezTo>
                  <a:cubicBezTo>
                    <a:pt x="11331140" y="4991012"/>
                    <a:pt x="11300463" y="4966293"/>
                    <a:pt x="11252699" y="4926467"/>
                  </a:cubicBezTo>
                  <a:lnTo>
                    <a:pt x="11186337" y="4870618"/>
                  </a:lnTo>
                  <a:close/>
                  <a:moveTo>
                    <a:pt x="20269" y="4641300"/>
                  </a:moveTo>
                  <a:cubicBezTo>
                    <a:pt x="22532" y="4640587"/>
                    <a:pt x="25133" y="4641555"/>
                    <a:pt x="28172" y="4643941"/>
                  </a:cubicBezTo>
                  <a:cubicBezTo>
                    <a:pt x="35154" y="4649423"/>
                    <a:pt x="83489" y="4689782"/>
                    <a:pt x="143631" y="4740201"/>
                  </a:cubicBezTo>
                  <a:lnTo>
                    <a:pt x="155479" y="4750144"/>
                  </a:lnTo>
                  <a:lnTo>
                    <a:pt x="155479" y="4900558"/>
                  </a:lnTo>
                  <a:lnTo>
                    <a:pt x="183" y="4768762"/>
                  </a:lnTo>
                  <a:lnTo>
                    <a:pt x="6240" y="4700119"/>
                  </a:lnTo>
                  <a:cubicBezTo>
                    <a:pt x="9719" y="4660695"/>
                    <a:pt x="13478" y="4643438"/>
                    <a:pt x="20269" y="4641300"/>
                  </a:cubicBezTo>
                  <a:close/>
                  <a:moveTo>
                    <a:pt x="11186337" y="4482927"/>
                  </a:moveTo>
                  <a:lnTo>
                    <a:pt x="11327984" y="4603662"/>
                  </a:lnTo>
                  <a:lnTo>
                    <a:pt x="11340696" y="4764376"/>
                  </a:lnTo>
                  <a:lnTo>
                    <a:pt x="11261755" y="4696719"/>
                  </a:lnTo>
                  <a:cubicBezTo>
                    <a:pt x="11240046" y="4678114"/>
                    <a:pt x="11216776" y="4658342"/>
                    <a:pt x="11196772" y="4641475"/>
                  </a:cubicBezTo>
                  <a:lnTo>
                    <a:pt x="11186337" y="4632721"/>
                  </a:lnTo>
                  <a:close/>
                  <a:moveTo>
                    <a:pt x="19598" y="4406812"/>
                  </a:moveTo>
                  <a:cubicBezTo>
                    <a:pt x="22609" y="4406812"/>
                    <a:pt x="77362" y="4451014"/>
                    <a:pt x="152357" y="4513634"/>
                  </a:cubicBezTo>
                  <a:lnTo>
                    <a:pt x="155479" y="4516261"/>
                  </a:lnTo>
                  <a:lnTo>
                    <a:pt x="155479" y="4664186"/>
                  </a:lnTo>
                  <a:lnTo>
                    <a:pt x="108035" y="4624883"/>
                  </a:lnTo>
                  <a:cubicBezTo>
                    <a:pt x="5390" y="4539580"/>
                    <a:pt x="12297" y="4540453"/>
                    <a:pt x="12297" y="4475133"/>
                  </a:cubicBezTo>
                  <a:cubicBezTo>
                    <a:pt x="12297" y="4437556"/>
                    <a:pt x="15582" y="4406812"/>
                    <a:pt x="19598" y="4406812"/>
                  </a:cubicBezTo>
                  <a:close/>
                  <a:moveTo>
                    <a:pt x="11186337" y="4245834"/>
                  </a:moveTo>
                  <a:lnTo>
                    <a:pt x="11218930" y="4273165"/>
                  </a:lnTo>
                  <a:cubicBezTo>
                    <a:pt x="11228533" y="4281186"/>
                    <a:pt x="11236389" y="4287710"/>
                    <a:pt x="11242233" y="4292512"/>
                  </a:cubicBezTo>
                  <a:lnTo>
                    <a:pt x="11327235" y="4362362"/>
                  </a:lnTo>
                  <a:lnTo>
                    <a:pt x="11321646" y="4512787"/>
                  </a:lnTo>
                  <a:lnTo>
                    <a:pt x="11186337" y="4398808"/>
                  </a:lnTo>
                  <a:close/>
                  <a:moveTo>
                    <a:pt x="20501" y="4171536"/>
                  </a:moveTo>
                  <a:cubicBezTo>
                    <a:pt x="22566" y="4170622"/>
                    <a:pt x="25096" y="4171522"/>
                    <a:pt x="28172" y="4173913"/>
                  </a:cubicBezTo>
                  <a:cubicBezTo>
                    <a:pt x="35392" y="4179524"/>
                    <a:pt x="60441" y="4200284"/>
                    <a:pt x="96878" y="4230765"/>
                  </a:cubicBezTo>
                  <a:lnTo>
                    <a:pt x="155479" y="4279918"/>
                  </a:lnTo>
                  <a:lnTo>
                    <a:pt x="155479" y="4430310"/>
                  </a:lnTo>
                  <a:lnTo>
                    <a:pt x="150243" y="4425872"/>
                  </a:lnTo>
                  <a:cubicBezTo>
                    <a:pt x="99012" y="4382591"/>
                    <a:pt x="83200" y="4369874"/>
                    <a:pt x="56193" y="4348342"/>
                  </a:cubicBezTo>
                  <a:cubicBezTo>
                    <a:pt x="14935" y="4315447"/>
                    <a:pt x="12298" y="4308785"/>
                    <a:pt x="12298" y="4237460"/>
                  </a:cubicBezTo>
                  <a:cubicBezTo>
                    <a:pt x="12298" y="4193344"/>
                    <a:pt x="14306" y="4174278"/>
                    <a:pt x="20501" y="4171536"/>
                  </a:cubicBezTo>
                  <a:close/>
                  <a:moveTo>
                    <a:pt x="11186337" y="4011791"/>
                  </a:moveTo>
                  <a:lnTo>
                    <a:pt x="11340696" y="4143588"/>
                  </a:lnTo>
                  <a:lnTo>
                    <a:pt x="11340696" y="4294710"/>
                  </a:lnTo>
                  <a:lnTo>
                    <a:pt x="11254971" y="4222106"/>
                  </a:lnTo>
                  <a:lnTo>
                    <a:pt x="11186337" y="4164046"/>
                  </a:lnTo>
                  <a:close/>
                  <a:moveTo>
                    <a:pt x="22041" y="3936912"/>
                  </a:moveTo>
                  <a:cubicBezTo>
                    <a:pt x="27400" y="3936912"/>
                    <a:pt x="57404" y="3958845"/>
                    <a:pt x="88716" y="3985653"/>
                  </a:cubicBezTo>
                  <a:cubicBezTo>
                    <a:pt x="103280" y="3998121"/>
                    <a:pt x="123659" y="4015532"/>
                    <a:pt x="148289" y="4036552"/>
                  </a:cubicBezTo>
                  <a:lnTo>
                    <a:pt x="155479" y="4042685"/>
                  </a:lnTo>
                  <a:lnTo>
                    <a:pt x="155479" y="4196491"/>
                  </a:lnTo>
                  <a:lnTo>
                    <a:pt x="112127" y="4159621"/>
                  </a:lnTo>
                  <a:cubicBezTo>
                    <a:pt x="84469" y="4136027"/>
                    <a:pt x="63827" y="4118260"/>
                    <a:pt x="56878" y="4112016"/>
                  </a:cubicBezTo>
                  <a:cubicBezTo>
                    <a:pt x="42979" y="4099529"/>
                    <a:pt x="27263" y="4089312"/>
                    <a:pt x="21953" y="4089312"/>
                  </a:cubicBezTo>
                  <a:cubicBezTo>
                    <a:pt x="16643" y="4089312"/>
                    <a:pt x="12298" y="4055022"/>
                    <a:pt x="12298" y="4013112"/>
                  </a:cubicBezTo>
                  <a:cubicBezTo>
                    <a:pt x="12298" y="3971202"/>
                    <a:pt x="16682" y="3936912"/>
                    <a:pt x="22041" y="3936912"/>
                  </a:cubicBezTo>
                  <a:close/>
                  <a:moveTo>
                    <a:pt x="11186337" y="3774049"/>
                  </a:moveTo>
                  <a:lnTo>
                    <a:pt x="11326660" y="3892462"/>
                  </a:lnTo>
                  <a:lnTo>
                    <a:pt x="11333678" y="3971837"/>
                  </a:lnTo>
                  <a:cubicBezTo>
                    <a:pt x="11337538" y="4015493"/>
                    <a:pt x="11337590" y="4051212"/>
                    <a:pt x="11333794" y="4051212"/>
                  </a:cubicBezTo>
                  <a:cubicBezTo>
                    <a:pt x="11330906" y="4051212"/>
                    <a:pt x="11267664" y="3999327"/>
                    <a:pt x="11202703" y="3944785"/>
                  </a:cubicBezTo>
                  <a:lnTo>
                    <a:pt x="11186337" y="3930967"/>
                  </a:lnTo>
                  <a:close/>
                  <a:moveTo>
                    <a:pt x="22782" y="3698156"/>
                  </a:moveTo>
                  <a:cubicBezTo>
                    <a:pt x="25666" y="3699203"/>
                    <a:pt x="60953" y="3728015"/>
                    <a:pt x="115482" y="3773591"/>
                  </a:cubicBezTo>
                  <a:lnTo>
                    <a:pt x="155479" y="3807238"/>
                  </a:lnTo>
                  <a:lnTo>
                    <a:pt x="155479" y="3961154"/>
                  </a:lnTo>
                  <a:lnTo>
                    <a:pt x="413" y="3828962"/>
                  </a:lnTo>
                  <a:lnTo>
                    <a:pt x="6355" y="3761656"/>
                  </a:lnTo>
                  <a:cubicBezTo>
                    <a:pt x="9624" y="3724638"/>
                    <a:pt x="17016" y="3696063"/>
                    <a:pt x="22782" y="3698156"/>
                  </a:cubicBezTo>
                  <a:close/>
                  <a:moveTo>
                    <a:pt x="11186337" y="3543107"/>
                  </a:moveTo>
                  <a:lnTo>
                    <a:pt x="11341769" y="3675561"/>
                  </a:lnTo>
                  <a:lnTo>
                    <a:pt x="11321646" y="3809479"/>
                  </a:lnTo>
                  <a:lnTo>
                    <a:pt x="11186337" y="3694310"/>
                  </a:lnTo>
                  <a:close/>
                  <a:moveTo>
                    <a:pt x="19568" y="3467012"/>
                  </a:moveTo>
                  <a:cubicBezTo>
                    <a:pt x="21760" y="3467012"/>
                    <a:pt x="61842" y="3499022"/>
                    <a:pt x="118649" y="3545542"/>
                  </a:cubicBezTo>
                  <a:lnTo>
                    <a:pt x="155479" y="3575861"/>
                  </a:lnTo>
                  <a:lnTo>
                    <a:pt x="155479" y="3726953"/>
                  </a:lnTo>
                  <a:lnTo>
                    <a:pt x="12298" y="3605311"/>
                  </a:lnTo>
                  <a:lnTo>
                    <a:pt x="12298" y="3536162"/>
                  </a:lnTo>
                  <a:cubicBezTo>
                    <a:pt x="12298" y="3498129"/>
                    <a:pt x="15570" y="3467012"/>
                    <a:pt x="19568" y="3467012"/>
                  </a:cubicBezTo>
                  <a:close/>
                  <a:moveTo>
                    <a:pt x="11186337" y="3309860"/>
                  </a:moveTo>
                  <a:lnTo>
                    <a:pt x="11340696" y="3442058"/>
                  </a:lnTo>
                  <a:lnTo>
                    <a:pt x="11340696" y="3511685"/>
                  </a:lnTo>
                  <a:cubicBezTo>
                    <a:pt x="11340696" y="3549980"/>
                    <a:pt x="11337643" y="3581312"/>
                    <a:pt x="11333910" y="3581312"/>
                  </a:cubicBezTo>
                  <a:cubicBezTo>
                    <a:pt x="11332044" y="3581312"/>
                    <a:pt x="11299321" y="3554724"/>
                    <a:pt x="11248104" y="3511887"/>
                  </a:cubicBezTo>
                  <a:lnTo>
                    <a:pt x="11186337" y="3459820"/>
                  </a:lnTo>
                  <a:close/>
                  <a:moveTo>
                    <a:pt x="20487" y="3231877"/>
                  </a:moveTo>
                  <a:cubicBezTo>
                    <a:pt x="22554" y="3230988"/>
                    <a:pt x="25088" y="3231934"/>
                    <a:pt x="28173" y="3234384"/>
                  </a:cubicBezTo>
                  <a:cubicBezTo>
                    <a:pt x="37862" y="3242080"/>
                    <a:pt x="70122" y="3268857"/>
                    <a:pt x="115584" y="3306842"/>
                  </a:cubicBezTo>
                  <a:lnTo>
                    <a:pt x="155479" y="3340241"/>
                  </a:lnTo>
                  <a:lnTo>
                    <a:pt x="155479" y="3489564"/>
                  </a:lnTo>
                  <a:lnTo>
                    <a:pt x="152545" y="3487094"/>
                  </a:lnTo>
                  <a:cubicBezTo>
                    <a:pt x="86084" y="3431309"/>
                    <a:pt x="35812" y="3389665"/>
                    <a:pt x="30071" y="3386088"/>
                  </a:cubicBezTo>
                  <a:cubicBezTo>
                    <a:pt x="18028" y="3378584"/>
                    <a:pt x="12298" y="3350312"/>
                    <a:pt x="12298" y="3298395"/>
                  </a:cubicBezTo>
                  <a:cubicBezTo>
                    <a:pt x="12298" y="3253730"/>
                    <a:pt x="14287" y="3234544"/>
                    <a:pt x="20487" y="3231877"/>
                  </a:cubicBezTo>
                  <a:close/>
                  <a:moveTo>
                    <a:pt x="11186337" y="3074736"/>
                  </a:moveTo>
                  <a:lnTo>
                    <a:pt x="11340696" y="3206662"/>
                  </a:lnTo>
                  <a:lnTo>
                    <a:pt x="11340696" y="3354676"/>
                  </a:lnTo>
                  <a:lnTo>
                    <a:pt x="11261593" y="3287019"/>
                  </a:lnTo>
                  <a:cubicBezTo>
                    <a:pt x="11239840" y="3268414"/>
                    <a:pt x="11215747" y="3247750"/>
                    <a:pt x="11194454" y="3229447"/>
                  </a:cubicBezTo>
                  <a:lnTo>
                    <a:pt x="11186337" y="3222459"/>
                  </a:lnTo>
                  <a:close/>
                  <a:moveTo>
                    <a:pt x="19508" y="2997112"/>
                  </a:moveTo>
                  <a:cubicBezTo>
                    <a:pt x="21597" y="2997112"/>
                    <a:pt x="57238" y="3025401"/>
                    <a:pt x="105271" y="3064544"/>
                  </a:cubicBezTo>
                  <a:lnTo>
                    <a:pt x="155479" y="3105700"/>
                  </a:lnTo>
                  <a:lnTo>
                    <a:pt x="155479" y="3253822"/>
                  </a:lnTo>
                  <a:lnTo>
                    <a:pt x="148308" y="3247660"/>
                  </a:lnTo>
                  <a:cubicBezTo>
                    <a:pt x="107861" y="3212706"/>
                    <a:pt x="60712" y="3173051"/>
                    <a:pt x="43533" y="3159538"/>
                  </a:cubicBezTo>
                  <a:cubicBezTo>
                    <a:pt x="17208" y="3138830"/>
                    <a:pt x="12298" y="3124134"/>
                    <a:pt x="12298" y="3066041"/>
                  </a:cubicBezTo>
                  <a:cubicBezTo>
                    <a:pt x="12298" y="3028130"/>
                    <a:pt x="15542" y="2997112"/>
                    <a:pt x="19508" y="2997112"/>
                  </a:cubicBezTo>
                  <a:close/>
                  <a:moveTo>
                    <a:pt x="11186337" y="2835964"/>
                  </a:moveTo>
                  <a:lnTo>
                    <a:pt x="11204428" y="2851063"/>
                  </a:lnTo>
                  <a:lnTo>
                    <a:pt x="11327038" y="2952662"/>
                  </a:lnTo>
                  <a:lnTo>
                    <a:pt x="11321646" y="3103031"/>
                  </a:lnTo>
                  <a:lnTo>
                    <a:pt x="11263890" y="3053247"/>
                  </a:lnTo>
                  <a:cubicBezTo>
                    <a:pt x="11248007" y="3039557"/>
                    <a:pt x="11226642" y="3021396"/>
                    <a:pt x="11205015" y="3003165"/>
                  </a:cubicBezTo>
                  <a:lnTo>
                    <a:pt x="11186337" y="2987560"/>
                  </a:lnTo>
                  <a:close/>
                  <a:moveTo>
                    <a:pt x="20078" y="2762295"/>
                  </a:moveTo>
                  <a:cubicBezTo>
                    <a:pt x="22239" y="2761208"/>
                    <a:pt x="24669" y="2761761"/>
                    <a:pt x="27432" y="2763783"/>
                  </a:cubicBezTo>
                  <a:cubicBezTo>
                    <a:pt x="33050" y="2767897"/>
                    <a:pt x="53557" y="2784762"/>
                    <a:pt x="101567" y="2824989"/>
                  </a:cubicBezTo>
                  <a:lnTo>
                    <a:pt x="155479" y="2870261"/>
                  </a:lnTo>
                  <a:lnTo>
                    <a:pt x="155479" y="3019420"/>
                  </a:lnTo>
                  <a:lnTo>
                    <a:pt x="109333" y="2980289"/>
                  </a:lnTo>
                  <a:cubicBezTo>
                    <a:pt x="80601" y="2955959"/>
                    <a:pt x="61192" y="2939599"/>
                    <a:pt x="53802" y="2933502"/>
                  </a:cubicBezTo>
                  <a:cubicBezTo>
                    <a:pt x="649" y="2889653"/>
                    <a:pt x="123" y="2888410"/>
                    <a:pt x="6177" y="2820932"/>
                  </a:cubicBezTo>
                  <a:cubicBezTo>
                    <a:pt x="9529" y="2783574"/>
                    <a:pt x="13594" y="2765557"/>
                    <a:pt x="20078" y="2762295"/>
                  </a:cubicBezTo>
                  <a:close/>
                  <a:moveTo>
                    <a:pt x="11186337" y="2602030"/>
                  </a:moveTo>
                  <a:lnTo>
                    <a:pt x="11340696" y="2733728"/>
                  </a:lnTo>
                  <a:lnTo>
                    <a:pt x="11340696" y="2801920"/>
                  </a:lnTo>
                  <a:cubicBezTo>
                    <a:pt x="11340696" y="2882145"/>
                    <a:pt x="11338043" y="2882017"/>
                    <a:pt x="11238384" y="2796976"/>
                  </a:cubicBezTo>
                  <a:lnTo>
                    <a:pt x="11186337" y="2752850"/>
                  </a:lnTo>
                  <a:close/>
                  <a:moveTo>
                    <a:pt x="22042" y="2527213"/>
                  </a:moveTo>
                  <a:cubicBezTo>
                    <a:pt x="27401" y="2527213"/>
                    <a:pt x="57405" y="2549146"/>
                    <a:pt x="88717" y="2575955"/>
                  </a:cubicBezTo>
                  <a:lnTo>
                    <a:pt x="155479" y="2633008"/>
                  </a:lnTo>
                  <a:lnTo>
                    <a:pt x="155479" y="2785131"/>
                  </a:lnTo>
                  <a:lnTo>
                    <a:pt x="111580" y="2747924"/>
                  </a:lnTo>
                  <a:cubicBezTo>
                    <a:pt x="94373" y="2733360"/>
                    <a:pt x="80919" y="2721995"/>
                    <a:pt x="72624" y="2715024"/>
                  </a:cubicBezTo>
                  <a:cubicBezTo>
                    <a:pt x="14368" y="2666066"/>
                    <a:pt x="12299" y="2661975"/>
                    <a:pt x="12299" y="2595771"/>
                  </a:cubicBezTo>
                  <a:cubicBezTo>
                    <a:pt x="12299" y="2558064"/>
                    <a:pt x="16683" y="2527213"/>
                    <a:pt x="22042" y="2527213"/>
                  </a:cubicBezTo>
                  <a:close/>
                  <a:moveTo>
                    <a:pt x="11186337" y="2364109"/>
                  </a:moveTo>
                  <a:lnTo>
                    <a:pt x="11326826" y="2482764"/>
                  </a:lnTo>
                  <a:lnTo>
                    <a:pt x="11333761" y="2562139"/>
                  </a:lnTo>
                  <a:cubicBezTo>
                    <a:pt x="11337575" y="2605796"/>
                    <a:pt x="11337667" y="2641515"/>
                    <a:pt x="11333965" y="2641515"/>
                  </a:cubicBezTo>
                  <a:cubicBezTo>
                    <a:pt x="11331189" y="2641515"/>
                    <a:pt x="11287900" y="2606422"/>
                    <a:pt x="11228946" y="2556707"/>
                  </a:cubicBezTo>
                  <a:lnTo>
                    <a:pt x="11186337" y="2520446"/>
                  </a:lnTo>
                  <a:close/>
                  <a:moveTo>
                    <a:pt x="21824" y="2287756"/>
                  </a:moveTo>
                  <a:cubicBezTo>
                    <a:pt x="25928" y="2289196"/>
                    <a:pt x="53734" y="2311616"/>
                    <a:pt x="120982" y="2368279"/>
                  </a:cubicBezTo>
                  <a:lnTo>
                    <a:pt x="155479" y="2397458"/>
                  </a:lnTo>
                  <a:lnTo>
                    <a:pt x="155479" y="2550979"/>
                  </a:lnTo>
                  <a:lnTo>
                    <a:pt x="253" y="2419263"/>
                  </a:lnTo>
                  <a:lnTo>
                    <a:pt x="6276" y="2351838"/>
                  </a:lnTo>
                  <a:cubicBezTo>
                    <a:pt x="9589" y="2314755"/>
                    <a:pt x="16585" y="2285917"/>
                    <a:pt x="21824" y="2287756"/>
                  </a:cubicBezTo>
                  <a:close/>
                  <a:moveTo>
                    <a:pt x="11186337" y="2133259"/>
                  </a:moveTo>
                  <a:lnTo>
                    <a:pt x="11341771" y="2265785"/>
                  </a:lnTo>
                  <a:lnTo>
                    <a:pt x="11321646" y="2400558"/>
                  </a:lnTo>
                  <a:lnTo>
                    <a:pt x="11186337" y="2284126"/>
                  </a:lnTo>
                  <a:close/>
                  <a:moveTo>
                    <a:pt x="17385" y="2053081"/>
                  </a:moveTo>
                  <a:cubicBezTo>
                    <a:pt x="19324" y="2052274"/>
                    <a:pt x="46023" y="2073124"/>
                    <a:pt x="115574" y="2130896"/>
                  </a:cubicBezTo>
                  <a:lnTo>
                    <a:pt x="155479" y="2164180"/>
                  </a:lnTo>
                  <a:lnTo>
                    <a:pt x="155479" y="2316663"/>
                  </a:lnTo>
                  <a:lnTo>
                    <a:pt x="12299" y="2195616"/>
                  </a:lnTo>
                  <a:lnTo>
                    <a:pt x="12299" y="2125406"/>
                  </a:lnTo>
                  <a:cubicBezTo>
                    <a:pt x="12299" y="2086792"/>
                    <a:pt x="14588" y="2054244"/>
                    <a:pt x="17385" y="2053081"/>
                  </a:cubicBezTo>
                  <a:close/>
                  <a:moveTo>
                    <a:pt x="11186337" y="1896884"/>
                  </a:moveTo>
                  <a:lnTo>
                    <a:pt x="11244827" y="1945937"/>
                  </a:lnTo>
                  <a:cubicBezTo>
                    <a:pt x="11261494" y="1959816"/>
                    <a:pt x="11273823" y="1969957"/>
                    <a:pt x="11280371" y="1975143"/>
                  </a:cubicBezTo>
                  <a:cubicBezTo>
                    <a:pt x="11324388" y="2010008"/>
                    <a:pt x="11328477" y="2018877"/>
                    <a:pt x="11334346" y="2092239"/>
                  </a:cubicBezTo>
                  <a:cubicBezTo>
                    <a:pt x="11337838" y="2135896"/>
                    <a:pt x="11337389" y="2171614"/>
                    <a:pt x="11333348" y="2171614"/>
                  </a:cubicBezTo>
                  <a:cubicBezTo>
                    <a:pt x="11331327" y="2171614"/>
                    <a:pt x="11287097" y="2135316"/>
                    <a:pt x="11217465" y="2076836"/>
                  </a:cubicBezTo>
                  <a:lnTo>
                    <a:pt x="11186337" y="2050605"/>
                  </a:lnTo>
                  <a:close/>
                  <a:moveTo>
                    <a:pt x="20260" y="1822296"/>
                  </a:moveTo>
                  <a:cubicBezTo>
                    <a:pt x="22488" y="1821292"/>
                    <a:pt x="25016" y="1821922"/>
                    <a:pt x="27923" y="1823983"/>
                  </a:cubicBezTo>
                  <a:cubicBezTo>
                    <a:pt x="32622" y="1827315"/>
                    <a:pt x="57648" y="1847858"/>
                    <a:pt x="95859" y="1879618"/>
                  </a:cubicBezTo>
                  <a:lnTo>
                    <a:pt x="155479" y="1929340"/>
                  </a:lnTo>
                  <a:lnTo>
                    <a:pt x="155479" y="2081363"/>
                  </a:lnTo>
                  <a:lnTo>
                    <a:pt x="0" y="1949364"/>
                  </a:lnTo>
                  <a:lnTo>
                    <a:pt x="6150" y="1881134"/>
                  </a:lnTo>
                  <a:cubicBezTo>
                    <a:pt x="9582" y="1843052"/>
                    <a:pt x="13573" y="1825309"/>
                    <a:pt x="20260" y="1822296"/>
                  </a:cubicBezTo>
                  <a:close/>
                  <a:moveTo>
                    <a:pt x="11186337" y="1664495"/>
                  </a:moveTo>
                  <a:lnTo>
                    <a:pt x="11340696" y="1796367"/>
                  </a:lnTo>
                  <a:lnTo>
                    <a:pt x="11340696" y="1946099"/>
                  </a:lnTo>
                  <a:lnTo>
                    <a:pt x="11261321" y="1877903"/>
                  </a:lnTo>
                  <a:cubicBezTo>
                    <a:pt x="11239493" y="1859149"/>
                    <a:pt x="11215363" y="1838359"/>
                    <a:pt x="11194071" y="1819969"/>
                  </a:cubicBezTo>
                  <a:lnTo>
                    <a:pt x="11186337" y="1813280"/>
                  </a:lnTo>
                  <a:close/>
                  <a:moveTo>
                    <a:pt x="18916" y="1587414"/>
                  </a:moveTo>
                  <a:cubicBezTo>
                    <a:pt x="22093" y="1587414"/>
                    <a:pt x="61126" y="1618314"/>
                    <a:pt x="132832" y="1677459"/>
                  </a:cubicBezTo>
                  <a:lnTo>
                    <a:pt x="155479" y="1696257"/>
                  </a:lnTo>
                  <a:lnTo>
                    <a:pt x="155479" y="1844040"/>
                  </a:lnTo>
                  <a:lnTo>
                    <a:pt x="137255" y="1828514"/>
                  </a:lnTo>
                  <a:cubicBezTo>
                    <a:pt x="118265" y="1812412"/>
                    <a:pt x="97310" y="1794787"/>
                    <a:pt x="78974" y="1779525"/>
                  </a:cubicBezTo>
                  <a:cubicBezTo>
                    <a:pt x="13684" y="1725181"/>
                    <a:pt x="12299" y="1722610"/>
                    <a:pt x="12299" y="1655721"/>
                  </a:cubicBezTo>
                  <a:cubicBezTo>
                    <a:pt x="12299" y="1618152"/>
                    <a:pt x="15277" y="1587414"/>
                    <a:pt x="18916" y="1587414"/>
                  </a:cubicBezTo>
                  <a:close/>
                  <a:moveTo>
                    <a:pt x="11186337" y="1427101"/>
                  </a:moveTo>
                  <a:lnTo>
                    <a:pt x="11215904" y="1451621"/>
                  </a:lnTo>
                  <a:lnTo>
                    <a:pt x="11327435" y="1542965"/>
                  </a:lnTo>
                  <a:lnTo>
                    <a:pt x="11321646" y="1692012"/>
                  </a:lnTo>
                  <a:lnTo>
                    <a:pt x="11186337" y="1577574"/>
                  </a:lnTo>
                  <a:close/>
                  <a:moveTo>
                    <a:pt x="22475" y="1347960"/>
                  </a:moveTo>
                  <a:cubicBezTo>
                    <a:pt x="25413" y="1348732"/>
                    <a:pt x="29031" y="1351555"/>
                    <a:pt x="33617" y="1355824"/>
                  </a:cubicBezTo>
                  <a:cubicBezTo>
                    <a:pt x="36486" y="1358495"/>
                    <a:pt x="76242" y="1392279"/>
                    <a:pt x="137982" y="1444559"/>
                  </a:cubicBezTo>
                  <a:lnTo>
                    <a:pt x="155479" y="1459361"/>
                  </a:lnTo>
                  <a:lnTo>
                    <a:pt x="155479" y="1610882"/>
                  </a:lnTo>
                  <a:lnTo>
                    <a:pt x="971" y="1479464"/>
                  </a:lnTo>
                  <a:lnTo>
                    <a:pt x="6634" y="1412789"/>
                  </a:lnTo>
                  <a:cubicBezTo>
                    <a:pt x="10967" y="1361791"/>
                    <a:pt x="13660" y="1345643"/>
                    <a:pt x="22475" y="1347960"/>
                  </a:cubicBezTo>
                  <a:close/>
                  <a:moveTo>
                    <a:pt x="11186337" y="1192378"/>
                  </a:moveTo>
                  <a:lnTo>
                    <a:pt x="11340696" y="1324028"/>
                  </a:lnTo>
                  <a:lnTo>
                    <a:pt x="11340696" y="1392221"/>
                  </a:lnTo>
                  <a:cubicBezTo>
                    <a:pt x="11340696" y="1441769"/>
                    <a:pt x="11336355" y="1458642"/>
                    <a:pt x="11324821" y="1453928"/>
                  </a:cubicBezTo>
                  <a:cubicBezTo>
                    <a:pt x="11318273" y="1451252"/>
                    <a:pt x="11272434" y="1414841"/>
                    <a:pt x="11213088" y="1365545"/>
                  </a:cubicBezTo>
                  <a:lnTo>
                    <a:pt x="11186337" y="1343078"/>
                  </a:lnTo>
                  <a:close/>
                  <a:moveTo>
                    <a:pt x="15475" y="1111337"/>
                  </a:moveTo>
                  <a:cubicBezTo>
                    <a:pt x="16785" y="1108788"/>
                    <a:pt x="59707" y="1142424"/>
                    <a:pt x="119394" y="1192253"/>
                  </a:cubicBezTo>
                  <a:lnTo>
                    <a:pt x="155479" y="1222804"/>
                  </a:lnTo>
                  <a:lnTo>
                    <a:pt x="155479" y="1375568"/>
                  </a:lnTo>
                  <a:lnTo>
                    <a:pt x="12300" y="1254241"/>
                  </a:lnTo>
                  <a:lnTo>
                    <a:pt x="12300" y="1185878"/>
                  </a:lnTo>
                  <a:cubicBezTo>
                    <a:pt x="12300" y="1148278"/>
                    <a:pt x="13729" y="1114734"/>
                    <a:pt x="15475" y="1111337"/>
                  </a:cubicBezTo>
                  <a:close/>
                  <a:moveTo>
                    <a:pt x="11186337" y="954103"/>
                  </a:moveTo>
                  <a:lnTo>
                    <a:pt x="11326524" y="1073065"/>
                  </a:lnTo>
                  <a:lnTo>
                    <a:pt x="11333610" y="1152440"/>
                  </a:lnTo>
                  <a:cubicBezTo>
                    <a:pt x="11337507" y="1196096"/>
                    <a:pt x="11337819" y="1231815"/>
                    <a:pt x="11334303" y="1231815"/>
                  </a:cubicBezTo>
                  <a:cubicBezTo>
                    <a:pt x="11331666" y="1231815"/>
                    <a:pt x="11275747" y="1186006"/>
                    <a:pt x="11198780" y="1121109"/>
                  </a:cubicBezTo>
                  <a:lnTo>
                    <a:pt x="11186337" y="1110548"/>
                  </a:lnTo>
                  <a:close/>
                  <a:moveTo>
                    <a:pt x="17759" y="876215"/>
                  </a:moveTo>
                  <a:cubicBezTo>
                    <a:pt x="20011" y="876215"/>
                    <a:pt x="68156" y="915595"/>
                    <a:pt x="134438" y="971383"/>
                  </a:cubicBezTo>
                  <a:lnTo>
                    <a:pt x="155479" y="989210"/>
                  </a:lnTo>
                  <a:lnTo>
                    <a:pt x="155479" y="1140691"/>
                  </a:lnTo>
                  <a:lnTo>
                    <a:pt x="153" y="1009564"/>
                  </a:lnTo>
                  <a:lnTo>
                    <a:pt x="6227" y="942890"/>
                  </a:lnTo>
                  <a:cubicBezTo>
                    <a:pt x="9567" y="906219"/>
                    <a:pt x="14757" y="876215"/>
                    <a:pt x="17759" y="876215"/>
                  </a:cubicBezTo>
                  <a:close/>
                  <a:moveTo>
                    <a:pt x="11186337" y="723556"/>
                  </a:moveTo>
                  <a:lnTo>
                    <a:pt x="11341756" y="856666"/>
                  </a:lnTo>
                  <a:lnTo>
                    <a:pt x="11321646" y="990183"/>
                  </a:lnTo>
                  <a:lnTo>
                    <a:pt x="11186337" y="874922"/>
                  </a:lnTo>
                  <a:close/>
                  <a:moveTo>
                    <a:pt x="17815" y="643381"/>
                  </a:moveTo>
                  <a:cubicBezTo>
                    <a:pt x="19767" y="642632"/>
                    <a:pt x="51465" y="667830"/>
                    <a:pt x="134252" y="736949"/>
                  </a:cubicBezTo>
                  <a:lnTo>
                    <a:pt x="155479" y="754722"/>
                  </a:lnTo>
                  <a:lnTo>
                    <a:pt x="155479" y="907152"/>
                  </a:lnTo>
                  <a:lnTo>
                    <a:pt x="12300" y="785487"/>
                  </a:lnTo>
                  <a:lnTo>
                    <a:pt x="12300" y="715492"/>
                  </a:lnTo>
                  <a:cubicBezTo>
                    <a:pt x="12300" y="676995"/>
                    <a:pt x="14782" y="644545"/>
                    <a:pt x="17815" y="643381"/>
                  </a:cubicBezTo>
                  <a:close/>
                  <a:moveTo>
                    <a:pt x="11186337" y="486613"/>
                  </a:moveTo>
                  <a:lnTo>
                    <a:pt x="11240751" y="532446"/>
                  </a:lnTo>
                  <a:cubicBezTo>
                    <a:pt x="11260041" y="548598"/>
                    <a:pt x="11273823" y="560011"/>
                    <a:pt x="11280371" y="565227"/>
                  </a:cubicBezTo>
                  <a:cubicBezTo>
                    <a:pt x="11324356" y="600265"/>
                    <a:pt x="11328480" y="609231"/>
                    <a:pt x="11334346" y="682539"/>
                  </a:cubicBezTo>
                  <a:cubicBezTo>
                    <a:pt x="11337838" y="726195"/>
                    <a:pt x="11337640" y="761916"/>
                    <a:pt x="11333903" y="761916"/>
                  </a:cubicBezTo>
                  <a:cubicBezTo>
                    <a:pt x="11332036" y="761916"/>
                    <a:pt x="11294939" y="731555"/>
                    <a:pt x="11236677" y="682639"/>
                  </a:cubicBezTo>
                  <a:lnTo>
                    <a:pt x="11186337" y="640084"/>
                  </a:lnTo>
                  <a:close/>
                  <a:moveTo>
                    <a:pt x="20261" y="412595"/>
                  </a:moveTo>
                  <a:cubicBezTo>
                    <a:pt x="22489" y="411591"/>
                    <a:pt x="25017" y="412223"/>
                    <a:pt x="27924" y="414284"/>
                  </a:cubicBezTo>
                  <a:cubicBezTo>
                    <a:pt x="36411" y="420303"/>
                    <a:pt x="79629" y="455952"/>
                    <a:pt x="147653" y="512845"/>
                  </a:cubicBezTo>
                  <a:lnTo>
                    <a:pt x="155479" y="519404"/>
                  </a:lnTo>
                  <a:lnTo>
                    <a:pt x="155479" y="671074"/>
                  </a:lnTo>
                  <a:lnTo>
                    <a:pt x="1" y="539664"/>
                  </a:lnTo>
                  <a:lnTo>
                    <a:pt x="6151" y="471434"/>
                  </a:lnTo>
                  <a:cubicBezTo>
                    <a:pt x="9583" y="433354"/>
                    <a:pt x="13574" y="415609"/>
                    <a:pt x="20261" y="412595"/>
                  </a:cubicBezTo>
                  <a:close/>
                  <a:moveTo>
                    <a:pt x="11186337" y="252855"/>
                  </a:moveTo>
                  <a:lnTo>
                    <a:pt x="11340696" y="384241"/>
                  </a:lnTo>
                  <a:lnTo>
                    <a:pt x="11340696" y="535278"/>
                  </a:lnTo>
                  <a:lnTo>
                    <a:pt x="11261593" y="467621"/>
                  </a:lnTo>
                  <a:cubicBezTo>
                    <a:pt x="11239840" y="449016"/>
                    <a:pt x="11215747" y="428352"/>
                    <a:pt x="11194454" y="410049"/>
                  </a:cubicBezTo>
                  <a:lnTo>
                    <a:pt x="11186337" y="403062"/>
                  </a:lnTo>
                  <a:close/>
                  <a:moveTo>
                    <a:pt x="19515" y="177714"/>
                  </a:moveTo>
                  <a:cubicBezTo>
                    <a:pt x="22206" y="177714"/>
                    <a:pt x="57005" y="205171"/>
                    <a:pt x="116078" y="253589"/>
                  </a:cubicBezTo>
                  <a:lnTo>
                    <a:pt x="155479" y="286092"/>
                  </a:lnTo>
                  <a:lnTo>
                    <a:pt x="155479" y="434665"/>
                  </a:lnTo>
                  <a:lnTo>
                    <a:pt x="152000" y="431510"/>
                  </a:lnTo>
                  <a:cubicBezTo>
                    <a:pt x="148508" y="427818"/>
                    <a:pt x="115646" y="399942"/>
                    <a:pt x="78975" y="369563"/>
                  </a:cubicBezTo>
                  <a:cubicBezTo>
                    <a:pt x="13652" y="315449"/>
                    <a:pt x="12300" y="312943"/>
                    <a:pt x="12300" y="246021"/>
                  </a:cubicBezTo>
                  <a:cubicBezTo>
                    <a:pt x="12300" y="208452"/>
                    <a:pt x="15547" y="177714"/>
                    <a:pt x="19515" y="177714"/>
                  </a:cubicBezTo>
                  <a:close/>
                  <a:moveTo>
                    <a:pt x="1414118" y="12618"/>
                  </a:moveTo>
                  <a:lnTo>
                    <a:pt x="1497248" y="12618"/>
                  </a:lnTo>
                  <a:lnTo>
                    <a:pt x="1610244" y="108274"/>
                  </a:lnTo>
                  <a:lnTo>
                    <a:pt x="1430547" y="108274"/>
                  </a:lnTo>
                  <a:lnTo>
                    <a:pt x="1390798" y="73976"/>
                  </a:lnTo>
                  <a:cubicBezTo>
                    <a:pt x="1352050" y="40161"/>
                    <a:pt x="1328290" y="18534"/>
                    <a:pt x="1328873" y="17258"/>
                  </a:cubicBezTo>
                  <a:cubicBezTo>
                    <a:pt x="1330036" y="14706"/>
                    <a:pt x="1368398" y="12618"/>
                    <a:pt x="1414118" y="12618"/>
                  </a:cubicBezTo>
                  <a:close/>
                  <a:moveTo>
                    <a:pt x="1136245" y="12618"/>
                  </a:moveTo>
                  <a:lnTo>
                    <a:pt x="1218783" y="12618"/>
                  </a:lnTo>
                  <a:lnTo>
                    <a:pt x="1332534" y="108274"/>
                  </a:lnTo>
                  <a:lnTo>
                    <a:pt x="1155013" y="108274"/>
                  </a:lnTo>
                  <a:lnTo>
                    <a:pt x="1116284" y="74633"/>
                  </a:lnTo>
                  <a:cubicBezTo>
                    <a:pt x="1076812" y="40183"/>
                    <a:pt x="1053706" y="19457"/>
                    <a:pt x="1053706" y="18288"/>
                  </a:cubicBezTo>
                  <a:cubicBezTo>
                    <a:pt x="1053706" y="15169"/>
                    <a:pt x="1090849" y="12618"/>
                    <a:pt x="1136245" y="12618"/>
                  </a:cubicBezTo>
                  <a:close/>
                  <a:moveTo>
                    <a:pt x="58103" y="12618"/>
                  </a:moveTo>
                  <a:cubicBezTo>
                    <a:pt x="92048" y="12618"/>
                    <a:pt x="108031" y="14947"/>
                    <a:pt x="186552" y="77250"/>
                  </a:cubicBezTo>
                  <a:lnTo>
                    <a:pt x="224617" y="108274"/>
                  </a:lnTo>
                  <a:lnTo>
                    <a:pt x="155479" y="108274"/>
                  </a:lnTo>
                  <a:lnTo>
                    <a:pt x="155479" y="198541"/>
                  </a:lnTo>
                  <a:lnTo>
                    <a:pt x="133417" y="179243"/>
                  </a:lnTo>
                  <a:cubicBezTo>
                    <a:pt x="26990" y="84853"/>
                    <a:pt x="3618" y="56387"/>
                    <a:pt x="6634" y="41193"/>
                  </a:cubicBezTo>
                  <a:cubicBezTo>
                    <a:pt x="11259" y="17891"/>
                    <a:pt x="20758" y="12618"/>
                    <a:pt x="58103" y="12618"/>
                  </a:cubicBezTo>
                  <a:close/>
                  <a:moveTo>
                    <a:pt x="5009671" y="12617"/>
                  </a:moveTo>
                  <a:lnTo>
                    <a:pt x="5092145" y="12617"/>
                  </a:lnTo>
                  <a:lnTo>
                    <a:pt x="5205344" y="108274"/>
                  </a:lnTo>
                  <a:lnTo>
                    <a:pt x="5028635" y="108274"/>
                  </a:lnTo>
                  <a:lnTo>
                    <a:pt x="5010063" y="92298"/>
                  </a:lnTo>
                  <a:cubicBezTo>
                    <a:pt x="4958933" y="47987"/>
                    <a:pt x="4927196" y="19718"/>
                    <a:pt x="4927196" y="18186"/>
                  </a:cubicBezTo>
                  <a:cubicBezTo>
                    <a:pt x="4927196" y="15122"/>
                    <a:pt x="4964312" y="12617"/>
                    <a:pt x="5009671" y="12617"/>
                  </a:cubicBezTo>
                  <a:close/>
                  <a:moveTo>
                    <a:pt x="3905174" y="12617"/>
                  </a:moveTo>
                  <a:lnTo>
                    <a:pt x="3988052" y="12617"/>
                  </a:lnTo>
                  <a:lnTo>
                    <a:pt x="4100941" y="108274"/>
                  </a:lnTo>
                  <a:lnTo>
                    <a:pt x="3923644" y="108274"/>
                  </a:lnTo>
                  <a:lnTo>
                    <a:pt x="3904791" y="91948"/>
                  </a:lnTo>
                  <a:cubicBezTo>
                    <a:pt x="3853405" y="47214"/>
                    <a:pt x="3822297" y="19562"/>
                    <a:pt x="3822297" y="18282"/>
                  </a:cubicBezTo>
                  <a:cubicBezTo>
                    <a:pt x="3822297" y="15166"/>
                    <a:pt x="3859591" y="12617"/>
                    <a:pt x="3905174" y="12617"/>
                  </a:cubicBezTo>
                  <a:close/>
                  <a:moveTo>
                    <a:pt x="3625351" y="12617"/>
                  </a:moveTo>
                  <a:lnTo>
                    <a:pt x="3707796" y="12617"/>
                  </a:lnTo>
                  <a:lnTo>
                    <a:pt x="3821627" y="108274"/>
                  </a:lnTo>
                  <a:lnTo>
                    <a:pt x="3644172" y="108274"/>
                  </a:lnTo>
                  <a:lnTo>
                    <a:pt x="3637103" y="102190"/>
                  </a:lnTo>
                  <a:cubicBezTo>
                    <a:pt x="3578982" y="51841"/>
                    <a:pt x="3542905" y="19813"/>
                    <a:pt x="3542905" y="18261"/>
                  </a:cubicBezTo>
                  <a:cubicBezTo>
                    <a:pt x="3542905" y="15157"/>
                    <a:pt x="3580006" y="12617"/>
                    <a:pt x="3625351" y="12617"/>
                  </a:cubicBezTo>
                  <a:close/>
                  <a:moveTo>
                    <a:pt x="2520015" y="12617"/>
                  </a:moveTo>
                  <a:lnTo>
                    <a:pt x="2602024" y="12617"/>
                  </a:lnTo>
                  <a:lnTo>
                    <a:pt x="2715119" y="108274"/>
                  </a:lnTo>
                  <a:lnTo>
                    <a:pt x="2539305" y="108274"/>
                  </a:lnTo>
                  <a:lnTo>
                    <a:pt x="2524742" y="95722"/>
                  </a:lnTo>
                  <a:cubicBezTo>
                    <a:pt x="2471224" y="49266"/>
                    <a:pt x="2438005" y="19671"/>
                    <a:pt x="2438005" y="18150"/>
                  </a:cubicBezTo>
                  <a:cubicBezTo>
                    <a:pt x="2438005" y="15107"/>
                    <a:pt x="2474910" y="12617"/>
                    <a:pt x="2520015" y="12617"/>
                  </a:cubicBezTo>
                  <a:close/>
                  <a:moveTo>
                    <a:pt x="2242791" y="12617"/>
                  </a:moveTo>
                  <a:cubicBezTo>
                    <a:pt x="2316398" y="12617"/>
                    <a:pt x="2332041" y="17006"/>
                    <a:pt x="2367262" y="47542"/>
                  </a:cubicBezTo>
                  <a:cubicBezTo>
                    <a:pt x="2378341" y="57147"/>
                    <a:pt x="2396199" y="72444"/>
                    <a:pt x="2416044" y="89353"/>
                  </a:cubicBezTo>
                  <a:lnTo>
                    <a:pt x="2438356" y="108274"/>
                  </a:lnTo>
                  <a:lnTo>
                    <a:pt x="2260108" y="108274"/>
                  </a:lnTo>
                  <a:lnTo>
                    <a:pt x="2213245" y="67927"/>
                  </a:lnTo>
                  <a:cubicBezTo>
                    <a:pt x="2179532" y="38579"/>
                    <a:pt x="2158606" y="19608"/>
                    <a:pt x="2158606" y="18100"/>
                  </a:cubicBezTo>
                  <a:cubicBezTo>
                    <a:pt x="2158606" y="15085"/>
                    <a:pt x="2196490" y="12617"/>
                    <a:pt x="2242791" y="12617"/>
                  </a:cubicBezTo>
                  <a:close/>
                  <a:moveTo>
                    <a:pt x="7777842" y="12616"/>
                  </a:moveTo>
                  <a:lnTo>
                    <a:pt x="7861387" y="12616"/>
                  </a:lnTo>
                  <a:lnTo>
                    <a:pt x="7974055" y="108274"/>
                  </a:lnTo>
                  <a:lnTo>
                    <a:pt x="7795874" y="108274"/>
                  </a:lnTo>
                  <a:lnTo>
                    <a:pt x="7767435" y="83673"/>
                  </a:lnTo>
                  <a:cubicBezTo>
                    <a:pt x="7727607" y="49054"/>
                    <a:pt x="7703536" y="27565"/>
                    <a:pt x="7701956" y="25009"/>
                  </a:cubicBezTo>
                  <a:cubicBezTo>
                    <a:pt x="7697273" y="17431"/>
                    <a:pt x="7726758" y="12616"/>
                    <a:pt x="7777842" y="12616"/>
                  </a:cubicBezTo>
                  <a:close/>
                  <a:moveTo>
                    <a:pt x="7498093" y="12616"/>
                  </a:moveTo>
                  <a:lnTo>
                    <a:pt x="7581291" y="12616"/>
                  </a:lnTo>
                  <a:lnTo>
                    <a:pt x="7695783" y="108274"/>
                  </a:lnTo>
                  <a:lnTo>
                    <a:pt x="7517019" y="108274"/>
                  </a:lnTo>
                  <a:lnTo>
                    <a:pt x="7492861" y="87569"/>
                  </a:lnTo>
                  <a:cubicBezTo>
                    <a:pt x="7450932" y="51314"/>
                    <a:pt x="7423932" y="27235"/>
                    <a:pt x="7421983" y="24082"/>
                  </a:cubicBezTo>
                  <a:cubicBezTo>
                    <a:pt x="7418043" y="17707"/>
                    <a:pt x="7451835" y="12616"/>
                    <a:pt x="7498093" y="12616"/>
                  </a:cubicBezTo>
                  <a:close/>
                  <a:moveTo>
                    <a:pt x="6670998" y="12616"/>
                  </a:moveTo>
                  <a:cubicBezTo>
                    <a:pt x="6740021" y="12616"/>
                    <a:pt x="6742531" y="3209"/>
                    <a:pt x="6854489" y="96644"/>
                  </a:cubicBezTo>
                  <a:lnTo>
                    <a:pt x="6868226" y="108274"/>
                  </a:lnTo>
                  <a:lnTo>
                    <a:pt x="6687702" y="108274"/>
                  </a:lnTo>
                  <a:lnTo>
                    <a:pt x="6645488" y="73196"/>
                  </a:lnTo>
                  <a:cubicBezTo>
                    <a:pt x="6609155" y="43369"/>
                    <a:pt x="6582009" y="17537"/>
                    <a:pt x="6585163" y="15791"/>
                  </a:cubicBezTo>
                  <a:cubicBezTo>
                    <a:pt x="6588316" y="14045"/>
                    <a:pt x="6626942" y="12616"/>
                    <a:pt x="6670998" y="12616"/>
                  </a:cubicBezTo>
                  <a:close/>
                  <a:moveTo>
                    <a:pt x="6391431" y="12616"/>
                  </a:moveTo>
                  <a:lnTo>
                    <a:pt x="6477139" y="12616"/>
                  </a:lnTo>
                  <a:lnTo>
                    <a:pt x="6590619" y="108274"/>
                  </a:lnTo>
                  <a:lnTo>
                    <a:pt x="6412676" y="108274"/>
                  </a:lnTo>
                  <a:lnTo>
                    <a:pt x="6406912" y="103310"/>
                  </a:lnTo>
                  <a:cubicBezTo>
                    <a:pt x="6363699" y="66033"/>
                    <a:pt x="6335619" y="41587"/>
                    <a:pt x="6330835" y="36951"/>
                  </a:cubicBezTo>
                  <a:cubicBezTo>
                    <a:pt x="6306010" y="12894"/>
                    <a:pt x="6306703" y="12616"/>
                    <a:pt x="6391431" y="12616"/>
                  </a:cubicBezTo>
                  <a:close/>
                  <a:moveTo>
                    <a:pt x="6116282" y="12616"/>
                  </a:moveTo>
                  <a:cubicBezTo>
                    <a:pt x="6189973" y="12616"/>
                    <a:pt x="6205445" y="16970"/>
                    <a:pt x="6240401" y="47541"/>
                  </a:cubicBezTo>
                  <a:cubicBezTo>
                    <a:pt x="6251383" y="57146"/>
                    <a:pt x="6268345" y="71592"/>
                    <a:pt x="6286826" y="87130"/>
                  </a:cubicBezTo>
                  <a:lnTo>
                    <a:pt x="6312280" y="108274"/>
                  </a:lnTo>
                  <a:lnTo>
                    <a:pt x="6132878" y="108274"/>
                  </a:lnTo>
                  <a:lnTo>
                    <a:pt x="6081527" y="63847"/>
                  </a:lnTo>
                  <a:cubicBezTo>
                    <a:pt x="6051027" y="37129"/>
                    <a:pt x="6032096" y="19774"/>
                    <a:pt x="6032096" y="18230"/>
                  </a:cubicBezTo>
                  <a:cubicBezTo>
                    <a:pt x="6032096" y="15142"/>
                    <a:pt x="6069980" y="12616"/>
                    <a:pt x="6116282" y="12616"/>
                  </a:cubicBezTo>
                  <a:close/>
                  <a:moveTo>
                    <a:pt x="5286281" y="12616"/>
                  </a:moveTo>
                  <a:cubicBezTo>
                    <a:pt x="5343011" y="12616"/>
                    <a:pt x="5351955" y="4027"/>
                    <a:pt x="5451961" y="83565"/>
                  </a:cubicBezTo>
                  <a:lnTo>
                    <a:pt x="5482096" y="108274"/>
                  </a:lnTo>
                  <a:lnTo>
                    <a:pt x="5308804" y="108274"/>
                  </a:lnTo>
                  <a:lnTo>
                    <a:pt x="5267668" y="72566"/>
                  </a:lnTo>
                  <a:cubicBezTo>
                    <a:pt x="5228681" y="38607"/>
                    <a:pt x="5206596" y="18959"/>
                    <a:pt x="5206596" y="18062"/>
                  </a:cubicBezTo>
                  <a:cubicBezTo>
                    <a:pt x="5206596" y="15067"/>
                    <a:pt x="5242454" y="12616"/>
                    <a:pt x="5286281" y="12616"/>
                  </a:cubicBezTo>
                  <a:close/>
                  <a:moveTo>
                    <a:pt x="11099270" y="12615"/>
                  </a:moveTo>
                  <a:cubicBezTo>
                    <a:pt x="11173490" y="12615"/>
                    <a:pt x="11181292" y="15678"/>
                    <a:pt x="11252931" y="72939"/>
                  </a:cubicBezTo>
                  <a:lnTo>
                    <a:pt x="11328402" y="133264"/>
                  </a:lnTo>
                  <a:lnTo>
                    <a:pt x="11321646" y="283459"/>
                  </a:lnTo>
                  <a:lnTo>
                    <a:pt x="11186337" y="167353"/>
                  </a:lnTo>
                  <a:lnTo>
                    <a:pt x="11186337" y="108274"/>
                  </a:lnTo>
                  <a:lnTo>
                    <a:pt x="11118003" y="108274"/>
                  </a:lnTo>
                  <a:lnTo>
                    <a:pt x="11110239" y="101545"/>
                  </a:lnTo>
                  <a:cubicBezTo>
                    <a:pt x="11055912" y="53943"/>
                    <a:pt x="11018090" y="19185"/>
                    <a:pt x="11018963" y="17267"/>
                  </a:cubicBezTo>
                  <a:cubicBezTo>
                    <a:pt x="11020127" y="14707"/>
                    <a:pt x="11056265" y="12615"/>
                    <a:pt x="11099270" y="12615"/>
                  </a:cubicBezTo>
                  <a:close/>
                  <a:moveTo>
                    <a:pt x="10544498" y="12615"/>
                  </a:moveTo>
                  <a:cubicBezTo>
                    <a:pt x="10603140" y="12615"/>
                    <a:pt x="10609817" y="2201"/>
                    <a:pt x="10695899" y="70703"/>
                  </a:cubicBezTo>
                  <a:lnTo>
                    <a:pt x="10741488" y="108274"/>
                  </a:lnTo>
                  <a:lnTo>
                    <a:pt x="10560826" y="108274"/>
                  </a:lnTo>
                  <a:lnTo>
                    <a:pt x="10528324" y="80865"/>
                  </a:lnTo>
                  <a:cubicBezTo>
                    <a:pt x="10485299" y="43948"/>
                    <a:pt x="10456346" y="17100"/>
                    <a:pt x="10458696" y="15790"/>
                  </a:cubicBezTo>
                  <a:cubicBezTo>
                    <a:pt x="10461831" y="14044"/>
                    <a:pt x="10500442" y="12615"/>
                    <a:pt x="10544498" y="12615"/>
                  </a:cubicBezTo>
                  <a:close/>
                  <a:moveTo>
                    <a:pt x="10267535" y="12615"/>
                  </a:moveTo>
                  <a:lnTo>
                    <a:pt x="10350074" y="12615"/>
                  </a:lnTo>
                  <a:lnTo>
                    <a:pt x="10463850" y="108274"/>
                  </a:lnTo>
                  <a:lnTo>
                    <a:pt x="10286244" y="108274"/>
                  </a:lnTo>
                  <a:lnTo>
                    <a:pt x="10280832" y="103617"/>
                  </a:lnTo>
                  <a:cubicBezTo>
                    <a:pt x="10221699" y="52401"/>
                    <a:pt x="10184996" y="19833"/>
                    <a:pt x="10184996" y="18276"/>
                  </a:cubicBezTo>
                  <a:cubicBezTo>
                    <a:pt x="10184996" y="15162"/>
                    <a:pt x="10222139" y="12615"/>
                    <a:pt x="10267535" y="12615"/>
                  </a:cubicBezTo>
                  <a:close/>
                  <a:moveTo>
                    <a:pt x="9989191" y="12615"/>
                  </a:moveTo>
                  <a:lnTo>
                    <a:pt x="10072787" y="12615"/>
                  </a:lnTo>
                  <a:lnTo>
                    <a:pt x="10185801" y="108274"/>
                  </a:lnTo>
                  <a:lnTo>
                    <a:pt x="10006320" y="108274"/>
                  </a:lnTo>
                  <a:lnTo>
                    <a:pt x="10004648" y="106861"/>
                  </a:lnTo>
                  <a:cubicBezTo>
                    <a:pt x="9946583" y="57312"/>
                    <a:pt x="9905596" y="20881"/>
                    <a:pt x="9905596" y="18467"/>
                  </a:cubicBezTo>
                  <a:cubicBezTo>
                    <a:pt x="9905596" y="15248"/>
                    <a:pt x="9943214" y="12615"/>
                    <a:pt x="9989191" y="12615"/>
                  </a:cubicBezTo>
                  <a:close/>
                  <a:moveTo>
                    <a:pt x="9160317" y="12615"/>
                  </a:moveTo>
                  <a:cubicBezTo>
                    <a:pt x="9240031" y="12615"/>
                    <a:pt x="9241147" y="13118"/>
                    <a:pt x="9336398" y="91990"/>
                  </a:cubicBezTo>
                  <a:lnTo>
                    <a:pt x="9355976" y="108274"/>
                  </a:lnTo>
                  <a:lnTo>
                    <a:pt x="9181627" y="108274"/>
                  </a:lnTo>
                  <a:lnTo>
                    <a:pt x="9155280" y="85420"/>
                  </a:lnTo>
                  <a:cubicBezTo>
                    <a:pt x="9106957" y="43330"/>
                    <a:pt x="9080096" y="19325"/>
                    <a:pt x="9080096" y="18017"/>
                  </a:cubicBezTo>
                  <a:cubicBezTo>
                    <a:pt x="9080096" y="15046"/>
                    <a:pt x="9116196" y="12615"/>
                    <a:pt x="9160317" y="12615"/>
                  </a:cubicBezTo>
                  <a:close/>
                  <a:moveTo>
                    <a:pt x="8883235" y="12615"/>
                  </a:moveTo>
                  <a:lnTo>
                    <a:pt x="8965774" y="12615"/>
                  </a:lnTo>
                  <a:lnTo>
                    <a:pt x="9079442" y="108274"/>
                  </a:lnTo>
                  <a:lnTo>
                    <a:pt x="8901859" y="108274"/>
                  </a:lnTo>
                  <a:lnTo>
                    <a:pt x="8887773" y="96141"/>
                  </a:lnTo>
                  <a:cubicBezTo>
                    <a:pt x="8834045" y="49528"/>
                    <a:pt x="8800696" y="19819"/>
                    <a:pt x="8800696" y="18265"/>
                  </a:cubicBezTo>
                  <a:cubicBezTo>
                    <a:pt x="8800696" y="15157"/>
                    <a:pt x="8837839" y="12615"/>
                    <a:pt x="8883235" y="12615"/>
                  </a:cubicBezTo>
                  <a:close/>
                  <a:moveTo>
                    <a:pt x="8052204" y="12615"/>
                  </a:moveTo>
                  <a:cubicBezTo>
                    <a:pt x="8124377" y="12615"/>
                    <a:pt x="8141999" y="16997"/>
                    <a:pt x="8226589" y="87665"/>
                  </a:cubicBezTo>
                  <a:lnTo>
                    <a:pt x="8250888" y="108274"/>
                  </a:lnTo>
                  <a:lnTo>
                    <a:pt x="8071772" y="108274"/>
                  </a:lnTo>
                  <a:lnTo>
                    <a:pt x="8031023" y="73067"/>
                  </a:lnTo>
                  <a:cubicBezTo>
                    <a:pt x="7993426" y="40177"/>
                    <a:pt x="7970381" y="19068"/>
                    <a:pt x="7970963" y="17676"/>
                  </a:cubicBezTo>
                  <a:cubicBezTo>
                    <a:pt x="7972127" y="14893"/>
                    <a:pt x="8008685" y="12615"/>
                    <a:pt x="8052204" y="12615"/>
                  </a:cubicBezTo>
                  <a:close/>
                  <a:moveTo>
                    <a:pt x="11320588" y="12614"/>
                  </a:moveTo>
                  <a:cubicBezTo>
                    <a:pt x="11331647" y="12614"/>
                    <a:pt x="11340696" y="21663"/>
                    <a:pt x="11340696" y="32722"/>
                  </a:cubicBezTo>
                  <a:cubicBezTo>
                    <a:pt x="11340696" y="55150"/>
                    <a:pt x="11313356" y="51244"/>
                    <a:pt x="11305507" y="27695"/>
                  </a:cubicBezTo>
                  <a:cubicBezTo>
                    <a:pt x="11302742" y="19401"/>
                    <a:pt x="11309528" y="12614"/>
                    <a:pt x="11320588" y="12614"/>
                  </a:cubicBezTo>
                  <a:close/>
                  <a:moveTo>
                    <a:pt x="2824262" y="10300"/>
                  </a:moveTo>
                  <a:cubicBezTo>
                    <a:pt x="2848925" y="7788"/>
                    <a:pt x="2867496" y="11625"/>
                    <a:pt x="2960044" y="84255"/>
                  </a:cubicBezTo>
                  <a:lnTo>
                    <a:pt x="2990084" y="108274"/>
                  </a:lnTo>
                  <a:lnTo>
                    <a:pt x="2815911" y="108274"/>
                  </a:lnTo>
                  <a:lnTo>
                    <a:pt x="2796764" y="92057"/>
                  </a:lnTo>
                  <a:cubicBezTo>
                    <a:pt x="2772607" y="71641"/>
                    <a:pt x="2756966" y="58528"/>
                    <a:pt x="2752184" y="54712"/>
                  </a:cubicBezTo>
                  <a:cubicBezTo>
                    <a:pt x="2733056" y="39447"/>
                    <a:pt x="2717404" y="23730"/>
                    <a:pt x="2717404" y="19787"/>
                  </a:cubicBezTo>
                  <a:cubicBezTo>
                    <a:pt x="2717404" y="15843"/>
                    <a:pt x="2752490" y="12617"/>
                    <a:pt x="2795366" y="12617"/>
                  </a:cubicBezTo>
                  <a:cubicBezTo>
                    <a:pt x="2807506" y="12617"/>
                    <a:pt x="2816208" y="11120"/>
                    <a:pt x="2824262" y="10300"/>
                  </a:cubicBezTo>
                  <a:close/>
                  <a:moveTo>
                    <a:pt x="4178479" y="6377"/>
                  </a:moveTo>
                  <a:cubicBezTo>
                    <a:pt x="4218041" y="6180"/>
                    <a:pt x="4258985" y="9397"/>
                    <a:pt x="4267798" y="16196"/>
                  </a:cubicBezTo>
                  <a:cubicBezTo>
                    <a:pt x="4279720" y="25396"/>
                    <a:pt x="4302393" y="44114"/>
                    <a:pt x="4354117" y="87814"/>
                  </a:cubicBezTo>
                  <a:lnTo>
                    <a:pt x="4378282" y="108274"/>
                  </a:lnTo>
                  <a:lnTo>
                    <a:pt x="4197382" y="108274"/>
                  </a:lnTo>
                  <a:lnTo>
                    <a:pt x="4160060" y="75828"/>
                  </a:lnTo>
                  <a:cubicBezTo>
                    <a:pt x="4115729" y="36923"/>
                    <a:pt x="4096609" y="18836"/>
                    <a:pt x="4097464" y="17047"/>
                  </a:cubicBezTo>
                  <a:cubicBezTo>
                    <a:pt x="4100741" y="10187"/>
                    <a:pt x="4138919" y="6575"/>
                    <a:pt x="4178479" y="6377"/>
                  </a:cubicBezTo>
                  <a:close/>
                  <a:moveTo>
                    <a:pt x="5876788" y="4704"/>
                  </a:moveTo>
                  <a:cubicBezTo>
                    <a:pt x="5909190" y="4628"/>
                    <a:pt x="5923323" y="10965"/>
                    <a:pt x="5944399" y="28948"/>
                  </a:cubicBezTo>
                  <a:cubicBezTo>
                    <a:pt x="5948930" y="32814"/>
                    <a:pt x="5960901" y="42980"/>
                    <a:pt x="5978645" y="58033"/>
                  </a:cubicBezTo>
                  <a:lnTo>
                    <a:pt x="6037897" y="108274"/>
                  </a:lnTo>
                  <a:lnTo>
                    <a:pt x="5862315" y="108274"/>
                  </a:lnTo>
                  <a:lnTo>
                    <a:pt x="5839669" y="88575"/>
                  </a:lnTo>
                  <a:cubicBezTo>
                    <a:pt x="5787520" y="43032"/>
                    <a:pt x="5760650" y="18757"/>
                    <a:pt x="5761163" y="17558"/>
                  </a:cubicBezTo>
                  <a:cubicBezTo>
                    <a:pt x="5762327" y="14840"/>
                    <a:pt x="5796617" y="9964"/>
                    <a:pt x="5837363" y="6723"/>
                  </a:cubicBezTo>
                  <a:cubicBezTo>
                    <a:pt x="5853157" y="5467"/>
                    <a:pt x="5865987" y="4729"/>
                    <a:pt x="5876788" y="4704"/>
                  </a:cubicBezTo>
                  <a:close/>
                  <a:moveTo>
                    <a:pt x="4806547" y="1194"/>
                  </a:moveTo>
                  <a:lnTo>
                    <a:pt x="4931931" y="108274"/>
                  </a:lnTo>
                  <a:lnTo>
                    <a:pt x="4749785" y="108274"/>
                  </a:lnTo>
                  <a:lnTo>
                    <a:pt x="4716790" y="80154"/>
                  </a:lnTo>
                  <a:cubicBezTo>
                    <a:pt x="4675245" y="44248"/>
                    <a:pt x="4647797" y="19388"/>
                    <a:pt x="4647797" y="17112"/>
                  </a:cubicBezTo>
                  <a:cubicBezTo>
                    <a:pt x="4647797" y="14640"/>
                    <a:pt x="4683515" y="10047"/>
                    <a:pt x="4727172" y="6906"/>
                  </a:cubicBezTo>
                  <a:close/>
                  <a:moveTo>
                    <a:pt x="755256" y="1001"/>
                  </a:moveTo>
                  <a:lnTo>
                    <a:pt x="941496" y="12618"/>
                  </a:lnTo>
                  <a:lnTo>
                    <a:pt x="1055390" y="108274"/>
                  </a:lnTo>
                  <a:lnTo>
                    <a:pt x="877426" y="108274"/>
                  </a:lnTo>
                  <a:lnTo>
                    <a:pt x="846112" y="81310"/>
                  </a:lnTo>
                  <a:cubicBezTo>
                    <a:pt x="831870" y="68974"/>
                    <a:pt x="820264" y="58835"/>
                    <a:pt x="812406" y="51844"/>
                  </a:cubicBezTo>
                  <a:close/>
                  <a:moveTo>
                    <a:pt x="5632047" y="589"/>
                  </a:moveTo>
                  <a:lnTo>
                    <a:pt x="5759675" y="108274"/>
                  </a:lnTo>
                  <a:lnTo>
                    <a:pt x="5582639" y="108274"/>
                  </a:lnTo>
                  <a:lnTo>
                    <a:pt x="5547303" y="78222"/>
                  </a:lnTo>
                  <a:cubicBezTo>
                    <a:pt x="5494900" y="33394"/>
                    <a:pt x="5480625" y="19652"/>
                    <a:pt x="5481764" y="17191"/>
                  </a:cubicBezTo>
                  <a:cubicBezTo>
                    <a:pt x="5482927" y="14675"/>
                    <a:pt x="5517217" y="9910"/>
                    <a:pt x="5557965" y="6602"/>
                  </a:cubicBezTo>
                  <a:close/>
                  <a:moveTo>
                    <a:pt x="9505546" y="515"/>
                  </a:moveTo>
                  <a:lnTo>
                    <a:pt x="9613496" y="91195"/>
                  </a:lnTo>
                  <a:lnTo>
                    <a:pt x="9633797" y="108274"/>
                  </a:lnTo>
                  <a:lnTo>
                    <a:pt x="9455009" y="108274"/>
                  </a:lnTo>
                  <a:lnTo>
                    <a:pt x="9437361" y="92989"/>
                  </a:lnTo>
                  <a:cubicBezTo>
                    <a:pt x="9380349" y="43207"/>
                    <a:pt x="9354316" y="19045"/>
                    <a:pt x="9355263" y="17058"/>
                  </a:cubicBezTo>
                  <a:cubicBezTo>
                    <a:pt x="9356427" y="14614"/>
                    <a:pt x="9390717" y="9892"/>
                    <a:pt x="9431463" y="6565"/>
                  </a:cubicBezTo>
                  <a:close/>
                  <a:moveTo>
                    <a:pt x="7295746" y="502"/>
                  </a:moveTo>
                  <a:lnTo>
                    <a:pt x="7422422" y="108274"/>
                  </a:lnTo>
                  <a:lnTo>
                    <a:pt x="7242486" y="108274"/>
                  </a:lnTo>
                  <a:lnTo>
                    <a:pt x="7199332" y="71162"/>
                  </a:lnTo>
                  <a:cubicBezTo>
                    <a:pt x="7183116" y="57187"/>
                    <a:pt x="7168636" y="44675"/>
                    <a:pt x="7156046" y="33758"/>
                  </a:cubicBezTo>
                  <a:lnTo>
                    <a:pt x="7117946" y="719"/>
                  </a:lnTo>
                  <a:close/>
                  <a:moveTo>
                    <a:pt x="10889846" y="490"/>
                  </a:moveTo>
                  <a:lnTo>
                    <a:pt x="11016476" y="108274"/>
                  </a:lnTo>
                  <a:lnTo>
                    <a:pt x="10839716" y="108274"/>
                  </a:lnTo>
                  <a:lnTo>
                    <a:pt x="10792162" y="66976"/>
                  </a:lnTo>
                  <a:cubicBezTo>
                    <a:pt x="10759169" y="37913"/>
                    <a:pt x="10738981" y="19167"/>
                    <a:pt x="10739563" y="17754"/>
                  </a:cubicBezTo>
                  <a:cubicBezTo>
                    <a:pt x="10740727" y="14927"/>
                    <a:pt x="10775017" y="9887"/>
                    <a:pt x="10815763" y="6552"/>
                  </a:cubicBezTo>
                  <a:close/>
                  <a:moveTo>
                    <a:pt x="374256" y="442"/>
                  </a:moveTo>
                  <a:lnTo>
                    <a:pt x="502034" y="108274"/>
                  </a:lnTo>
                  <a:lnTo>
                    <a:pt x="322740" y="108274"/>
                  </a:lnTo>
                  <a:lnTo>
                    <a:pt x="276676" y="68042"/>
                  </a:lnTo>
                  <a:cubicBezTo>
                    <a:pt x="247641" y="42146"/>
                    <a:pt x="229559" y="24763"/>
                    <a:pt x="229439" y="22143"/>
                  </a:cubicBezTo>
                  <a:cubicBezTo>
                    <a:pt x="229200" y="16904"/>
                    <a:pt x="261685" y="9878"/>
                    <a:pt x="301631" y="6530"/>
                  </a:cubicBezTo>
                  <a:close/>
                  <a:moveTo>
                    <a:pt x="3244455" y="277"/>
                  </a:moveTo>
                  <a:lnTo>
                    <a:pt x="3422255" y="503"/>
                  </a:lnTo>
                  <a:lnTo>
                    <a:pt x="3548871" y="108274"/>
                  </a:lnTo>
                  <a:lnTo>
                    <a:pt x="3369471" y="108274"/>
                  </a:lnTo>
                  <a:lnTo>
                    <a:pt x="3339403" y="82430"/>
                  </a:lnTo>
                  <a:cubicBezTo>
                    <a:pt x="3327098" y="71835"/>
                    <a:pt x="3316533" y="62717"/>
                    <a:pt x="3307955" y="55286"/>
                  </a:cubicBezTo>
                  <a:close/>
                  <a:moveTo>
                    <a:pt x="8502246" y="275"/>
                  </a:moveTo>
                  <a:lnTo>
                    <a:pt x="8687086" y="12615"/>
                  </a:lnTo>
                  <a:lnTo>
                    <a:pt x="8801753" y="108274"/>
                  </a:lnTo>
                  <a:lnTo>
                    <a:pt x="8627327" y="108274"/>
                  </a:lnTo>
                  <a:lnTo>
                    <a:pt x="8621058" y="102911"/>
                  </a:lnTo>
                  <a:cubicBezTo>
                    <a:pt x="8592506" y="78467"/>
                    <a:pt x="8573122" y="61831"/>
                    <a:pt x="8565746" y="55425"/>
                  </a:cubicBezTo>
                  <a:close/>
                  <a:moveTo>
                    <a:pt x="2037955" y="262"/>
                  </a:moveTo>
                  <a:lnTo>
                    <a:pt x="2164609" y="108274"/>
                  </a:lnTo>
                  <a:lnTo>
                    <a:pt x="1983994" y="108274"/>
                  </a:lnTo>
                  <a:lnTo>
                    <a:pt x="1967835" y="94499"/>
                  </a:lnTo>
                  <a:cubicBezTo>
                    <a:pt x="1923761" y="56893"/>
                    <a:pt x="1896115" y="33196"/>
                    <a:pt x="1892258" y="29677"/>
                  </a:cubicBezTo>
                  <a:cubicBezTo>
                    <a:pt x="1876376" y="15185"/>
                    <a:pt x="1885936" y="11687"/>
                    <a:pt x="1955760" y="6439"/>
                  </a:cubicBezTo>
                  <a:close/>
                  <a:moveTo>
                    <a:pt x="3142855" y="191"/>
                  </a:moveTo>
                  <a:lnTo>
                    <a:pt x="3270139" y="108274"/>
                  </a:lnTo>
                  <a:lnTo>
                    <a:pt x="3093452" y="108274"/>
                  </a:lnTo>
                  <a:lnTo>
                    <a:pt x="3042137" y="63591"/>
                  </a:lnTo>
                  <a:cubicBezTo>
                    <a:pt x="3007287" y="32921"/>
                    <a:pt x="2992089" y="18720"/>
                    <a:pt x="2992572" y="17585"/>
                  </a:cubicBezTo>
                  <a:cubicBezTo>
                    <a:pt x="2993736" y="14853"/>
                    <a:pt x="3028026" y="9821"/>
                    <a:pt x="3068772" y="6404"/>
                  </a:cubicBezTo>
                  <a:close/>
                  <a:moveTo>
                    <a:pt x="1758560" y="172"/>
                  </a:moveTo>
                  <a:lnTo>
                    <a:pt x="1860157" y="85363"/>
                  </a:lnTo>
                  <a:lnTo>
                    <a:pt x="1887377" y="108274"/>
                  </a:lnTo>
                  <a:lnTo>
                    <a:pt x="1708927" y="108274"/>
                  </a:lnTo>
                  <a:lnTo>
                    <a:pt x="1687351" y="89572"/>
                  </a:lnTo>
                  <a:cubicBezTo>
                    <a:pt x="1638019" y="46412"/>
                    <a:pt x="1607690" y="18942"/>
                    <a:pt x="1608273" y="17578"/>
                  </a:cubicBezTo>
                  <a:cubicBezTo>
                    <a:pt x="1609436" y="14850"/>
                    <a:pt x="1643727" y="9818"/>
                    <a:pt x="1684474" y="6395"/>
                  </a:cubicBezTo>
                  <a:close/>
                  <a:moveTo>
                    <a:pt x="653656" y="42"/>
                  </a:moveTo>
                  <a:lnTo>
                    <a:pt x="774306" y="103478"/>
                  </a:lnTo>
                  <a:lnTo>
                    <a:pt x="779923" y="108274"/>
                  </a:lnTo>
                  <a:lnTo>
                    <a:pt x="605181" y="108274"/>
                  </a:lnTo>
                  <a:lnTo>
                    <a:pt x="591701" y="96559"/>
                  </a:lnTo>
                  <a:cubicBezTo>
                    <a:pt x="536756" y="48563"/>
                    <a:pt x="502944" y="18431"/>
                    <a:pt x="503373" y="17452"/>
                  </a:cubicBezTo>
                  <a:cubicBezTo>
                    <a:pt x="504537" y="14793"/>
                    <a:pt x="538827" y="9788"/>
                    <a:pt x="579573" y="6330"/>
                  </a:cubicBezTo>
                  <a:close/>
                  <a:moveTo>
                    <a:pt x="7016346" y="40"/>
                  </a:moveTo>
                  <a:lnTo>
                    <a:pt x="7131967" y="98403"/>
                  </a:lnTo>
                  <a:lnTo>
                    <a:pt x="7143587" y="108274"/>
                  </a:lnTo>
                  <a:lnTo>
                    <a:pt x="6967434" y="108274"/>
                  </a:lnTo>
                  <a:lnTo>
                    <a:pt x="6937091" y="81864"/>
                  </a:lnTo>
                  <a:cubicBezTo>
                    <a:pt x="6892425" y="42731"/>
                    <a:pt x="6865628" y="18625"/>
                    <a:pt x="6866063" y="17600"/>
                  </a:cubicBezTo>
                  <a:cubicBezTo>
                    <a:pt x="6867227" y="14859"/>
                    <a:pt x="6901517" y="9786"/>
                    <a:pt x="6942263" y="6328"/>
                  </a:cubicBezTo>
                  <a:close/>
                  <a:moveTo>
                    <a:pt x="9784946" y="39"/>
                  </a:moveTo>
                  <a:lnTo>
                    <a:pt x="9899753" y="98402"/>
                  </a:lnTo>
                  <a:lnTo>
                    <a:pt x="9911323" y="108274"/>
                  </a:lnTo>
                  <a:lnTo>
                    <a:pt x="9731879" y="108274"/>
                  </a:lnTo>
                  <a:lnTo>
                    <a:pt x="9717137" y="95706"/>
                  </a:lnTo>
                  <a:cubicBezTo>
                    <a:pt x="9667864" y="53669"/>
                    <a:pt x="9637042" y="27289"/>
                    <a:pt x="9632999" y="23647"/>
                  </a:cubicBezTo>
                  <a:cubicBezTo>
                    <a:pt x="9625868" y="17223"/>
                    <a:pt x="9655044" y="9989"/>
                    <a:pt x="9702849" y="6327"/>
                  </a:cubicBezTo>
                  <a:close/>
                  <a:moveTo>
                    <a:pt x="4527147" y="19"/>
                  </a:moveTo>
                  <a:lnTo>
                    <a:pt x="4654399" y="108274"/>
                  </a:lnTo>
                  <a:lnTo>
                    <a:pt x="4477840" y="108274"/>
                  </a:lnTo>
                  <a:lnTo>
                    <a:pt x="4444565" y="79201"/>
                  </a:lnTo>
                  <a:cubicBezTo>
                    <a:pt x="4401720" y="41470"/>
                    <a:pt x="4376334" y="18383"/>
                    <a:pt x="4376864" y="17228"/>
                  </a:cubicBezTo>
                  <a:cubicBezTo>
                    <a:pt x="4378028" y="14692"/>
                    <a:pt x="4412318" y="9782"/>
                    <a:pt x="4453064" y="6318"/>
                  </a:cubicBezTo>
                  <a:close/>
                  <a:moveTo>
                    <a:pt x="8400646" y="0"/>
                  </a:moveTo>
                  <a:lnTo>
                    <a:pt x="8527888" y="108274"/>
                  </a:lnTo>
                  <a:lnTo>
                    <a:pt x="8351068" y="108274"/>
                  </a:lnTo>
                  <a:lnTo>
                    <a:pt x="8298407" y="62402"/>
                  </a:lnTo>
                  <a:cubicBezTo>
                    <a:pt x="8264114" y="32179"/>
                    <a:pt x="8249844" y="18711"/>
                    <a:pt x="8250363" y="17510"/>
                  </a:cubicBezTo>
                  <a:cubicBezTo>
                    <a:pt x="8251527" y="14818"/>
                    <a:pt x="8285817" y="9777"/>
                    <a:pt x="8326563" y="6307"/>
                  </a:cubicBezTo>
                  <a:close/>
                </a:path>
              </a:pathLst>
            </a:custGeom>
            <a:gradFill>
              <a:gsLst>
                <a:gs pos="99000">
                  <a:schemeClr val="accent1">
                    <a:lumMod val="65000"/>
                  </a:schemeClr>
                </a:gs>
                <a:gs pos="0">
                  <a:schemeClr val="accent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580571" y="406048"/>
              <a:ext cx="11030858" cy="6045906"/>
            </a:xfrm>
            <a:prstGeom prst="rect">
              <a:avLst/>
            </a:prstGeom>
            <a:solidFill>
              <a:schemeClr val="bg2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7715250" algn="l"/>
                </a:tabLst>
              </a:pPr>
              <a:endParaRPr lang="zh-CN" altLang="en-US" dirty="0"/>
            </a:p>
          </p:txBody>
        </p:sp>
      </p:grpSp>
      <p:sp>
        <p:nvSpPr>
          <p:cNvPr id="6" name="椭圆 5"/>
          <p:cNvSpPr/>
          <p:nvPr userDrawn="1"/>
        </p:nvSpPr>
        <p:spPr>
          <a:xfrm>
            <a:off x="560388" y="1943100"/>
            <a:ext cx="4265541" cy="4267199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954" y="4660491"/>
            <a:ext cx="11366091" cy="183545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88" y="1080739"/>
            <a:ext cx="4306994" cy="5229921"/>
          </a:xfrm>
          <a:prstGeom prst="rect">
            <a:avLst/>
          </a:prstGeom>
          <a:effectLst>
            <a:outerShdw blurRad="381000" dist="127000" dir="2700000" algn="tl" rotWithShape="0">
              <a:prstClr val="black">
                <a:alpha val="3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299812" y="228601"/>
            <a:ext cx="11592378" cy="6400800"/>
            <a:chOff x="425092" y="297774"/>
            <a:chExt cx="11341817" cy="6262453"/>
          </a:xfrm>
        </p:grpSpPr>
        <p:sp>
          <p:nvSpPr>
            <p:cNvPr id="9" name="矩形 8"/>
            <p:cNvSpPr/>
            <p:nvPr userDrawn="1"/>
          </p:nvSpPr>
          <p:spPr>
            <a:xfrm>
              <a:off x="444000" y="315000"/>
              <a:ext cx="11304000" cy="622800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 userDrawn="1"/>
          </p:nvSpPr>
          <p:spPr>
            <a:xfrm>
              <a:off x="425092" y="297774"/>
              <a:ext cx="11341817" cy="6262453"/>
            </a:xfrm>
            <a:custGeom>
              <a:avLst/>
              <a:gdLst>
                <a:gd name="connsiteX0" fmla="*/ 10761333 w 11341817"/>
                <a:gd name="connsiteY0" fmla="*/ 6154180 h 6262453"/>
                <a:gd name="connsiteX1" fmla="*/ 10939153 w 11341817"/>
                <a:gd name="connsiteY1" fmla="*/ 6154180 h 6262453"/>
                <a:gd name="connsiteX2" fmla="*/ 11041998 w 11341817"/>
                <a:gd name="connsiteY2" fmla="*/ 6241962 h 6262453"/>
                <a:gd name="connsiteX3" fmla="*/ 10888693 w 11341817"/>
                <a:gd name="connsiteY3" fmla="*/ 6262054 h 6262453"/>
                <a:gd name="connsiteX4" fmla="*/ 10485236 w 11341817"/>
                <a:gd name="connsiteY4" fmla="*/ 6154180 h 6262453"/>
                <a:gd name="connsiteX5" fmla="*/ 10663371 w 11341817"/>
                <a:gd name="connsiteY5" fmla="*/ 6154180 h 6262453"/>
                <a:gd name="connsiteX6" fmla="*/ 10697296 w 11341817"/>
                <a:gd name="connsiteY6" fmla="*/ 6184016 h 6262453"/>
                <a:gd name="connsiteX7" fmla="*/ 10760729 w 11341817"/>
                <a:gd name="connsiteY7" fmla="*/ 6243812 h 6262453"/>
                <a:gd name="connsiteX8" fmla="*/ 10692165 w 11341817"/>
                <a:gd name="connsiteY8" fmla="*/ 6261012 h 6262453"/>
                <a:gd name="connsiteX9" fmla="*/ 10535532 w 11341817"/>
                <a:gd name="connsiteY9" fmla="*/ 6196390 h 6262453"/>
                <a:gd name="connsiteX10" fmla="*/ 10207357 w 11341817"/>
                <a:gd name="connsiteY10" fmla="*/ 6154180 h 6262453"/>
                <a:gd name="connsiteX11" fmla="*/ 10387017 w 11341817"/>
                <a:gd name="connsiteY11" fmla="*/ 6154180 h 6262453"/>
                <a:gd name="connsiteX12" fmla="*/ 10489981 w 11341817"/>
                <a:gd name="connsiteY12" fmla="*/ 6241962 h 6262453"/>
                <a:gd name="connsiteX13" fmla="*/ 10318346 w 11341817"/>
                <a:gd name="connsiteY13" fmla="*/ 6248662 h 6262453"/>
                <a:gd name="connsiteX14" fmla="*/ 9931288 w 11341817"/>
                <a:gd name="connsiteY14" fmla="*/ 6154180 h 6262453"/>
                <a:gd name="connsiteX15" fmla="*/ 10112586 w 11341817"/>
                <a:gd name="connsiteY15" fmla="*/ 6154180 h 6262453"/>
                <a:gd name="connsiteX16" fmla="*/ 10215868 w 11341817"/>
                <a:gd name="connsiteY16" fmla="*/ 6241962 h 6262453"/>
                <a:gd name="connsiteX17" fmla="*/ 10058763 w 11341817"/>
                <a:gd name="connsiteY17" fmla="*/ 6262155 h 6262453"/>
                <a:gd name="connsiteX18" fmla="*/ 9934555 w 11341817"/>
                <a:gd name="connsiteY18" fmla="*/ 6156950 h 6262453"/>
                <a:gd name="connsiteX19" fmla="*/ 9653312 w 11341817"/>
                <a:gd name="connsiteY19" fmla="*/ 6154180 h 6262453"/>
                <a:gd name="connsiteX20" fmla="*/ 9833833 w 11341817"/>
                <a:gd name="connsiteY20" fmla="*/ 6154180 h 6262453"/>
                <a:gd name="connsiteX21" fmla="*/ 9936660 w 11341817"/>
                <a:gd name="connsiteY21" fmla="*/ 6241962 h 6262453"/>
                <a:gd name="connsiteX22" fmla="*/ 9778500 w 11341817"/>
                <a:gd name="connsiteY22" fmla="*/ 6262175 h 6262453"/>
                <a:gd name="connsiteX23" fmla="*/ 9376083 w 11341817"/>
                <a:gd name="connsiteY23" fmla="*/ 6154180 h 6262453"/>
                <a:gd name="connsiteX24" fmla="*/ 9559626 w 11341817"/>
                <a:gd name="connsiteY24" fmla="*/ 6154180 h 6262453"/>
                <a:gd name="connsiteX25" fmla="*/ 9576285 w 11341817"/>
                <a:gd name="connsiteY25" fmla="*/ 6168364 h 6262453"/>
                <a:gd name="connsiteX26" fmla="*/ 9657230 w 11341817"/>
                <a:gd name="connsiteY26" fmla="*/ 6245137 h 6262453"/>
                <a:gd name="connsiteX27" fmla="*/ 9582168 w 11341817"/>
                <a:gd name="connsiteY27" fmla="*/ 6261012 h 6262453"/>
                <a:gd name="connsiteX28" fmla="*/ 9500042 w 11341817"/>
                <a:gd name="connsiteY28" fmla="*/ 6261012 h 6262453"/>
                <a:gd name="connsiteX29" fmla="*/ 9102731 w 11341817"/>
                <a:gd name="connsiteY29" fmla="*/ 6154180 h 6262453"/>
                <a:gd name="connsiteX30" fmla="*/ 9281865 w 11341817"/>
                <a:gd name="connsiteY30" fmla="*/ 6154180 h 6262453"/>
                <a:gd name="connsiteX31" fmla="*/ 9385341 w 11341817"/>
                <a:gd name="connsiteY31" fmla="*/ 6241962 h 6262453"/>
                <a:gd name="connsiteX32" fmla="*/ 9213446 w 11341817"/>
                <a:gd name="connsiteY32" fmla="*/ 6248710 h 6262453"/>
                <a:gd name="connsiteX33" fmla="*/ 9142719 w 11341817"/>
                <a:gd name="connsiteY33" fmla="*/ 6188186 h 6262453"/>
                <a:gd name="connsiteX34" fmla="*/ 8823576 w 11341817"/>
                <a:gd name="connsiteY34" fmla="*/ 6154180 h 6262453"/>
                <a:gd name="connsiteX35" fmla="*/ 9002762 w 11341817"/>
                <a:gd name="connsiteY35" fmla="*/ 6154180 h 6262453"/>
                <a:gd name="connsiteX36" fmla="*/ 9105778 w 11341817"/>
                <a:gd name="connsiteY36" fmla="*/ 6241962 h 6262453"/>
                <a:gd name="connsiteX37" fmla="*/ 8934046 w 11341817"/>
                <a:gd name="connsiteY37" fmla="*/ 6248489 h 6262453"/>
                <a:gd name="connsiteX38" fmla="*/ 8548322 w 11341817"/>
                <a:gd name="connsiteY38" fmla="*/ 6154180 h 6262453"/>
                <a:gd name="connsiteX39" fmla="*/ 8726314 w 11341817"/>
                <a:gd name="connsiteY39" fmla="*/ 6154180 h 6262453"/>
                <a:gd name="connsiteX40" fmla="*/ 8829896 w 11341817"/>
                <a:gd name="connsiteY40" fmla="*/ 6241962 h 6262453"/>
                <a:gd name="connsiteX41" fmla="*/ 8674147 w 11341817"/>
                <a:gd name="connsiteY41" fmla="*/ 6262162 h 6262453"/>
                <a:gd name="connsiteX42" fmla="*/ 8270084 w 11341817"/>
                <a:gd name="connsiteY42" fmla="*/ 6154180 h 6262453"/>
                <a:gd name="connsiteX43" fmla="*/ 8449578 w 11341817"/>
                <a:gd name="connsiteY43" fmla="*/ 6154180 h 6262453"/>
                <a:gd name="connsiteX44" fmla="*/ 8552327 w 11341817"/>
                <a:gd name="connsiteY44" fmla="*/ 6241962 h 6262453"/>
                <a:gd name="connsiteX45" fmla="*/ 8396743 w 11341817"/>
                <a:gd name="connsiteY45" fmla="*/ 6262117 h 6262453"/>
                <a:gd name="connsiteX46" fmla="*/ 7994296 w 11341817"/>
                <a:gd name="connsiteY46" fmla="*/ 6154180 h 6262453"/>
                <a:gd name="connsiteX47" fmla="*/ 8173172 w 11341817"/>
                <a:gd name="connsiteY47" fmla="*/ 6154180 h 6262453"/>
                <a:gd name="connsiteX48" fmla="*/ 8187050 w 11341817"/>
                <a:gd name="connsiteY48" fmla="*/ 6166270 h 6262453"/>
                <a:gd name="connsiteX49" fmla="*/ 8253389 w 11341817"/>
                <a:gd name="connsiteY49" fmla="*/ 6227543 h 6262453"/>
                <a:gd name="connsiteX50" fmla="*/ 8283933 w 11341817"/>
                <a:gd name="connsiteY50" fmla="*/ 6261012 h 6262453"/>
                <a:gd name="connsiteX51" fmla="*/ 8204417 w 11341817"/>
                <a:gd name="connsiteY51" fmla="*/ 6261012 h 6262453"/>
                <a:gd name="connsiteX52" fmla="*/ 8050838 w 11341817"/>
                <a:gd name="connsiteY52" fmla="*/ 6200563 h 6262453"/>
                <a:gd name="connsiteX53" fmla="*/ 7718429 w 11341817"/>
                <a:gd name="connsiteY53" fmla="*/ 6154180 h 6262453"/>
                <a:gd name="connsiteX54" fmla="*/ 7893520 w 11341817"/>
                <a:gd name="connsiteY54" fmla="*/ 6154180 h 6262453"/>
                <a:gd name="connsiteX55" fmla="*/ 7924492 w 11341817"/>
                <a:gd name="connsiteY55" fmla="*/ 6181305 h 6262453"/>
                <a:gd name="connsiteX56" fmla="*/ 7992129 w 11341817"/>
                <a:gd name="connsiteY56" fmla="*/ 6243470 h 6262453"/>
                <a:gd name="connsiteX57" fmla="*/ 7915929 w 11341817"/>
                <a:gd name="connsiteY57" fmla="*/ 6254600 h 6262453"/>
                <a:gd name="connsiteX58" fmla="*/ 7751674 w 11341817"/>
                <a:gd name="connsiteY58" fmla="*/ 6182287 h 6262453"/>
                <a:gd name="connsiteX59" fmla="*/ 7439617 w 11341817"/>
                <a:gd name="connsiteY59" fmla="*/ 6154180 h 6262453"/>
                <a:gd name="connsiteX60" fmla="*/ 7620960 w 11341817"/>
                <a:gd name="connsiteY60" fmla="*/ 6154180 h 6262453"/>
                <a:gd name="connsiteX61" fmla="*/ 7725673 w 11341817"/>
                <a:gd name="connsiteY61" fmla="*/ 6241962 h 6262453"/>
                <a:gd name="connsiteX62" fmla="*/ 7549746 w 11341817"/>
                <a:gd name="connsiteY62" fmla="*/ 6248173 h 6262453"/>
                <a:gd name="connsiteX63" fmla="*/ 7165563 w 11341817"/>
                <a:gd name="connsiteY63" fmla="*/ 6154180 h 6262453"/>
                <a:gd name="connsiteX64" fmla="*/ 7344215 w 11341817"/>
                <a:gd name="connsiteY64" fmla="*/ 6154180 h 6262453"/>
                <a:gd name="connsiteX65" fmla="*/ 7447104 w 11341817"/>
                <a:gd name="connsiteY65" fmla="*/ 6241962 h 6262453"/>
                <a:gd name="connsiteX66" fmla="*/ 7287458 w 11341817"/>
                <a:gd name="connsiteY66" fmla="*/ 6262217 h 6262453"/>
                <a:gd name="connsiteX67" fmla="*/ 7233995 w 11341817"/>
                <a:gd name="connsiteY67" fmla="*/ 6213989 h 6262453"/>
                <a:gd name="connsiteX68" fmla="*/ 7176100 w 11341817"/>
                <a:gd name="connsiteY68" fmla="*/ 6163141 h 6262453"/>
                <a:gd name="connsiteX69" fmla="*/ 6885958 w 11341817"/>
                <a:gd name="connsiteY69" fmla="*/ 6154180 h 6262453"/>
                <a:gd name="connsiteX70" fmla="*/ 7066016 w 11341817"/>
                <a:gd name="connsiteY70" fmla="*/ 6154180 h 6262453"/>
                <a:gd name="connsiteX71" fmla="*/ 7075148 w 11341817"/>
                <a:gd name="connsiteY71" fmla="*/ 6162094 h 6262453"/>
                <a:gd name="connsiteX72" fmla="*/ 7111064 w 11341817"/>
                <a:gd name="connsiteY72" fmla="*/ 6194042 h 6262453"/>
                <a:gd name="connsiteX73" fmla="*/ 7168746 w 11341817"/>
                <a:gd name="connsiteY73" fmla="*/ 6247723 h 6262453"/>
                <a:gd name="connsiteX74" fmla="*/ 7011437 w 11341817"/>
                <a:gd name="connsiteY74" fmla="*/ 6261012 h 6262453"/>
                <a:gd name="connsiteX75" fmla="*/ 6612080 w 11341817"/>
                <a:gd name="connsiteY75" fmla="*/ 6154180 h 6262453"/>
                <a:gd name="connsiteX76" fmla="*/ 6789985 w 11341817"/>
                <a:gd name="connsiteY76" fmla="*/ 6154180 h 6262453"/>
                <a:gd name="connsiteX77" fmla="*/ 6829356 w 11341817"/>
                <a:gd name="connsiteY77" fmla="*/ 6188475 h 6262453"/>
                <a:gd name="connsiteX78" fmla="*/ 6887229 w 11341817"/>
                <a:gd name="connsiteY78" fmla="*/ 6243812 h 6262453"/>
                <a:gd name="connsiteX79" fmla="*/ 6818688 w 11341817"/>
                <a:gd name="connsiteY79" fmla="*/ 6261012 h 6262453"/>
                <a:gd name="connsiteX80" fmla="*/ 6674865 w 11341817"/>
                <a:gd name="connsiteY80" fmla="*/ 6207037 h 6262453"/>
                <a:gd name="connsiteX81" fmla="*/ 6636315 w 11341817"/>
                <a:gd name="connsiteY81" fmla="*/ 6174657 h 6262453"/>
                <a:gd name="connsiteX82" fmla="*/ 6334393 w 11341817"/>
                <a:gd name="connsiteY82" fmla="*/ 6154180 h 6262453"/>
                <a:gd name="connsiteX83" fmla="*/ 6513622 w 11341817"/>
                <a:gd name="connsiteY83" fmla="*/ 6154180 h 6262453"/>
                <a:gd name="connsiteX84" fmla="*/ 6616331 w 11341817"/>
                <a:gd name="connsiteY84" fmla="*/ 6241962 h 6262453"/>
                <a:gd name="connsiteX85" fmla="*/ 6444846 w 11341817"/>
                <a:gd name="connsiteY85" fmla="*/ 6248636 h 6262453"/>
                <a:gd name="connsiteX86" fmla="*/ 6057224 w 11341817"/>
                <a:gd name="connsiteY86" fmla="*/ 6154180 h 6262453"/>
                <a:gd name="connsiteX87" fmla="*/ 6237615 w 11341817"/>
                <a:gd name="connsiteY87" fmla="*/ 6154180 h 6262453"/>
                <a:gd name="connsiteX88" fmla="*/ 6242797 w 11341817"/>
                <a:gd name="connsiteY88" fmla="*/ 6158582 h 6262453"/>
                <a:gd name="connsiteX89" fmla="*/ 6305146 w 11341817"/>
                <a:gd name="connsiteY89" fmla="*/ 6213119 h 6262453"/>
                <a:gd name="connsiteX90" fmla="*/ 6343246 w 11341817"/>
                <a:gd name="connsiteY90" fmla="*/ 6248195 h 6262453"/>
                <a:gd name="connsiteX91" fmla="*/ 6182464 w 11341817"/>
                <a:gd name="connsiteY91" fmla="*/ 6261012 h 6262453"/>
                <a:gd name="connsiteX92" fmla="*/ 6059655 w 11341817"/>
                <a:gd name="connsiteY92" fmla="*/ 6156254 h 6262453"/>
                <a:gd name="connsiteX93" fmla="*/ 5781725 w 11341817"/>
                <a:gd name="connsiteY93" fmla="*/ 6154180 h 6262453"/>
                <a:gd name="connsiteX94" fmla="*/ 5959519 w 11341817"/>
                <a:gd name="connsiteY94" fmla="*/ 6154180 h 6262453"/>
                <a:gd name="connsiteX95" fmla="*/ 5968472 w 11341817"/>
                <a:gd name="connsiteY95" fmla="*/ 6161906 h 6262453"/>
                <a:gd name="connsiteX96" fmla="*/ 6006696 w 11341817"/>
                <a:gd name="connsiteY96" fmla="*/ 6195545 h 6262453"/>
                <a:gd name="connsiteX97" fmla="*/ 6063846 w 11341817"/>
                <a:gd name="connsiteY97" fmla="*/ 6247270 h 6262453"/>
                <a:gd name="connsiteX98" fmla="*/ 5906093 w 11341817"/>
                <a:gd name="connsiteY98" fmla="*/ 6261012 h 6262453"/>
                <a:gd name="connsiteX99" fmla="*/ 5506637 w 11341817"/>
                <a:gd name="connsiteY99" fmla="*/ 6154180 h 6262453"/>
                <a:gd name="connsiteX100" fmla="*/ 5682598 w 11341817"/>
                <a:gd name="connsiteY100" fmla="*/ 6154180 h 6262453"/>
                <a:gd name="connsiteX101" fmla="*/ 5692995 w 11341817"/>
                <a:gd name="connsiteY101" fmla="*/ 6163070 h 6262453"/>
                <a:gd name="connsiteX102" fmla="*/ 5743464 w 11341817"/>
                <a:gd name="connsiteY102" fmla="*/ 6206217 h 6262453"/>
                <a:gd name="connsiteX103" fmla="*/ 5790796 w 11341817"/>
                <a:gd name="connsiteY103" fmla="*/ 6253842 h 6262453"/>
                <a:gd name="connsiteX104" fmla="*/ 5712729 w 11341817"/>
                <a:gd name="connsiteY104" fmla="*/ 6261012 h 6262453"/>
                <a:gd name="connsiteX105" fmla="*/ 5519245 w 11341817"/>
                <a:gd name="connsiteY105" fmla="*/ 6164818 h 6262453"/>
                <a:gd name="connsiteX106" fmla="*/ 5229545 w 11341817"/>
                <a:gd name="connsiteY106" fmla="*/ 6154180 h 6262453"/>
                <a:gd name="connsiteX107" fmla="*/ 5405191 w 11341817"/>
                <a:gd name="connsiteY107" fmla="*/ 6154180 h 6262453"/>
                <a:gd name="connsiteX108" fmla="*/ 5406118 w 11341817"/>
                <a:gd name="connsiteY108" fmla="*/ 6154986 h 6262453"/>
                <a:gd name="connsiteX109" fmla="*/ 5502929 w 11341817"/>
                <a:gd name="connsiteY109" fmla="*/ 6243394 h 6262453"/>
                <a:gd name="connsiteX110" fmla="*/ 5426730 w 11341817"/>
                <a:gd name="connsiteY110" fmla="*/ 6254600 h 6262453"/>
                <a:gd name="connsiteX111" fmla="*/ 5262708 w 11341817"/>
                <a:gd name="connsiteY111" fmla="*/ 6182300 h 6262453"/>
                <a:gd name="connsiteX112" fmla="*/ 4950141 w 11341817"/>
                <a:gd name="connsiteY112" fmla="*/ 6154180 h 6262453"/>
                <a:gd name="connsiteX113" fmla="*/ 5129116 w 11341817"/>
                <a:gd name="connsiteY113" fmla="*/ 6154180 h 6262453"/>
                <a:gd name="connsiteX114" fmla="*/ 5232005 w 11341817"/>
                <a:gd name="connsiteY114" fmla="*/ 6241962 h 6262453"/>
                <a:gd name="connsiteX115" fmla="*/ 5060546 w 11341817"/>
                <a:gd name="connsiteY115" fmla="*/ 6248409 h 6262453"/>
                <a:gd name="connsiteX116" fmla="*/ 4674218 w 11341817"/>
                <a:gd name="connsiteY116" fmla="*/ 6154180 h 6262453"/>
                <a:gd name="connsiteX117" fmla="*/ 4854412 w 11341817"/>
                <a:gd name="connsiteY117" fmla="*/ 6154180 h 6262453"/>
                <a:gd name="connsiteX118" fmla="*/ 4957451 w 11341817"/>
                <a:gd name="connsiteY118" fmla="*/ 6241962 h 6262453"/>
                <a:gd name="connsiteX119" fmla="*/ 4801305 w 11341817"/>
                <a:gd name="connsiteY119" fmla="*/ 6262147 h 6262453"/>
                <a:gd name="connsiteX120" fmla="*/ 4395626 w 11341817"/>
                <a:gd name="connsiteY120" fmla="*/ 6154180 h 6262453"/>
                <a:gd name="connsiteX121" fmla="*/ 4573195 w 11341817"/>
                <a:gd name="connsiteY121" fmla="*/ 6154180 h 6262453"/>
                <a:gd name="connsiteX122" fmla="*/ 4596851 w 11341817"/>
                <a:gd name="connsiteY122" fmla="*/ 6174702 h 6262453"/>
                <a:gd name="connsiteX123" fmla="*/ 4680222 w 11341817"/>
                <a:gd name="connsiteY123" fmla="*/ 6249407 h 6262453"/>
                <a:gd name="connsiteX124" fmla="*/ 4604054 w 11341817"/>
                <a:gd name="connsiteY124" fmla="*/ 6261012 h 6262453"/>
                <a:gd name="connsiteX125" fmla="*/ 4520710 w 11341817"/>
                <a:gd name="connsiteY125" fmla="*/ 6261012 h 6262453"/>
                <a:gd name="connsiteX126" fmla="*/ 4119658 w 11341817"/>
                <a:gd name="connsiteY126" fmla="*/ 6154180 h 6262453"/>
                <a:gd name="connsiteX127" fmla="*/ 4302277 w 11341817"/>
                <a:gd name="connsiteY127" fmla="*/ 6154180 h 6262453"/>
                <a:gd name="connsiteX128" fmla="*/ 4314343 w 11341817"/>
                <a:gd name="connsiteY128" fmla="*/ 6164480 h 6262453"/>
                <a:gd name="connsiteX129" fmla="*/ 4399549 w 11341817"/>
                <a:gd name="connsiteY129" fmla="*/ 6245137 h 6262453"/>
                <a:gd name="connsiteX130" fmla="*/ 4325678 w 11341817"/>
                <a:gd name="connsiteY130" fmla="*/ 6261012 h 6262453"/>
                <a:gd name="connsiteX131" fmla="*/ 4244861 w 11341817"/>
                <a:gd name="connsiteY131" fmla="*/ 6261012 h 6262453"/>
                <a:gd name="connsiteX132" fmla="*/ 3843953 w 11341817"/>
                <a:gd name="connsiteY132" fmla="*/ 6154180 h 6262453"/>
                <a:gd name="connsiteX133" fmla="*/ 4024263 w 11341817"/>
                <a:gd name="connsiteY133" fmla="*/ 6154180 h 6262453"/>
                <a:gd name="connsiteX134" fmla="*/ 4127459 w 11341817"/>
                <a:gd name="connsiteY134" fmla="*/ 6241962 h 6262453"/>
                <a:gd name="connsiteX135" fmla="*/ 3955646 w 11341817"/>
                <a:gd name="connsiteY135" fmla="*/ 6248612 h 6262453"/>
                <a:gd name="connsiteX136" fmla="*/ 3566247 w 11341817"/>
                <a:gd name="connsiteY136" fmla="*/ 6154180 h 6262453"/>
                <a:gd name="connsiteX137" fmla="*/ 3746750 w 11341817"/>
                <a:gd name="connsiteY137" fmla="*/ 6154180 h 6262453"/>
                <a:gd name="connsiteX138" fmla="*/ 3767635 w 11341817"/>
                <a:gd name="connsiteY138" fmla="*/ 6172041 h 6262453"/>
                <a:gd name="connsiteX139" fmla="*/ 3815173 w 11341817"/>
                <a:gd name="connsiteY139" fmla="*/ 6213015 h 6262453"/>
                <a:gd name="connsiteX140" fmla="*/ 3854046 w 11341817"/>
                <a:gd name="connsiteY140" fmla="*/ 6247567 h 6262453"/>
                <a:gd name="connsiteX141" fmla="*/ 3676249 w 11341817"/>
                <a:gd name="connsiteY141" fmla="*/ 6248261 h 6262453"/>
                <a:gd name="connsiteX142" fmla="*/ 3290311 w 11341817"/>
                <a:gd name="connsiteY142" fmla="*/ 6154180 h 6262453"/>
                <a:gd name="connsiteX143" fmla="*/ 3470409 w 11341817"/>
                <a:gd name="connsiteY143" fmla="*/ 6154180 h 6262453"/>
                <a:gd name="connsiteX144" fmla="*/ 3574238 w 11341817"/>
                <a:gd name="connsiteY144" fmla="*/ 6241962 h 6262453"/>
                <a:gd name="connsiteX145" fmla="*/ 3416189 w 11341817"/>
                <a:gd name="connsiteY145" fmla="*/ 6262166 h 6262453"/>
                <a:gd name="connsiteX146" fmla="*/ 3298568 w 11341817"/>
                <a:gd name="connsiteY146" fmla="*/ 6161247 h 6262453"/>
                <a:gd name="connsiteX147" fmla="*/ 3012504 w 11341817"/>
                <a:gd name="connsiteY147" fmla="*/ 6154180 h 6262453"/>
                <a:gd name="connsiteX148" fmla="*/ 3191381 w 11341817"/>
                <a:gd name="connsiteY148" fmla="*/ 6154180 h 6262453"/>
                <a:gd name="connsiteX149" fmla="*/ 3294183 w 11341817"/>
                <a:gd name="connsiteY149" fmla="*/ 6241962 h 6262453"/>
                <a:gd name="connsiteX150" fmla="*/ 3138714 w 11341817"/>
                <a:gd name="connsiteY150" fmla="*/ 6262122 h 6262453"/>
                <a:gd name="connsiteX151" fmla="*/ 2739307 w 11341817"/>
                <a:gd name="connsiteY151" fmla="*/ 6154180 h 6262453"/>
                <a:gd name="connsiteX152" fmla="*/ 2917190 w 11341817"/>
                <a:gd name="connsiteY152" fmla="*/ 6154180 h 6262453"/>
                <a:gd name="connsiteX153" fmla="*/ 2962874 w 11341817"/>
                <a:gd name="connsiteY153" fmla="*/ 6194277 h 6262453"/>
                <a:gd name="connsiteX154" fmla="*/ 3015194 w 11341817"/>
                <a:gd name="connsiteY154" fmla="*/ 6245137 h 6262453"/>
                <a:gd name="connsiteX155" fmla="*/ 2936473 w 11341817"/>
                <a:gd name="connsiteY155" fmla="*/ 6254362 h 6262453"/>
                <a:gd name="connsiteX156" fmla="*/ 2742797 w 11341817"/>
                <a:gd name="connsiteY156" fmla="*/ 6157118 h 6262453"/>
                <a:gd name="connsiteX157" fmla="*/ 2460566 w 11341817"/>
                <a:gd name="connsiteY157" fmla="*/ 6154180 h 6262453"/>
                <a:gd name="connsiteX158" fmla="*/ 2640070 w 11341817"/>
                <a:gd name="connsiteY158" fmla="*/ 6154180 h 6262453"/>
                <a:gd name="connsiteX159" fmla="*/ 2742924 w 11341817"/>
                <a:gd name="connsiteY159" fmla="*/ 6241962 h 6262453"/>
                <a:gd name="connsiteX160" fmla="*/ 2571348 w 11341817"/>
                <a:gd name="connsiteY160" fmla="*/ 6248852 h 6262453"/>
                <a:gd name="connsiteX161" fmla="*/ 2183719 w 11341817"/>
                <a:gd name="connsiteY161" fmla="*/ 6154180 h 6262453"/>
                <a:gd name="connsiteX162" fmla="*/ 2361656 w 11341817"/>
                <a:gd name="connsiteY162" fmla="*/ 6154180 h 6262453"/>
                <a:gd name="connsiteX163" fmla="*/ 2386248 w 11341817"/>
                <a:gd name="connsiteY163" fmla="*/ 6175293 h 6262453"/>
                <a:gd name="connsiteX164" fmla="*/ 2431647 w 11341817"/>
                <a:gd name="connsiteY164" fmla="*/ 6214470 h 6262453"/>
                <a:gd name="connsiteX165" fmla="*/ 2469748 w 11341817"/>
                <a:gd name="connsiteY165" fmla="*/ 6247509 h 6262453"/>
                <a:gd name="connsiteX166" fmla="*/ 2309315 w 11341817"/>
                <a:gd name="connsiteY166" fmla="*/ 6261012 h 6262453"/>
                <a:gd name="connsiteX167" fmla="*/ 1905931 w 11341817"/>
                <a:gd name="connsiteY167" fmla="*/ 6154180 h 6262453"/>
                <a:gd name="connsiteX168" fmla="*/ 2087028 w 11341817"/>
                <a:gd name="connsiteY168" fmla="*/ 6154180 h 6262453"/>
                <a:gd name="connsiteX169" fmla="*/ 2190063 w 11341817"/>
                <a:gd name="connsiteY169" fmla="*/ 6241962 h 6262453"/>
                <a:gd name="connsiteX170" fmla="*/ 2032391 w 11341817"/>
                <a:gd name="connsiteY170" fmla="*/ 6262155 h 6262453"/>
                <a:gd name="connsiteX171" fmla="*/ 1628062 w 11341817"/>
                <a:gd name="connsiteY171" fmla="*/ 6154180 h 6262453"/>
                <a:gd name="connsiteX172" fmla="*/ 1812185 w 11341817"/>
                <a:gd name="connsiteY172" fmla="*/ 6154180 h 6262453"/>
                <a:gd name="connsiteX173" fmla="*/ 1818467 w 11341817"/>
                <a:gd name="connsiteY173" fmla="*/ 6159412 h 6262453"/>
                <a:gd name="connsiteX174" fmla="*/ 1835324 w 11341817"/>
                <a:gd name="connsiteY174" fmla="*/ 6261012 h 6262453"/>
                <a:gd name="connsiteX175" fmla="*/ 1753349 w 11341817"/>
                <a:gd name="connsiteY175" fmla="*/ 6261012 h 6262453"/>
                <a:gd name="connsiteX176" fmla="*/ 1352188 w 11341817"/>
                <a:gd name="connsiteY176" fmla="*/ 6154180 h 6262453"/>
                <a:gd name="connsiteX177" fmla="*/ 1532664 w 11341817"/>
                <a:gd name="connsiteY177" fmla="*/ 6154180 h 6262453"/>
                <a:gd name="connsiteX178" fmla="*/ 1546112 w 11341817"/>
                <a:gd name="connsiteY178" fmla="*/ 6165907 h 6262453"/>
                <a:gd name="connsiteX179" fmla="*/ 1629430 w 11341817"/>
                <a:gd name="connsiteY179" fmla="*/ 6243709 h 6262453"/>
                <a:gd name="connsiteX180" fmla="*/ 1560994 w 11341817"/>
                <a:gd name="connsiteY180" fmla="*/ 6261012 h 6262453"/>
                <a:gd name="connsiteX181" fmla="*/ 1385095 w 11341817"/>
                <a:gd name="connsiteY181" fmla="*/ 6181029 h 6262453"/>
                <a:gd name="connsiteX182" fmla="*/ 1076225 w 11341817"/>
                <a:gd name="connsiteY182" fmla="*/ 6154180 h 6262453"/>
                <a:gd name="connsiteX183" fmla="*/ 1256304 w 11341817"/>
                <a:gd name="connsiteY183" fmla="*/ 6154180 h 6262453"/>
                <a:gd name="connsiteX184" fmla="*/ 1359417 w 11341817"/>
                <a:gd name="connsiteY184" fmla="*/ 6241962 h 6262453"/>
                <a:gd name="connsiteX185" fmla="*/ 1187047 w 11341817"/>
                <a:gd name="connsiteY185" fmla="*/ 6248662 h 6262453"/>
                <a:gd name="connsiteX186" fmla="*/ 800076 w 11341817"/>
                <a:gd name="connsiteY186" fmla="*/ 6154180 h 6262453"/>
                <a:gd name="connsiteX187" fmla="*/ 980667 w 11341817"/>
                <a:gd name="connsiteY187" fmla="*/ 6154180 h 6262453"/>
                <a:gd name="connsiteX188" fmla="*/ 1085275 w 11341817"/>
                <a:gd name="connsiteY188" fmla="*/ 6241962 h 6262453"/>
                <a:gd name="connsiteX189" fmla="*/ 927145 w 11341817"/>
                <a:gd name="connsiteY189" fmla="*/ 6262162 h 6262453"/>
                <a:gd name="connsiteX190" fmla="*/ 522498 w 11341817"/>
                <a:gd name="connsiteY190" fmla="*/ 6154180 h 6262453"/>
                <a:gd name="connsiteX191" fmla="*/ 702231 w 11341817"/>
                <a:gd name="connsiteY191" fmla="*/ 6154180 h 6262453"/>
                <a:gd name="connsiteX192" fmla="*/ 805208 w 11341817"/>
                <a:gd name="connsiteY192" fmla="*/ 6241962 h 6262453"/>
                <a:gd name="connsiteX193" fmla="*/ 647978 w 11341817"/>
                <a:gd name="connsiteY193" fmla="*/ 6262157 h 6262453"/>
                <a:gd name="connsiteX194" fmla="*/ 247787 w 11341817"/>
                <a:gd name="connsiteY194" fmla="*/ 6154180 h 6262453"/>
                <a:gd name="connsiteX195" fmla="*/ 425310 w 11341817"/>
                <a:gd name="connsiteY195" fmla="*/ 6154180 h 6262453"/>
                <a:gd name="connsiteX196" fmla="*/ 459462 w 11341817"/>
                <a:gd name="connsiteY196" fmla="*/ 6181947 h 6262453"/>
                <a:gd name="connsiteX197" fmla="*/ 454929 w 11341817"/>
                <a:gd name="connsiteY197" fmla="*/ 6261012 h 6262453"/>
                <a:gd name="connsiteX198" fmla="*/ 278478 w 11341817"/>
                <a:gd name="connsiteY198" fmla="*/ 6179962 h 6262453"/>
                <a:gd name="connsiteX199" fmla="*/ 11186337 w 11341817"/>
                <a:gd name="connsiteY199" fmla="*/ 6127288 h 6262453"/>
                <a:gd name="connsiteX200" fmla="*/ 11320570 w 11341817"/>
                <a:gd name="connsiteY200" fmla="*/ 6241962 h 6262453"/>
                <a:gd name="connsiteX201" fmla="*/ 11162800 w 11341817"/>
                <a:gd name="connsiteY201" fmla="*/ 6262175 h 6262453"/>
                <a:gd name="connsiteX202" fmla="*/ 11037736 w 11341817"/>
                <a:gd name="connsiteY202" fmla="*/ 6154180 h 6262453"/>
                <a:gd name="connsiteX203" fmla="*/ 11186337 w 11341817"/>
                <a:gd name="connsiteY203" fmla="*/ 6154180 h 6262453"/>
                <a:gd name="connsiteX204" fmla="*/ 20269 w 11341817"/>
                <a:gd name="connsiteY204" fmla="*/ 6050926 h 6262453"/>
                <a:gd name="connsiteX205" fmla="*/ 28171 w 11341817"/>
                <a:gd name="connsiteY205" fmla="*/ 6053426 h 6262453"/>
                <a:gd name="connsiteX206" fmla="*/ 245129 w 11341817"/>
                <a:gd name="connsiteY206" fmla="*/ 6243763 h 6262453"/>
                <a:gd name="connsiteX207" fmla="*/ 177776 w 11341817"/>
                <a:gd name="connsiteY207" fmla="*/ 6261012 h 6262453"/>
                <a:gd name="connsiteX208" fmla="*/ 49718 w 11341817"/>
                <a:gd name="connsiteY208" fmla="*/ 6219737 h 6262453"/>
                <a:gd name="connsiteX209" fmla="*/ 5946 w 11341817"/>
                <a:gd name="connsiteY209" fmla="*/ 6109819 h 6262453"/>
                <a:gd name="connsiteX210" fmla="*/ 20269 w 11341817"/>
                <a:gd name="connsiteY210" fmla="*/ 6050926 h 6262453"/>
                <a:gd name="connsiteX211" fmla="*/ 11186337 w 11341817"/>
                <a:gd name="connsiteY211" fmla="*/ 5894166 h 6262453"/>
                <a:gd name="connsiteX212" fmla="*/ 11340696 w 11341817"/>
                <a:gd name="connsiteY212" fmla="*/ 6026037 h 6262453"/>
                <a:gd name="connsiteX213" fmla="*/ 11340696 w 11341817"/>
                <a:gd name="connsiteY213" fmla="*/ 6173265 h 6262453"/>
                <a:gd name="connsiteX214" fmla="*/ 11259810 w 11341817"/>
                <a:gd name="connsiteY214" fmla="*/ 6106014 h 6262453"/>
                <a:gd name="connsiteX215" fmla="*/ 11208730 w 11341817"/>
                <a:gd name="connsiteY215" fmla="*/ 6063221 h 6262453"/>
                <a:gd name="connsiteX216" fmla="*/ 11186337 w 11341817"/>
                <a:gd name="connsiteY216" fmla="*/ 6044342 h 6262453"/>
                <a:gd name="connsiteX217" fmla="*/ 19506 w 11341817"/>
                <a:gd name="connsiteY217" fmla="*/ 5816512 h 6262453"/>
                <a:gd name="connsiteX218" fmla="*/ 114738 w 11341817"/>
                <a:gd name="connsiteY218" fmla="*/ 5891574 h 6262453"/>
                <a:gd name="connsiteX219" fmla="*/ 155479 w 11341817"/>
                <a:gd name="connsiteY219" fmla="*/ 5925194 h 6262453"/>
                <a:gd name="connsiteX220" fmla="*/ 155479 w 11341817"/>
                <a:gd name="connsiteY220" fmla="*/ 6076159 h 6262453"/>
                <a:gd name="connsiteX221" fmla="*/ 129771 w 11341817"/>
                <a:gd name="connsiteY221" fmla="*/ 6054357 h 6262453"/>
                <a:gd name="connsiteX222" fmla="*/ 12296 w 11341817"/>
                <a:gd name="connsiteY222" fmla="*/ 5954820 h 6262453"/>
                <a:gd name="connsiteX223" fmla="*/ 12296 w 11341817"/>
                <a:gd name="connsiteY223" fmla="*/ 5885666 h 6262453"/>
                <a:gd name="connsiteX224" fmla="*/ 19506 w 11341817"/>
                <a:gd name="connsiteY224" fmla="*/ 5816512 h 6262453"/>
                <a:gd name="connsiteX225" fmla="*/ 11186337 w 11341817"/>
                <a:gd name="connsiteY225" fmla="*/ 5654425 h 6262453"/>
                <a:gd name="connsiteX226" fmla="*/ 11326187 w 11341817"/>
                <a:gd name="connsiteY226" fmla="*/ 5772062 h 6262453"/>
                <a:gd name="connsiteX227" fmla="*/ 11333441 w 11341817"/>
                <a:gd name="connsiteY227" fmla="*/ 5852495 h 6262453"/>
                <a:gd name="connsiteX228" fmla="*/ 11322871 w 11341817"/>
                <a:gd name="connsiteY228" fmla="*/ 5922345 h 6262453"/>
                <a:gd name="connsiteX229" fmla="*/ 11195405 w 11341817"/>
                <a:gd name="connsiteY229" fmla="*/ 5817685 h 6262453"/>
                <a:gd name="connsiteX230" fmla="*/ 11186337 w 11341817"/>
                <a:gd name="connsiteY230" fmla="*/ 5810029 h 6262453"/>
                <a:gd name="connsiteX231" fmla="*/ 20507 w 11341817"/>
                <a:gd name="connsiteY231" fmla="*/ 5581178 h 6262453"/>
                <a:gd name="connsiteX232" fmla="*/ 28172 w 11341817"/>
                <a:gd name="connsiteY232" fmla="*/ 5583458 h 6262453"/>
                <a:gd name="connsiteX233" fmla="*/ 113122 w 11341817"/>
                <a:gd name="connsiteY233" fmla="*/ 5653460 h 6262453"/>
                <a:gd name="connsiteX234" fmla="*/ 155479 w 11341817"/>
                <a:gd name="connsiteY234" fmla="*/ 5689125 h 6262453"/>
                <a:gd name="connsiteX235" fmla="*/ 155479 w 11341817"/>
                <a:gd name="connsiteY235" fmla="*/ 5842254 h 6262453"/>
                <a:gd name="connsiteX236" fmla="*/ 148677 w 11341817"/>
                <a:gd name="connsiteY236" fmla="*/ 5836560 h 6262453"/>
                <a:gd name="connsiteX237" fmla="*/ 12296 w 11341817"/>
                <a:gd name="connsiteY237" fmla="*/ 5723258 h 6262453"/>
                <a:gd name="connsiteX238" fmla="*/ 12296 w 11341817"/>
                <a:gd name="connsiteY238" fmla="*/ 5647267 h 6262453"/>
                <a:gd name="connsiteX239" fmla="*/ 20507 w 11341817"/>
                <a:gd name="connsiteY239" fmla="*/ 5581178 h 6262453"/>
                <a:gd name="connsiteX240" fmla="*/ 11186337 w 11341817"/>
                <a:gd name="connsiteY240" fmla="*/ 5421347 h 6262453"/>
                <a:gd name="connsiteX241" fmla="*/ 11192031 w 11341817"/>
                <a:gd name="connsiteY241" fmla="*/ 5426182 h 6262453"/>
                <a:gd name="connsiteX242" fmla="*/ 11341817 w 11341817"/>
                <a:gd name="connsiteY242" fmla="*/ 5553323 h 6262453"/>
                <a:gd name="connsiteX243" fmla="*/ 11321646 w 11341817"/>
                <a:gd name="connsiteY243" fmla="*/ 5688894 h 6262453"/>
                <a:gd name="connsiteX244" fmla="*/ 11186337 w 11341817"/>
                <a:gd name="connsiteY244" fmla="*/ 5574471 h 6262453"/>
                <a:gd name="connsiteX245" fmla="*/ 19663 w 11341817"/>
                <a:gd name="connsiteY245" fmla="*/ 5346612 h 6262453"/>
                <a:gd name="connsiteX246" fmla="*/ 105102 w 11341817"/>
                <a:gd name="connsiteY246" fmla="*/ 5413831 h 6262453"/>
                <a:gd name="connsiteX247" fmla="*/ 155479 w 11341817"/>
                <a:gd name="connsiteY247" fmla="*/ 5455450 h 6262453"/>
                <a:gd name="connsiteX248" fmla="*/ 155479 w 11341817"/>
                <a:gd name="connsiteY248" fmla="*/ 5604980 h 6262453"/>
                <a:gd name="connsiteX249" fmla="*/ 133860 w 11341817"/>
                <a:gd name="connsiteY249" fmla="*/ 5586554 h 6262453"/>
                <a:gd name="connsiteX250" fmla="*/ 90705 w 11341817"/>
                <a:gd name="connsiteY250" fmla="*/ 5549812 h 6262453"/>
                <a:gd name="connsiteX251" fmla="*/ 17888 w 11341817"/>
                <a:gd name="connsiteY251" fmla="*/ 5494779 h 6262453"/>
                <a:gd name="connsiteX252" fmla="*/ 12297 w 11341817"/>
                <a:gd name="connsiteY252" fmla="*/ 5421754 h 6262453"/>
                <a:gd name="connsiteX253" fmla="*/ 19663 w 11341817"/>
                <a:gd name="connsiteY253" fmla="*/ 5346612 h 6262453"/>
                <a:gd name="connsiteX254" fmla="*/ 11186337 w 11341817"/>
                <a:gd name="connsiteY254" fmla="*/ 5184240 h 6262453"/>
                <a:gd name="connsiteX255" fmla="*/ 11326471 w 11341817"/>
                <a:gd name="connsiteY255" fmla="*/ 5302162 h 6262453"/>
                <a:gd name="connsiteX256" fmla="*/ 11333583 w 11341817"/>
                <a:gd name="connsiteY256" fmla="*/ 5381537 h 6262453"/>
                <a:gd name="connsiteX257" fmla="*/ 11333341 w 11341817"/>
                <a:gd name="connsiteY257" fmla="*/ 5460912 h 6262453"/>
                <a:gd name="connsiteX258" fmla="*/ 11228135 w 11341817"/>
                <a:gd name="connsiteY258" fmla="*/ 5375187 h 6262453"/>
                <a:gd name="connsiteX259" fmla="*/ 11186337 w 11341817"/>
                <a:gd name="connsiteY259" fmla="*/ 5339035 h 6262453"/>
                <a:gd name="connsiteX260" fmla="*/ 21256 w 11341817"/>
                <a:gd name="connsiteY260" fmla="*/ 5110754 h 6262453"/>
                <a:gd name="connsiteX261" fmla="*/ 30254 w 11341817"/>
                <a:gd name="connsiteY261" fmla="*/ 5113288 h 6262453"/>
                <a:gd name="connsiteX262" fmla="*/ 118802 w 11341817"/>
                <a:gd name="connsiteY262" fmla="*/ 5185894 h 6262453"/>
                <a:gd name="connsiteX263" fmla="*/ 155479 w 11341817"/>
                <a:gd name="connsiteY263" fmla="*/ 5216823 h 6262453"/>
                <a:gd name="connsiteX264" fmla="*/ 155479 w 11341817"/>
                <a:gd name="connsiteY264" fmla="*/ 5370557 h 6262453"/>
                <a:gd name="connsiteX265" fmla="*/ 132764 w 11341817"/>
                <a:gd name="connsiteY265" fmla="*/ 5351205 h 6262453"/>
                <a:gd name="connsiteX266" fmla="*/ 59922 w 11341817"/>
                <a:gd name="connsiteY266" fmla="*/ 5289056 h 6262453"/>
                <a:gd name="connsiteX267" fmla="*/ 12297 w 11341817"/>
                <a:gd name="connsiteY267" fmla="*/ 5175187 h 6262453"/>
                <a:gd name="connsiteX268" fmla="*/ 21256 w 11341817"/>
                <a:gd name="connsiteY268" fmla="*/ 5110754 h 6262453"/>
                <a:gd name="connsiteX269" fmla="*/ 11186337 w 11341817"/>
                <a:gd name="connsiteY269" fmla="*/ 4953021 h 6262453"/>
                <a:gd name="connsiteX270" fmla="*/ 11341768 w 11341817"/>
                <a:gd name="connsiteY270" fmla="*/ 5085303 h 6262453"/>
                <a:gd name="connsiteX271" fmla="*/ 11321646 w 11341817"/>
                <a:gd name="connsiteY271" fmla="*/ 5219088 h 6262453"/>
                <a:gd name="connsiteX272" fmla="*/ 11186337 w 11341817"/>
                <a:gd name="connsiteY272" fmla="*/ 5103526 h 6262453"/>
                <a:gd name="connsiteX273" fmla="*/ 19844 w 11341817"/>
                <a:gd name="connsiteY273" fmla="*/ 4876712 h 6262453"/>
                <a:gd name="connsiteX274" fmla="*/ 126200 w 11341817"/>
                <a:gd name="connsiteY274" fmla="*/ 4960858 h 6262453"/>
                <a:gd name="connsiteX275" fmla="*/ 155479 w 11341817"/>
                <a:gd name="connsiteY275" fmla="*/ 4985255 h 6262453"/>
                <a:gd name="connsiteX276" fmla="*/ 155479 w 11341817"/>
                <a:gd name="connsiteY276" fmla="*/ 5136418 h 6262453"/>
                <a:gd name="connsiteX277" fmla="*/ 12297 w 11341817"/>
                <a:gd name="connsiteY277" fmla="*/ 5014777 h 6262453"/>
                <a:gd name="connsiteX278" fmla="*/ 12297 w 11341817"/>
                <a:gd name="connsiteY278" fmla="*/ 4945745 h 6262453"/>
                <a:gd name="connsiteX279" fmla="*/ 19844 w 11341817"/>
                <a:gd name="connsiteY279" fmla="*/ 4876712 h 6262453"/>
                <a:gd name="connsiteX280" fmla="*/ 11186337 w 11341817"/>
                <a:gd name="connsiteY280" fmla="*/ 4719700 h 6262453"/>
                <a:gd name="connsiteX281" fmla="*/ 11340696 w 11341817"/>
                <a:gd name="connsiteY281" fmla="*/ 4851996 h 6262453"/>
                <a:gd name="connsiteX282" fmla="*/ 11340696 w 11341817"/>
                <a:gd name="connsiteY282" fmla="*/ 4921504 h 6262453"/>
                <a:gd name="connsiteX283" fmla="*/ 11333201 w 11341817"/>
                <a:gd name="connsiteY283" fmla="*/ 4991012 h 6262453"/>
                <a:gd name="connsiteX284" fmla="*/ 11252699 w 11341817"/>
                <a:gd name="connsiteY284" fmla="*/ 4926467 h 6262453"/>
                <a:gd name="connsiteX285" fmla="*/ 11186337 w 11341817"/>
                <a:gd name="connsiteY285" fmla="*/ 4870618 h 6262453"/>
                <a:gd name="connsiteX286" fmla="*/ 20269 w 11341817"/>
                <a:gd name="connsiteY286" fmla="*/ 4641300 h 6262453"/>
                <a:gd name="connsiteX287" fmla="*/ 28172 w 11341817"/>
                <a:gd name="connsiteY287" fmla="*/ 4643941 h 6262453"/>
                <a:gd name="connsiteX288" fmla="*/ 143631 w 11341817"/>
                <a:gd name="connsiteY288" fmla="*/ 4740201 h 6262453"/>
                <a:gd name="connsiteX289" fmla="*/ 155479 w 11341817"/>
                <a:gd name="connsiteY289" fmla="*/ 4750144 h 6262453"/>
                <a:gd name="connsiteX290" fmla="*/ 155479 w 11341817"/>
                <a:gd name="connsiteY290" fmla="*/ 4900558 h 6262453"/>
                <a:gd name="connsiteX291" fmla="*/ 183 w 11341817"/>
                <a:gd name="connsiteY291" fmla="*/ 4768762 h 6262453"/>
                <a:gd name="connsiteX292" fmla="*/ 6240 w 11341817"/>
                <a:gd name="connsiteY292" fmla="*/ 4700119 h 6262453"/>
                <a:gd name="connsiteX293" fmla="*/ 20269 w 11341817"/>
                <a:gd name="connsiteY293" fmla="*/ 4641300 h 6262453"/>
                <a:gd name="connsiteX294" fmla="*/ 11186337 w 11341817"/>
                <a:gd name="connsiteY294" fmla="*/ 4482927 h 6262453"/>
                <a:gd name="connsiteX295" fmla="*/ 11327984 w 11341817"/>
                <a:gd name="connsiteY295" fmla="*/ 4603662 h 6262453"/>
                <a:gd name="connsiteX296" fmla="*/ 11340696 w 11341817"/>
                <a:gd name="connsiteY296" fmla="*/ 4764376 h 6262453"/>
                <a:gd name="connsiteX297" fmla="*/ 11261755 w 11341817"/>
                <a:gd name="connsiteY297" fmla="*/ 4696719 h 6262453"/>
                <a:gd name="connsiteX298" fmla="*/ 11196772 w 11341817"/>
                <a:gd name="connsiteY298" fmla="*/ 4641475 h 6262453"/>
                <a:gd name="connsiteX299" fmla="*/ 11186337 w 11341817"/>
                <a:gd name="connsiteY299" fmla="*/ 4632721 h 6262453"/>
                <a:gd name="connsiteX300" fmla="*/ 19598 w 11341817"/>
                <a:gd name="connsiteY300" fmla="*/ 4406812 h 6262453"/>
                <a:gd name="connsiteX301" fmla="*/ 152357 w 11341817"/>
                <a:gd name="connsiteY301" fmla="*/ 4513634 h 6262453"/>
                <a:gd name="connsiteX302" fmla="*/ 155479 w 11341817"/>
                <a:gd name="connsiteY302" fmla="*/ 4516261 h 6262453"/>
                <a:gd name="connsiteX303" fmla="*/ 155479 w 11341817"/>
                <a:gd name="connsiteY303" fmla="*/ 4664186 h 6262453"/>
                <a:gd name="connsiteX304" fmla="*/ 108035 w 11341817"/>
                <a:gd name="connsiteY304" fmla="*/ 4624883 h 6262453"/>
                <a:gd name="connsiteX305" fmla="*/ 12297 w 11341817"/>
                <a:gd name="connsiteY305" fmla="*/ 4475133 h 6262453"/>
                <a:gd name="connsiteX306" fmla="*/ 19598 w 11341817"/>
                <a:gd name="connsiteY306" fmla="*/ 4406812 h 6262453"/>
                <a:gd name="connsiteX307" fmla="*/ 11186337 w 11341817"/>
                <a:gd name="connsiteY307" fmla="*/ 4245834 h 6262453"/>
                <a:gd name="connsiteX308" fmla="*/ 11218930 w 11341817"/>
                <a:gd name="connsiteY308" fmla="*/ 4273165 h 6262453"/>
                <a:gd name="connsiteX309" fmla="*/ 11242233 w 11341817"/>
                <a:gd name="connsiteY309" fmla="*/ 4292512 h 6262453"/>
                <a:gd name="connsiteX310" fmla="*/ 11327235 w 11341817"/>
                <a:gd name="connsiteY310" fmla="*/ 4362362 h 6262453"/>
                <a:gd name="connsiteX311" fmla="*/ 11321646 w 11341817"/>
                <a:gd name="connsiteY311" fmla="*/ 4512787 h 6262453"/>
                <a:gd name="connsiteX312" fmla="*/ 11186337 w 11341817"/>
                <a:gd name="connsiteY312" fmla="*/ 4398808 h 6262453"/>
                <a:gd name="connsiteX313" fmla="*/ 20501 w 11341817"/>
                <a:gd name="connsiteY313" fmla="*/ 4171536 h 6262453"/>
                <a:gd name="connsiteX314" fmla="*/ 28172 w 11341817"/>
                <a:gd name="connsiteY314" fmla="*/ 4173913 h 6262453"/>
                <a:gd name="connsiteX315" fmla="*/ 96878 w 11341817"/>
                <a:gd name="connsiteY315" fmla="*/ 4230765 h 6262453"/>
                <a:gd name="connsiteX316" fmla="*/ 155479 w 11341817"/>
                <a:gd name="connsiteY316" fmla="*/ 4279918 h 6262453"/>
                <a:gd name="connsiteX317" fmla="*/ 155479 w 11341817"/>
                <a:gd name="connsiteY317" fmla="*/ 4430310 h 6262453"/>
                <a:gd name="connsiteX318" fmla="*/ 150243 w 11341817"/>
                <a:gd name="connsiteY318" fmla="*/ 4425872 h 6262453"/>
                <a:gd name="connsiteX319" fmla="*/ 56193 w 11341817"/>
                <a:gd name="connsiteY319" fmla="*/ 4348342 h 6262453"/>
                <a:gd name="connsiteX320" fmla="*/ 12298 w 11341817"/>
                <a:gd name="connsiteY320" fmla="*/ 4237460 h 6262453"/>
                <a:gd name="connsiteX321" fmla="*/ 20501 w 11341817"/>
                <a:gd name="connsiteY321" fmla="*/ 4171536 h 6262453"/>
                <a:gd name="connsiteX322" fmla="*/ 11186337 w 11341817"/>
                <a:gd name="connsiteY322" fmla="*/ 4011791 h 6262453"/>
                <a:gd name="connsiteX323" fmla="*/ 11340696 w 11341817"/>
                <a:gd name="connsiteY323" fmla="*/ 4143588 h 6262453"/>
                <a:gd name="connsiteX324" fmla="*/ 11340696 w 11341817"/>
                <a:gd name="connsiteY324" fmla="*/ 4294710 h 6262453"/>
                <a:gd name="connsiteX325" fmla="*/ 11254971 w 11341817"/>
                <a:gd name="connsiteY325" fmla="*/ 4222106 h 6262453"/>
                <a:gd name="connsiteX326" fmla="*/ 11186337 w 11341817"/>
                <a:gd name="connsiteY326" fmla="*/ 4164046 h 6262453"/>
                <a:gd name="connsiteX327" fmla="*/ 22041 w 11341817"/>
                <a:gd name="connsiteY327" fmla="*/ 3936912 h 6262453"/>
                <a:gd name="connsiteX328" fmla="*/ 88716 w 11341817"/>
                <a:gd name="connsiteY328" fmla="*/ 3985653 h 6262453"/>
                <a:gd name="connsiteX329" fmla="*/ 148289 w 11341817"/>
                <a:gd name="connsiteY329" fmla="*/ 4036552 h 6262453"/>
                <a:gd name="connsiteX330" fmla="*/ 155479 w 11341817"/>
                <a:gd name="connsiteY330" fmla="*/ 4042685 h 6262453"/>
                <a:gd name="connsiteX331" fmla="*/ 155479 w 11341817"/>
                <a:gd name="connsiteY331" fmla="*/ 4196491 h 6262453"/>
                <a:gd name="connsiteX332" fmla="*/ 112127 w 11341817"/>
                <a:gd name="connsiteY332" fmla="*/ 4159621 h 6262453"/>
                <a:gd name="connsiteX333" fmla="*/ 56878 w 11341817"/>
                <a:gd name="connsiteY333" fmla="*/ 4112016 h 6262453"/>
                <a:gd name="connsiteX334" fmla="*/ 21953 w 11341817"/>
                <a:gd name="connsiteY334" fmla="*/ 4089312 h 6262453"/>
                <a:gd name="connsiteX335" fmla="*/ 12298 w 11341817"/>
                <a:gd name="connsiteY335" fmla="*/ 4013112 h 6262453"/>
                <a:gd name="connsiteX336" fmla="*/ 22041 w 11341817"/>
                <a:gd name="connsiteY336" fmla="*/ 3936912 h 6262453"/>
                <a:gd name="connsiteX337" fmla="*/ 11186337 w 11341817"/>
                <a:gd name="connsiteY337" fmla="*/ 3774049 h 6262453"/>
                <a:gd name="connsiteX338" fmla="*/ 11326660 w 11341817"/>
                <a:gd name="connsiteY338" fmla="*/ 3892462 h 6262453"/>
                <a:gd name="connsiteX339" fmla="*/ 11333678 w 11341817"/>
                <a:gd name="connsiteY339" fmla="*/ 3971837 h 6262453"/>
                <a:gd name="connsiteX340" fmla="*/ 11333794 w 11341817"/>
                <a:gd name="connsiteY340" fmla="*/ 4051212 h 6262453"/>
                <a:gd name="connsiteX341" fmla="*/ 11202703 w 11341817"/>
                <a:gd name="connsiteY341" fmla="*/ 3944785 h 6262453"/>
                <a:gd name="connsiteX342" fmla="*/ 11186337 w 11341817"/>
                <a:gd name="connsiteY342" fmla="*/ 3930967 h 6262453"/>
                <a:gd name="connsiteX343" fmla="*/ 22782 w 11341817"/>
                <a:gd name="connsiteY343" fmla="*/ 3698156 h 6262453"/>
                <a:gd name="connsiteX344" fmla="*/ 115482 w 11341817"/>
                <a:gd name="connsiteY344" fmla="*/ 3773591 h 6262453"/>
                <a:gd name="connsiteX345" fmla="*/ 155479 w 11341817"/>
                <a:gd name="connsiteY345" fmla="*/ 3807238 h 6262453"/>
                <a:gd name="connsiteX346" fmla="*/ 155479 w 11341817"/>
                <a:gd name="connsiteY346" fmla="*/ 3961154 h 6262453"/>
                <a:gd name="connsiteX347" fmla="*/ 413 w 11341817"/>
                <a:gd name="connsiteY347" fmla="*/ 3828962 h 6262453"/>
                <a:gd name="connsiteX348" fmla="*/ 6355 w 11341817"/>
                <a:gd name="connsiteY348" fmla="*/ 3761656 h 6262453"/>
                <a:gd name="connsiteX349" fmla="*/ 22782 w 11341817"/>
                <a:gd name="connsiteY349" fmla="*/ 3698156 h 6262453"/>
                <a:gd name="connsiteX350" fmla="*/ 11186337 w 11341817"/>
                <a:gd name="connsiteY350" fmla="*/ 3543107 h 6262453"/>
                <a:gd name="connsiteX351" fmla="*/ 11341769 w 11341817"/>
                <a:gd name="connsiteY351" fmla="*/ 3675561 h 6262453"/>
                <a:gd name="connsiteX352" fmla="*/ 11321646 w 11341817"/>
                <a:gd name="connsiteY352" fmla="*/ 3809479 h 6262453"/>
                <a:gd name="connsiteX353" fmla="*/ 11186337 w 11341817"/>
                <a:gd name="connsiteY353" fmla="*/ 3694310 h 6262453"/>
                <a:gd name="connsiteX354" fmla="*/ 19568 w 11341817"/>
                <a:gd name="connsiteY354" fmla="*/ 3467012 h 6262453"/>
                <a:gd name="connsiteX355" fmla="*/ 118649 w 11341817"/>
                <a:gd name="connsiteY355" fmla="*/ 3545542 h 6262453"/>
                <a:gd name="connsiteX356" fmla="*/ 155479 w 11341817"/>
                <a:gd name="connsiteY356" fmla="*/ 3575861 h 6262453"/>
                <a:gd name="connsiteX357" fmla="*/ 155479 w 11341817"/>
                <a:gd name="connsiteY357" fmla="*/ 3726953 h 6262453"/>
                <a:gd name="connsiteX358" fmla="*/ 12298 w 11341817"/>
                <a:gd name="connsiteY358" fmla="*/ 3605311 h 6262453"/>
                <a:gd name="connsiteX359" fmla="*/ 12298 w 11341817"/>
                <a:gd name="connsiteY359" fmla="*/ 3536162 h 6262453"/>
                <a:gd name="connsiteX360" fmla="*/ 19568 w 11341817"/>
                <a:gd name="connsiteY360" fmla="*/ 3467012 h 6262453"/>
                <a:gd name="connsiteX361" fmla="*/ 11186337 w 11341817"/>
                <a:gd name="connsiteY361" fmla="*/ 3309860 h 6262453"/>
                <a:gd name="connsiteX362" fmla="*/ 11340696 w 11341817"/>
                <a:gd name="connsiteY362" fmla="*/ 3442058 h 6262453"/>
                <a:gd name="connsiteX363" fmla="*/ 11340696 w 11341817"/>
                <a:gd name="connsiteY363" fmla="*/ 3511685 h 6262453"/>
                <a:gd name="connsiteX364" fmla="*/ 11333910 w 11341817"/>
                <a:gd name="connsiteY364" fmla="*/ 3581312 h 6262453"/>
                <a:gd name="connsiteX365" fmla="*/ 11248104 w 11341817"/>
                <a:gd name="connsiteY365" fmla="*/ 3511887 h 6262453"/>
                <a:gd name="connsiteX366" fmla="*/ 11186337 w 11341817"/>
                <a:gd name="connsiteY366" fmla="*/ 3459820 h 6262453"/>
                <a:gd name="connsiteX367" fmla="*/ 20487 w 11341817"/>
                <a:gd name="connsiteY367" fmla="*/ 3231877 h 6262453"/>
                <a:gd name="connsiteX368" fmla="*/ 28173 w 11341817"/>
                <a:gd name="connsiteY368" fmla="*/ 3234384 h 6262453"/>
                <a:gd name="connsiteX369" fmla="*/ 115584 w 11341817"/>
                <a:gd name="connsiteY369" fmla="*/ 3306842 h 6262453"/>
                <a:gd name="connsiteX370" fmla="*/ 155479 w 11341817"/>
                <a:gd name="connsiteY370" fmla="*/ 3340241 h 6262453"/>
                <a:gd name="connsiteX371" fmla="*/ 155479 w 11341817"/>
                <a:gd name="connsiteY371" fmla="*/ 3489564 h 6262453"/>
                <a:gd name="connsiteX372" fmla="*/ 152545 w 11341817"/>
                <a:gd name="connsiteY372" fmla="*/ 3487094 h 6262453"/>
                <a:gd name="connsiteX373" fmla="*/ 30071 w 11341817"/>
                <a:gd name="connsiteY373" fmla="*/ 3386088 h 6262453"/>
                <a:gd name="connsiteX374" fmla="*/ 12298 w 11341817"/>
                <a:gd name="connsiteY374" fmla="*/ 3298395 h 6262453"/>
                <a:gd name="connsiteX375" fmla="*/ 20487 w 11341817"/>
                <a:gd name="connsiteY375" fmla="*/ 3231877 h 6262453"/>
                <a:gd name="connsiteX376" fmla="*/ 11186337 w 11341817"/>
                <a:gd name="connsiteY376" fmla="*/ 3074736 h 6262453"/>
                <a:gd name="connsiteX377" fmla="*/ 11340696 w 11341817"/>
                <a:gd name="connsiteY377" fmla="*/ 3206662 h 6262453"/>
                <a:gd name="connsiteX378" fmla="*/ 11340696 w 11341817"/>
                <a:gd name="connsiteY378" fmla="*/ 3354676 h 6262453"/>
                <a:gd name="connsiteX379" fmla="*/ 11261593 w 11341817"/>
                <a:gd name="connsiteY379" fmla="*/ 3287019 h 6262453"/>
                <a:gd name="connsiteX380" fmla="*/ 11194454 w 11341817"/>
                <a:gd name="connsiteY380" fmla="*/ 3229447 h 6262453"/>
                <a:gd name="connsiteX381" fmla="*/ 11186337 w 11341817"/>
                <a:gd name="connsiteY381" fmla="*/ 3222459 h 6262453"/>
                <a:gd name="connsiteX382" fmla="*/ 19508 w 11341817"/>
                <a:gd name="connsiteY382" fmla="*/ 2997112 h 6262453"/>
                <a:gd name="connsiteX383" fmla="*/ 105271 w 11341817"/>
                <a:gd name="connsiteY383" fmla="*/ 3064544 h 6262453"/>
                <a:gd name="connsiteX384" fmla="*/ 155479 w 11341817"/>
                <a:gd name="connsiteY384" fmla="*/ 3105700 h 6262453"/>
                <a:gd name="connsiteX385" fmla="*/ 155479 w 11341817"/>
                <a:gd name="connsiteY385" fmla="*/ 3253822 h 6262453"/>
                <a:gd name="connsiteX386" fmla="*/ 148308 w 11341817"/>
                <a:gd name="connsiteY386" fmla="*/ 3247660 h 6262453"/>
                <a:gd name="connsiteX387" fmla="*/ 43533 w 11341817"/>
                <a:gd name="connsiteY387" fmla="*/ 3159538 h 6262453"/>
                <a:gd name="connsiteX388" fmla="*/ 12298 w 11341817"/>
                <a:gd name="connsiteY388" fmla="*/ 3066041 h 6262453"/>
                <a:gd name="connsiteX389" fmla="*/ 19508 w 11341817"/>
                <a:gd name="connsiteY389" fmla="*/ 2997112 h 6262453"/>
                <a:gd name="connsiteX390" fmla="*/ 11186337 w 11341817"/>
                <a:gd name="connsiteY390" fmla="*/ 2835964 h 6262453"/>
                <a:gd name="connsiteX391" fmla="*/ 11204428 w 11341817"/>
                <a:gd name="connsiteY391" fmla="*/ 2851063 h 6262453"/>
                <a:gd name="connsiteX392" fmla="*/ 11327038 w 11341817"/>
                <a:gd name="connsiteY392" fmla="*/ 2952662 h 6262453"/>
                <a:gd name="connsiteX393" fmla="*/ 11321646 w 11341817"/>
                <a:gd name="connsiteY393" fmla="*/ 3103031 h 6262453"/>
                <a:gd name="connsiteX394" fmla="*/ 11263890 w 11341817"/>
                <a:gd name="connsiteY394" fmla="*/ 3053247 h 6262453"/>
                <a:gd name="connsiteX395" fmla="*/ 11205015 w 11341817"/>
                <a:gd name="connsiteY395" fmla="*/ 3003165 h 6262453"/>
                <a:gd name="connsiteX396" fmla="*/ 11186337 w 11341817"/>
                <a:gd name="connsiteY396" fmla="*/ 2987560 h 6262453"/>
                <a:gd name="connsiteX397" fmla="*/ 20078 w 11341817"/>
                <a:gd name="connsiteY397" fmla="*/ 2762295 h 6262453"/>
                <a:gd name="connsiteX398" fmla="*/ 27432 w 11341817"/>
                <a:gd name="connsiteY398" fmla="*/ 2763783 h 6262453"/>
                <a:gd name="connsiteX399" fmla="*/ 101567 w 11341817"/>
                <a:gd name="connsiteY399" fmla="*/ 2824989 h 6262453"/>
                <a:gd name="connsiteX400" fmla="*/ 155479 w 11341817"/>
                <a:gd name="connsiteY400" fmla="*/ 2870261 h 6262453"/>
                <a:gd name="connsiteX401" fmla="*/ 155479 w 11341817"/>
                <a:gd name="connsiteY401" fmla="*/ 3019420 h 6262453"/>
                <a:gd name="connsiteX402" fmla="*/ 109333 w 11341817"/>
                <a:gd name="connsiteY402" fmla="*/ 2980289 h 6262453"/>
                <a:gd name="connsiteX403" fmla="*/ 53802 w 11341817"/>
                <a:gd name="connsiteY403" fmla="*/ 2933502 h 6262453"/>
                <a:gd name="connsiteX404" fmla="*/ 6177 w 11341817"/>
                <a:gd name="connsiteY404" fmla="*/ 2820932 h 6262453"/>
                <a:gd name="connsiteX405" fmla="*/ 20078 w 11341817"/>
                <a:gd name="connsiteY405" fmla="*/ 2762295 h 6262453"/>
                <a:gd name="connsiteX406" fmla="*/ 11186337 w 11341817"/>
                <a:gd name="connsiteY406" fmla="*/ 2602030 h 6262453"/>
                <a:gd name="connsiteX407" fmla="*/ 11340696 w 11341817"/>
                <a:gd name="connsiteY407" fmla="*/ 2733728 h 6262453"/>
                <a:gd name="connsiteX408" fmla="*/ 11340696 w 11341817"/>
                <a:gd name="connsiteY408" fmla="*/ 2801920 h 6262453"/>
                <a:gd name="connsiteX409" fmla="*/ 11238384 w 11341817"/>
                <a:gd name="connsiteY409" fmla="*/ 2796976 h 6262453"/>
                <a:gd name="connsiteX410" fmla="*/ 11186337 w 11341817"/>
                <a:gd name="connsiteY410" fmla="*/ 2752850 h 6262453"/>
                <a:gd name="connsiteX411" fmla="*/ 22042 w 11341817"/>
                <a:gd name="connsiteY411" fmla="*/ 2527213 h 6262453"/>
                <a:gd name="connsiteX412" fmla="*/ 88717 w 11341817"/>
                <a:gd name="connsiteY412" fmla="*/ 2575955 h 6262453"/>
                <a:gd name="connsiteX413" fmla="*/ 155479 w 11341817"/>
                <a:gd name="connsiteY413" fmla="*/ 2633008 h 6262453"/>
                <a:gd name="connsiteX414" fmla="*/ 155479 w 11341817"/>
                <a:gd name="connsiteY414" fmla="*/ 2785131 h 6262453"/>
                <a:gd name="connsiteX415" fmla="*/ 111580 w 11341817"/>
                <a:gd name="connsiteY415" fmla="*/ 2747924 h 6262453"/>
                <a:gd name="connsiteX416" fmla="*/ 72624 w 11341817"/>
                <a:gd name="connsiteY416" fmla="*/ 2715024 h 6262453"/>
                <a:gd name="connsiteX417" fmla="*/ 12299 w 11341817"/>
                <a:gd name="connsiteY417" fmla="*/ 2595771 h 6262453"/>
                <a:gd name="connsiteX418" fmla="*/ 22042 w 11341817"/>
                <a:gd name="connsiteY418" fmla="*/ 2527213 h 6262453"/>
                <a:gd name="connsiteX419" fmla="*/ 11186337 w 11341817"/>
                <a:gd name="connsiteY419" fmla="*/ 2364109 h 6262453"/>
                <a:gd name="connsiteX420" fmla="*/ 11326826 w 11341817"/>
                <a:gd name="connsiteY420" fmla="*/ 2482764 h 6262453"/>
                <a:gd name="connsiteX421" fmla="*/ 11333761 w 11341817"/>
                <a:gd name="connsiteY421" fmla="*/ 2562139 h 6262453"/>
                <a:gd name="connsiteX422" fmla="*/ 11333965 w 11341817"/>
                <a:gd name="connsiteY422" fmla="*/ 2641515 h 6262453"/>
                <a:gd name="connsiteX423" fmla="*/ 11228946 w 11341817"/>
                <a:gd name="connsiteY423" fmla="*/ 2556707 h 6262453"/>
                <a:gd name="connsiteX424" fmla="*/ 11186337 w 11341817"/>
                <a:gd name="connsiteY424" fmla="*/ 2520446 h 6262453"/>
                <a:gd name="connsiteX425" fmla="*/ 21824 w 11341817"/>
                <a:gd name="connsiteY425" fmla="*/ 2287756 h 6262453"/>
                <a:gd name="connsiteX426" fmla="*/ 120982 w 11341817"/>
                <a:gd name="connsiteY426" fmla="*/ 2368279 h 6262453"/>
                <a:gd name="connsiteX427" fmla="*/ 155479 w 11341817"/>
                <a:gd name="connsiteY427" fmla="*/ 2397458 h 6262453"/>
                <a:gd name="connsiteX428" fmla="*/ 155479 w 11341817"/>
                <a:gd name="connsiteY428" fmla="*/ 2550979 h 6262453"/>
                <a:gd name="connsiteX429" fmla="*/ 253 w 11341817"/>
                <a:gd name="connsiteY429" fmla="*/ 2419263 h 6262453"/>
                <a:gd name="connsiteX430" fmla="*/ 6276 w 11341817"/>
                <a:gd name="connsiteY430" fmla="*/ 2351838 h 6262453"/>
                <a:gd name="connsiteX431" fmla="*/ 21824 w 11341817"/>
                <a:gd name="connsiteY431" fmla="*/ 2287756 h 6262453"/>
                <a:gd name="connsiteX432" fmla="*/ 11186337 w 11341817"/>
                <a:gd name="connsiteY432" fmla="*/ 2133259 h 6262453"/>
                <a:gd name="connsiteX433" fmla="*/ 11341771 w 11341817"/>
                <a:gd name="connsiteY433" fmla="*/ 2265785 h 6262453"/>
                <a:gd name="connsiteX434" fmla="*/ 11321646 w 11341817"/>
                <a:gd name="connsiteY434" fmla="*/ 2400558 h 6262453"/>
                <a:gd name="connsiteX435" fmla="*/ 11186337 w 11341817"/>
                <a:gd name="connsiteY435" fmla="*/ 2284126 h 6262453"/>
                <a:gd name="connsiteX436" fmla="*/ 17385 w 11341817"/>
                <a:gd name="connsiteY436" fmla="*/ 2053081 h 6262453"/>
                <a:gd name="connsiteX437" fmla="*/ 115574 w 11341817"/>
                <a:gd name="connsiteY437" fmla="*/ 2130896 h 6262453"/>
                <a:gd name="connsiteX438" fmla="*/ 155479 w 11341817"/>
                <a:gd name="connsiteY438" fmla="*/ 2164180 h 6262453"/>
                <a:gd name="connsiteX439" fmla="*/ 155479 w 11341817"/>
                <a:gd name="connsiteY439" fmla="*/ 2316663 h 6262453"/>
                <a:gd name="connsiteX440" fmla="*/ 12299 w 11341817"/>
                <a:gd name="connsiteY440" fmla="*/ 2195616 h 6262453"/>
                <a:gd name="connsiteX441" fmla="*/ 12299 w 11341817"/>
                <a:gd name="connsiteY441" fmla="*/ 2125406 h 6262453"/>
                <a:gd name="connsiteX442" fmla="*/ 17385 w 11341817"/>
                <a:gd name="connsiteY442" fmla="*/ 2053081 h 6262453"/>
                <a:gd name="connsiteX443" fmla="*/ 11186337 w 11341817"/>
                <a:gd name="connsiteY443" fmla="*/ 1896884 h 6262453"/>
                <a:gd name="connsiteX444" fmla="*/ 11244827 w 11341817"/>
                <a:gd name="connsiteY444" fmla="*/ 1945937 h 6262453"/>
                <a:gd name="connsiteX445" fmla="*/ 11280371 w 11341817"/>
                <a:gd name="connsiteY445" fmla="*/ 1975143 h 6262453"/>
                <a:gd name="connsiteX446" fmla="*/ 11334346 w 11341817"/>
                <a:gd name="connsiteY446" fmla="*/ 2092239 h 6262453"/>
                <a:gd name="connsiteX447" fmla="*/ 11333348 w 11341817"/>
                <a:gd name="connsiteY447" fmla="*/ 2171614 h 6262453"/>
                <a:gd name="connsiteX448" fmla="*/ 11217465 w 11341817"/>
                <a:gd name="connsiteY448" fmla="*/ 2076836 h 6262453"/>
                <a:gd name="connsiteX449" fmla="*/ 11186337 w 11341817"/>
                <a:gd name="connsiteY449" fmla="*/ 2050605 h 6262453"/>
                <a:gd name="connsiteX450" fmla="*/ 20260 w 11341817"/>
                <a:gd name="connsiteY450" fmla="*/ 1822296 h 6262453"/>
                <a:gd name="connsiteX451" fmla="*/ 27923 w 11341817"/>
                <a:gd name="connsiteY451" fmla="*/ 1823983 h 6262453"/>
                <a:gd name="connsiteX452" fmla="*/ 95859 w 11341817"/>
                <a:gd name="connsiteY452" fmla="*/ 1879618 h 6262453"/>
                <a:gd name="connsiteX453" fmla="*/ 155479 w 11341817"/>
                <a:gd name="connsiteY453" fmla="*/ 1929340 h 6262453"/>
                <a:gd name="connsiteX454" fmla="*/ 155479 w 11341817"/>
                <a:gd name="connsiteY454" fmla="*/ 2081363 h 6262453"/>
                <a:gd name="connsiteX455" fmla="*/ 0 w 11341817"/>
                <a:gd name="connsiteY455" fmla="*/ 1949364 h 6262453"/>
                <a:gd name="connsiteX456" fmla="*/ 6150 w 11341817"/>
                <a:gd name="connsiteY456" fmla="*/ 1881134 h 6262453"/>
                <a:gd name="connsiteX457" fmla="*/ 20260 w 11341817"/>
                <a:gd name="connsiteY457" fmla="*/ 1822296 h 6262453"/>
                <a:gd name="connsiteX458" fmla="*/ 11186337 w 11341817"/>
                <a:gd name="connsiteY458" fmla="*/ 1664495 h 6262453"/>
                <a:gd name="connsiteX459" fmla="*/ 11340696 w 11341817"/>
                <a:gd name="connsiteY459" fmla="*/ 1796367 h 6262453"/>
                <a:gd name="connsiteX460" fmla="*/ 11340696 w 11341817"/>
                <a:gd name="connsiteY460" fmla="*/ 1946099 h 6262453"/>
                <a:gd name="connsiteX461" fmla="*/ 11261321 w 11341817"/>
                <a:gd name="connsiteY461" fmla="*/ 1877903 h 6262453"/>
                <a:gd name="connsiteX462" fmla="*/ 11194071 w 11341817"/>
                <a:gd name="connsiteY462" fmla="*/ 1819969 h 6262453"/>
                <a:gd name="connsiteX463" fmla="*/ 11186337 w 11341817"/>
                <a:gd name="connsiteY463" fmla="*/ 1813280 h 6262453"/>
                <a:gd name="connsiteX464" fmla="*/ 18916 w 11341817"/>
                <a:gd name="connsiteY464" fmla="*/ 1587414 h 6262453"/>
                <a:gd name="connsiteX465" fmla="*/ 132832 w 11341817"/>
                <a:gd name="connsiteY465" fmla="*/ 1677459 h 6262453"/>
                <a:gd name="connsiteX466" fmla="*/ 155479 w 11341817"/>
                <a:gd name="connsiteY466" fmla="*/ 1696257 h 6262453"/>
                <a:gd name="connsiteX467" fmla="*/ 155479 w 11341817"/>
                <a:gd name="connsiteY467" fmla="*/ 1844040 h 6262453"/>
                <a:gd name="connsiteX468" fmla="*/ 137255 w 11341817"/>
                <a:gd name="connsiteY468" fmla="*/ 1828514 h 6262453"/>
                <a:gd name="connsiteX469" fmla="*/ 78974 w 11341817"/>
                <a:gd name="connsiteY469" fmla="*/ 1779525 h 6262453"/>
                <a:gd name="connsiteX470" fmla="*/ 12299 w 11341817"/>
                <a:gd name="connsiteY470" fmla="*/ 1655721 h 6262453"/>
                <a:gd name="connsiteX471" fmla="*/ 18916 w 11341817"/>
                <a:gd name="connsiteY471" fmla="*/ 1587414 h 6262453"/>
                <a:gd name="connsiteX472" fmla="*/ 11186337 w 11341817"/>
                <a:gd name="connsiteY472" fmla="*/ 1427101 h 6262453"/>
                <a:gd name="connsiteX473" fmla="*/ 11215904 w 11341817"/>
                <a:gd name="connsiteY473" fmla="*/ 1451621 h 6262453"/>
                <a:gd name="connsiteX474" fmla="*/ 11327435 w 11341817"/>
                <a:gd name="connsiteY474" fmla="*/ 1542965 h 6262453"/>
                <a:gd name="connsiteX475" fmla="*/ 11321646 w 11341817"/>
                <a:gd name="connsiteY475" fmla="*/ 1692012 h 6262453"/>
                <a:gd name="connsiteX476" fmla="*/ 11186337 w 11341817"/>
                <a:gd name="connsiteY476" fmla="*/ 1577574 h 6262453"/>
                <a:gd name="connsiteX477" fmla="*/ 22475 w 11341817"/>
                <a:gd name="connsiteY477" fmla="*/ 1347960 h 6262453"/>
                <a:gd name="connsiteX478" fmla="*/ 33617 w 11341817"/>
                <a:gd name="connsiteY478" fmla="*/ 1355824 h 6262453"/>
                <a:gd name="connsiteX479" fmla="*/ 137982 w 11341817"/>
                <a:gd name="connsiteY479" fmla="*/ 1444559 h 6262453"/>
                <a:gd name="connsiteX480" fmla="*/ 155479 w 11341817"/>
                <a:gd name="connsiteY480" fmla="*/ 1459361 h 6262453"/>
                <a:gd name="connsiteX481" fmla="*/ 155479 w 11341817"/>
                <a:gd name="connsiteY481" fmla="*/ 1610882 h 6262453"/>
                <a:gd name="connsiteX482" fmla="*/ 971 w 11341817"/>
                <a:gd name="connsiteY482" fmla="*/ 1479464 h 6262453"/>
                <a:gd name="connsiteX483" fmla="*/ 6634 w 11341817"/>
                <a:gd name="connsiteY483" fmla="*/ 1412789 h 6262453"/>
                <a:gd name="connsiteX484" fmla="*/ 22475 w 11341817"/>
                <a:gd name="connsiteY484" fmla="*/ 1347960 h 6262453"/>
                <a:gd name="connsiteX485" fmla="*/ 11186337 w 11341817"/>
                <a:gd name="connsiteY485" fmla="*/ 1192378 h 6262453"/>
                <a:gd name="connsiteX486" fmla="*/ 11340696 w 11341817"/>
                <a:gd name="connsiteY486" fmla="*/ 1324028 h 6262453"/>
                <a:gd name="connsiteX487" fmla="*/ 11340696 w 11341817"/>
                <a:gd name="connsiteY487" fmla="*/ 1392221 h 6262453"/>
                <a:gd name="connsiteX488" fmla="*/ 11324821 w 11341817"/>
                <a:gd name="connsiteY488" fmla="*/ 1453928 h 6262453"/>
                <a:gd name="connsiteX489" fmla="*/ 11213088 w 11341817"/>
                <a:gd name="connsiteY489" fmla="*/ 1365545 h 6262453"/>
                <a:gd name="connsiteX490" fmla="*/ 11186337 w 11341817"/>
                <a:gd name="connsiteY490" fmla="*/ 1343078 h 6262453"/>
                <a:gd name="connsiteX491" fmla="*/ 15475 w 11341817"/>
                <a:gd name="connsiteY491" fmla="*/ 1111337 h 6262453"/>
                <a:gd name="connsiteX492" fmla="*/ 119394 w 11341817"/>
                <a:gd name="connsiteY492" fmla="*/ 1192253 h 6262453"/>
                <a:gd name="connsiteX493" fmla="*/ 155479 w 11341817"/>
                <a:gd name="connsiteY493" fmla="*/ 1222804 h 6262453"/>
                <a:gd name="connsiteX494" fmla="*/ 155479 w 11341817"/>
                <a:gd name="connsiteY494" fmla="*/ 1375568 h 6262453"/>
                <a:gd name="connsiteX495" fmla="*/ 12300 w 11341817"/>
                <a:gd name="connsiteY495" fmla="*/ 1254241 h 6262453"/>
                <a:gd name="connsiteX496" fmla="*/ 12300 w 11341817"/>
                <a:gd name="connsiteY496" fmla="*/ 1185878 h 6262453"/>
                <a:gd name="connsiteX497" fmla="*/ 15475 w 11341817"/>
                <a:gd name="connsiteY497" fmla="*/ 1111337 h 6262453"/>
                <a:gd name="connsiteX498" fmla="*/ 11186337 w 11341817"/>
                <a:gd name="connsiteY498" fmla="*/ 954103 h 6262453"/>
                <a:gd name="connsiteX499" fmla="*/ 11326524 w 11341817"/>
                <a:gd name="connsiteY499" fmla="*/ 1073065 h 6262453"/>
                <a:gd name="connsiteX500" fmla="*/ 11333610 w 11341817"/>
                <a:gd name="connsiteY500" fmla="*/ 1152440 h 6262453"/>
                <a:gd name="connsiteX501" fmla="*/ 11334303 w 11341817"/>
                <a:gd name="connsiteY501" fmla="*/ 1231815 h 6262453"/>
                <a:gd name="connsiteX502" fmla="*/ 11198780 w 11341817"/>
                <a:gd name="connsiteY502" fmla="*/ 1121109 h 6262453"/>
                <a:gd name="connsiteX503" fmla="*/ 11186337 w 11341817"/>
                <a:gd name="connsiteY503" fmla="*/ 1110548 h 6262453"/>
                <a:gd name="connsiteX504" fmla="*/ 17759 w 11341817"/>
                <a:gd name="connsiteY504" fmla="*/ 876215 h 6262453"/>
                <a:gd name="connsiteX505" fmla="*/ 134438 w 11341817"/>
                <a:gd name="connsiteY505" fmla="*/ 971383 h 6262453"/>
                <a:gd name="connsiteX506" fmla="*/ 155479 w 11341817"/>
                <a:gd name="connsiteY506" fmla="*/ 989210 h 6262453"/>
                <a:gd name="connsiteX507" fmla="*/ 155479 w 11341817"/>
                <a:gd name="connsiteY507" fmla="*/ 1140691 h 6262453"/>
                <a:gd name="connsiteX508" fmla="*/ 153 w 11341817"/>
                <a:gd name="connsiteY508" fmla="*/ 1009564 h 6262453"/>
                <a:gd name="connsiteX509" fmla="*/ 6227 w 11341817"/>
                <a:gd name="connsiteY509" fmla="*/ 942890 h 6262453"/>
                <a:gd name="connsiteX510" fmla="*/ 17759 w 11341817"/>
                <a:gd name="connsiteY510" fmla="*/ 876215 h 6262453"/>
                <a:gd name="connsiteX511" fmla="*/ 11186337 w 11341817"/>
                <a:gd name="connsiteY511" fmla="*/ 723556 h 6262453"/>
                <a:gd name="connsiteX512" fmla="*/ 11341756 w 11341817"/>
                <a:gd name="connsiteY512" fmla="*/ 856666 h 6262453"/>
                <a:gd name="connsiteX513" fmla="*/ 11321646 w 11341817"/>
                <a:gd name="connsiteY513" fmla="*/ 990183 h 6262453"/>
                <a:gd name="connsiteX514" fmla="*/ 11186337 w 11341817"/>
                <a:gd name="connsiteY514" fmla="*/ 874922 h 6262453"/>
                <a:gd name="connsiteX515" fmla="*/ 17815 w 11341817"/>
                <a:gd name="connsiteY515" fmla="*/ 643381 h 6262453"/>
                <a:gd name="connsiteX516" fmla="*/ 134252 w 11341817"/>
                <a:gd name="connsiteY516" fmla="*/ 736949 h 6262453"/>
                <a:gd name="connsiteX517" fmla="*/ 155479 w 11341817"/>
                <a:gd name="connsiteY517" fmla="*/ 754722 h 6262453"/>
                <a:gd name="connsiteX518" fmla="*/ 155479 w 11341817"/>
                <a:gd name="connsiteY518" fmla="*/ 907152 h 6262453"/>
                <a:gd name="connsiteX519" fmla="*/ 12300 w 11341817"/>
                <a:gd name="connsiteY519" fmla="*/ 785487 h 6262453"/>
                <a:gd name="connsiteX520" fmla="*/ 12300 w 11341817"/>
                <a:gd name="connsiteY520" fmla="*/ 715492 h 6262453"/>
                <a:gd name="connsiteX521" fmla="*/ 17815 w 11341817"/>
                <a:gd name="connsiteY521" fmla="*/ 643381 h 6262453"/>
                <a:gd name="connsiteX522" fmla="*/ 11186337 w 11341817"/>
                <a:gd name="connsiteY522" fmla="*/ 486613 h 6262453"/>
                <a:gd name="connsiteX523" fmla="*/ 11240751 w 11341817"/>
                <a:gd name="connsiteY523" fmla="*/ 532446 h 6262453"/>
                <a:gd name="connsiteX524" fmla="*/ 11280371 w 11341817"/>
                <a:gd name="connsiteY524" fmla="*/ 565227 h 6262453"/>
                <a:gd name="connsiteX525" fmla="*/ 11334346 w 11341817"/>
                <a:gd name="connsiteY525" fmla="*/ 682539 h 6262453"/>
                <a:gd name="connsiteX526" fmla="*/ 11333903 w 11341817"/>
                <a:gd name="connsiteY526" fmla="*/ 761916 h 6262453"/>
                <a:gd name="connsiteX527" fmla="*/ 11236677 w 11341817"/>
                <a:gd name="connsiteY527" fmla="*/ 682639 h 6262453"/>
                <a:gd name="connsiteX528" fmla="*/ 11186337 w 11341817"/>
                <a:gd name="connsiteY528" fmla="*/ 640084 h 6262453"/>
                <a:gd name="connsiteX529" fmla="*/ 20261 w 11341817"/>
                <a:gd name="connsiteY529" fmla="*/ 412595 h 6262453"/>
                <a:gd name="connsiteX530" fmla="*/ 27924 w 11341817"/>
                <a:gd name="connsiteY530" fmla="*/ 414284 h 6262453"/>
                <a:gd name="connsiteX531" fmla="*/ 147653 w 11341817"/>
                <a:gd name="connsiteY531" fmla="*/ 512845 h 6262453"/>
                <a:gd name="connsiteX532" fmla="*/ 155479 w 11341817"/>
                <a:gd name="connsiteY532" fmla="*/ 519404 h 6262453"/>
                <a:gd name="connsiteX533" fmla="*/ 155479 w 11341817"/>
                <a:gd name="connsiteY533" fmla="*/ 671074 h 6262453"/>
                <a:gd name="connsiteX534" fmla="*/ 1 w 11341817"/>
                <a:gd name="connsiteY534" fmla="*/ 539664 h 6262453"/>
                <a:gd name="connsiteX535" fmla="*/ 6151 w 11341817"/>
                <a:gd name="connsiteY535" fmla="*/ 471434 h 6262453"/>
                <a:gd name="connsiteX536" fmla="*/ 20261 w 11341817"/>
                <a:gd name="connsiteY536" fmla="*/ 412595 h 6262453"/>
                <a:gd name="connsiteX537" fmla="*/ 11186337 w 11341817"/>
                <a:gd name="connsiteY537" fmla="*/ 252855 h 6262453"/>
                <a:gd name="connsiteX538" fmla="*/ 11340696 w 11341817"/>
                <a:gd name="connsiteY538" fmla="*/ 384241 h 6262453"/>
                <a:gd name="connsiteX539" fmla="*/ 11340696 w 11341817"/>
                <a:gd name="connsiteY539" fmla="*/ 535278 h 6262453"/>
                <a:gd name="connsiteX540" fmla="*/ 11261593 w 11341817"/>
                <a:gd name="connsiteY540" fmla="*/ 467621 h 6262453"/>
                <a:gd name="connsiteX541" fmla="*/ 11194454 w 11341817"/>
                <a:gd name="connsiteY541" fmla="*/ 410049 h 6262453"/>
                <a:gd name="connsiteX542" fmla="*/ 11186337 w 11341817"/>
                <a:gd name="connsiteY542" fmla="*/ 403062 h 6262453"/>
                <a:gd name="connsiteX543" fmla="*/ 19515 w 11341817"/>
                <a:gd name="connsiteY543" fmla="*/ 177714 h 6262453"/>
                <a:gd name="connsiteX544" fmla="*/ 116078 w 11341817"/>
                <a:gd name="connsiteY544" fmla="*/ 253589 h 6262453"/>
                <a:gd name="connsiteX545" fmla="*/ 155479 w 11341817"/>
                <a:gd name="connsiteY545" fmla="*/ 286092 h 6262453"/>
                <a:gd name="connsiteX546" fmla="*/ 155479 w 11341817"/>
                <a:gd name="connsiteY546" fmla="*/ 434665 h 6262453"/>
                <a:gd name="connsiteX547" fmla="*/ 152000 w 11341817"/>
                <a:gd name="connsiteY547" fmla="*/ 431510 h 6262453"/>
                <a:gd name="connsiteX548" fmla="*/ 78975 w 11341817"/>
                <a:gd name="connsiteY548" fmla="*/ 369563 h 6262453"/>
                <a:gd name="connsiteX549" fmla="*/ 12300 w 11341817"/>
                <a:gd name="connsiteY549" fmla="*/ 246021 h 6262453"/>
                <a:gd name="connsiteX550" fmla="*/ 19515 w 11341817"/>
                <a:gd name="connsiteY550" fmla="*/ 177714 h 6262453"/>
                <a:gd name="connsiteX551" fmla="*/ 1414118 w 11341817"/>
                <a:gd name="connsiteY551" fmla="*/ 12618 h 6262453"/>
                <a:gd name="connsiteX552" fmla="*/ 1497248 w 11341817"/>
                <a:gd name="connsiteY552" fmla="*/ 12618 h 6262453"/>
                <a:gd name="connsiteX553" fmla="*/ 1610244 w 11341817"/>
                <a:gd name="connsiteY553" fmla="*/ 108274 h 6262453"/>
                <a:gd name="connsiteX554" fmla="*/ 1430547 w 11341817"/>
                <a:gd name="connsiteY554" fmla="*/ 108274 h 6262453"/>
                <a:gd name="connsiteX555" fmla="*/ 1390798 w 11341817"/>
                <a:gd name="connsiteY555" fmla="*/ 73976 h 6262453"/>
                <a:gd name="connsiteX556" fmla="*/ 1328873 w 11341817"/>
                <a:gd name="connsiteY556" fmla="*/ 17258 h 6262453"/>
                <a:gd name="connsiteX557" fmla="*/ 1414118 w 11341817"/>
                <a:gd name="connsiteY557" fmla="*/ 12618 h 6262453"/>
                <a:gd name="connsiteX558" fmla="*/ 1136245 w 11341817"/>
                <a:gd name="connsiteY558" fmla="*/ 12618 h 6262453"/>
                <a:gd name="connsiteX559" fmla="*/ 1218783 w 11341817"/>
                <a:gd name="connsiteY559" fmla="*/ 12618 h 6262453"/>
                <a:gd name="connsiteX560" fmla="*/ 1332534 w 11341817"/>
                <a:gd name="connsiteY560" fmla="*/ 108274 h 6262453"/>
                <a:gd name="connsiteX561" fmla="*/ 1155013 w 11341817"/>
                <a:gd name="connsiteY561" fmla="*/ 108274 h 6262453"/>
                <a:gd name="connsiteX562" fmla="*/ 1116284 w 11341817"/>
                <a:gd name="connsiteY562" fmla="*/ 74633 h 6262453"/>
                <a:gd name="connsiteX563" fmla="*/ 1053706 w 11341817"/>
                <a:gd name="connsiteY563" fmla="*/ 18288 h 6262453"/>
                <a:gd name="connsiteX564" fmla="*/ 1136245 w 11341817"/>
                <a:gd name="connsiteY564" fmla="*/ 12618 h 6262453"/>
                <a:gd name="connsiteX565" fmla="*/ 58103 w 11341817"/>
                <a:gd name="connsiteY565" fmla="*/ 12618 h 6262453"/>
                <a:gd name="connsiteX566" fmla="*/ 186552 w 11341817"/>
                <a:gd name="connsiteY566" fmla="*/ 77250 h 6262453"/>
                <a:gd name="connsiteX567" fmla="*/ 224617 w 11341817"/>
                <a:gd name="connsiteY567" fmla="*/ 108274 h 6262453"/>
                <a:gd name="connsiteX568" fmla="*/ 155479 w 11341817"/>
                <a:gd name="connsiteY568" fmla="*/ 108274 h 6262453"/>
                <a:gd name="connsiteX569" fmla="*/ 155479 w 11341817"/>
                <a:gd name="connsiteY569" fmla="*/ 198541 h 6262453"/>
                <a:gd name="connsiteX570" fmla="*/ 133417 w 11341817"/>
                <a:gd name="connsiteY570" fmla="*/ 179243 h 6262453"/>
                <a:gd name="connsiteX571" fmla="*/ 6634 w 11341817"/>
                <a:gd name="connsiteY571" fmla="*/ 41193 h 6262453"/>
                <a:gd name="connsiteX572" fmla="*/ 58103 w 11341817"/>
                <a:gd name="connsiteY572" fmla="*/ 12618 h 6262453"/>
                <a:gd name="connsiteX573" fmla="*/ 5009671 w 11341817"/>
                <a:gd name="connsiteY573" fmla="*/ 12617 h 6262453"/>
                <a:gd name="connsiteX574" fmla="*/ 5092145 w 11341817"/>
                <a:gd name="connsiteY574" fmla="*/ 12617 h 6262453"/>
                <a:gd name="connsiteX575" fmla="*/ 5205344 w 11341817"/>
                <a:gd name="connsiteY575" fmla="*/ 108274 h 6262453"/>
                <a:gd name="connsiteX576" fmla="*/ 5028635 w 11341817"/>
                <a:gd name="connsiteY576" fmla="*/ 108274 h 6262453"/>
                <a:gd name="connsiteX577" fmla="*/ 5010063 w 11341817"/>
                <a:gd name="connsiteY577" fmla="*/ 92298 h 6262453"/>
                <a:gd name="connsiteX578" fmla="*/ 4927196 w 11341817"/>
                <a:gd name="connsiteY578" fmla="*/ 18186 h 6262453"/>
                <a:gd name="connsiteX579" fmla="*/ 5009671 w 11341817"/>
                <a:gd name="connsiteY579" fmla="*/ 12617 h 6262453"/>
                <a:gd name="connsiteX580" fmla="*/ 3905174 w 11341817"/>
                <a:gd name="connsiteY580" fmla="*/ 12617 h 6262453"/>
                <a:gd name="connsiteX581" fmla="*/ 3988052 w 11341817"/>
                <a:gd name="connsiteY581" fmla="*/ 12617 h 6262453"/>
                <a:gd name="connsiteX582" fmla="*/ 4100941 w 11341817"/>
                <a:gd name="connsiteY582" fmla="*/ 108274 h 6262453"/>
                <a:gd name="connsiteX583" fmla="*/ 3923644 w 11341817"/>
                <a:gd name="connsiteY583" fmla="*/ 108274 h 6262453"/>
                <a:gd name="connsiteX584" fmla="*/ 3904791 w 11341817"/>
                <a:gd name="connsiteY584" fmla="*/ 91948 h 6262453"/>
                <a:gd name="connsiteX585" fmla="*/ 3822297 w 11341817"/>
                <a:gd name="connsiteY585" fmla="*/ 18282 h 6262453"/>
                <a:gd name="connsiteX586" fmla="*/ 3905174 w 11341817"/>
                <a:gd name="connsiteY586" fmla="*/ 12617 h 6262453"/>
                <a:gd name="connsiteX587" fmla="*/ 3625351 w 11341817"/>
                <a:gd name="connsiteY587" fmla="*/ 12617 h 6262453"/>
                <a:gd name="connsiteX588" fmla="*/ 3707796 w 11341817"/>
                <a:gd name="connsiteY588" fmla="*/ 12617 h 6262453"/>
                <a:gd name="connsiteX589" fmla="*/ 3821627 w 11341817"/>
                <a:gd name="connsiteY589" fmla="*/ 108274 h 6262453"/>
                <a:gd name="connsiteX590" fmla="*/ 3644172 w 11341817"/>
                <a:gd name="connsiteY590" fmla="*/ 108274 h 6262453"/>
                <a:gd name="connsiteX591" fmla="*/ 3637103 w 11341817"/>
                <a:gd name="connsiteY591" fmla="*/ 102190 h 6262453"/>
                <a:gd name="connsiteX592" fmla="*/ 3542905 w 11341817"/>
                <a:gd name="connsiteY592" fmla="*/ 18261 h 6262453"/>
                <a:gd name="connsiteX593" fmla="*/ 3625351 w 11341817"/>
                <a:gd name="connsiteY593" fmla="*/ 12617 h 6262453"/>
                <a:gd name="connsiteX594" fmla="*/ 2520015 w 11341817"/>
                <a:gd name="connsiteY594" fmla="*/ 12617 h 6262453"/>
                <a:gd name="connsiteX595" fmla="*/ 2602024 w 11341817"/>
                <a:gd name="connsiteY595" fmla="*/ 12617 h 6262453"/>
                <a:gd name="connsiteX596" fmla="*/ 2715119 w 11341817"/>
                <a:gd name="connsiteY596" fmla="*/ 108274 h 6262453"/>
                <a:gd name="connsiteX597" fmla="*/ 2539305 w 11341817"/>
                <a:gd name="connsiteY597" fmla="*/ 108274 h 6262453"/>
                <a:gd name="connsiteX598" fmla="*/ 2524742 w 11341817"/>
                <a:gd name="connsiteY598" fmla="*/ 95722 h 6262453"/>
                <a:gd name="connsiteX599" fmla="*/ 2438005 w 11341817"/>
                <a:gd name="connsiteY599" fmla="*/ 18150 h 6262453"/>
                <a:gd name="connsiteX600" fmla="*/ 2520015 w 11341817"/>
                <a:gd name="connsiteY600" fmla="*/ 12617 h 6262453"/>
                <a:gd name="connsiteX601" fmla="*/ 2242791 w 11341817"/>
                <a:gd name="connsiteY601" fmla="*/ 12617 h 6262453"/>
                <a:gd name="connsiteX602" fmla="*/ 2367262 w 11341817"/>
                <a:gd name="connsiteY602" fmla="*/ 47542 h 6262453"/>
                <a:gd name="connsiteX603" fmla="*/ 2416044 w 11341817"/>
                <a:gd name="connsiteY603" fmla="*/ 89353 h 6262453"/>
                <a:gd name="connsiteX604" fmla="*/ 2438356 w 11341817"/>
                <a:gd name="connsiteY604" fmla="*/ 108274 h 6262453"/>
                <a:gd name="connsiteX605" fmla="*/ 2260108 w 11341817"/>
                <a:gd name="connsiteY605" fmla="*/ 108274 h 6262453"/>
                <a:gd name="connsiteX606" fmla="*/ 2213245 w 11341817"/>
                <a:gd name="connsiteY606" fmla="*/ 67927 h 6262453"/>
                <a:gd name="connsiteX607" fmla="*/ 2158606 w 11341817"/>
                <a:gd name="connsiteY607" fmla="*/ 18100 h 6262453"/>
                <a:gd name="connsiteX608" fmla="*/ 2242791 w 11341817"/>
                <a:gd name="connsiteY608" fmla="*/ 12617 h 6262453"/>
                <a:gd name="connsiteX609" fmla="*/ 7777842 w 11341817"/>
                <a:gd name="connsiteY609" fmla="*/ 12616 h 6262453"/>
                <a:gd name="connsiteX610" fmla="*/ 7861387 w 11341817"/>
                <a:gd name="connsiteY610" fmla="*/ 12616 h 6262453"/>
                <a:gd name="connsiteX611" fmla="*/ 7974055 w 11341817"/>
                <a:gd name="connsiteY611" fmla="*/ 108274 h 6262453"/>
                <a:gd name="connsiteX612" fmla="*/ 7795874 w 11341817"/>
                <a:gd name="connsiteY612" fmla="*/ 108274 h 6262453"/>
                <a:gd name="connsiteX613" fmla="*/ 7767435 w 11341817"/>
                <a:gd name="connsiteY613" fmla="*/ 83673 h 6262453"/>
                <a:gd name="connsiteX614" fmla="*/ 7701956 w 11341817"/>
                <a:gd name="connsiteY614" fmla="*/ 25009 h 6262453"/>
                <a:gd name="connsiteX615" fmla="*/ 7777842 w 11341817"/>
                <a:gd name="connsiteY615" fmla="*/ 12616 h 6262453"/>
                <a:gd name="connsiteX616" fmla="*/ 7498093 w 11341817"/>
                <a:gd name="connsiteY616" fmla="*/ 12616 h 6262453"/>
                <a:gd name="connsiteX617" fmla="*/ 7581291 w 11341817"/>
                <a:gd name="connsiteY617" fmla="*/ 12616 h 6262453"/>
                <a:gd name="connsiteX618" fmla="*/ 7695783 w 11341817"/>
                <a:gd name="connsiteY618" fmla="*/ 108274 h 6262453"/>
                <a:gd name="connsiteX619" fmla="*/ 7517019 w 11341817"/>
                <a:gd name="connsiteY619" fmla="*/ 108274 h 6262453"/>
                <a:gd name="connsiteX620" fmla="*/ 7492861 w 11341817"/>
                <a:gd name="connsiteY620" fmla="*/ 87569 h 6262453"/>
                <a:gd name="connsiteX621" fmla="*/ 7421983 w 11341817"/>
                <a:gd name="connsiteY621" fmla="*/ 24082 h 6262453"/>
                <a:gd name="connsiteX622" fmla="*/ 7498093 w 11341817"/>
                <a:gd name="connsiteY622" fmla="*/ 12616 h 6262453"/>
                <a:gd name="connsiteX623" fmla="*/ 6670998 w 11341817"/>
                <a:gd name="connsiteY623" fmla="*/ 12616 h 6262453"/>
                <a:gd name="connsiteX624" fmla="*/ 6854489 w 11341817"/>
                <a:gd name="connsiteY624" fmla="*/ 96644 h 6262453"/>
                <a:gd name="connsiteX625" fmla="*/ 6868226 w 11341817"/>
                <a:gd name="connsiteY625" fmla="*/ 108274 h 6262453"/>
                <a:gd name="connsiteX626" fmla="*/ 6687702 w 11341817"/>
                <a:gd name="connsiteY626" fmla="*/ 108274 h 6262453"/>
                <a:gd name="connsiteX627" fmla="*/ 6645488 w 11341817"/>
                <a:gd name="connsiteY627" fmla="*/ 73196 h 6262453"/>
                <a:gd name="connsiteX628" fmla="*/ 6585163 w 11341817"/>
                <a:gd name="connsiteY628" fmla="*/ 15791 h 6262453"/>
                <a:gd name="connsiteX629" fmla="*/ 6670998 w 11341817"/>
                <a:gd name="connsiteY629" fmla="*/ 12616 h 6262453"/>
                <a:gd name="connsiteX630" fmla="*/ 6391431 w 11341817"/>
                <a:gd name="connsiteY630" fmla="*/ 12616 h 6262453"/>
                <a:gd name="connsiteX631" fmla="*/ 6477139 w 11341817"/>
                <a:gd name="connsiteY631" fmla="*/ 12616 h 6262453"/>
                <a:gd name="connsiteX632" fmla="*/ 6590619 w 11341817"/>
                <a:gd name="connsiteY632" fmla="*/ 108274 h 6262453"/>
                <a:gd name="connsiteX633" fmla="*/ 6412676 w 11341817"/>
                <a:gd name="connsiteY633" fmla="*/ 108274 h 6262453"/>
                <a:gd name="connsiteX634" fmla="*/ 6406912 w 11341817"/>
                <a:gd name="connsiteY634" fmla="*/ 103310 h 6262453"/>
                <a:gd name="connsiteX635" fmla="*/ 6330835 w 11341817"/>
                <a:gd name="connsiteY635" fmla="*/ 36951 h 6262453"/>
                <a:gd name="connsiteX636" fmla="*/ 6391431 w 11341817"/>
                <a:gd name="connsiteY636" fmla="*/ 12616 h 6262453"/>
                <a:gd name="connsiteX637" fmla="*/ 6116282 w 11341817"/>
                <a:gd name="connsiteY637" fmla="*/ 12616 h 6262453"/>
                <a:gd name="connsiteX638" fmla="*/ 6240401 w 11341817"/>
                <a:gd name="connsiteY638" fmla="*/ 47541 h 6262453"/>
                <a:gd name="connsiteX639" fmla="*/ 6286826 w 11341817"/>
                <a:gd name="connsiteY639" fmla="*/ 87130 h 6262453"/>
                <a:gd name="connsiteX640" fmla="*/ 6312280 w 11341817"/>
                <a:gd name="connsiteY640" fmla="*/ 108274 h 6262453"/>
                <a:gd name="connsiteX641" fmla="*/ 6132878 w 11341817"/>
                <a:gd name="connsiteY641" fmla="*/ 108274 h 6262453"/>
                <a:gd name="connsiteX642" fmla="*/ 6081527 w 11341817"/>
                <a:gd name="connsiteY642" fmla="*/ 63847 h 6262453"/>
                <a:gd name="connsiteX643" fmla="*/ 6032096 w 11341817"/>
                <a:gd name="connsiteY643" fmla="*/ 18230 h 6262453"/>
                <a:gd name="connsiteX644" fmla="*/ 6116282 w 11341817"/>
                <a:gd name="connsiteY644" fmla="*/ 12616 h 6262453"/>
                <a:gd name="connsiteX645" fmla="*/ 5286281 w 11341817"/>
                <a:gd name="connsiteY645" fmla="*/ 12616 h 6262453"/>
                <a:gd name="connsiteX646" fmla="*/ 5451961 w 11341817"/>
                <a:gd name="connsiteY646" fmla="*/ 83565 h 6262453"/>
                <a:gd name="connsiteX647" fmla="*/ 5482096 w 11341817"/>
                <a:gd name="connsiteY647" fmla="*/ 108274 h 6262453"/>
                <a:gd name="connsiteX648" fmla="*/ 5308804 w 11341817"/>
                <a:gd name="connsiteY648" fmla="*/ 108274 h 6262453"/>
                <a:gd name="connsiteX649" fmla="*/ 5267668 w 11341817"/>
                <a:gd name="connsiteY649" fmla="*/ 72566 h 6262453"/>
                <a:gd name="connsiteX650" fmla="*/ 5206596 w 11341817"/>
                <a:gd name="connsiteY650" fmla="*/ 18062 h 6262453"/>
                <a:gd name="connsiteX651" fmla="*/ 5286281 w 11341817"/>
                <a:gd name="connsiteY651" fmla="*/ 12616 h 6262453"/>
                <a:gd name="connsiteX652" fmla="*/ 11099270 w 11341817"/>
                <a:gd name="connsiteY652" fmla="*/ 12615 h 6262453"/>
                <a:gd name="connsiteX653" fmla="*/ 11252931 w 11341817"/>
                <a:gd name="connsiteY653" fmla="*/ 72939 h 6262453"/>
                <a:gd name="connsiteX654" fmla="*/ 11328402 w 11341817"/>
                <a:gd name="connsiteY654" fmla="*/ 133264 h 6262453"/>
                <a:gd name="connsiteX655" fmla="*/ 11321646 w 11341817"/>
                <a:gd name="connsiteY655" fmla="*/ 283459 h 6262453"/>
                <a:gd name="connsiteX656" fmla="*/ 11186337 w 11341817"/>
                <a:gd name="connsiteY656" fmla="*/ 167353 h 6262453"/>
                <a:gd name="connsiteX657" fmla="*/ 11186337 w 11341817"/>
                <a:gd name="connsiteY657" fmla="*/ 108274 h 6262453"/>
                <a:gd name="connsiteX658" fmla="*/ 11118003 w 11341817"/>
                <a:gd name="connsiteY658" fmla="*/ 108274 h 6262453"/>
                <a:gd name="connsiteX659" fmla="*/ 11110239 w 11341817"/>
                <a:gd name="connsiteY659" fmla="*/ 101545 h 6262453"/>
                <a:gd name="connsiteX660" fmla="*/ 11018963 w 11341817"/>
                <a:gd name="connsiteY660" fmla="*/ 17267 h 6262453"/>
                <a:gd name="connsiteX661" fmla="*/ 11099270 w 11341817"/>
                <a:gd name="connsiteY661" fmla="*/ 12615 h 6262453"/>
                <a:gd name="connsiteX662" fmla="*/ 10544498 w 11341817"/>
                <a:gd name="connsiteY662" fmla="*/ 12615 h 6262453"/>
                <a:gd name="connsiteX663" fmla="*/ 10695899 w 11341817"/>
                <a:gd name="connsiteY663" fmla="*/ 70703 h 6262453"/>
                <a:gd name="connsiteX664" fmla="*/ 10741488 w 11341817"/>
                <a:gd name="connsiteY664" fmla="*/ 108274 h 6262453"/>
                <a:gd name="connsiteX665" fmla="*/ 10560826 w 11341817"/>
                <a:gd name="connsiteY665" fmla="*/ 108274 h 6262453"/>
                <a:gd name="connsiteX666" fmla="*/ 10528324 w 11341817"/>
                <a:gd name="connsiteY666" fmla="*/ 80865 h 6262453"/>
                <a:gd name="connsiteX667" fmla="*/ 10458696 w 11341817"/>
                <a:gd name="connsiteY667" fmla="*/ 15790 h 6262453"/>
                <a:gd name="connsiteX668" fmla="*/ 10544498 w 11341817"/>
                <a:gd name="connsiteY668" fmla="*/ 12615 h 6262453"/>
                <a:gd name="connsiteX669" fmla="*/ 10267535 w 11341817"/>
                <a:gd name="connsiteY669" fmla="*/ 12615 h 6262453"/>
                <a:gd name="connsiteX670" fmla="*/ 10350074 w 11341817"/>
                <a:gd name="connsiteY670" fmla="*/ 12615 h 6262453"/>
                <a:gd name="connsiteX671" fmla="*/ 10463850 w 11341817"/>
                <a:gd name="connsiteY671" fmla="*/ 108274 h 6262453"/>
                <a:gd name="connsiteX672" fmla="*/ 10286244 w 11341817"/>
                <a:gd name="connsiteY672" fmla="*/ 108274 h 6262453"/>
                <a:gd name="connsiteX673" fmla="*/ 10280832 w 11341817"/>
                <a:gd name="connsiteY673" fmla="*/ 103617 h 6262453"/>
                <a:gd name="connsiteX674" fmla="*/ 10184996 w 11341817"/>
                <a:gd name="connsiteY674" fmla="*/ 18276 h 6262453"/>
                <a:gd name="connsiteX675" fmla="*/ 10267535 w 11341817"/>
                <a:gd name="connsiteY675" fmla="*/ 12615 h 6262453"/>
                <a:gd name="connsiteX676" fmla="*/ 9989191 w 11341817"/>
                <a:gd name="connsiteY676" fmla="*/ 12615 h 6262453"/>
                <a:gd name="connsiteX677" fmla="*/ 10072787 w 11341817"/>
                <a:gd name="connsiteY677" fmla="*/ 12615 h 6262453"/>
                <a:gd name="connsiteX678" fmla="*/ 10185801 w 11341817"/>
                <a:gd name="connsiteY678" fmla="*/ 108274 h 6262453"/>
                <a:gd name="connsiteX679" fmla="*/ 10006320 w 11341817"/>
                <a:gd name="connsiteY679" fmla="*/ 108274 h 6262453"/>
                <a:gd name="connsiteX680" fmla="*/ 10004648 w 11341817"/>
                <a:gd name="connsiteY680" fmla="*/ 106861 h 6262453"/>
                <a:gd name="connsiteX681" fmla="*/ 9905596 w 11341817"/>
                <a:gd name="connsiteY681" fmla="*/ 18467 h 6262453"/>
                <a:gd name="connsiteX682" fmla="*/ 9989191 w 11341817"/>
                <a:gd name="connsiteY682" fmla="*/ 12615 h 6262453"/>
                <a:gd name="connsiteX683" fmla="*/ 9160317 w 11341817"/>
                <a:gd name="connsiteY683" fmla="*/ 12615 h 6262453"/>
                <a:gd name="connsiteX684" fmla="*/ 9336398 w 11341817"/>
                <a:gd name="connsiteY684" fmla="*/ 91990 h 6262453"/>
                <a:gd name="connsiteX685" fmla="*/ 9355976 w 11341817"/>
                <a:gd name="connsiteY685" fmla="*/ 108274 h 6262453"/>
                <a:gd name="connsiteX686" fmla="*/ 9181627 w 11341817"/>
                <a:gd name="connsiteY686" fmla="*/ 108274 h 6262453"/>
                <a:gd name="connsiteX687" fmla="*/ 9155280 w 11341817"/>
                <a:gd name="connsiteY687" fmla="*/ 85420 h 6262453"/>
                <a:gd name="connsiteX688" fmla="*/ 9080096 w 11341817"/>
                <a:gd name="connsiteY688" fmla="*/ 18017 h 6262453"/>
                <a:gd name="connsiteX689" fmla="*/ 9160317 w 11341817"/>
                <a:gd name="connsiteY689" fmla="*/ 12615 h 6262453"/>
                <a:gd name="connsiteX690" fmla="*/ 8883235 w 11341817"/>
                <a:gd name="connsiteY690" fmla="*/ 12615 h 6262453"/>
                <a:gd name="connsiteX691" fmla="*/ 8965774 w 11341817"/>
                <a:gd name="connsiteY691" fmla="*/ 12615 h 6262453"/>
                <a:gd name="connsiteX692" fmla="*/ 9079442 w 11341817"/>
                <a:gd name="connsiteY692" fmla="*/ 108274 h 6262453"/>
                <a:gd name="connsiteX693" fmla="*/ 8901859 w 11341817"/>
                <a:gd name="connsiteY693" fmla="*/ 108274 h 6262453"/>
                <a:gd name="connsiteX694" fmla="*/ 8887773 w 11341817"/>
                <a:gd name="connsiteY694" fmla="*/ 96141 h 6262453"/>
                <a:gd name="connsiteX695" fmla="*/ 8800696 w 11341817"/>
                <a:gd name="connsiteY695" fmla="*/ 18265 h 6262453"/>
                <a:gd name="connsiteX696" fmla="*/ 8883235 w 11341817"/>
                <a:gd name="connsiteY696" fmla="*/ 12615 h 6262453"/>
                <a:gd name="connsiteX697" fmla="*/ 8052204 w 11341817"/>
                <a:gd name="connsiteY697" fmla="*/ 12615 h 6262453"/>
                <a:gd name="connsiteX698" fmla="*/ 8226589 w 11341817"/>
                <a:gd name="connsiteY698" fmla="*/ 87665 h 6262453"/>
                <a:gd name="connsiteX699" fmla="*/ 8250888 w 11341817"/>
                <a:gd name="connsiteY699" fmla="*/ 108274 h 6262453"/>
                <a:gd name="connsiteX700" fmla="*/ 8071772 w 11341817"/>
                <a:gd name="connsiteY700" fmla="*/ 108274 h 6262453"/>
                <a:gd name="connsiteX701" fmla="*/ 8031023 w 11341817"/>
                <a:gd name="connsiteY701" fmla="*/ 73067 h 6262453"/>
                <a:gd name="connsiteX702" fmla="*/ 7970963 w 11341817"/>
                <a:gd name="connsiteY702" fmla="*/ 17676 h 6262453"/>
                <a:gd name="connsiteX703" fmla="*/ 8052204 w 11341817"/>
                <a:gd name="connsiteY703" fmla="*/ 12615 h 6262453"/>
                <a:gd name="connsiteX704" fmla="*/ 11320588 w 11341817"/>
                <a:gd name="connsiteY704" fmla="*/ 12614 h 6262453"/>
                <a:gd name="connsiteX705" fmla="*/ 11340696 w 11341817"/>
                <a:gd name="connsiteY705" fmla="*/ 32722 h 6262453"/>
                <a:gd name="connsiteX706" fmla="*/ 11305507 w 11341817"/>
                <a:gd name="connsiteY706" fmla="*/ 27695 h 6262453"/>
                <a:gd name="connsiteX707" fmla="*/ 11320588 w 11341817"/>
                <a:gd name="connsiteY707" fmla="*/ 12614 h 6262453"/>
                <a:gd name="connsiteX708" fmla="*/ 2824262 w 11341817"/>
                <a:gd name="connsiteY708" fmla="*/ 10300 h 6262453"/>
                <a:gd name="connsiteX709" fmla="*/ 2960044 w 11341817"/>
                <a:gd name="connsiteY709" fmla="*/ 84255 h 6262453"/>
                <a:gd name="connsiteX710" fmla="*/ 2990084 w 11341817"/>
                <a:gd name="connsiteY710" fmla="*/ 108274 h 6262453"/>
                <a:gd name="connsiteX711" fmla="*/ 2815911 w 11341817"/>
                <a:gd name="connsiteY711" fmla="*/ 108274 h 6262453"/>
                <a:gd name="connsiteX712" fmla="*/ 2796764 w 11341817"/>
                <a:gd name="connsiteY712" fmla="*/ 92057 h 6262453"/>
                <a:gd name="connsiteX713" fmla="*/ 2752184 w 11341817"/>
                <a:gd name="connsiteY713" fmla="*/ 54712 h 6262453"/>
                <a:gd name="connsiteX714" fmla="*/ 2717404 w 11341817"/>
                <a:gd name="connsiteY714" fmla="*/ 19787 h 6262453"/>
                <a:gd name="connsiteX715" fmla="*/ 2795366 w 11341817"/>
                <a:gd name="connsiteY715" fmla="*/ 12617 h 6262453"/>
                <a:gd name="connsiteX716" fmla="*/ 2824262 w 11341817"/>
                <a:gd name="connsiteY716" fmla="*/ 10300 h 6262453"/>
                <a:gd name="connsiteX717" fmla="*/ 4178479 w 11341817"/>
                <a:gd name="connsiteY717" fmla="*/ 6377 h 6262453"/>
                <a:gd name="connsiteX718" fmla="*/ 4267798 w 11341817"/>
                <a:gd name="connsiteY718" fmla="*/ 16196 h 6262453"/>
                <a:gd name="connsiteX719" fmla="*/ 4354117 w 11341817"/>
                <a:gd name="connsiteY719" fmla="*/ 87814 h 6262453"/>
                <a:gd name="connsiteX720" fmla="*/ 4378282 w 11341817"/>
                <a:gd name="connsiteY720" fmla="*/ 108274 h 6262453"/>
                <a:gd name="connsiteX721" fmla="*/ 4197382 w 11341817"/>
                <a:gd name="connsiteY721" fmla="*/ 108274 h 6262453"/>
                <a:gd name="connsiteX722" fmla="*/ 4160060 w 11341817"/>
                <a:gd name="connsiteY722" fmla="*/ 75828 h 6262453"/>
                <a:gd name="connsiteX723" fmla="*/ 4097464 w 11341817"/>
                <a:gd name="connsiteY723" fmla="*/ 17047 h 6262453"/>
                <a:gd name="connsiteX724" fmla="*/ 4178479 w 11341817"/>
                <a:gd name="connsiteY724" fmla="*/ 6377 h 6262453"/>
                <a:gd name="connsiteX725" fmla="*/ 5876788 w 11341817"/>
                <a:gd name="connsiteY725" fmla="*/ 4704 h 6262453"/>
                <a:gd name="connsiteX726" fmla="*/ 5944399 w 11341817"/>
                <a:gd name="connsiteY726" fmla="*/ 28948 h 6262453"/>
                <a:gd name="connsiteX727" fmla="*/ 5978645 w 11341817"/>
                <a:gd name="connsiteY727" fmla="*/ 58033 h 6262453"/>
                <a:gd name="connsiteX728" fmla="*/ 6037897 w 11341817"/>
                <a:gd name="connsiteY728" fmla="*/ 108274 h 6262453"/>
                <a:gd name="connsiteX729" fmla="*/ 5862315 w 11341817"/>
                <a:gd name="connsiteY729" fmla="*/ 108274 h 6262453"/>
                <a:gd name="connsiteX730" fmla="*/ 5839669 w 11341817"/>
                <a:gd name="connsiteY730" fmla="*/ 88575 h 6262453"/>
                <a:gd name="connsiteX731" fmla="*/ 5761163 w 11341817"/>
                <a:gd name="connsiteY731" fmla="*/ 17558 h 6262453"/>
                <a:gd name="connsiteX732" fmla="*/ 5837363 w 11341817"/>
                <a:gd name="connsiteY732" fmla="*/ 6723 h 6262453"/>
                <a:gd name="connsiteX733" fmla="*/ 5876788 w 11341817"/>
                <a:gd name="connsiteY733" fmla="*/ 4704 h 6262453"/>
                <a:gd name="connsiteX734" fmla="*/ 4806547 w 11341817"/>
                <a:gd name="connsiteY734" fmla="*/ 1194 h 6262453"/>
                <a:gd name="connsiteX735" fmla="*/ 4931931 w 11341817"/>
                <a:gd name="connsiteY735" fmla="*/ 108274 h 6262453"/>
                <a:gd name="connsiteX736" fmla="*/ 4749785 w 11341817"/>
                <a:gd name="connsiteY736" fmla="*/ 108274 h 6262453"/>
                <a:gd name="connsiteX737" fmla="*/ 4716790 w 11341817"/>
                <a:gd name="connsiteY737" fmla="*/ 80154 h 6262453"/>
                <a:gd name="connsiteX738" fmla="*/ 4647797 w 11341817"/>
                <a:gd name="connsiteY738" fmla="*/ 17112 h 6262453"/>
                <a:gd name="connsiteX739" fmla="*/ 4727172 w 11341817"/>
                <a:gd name="connsiteY739" fmla="*/ 6906 h 6262453"/>
                <a:gd name="connsiteX740" fmla="*/ 755256 w 11341817"/>
                <a:gd name="connsiteY740" fmla="*/ 1001 h 6262453"/>
                <a:gd name="connsiteX741" fmla="*/ 941496 w 11341817"/>
                <a:gd name="connsiteY741" fmla="*/ 12618 h 6262453"/>
                <a:gd name="connsiteX742" fmla="*/ 1055390 w 11341817"/>
                <a:gd name="connsiteY742" fmla="*/ 108274 h 6262453"/>
                <a:gd name="connsiteX743" fmla="*/ 877426 w 11341817"/>
                <a:gd name="connsiteY743" fmla="*/ 108274 h 6262453"/>
                <a:gd name="connsiteX744" fmla="*/ 846112 w 11341817"/>
                <a:gd name="connsiteY744" fmla="*/ 81310 h 6262453"/>
                <a:gd name="connsiteX745" fmla="*/ 812406 w 11341817"/>
                <a:gd name="connsiteY745" fmla="*/ 51844 h 6262453"/>
                <a:gd name="connsiteX746" fmla="*/ 5632047 w 11341817"/>
                <a:gd name="connsiteY746" fmla="*/ 589 h 6262453"/>
                <a:gd name="connsiteX747" fmla="*/ 5759675 w 11341817"/>
                <a:gd name="connsiteY747" fmla="*/ 108274 h 6262453"/>
                <a:gd name="connsiteX748" fmla="*/ 5582639 w 11341817"/>
                <a:gd name="connsiteY748" fmla="*/ 108274 h 6262453"/>
                <a:gd name="connsiteX749" fmla="*/ 5547303 w 11341817"/>
                <a:gd name="connsiteY749" fmla="*/ 78222 h 6262453"/>
                <a:gd name="connsiteX750" fmla="*/ 5481764 w 11341817"/>
                <a:gd name="connsiteY750" fmla="*/ 17191 h 6262453"/>
                <a:gd name="connsiteX751" fmla="*/ 5557965 w 11341817"/>
                <a:gd name="connsiteY751" fmla="*/ 6602 h 6262453"/>
                <a:gd name="connsiteX752" fmla="*/ 9505546 w 11341817"/>
                <a:gd name="connsiteY752" fmla="*/ 515 h 6262453"/>
                <a:gd name="connsiteX753" fmla="*/ 9613496 w 11341817"/>
                <a:gd name="connsiteY753" fmla="*/ 91195 h 6262453"/>
                <a:gd name="connsiteX754" fmla="*/ 9633797 w 11341817"/>
                <a:gd name="connsiteY754" fmla="*/ 108274 h 6262453"/>
                <a:gd name="connsiteX755" fmla="*/ 9455009 w 11341817"/>
                <a:gd name="connsiteY755" fmla="*/ 108274 h 6262453"/>
                <a:gd name="connsiteX756" fmla="*/ 9437361 w 11341817"/>
                <a:gd name="connsiteY756" fmla="*/ 92989 h 6262453"/>
                <a:gd name="connsiteX757" fmla="*/ 9355263 w 11341817"/>
                <a:gd name="connsiteY757" fmla="*/ 17058 h 6262453"/>
                <a:gd name="connsiteX758" fmla="*/ 9431463 w 11341817"/>
                <a:gd name="connsiteY758" fmla="*/ 6565 h 6262453"/>
                <a:gd name="connsiteX759" fmla="*/ 7295746 w 11341817"/>
                <a:gd name="connsiteY759" fmla="*/ 502 h 6262453"/>
                <a:gd name="connsiteX760" fmla="*/ 7422422 w 11341817"/>
                <a:gd name="connsiteY760" fmla="*/ 108274 h 6262453"/>
                <a:gd name="connsiteX761" fmla="*/ 7242486 w 11341817"/>
                <a:gd name="connsiteY761" fmla="*/ 108274 h 6262453"/>
                <a:gd name="connsiteX762" fmla="*/ 7199332 w 11341817"/>
                <a:gd name="connsiteY762" fmla="*/ 71162 h 6262453"/>
                <a:gd name="connsiteX763" fmla="*/ 7156046 w 11341817"/>
                <a:gd name="connsiteY763" fmla="*/ 33758 h 6262453"/>
                <a:gd name="connsiteX764" fmla="*/ 7117946 w 11341817"/>
                <a:gd name="connsiteY764" fmla="*/ 719 h 6262453"/>
                <a:gd name="connsiteX765" fmla="*/ 10889846 w 11341817"/>
                <a:gd name="connsiteY765" fmla="*/ 490 h 6262453"/>
                <a:gd name="connsiteX766" fmla="*/ 11016476 w 11341817"/>
                <a:gd name="connsiteY766" fmla="*/ 108274 h 6262453"/>
                <a:gd name="connsiteX767" fmla="*/ 10839716 w 11341817"/>
                <a:gd name="connsiteY767" fmla="*/ 108274 h 6262453"/>
                <a:gd name="connsiteX768" fmla="*/ 10792162 w 11341817"/>
                <a:gd name="connsiteY768" fmla="*/ 66976 h 6262453"/>
                <a:gd name="connsiteX769" fmla="*/ 10739563 w 11341817"/>
                <a:gd name="connsiteY769" fmla="*/ 17754 h 6262453"/>
                <a:gd name="connsiteX770" fmla="*/ 10815763 w 11341817"/>
                <a:gd name="connsiteY770" fmla="*/ 6552 h 6262453"/>
                <a:gd name="connsiteX771" fmla="*/ 374256 w 11341817"/>
                <a:gd name="connsiteY771" fmla="*/ 442 h 6262453"/>
                <a:gd name="connsiteX772" fmla="*/ 502034 w 11341817"/>
                <a:gd name="connsiteY772" fmla="*/ 108274 h 6262453"/>
                <a:gd name="connsiteX773" fmla="*/ 322740 w 11341817"/>
                <a:gd name="connsiteY773" fmla="*/ 108274 h 6262453"/>
                <a:gd name="connsiteX774" fmla="*/ 276676 w 11341817"/>
                <a:gd name="connsiteY774" fmla="*/ 68042 h 6262453"/>
                <a:gd name="connsiteX775" fmla="*/ 229439 w 11341817"/>
                <a:gd name="connsiteY775" fmla="*/ 22143 h 6262453"/>
                <a:gd name="connsiteX776" fmla="*/ 301631 w 11341817"/>
                <a:gd name="connsiteY776" fmla="*/ 6530 h 6262453"/>
                <a:gd name="connsiteX777" fmla="*/ 3244455 w 11341817"/>
                <a:gd name="connsiteY777" fmla="*/ 277 h 6262453"/>
                <a:gd name="connsiteX778" fmla="*/ 3422255 w 11341817"/>
                <a:gd name="connsiteY778" fmla="*/ 503 h 6262453"/>
                <a:gd name="connsiteX779" fmla="*/ 3548871 w 11341817"/>
                <a:gd name="connsiteY779" fmla="*/ 108274 h 6262453"/>
                <a:gd name="connsiteX780" fmla="*/ 3369471 w 11341817"/>
                <a:gd name="connsiteY780" fmla="*/ 108274 h 6262453"/>
                <a:gd name="connsiteX781" fmla="*/ 3339403 w 11341817"/>
                <a:gd name="connsiteY781" fmla="*/ 82430 h 6262453"/>
                <a:gd name="connsiteX782" fmla="*/ 3307955 w 11341817"/>
                <a:gd name="connsiteY782" fmla="*/ 55286 h 6262453"/>
                <a:gd name="connsiteX783" fmla="*/ 8502246 w 11341817"/>
                <a:gd name="connsiteY783" fmla="*/ 275 h 6262453"/>
                <a:gd name="connsiteX784" fmla="*/ 8687086 w 11341817"/>
                <a:gd name="connsiteY784" fmla="*/ 12615 h 6262453"/>
                <a:gd name="connsiteX785" fmla="*/ 8801753 w 11341817"/>
                <a:gd name="connsiteY785" fmla="*/ 108274 h 6262453"/>
                <a:gd name="connsiteX786" fmla="*/ 8627327 w 11341817"/>
                <a:gd name="connsiteY786" fmla="*/ 108274 h 6262453"/>
                <a:gd name="connsiteX787" fmla="*/ 8621058 w 11341817"/>
                <a:gd name="connsiteY787" fmla="*/ 102911 h 6262453"/>
                <a:gd name="connsiteX788" fmla="*/ 8565746 w 11341817"/>
                <a:gd name="connsiteY788" fmla="*/ 55425 h 6262453"/>
                <a:gd name="connsiteX789" fmla="*/ 2037955 w 11341817"/>
                <a:gd name="connsiteY789" fmla="*/ 262 h 6262453"/>
                <a:gd name="connsiteX790" fmla="*/ 2164609 w 11341817"/>
                <a:gd name="connsiteY790" fmla="*/ 108274 h 6262453"/>
                <a:gd name="connsiteX791" fmla="*/ 1983994 w 11341817"/>
                <a:gd name="connsiteY791" fmla="*/ 108274 h 6262453"/>
                <a:gd name="connsiteX792" fmla="*/ 1967835 w 11341817"/>
                <a:gd name="connsiteY792" fmla="*/ 94499 h 6262453"/>
                <a:gd name="connsiteX793" fmla="*/ 1892258 w 11341817"/>
                <a:gd name="connsiteY793" fmla="*/ 29677 h 6262453"/>
                <a:gd name="connsiteX794" fmla="*/ 1955760 w 11341817"/>
                <a:gd name="connsiteY794" fmla="*/ 6439 h 6262453"/>
                <a:gd name="connsiteX795" fmla="*/ 3142855 w 11341817"/>
                <a:gd name="connsiteY795" fmla="*/ 191 h 6262453"/>
                <a:gd name="connsiteX796" fmla="*/ 3270139 w 11341817"/>
                <a:gd name="connsiteY796" fmla="*/ 108274 h 6262453"/>
                <a:gd name="connsiteX797" fmla="*/ 3093452 w 11341817"/>
                <a:gd name="connsiteY797" fmla="*/ 108274 h 6262453"/>
                <a:gd name="connsiteX798" fmla="*/ 3042137 w 11341817"/>
                <a:gd name="connsiteY798" fmla="*/ 63591 h 6262453"/>
                <a:gd name="connsiteX799" fmla="*/ 2992572 w 11341817"/>
                <a:gd name="connsiteY799" fmla="*/ 17585 h 6262453"/>
                <a:gd name="connsiteX800" fmla="*/ 3068772 w 11341817"/>
                <a:gd name="connsiteY800" fmla="*/ 6404 h 6262453"/>
                <a:gd name="connsiteX801" fmla="*/ 1758560 w 11341817"/>
                <a:gd name="connsiteY801" fmla="*/ 172 h 6262453"/>
                <a:gd name="connsiteX802" fmla="*/ 1860157 w 11341817"/>
                <a:gd name="connsiteY802" fmla="*/ 85363 h 6262453"/>
                <a:gd name="connsiteX803" fmla="*/ 1887377 w 11341817"/>
                <a:gd name="connsiteY803" fmla="*/ 108274 h 6262453"/>
                <a:gd name="connsiteX804" fmla="*/ 1708927 w 11341817"/>
                <a:gd name="connsiteY804" fmla="*/ 108274 h 6262453"/>
                <a:gd name="connsiteX805" fmla="*/ 1687351 w 11341817"/>
                <a:gd name="connsiteY805" fmla="*/ 89572 h 6262453"/>
                <a:gd name="connsiteX806" fmla="*/ 1608273 w 11341817"/>
                <a:gd name="connsiteY806" fmla="*/ 17578 h 6262453"/>
                <a:gd name="connsiteX807" fmla="*/ 1684474 w 11341817"/>
                <a:gd name="connsiteY807" fmla="*/ 6395 h 6262453"/>
                <a:gd name="connsiteX808" fmla="*/ 653656 w 11341817"/>
                <a:gd name="connsiteY808" fmla="*/ 42 h 6262453"/>
                <a:gd name="connsiteX809" fmla="*/ 774306 w 11341817"/>
                <a:gd name="connsiteY809" fmla="*/ 103478 h 6262453"/>
                <a:gd name="connsiteX810" fmla="*/ 779923 w 11341817"/>
                <a:gd name="connsiteY810" fmla="*/ 108274 h 6262453"/>
                <a:gd name="connsiteX811" fmla="*/ 605181 w 11341817"/>
                <a:gd name="connsiteY811" fmla="*/ 108274 h 6262453"/>
                <a:gd name="connsiteX812" fmla="*/ 591701 w 11341817"/>
                <a:gd name="connsiteY812" fmla="*/ 96559 h 6262453"/>
                <a:gd name="connsiteX813" fmla="*/ 503373 w 11341817"/>
                <a:gd name="connsiteY813" fmla="*/ 17452 h 6262453"/>
                <a:gd name="connsiteX814" fmla="*/ 579573 w 11341817"/>
                <a:gd name="connsiteY814" fmla="*/ 6330 h 6262453"/>
                <a:gd name="connsiteX815" fmla="*/ 7016346 w 11341817"/>
                <a:gd name="connsiteY815" fmla="*/ 40 h 6262453"/>
                <a:gd name="connsiteX816" fmla="*/ 7131967 w 11341817"/>
                <a:gd name="connsiteY816" fmla="*/ 98403 h 6262453"/>
                <a:gd name="connsiteX817" fmla="*/ 7143587 w 11341817"/>
                <a:gd name="connsiteY817" fmla="*/ 108274 h 6262453"/>
                <a:gd name="connsiteX818" fmla="*/ 6967434 w 11341817"/>
                <a:gd name="connsiteY818" fmla="*/ 108274 h 6262453"/>
                <a:gd name="connsiteX819" fmla="*/ 6937091 w 11341817"/>
                <a:gd name="connsiteY819" fmla="*/ 81864 h 6262453"/>
                <a:gd name="connsiteX820" fmla="*/ 6866063 w 11341817"/>
                <a:gd name="connsiteY820" fmla="*/ 17600 h 6262453"/>
                <a:gd name="connsiteX821" fmla="*/ 6942263 w 11341817"/>
                <a:gd name="connsiteY821" fmla="*/ 6328 h 6262453"/>
                <a:gd name="connsiteX822" fmla="*/ 9784946 w 11341817"/>
                <a:gd name="connsiteY822" fmla="*/ 39 h 6262453"/>
                <a:gd name="connsiteX823" fmla="*/ 9899753 w 11341817"/>
                <a:gd name="connsiteY823" fmla="*/ 98402 h 6262453"/>
                <a:gd name="connsiteX824" fmla="*/ 9911323 w 11341817"/>
                <a:gd name="connsiteY824" fmla="*/ 108274 h 6262453"/>
                <a:gd name="connsiteX825" fmla="*/ 9731879 w 11341817"/>
                <a:gd name="connsiteY825" fmla="*/ 108274 h 6262453"/>
                <a:gd name="connsiteX826" fmla="*/ 9717137 w 11341817"/>
                <a:gd name="connsiteY826" fmla="*/ 95706 h 6262453"/>
                <a:gd name="connsiteX827" fmla="*/ 9632999 w 11341817"/>
                <a:gd name="connsiteY827" fmla="*/ 23647 h 6262453"/>
                <a:gd name="connsiteX828" fmla="*/ 9702849 w 11341817"/>
                <a:gd name="connsiteY828" fmla="*/ 6327 h 6262453"/>
                <a:gd name="connsiteX829" fmla="*/ 4527147 w 11341817"/>
                <a:gd name="connsiteY829" fmla="*/ 19 h 6262453"/>
                <a:gd name="connsiteX830" fmla="*/ 4654399 w 11341817"/>
                <a:gd name="connsiteY830" fmla="*/ 108274 h 6262453"/>
                <a:gd name="connsiteX831" fmla="*/ 4477840 w 11341817"/>
                <a:gd name="connsiteY831" fmla="*/ 108274 h 6262453"/>
                <a:gd name="connsiteX832" fmla="*/ 4444565 w 11341817"/>
                <a:gd name="connsiteY832" fmla="*/ 79201 h 6262453"/>
                <a:gd name="connsiteX833" fmla="*/ 4376864 w 11341817"/>
                <a:gd name="connsiteY833" fmla="*/ 17228 h 6262453"/>
                <a:gd name="connsiteX834" fmla="*/ 4453064 w 11341817"/>
                <a:gd name="connsiteY834" fmla="*/ 6318 h 6262453"/>
                <a:gd name="connsiteX835" fmla="*/ 8400646 w 11341817"/>
                <a:gd name="connsiteY835" fmla="*/ 0 h 6262453"/>
                <a:gd name="connsiteX836" fmla="*/ 8527888 w 11341817"/>
                <a:gd name="connsiteY836" fmla="*/ 108274 h 6262453"/>
                <a:gd name="connsiteX837" fmla="*/ 8351068 w 11341817"/>
                <a:gd name="connsiteY837" fmla="*/ 108274 h 6262453"/>
                <a:gd name="connsiteX838" fmla="*/ 8298407 w 11341817"/>
                <a:gd name="connsiteY838" fmla="*/ 62402 h 6262453"/>
                <a:gd name="connsiteX839" fmla="*/ 8250363 w 11341817"/>
                <a:gd name="connsiteY839" fmla="*/ 17510 h 6262453"/>
                <a:gd name="connsiteX840" fmla="*/ 8326563 w 11341817"/>
                <a:gd name="connsiteY840" fmla="*/ 6307 h 6262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</a:cxnLst>
              <a:rect l="l" t="t" r="r" b="b"/>
              <a:pathLst>
                <a:path w="11341817" h="6262453">
                  <a:moveTo>
                    <a:pt x="10761333" y="6154180"/>
                  </a:moveTo>
                  <a:lnTo>
                    <a:pt x="10939153" y="6154180"/>
                  </a:lnTo>
                  <a:lnTo>
                    <a:pt x="11041998" y="6241962"/>
                  </a:lnTo>
                  <a:lnTo>
                    <a:pt x="10888693" y="6262054"/>
                  </a:lnTo>
                  <a:close/>
                  <a:moveTo>
                    <a:pt x="10485236" y="6154180"/>
                  </a:moveTo>
                  <a:lnTo>
                    <a:pt x="10663371" y="6154180"/>
                  </a:lnTo>
                  <a:lnTo>
                    <a:pt x="10697296" y="6184016"/>
                  </a:lnTo>
                  <a:cubicBezTo>
                    <a:pt x="10733742" y="6216534"/>
                    <a:pt x="10757819" y="6239082"/>
                    <a:pt x="10760729" y="6243812"/>
                  </a:cubicBezTo>
                  <a:cubicBezTo>
                    <a:pt x="10769195" y="6257571"/>
                    <a:pt x="10755477" y="6261012"/>
                    <a:pt x="10692165" y="6261012"/>
                  </a:cubicBezTo>
                  <a:cubicBezTo>
                    <a:pt x="10615623" y="6261012"/>
                    <a:pt x="10610466" y="6258884"/>
                    <a:pt x="10535532" y="6196390"/>
                  </a:cubicBezTo>
                  <a:close/>
                  <a:moveTo>
                    <a:pt x="10207357" y="6154180"/>
                  </a:moveTo>
                  <a:lnTo>
                    <a:pt x="10387017" y="6154180"/>
                  </a:lnTo>
                  <a:lnTo>
                    <a:pt x="10489981" y="6241962"/>
                  </a:lnTo>
                  <a:lnTo>
                    <a:pt x="10318346" y="6248662"/>
                  </a:lnTo>
                  <a:close/>
                  <a:moveTo>
                    <a:pt x="9931288" y="6154180"/>
                  </a:moveTo>
                  <a:lnTo>
                    <a:pt x="10112586" y="6154180"/>
                  </a:lnTo>
                  <a:lnTo>
                    <a:pt x="10215868" y="6241962"/>
                  </a:lnTo>
                  <a:lnTo>
                    <a:pt x="10058763" y="6262155"/>
                  </a:lnTo>
                  <a:lnTo>
                    <a:pt x="9934555" y="6156950"/>
                  </a:lnTo>
                  <a:close/>
                  <a:moveTo>
                    <a:pt x="9653312" y="6154180"/>
                  </a:moveTo>
                  <a:lnTo>
                    <a:pt x="9833833" y="6154180"/>
                  </a:lnTo>
                  <a:lnTo>
                    <a:pt x="9936660" y="6241962"/>
                  </a:lnTo>
                  <a:lnTo>
                    <a:pt x="9778500" y="6262175"/>
                  </a:lnTo>
                  <a:close/>
                  <a:moveTo>
                    <a:pt x="9376083" y="6154180"/>
                  </a:moveTo>
                  <a:lnTo>
                    <a:pt x="9559626" y="6154180"/>
                  </a:lnTo>
                  <a:lnTo>
                    <a:pt x="9576285" y="6168364"/>
                  </a:lnTo>
                  <a:cubicBezTo>
                    <a:pt x="9620996" y="6207216"/>
                    <a:pt x="9654315" y="6238589"/>
                    <a:pt x="9657230" y="6245137"/>
                  </a:cubicBezTo>
                  <a:cubicBezTo>
                    <a:pt x="9662478" y="6256929"/>
                    <a:pt x="9643172" y="6261012"/>
                    <a:pt x="9582168" y="6261012"/>
                  </a:cubicBezTo>
                  <a:lnTo>
                    <a:pt x="9500042" y="6261012"/>
                  </a:lnTo>
                  <a:close/>
                  <a:moveTo>
                    <a:pt x="9102731" y="6154180"/>
                  </a:moveTo>
                  <a:lnTo>
                    <a:pt x="9281865" y="6154180"/>
                  </a:lnTo>
                  <a:lnTo>
                    <a:pt x="9385341" y="6241962"/>
                  </a:lnTo>
                  <a:lnTo>
                    <a:pt x="9213446" y="6248710"/>
                  </a:lnTo>
                  <a:lnTo>
                    <a:pt x="9142719" y="6188186"/>
                  </a:lnTo>
                  <a:close/>
                  <a:moveTo>
                    <a:pt x="8823576" y="6154180"/>
                  </a:moveTo>
                  <a:lnTo>
                    <a:pt x="9002762" y="6154180"/>
                  </a:lnTo>
                  <a:lnTo>
                    <a:pt x="9105778" y="6241962"/>
                  </a:lnTo>
                  <a:lnTo>
                    <a:pt x="8934046" y="6248489"/>
                  </a:lnTo>
                  <a:close/>
                  <a:moveTo>
                    <a:pt x="8548322" y="6154180"/>
                  </a:moveTo>
                  <a:lnTo>
                    <a:pt x="8726314" y="6154180"/>
                  </a:lnTo>
                  <a:lnTo>
                    <a:pt x="8829896" y="6241962"/>
                  </a:lnTo>
                  <a:lnTo>
                    <a:pt x="8674147" y="6262162"/>
                  </a:lnTo>
                  <a:close/>
                  <a:moveTo>
                    <a:pt x="8270084" y="6154180"/>
                  </a:moveTo>
                  <a:lnTo>
                    <a:pt x="8449578" y="6154180"/>
                  </a:lnTo>
                  <a:lnTo>
                    <a:pt x="8552327" y="6241962"/>
                  </a:lnTo>
                  <a:lnTo>
                    <a:pt x="8396743" y="6262117"/>
                  </a:lnTo>
                  <a:close/>
                  <a:moveTo>
                    <a:pt x="7994296" y="6154180"/>
                  </a:moveTo>
                  <a:lnTo>
                    <a:pt x="8173172" y="6154180"/>
                  </a:lnTo>
                  <a:lnTo>
                    <a:pt x="8187050" y="6166270"/>
                  </a:lnTo>
                  <a:cubicBezTo>
                    <a:pt x="8220209" y="6195558"/>
                    <a:pt x="8244990" y="6218339"/>
                    <a:pt x="8253389" y="6227543"/>
                  </a:cubicBezTo>
                  <a:lnTo>
                    <a:pt x="8283933" y="6261012"/>
                  </a:lnTo>
                  <a:lnTo>
                    <a:pt x="8204417" y="6261012"/>
                  </a:lnTo>
                  <a:cubicBezTo>
                    <a:pt x="8146978" y="6261012"/>
                    <a:pt x="8137621" y="6269291"/>
                    <a:pt x="8050838" y="6200563"/>
                  </a:cubicBezTo>
                  <a:close/>
                  <a:moveTo>
                    <a:pt x="7718429" y="6154180"/>
                  </a:moveTo>
                  <a:lnTo>
                    <a:pt x="7893520" y="6154180"/>
                  </a:lnTo>
                  <a:lnTo>
                    <a:pt x="7924492" y="6181305"/>
                  </a:lnTo>
                  <a:cubicBezTo>
                    <a:pt x="7966896" y="6218682"/>
                    <a:pt x="7989925" y="6239816"/>
                    <a:pt x="7992129" y="6243470"/>
                  </a:cubicBezTo>
                  <a:cubicBezTo>
                    <a:pt x="8000860" y="6257942"/>
                    <a:pt x="7987524" y="6259890"/>
                    <a:pt x="7915929" y="6254600"/>
                  </a:cubicBezTo>
                  <a:cubicBezTo>
                    <a:pt x="7840044" y="6248993"/>
                    <a:pt x="7830457" y="6248240"/>
                    <a:pt x="7751674" y="6182287"/>
                  </a:cubicBezTo>
                  <a:close/>
                  <a:moveTo>
                    <a:pt x="7439617" y="6154180"/>
                  </a:moveTo>
                  <a:lnTo>
                    <a:pt x="7620960" y="6154180"/>
                  </a:lnTo>
                  <a:lnTo>
                    <a:pt x="7725673" y="6241962"/>
                  </a:lnTo>
                  <a:lnTo>
                    <a:pt x="7549746" y="6248173"/>
                  </a:lnTo>
                  <a:close/>
                  <a:moveTo>
                    <a:pt x="7165563" y="6154180"/>
                  </a:moveTo>
                  <a:lnTo>
                    <a:pt x="7344215" y="6154180"/>
                  </a:lnTo>
                  <a:lnTo>
                    <a:pt x="7447104" y="6241962"/>
                  </a:lnTo>
                  <a:lnTo>
                    <a:pt x="7287458" y="6262217"/>
                  </a:lnTo>
                  <a:lnTo>
                    <a:pt x="7233995" y="6213989"/>
                  </a:lnTo>
                  <a:cubicBezTo>
                    <a:pt x="7219293" y="6200727"/>
                    <a:pt x="7198215" y="6182241"/>
                    <a:pt x="7176100" y="6163141"/>
                  </a:cubicBezTo>
                  <a:close/>
                  <a:moveTo>
                    <a:pt x="6885958" y="6154180"/>
                  </a:moveTo>
                  <a:lnTo>
                    <a:pt x="7066016" y="6154180"/>
                  </a:lnTo>
                  <a:lnTo>
                    <a:pt x="7075148" y="6162094"/>
                  </a:lnTo>
                  <a:cubicBezTo>
                    <a:pt x="7092540" y="6177302"/>
                    <a:pt x="7104602" y="6188028"/>
                    <a:pt x="7111064" y="6194042"/>
                  </a:cubicBezTo>
                  <a:lnTo>
                    <a:pt x="7168746" y="6247723"/>
                  </a:lnTo>
                  <a:lnTo>
                    <a:pt x="7011437" y="6261012"/>
                  </a:lnTo>
                  <a:close/>
                  <a:moveTo>
                    <a:pt x="6612080" y="6154180"/>
                  </a:moveTo>
                  <a:lnTo>
                    <a:pt x="6789985" y="6154180"/>
                  </a:lnTo>
                  <a:lnTo>
                    <a:pt x="6829356" y="6188475"/>
                  </a:lnTo>
                  <a:cubicBezTo>
                    <a:pt x="6870418" y="6224667"/>
                    <a:pt x="6883495" y="6237744"/>
                    <a:pt x="6887229" y="6243812"/>
                  </a:cubicBezTo>
                  <a:cubicBezTo>
                    <a:pt x="6895695" y="6257571"/>
                    <a:pt x="6881981" y="6261012"/>
                    <a:pt x="6818688" y="6261012"/>
                  </a:cubicBezTo>
                  <a:cubicBezTo>
                    <a:pt x="6744214" y="6261012"/>
                    <a:pt x="6735758" y="6257839"/>
                    <a:pt x="6674865" y="6207037"/>
                  </a:cubicBezTo>
                  <a:cubicBezTo>
                    <a:pt x="6666002" y="6199643"/>
                    <a:pt x="6653256" y="6188938"/>
                    <a:pt x="6636315" y="6174657"/>
                  </a:cubicBezTo>
                  <a:close/>
                  <a:moveTo>
                    <a:pt x="6334393" y="6154180"/>
                  </a:moveTo>
                  <a:lnTo>
                    <a:pt x="6513622" y="6154180"/>
                  </a:lnTo>
                  <a:lnTo>
                    <a:pt x="6616331" y="6241962"/>
                  </a:lnTo>
                  <a:lnTo>
                    <a:pt x="6444846" y="6248636"/>
                  </a:lnTo>
                  <a:close/>
                  <a:moveTo>
                    <a:pt x="6057224" y="6154180"/>
                  </a:moveTo>
                  <a:lnTo>
                    <a:pt x="6237615" y="6154180"/>
                  </a:lnTo>
                  <a:lnTo>
                    <a:pt x="6242797" y="6158582"/>
                  </a:lnTo>
                  <a:cubicBezTo>
                    <a:pt x="6271571" y="6183305"/>
                    <a:pt x="6294669" y="6203474"/>
                    <a:pt x="6305146" y="6213119"/>
                  </a:cubicBezTo>
                  <a:lnTo>
                    <a:pt x="6343246" y="6248195"/>
                  </a:lnTo>
                  <a:lnTo>
                    <a:pt x="6182464" y="6261012"/>
                  </a:lnTo>
                  <a:lnTo>
                    <a:pt x="6059655" y="6156254"/>
                  </a:lnTo>
                  <a:close/>
                  <a:moveTo>
                    <a:pt x="5781725" y="6154180"/>
                  </a:moveTo>
                  <a:lnTo>
                    <a:pt x="5959519" y="6154180"/>
                  </a:lnTo>
                  <a:lnTo>
                    <a:pt x="5968472" y="6161906"/>
                  </a:lnTo>
                  <a:cubicBezTo>
                    <a:pt x="5985622" y="6176813"/>
                    <a:pt x="5998838" y="6188433"/>
                    <a:pt x="6006696" y="6195545"/>
                  </a:cubicBezTo>
                  <a:lnTo>
                    <a:pt x="6063846" y="6247270"/>
                  </a:lnTo>
                  <a:lnTo>
                    <a:pt x="5906093" y="6261012"/>
                  </a:lnTo>
                  <a:close/>
                  <a:moveTo>
                    <a:pt x="5506637" y="6154180"/>
                  </a:moveTo>
                  <a:lnTo>
                    <a:pt x="5682598" y="6154180"/>
                  </a:lnTo>
                  <a:lnTo>
                    <a:pt x="5692995" y="6163070"/>
                  </a:lnTo>
                  <a:cubicBezTo>
                    <a:pt x="5719305" y="6185565"/>
                    <a:pt x="5736956" y="6200655"/>
                    <a:pt x="5743464" y="6206217"/>
                  </a:cubicBezTo>
                  <a:cubicBezTo>
                    <a:pt x="5769497" y="6228467"/>
                    <a:pt x="5790796" y="6249899"/>
                    <a:pt x="5790796" y="6253842"/>
                  </a:cubicBezTo>
                  <a:cubicBezTo>
                    <a:pt x="5790796" y="6257785"/>
                    <a:pt x="5755666" y="6261012"/>
                    <a:pt x="5712729" y="6261012"/>
                  </a:cubicBezTo>
                  <a:cubicBezTo>
                    <a:pt x="5646616" y="6261012"/>
                    <a:pt x="5651952" y="6275628"/>
                    <a:pt x="5519245" y="6164818"/>
                  </a:cubicBezTo>
                  <a:close/>
                  <a:moveTo>
                    <a:pt x="5229545" y="6154180"/>
                  </a:moveTo>
                  <a:lnTo>
                    <a:pt x="5405191" y="6154180"/>
                  </a:lnTo>
                  <a:lnTo>
                    <a:pt x="5406118" y="6154986"/>
                  </a:lnTo>
                  <a:cubicBezTo>
                    <a:pt x="5463159" y="6205052"/>
                    <a:pt x="5500019" y="6238549"/>
                    <a:pt x="5502929" y="6243394"/>
                  </a:cubicBezTo>
                  <a:cubicBezTo>
                    <a:pt x="5511680" y="6257961"/>
                    <a:pt x="5498484" y="6259902"/>
                    <a:pt x="5426730" y="6254600"/>
                  </a:cubicBezTo>
                  <a:cubicBezTo>
                    <a:pt x="5350810" y="6248991"/>
                    <a:pt x="5341288" y="6248273"/>
                    <a:pt x="5262708" y="6182300"/>
                  </a:cubicBezTo>
                  <a:close/>
                  <a:moveTo>
                    <a:pt x="4950141" y="6154180"/>
                  </a:moveTo>
                  <a:lnTo>
                    <a:pt x="5129116" y="6154180"/>
                  </a:lnTo>
                  <a:lnTo>
                    <a:pt x="5232005" y="6241962"/>
                  </a:lnTo>
                  <a:lnTo>
                    <a:pt x="5060546" y="6248409"/>
                  </a:lnTo>
                  <a:close/>
                  <a:moveTo>
                    <a:pt x="4674218" y="6154180"/>
                  </a:moveTo>
                  <a:lnTo>
                    <a:pt x="4854412" y="6154180"/>
                  </a:lnTo>
                  <a:lnTo>
                    <a:pt x="4957451" y="6241962"/>
                  </a:lnTo>
                  <a:lnTo>
                    <a:pt x="4801305" y="6262147"/>
                  </a:lnTo>
                  <a:close/>
                  <a:moveTo>
                    <a:pt x="4395626" y="6154180"/>
                  </a:moveTo>
                  <a:lnTo>
                    <a:pt x="4573195" y="6154180"/>
                  </a:lnTo>
                  <a:lnTo>
                    <a:pt x="4596851" y="6174702"/>
                  </a:lnTo>
                  <a:cubicBezTo>
                    <a:pt x="4648830" y="6219984"/>
                    <a:pt x="4678331" y="6246347"/>
                    <a:pt x="4680222" y="6249407"/>
                  </a:cubicBezTo>
                  <a:cubicBezTo>
                    <a:pt x="4684275" y="6255963"/>
                    <a:pt x="4651142" y="6261012"/>
                    <a:pt x="4604054" y="6261012"/>
                  </a:cubicBezTo>
                  <a:lnTo>
                    <a:pt x="4520710" y="6261012"/>
                  </a:lnTo>
                  <a:close/>
                  <a:moveTo>
                    <a:pt x="4119658" y="6154180"/>
                  </a:moveTo>
                  <a:lnTo>
                    <a:pt x="4302277" y="6154180"/>
                  </a:lnTo>
                  <a:lnTo>
                    <a:pt x="4314343" y="6164480"/>
                  </a:lnTo>
                  <a:cubicBezTo>
                    <a:pt x="4361598" y="6205608"/>
                    <a:pt x="4396684" y="6238589"/>
                    <a:pt x="4399549" y="6245137"/>
                  </a:cubicBezTo>
                  <a:cubicBezTo>
                    <a:pt x="4404697" y="6256902"/>
                    <a:pt x="4385571" y="6261012"/>
                    <a:pt x="4325678" y="6261012"/>
                  </a:cubicBezTo>
                  <a:lnTo>
                    <a:pt x="4244861" y="6261012"/>
                  </a:lnTo>
                  <a:close/>
                  <a:moveTo>
                    <a:pt x="3843953" y="6154180"/>
                  </a:moveTo>
                  <a:lnTo>
                    <a:pt x="4024263" y="6154180"/>
                  </a:lnTo>
                  <a:lnTo>
                    <a:pt x="4127459" y="6241962"/>
                  </a:lnTo>
                  <a:lnTo>
                    <a:pt x="3955646" y="6248612"/>
                  </a:lnTo>
                  <a:close/>
                  <a:moveTo>
                    <a:pt x="3566247" y="6154180"/>
                  </a:moveTo>
                  <a:lnTo>
                    <a:pt x="3746750" y="6154180"/>
                  </a:lnTo>
                  <a:lnTo>
                    <a:pt x="3767635" y="6172041"/>
                  </a:lnTo>
                  <a:cubicBezTo>
                    <a:pt x="3793162" y="6193907"/>
                    <a:pt x="3809828" y="6208264"/>
                    <a:pt x="3815173" y="6213015"/>
                  </a:cubicBezTo>
                  <a:lnTo>
                    <a:pt x="3854046" y="6247567"/>
                  </a:lnTo>
                  <a:lnTo>
                    <a:pt x="3676249" y="6248261"/>
                  </a:lnTo>
                  <a:close/>
                  <a:moveTo>
                    <a:pt x="3290311" y="6154180"/>
                  </a:moveTo>
                  <a:lnTo>
                    <a:pt x="3470409" y="6154180"/>
                  </a:lnTo>
                  <a:lnTo>
                    <a:pt x="3574238" y="6241962"/>
                  </a:lnTo>
                  <a:lnTo>
                    <a:pt x="3416189" y="6262166"/>
                  </a:lnTo>
                  <a:lnTo>
                    <a:pt x="3298568" y="6161247"/>
                  </a:lnTo>
                  <a:close/>
                  <a:moveTo>
                    <a:pt x="3012504" y="6154180"/>
                  </a:moveTo>
                  <a:lnTo>
                    <a:pt x="3191381" y="6154180"/>
                  </a:lnTo>
                  <a:lnTo>
                    <a:pt x="3294183" y="6241962"/>
                  </a:lnTo>
                  <a:lnTo>
                    <a:pt x="3138714" y="6262122"/>
                  </a:lnTo>
                  <a:close/>
                  <a:moveTo>
                    <a:pt x="2739307" y="6154180"/>
                  </a:moveTo>
                  <a:lnTo>
                    <a:pt x="2917190" y="6154180"/>
                  </a:lnTo>
                  <a:lnTo>
                    <a:pt x="2962874" y="6194277"/>
                  </a:lnTo>
                  <a:cubicBezTo>
                    <a:pt x="2993374" y="6221619"/>
                    <a:pt x="3013268" y="6240772"/>
                    <a:pt x="3015194" y="6245137"/>
                  </a:cubicBezTo>
                  <a:cubicBezTo>
                    <a:pt x="3020565" y="6257310"/>
                    <a:pt x="3002206" y="6259461"/>
                    <a:pt x="2936473" y="6254362"/>
                  </a:cubicBezTo>
                  <a:cubicBezTo>
                    <a:pt x="2852130" y="6247819"/>
                    <a:pt x="2849007" y="6246251"/>
                    <a:pt x="2742797" y="6157118"/>
                  </a:cubicBezTo>
                  <a:close/>
                  <a:moveTo>
                    <a:pt x="2460566" y="6154180"/>
                  </a:moveTo>
                  <a:lnTo>
                    <a:pt x="2640070" y="6154180"/>
                  </a:lnTo>
                  <a:lnTo>
                    <a:pt x="2742924" y="6241962"/>
                  </a:lnTo>
                  <a:lnTo>
                    <a:pt x="2571348" y="6248852"/>
                  </a:lnTo>
                  <a:close/>
                  <a:moveTo>
                    <a:pt x="2183719" y="6154180"/>
                  </a:moveTo>
                  <a:lnTo>
                    <a:pt x="2361656" y="6154180"/>
                  </a:lnTo>
                  <a:lnTo>
                    <a:pt x="2386248" y="6175293"/>
                  </a:lnTo>
                  <a:cubicBezTo>
                    <a:pt x="2404565" y="6191051"/>
                    <a:pt x="2419841" y="6204232"/>
                    <a:pt x="2431647" y="6214470"/>
                  </a:cubicBezTo>
                  <a:lnTo>
                    <a:pt x="2469748" y="6247509"/>
                  </a:lnTo>
                  <a:lnTo>
                    <a:pt x="2309315" y="6261012"/>
                  </a:lnTo>
                  <a:close/>
                  <a:moveTo>
                    <a:pt x="1905931" y="6154180"/>
                  </a:moveTo>
                  <a:lnTo>
                    <a:pt x="2087028" y="6154180"/>
                  </a:lnTo>
                  <a:lnTo>
                    <a:pt x="2190063" y="6241962"/>
                  </a:lnTo>
                  <a:lnTo>
                    <a:pt x="2032391" y="6262155"/>
                  </a:lnTo>
                  <a:close/>
                  <a:moveTo>
                    <a:pt x="1628062" y="6154180"/>
                  </a:moveTo>
                  <a:lnTo>
                    <a:pt x="1812185" y="6154180"/>
                  </a:lnTo>
                  <a:lnTo>
                    <a:pt x="1818467" y="6159412"/>
                  </a:lnTo>
                  <a:cubicBezTo>
                    <a:pt x="1933955" y="6254728"/>
                    <a:pt x="1934997" y="6261012"/>
                    <a:pt x="1835324" y="6261012"/>
                  </a:cubicBezTo>
                  <a:lnTo>
                    <a:pt x="1753349" y="6261012"/>
                  </a:lnTo>
                  <a:close/>
                  <a:moveTo>
                    <a:pt x="1352188" y="6154180"/>
                  </a:moveTo>
                  <a:lnTo>
                    <a:pt x="1532664" y="6154180"/>
                  </a:lnTo>
                  <a:lnTo>
                    <a:pt x="1546112" y="6165907"/>
                  </a:lnTo>
                  <a:cubicBezTo>
                    <a:pt x="1599092" y="6212536"/>
                    <a:pt x="1625508" y="6237296"/>
                    <a:pt x="1629430" y="6243709"/>
                  </a:cubicBezTo>
                  <a:cubicBezTo>
                    <a:pt x="1637923" y="6257593"/>
                    <a:pt x="1624401" y="6261012"/>
                    <a:pt x="1560994" y="6261012"/>
                  </a:cubicBezTo>
                  <a:cubicBezTo>
                    <a:pt x="1507137" y="6261012"/>
                    <a:pt x="1508399" y="6279885"/>
                    <a:pt x="1385095" y="6181029"/>
                  </a:cubicBezTo>
                  <a:close/>
                  <a:moveTo>
                    <a:pt x="1076225" y="6154180"/>
                  </a:moveTo>
                  <a:lnTo>
                    <a:pt x="1256304" y="6154180"/>
                  </a:lnTo>
                  <a:lnTo>
                    <a:pt x="1359417" y="6241962"/>
                  </a:lnTo>
                  <a:lnTo>
                    <a:pt x="1187047" y="6248662"/>
                  </a:lnTo>
                  <a:close/>
                  <a:moveTo>
                    <a:pt x="800076" y="6154180"/>
                  </a:moveTo>
                  <a:lnTo>
                    <a:pt x="980667" y="6154180"/>
                  </a:lnTo>
                  <a:lnTo>
                    <a:pt x="1085275" y="6241962"/>
                  </a:lnTo>
                  <a:lnTo>
                    <a:pt x="927145" y="6262162"/>
                  </a:lnTo>
                  <a:close/>
                  <a:moveTo>
                    <a:pt x="522498" y="6154180"/>
                  </a:moveTo>
                  <a:lnTo>
                    <a:pt x="702231" y="6154180"/>
                  </a:lnTo>
                  <a:lnTo>
                    <a:pt x="805208" y="6241962"/>
                  </a:lnTo>
                  <a:lnTo>
                    <a:pt x="647978" y="6262157"/>
                  </a:lnTo>
                  <a:close/>
                  <a:moveTo>
                    <a:pt x="247787" y="6154180"/>
                  </a:moveTo>
                  <a:lnTo>
                    <a:pt x="425310" y="6154180"/>
                  </a:lnTo>
                  <a:lnTo>
                    <a:pt x="459462" y="6181947"/>
                  </a:lnTo>
                  <a:cubicBezTo>
                    <a:pt x="547505" y="6251591"/>
                    <a:pt x="546965" y="6261012"/>
                    <a:pt x="454929" y="6261012"/>
                  </a:cubicBezTo>
                  <a:cubicBezTo>
                    <a:pt x="389697" y="6261012"/>
                    <a:pt x="386254" y="6269189"/>
                    <a:pt x="278478" y="6179962"/>
                  </a:cubicBezTo>
                  <a:close/>
                  <a:moveTo>
                    <a:pt x="11186337" y="6127288"/>
                  </a:moveTo>
                  <a:lnTo>
                    <a:pt x="11320570" y="6241962"/>
                  </a:lnTo>
                  <a:lnTo>
                    <a:pt x="11162800" y="6262175"/>
                  </a:lnTo>
                  <a:lnTo>
                    <a:pt x="11037736" y="6154180"/>
                  </a:lnTo>
                  <a:lnTo>
                    <a:pt x="11186337" y="6154180"/>
                  </a:lnTo>
                  <a:close/>
                  <a:moveTo>
                    <a:pt x="20269" y="6050926"/>
                  </a:moveTo>
                  <a:cubicBezTo>
                    <a:pt x="22542" y="6050170"/>
                    <a:pt x="25142" y="6051089"/>
                    <a:pt x="28171" y="6053426"/>
                  </a:cubicBezTo>
                  <a:cubicBezTo>
                    <a:pt x="89894" y="6101059"/>
                    <a:pt x="236470" y="6229649"/>
                    <a:pt x="245129" y="6243763"/>
                  </a:cubicBezTo>
                  <a:cubicBezTo>
                    <a:pt x="253601" y="6257571"/>
                    <a:pt x="240164" y="6261012"/>
                    <a:pt x="177776" y="6261012"/>
                  </a:cubicBezTo>
                  <a:cubicBezTo>
                    <a:pt x="108595" y="6261012"/>
                    <a:pt x="94208" y="6256375"/>
                    <a:pt x="49718" y="6219737"/>
                  </a:cubicBezTo>
                  <a:cubicBezTo>
                    <a:pt x="504" y="6179210"/>
                    <a:pt x="-288" y="6177219"/>
                    <a:pt x="5946" y="6109819"/>
                  </a:cubicBezTo>
                  <a:cubicBezTo>
                    <a:pt x="9581" y="6070527"/>
                    <a:pt x="13450" y="6053193"/>
                    <a:pt x="20269" y="6050926"/>
                  </a:cubicBezTo>
                  <a:close/>
                  <a:moveTo>
                    <a:pt x="11186337" y="5894166"/>
                  </a:moveTo>
                  <a:lnTo>
                    <a:pt x="11340696" y="6026037"/>
                  </a:lnTo>
                  <a:lnTo>
                    <a:pt x="11340696" y="6173265"/>
                  </a:lnTo>
                  <a:lnTo>
                    <a:pt x="11259810" y="6106014"/>
                  </a:lnTo>
                  <a:cubicBezTo>
                    <a:pt x="11247968" y="6096168"/>
                    <a:pt x="11230667" y="6081671"/>
                    <a:pt x="11208730" y="6063221"/>
                  </a:cubicBezTo>
                  <a:lnTo>
                    <a:pt x="11186337" y="6044342"/>
                  </a:lnTo>
                  <a:close/>
                  <a:moveTo>
                    <a:pt x="19506" y="5816512"/>
                  </a:moveTo>
                  <a:cubicBezTo>
                    <a:pt x="22060" y="5816512"/>
                    <a:pt x="62094" y="5848413"/>
                    <a:pt x="114738" y="5891574"/>
                  </a:cubicBezTo>
                  <a:lnTo>
                    <a:pt x="155479" y="5925194"/>
                  </a:lnTo>
                  <a:lnTo>
                    <a:pt x="155479" y="6076159"/>
                  </a:lnTo>
                  <a:lnTo>
                    <a:pt x="129771" y="6054357"/>
                  </a:lnTo>
                  <a:lnTo>
                    <a:pt x="12296" y="5954820"/>
                  </a:lnTo>
                  <a:lnTo>
                    <a:pt x="12296" y="5885666"/>
                  </a:lnTo>
                  <a:cubicBezTo>
                    <a:pt x="12296" y="5847631"/>
                    <a:pt x="15540" y="5816512"/>
                    <a:pt x="19506" y="5816512"/>
                  </a:cubicBezTo>
                  <a:close/>
                  <a:moveTo>
                    <a:pt x="11186337" y="5654425"/>
                  </a:moveTo>
                  <a:lnTo>
                    <a:pt x="11326187" y="5772062"/>
                  </a:lnTo>
                  <a:lnTo>
                    <a:pt x="11333441" y="5852495"/>
                  </a:lnTo>
                  <a:cubicBezTo>
                    <a:pt x="11339474" y="5919381"/>
                    <a:pt x="11337694" y="5931146"/>
                    <a:pt x="11322871" y="5922345"/>
                  </a:cubicBezTo>
                  <a:cubicBezTo>
                    <a:pt x="11316049" y="5918295"/>
                    <a:pt x="11277985" y="5887153"/>
                    <a:pt x="11195405" y="5817685"/>
                  </a:cubicBezTo>
                  <a:lnTo>
                    <a:pt x="11186337" y="5810029"/>
                  </a:lnTo>
                  <a:close/>
                  <a:moveTo>
                    <a:pt x="20507" y="5581178"/>
                  </a:moveTo>
                  <a:cubicBezTo>
                    <a:pt x="22571" y="5580234"/>
                    <a:pt x="25099" y="5581101"/>
                    <a:pt x="28172" y="5583458"/>
                  </a:cubicBezTo>
                  <a:cubicBezTo>
                    <a:pt x="40093" y="5592607"/>
                    <a:pt x="67636" y="5615287"/>
                    <a:pt x="113122" y="5653460"/>
                  </a:cubicBezTo>
                  <a:lnTo>
                    <a:pt x="155479" y="5689125"/>
                  </a:lnTo>
                  <a:lnTo>
                    <a:pt x="155479" y="5842254"/>
                  </a:lnTo>
                  <a:lnTo>
                    <a:pt x="148677" y="5836560"/>
                  </a:lnTo>
                  <a:lnTo>
                    <a:pt x="12296" y="5723258"/>
                  </a:lnTo>
                  <a:lnTo>
                    <a:pt x="12296" y="5647267"/>
                  </a:lnTo>
                  <a:cubicBezTo>
                    <a:pt x="12296" y="5603149"/>
                    <a:pt x="14314" y="5584011"/>
                    <a:pt x="20507" y="5581178"/>
                  </a:cubicBezTo>
                  <a:close/>
                  <a:moveTo>
                    <a:pt x="11186337" y="5421347"/>
                  </a:moveTo>
                  <a:lnTo>
                    <a:pt x="11192031" y="5426182"/>
                  </a:lnTo>
                  <a:lnTo>
                    <a:pt x="11341817" y="5553323"/>
                  </a:lnTo>
                  <a:lnTo>
                    <a:pt x="11321646" y="5688894"/>
                  </a:lnTo>
                  <a:lnTo>
                    <a:pt x="11186337" y="5574471"/>
                  </a:lnTo>
                  <a:close/>
                  <a:moveTo>
                    <a:pt x="19663" y="5346612"/>
                  </a:moveTo>
                  <a:cubicBezTo>
                    <a:pt x="22018" y="5346612"/>
                    <a:pt x="54470" y="5372351"/>
                    <a:pt x="105102" y="5413831"/>
                  </a:cubicBezTo>
                  <a:lnTo>
                    <a:pt x="155479" y="5455450"/>
                  </a:lnTo>
                  <a:lnTo>
                    <a:pt x="155479" y="5604980"/>
                  </a:lnTo>
                  <a:lnTo>
                    <a:pt x="133860" y="5586554"/>
                  </a:lnTo>
                  <a:cubicBezTo>
                    <a:pt x="114851" y="5570358"/>
                    <a:pt x="99949" y="5557670"/>
                    <a:pt x="90705" y="5549812"/>
                  </a:cubicBezTo>
                  <a:cubicBezTo>
                    <a:pt x="53730" y="5518379"/>
                    <a:pt x="20963" y="5493615"/>
                    <a:pt x="17888" y="5494779"/>
                  </a:cubicBezTo>
                  <a:cubicBezTo>
                    <a:pt x="14813" y="5495943"/>
                    <a:pt x="12297" y="5463082"/>
                    <a:pt x="12297" y="5421754"/>
                  </a:cubicBezTo>
                  <a:cubicBezTo>
                    <a:pt x="12297" y="5380426"/>
                    <a:pt x="15612" y="5346612"/>
                    <a:pt x="19663" y="5346612"/>
                  </a:cubicBezTo>
                  <a:close/>
                  <a:moveTo>
                    <a:pt x="11186337" y="5184240"/>
                  </a:moveTo>
                  <a:lnTo>
                    <a:pt x="11326471" y="5302162"/>
                  </a:lnTo>
                  <a:lnTo>
                    <a:pt x="11333583" y="5381537"/>
                  </a:lnTo>
                  <a:cubicBezTo>
                    <a:pt x="11337495" y="5425193"/>
                    <a:pt x="11337387" y="5460912"/>
                    <a:pt x="11333341" y="5460912"/>
                  </a:cubicBezTo>
                  <a:cubicBezTo>
                    <a:pt x="11329297" y="5460912"/>
                    <a:pt x="11281954" y="5422336"/>
                    <a:pt x="11228135" y="5375187"/>
                  </a:cubicBezTo>
                  <a:lnTo>
                    <a:pt x="11186337" y="5339035"/>
                  </a:lnTo>
                  <a:close/>
                  <a:moveTo>
                    <a:pt x="21256" y="5110754"/>
                  </a:moveTo>
                  <a:cubicBezTo>
                    <a:pt x="23628" y="5110035"/>
                    <a:pt x="26585" y="5111025"/>
                    <a:pt x="30254" y="5113288"/>
                  </a:cubicBezTo>
                  <a:cubicBezTo>
                    <a:pt x="35192" y="5116334"/>
                    <a:pt x="68736" y="5143913"/>
                    <a:pt x="118802" y="5185894"/>
                  </a:cubicBezTo>
                  <a:lnTo>
                    <a:pt x="155479" y="5216823"/>
                  </a:lnTo>
                  <a:lnTo>
                    <a:pt x="155479" y="5370557"/>
                  </a:lnTo>
                  <a:lnTo>
                    <a:pt x="132764" y="5351205"/>
                  </a:lnTo>
                  <a:cubicBezTo>
                    <a:pt x="94503" y="5318602"/>
                    <a:pt x="68187" y="5296154"/>
                    <a:pt x="59922" y="5289056"/>
                  </a:cubicBezTo>
                  <a:cubicBezTo>
                    <a:pt x="15159" y="5250618"/>
                    <a:pt x="12297" y="5243774"/>
                    <a:pt x="12297" y="5175187"/>
                  </a:cubicBezTo>
                  <a:cubicBezTo>
                    <a:pt x="12297" y="5130453"/>
                    <a:pt x="14142" y="5112910"/>
                    <a:pt x="21256" y="5110754"/>
                  </a:cubicBezTo>
                  <a:close/>
                  <a:moveTo>
                    <a:pt x="11186337" y="4953021"/>
                  </a:moveTo>
                  <a:lnTo>
                    <a:pt x="11341768" y="5085303"/>
                  </a:lnTo>
                  <a:lnTo>
                    <a:pt x="11321646" y="5219088"/>
                  </a:lnTo>
                  <a:lnTo>
                    <a:pt x="11186337" y="5103526"/>
                  </a:lnTo>
                  <a:close/>
                  <a:moveTo>
                    <a:pt x="19844" y="4876712"/>
                  </a:moveTo>
                  <a:cubicBezTo>
                    <a:pt x="23070" y="4876712"/>
                    <a:pt x="58594" y="4904821"/>
                    <a:pt x="126200" y="4960858"/>
                  </a:cubicBezTo>
                  <a:lnTo>
                    <a:pt x="155479" y="4985255"/>
                  </a:lnTo>
                  <a:lnTo>
                    <a:pt x="155479" y="5136418"/>
                  </a:lnTo>
                  <a:lnTo>
                    <a:pt x="12297" y="5014777"/>
                  </a:lnTo>
                  <a:lnTo>
                    <a:pt x="12297" y="4945745"/>
                  </a:lnTo>
                  <a:cubicBezTo>
                    <a:pt x="12297" y="4907777"/>
                    <a:pt x="15693" y="4876712"/>
                    <a:pt x="19844" y="4876712"/>
                  </a:cubicBezTo>
                  <a:close/>
                  <a:moveTo>
                    <a:pt x="11186337" y="4719700"/>
                  </a:moveTo>
                  <a:lnTo>
                    <a:pt x="11340696" y="4851996"/>
                  </a:lnTo>
                  <a:lnTo>
                    <a:pt x="11340696" y="4921504"/>
                  </a:lnTo>
                  <a:cubicBezTo>
                    <a:pt x="11340696" y="4959733"/>
                    <a:pt x="11337323" y="4991012"/>
                    <a:pt x="11333201" y="4991012"/>
                  </a:cubicBezTo>
                  <a:cubicBezTo>
                    <a:pt x="11331140" y="4991012"/>
                    <a:pt x="11300463" y="4966293"/>
                    <a:pt x="11252699" y="4926467"/>
                  </a:cubicBezTo>
                  <a:lnTo>
                    <a:pt x="11186337" y="4870618"/>
                  </a:lnTo>
                  <a:close/>
                  <a:moveTo>
                    <a:pt x="20269" y="4641300"/>
                  </a:moveTo>
                  <a:cubicBezTo>
                    <a:pt x="22532" y="4640587"/>
                    <a:pt x="25133" y="4641555"/>
                    <a:pt x="28172" y="4643941"/>
                  </a:cubicBezTo>
                  <a:cubicBezTo>
                    <a:pt x="35154" y="4649423"/>
                    <a:pt x="83489" y="4689782"/>
                    <a:pt x="143631" y="4740201"/>
                  </a:cubicBezTo>
                  <a:lnTo>
                    <a:pt x="155479" y="4750144"/>
                  </a:lnTo>
                  <a:lnTo>
                    <a:pt x="155479" y="4900558"/>
                  </a:lnTo>
                  <a:lnTo>
                    <a:pt x="183" y="4768762"/>
                  </a:lnTo>
                  <a:lnTo>
                    <a:pt x="6240" y="4700119"/>
                  </a:lnTo>
                  <a:cubicBezTo>
                    <a:pt x="9719" y="4660695"/>
                    <a:pt x="13478" y="4643438"/>
                    <a:pt x="20269" y="4641300"/>
                  </a:cubicBezTo>
                  <a:close/>
                  <a:moveTo>
                    <a:pt x="11186337" y="4482927"/>
                  </a:moveTo>
                  <a:lnTo>
                    <a:pt x="11327984" y="4603662"/>
                  </a:lnTo>
                  <a:lnTo>
                    <a:pt x="11340696" y="4764376"/>
                  </a:lnTo>
                  <a:lnTo>
                    <a:pt x="11261755" y="4696719"/>
                  </a:lnTo>
                  <a:cubicBezTo>
                    <a:pt x="11240046" y="4678114"/>
                    <a:pt x="11216776" y="4658342"/>
                    <a:pt x="11196772" y="4641475"/>
                  </a:cubicBezTo>
                  <a:lnTo>
                    <a:pt x="11186337" y="4632721"/>
                  </a:lnTo>
                  <a:close/>
                  <a:moveTo>
                    <a:pt x="19598" y="4406812"/>
                  </a:moveTo>
                  <a:cubicBezTo>
                    <a:pt x="22609" y="4406812"/>
                    <a:pt x="77362" y="4451014"/>
                    <a:pt x="152357" y="4513634"/>
                  </a:cubicBezTo>
                  <a:lnTo>
                    <a:pt x="155479" y="4516261"/>
                  </a:lnTo>
                  <a:lnTo>
                    <a:pt x="155479" y="4664186"/>
                  </a:lnTo>
                  <a:lnTo>
                    <a:pt x="108035" y="4624883"/>
                  </a:lnTo>
                  <a:cubicBezTo>
                    <a:pt x="5390" y="4539580"/>
                    <a:pt x="12297" y="4540453"/>
                    <a:pt x="12297" y="4475133"/>
                  </a:cubicBezTo>
                  <a:cubicBezTo>
                    <a:pt x="12297" y="4437556"/>
                    <a:pt x="15582" y="4406812"/>
                    <a:pt x="19598" y="4406812"/>
                  </a:cubicBezTo>
                  <a:close/>
                  <a:moveTo>
                    <a:pt x="11186337" y="4245834"/>
                  </a:moveTo>
                  <a:lnTo>
                    <a:pt x="11218930" y="4273165"/>
                  </a:lnTo>
                  <a:cubicBezTo>
                    <a:pt x="11228533" y="4281186"/>
                    <a:pt x="11236389" y="4287710"/>
                    <a:pt x="11242233" y="4292512"/>
                  </a:cubicBezTo>
                  <a:lnTo>
                    <a:pt x="11327235" y="4362362"/>
                  </a:lnTo>
                  <a:lnTo>
                    <a:pt x="11321646" y="4512787"/>
                  </a:lnTo>
                  <a:lnTo>
                    <a:pt x="11186337" y="4398808"/>
                  </a:lnTo>
                  <a:close/>
                  <a:moveTo>
                    <a:pt x="20501" y="4171536"/>
                  </a:moveTo>
                  <a:cubicBezTo>
                    <a:pt x="22566" y="4170622"/>
                    <a:pt x="25096" y="4171522"/>
                    <a:pt x="28172" y="4173913"/>
                  </a:cubicBezTo>
                  <a:cubicBezTo>
                    <a:pt x="35392" y="4179524"/>
                    <a:pt x="60441" y="4200284"/>
                    <a:pt x="96878" y="4230765"/>
                  </a:cubicBezTo>
                  <a:lnTo>
                    <a:pt x="155479" y="4279918"/>
                  </a:lnTo>
                  <a:lnTo>
                    <a:pt x="155479" y="4430310"/>
                  </a:lnTo>
                  <a:lnTo>
                    <a:pt x="150243" y="4425872"/>
                  </a:lnTo>
                  <a:cubicBezTo>
                    <a:pt x="99012" y="4382591"/>
                    <a:pt x="83200" y="4369874"/>
                    <a:pt x="56193" y="4348342"/>
                  </a:cubicBezTo>
                  <a:cubicBezTo>
                    <a:pt x="14935" y="4315447"/>
                    <a:pt x="12298" y="4308785"/>
                    <a:pt x="12298" y="4237460"/>
                  </a:cubicBezTo>
                  <a:cubicBezTo>
                    <a:pt x="12298" y="4193344"/>
                    <a:pt x="14306" y="4174278"/>
                    <a:pt x="20501" y="4171536"/>
                  </a:cubicBezTo>
                  <a:close/>
                  <a:moveTo>
                    <a:pt x="11186337" y="4011791"/>
                  </a:moveTo>
                  <a:lnTo>
                    <a:pt x="11340696" y="4143588"/>
                  </a:lnTo>
                  <a:lnTo>
                    <a:pt x="11340696" y="4294710"/>
                  </a:lnTo>
                  <a:lnTo>
                    <a:pt x="11254971" y="4222106"/>
                  </a:lnTo>
                  <a:lnTo>
                    <a:pt x="11186337" y="4164046"/>
                  </a:lnTo>
                  <a:close/>
                  <a:moveTo>
                    <a:pt x="22041" y="3936912"/>
                  </a:moveTo>
                  <a:cubicBezTo>
                    <a:pt x="27400" y="3936912"/>
                    <a:pt x="57404" y="3958845"/>
                    <a:pt x="88716" y="3985653"/>
                  </a:cubicBezTo>
                  <a:cubicBezTo>
                    <a:pt x="103280" y="3998121"/>
                    <a:pt x="123659" y="4015532"/>
                    <a:pt x="148289" y="4036552"/>
                  </a:cubicBezTo>
                  <a:lnTo>
                    <a:pt x="155479" y="4042685"/>
                  </a:lnTo>
                  <a:lnTo>
                    <a:pt x="155479" y="4196491"/>
                  </a:lnTo>
                  <a:lnTo>
                    <a:pt x="112127" y="4159621"/>
                  </a:lnTo>
                  <a:cubicBezTo>
                    <a:pt x="84469" y="4136027"/>
                    <a:pt x="63827" y="4118260"/>
                    <a:pt x="56878" y="4112016"/>
                  </a:cubicBezTo>
                  <a:cubicBezTo>
                    <a:pt x="42979" y="4099529"/>
                    <a:pt x="27263" y="4089312"/>
                    <a:pt x="21953" y="4089312"/>
                  </a:cubicBezTo>
                  <a:cubicBezTo>
                    <a:pt x="16643" y="4089312"/>
                    <a:pt x="12298" y="4055022"/>
                    <a:pt x="12298" y="4013112"/>
                  </a:cubicBezTo>
                  <a:cubicBezTo>
                    <a:pt x="12298" y="3971202"/>
                    <a:pt x="16682" y="3936912"/>
                    <a:pt x="22041" y="3936912"/>
                  </a:cubicBezTo>
                  <a:close/>
                  <a:moveTo>
                    <a:pt x="11186337" y="3774049"/>
                  </a:moveTo>
                  <a:lnTo>
                    <a:pt x="11326660" y="3892462"/>
                  </a:lnTo>
                  <a:lnTo>
                    <a:pt x="11333678" y="3971837"/>
                  </a:lnTo>
                  <a:cubicBezTo>
                    <a:pt x="11337538" y="4015493"/>
                    <a:pt x="11337590" y="4051212"/>
                    <a:pt x="11333794" y="4051212"/>
                  </a:cubicBezTo>
                  <a:cubicBezTo>
                    <a:pt x="11330906" y="4051212"/>
                    <a:pt x="11267664" y="3999327"/>
                    <a:pt x="11202703" y="3944785"/>
                  </a:cubicBezTo>
                  <a:lnTo>
                    <a:pt x="11186337" y="3930967"/>
                  </a:lnTo>
                  <a:close/>
                  <a:moveTo>
                    <a:pt x="22782" y="3698156"/>
                  </a:moveTo>
                  <a:cubicBezTo>
                    <a:pt x="25666" y="3699203"/>
                    <a:pt x="60953" y="3728015"/>
                    <a:pt x="115482" y="3773591"/>
                  </a:cubicBezTo>
                  <a:lnTo>
                    <a:pt x="155479" y="3807238"/>
                  </a:lnTo>
                  <a:lnTo>
                    <a:pt x="155479" y="3961154"/>
                  </a:lnTo>
                  <a:lnTo>
                    <a:pt x="413" y="3828962"/>
                  </a:lnTo>
                  <a:lnTo>
                    <a:pt x="6355" y="3761656"/>
                  </a:lnTo>
                  <a:cubicBezTo>
                    <a:pt x="9624" y="3724638"/>
                    <a:pt x="17016" y="3696063"/>
                    <a:pt x="22782" y="3698156"/>
                  </a:cubicBezTo>
                  <a:close/>
                  <a:moveTo>
                    <a:pt x="11186337" y="3543107"/>
                  </a:moveTo>
                  <a:lnTo>
                    <a:pt x="11341769" y="3675561"/>
                  </a:lnTo>
                  <a:lnTo>
                    <a:pt x="11321646" y="3809479"/>
                  </a:lnTo>
                  <a:lnTo>
                    <a:pt x="11186337" y="3694310"/>
                  </a:lnTo>
                  <a:close/>
                  <a:moveTo>
                    <a:pt x="19568" y="3467012"/>
                  </a:moveTo>
                  <a:cubicBezTo>
                    <a:pt x="21760" y="3467012"/>
                    <a:pt x="61842" y="3499022"/>
                    <a:pt x="118649" y="3545542"/>
                  </a:cubicBezTo>
                  <a:lnTo>
                    <a:pt x="155479" y="3575861"/>
                  </a:lnTo>
                  <a:lnTo>
                    <a:pt x="155479" y="3726953"/>
                  </a:lnTo>
                  <a:lnTo>
                    <a:pt x="12298" y="3605311"/>
                  </a:lnTo>
                  <a:lnTo>
                    <a:pt x="12298" y="3536162"/>
                  </a:lnTo>
                  <a:cubicBezTo>
                    <a:pt x="12298" y="3498129"/>
                    <a:pt x="15570" y="3467012"/>
                    <a:pt x="19568" y="3467012"/>
                  </a:cubicBezTo>
                  <a:close/>
                  <a:moveTo>
                    <a:pt x="11186337" y="3309860"/>
                  </a:moveTo>
                  <a:lnTo>
                    <a:pt x="11340696" y="3442058"/>
                  </a:lnTo>
                  <a:lnTo>
                    <a:pt x="11340696" y="3511685"/>
                  </a:lnTo>
                  <a:cubicBezTo>
                    <a:pt x="11340696" y="3549980"/>
                    <a:pt x="11337643" y="3581312"/>
                    <a:pt x="11333910" y="3581312"/>
                  </a:cubicBezTo>
                  <a:cubicBezTo>
                    <a:pt x="11332044" y="3581312"/>
                    <a:pt x="11299321" y="3554724"/>
                    <a:pt x="11248104" y="3511887"/>
                  </a:cubicBezTo>
                  <a:lnTo>
                    <a:pt x="11186337" y="3459820"/>
                  </a:lnTo>
                  <a:close/>
                  <a:moveTo>
                    <a:pt x="20487" y="3231877"/>
                  </a:moveTo>
                  <a:cubicBezTo>
                    <a:pt x="22554" y="3230988"/>
                    <a:pt x="25088" y="3231934"/>
                    <a:pt x="28173" y="3234384"/>
                  </a:cubicBezTo>
                  <a:cubicBezTo>
                    <a:pt x="37862" y="3242080"/>
                    <a:pt x="70122" y="3268857"/>
                    <a:pt x="115584" y="3306842"/>
                  </a:cubicBezTo>
                  <a:lnTo>
                    <a:pt x="155479" y="3340241"/>
                  </a:lnTo>
                  <a:lnTo>
                    <a:pt x="155479" y="3489564"/>
                  </a:lnTo>
                  <a:lnTo>
                    <a:pt x="152545" y="3487094"/>
                  </a:lnTo>
                  <a:cubicBezTo>
                    <a:pt x="86084" y="3431309"/>
                    <a:pt x="35812" y="3389665"/>
                    <a:pt x="30071" y="3386088"/>
                  </a:cubicBezTo>
                  <a:cubicBezTo>
                    <a:pt x="18028" y="3378584"/>
                    <a:pt x="12298" y="3350312"/>
                    <a:pt x="12298" y="3298395"/>
                  </a:cubicBezTo>
                  <a:cubicBezTo>
                    <a:pt x="12298" y="3253730"/>
                    <a:pt x="14287" y="3234544"/>
                    <a:pt x="20487" y="3231877"/>
                  </a:cubicBezTo>
                  <a:close/>
                  <a:moveTo>
                    <a:pt x="11186337" y="3074736"/>
                  </a:moveTo>
                  <a:lnTo>
                    <a:pt x="11340696" y="3206662"/>
                  </a:lnTo>
                  <a:lnTo>
                    <a:pt x="11340696" y="3354676"/>
                  </a:lnTo>
                  <a:lnTo>
                    <a:pt x="11261593" y="3287019"/>
                  </a:lnTo>
                  <a:cubicBezTo>
                    <a:pt x="11239840" y="3268414"/>
                    <a:pt x="11215747" y="3247750"/>
                    <a:pt x="11194454" y="3229447"/>
                  </a:cubicBezTo>
                  <a:lnTo>
                    <a:pt x="11186337" y="3222459"/>
                  </a:lnTo>
                  <a:close/>
                  <a:moveTo>
                    <a:pt x="19508" y="2997112"/>
                  </a:moveTo>
                  <a:cubicBezTo>
                    <a:pt x="21597" y="2997112"/>
                    <a:pt x="57238" y="3025401"/>
                    <a:pt x="105271" y="3064544"/>
                  </a:cubicBezTo>
                  <a:lnTo>
                    <a:pt x="155479" y="3105700"/>
                  </a:lnTo>
                  <a:lnTo>
                    <a:pt x="155479" y="3253822"/>
                  </a:lnTo>
                  <a:lnTo>
                    <a:pt x="148308" y="3247660"/>
                  </a:lnTo>
                  <a:cubicBezTo>
                    <a:pt x="107861" y="3212706"/>
                    <a:pt x="60712" y="3173051"/>
                    <a:pt x="43533" y="3159538"/>
                  </a:cubicBezTo>
                  <a:cubicBezTo>
                    <a:pt x="17208" y="3138830"/>
                    <a:pt x="12298" y="3124134"/>
                    <a:pt x="12298" y="3066041"/>
                  </a:cubicBezTo>
                  <a:cubicBezTo>
                    <a:pt x="12298" y="3028130"/>
                    <a:pt x="15542" y="2997112"/>
                    <a:pt x="19508" y="2997112"/>
                  </a:cubicBezTo>
                  <a:close/>
                  <a:moveTo>
                    <a:pt x="11186337" y="2835964"/>
                  </a:moveTo>
                  <a:lnTo>
                    <a:pt x="11204428" y="2851063"/>
                  </a:lnTo>
                  <a:lnTo>
                    <a:pt x="11327038" y="2952662"/>
                  </a:lnTo>
                  <a:lnTo>
                    <a:pt x="11321646" y="3103031"/>
                  </a:lnTo>
                  <a:lnTo>
                    <a:pt x="11263890" y="3053247"/>
                  </a:lnTo>
                  <a:cubicBezTo>
                    <a:pt x="11248007" y="3039557"/>
                    <a:pt x="11226642" y="3021396"/>
                    <a:pt x="11205015" y="3003165"/>
                  </a:cubicBezTo>
                  <a:lnTo>
                    <a:pt x="11186337" y="2987560"/>
                  </a:lnTo>
                  <a:close/>
                  <a:moveTo>
                    <a:pt x="20078" y="2762295"/>
                  </a:moveTo>
                  <a:cubicBezTo>
                    <a:pt x="22239" y="2761208"/>
                    <a:pt x="24669" y="2761761"/>
                    <a:pt x="27432" y="2763783"/>
                  </a:cubicBezTo>
                  <a:cubicBezTo>
                    <a:pt x="33050" y="2767897"/>
                    <a:pt x="53557" y="2784762"/>
                    <a:pt x="101567" y="2824989"/>
                  </a:cubicBezTo>
                  <a:lnTo>
                    <a:pt x="155479" y="2870261"/>
                  </a:lnTo>
                  <a:lnTo>
                    <a:pt x="155479" y="3019420"/>
                  </a:lnTo>
                  <a:lnTo>
                    <a:pt x="109333" y="2980289"/>
                  </a:lnTo>
                  <a:cubicBezTo>
                    <a:pt x="80601" y="2955959"/>
                    <a:pt x="61192" y="2939599"/>
                    <a:pt x="53802" y="2933502"/>
                  </a:cubicBezTo>
                  <a:cubicBezTo>
                    <a:pt x="649" y="2889653"/>
                    <a:pt x="123" y="2888410"/>
                    <a:pt x="6177" y="2820932"/>
                  </a:cubicBezTo>
                  <a:cubicBezTo>
                    <a:pt x="9529" y="2783574"/>
                    <a:pt x="13594" y="2765557"/>
                    <a:pt x="20078" y="2762295"/>
                  </a:cubicBezTo>
                  <a:close/>
                  <a:moveTo>
                    <a:pt x="11186337" y="2602030"/>
                  </a:moveTo>
                  <a:lnTo>
                    <a:pt x="11340696" y="2733728"/>
                  </a:lnTo>
                  <a:lnTo>
                    <a:pt x="11340696" y="2801920"/>
                  </a:lnTo>
                  <a:cubicBezTo>
                    <a:pt x="11340696" y="2882145"/>
                    <a:pt x="11338043" y="2882017"/>
                    <a:pt x="11238384" y="2796976"/>
                  </a:cubicBezTo>
                  <a:lnTo>
                    <a:pt x="11186337" y="2752850"/>
                  </a:lnTo>
                  <a:close/>
                  <a:moveTo>
                    <a:pt x="22042" y="2527213"/>
                  </a:moveTo>
                  <a:cubicBezTo>
                    <a:pt x="27401" y="2527213"/>
                    <a:pt x="57405" y="2549146"/>
                    <a:pt x="88717" y="2575955"/>
                  </a:cubicBezTo>
                  <a:lnTo>
                    <a:pt x="155479" y="2633008"/>
                  </a:lnTo>
                  <a:lnTo>
                    <a:pt x="155479" y="2785131"/>
                  </a:lnTo>
                  <a:lnTo>
                    <a:pt x="111580" y="2747924"/>
                  </a:lnTo>
                  <a:cubicBezTo>
                    <a:pt x="94373" y="2733360"/>
                    <a:pt x="80919" y="2721995"/>
                    <a:pt x="72624" y="2715024"/>
                  </a:cubicBezTo>
                  <a:cubicBezTo>
                    <a:pt x="14368" y="2666066"/>
                    <a:pt x="12299" y="2661975"/>
                    <a:pt x="12299" y="2595771"/>
                  </a:cubicBezTo>
                  <a:cubicBezTo>
                    <a:pt x="12299" y="2558064"/>
                    <a:pt x="16683" y="2527213"/>
                    <a:pt x="22042" y="2527213"/>
                  </a:cubicBezTo>
                  <a:close/>
                  <a:moveTo>
                    <a:pt x="11186337" y="2364109"/>
                  </a:moveTo>
                  <a:lnTo>
                    <a:pt x="11326826" y="2482764"/>
                  </a:lnTo>
                  <a:lnTo>
                    <a:pt x="11333761" y="2562139"/>
                  </a:lnTo>
                  <a:cubicBezTo>
                    <a:pt x="11337575" y="2605796"/>
                    <a:pt x="11337667" y="2641515"/>
                    <a:pt x="11333965" y="2641515"/>
                  </a:cubicBezTo>
                  <a:cubicBezTo>
                    <a:pt x="11331189" y="2641515"/>
                    <a:pt x="11287900" y="2606422"/>
                    <a:pt x="11228946" y="2556707"/>
                  </a:cubicBezTo>
                  <a:lnTo>
                    <a:pt x="11186337" y="2520446"/>
                  </a:lnTo>
                  <a:close/>
                  <a:moveTo>
                    <a:pt x="21824" y="2287756"/>
                  </a:moveTo>
                  <a:cubicBezTo>
                    <a:pt x="25928" y="2289196"/>
                    <a:pt x="53734" y="2311616"/>
                    <a:pt x="120982" y="2368279"/>
                  </a:cubicBezTo>
                  <a:lnTo>
                    <a:pt x="155479" y="2397458"/>
                  </a:lnTo>
                  <a:lnTo>
                    <a:pt x="155479" y="2550979"/>
                  </a:lnTo>
                  <a:lnTo>
                    <a:pt x="253" y="2419263"/>
                  </a:lnTo>
                  <a:lnTo>
                    <a:pt x="6276" y="2351838"/>
                  </a:lnTo>
                  <a:cubicBezTo>
                    <a:pt x="9589" y="2314755"/>
                    <a:pt x="16585" y="2285917"/>
                    <a:pt x="21824" y="2287756"/>
                  </a:cubicBezTo>
                  <a:close/>
                  <a:moveTo>
                    <a:pt x="11186337" y="2133259"/>
                  </a:moveTo>
                  <a:lnTo>
                    <a:pt x="11341771" y="2265785"/>
                  </a:lnTo>
                  <a:lnTo>
                    <a:pt x="11321646" y="2400558"/>
                  </a:lnTo>
                  <a:lnTo>
                    <a:pt x="11186337" y="2284126"/>
                  </a:lnTo>
                  <a:close/>
                  <a:moveTo>
                    <a:pt x="17385" y="2053081"/>
                  </a:moveTo>
                  <a:cubicBezTo>
                    <a:pt x="19324" y="2052274"/>
                    <a:pt x="46023" y="2073124"/>
                    <a:pt x="115574" y="2130896"/>
                  </a:cubicBezTo>
                  <a:lnTo>
                    <a:pt x="155479" y="2164180"/>
                  </a:lnTo>
                  <a:lnTo>
                    <a:pt x="155479" y="2316663"/>
                  </a:lnTo>
                  <a:lnTo>
                    <a:pt x="12299" y="2195616"/>
                  </a:lnTo>
                  <a:lnTo>
                    <a:pt x="12299" y="2125406"/>
                  </a:lnTo>
                  <a:cubicBezTo>
                    <a:pt x="12299" y="2086792"/>
                    <a:pt x="14588" y="2054244"/>
                    <a:pt x="17385" y="2053081"/>
                  </a:cubicBezTo>
                  <a:close/>
                  <a:moveTo>
                    <a:pt x="11186337" y="1896884"/>
                  </a:moveTo>
                  <a:lnTo>
                    <a:pt x="11244827" y="1945937"/>
                  </a:lnTo>
                  <a:cubicBezTo>
                    <a:pt x="11261494" y="1959816"/>
                    <a:pt x="11273823" y="1969957"/>
                    <a:pt x="11280371" y="1975143"/>
                  </a:cubicBezTo>
                  <a:cubicBezTo>
                    <a:pt x="11324388" y="2010008"/>
                    <a:pt x="11328477" y="2018877"/>
                    <a:pt x="11334346" y="2092239"/>
                  </a:cubicBezTo>
                  <a:cubicBezTo>
                    <a:pt x="11337838" y="2135896"/>
                    <a:pt x="11337389" y="2171614"/>
                    <a:pt x="11333348" y="2171614"/>
                  </a:cubicBezTo>
                  <a:cubicBezTo>
                    <a:pt x="11331327" y="2171614"/>
                    <a:pt x="11287097" y="2135316"/>
                    <a:pt x="11217465" y="2076836"/>
                  </a:cubicBezTo>
                  <a:lnTo>
                    <a:pt x="11186337" y="2050605"/>
                  </a:lnTo>
                  <a:close/>
                  <a:moveTo>
                    <a:pt x="20260" y="1822296"/>
                  </a:moveTo>
                  <a:cubicBezTo>
                    <a:pt x="22488" y="1821292"/>
                    <a:pt x="25016" y="1821922"/>
                    <a:pt x="27923" y="1823983"/>
                  </a:cubicBezTo>
                  <a:cubicBezTo>
                    <a:pt x="32622" y="1827315"/>
                    <a:pt x="57648" y="1847858"/>
                    <a:pt x="95859" y="1879618"/>
                  </a:cubicBezTo>
                  <a:lnTo>
                    <a:pt x="155479" y="1929340"/>
                  </a:lnTo>
                  <a:lnTo>
                    <a:pt x="155479" y="2081363"/>
                  </a:lnTo>
                  <a:lnTo>
                    <a:pt x="0" y="1949364"/>
                  </a:lnTo>
                  <a:lnTo>
                    <a:pt x="6150" y="1881134"/>
                  </a:lnTo>
                  <a:cubicBezTo>
                    <a:pt x="9582" y="1843052"/>
                    <a:pt x="13573" y="1825309"/>
                    <a:pt x="20260" y="1822296"/>
                  </a:cubicBezTo>
                  <a:close/>
                  <a:moveTo>
                    <a:pt x="11186337" y="1664495"/>
                  </a:moveTo>
                  <a:lnTo>
                    <a:pt x="11340696" y="1796367"/>
                  </a:lnTo>
                  <a:lnTo>
                    <a:pt x="11340696" y="1946099"/>
                  </a:lnTo>
                  <a:lnTo>
                    <a:pt x="11261321" y="1877903"/>
                  </a:lnTo>
                  <a:cubicBezTo>
                    <a:pt x="11239493" y="1859149"/>
                    <a:pt x="11215363" y="1838359"/>
                    <a:pt x="11194071" y="1819969"/>
                  </a:cubicBezTo>
                  <a:lnTo>
                    <a:pt x="11186337" y="1813280"/>
                  </a:lnTo>
                  <a:close/>
                  <a:moveTo>
                    <a:pt x="18916" y="1587414"/>
                  </a:moveTo>
                  <a:cubicBezTo>
                    <a:pt x="22093" y="1587414"/>
                    <a:pt x="61126" y="1618314"/>
                    <a:pt x="132832" y="1677459"/>
                  </a:cubicBezTo>
                  <a:lnTo>
                    <a:pt x="155479" y="1696257"/>
                  </a:lnTo>
                  <a:lnTo>
                    <a:pt x="155479" y="1844040"/>
                  </a:lnTo>
                  <a:lnTo>
                    <a:pt x="137255" y="1828514"/>
                  </a:lnTo>
                  <a:cubicBezTo>
                    <a:pt x="118265" y="1812412"/>
                    <a:pt x="97310" y="1794787"/>
                    <a:pt x="78974" y="1779525"/>
                  </a:cubicBezTo>
                  <a:cubicBezTo>
                    <a:pt x="13684" y="1725181"/>
                    <a:pt x="12299" y="1722610"/>
                    <a:pt x="12299" y="1655721"/>
                  </a:cubicBezTo>
                  <a:cubicBezTo>
                    <a:pt x="12299" y="1618152"/>
                    <a:pt x="15277" y="1587414"/>
                    <a:pt x="18916" y="1587414"/>
                  </a:cubicBezTo>
                  <a:close/>
                  <a:moveTo>
                    <a:pt x="11186337" y="1427101"/>
                  </a:moveTo>
                  <a:lnTo>
                    <a:pt x="11215904" y="1451621"/>
                  </a:lnTo>
                  <a:lnTo>
                    <a:pt x="11327435" y="1542965"/>
                  </a:lnTo>
                  <a:lnTo>
                    <a:pt x="11321646" y="1692012"/>
                  </a:lnTo>
                  <a:lnTo>
                    <a:pt x="11186337" y="1577574"/>
                  </a:lnTo>
                  <a:close/>
                  <a:moveTo>
                    <a:pt x="22475" y="1347960"/>
                  </a:moveTo>
                  <a:cubicBezTo>
                    <a:pt x="25413" y="1348732"/>
                    <a:pt x="29031" y="1351555"/>
                    <a:pt x="33617" y="1355824"/>
                  </a:cubicBezTo>
                  <a:cubicBezTo>
                    <a:pt x="36486" y="1358495"/>
                    <a:pt x="76242" y="1392279"/>
                    <a:pt x="137982" y="1444559"/>
                  </a:cubicBezTo>
                  <a:lnTo>
                    <a:pt x="155479" y="1459361"/>
                  </a:lnTo>
                  <a:lnTo>
                    <a:pt x="155479" y="1610882"/>
                  </a:lnTo>
                  <a:lnTo>
                    <a:pt x="971" y="1479464"/>
                  </a:lnTo>
                  <a:lnTo>
                    <a:pt x="6634" y="1412789"/>
                  </a:lnTo>
                  <a:cubicBezTo>
                    <a:pt x="10967" y="1361791"/>
                    <a:pt x="13660" y="1345643"/>
                    <a:pt x="22475" y="1347960"/>
                  </a:cubicBezTo>
                  <a:close/>
                  <a:moveTo>
                    <a:pt x="11186337" y="1192378"/>
                  </a:moveTo>
                  <a:lnTo>
                    <a:pt x="11340696" y="1324028"/>
                  </a:lnTo>
                  <a:lnTo>
                    <a:pt x="11340696" y="1392221"/>
                  </a:lnTo>
                  <a:cubicBezTo>
                    <a:pt x="11340696" y="1441769"/>
                    <a:pt x="11336355" y="1458642"/>
                    <a:pt x="11324821" y="1453928"/>
                  </a:cubicBezTo>
                  <a:cubicBezTo>
                    <a:pt x="11318273" y="1451252"/>
                    <a:pt x="11272434" y="1414841"/>
                    <a:pt x="11213088" y="1365545"/>
                  </a:cubicBezTo>
                  <a:lnTo>
                    <a:pt x="11186337" y="1343078"/>
                  </a:lnTo>
                  <a:close/>
                  <a:moveTo>
                    <a:pt x="15475" y="1111337"/>
                  </a:moveTo>
                  <a:cubicBezTo>
                    <a:pt x="16785" y="1108788"/>
                    <a:pt x="59707" y="1142424"/>
                    <a:pt x="119394" y="1192253"/>
                  </a:cubicBezTo>
                  <a:lnTo>
                    <a:pt x="155479" y="1222804"/>
                  </a:lnTo>
                  <a:lnTo>
                    <a:pt x="155479" y="1375568"/>
                  </a:lnTo>
                  <a:lnTo>
                    <a:pt x="12300" y="1254241"/>
                  </a:lnTo>
                  <a:lnTo>
                    <a:pt x="12300" y="1185878"/>
                  </a:lnTo>
                  <a:cubicBezTo>
                    <a:pt x="12300" y="1148278"/>
                    <a:pt x="13729" y="1114734"/>
                    <a:pt x="15475" y="1111337"/>
                  </a:cubicBezTo>
                  <a:close/>
                  <a:moveTo>
                    <a:pt x="11186337" y="954103"/>
                  </a:moveTo>
                  <a:lnTo>
                    <a:pt x="11326524" y="1073065"/>
                  </a:lnTo>
                  <a:lnTo>
                    <a:pt x="11333610" y="1152440"/>
                  </a:lnTo>
                  <a:cubicBezTo>
                    <a:pt x="11337507" y="1196096"/>
                    <a:pt x="11337819" y="1231815"/>
                    <a:pt x="11334303" y="1231815"/>
                  </a:cubicBezTo>
                  <a:cubicBezTo>
                    <a:pt x="11331666" y="1231815"/>
                    <a:pt x="11275747" y="1186006"/>
                    <a:pt x="11198780" y="1121109"/>
                  </a:cubicBezTo>
                  <a:lnTo>
                    <a:pt x="11186337" y="1110548"/>
                  </a:lnTo>
                  <a:close/>
                  <a:moveTo>
                    <a:pt x="17759" y="876215"/>
                  </a:moveTo>
                  <a:cubicBezTo>
                    <a:pt x="20011" y="876215"/>
                    <a:pt x="68156" y="915595"/>
                    <a:pt x="134438" y="971383"/>
                  </a:cubicBezTo>
                  <a:lnTo>
                    <a:pt x="155479" y="989210"/>
                  </a:lnTo>
                  <a:lnTo>
                    <a:pt x="155479" y="1140691"/>
                  </a:lnTo>
                  <a:lnTo>
                    <a:pt x="153" y="1009564"/>
                  </a:lnTo>
                  <a:lnTo>
                    <a:pt x="6227" y="942890"/>
                  </a:lnTo>
                  <a:cubicBezTo>
                    <a:pt x="9567" y="906219"/>
                    <a:pt x="14757" y="876215"/>
                    <a:pt x="17759" y="876215"/>
                  </a:cubicBezTo>
                  <a:close/>
                  <a:moveTo>
                    <a:pt x="11186337" y="723556"/>
                  </a:moveTo>
                  <a:lnTo>
                    <a:pt x="11341756" y="856666"/>
                  </a:lnTo>
                  <a:lnTo>
                    <a:pt x="11321646" y="990183"/>
                  </a:lnTo>
                  <a:lnTo>
                    <a:pt x="11186337" y="874922"/>
                  </a:lnTo>
                  <a:close/>
                  <a:moveTo>
                    <a:pt x="17815" y="643381"/>
                  </a:moveTo>
                  <a:cubicBezTo>
                    <a:pt x="19767" y="642632"/>
                    <a:pt x="51465" y="667830"/>
                    <a:pt x="134252" y="736949"/>
                  </a:cubicBezTo>
                  <a:lnTo>
                    <a:pt x="155479" y="754722"/>
                  </a:lnTo>
                  <a:lnTo>
                    <a:pt x="155479" y="907152"/>
                  </a:lnTo>
                  <a:lnTo>
                    <a:pt x="12300" y="785487"/>
                  </a:lnTo>
                  <a:lnTo>
                    <a:pt x="12300" y="715492"/>
                  </a:lnTo>
                  <a:cubicBezTo>
                    <a:pt x="12300" y="676995"/>
                    <a:pt x="14782" y="644545"/>
                    <a:pt x="17815" y="643381"/>
                  </a:cubicBezTo>
                  <a:close/>
                  <a:moveTo>
                    <a:pt x="11186337" y="486613"/>
                  </a:moveTo>
                  <a:lnTo>
                    <a:pt x="11240751" y="532446"/>
                  </a:lnTo>
                  <a:cubicBezTo>
                    <a:pt x="11260041" y="548598"/>
                    <a:pt x="11273823" y="560011"/>
                    <a:pt x="11280371" y="565227"/>
                  </a:cubicBezTo>
                  <a:cubicBezTo>
                    <a:pt x="11324356" y="600265"/>
                    <a:pt x="11328480" y="609231"/>
                    <a:pt x="11334346" y="682539"/>
                  </a:cubicBezTo>
                  <a:cubicBezTo>
                    <a:pt x="11337838" y="726195"/>
                    <a:pt x="11337640" y="761916"/>
                    <a:pt x="11333903" y="761916"/>
                  </a:cubicBezTo>
                  <a:cubicBezTo>
                    <a:pt x="11332036" y="761916"/>
                    <a:pt x="11294939" y="731555"/>
                    <a:pt x="11236677" y="682639"/>
                  </a:cubicBezTo>
                  <a:lnTo>
                    <a:pt x="11186337" y="640084"/>
                  </a:lnTo>
                  <a:close/>
                  <a:moveTo>
                    <a:pt x="20261" y="412595"/>
                  </a:moveTo>
                  <a:cubicBezTo>
                    <a:pt x="22489" y="411591"/>
                    <a:pt x="25017" y="412223"/>
                    <a:pt x="27924" y="414284"/>
                  </a:cubicBezTo>
                  <a:cubicBezTo>
                    <a:pt x="36411" y="420303"/>
                    <a:pt x="79629" y="455952"/>
                    <a:pt x="147653" y="512845"/>
                  </a:cubicBezTo>
                  <a:lnTo>
                    <a:pt x="155479" y="519404"/>
                  </a:lnTo>
                  <a:lnTo>
                    <a:pt x="155479" y="671074"/>
                  </a:lnTo>
                  <a:lnTo>
                    <a:pt x="1" y="539664"/>
                  </a:lnTo>
                  <a:lnTo>
                    <a:pt x="6151" y="471434"/>
                  </a:lnTo>
                  <a:cubicBezTo>
                    <a:pt x="9583" y="433354"/>
                    <a:pt x="13574" y="415609"/>
                    <a:pt x="20261" y="412595"/>
                  </a:cubicBezTo>
                  <a:close/>
                  <a:moveTo>
                    <a:pt x="11186337" y="252855"/>
                  </a:moveTo>
                  <a:lnTo>
                    <a:pt x="11340696" y="384241"/>
                  </a:lnTo>
                  <a:lnTo>
                    <a:pt x="11340696" y="535278"/>
                  </a:lnTo>
                  <a:lnTo>
                    <a:pt x="11261593" y="467621"/>
                  </a:lnTo>
                  <a:cubicBezTo>
                    <a:pt x="11239840" y="449016"/>
                    <a:pt x="11215747" y="428352"/>
                    <a:pt x="11194454" y="410049"/>
                  </a:cubicBezTo>
                  <a:lnTo>
                    <a:pt x="11186337" y="403062"/>
                  </a:lnTo>
                  <a:close/>
                  <a:moveTo>
                    <a:pt x="19515" y="177714"/>
                  </a:moveTo>
                  <a:cubicBezTo>
                    <a:pt x="22206" y="177714"/>
                    <a:pt x="57005" y="205171"/>
                    <a:pt x="116078" y="253589"/>
                  </a:cubicBezTo>
                  <a:lnTo>
                    <a:pt x="155479" y="286092"/>
                  </a:lnTo>
                  <a:lnTo>
                    <a:pt x="155479" y="434665"/>
                  </a:lnTo>
                  <a:lnTo>
                    <a:pt x="152000" y="431510"/>
                  </a:lnTo>
                  <a:cubicBezTo>
                    <a:pt x="148508" y="427818"/>
                    <a:pt x="115646" y="399942"/>
                    <a:pt x="78975" y="369563"/>
                  </a:cubicBezTo>
                  <a:cubicBezTo>
                    <a:pt x="13652" y="315449"/>
                    <a:pt x="12300" y="312943"/>
                    <a:pt x="12300" y="246021"/>
                  </a:cubicBezTo>
                  <a:cubicBezTo>
                    <a:pt x="12300" y="208452"/>
                    <a:pt x="15547" y="177714"/>
                    <a:pt x="19515" y="177714"/>
                  </a:cubicBezTo>
                  <a:close/>
                  <a:moveTo>
                    <a:pt x="1414118" y="12618"/>
                  </a:moveTo>
                  <a:lnTo>
                    <a:pt x="1497248" y="12618"/>
                  </a:lnTo>
                  <a:lnTo>
                    <a:pt x="1610244" y="108274"/>
                  </a:lnTo>
                  <a:lnTo>
                    <a:pt x="1430547" y="108274"/>
                  </a:lnTo>
                  <a:lnTo>
                    <a:pt x="1390798" y="73976"/>
                  </a:lnTo>
                  <a:cubicBezTo>
                    <a:pt x="1352050" y="40161"/>
                    <a:pt x="1328290" y="18534"/>
                    <a:pt x="1328873" y="17258"/>
                  </a:cubicBezTo>
                  <a:cubicBezTo>
                    <a:pt x="1330036" y="14706"/>
                    <a:pt x="1368398" y="12618"/>
                    <a:pt x="1414118" y="12618"/>
                  </a:cubicBezTo>
                  <a:close/>
                  <a:moveTo>
                    <a:pt x="1136245" y="12618"/>
                  </a:moveTo>
                  <a:lnTo>
                    <a:pt x="1218783" y="12618"/>
                  </a:lnTo>
                  <a:lnTo>
                    <a:pt x="1332534" y="108274"/>
                  </a:lnTo>
                  <a:lnTo>
                    <a:pt x="1155013" y="108274"/>
                  </a:lnTo>
                  <a:lnTo>
                    <a:pt x="1116284" y="74633"/>
                  </a:lnTo>
                  <a:cubicBezTo>
                    <a:pt x="1076812" y="40183"/>
                    <a:pt x="1053706" y="19457"/>
                    <a:pt x="1053706" y="18288"/>
                  </a:cubicBezTo>
                  <a:cubicBezTo>
                    <a:pt x="1053706" y="15169"/>
                    <a:pt x="1090849" y="12618"/>
                    <a:pt x="1136245" y="12618"/>
                  </a:cubicBezTo>
                  <a:close/>
                  <a:moveTo>
                    <a:pt x="58103" y="12618"/>
                  </a:moveTo>
                  <a:cubicBezTo>
                    <a:pt x="92048" y="12618"/>
                    <a:pt x="108031" y="14947"/>
                    <a:pt x="186552" y="77250"/>
                  </a:cubicBezTo>
                  <a:lnTo>
                    <a:pt x="224617" y="108274"/>
                  </a:lnTo>
                  <a:lnTo>
                    <a:pt x="155479" y="108274"/>
                  </a:lnTo>
                  <a:lnTo>
                    <a:pt x="155479" y="198541"/>
                  </a:lnTo>
                  <a:lnTo>
                    <a:pt x="133417" y="179243"/>
                  </a:lnTo>
                  <a:cubicBezTo>
                    <a:pt x="26990" y="84853"/>
                    <a:pt x="3618" y="56387"/>
                    <a:pt x="6634" y="41193"/>
                  </a:cubicBezTo>
                  <a:cubicBezTo>
                    <a:pt x="11259" y="17891"/>
                    <a:pt x="20758" y="12618"/>
                    <a:pt x="58103" y="12618"/>
                  </a:cubicBezTo>
                  <a:close/>
                  <a:moveTo>
                    <a:pt x="5009671" y="12617"/>
                  </a:moveTo>
                  <a:lnTo>
                    <a:pt x="5092145" y="12617"/>
                  </a:lnTo>
                  <a:lnTo>
                    <a:pt x="5205344" y="108274"/>
                  </a:lnTo>
                  <a:lnTo>
                    <a:pt x="5028635" y="108274"/>
                  </a:lnTo>
                  <a:lnTo>
                    <a:pt x="5010063" y="92298"/>
                  </a:lnTo>
                  <a:cubicBezTo>
                    <a:pt x="4958933" y="47987"/>
                    <a:pt x="4927196" y="19718"/>
                    <a:pt x="4927196" y="18186"/>
                  </a:cubicBezTo>
                  <a:cubicBezTo>
                    <a:pt x="4927196" y="15122"/>
                    <a:pt x="4964312" y="12617"/>
                    <a:pt x="5009671" y="12617"/>
                  </a:cubicBezTo>
                  <a:close/>
                  <a:moveTo>
                    <a:pt x="3905174" y="12617"/>
                  </a:moveTo>
                  <a:lnTo>
                    <a:pt x="3988052" y="12617"/>
                  </a:lnTo>
                  <a:lnTo>
                    <a:pt x="4100941" y="108274"/>
                  </a:lnTo>
                  <a:lnTo>
                    <a:pt x="3923644" y="108274"/>
                  </a:lnTo>
                  <a:lnTo>
                    <a:pt x="3904791" y="91948"/>
                  </a:lnTo>
                  <a:cubicBezTo>
                    <a:pt x="3853405" y="47214"/>
                    <a:pt x="3822297" y="19562"/>
                    <a:pt x="3822297" y="18282"/>
                  </a:cubicBezTo>
                  <a:cubicBezTo>
                    <a:pt x="3822297" y="15166"/>
                    <a:pt x="3859591" y="12617"/>
                    <a:pt x="3905174" y="12617"/>
                  </a:cubicBezTo>
                  <a:close/>
                  <a:moveTo>
                    <a:pt x="3625351" y="12617"/>
                  </a:moveTo>
                  <a:lnTo>
                    <a:pt x="3707796" y="12617"/>
                  </a:lnTo>
                  <a:lnTo>
                    <a:pt x="3821627" y="108274"/>
                  </a:lnTo>
                  <a:lnTo>
                    <a:pt x="3644172" y="108274"/>
                  </a:lnTo>
                  <a:lnTo>
                    <a:pt x="3637103" y="102190"/>
                  </a:lnTo>
                  <a:cubicBezTo>
                    <a:pt x="3578982" y="51841"/>
                    <a:pt x="3542905" y="19813"/>
                    <a:pt x="3542905" y="18261"/>
                  </a:cubicBezTo>
                  <a:cubicBezTo>
                    <a:pt x="3542905" y="15157"/>
                    <a:pt x="3580006" y="12617"/>
                    <a:pt x="3625351" y="12617"/>
                  </a:cubicBezTo>
                  <a:close/>
                  <a:moveTo>
                    <a:pt x="2520015" y="12617"/>
                  </a:moveTo>
                  <a:lnTo>
                    <a:pt x="2602024" y="12617"/>
                  </a:lnTo>
                  <a:lnTo>
                    <a:pt x="2715119" y="108274"/>
                  </a:lnTo>
                  <a:lnTo>
                    <a:pt x="2539305" y="108274"/>
                  </a:lnTo>
                  <a:lnTo>
                    <a:pt x="2524742" y="95722"/>
                  </a:lnTo>
                  <a:cubicBezTo>
                    <a:pt x="2471224" y="49266"/>
                    <a:pt x="2438005" y="19671"/>
                    <a:pt x="2438005" y="18150"/>
                  </a:cubicBezTo>
                  <a:cubicBezTo>
                    <a:pt x="2438005" y="15107"/>
                    <a:pt x="2474910" y="12617"/>
                    <a:pt x="2520015" y="12617"/>
                  </a:cubicBezTo>
                  <a:close/>
                  <a:moveTo>
                    <a:pt x="2242791" y="12617"/>
                  </a:moveTo>
                  <a:cubicBezTo>
                    <a:pt x="2316398" y="12617"/>
                    <a:pt x="2332041" y="17006"/>
                    <a:pt x="2367262" y="47542"/>
                  </a:cubicBezTo>
                  <a:cubicBezTo>
                    <a:pt x="2378341" y="57147"/>
                    <a:pt x="2396199" y="72444"/>
                    <a:pt x="2416044" y="89353"/>
                  </a:cubicBezTo>
                  <a:lnTo>
                    <a:pt x="2438356" y="108274"/>
                  </a:lnTo>
                  <a:lnTo>
                    <a:pt x="2260108" y="108274"/>
                  </a:lnTo>
                  <a:lnTo>
                    <a:pt x="2213245" y="67927"/>
                  </a:lnTo>
                  <a:cubicBezTo>
                    <a:pt x="2179532" y="38579"/>
                    <a:pt x="2158606" y="19608"/>
                    <a:pt x="2158606" y="18100"/>
                  </a:cubicBezTo>
                  <a:cubicBezTo>
                    <a:pt x="2158606" y="15085"/>
                    <a:pt x="2196490" y="12617"/>
                    <a:pt x="2242791" y="12617"/>
                  </a:cubicBezTo>
                  <a:close/>
                  <a:moveTo>
                    <a:pt x="7777842" y="12616"/>
                  </a:moveTo>
                  <a:lnTo>
                    <a:pt x="7861387" y="12616"/>
                  </a:lnTo>
                  <a:lnTo>
                    <a:pt x="7974055" y="108274"/>
                  </a:lnTo>
                  <a:lnTo>
                    <a:pt x="7795874" y="108274"/>
                  </a:lnTo>
                  <a:lnTo>
                    <a:pt x="7767435" y="83673"/>
                  </a:lnTo>
                  <a:cubicBezTo>
                    <a:pt x="7727607" y="49054"/>
                    <a:pt x="7703536" y="27565"/>
                    <a:pt x="7701956" y="25009"/>
                  </a:cubicBezTo>
                  <a:cubicBezTo>
                    <a:pt x="7697273" y="17431"/>
                    <a:pt x="7726758" y="12616"/>
                    <a:pt x="7777842" y="12616"/>
                  </a:cubicBezTo>
                  <a:close/>
                  <a:moveTo>
                    <a:pt x="7498093" y="12616"/>
                  </a:moveTo>
                  <a:lnTo>
                    <a:pt x="7581291" y="12616"/>
                  </a:lnTo>
                  <a:lnTo>
                    <a:pt x="7695783" y="108274"/>
                  </a:lnTo>
                  <a:lnTo>
                    <a:pt x="7517019" y="108274"/>
                  </a:lnTo>
                  <a:lnTo>
                    <a:pt x="7492861" y="87569"/>
                  </a:lnTo>
                  <a:cubicBezTo>
                    <a:pt x="7450932" y="51314"/>
                    <a:pt x="7423932" y="27235"/>
                    <a:pt x="7421983" y="24082"/>
                  </a:cubicBezTo>
                  <a:cubicBezTo>
                    <a:pt x="7418043" y="17707"/>
                    <a:pt x="7451835" y="12616"/>
                    <a:pt x="7498093" y="12616"/>
                  </a:cubicBezTo>
                  <a:close/>
                  <a:moveTo>
                    <a:pt x="6670998" y="12616"/>
                  </a:moveTo>
                  <a:cubicBezTo>
                    <a:pt x="6740021" y="12616"/>
                    <a:pt x="6742531" y="3209"/>
                    <a:pt x="6854489" y="96644"/>
                  </a:cubicBezTo>
                  <a:lnTo>
                    <a:pt x="6868226" y="108274"/>
                  </a:lnTo>
                  <a:lnTo>
                    <a:pt x="6687702" y="108274"/>
                  </a:lnTo>
                  <a:lnTo>
                    <a:pt x="6645488" y="73196"/>
                  </a:lnTo>
                  <a:cubicBezTo>
                    <a:pt x="6609155" y="43369"/>
                    <a:pt x="6582009" y="17537"/>
                    <a:pt x="6585163" y="15791"/>
                  </a:cubicBezTo>
                  <a:cubicBezTo>
                    <a:pt x="6588316" y="14045"/>
                    <a:pt x="6626942" y="12616"/>
                    <a:pt x="6670998" y="12616"/>
                  </a:cubicBezTo>
                  <a:close/>
                  <a:moveTo>
                    <a:pt x="6391431" y="12616"/>
                  </a:moveTo>
                  <a:lnTo>
                    <a:pt x="6477139" y="12616"/>
                  </a:lnTo>
                  <a:lnTo>
                    <a:pt x="6590619" y="108274"/>
                  </a:lnTo>
                  <a:lnTo>
                    <a:pt x="6412676" y="108274"/>
                  </a:lnTo>
                  <a:lnTo>
                    <a:pt x="6406912" y="103310"/>
                  </a:lnTo>
                  <a:cubicBezTo>
                    <a:pt x="6363699" y="66033"/>
                    <a:pt x="6335619" y="41587"/>
                    <a:pt x="6330835" y="36951"/>
                  </a:cubicBezTo>
                  <a:cubicBezTo>
                    <a:pt x="6306010" y="12894"/>
                    <a:pt x="6306703" y="12616"/>
                    <a:pt x="6391431" y="12616"/>
                  </a:cubicBezTo>
                  <a:close/>
                  <a:moveTo>
                    <a:pt x="6116282" y="12616"/>
                  </a:moveTo>
                  <a:cubicBezTo>
                    <a:pt x="6189973" y="12616"/>
                    <a:pt x="6205445" y="16970"/>
                    <a:pt x="6240401" y="47541"/>
                  </a:cubicBezTo>
                  <a:cubicBezTo>
                    <a:pt x="6251383" y="57146"/>
                    <a:pt x="6268345" y="71592"/>
                    <a:pt x="6286826" y="87130"/>
                  </a:cubicBezTo>
                  <a:lnTo>
                    <a:pt x="6312280" y="108274"/>
                  </a:lnTo>
                  <a:lnTo>
                    <a:pt x="6132878" y="108274"/>
                  </a:lnTo>
                  <a:lnTo>
                    <a:pt x="6081527" y="63847"/>
                  </a:lnTo>
                  <a:cubicBezTo>
                    <a:pt x="6051027" y="37129"/>
                    <a:pt x="6032096" y="19774"/>
                    <a:pt x="6032096" y="18230"/>
                  </a:cubicBezTo>
                  <a:cubicBezTo>
                    <a:pt x="6032096" y="15142"/>
                    <a:pt x="6069980" y="12616"/>
                    <a:pt x="6116282" y="12616"/>
                  </a:cubicBezTo>
                  <a:close/>
                  <a:moveTo>
                    <a:pt x="5286281" y="12616"/>
                  </a:moveTo>
                  <a:cubicBezTo>
                    <a:pt x="5343011" y="12616"/>
                    <a:pt x="5351955" y="4027"/>
                    <a:pt x="5451961" y="83565"/>
                  </a:cubicBezTo>
                  <a:lnTo>
                    <a:pt x="5482096" y="108274"/>
                  </a:lnTo>
                  <a:lnTo>
                    <a:pt x="5308804" y="108274"/>
                  </a:lnTo>
                  <a:lnTo>
                    <a:pt x="5267668" y="72566"/>
                  </a:lnTo>
                  <a:cubicBezTo>
                    <a:pt x="5228681" y="38607"/>
                    <a:pt x="5206596" y="18959"/>
                    <a:pt x="5206596" y="18062"/>
                  </a:cubicBezTo>
                  <a:cubicBezTo>
                    <a:pt x="5206596" y="15067"/>
                    <a:pt x="5242454" y="12616"/>
                    <a:pt x="5286281" y="12616"/>
                  </a:cubicBezTo>
                  <a:close/>
                  <a:moveTo>
                    <a:pt x="11099270" y="12615"/>
                  </a:moveTo>
                  <a:cubicBezTo>
                    <a:pt x="11173490" y="12615"/>
                    <a:pt x="11181292" y="15678"/>
                    <a:pt x="11252931" y="72939"/>
                  </a:cubicBezTo>
                  <a:lnTo>
                    <a:pt x="11328402" y="133264"/>
                  </a:lnTo>
                  <a:lnTo>
                    <a:pt x="11321646" y="283459"/>
                  </a:lnTo>
                  <a:lnTo>
                    <a:pt x="11186337" y="167353"/>
                  </a:lnTo>
                  <a:lnTo>
                    <a:pt x="11186337" y="108274"/>
                  </a:lnTo>
                  <a:lnTo>
                    <a:pt x="11118003" y="108274"/>
                  </a:lnTo>
                  <a:lnTo>
                    <a:pt x="11110239" y="101545"/>
                  </a:lnTo>
                  <a:cubicBezTo>
                    <a:pt x="11055912" y="53943"/>
                    <a:pt x="11018090" y="19185"/>
                    <a:pt x="11018963" y="17267"/>
                  </a:cubicBezTo>
                  <a:cubicBezTo>
                    <a:pt x="11020127" y="14707"/>
                    <a:pt x="11056265" y="12615"/>
                    <a:pt x="11099270" y="12615"/>
                  </a:cubicBezTo>
                  <a:close/>
                  <a:moveTo>
                    <a:pt x="10544498" y="12615"/>
                  </a:moveTo>
                  <a:cubicBezTo>
                    <a:pt x="10603140" y="12615"/>
                    <a:pt x="10609817" y="2201"/>
                    <a:pt x="10695899" y="70703"/>
                  </a:cubicBezTo>
                  <a:lnTo>
                    <a:pt x="10741488" y="108274"/>
                  </a:lnTo>
                  <a:lnTo>
                    <a:pt x="10560826" y="108274"/>
                  </a:lnTo>
                  <a:lnTo>
                    <a:pt x="10528324" y="80865"/>
                  </a:lnTo>
                  <a:cubicBezTo>
                    <a:pt x="10485299" y="43948"/>
                    <a:pt x="10456346" y="17100"/>
                    <a:pt x="10458696" y="15790"/>
                  </a:cubicBezTo>
                  <a:cubicBezTo>
                    <a:pt x="10461831" y="14044"/>
                    <a:pt x="10500442" y="12615"/>
                    <a:pt x="10544498" y="12615"/>
                  </a:cubicBezTo>
                  <a:close/>
                  <a:moveTo>
                    <a:pt x="10267535" y="12615"/>
                  </a:moveTo>
                  <a:lnTo>
                    <a:pt x="10350074" y="12615"/>
                  </a:lnTo>
                  <a:lnTo>
                    <a:pt x="10463850" y="108274"/>
                  </a:lnTo>
                  <a:lnTo>
                    <a:pt x="10286244" y="108274"/>
                  </a:lnTo>
                  <a:lnTo>
                    <a:pt x="10280832" y="103617"/>
                  </a:lnTo>
                  <a:cubicBezTo>
                    <a:pt x="10221699" y="52401"/>
                    <a:pt x="10184996" y="19833"/>
                    <a:pt x="10184996" y="18276"/>
                  </a:cubicBezTo>
                  <a:cubicBezTo>
                    <a:pt x="10184996" y="15162"/>
                    <a:pt x="10222139" y="12615"/>
                    <a:pt x="10267535" y="12615"/>
                  </a:cubicBezTo>
                  <a:close/>
                  <a:moveTo>
                    <a:pt x="9989191" y="12615"/>
                  </a:moveTo>
                  <a:lnTo>
                    <a:pt x="10072787" y="12615"/>
                  </a:lnTo>
                  <a:lnTo>
                    <a:pt x="10185801" y="108274"/>
                  </a:lnTo>
                  <a:lnTo>
                    <a:pt x="10006320" y="108274"/>
                  </a:lnTo>
                  <a:lnTo>
                    <a:pt x="10004648" y="106861"/>
                  </a:lnTo>
                  <a:cubicBezTo>
                    <a:pt x="9946583" y="57312"/>
                    <a:pt x="9905596" y="20881"/>
                    <a:pt x="9905596" y="18467"/>
                  </a:cubicBezTo>
                  <a:cubicBezTo>
                    <a:pt x="9905596" y="15248"/>
                    <a:pt x="9943214" y="12615"/>
                    <a:pt x="9989191" y="12615"/>
                  </a:cubicBezTo>
                  <a:close/>
                  <a:moveTo>
                    <a:pt x="9160317" y="12615"/>
                  </a:moveTo>
                  <a:cubicBezTo>
                    <a:pt x="9240031" y="12615"/>
                    <a:pt x="9241147" y="13118"/>
                    <a:pt x="9336398" y="91990"/>
                  </a:cubicBezTo>
                  <a:lnTo>
                    <a:pt x="9355976" y="108274"/>
                  </a:lnTo>
                  <a:lnTo>
                    <a:pt x="9181627" y="108274"/>
                  </a:lnTo>
                  <a:lnTo>
                    <a:pt x="9155280" y="85420"/>
                  </a:lnTo>
                  <a:cubicBezTo>
                    <a:pt x="9106957" y="43330"/>
                    <a:pt x="9080096" y="19325"/>
                    <a:pt x="9080096" y="18017"/>
                  </a:cubicBezTo>
                  <a:cubicBezTo>
                    <a:pt x="9080096" y="15046"/>
                    <a:pt x="9116196" y="12615"/>
                    <a:pt x="9160317" y="12615"/>
                  </a:cubicBezTo>
                  <a:close/>
                  <a:moveTo>
                    <a:pt x="8883235" y="12615"/>
                  </a:moveTo>
                  <a:lnTo>
                    <a:pt x="8965774" y="12615"/>
                  </a:lnTo>
                  <a:lnTo>
                    <a:pt x="9079442" y="108274"/>
                  </a:lnTo>
                  <a:lnTo>
                    <a:pt x="8901859" y="108274"/>
                  </a:lnTo>
                  <a:lnTo>
                    <a:pt x="8887773" y="96141"/>
                  </a:lnTo>
                  <a:cubicBezTo>
                    <a:pt x="8834045" y="49528"/>
                    <a:pt x="8800696" y="19819"/>
                    <a:pt x="8800696" y="18265"/>
                  </a:cubicBezTo>
                  <a:cubicBezTo>
                    <a:pt x="8800696" y="15157"/>
                    <a:pt x="8837839" y="12615"/>
                    <a:pt x="8883235" y="12615"/>
                  </a:cubicBezTo>
                  <a:close/>
                  <a:moveTo>
                    <a:pt x="8052204" y="12615"/>
                  </a:moveTo>
                  <a:cubicBezTo>
                    <a:pt x="8124377" y="12615"/>
                    <a:pt x="8141999" y="16997"/>
                    <a:pt x="8226589" y="87665"/>
                  </a:cubicBezTo>
                  <a:lnTo>
                    <a:pt x="8250888" y="108274"/>
                  </a:lnTo>
                  <a:lnTo>
                    <a:pt x="8071772" y="108274"/>
                  </a:lnTo>
                  <a:lnTo>
                    <a:pt x="8031023" y="73067"/>
                  </a:lnTo>
                  <a:cubicBezTo>
                    <a:pt x="7993426" y="40177"/>
                    <a:pt x="7970381" y="19068"/>
                    <a:pt x="7970963" y="17676"/>
                  </a:cubicBezTo>
                  <a:cubicBezTo>
                    <a:pt x="7972127" y="14893"/>
                    <a:pt x="8008685" y="12615"/>
                    <a:pt x="8052204" y="12615"/>
                  </a:cubicBezTo>
                  <a:close/>
                  <a:moveTo>
                    <a:pt x="11320588" y="12614"/>
                  </a:moveTo>
                  <a:cubicBezTo>
                    <a:pt x="11331647" y="12614"/>
                    <a:pt x="11340696" y="21663"/>
                    <a:pt x="11340696" y="32722"/>
                  </a:cubicBezTo>
                  <a:cubicBezTo>
                    <a:pt x="11340696" y="55150"/>
                    <a:pt x="11313356" y="51244"/>
                    <a:pt x="11305507" y="27695"/>
                  </a:cubicBezTo>
                  <a:cubicBezTo>
                    <a:pt x="11302742" y="19401"/>
                    <a:pt x="11309528" y="12614"/>
                    <a:pt x="11320588" y="12614"/>
                  </a:cubicBezTo>
                  <a:close/>
                  <a:moveTo>
                    <a:pt x="2824262" y="10300"/>
                  </a:moveTo>
                  <a:cubicBezTo>
                    <a:pt x="2848925" y="7788"/>
                    <a:pt x="2867496" y="11625"/>
                    <a:pt x="2960044" y="84255"/>
                  </a:cubicBezTo>
                  <a:lnTo>
                    <a:pt x="2990084" y="108274"/>
                  </a:lnTo>
                  <a:lnTo>
                    <a:pt x="2815911" y="108274"/>
                  </a:lnTo>
                  <a:lnTo>
                    <a:pt x="2796764" y="92057"/>
                  </a:lnTo>
                  <a:cubicBezTo>
                    <a:pt x="2772607" y="71641"/>
                    <a:pt x="2756966" y="58528"/>
                    <a:pt x="2752184" y="54712"/>
                  </a:cubicBezTo>
                  <a:cubicBezTo>
                    <a:pt x="2733056" y="39447"/>
                    <a:pt x="2717404" y="23730"/>
                    <a:pt x="2717404" y="19787"/>
                  </a:cubicBezTo>
                  <a:cubicBezTo>
                    <a:pt x="2717404" y="15843"/>
                    <a:pt x="2752490" y="12617"/>
                    <a:pt x="2795366" y="12617"/>
                  </a:cubicBezTo>
                  <a:cubicBezTo>
                    <a:pt x="2807506" y="12617"/>
                    <a:pt x="2816208" y="11120"/>
                    <a:pt x="2824262" y="10300"/>
                  </a:cubicBezTo>
                  <a:close/>
                  <a:moveTo>
                    <a:pt x="4178479" y="6377"/>
                  </a:moveTo>
                  <a:cubicBezTo>
                    <a:pt x="4218041" y="6180"/>
                    <a:pt x="4258985" y="9397"/>
                    <a:pt x="4267798" y="16196"/>
                  </a:cubicBezTo>
                  <a:cubicBezTo>
                    <a:pt x="4279720" y="25396"/>
                    <a:pt x="4302393" y="44114"/>
                    <a:pt x="4354117" y="87814"/>
                  </a:cubicBezTo>
                  <a:lnTo>
                    <a:pt x="4378282" y="108274"/>
                  </a:lnTo>
                  <a:lnTo>
                    <a:pt x="4197382" y="108274"/>
                  </a:lnTo>
                  <a:lnTo>
                    <a:pt x="4160060" y="75828"/>
                  </a:lnTo>
                  <a:cubicBezTo>
                    <a:pt x="4115729" y="36923"/>
                    <a:pt x="4096609" y="18836"/>
                    <a:pt x="4097464" y="17047"/>
                  </a:cubicBezTo>
                  <a:cubicBezTo>
                    <a:pt x="4100741" y="10187"/>
                    <a:pt x="4138919" y="6575"/>
                    <a:pt x="4178479" y="6377"/>
                  </a:cubicBezTo>
                  <a:close/>
                  <a:moveTo>
                    <a:pt x="5876788" y="4704"/>
                  </a:moveTo>
                  <a:cubicBezTo>
                    <a:pt x="5909190" y="4628"/>
                    <a:pt x="5923323" y="10965"/>
                    <a:pt x="5944399" y="28948"/>
                  </a:cubicBezTo>
                  <a:cubicBezTo>
                    <a:pt x="5948930" y="32814"/>
                    <a:pt x="5960901" y="42980"/>
                    <a:pt x="5978645" y="58033"/>
                  </a:cubicBezTo>
                  <a:lnTo>
                    <a:pt x="6037897" y="108274"/>
                  </a:lnTo>
                  <a:lnTo>
                    <a:pt x="5862315" y="108274"/>
                  </a:lnTo>
                  <a:lnTo>
                    <a:pt x="5839669" y="88575"/>
                  </a:lnTo>
                  <a:cubicBezTo>
                    <a:pt x="5787520" y="43032"/>
                    <a:pt x="5760650" y="18757"/>
                    <a:pt x="5761163" y="17558"/>
                  </a:cubicBezTo>
                  <a:cubicBezTo>
                    <a:pt x="5762327" y="14840"/>
                    <a:pt x="5796617" y="9964"/>
                    <a:pt x="5837363" y="6723"/>
                  </a:cubicBezTo>
                  <a:cubicBezTo>
                    <a:pt x="5853157" y="5467"/>
                    <a:pt x="5865987" y="4729"/>
                    <a:pt x="5876788" y="4704"/>
                  </a:cubicBezTo>
                  <a:close/>
                  <a:moveTo>
                    <a:pt x="4806547" y="1194"/>
                  </a:moveTo>
                  <a:lnTo>
                    <a:pt x="4931931" y="108274"/>
                  </a:lnTo>
                  <a:lnTo>
                    <a:pt x="4749785" y="108274"/>
                  </a:lnTo>
                  <a:lnTo>
                    <a:pt x="4716790" y="80154"/>
                  </a:lnTo>
                  <a:cubicBezTo>
                    <a:pt x="4675245" y="44248"/>
                    <a:pt x="4647797" y="19388"/>
                    <a:pt x="4647797" y="17112"/>
                  </a:cubicBezTo>
                  <a:cubicBezTo>
                    <a:pt x="4647797" y="14640"/>
                    <a:pt x="4683515" y="10047"/>
                    <a:pt x="4727172" y="6906"/>
                  </a:cubicBezTo>
                  <a:close/>
                  <a:moveTo>
                    <a:pt x="755256" y="1001"/>
                  </a:moveTo>
                  <a:lnTo>
                    <a:pt x="941496" y="12618"/>
                  </a:lnTo>
                  <a:lnTo>
                    <a:pt x="1055390" y="108274"/>
                  </a:lnTo>
                  <a:lnTo>
                    <a:pt x="877426" y="108274"/>
                  </a:lnTo>
                  <a:lnTo>
                    <a:pt x="846112" y="81310"/>
                  </a:lnTo>
                  <a:cubicBezTo>
                    <a:pt x="831870" y="68974"/>
                    <a:pt x="820264" y="58835"/>
                    <a:pt x="812406" y="51844"/>
                  </a:cubicBezTo>
                  <a:close/>
                  <a:moveTo>
                    <a:pt x="5632047" y="589"/>
                  </a:moveTo>
                  <a:lnTo>
                    <a:pt x="5759675" y="108274"/>
                  </a:lnTo>
                  <a:lnTo>
                    <a:pt x="5582639" y="108274"/>
                  </a:lnTo>
                  <a:lnTo>
                    <a:pt x="5547303" y="78222"/>
                  </a:lnTo>
                  <a:cubicBezTo>
                    <a:pt x="5494900" y="33394"/>
                    <a:pt x="5480625" y="19652"/>
                    <a:pt x="5481764" y="17191"/>
                  </a:cubicBezTo>
                  <a:cubicBezTo>
                    <a:pt x="5482927" y="14675"/>
                    <a:pt x="5517217" y="9910"/>
                    <a:pt x="5557965" y="6602"/>
                  </a:cubicBezTo>
                  <a:close/>
                  <a:moveTo>
                    <a:pt x="9505546" y="515"/>
                  </a:moveTo>
                  <a:lnTo>
                    <a:pt x="9613496" y="91195"/>
                  </a:lnTo>
                  <a:lnTo>
                    <a:pt x="9633797" y="108274"/>
                  </a:lnTo>
                  <a:lnTo>
                    <a:pt x="9455009" y="108274"/>
                  </a:lnTo>
                  <a:lnTo>
                    <a:pt x="9437361" y="92989"/>
                  </a:lnTo>
                  <a:cubicBezTo>
                    <a:pt x="9380349" y="43207"/>
                    <a:pt x="9354316" y="19045"/>
                    <a:pt x="9355263" y="17058"/>
                  </a:cubicBezTo>
                  <a:cubicBezTo>
                    <a:pt x="9356427" y="14614"/>
                    <a:pt x="9390717" y="9892"/>
                    <a:pt x="9431463" y="6565"/>
                  </a:cubicBezTo>
                  <a:close/>
                  <a:moveTo>
                    <a:pt x="7295746" y="502"/>
                  </a:moveTo>
                  <a:lnTo>
                    <a:pt x="7422422" y="108274"/>
                  </a:lnTo>
                  <a:lnTo>
                    <a:pt x="7242486" y="108274"/>
                  </a:lnTo>
                  <a:lnTo>
                    <a:pt x="7199332" y="71162"/>
                  </a:lnTo>
                  <a:cubicBezTo>
                    <a:pt x="7183116" y="57187"/>
                    <a:pt x="7168636" y="44675"/>
                    <a:pt x="7156046" y="33758"/>
                  </a:cubicBezTo>
                  <a:lnTo>
                    <a:pt x="7117946" y="719"/>
                  </a:lnTo>
                  <a:close/>
                  <a:moveTo>
                    <a:pt x="10889846" y="490"/>
                  </a:moveTo>
                  <a:lnTo>
                    <a:pt x="11016476" y="108274"/>
                  </a:lnTo>
                  <a:lnTo>
                    <a:pt x="10839716" y="108274"/>
                  </a:lnTo>
                  <a:lnTo>
                    <a:pt x="10792162" y="66976"/>
                  </a:lnTo>
                  <a:cubicBezTo>
                    <a:pt x="10759169" y="37913"/>
                    <a:pt x="10738981" y="19167"/>
                    <a:pt x="10739563" y="17754"/>
                  </a:cubicBezTo>
                  <a:cubicBezTo>
                    <a:pt x="10740727" y="14927"/>
                    <a:pt x="10775017" y="9887"/>
                    <a:pt x="10815763" y="6552"/>
                  </a:cubicBezTo>
                  <a:close/>
                  <a:moveTo>
                    <a:pt x="374256" y="442"/>
                  </a:moveTo>
                  <a:lnTo>
                    <a:pt x="502034" y="108274"/>
                  </a:lnTo>
                  <a:lnTo>
                    <a:pt x="322740" y="108274"/>
                  </a:lnTo>
                  <a:lnTo>
                    <a:pt x="276676" y="68042"/>
                  </a:lnTo>
                  <a:cubicBezTo>
                    <a:pt x="247641" y="42146"/>
                    <a:pt x="229559" y="24763"/>
                    <a:pt x="229439" y="22143"/>
                  </a:cubicBezTo>
                  <a:cubicBezTo>
                    <a:pt x="229200" y="16904"/>
                    <a:pt x="261685" y="9878"/>
                    <a:pt x="301631" y="6530"/>
                  </a:cubicBezTo>
                  <a:close/>
                  <a:moveTo>
                    <a:pt x="3244455" y="277"/>
                  </a:moveTo>
                  <a:lnTo>
                    <a:pt x="3422255" y="503"/>
                  </a:lnTo>
                  <a:lnTo>
                    <a:pt x="3548871" y="108274"/>
                  </a:lnTo>
                  <a:lnTo>
                    <a:pt x="3369471" y="108274"/>
                  </a:lnTo>
                  <a:lnTo>
                    <a:pt x="3339403" y="82430"/>
                  </a:lnTo>
                  <a:cubicBezTo>
                    <a:pt x="3327098" y="71835"/>
                    <a:pt x="3316533" y="62717"/>
                    <a:pt x="3307955" y="55286"/>
                  </a:cubicBezTo>
                  <a:close/>
                  <a:moveTo>
                    <a:pt x="8502246" y="275"/>
                  </a:moveTo>
                  <a:lnTo>
                    <a:pt x="8687086" y="12615"/>
                  </a:lnTo>
                  <a:lnTo>
                    <a:pt x="8801753" y="108274"/>
                  </a:lnTo>
                  <a:lnTo>
                    <a:pt x="8627327" y="108274"/>
                  </a:lnTo>
                  <a:lnTo>
                    <a:pt x="8621058" y="102911"/>
                  </a:lnTo>
                  <a:cubicBezTo>
                    <a:pt x="8592506" y="78467"/>
                    <a:pt x="8573122" y="61831"/>
                    <a:pt x="8565746" y="55425"/>
                  </a:cubicBezTo>
                  <a:close/>
                  <a:moveTo>
                    <a:pt x="2037955" y="262"/>
                  </a:moveTo>
                  <a:lnTo>
                    <a:pt x="2164609" y="108274"/>
                  </a:lnTo>
                  <a:lnTo>
                    <a:pt x="1983994" y="108274"/>
                  </a:lnTo>
                  <a:lnTo>
                    <a:pt x="1967835" y="94499"/>
                  </a:lnTo>
                  <a:cubicBezTo>
                    <a:pt x="1923761" y="56893"/>
                    <a:pt x="1896115" y="33196"/>
                    <a:pt x="1892258" y="29677"/>
                  </a:cubicBezTo>
                  <a:cubicBezTo>
                    <a:pt x="1876376" y="15185"/>
                    <a:pt x="1885936" y="11687"/>
                    <a:pt x="1955760" y="6439"/>
                  </a:cubicBezTo>
                  <a:close/>
                  <a:moveTo>
                    <a:pt x="3142855" y="191"/>
                  </a:moveTo>
                  <a:lnTo>
                    <a:pt x="3270139" y="108274"/>
                  </a:lnTo>
                  <a:lnTo>
                    <a:pt x="3093452" y="108274"/>
                  </a:lnTo>
                  <a:lnTo>
                    <a:pt x="3042137" y="63591"/>
                  </a:lnTo>
                  <a:cubicBezTo>
                    <a:pt x="3007287" y="32921"/>
                    <a:pt x="2992089" y="18720"/>
                    <a:pt x="2992572" y="17585"/>
                  </a:cubicBezTo>
                  <a:cubicBezTo>
                    <a:pt x="2993736" y="14853"/>
                    <a:pt x="3028026" y="9821"/>
                    <a:pt x="3068772" y="6404"/>
                  </a:cubicBezTo>
                  <a:close/>
                  <a:moveTo>
                    <a:pt x="1758560" y="172"/>
                  </a:moveTo>
                  <a:lnTo>
                    <a:pt x="1860157" y="85363"/>
                  </a:lnTo>
                  <a:lnTo>
                    <a:pt x="1887377" y="108274"/>
                  </a:lnTo>
                  <a:lnTo>
                    <a:pt x="1708927" y="108274"/>
                  </a:lnTo>
                  <a:lnTo>
                    <a:pt x="1687351" y="89572"/>
                  </a:lnTo>
                  <a:cubicBezTo>
                    <a:pt x="1638019" y="46412"/>
                    <a:pt x="1607690" y="18942"/>
                    <a:pt x="1608273" y="17578"/>
                  </a:cubicBezTo>
                  <a:cubicBezTo>
                    <a:pt x="1609436" y="14850"/>
                    <a:pt x="1643727" y="9818"/>
                    <a:pt x="1684474" y="6395"/>
                  </a:cubicBezTo>
                  <a:close/>
                  <a:moveTo>
                    <a:pt x="653656" y="42"/>
                  </a:moveTo>
                  <a:lnTo>
                    <a:pt x="774306" y="103478"/>
                  </a:lnTo>
                  <a:lnTo>
                    <a:pt x="779923" y="108274"/>
                  </a:lnTo>
                  <a:lnTo>
                    <a:pt x="605181" y="108274"/>
                  </a:lnTo>
                  <a:lnTo>
                    <a:pt x="591701" y="96559"/>
                  </a:lnTo>
                  <a:cubicBezTo>
                    <a:pt x="536756" y="48563"/>
                    <a:pt x="502944" y="18431"/>
                    <a:pt x="503373" y="17452"/>
                  </a:cubicBezTo>
                  <a:cubicBezTo>
                    <a:pt x="504537" y="14793"/>
                    <a:pt x="538827" y="9788"/>
                    <a:pt x="579573" y="6330"/>
                  </a:cubicBezTo>
                  <a:close/>
                  <a:moveTo>
                    <a:pt x="7016346" y="40"/>
                  </a:moveTo>
                  <a:lnTo>
                    <a:pt x="7131967" y="98403"/>
                  </a:lnTo>
                  <a:lnTo>
                    <a:pt x="7143587" y="108274"/>
                  </a:lnTo>
                  <a:lnTo>
                    <a:pt x="6967434" y="108274"/>
                  </a:lnTo>
                  <a:lnTo>
                    <a:pt x="6937091" y="81864"/>
                  </a:lnTo>
                  <a:cubicBezTo>
                    <a:pt x="6892425" y="42731"/>
                    <a:pt x="6865628" y="18625"/>
                    <a:pt x="6866063" y="17600"/>
                  </a:cubicBezTo>
                  <a:cubicBezTo>
                    <a:pt x="6867227" y="14859"/>
                    <a:pt x="6901517" y="9786"/>
                    <a:pt x="6942263" y="6328"/>
                  </a:cubicBezTo>
                  <a:close/>
                  <a:moveTo>
                    <a:pt x="9784946" y="39"/>
                  </a:moveTo>
                  <a:lnTo>
                    <a:pt x="9899753" y="98402"/>
                  </a:lnTo>
                  <a:lnTo>
                    <a:pt x="9911323" y="108274"/>
                  </a:lnTo>
                  <a:lnTo>
                    <a:pt x="9731879" y="108274"/>
                  </a:lnTo>
                  <a:lnTo>
                    <a:pt x="9717137" y="95706"/>
                  </a:lnTo>
                  <a:cubicBezTo>
                    <a:pt x="9667864" y="53669"/>
                    <a:pt x="9637042" y="27289"/>
                    <a:pt x="9632999" y="23647"/>
                  </a:cubicBezTo>
                  <a:cubicBezTo>
                    <a:pt x="9625868" y="17223"/>
                    <a:pt x="9655044" y="9989"/>
                    <a:pt x="9702849" y="6327"/>
                  </a:cubicBezTo>
                  <a:close/>
                  <a:moveTo>
                    <a:pt x="4527147" y="19"/>
                  </a:moveTo>
                  <a:lnTo>
                    <a:pt x="4654399" y="108274"/>
                  </a:lnTo>
                  <a:lnTo>
                    <a:pt x="4477840" y="108274"/>
                  </a:lnTo>
                  <a:lnTo>
                    <a:pt x="4444565" y="79201"/>
                  </a:lnTo>
                  <a:cubicBezTo>
                    <a:pt x="4401720" y="41470"/>
                    <a:pt x="4376334" y="18383"/>
                    <a:pt x="4376864" y="17228"/>
                  </a:cubicBezTo>
                  <a:cubicBezTo>
                    <a:pt x="4378028" y="14692"/>
                    <a:pt x="4412318" y="9782"/>
                    <a:pt x="4453064" y="6318"/>
                  </a:cubicBezTo>
                  <a:close/>
                  <a:moveTo>
                    <a:pt x="8400646" y="0"/>
                  </a:moveTo>
                  <a:lnTo>
                    <a:pt x="8527888" y="108274"/>
                  </a:lnTo>
                  <a:lnTo>
                    <a:pt x="8351068" y="108274"/>
                  </a:lnTo>
                  <a:lnTo>
                    <a:pt x="8298407" y="62402"/>
                  </a:lnTo>
                  <a:cubicBezTo>
                    <a:pt x="8264114" y="32179"/>
                    <a:pt x="8249844" y="18711"/>
                    <a:pt x="8250363" y="17510"/>
                  </a:cubicBezTo>
                  <a:cubicBezTo>
                    <a:pt x="8251527" y="14818"/>
                    <a:pt x="8285817" y="9777"/>
                    <a:pt x="8326563" y="6307"/>
                  </a:cubicBezTo>
                  <a:close/>
                </a:path>
              </a:pathLst>
            </a:custGeom>
            <a:gradFill>
              <a:gsLst>
                <a:gs pos="99000">
                  <a:schemeClr val="accent1">
                    <a:lumMod val="65000"/>
                  </a:schemeClr>
                </a:gs>
                <a:gs pos="0">
                  <a:schemeClr val="accent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580571" y="406048"/>
              <a:ext cx="11030858" cy="6045906"/>
            </a:xfrm>
            <a:prstGeom prst="rect">
              <a:avLst/>
            </a:prstGeom>
            <a:solidFill>
              <a:schemeClr val="bg2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7715250" algn="l"/>
                </a:tabLst>
              </a:pPr>
              <a:endParaRPr lang="zh-CN" altLang="en-US" dirty="0"/>
            </a:p>
          </p:txBody>
        </p:sp>
      </p:grpSp>
      <p:sp>
        <p:nvSpPr>
          <p:cNvPr id="6" name="平行四边形 5"/>
          <p:cNvSpPr/>
          <p:nvPr userDrawn="1"/>
        </p:nvSpPr>
        <p:spPr>
          <a:xfrm>
            <a:off x="1055687" y="1027209"/>
            <a:ext cx="4741863" cy="187960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4" y="676274"/>
            <a:ext cx="869414" cy="860543"/>
          </a:xfrm>
          <a:prstGeom prst="rect">
            <a:avLst/>
          </a:prstGeom>
        </p:spPr>
      </p:pic>
      <p:sp>
        <p:nvSpPr>
          <p:cNvPr id="1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1605456" y="590627"/>
            <a:ext cx="7081344" cy="914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4800" kern="1200" dirty="0" smtClean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1pPr>
            <a:lvl2pPr marL="0" algn="ctr" defTabSz="914400" rtl="0" eaLnBrk="1" latinLnBrk="0" hangingPunct="1">
              <a:defRPr lang="zh-CN" altLang="en-US" sz="4800" kern="1200" dirty="0" smtClean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2pPr>
            <a:lvl3pPr marL="0" algn="ctr" defTabSz="914400" rtl="0" eaLnBrk="1" latinLnBrk="0" hangingPunct="1">
              <a:defRPr lang="zh-CN" altLang="en-US" sz="4800" kern="1200" dirty="0" smtClean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3pPr>
            <a:lvl4pPr marL="0" algn="ctr" defTabSz="914400" rtl="0" eaLnBrk="1" latinLnBrk="0" hangingPunct="1">
              <a:defRPr lang="zh-CN" altLang="en-US" sz="4800" kern="1200" dirty="0" smtClean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4pPr>
            <a:lvl5pPr marL="0" algn="ctr" defTabSz="914400" rtl="0" eaLnBrk="1" latinLnBrk="0" hangingPunct="1">
              <a:defRPr lang="zh-CN" altLang="en-US" sz="4800" kern="1200" dirty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5pPr>
          </a:lstStyle>
          <a:p>
            <a:pPr lvl="0"/>
            <a:r>
              <a:rPr lang="zh-CN" altLang="en-US" dirty="0"/>
              <a:t>单击此处</a:t>
            </a: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302" y="505764"/>
            <a:ext cx="2747666" cy="4906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0553">
            <a:off x="7394629" y="87487"/>
            <a:ext cx="2476190" cy="8253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页">
    <p:bg>
      <p:bgPr>
        <a:gradFill flip="none" rotWithShape="1">
          <a:gsLst>
            <a:gs pos="99000">
              <a:schemeClr val="accent1">
                <a:lumMod val="85000"/>
              </a:schemeClr>
            </a:gs>
            <a:gs pos="0">
              <a:schemeClr val="accent1">
                <a:lumMod val="95000"/>
                <a:lumOff val="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14DA264-BC1F-4005-880E-E3385628B82F}"/>
              </a:ext>
            </a:extLst>
          </p:cNvPr>
          <p:cNvSpPr/>
          <p:nvPr userDrawn="1"/>
        </p:nvSpPr>
        <p:spPr>
          <a:xfrm>
            <a:off x="1" y="1"/>
            <a:ext cx="12192000" cy="6858002"/>
          </a:xfrm>
          <a:prstGeom prst="rect">
            <a:avLst/>
          </a:prstGeom>
          <a:solidFill>
            <a:schemeClr val="bg2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7715250" algn="l"/>
              </a:tabLst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6449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299812" y="228601"/>
            <a:ext cx="11592378" cy="6400800"/>
            <a:chOff x="425092" y="297774"/>
            <a:chExt cx="11341817" cy="6262453"/>
          </a:xfrm>
        </p:grpSpPr>
        <p:sp>
          <p:nvSpPr>
            <p:cNvPr id="9" name="矩形 8"/>
            <p:cNvSpPr/>
            <p:nvPr userDrawn="1"/>
          </p:nvSpPr>
          <p:spPr>
            <a:xfrm>
              <a:off x="444000" y="315000"/>
              <a:ext cx="11304000" cy="622800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 userDrawn="1"/>
          </p:nvSpPr>
          <p:spPr>
            <a:xfrm>
              <a:off x="425092" y="297774"/>
              <a:ext cx="11341817" cy="6262453"/>
            </a:xfrm>
            <a:custGeom>
              <a:avLst/>
              <a:gdLst>
                <a:gd name="connsiteX0" fmla="*/ 10761333 w 11341817"/>
                <a:gd name="connsiteY0" fmla="*/ 6154180 h 6262453"/>
                <a:gd name="connsiteX1" fmla="*/ 10939153 w 11341817"/>
                <a:gd name="connsiteY1" fmla="*/ 6154180 h 6262453"/>
                <a:gd name="connsiteX2" fmla="*/ 11041998 w 11341817"/>
                <a:gd name="connsiteY2" fmla="*/ 6241962 h 6262453"/>
                <a:gd name="connsiteX3" fmla="*/ 10888693 w 11341817"/>
                <a:gd name="connsiteY3" fmla="*/ 6262054 h 6262453"/>
                <a:gd name="connsiteX4" fmla="*/ 10485236 w 11341817"/>
                <a:gd name="connsiteY4" fmla="*/ 6154180 h 6262453"/>
                <a:gd name="connsiteX5" fmla="*/ 10663371 w 11341817"/>
                <a:gd name="connsiteY5" fmla="*/ 6154180 h 6262453"/>
                <a:gd name="connsiteX6" fmla="*/ 10697296 w 11341817"/>
                <a:gd name="connsiteY6" fmla="*/ 6184016 h 6262453"/>
                <a:gd name="connsiteX7" fmla="*/ 10760729 w 11341817"/>
                <a:gd name="connsiteY7" fmla="*/ 6243812 h 6262453"/>
                <a:gd name="connsiteX8" fmla="*/ 10692165 w 11341817"/>
                <a:gd name="connsiteY8" fmla="*/ 6261012 h 6262453"/>
                <a:gd name="connsiteX9" fmla="*/ 10535532 w 11341817"/>
                <a:gd name="connsiteY9" fmla="*/ 6196390 h 6262453"/>
                <a:gd name="connsiteX10" fmla="*/ 10207357 w 11341817"/>
                <a:gd name="connsiteY10" fmla="*/ 6154180 h 6262453"/>
                <a:gd name="connsiteX11" fmla="*/ 10387017 w 11341817"/>
                <a:gd name="connsiteY11" fmla="*/ 6154180 h 6262453"/>
                <a:gd name="connsiteX12" fmla="*/ 10489981 w 11341817"/>
                <a:gd name="connsiteY12" fmla="*/ 6241962 h 6262453"/>
                <a:gd name="connsiteX13" fmla="*/ 10318346 w 11341817"/>
                <a:gd name="connsiteY13" fmla="*/ 6248662 h 6262453"/>
                <a:gd name="connsiteX14" fmla="*/ 9931288 w 11341817"/>
                <a:gd name="connsiteY14" fmla="*/ 6154180 h 6262453"/>
                <a:gd name="connsiteX15" fmla="*/ 10112586 w 11341817"/>
                <a:gd name="connsiteY15" fmla="*/ 6154180 h 6262453"/>
                <a:gd name="connsiteX16" fmla="*/ 10215868 w 11341817"/>
                <a:gd name="connsiteY16" fmla="*/ 6241962 h 6262453"/>
                <a:gd name="connsiteX17" fmla="*/ 10058763 w 11341817"/>
                <a:gd name="connsiteY17" fmla="*/ 6262155 h 6262453"/>
                <a:gd name="connsiteX18" fmla="*/ 9934555 w 11341817"/>
                <a:gd name="connsiteY18" fmla="*/ 6156950 h 6262453"/>
                <a:gd name="connsiteX19" fmla="*/ 9653312 w 11341817"/>
                <a:gd name="connsiteY19" fmla="*/ 6154180 h 6262453"/>
                <a:gd name="connsiteX20" fmla="*/ 9833833 w 11341817"/>
                <a:gd name="connsiteY20" fmla="*/ 6154180 h 6262453"/>
                <a:gd name="connsiteX21" fmla="*/ 9936660 w 11341817"/>
                <a:gd name="connsiteY21" fmla="*/ 6241962 h 6262453"/>
                <a:gd name="connsiteX22" fmla="*/ 9778500 w 11341817"/>
                <a:gd name="connsiteY22" fmla="*/ 6262175 h 6262453"/>
                <a:gd name="connsiteX23" fmla="*/ 9376083 w 11341817"/>
                <a:gd name="connsiteY23" fmla="*/ 6154180 h 6262453"/>
                <a:gd name="connsiteX24" fmla="*/ 9559626 w 11341817"/>
                <a:gd name="connsiteY24" fmla="*/ 6154180 h 6262453"/>
                <a:gd name="connsiteX25" fmla="*/ 9576285 w 11341817"/>
                <a:gd name="connsiteY25" fmla="*/ 6168364 h 6262453"/>
                <a:gd name="connsiteX26" fmla="*/ 9657230 w 11341817"/>
                <a:gd name="connsiteY26" fmla="*/ 6245137 h 6262453"/>
                <a:gd name="connsiteX27" fmla="*/ 9582168 w 11341817"/>
                <a:gd name="connsiteY27" fmla="*/ 6261012 h 6262453"/>
                <a:gd name="connsiteX28" fmla="*/ 9500042 w 11341817"/>
                <a:gd name="connsiteY28" fmla="*/ 6261012 h 6262453"/>
                <a:gd name="connsiteX29" fmla="*/ 9102731 w 11341817"/>
                <a:gd name="connsiteY29" fmla="*/ 6154180 h 6262453"/>
                <a:gd name="connsiteX30" fmla="*/ 9281865 w 11341817"/>
                <a:gd name="connsiteY30" fmla="*/ 6154180 h 6262453"/>
                <a:gd name="connsiteX31" fmla="*/ 9385341 w 11341817"/>
                <a:gd name="connsiteY31" fmla="*/ 6241962 h 6262453"/>
                <a:gd name="connsiteX32" fmla="*/ 9213446 w 11341817"/>
                <a:gd name="connsiteY32" fmla="*/ 6248710 h 6262453"/>
                <a:gd name="connsiteX33" fmla="*/ 9142719 w 11341817"/>
                <a:gd name="connsiteY33" fmla="*/ 6188186 h 6262453"/>
                <a:gd name="connsiteX34" fmla="*/ 8823576 w 11341817"/>
                <a:gd name="connsiteY34" fmla="*/ 6154180 h 6262453"/>
                <a:gd name="connsiteX35" fmla="*/ 9002762 w 11341817"/>
                <a:gd name="connsiteY35" fmla="*/ 6154180 h 6262453"/>
                <a:gd name="connsiteX36" fmla="*/ 9105778 w 11341817"/>
                <a:gd name="connsiteY36" fmla="*/ 6241962 h 6262453"/>
                <a:gd name="connsiteX37" fmla="*/ 8934046 w 11341817"/>
                <a:gd name="connsiteY37" fmla="*/ 6248489 h 6262453"/>
                <a:gd name="connsiteX38" fmla="*/ 8548322 w 11341817"/>
                <a:gd name="connsiteY38" fmla="*/ 6154180 h 6262453"/>
                <a:gd name="connsiteX39" fmla="*/ 8726314 w 11341817"/>
                <a:gd name="connsiteY39" fmla="*/ 6154180 h 6262453"/>
                <a:gd name="connsiteX40" fmla="*/ 8829896 w 11341817"/>
                <a:gd name="connsiteY40" fmla="*/ 6241962 h 6262453"/>
                <a:gd name="connsiteX41" fmla="*/ 8674147 w 11341817"/>
                <a:gd name="connsiteY41" fmla="*/ 6262162 h 6262453"/>
                <a:gd name="connsiteX42" fmla="*/ 8270084 w 11341817"/>
                <a:gd name="connsiteY42" fmla="*/ 6154180 h 6262453"/>
                <a:gd name="connsiteX43" fmla="*/ 8449578 w 11341817"/>
                <a:gd name="connsiteY43" fmla="*/ 6154180 h 6262453"/>
                <a:gd name="connsiteX44" fmla="*/ 8552327 w 11341817"/>
                <a:gd name="connsiteY44" fmla="*/ 6241962 h 6262453"/>
                <a:gd name="connsiteX45" fmla="*/ 8396743 w 11341817"/>
                <a:gd name="connsiteY45" fmla="*/ 6262117 h 6262453"/>
                <a:gd name="connsiteX46" fmla="*/ 7994296 w 11341817"/>
                <a:gd name="connsiteY46" fmla="*/ 6154180 h 6262453"/>
                <a:gd name="connsiteX47" fmla="*/ 8173172 w 11341817"/>
                <a:gd name="connsiteY47" fmla="*/ 6154180 h 6262453"/>
                <a:gd name="connsiteX48" fmla="*/ 8187050 w 11341817"/>
                <a:gd name="connsiteY48" fmla="*/ 6166270 h 6262453"/>
                <a:gd name="connsiteX49" fmla="*/ 8253389 w 11341817"/>
                <a:gd name="connsiteY49" fmla="*/ 6227543 h 6262453"/>
                <a:gd name="connsiteX50" fmla="*/ 8283933 w 11341817"/>
                <a:gd name="connsiteY50" fmla="*/ 6261012 h 6262453"/>
                <a:gd name="connsiteX51" fmla="*/ 8204417 w 11341817"/>
                <a:gd name="connsiteY51" fmla="*/ 6261012 h 6262453"/>
                <a:gd name="connsiteX52" fmla="*/ 8050838 w 11341817"/>
                <a:gd name="connsiteY52" fmla="*/ 6200563 h 6262453"/>
                <a:gd name="connsiteX53" fmla="*/ 7718429 w 11341817"/>
                <a:gd name="connsiteY53" fmla="*/ 6154180 h 6262453"/>
                <a:gd name="connsiteX54" fmla="*/ 7893520 w 11341817"/>
                <a:gd name="connsiteY54" fmla="*/ 6154180 h 6262453"/>
                <a:gd name="connsiteX55" fmla="*/ 7924492 w 11341817"/>
                <a:gd name="connsiteY55" fmla="*/ 6181305 h 6262453"/>
                <a:gd name="connsiteX56" fmla="*/ 7992129 w 11341817"/>
                <a:gd name="connsiteY56" fmla="*/ 6243470 h 6262453"/>
                <a:gd name="connsiteX57" fmla="*/ 7915929 w 11341817"/>
                <a:gd name="connsiteY57" fmla="*/ 6254600 h 6262453"/>
                <a:gd name="connsiteX58" fmla="*/ 7751674 w 11341817"/>
                <a:gd name="connsiteY58" fmla="*/ 6182287 h 6262453"/>
                <a:gd name="connsiteX59" fmla="*/ 7439617 w 11341817"/>
                <a:gd name="connsiteY59" fmla="*/ 6154180 h 6262453"/>
                <a:gd name="connsiteX60" fmla="*/ 7620960 w 11341817"/>
                <a:gd name="connsiteY60" fmla="*/ 6154180 h 6262453"/>
                <a:gd name="connsiteX61" fmla="*/ 7725673 w 11341817"/>
                <a:gd name="connsiteY61" fmla="*/ 6241962 h 6262453"/>
                <a:gd name="connsiteX62" fmla="*/ 7549746 w 11341817"/>
                <a:gd name="connsiteY62" fmla="*/ 6248173 h 6262453"/>
                <a:gd name="connsiteX63" fmla="*/ 7165563 w 11341817"/>
                <a:gd name="connsiteY63" fmla="*/ 6154180 h 6262453"/>
                <a:gd name="connsiteX64" fmla="*/ 7344215 w 11341817"/>
                <a:gd name="connsiteY64" fmla="*/ 6154180 h 6262453"/>
                <a:gd name="connsiteX65" fmla="*/ 7447104 w 11341817"/>
                <a:gd name="connsiteY65" fmla="*/ 6241962 h 6262453"/>
                <a:gd name="connsiteX66" fmla="*/ 7287458 w 11341817"/>
                <a:gd name="connsiteY66" fmla="*/ 6262217 h 6262453"/>
                <a:gd name="connsiteX67" fmla="*/ 7233995 w 11341817"/>
                <a:gd name="connsiteY67" fmla="*/ 6213989 h 6262453"/>
                <a:gd name="connsiteX68" fmla="*/ 7176100 w 11341817"/>
                <a:gd name="connsiteY68" fmla="*/ 6163141 h 6262453"/>
                <a:gd name="connsiteX69" fmla="*/ 6885958 w 11341817"/>
                <a:gd name="connsiteY69" fmla="*/ 6154180 h 6262453"/>
                <a:gd name="connsiteX70" fmla="*/ 7066016 w 11341817"/>
                <a:gd name="connsiteY70" fmla="*/ 6154180 h 6262453"/>
                <a:gd name="connsiteX71" fmla="*/ 7075148 w 11341817"/>
                <a:gd name="connsiteY71" fmla="*/ 6162094 h 6262453"/>
                <a:gd name="connsiteX72" fmla="*/ 7111064 w 11341817"/>
                <a:gd name="connsiteY72" fmla="*/ 6194042 h 6262453"/>
                <a:gd name="connsiteX73" fmla="*/ 7168746 w 11341817"/>
                <a:gd name="connsiteY73" fmla="*/ 6247723 h 6262453"/>
                <a:gd name="connsiteX74" fmla="*/ 7011437 w 11341817"/>
                <a:gd name="connsiteY74" fmla="*/ 6261012 h 6262453"/>
                <a:gd name="connsiteX75" fmla="*/ 6612080 w 11341817"/>
                <a:gd name="connsiteY75" fmla="*/ 6154180 h 6262453"/>
                <a:gd name="connsiteX76" fmla="*/ 6789985 w 11341817"/>
                <a:gd name="connsiteY76" fmla="*/ 6154180 h 6262453"/>
                <a:gd name="connsiteX77" fmla="*/ 6829356 w 11341817"/>
                <a:gd name="connsiteY77" fmla="*/ 6188475 h 6262453"/>
                <a:gd name="connsiteX78" fmla="*/ 6887229 w 11341817"/>
                <a:gd name="connsiteY78" fmla="*/ 6243812 h 6262453"/>
                <a:gd name="connsiteX79" fmla="*/ 6818688 w 11341817"/>
                <a:gd name="connsiteY79" fmla="*/ 6261012 h 6262453"/>
                <a:gd name="connsiteX80" fmla="*/ 6674865 w 11341817"/>
                <a:gd name="connsiteY80" fmla="*/ 6207037 h 6262453"/>
                <a:gd name="connsiteX81" fmla="*/ 6636315 w 11341817"/>
                <a:gd name="connsiteY81" fmla="*/ 6174657 h 6262453"/>
                <a:gd name="connsiteX82" fmla="*/ 6334393 w 11341817"/>
                <a:gd name="connsiteY82" fmla="*/ 6154180 h 6262453"/>
                <a:gd name="connsiteX83" fmla="*/ 6513622 w 11341817"/>
                <a:gd name="connsiteY83" fmla="*/ 6154180 h 6262453"/>
                <a:gd name="connsiteX84" fmla="*/ 6616331 w 11341817"/>
                <a:gd name="connsiteY84" fmla="*/ 6241962 h 6262453"/>
                <a:gd name="connsiteX85" fmla="*/ 6444846 w 11341817"/>
                <a:gd name="connsiteY85" fmla="*/ 6248636 h 6262453"/>
                <a:gd name="connsiteX86" fmla="*/ 6057224 w 11341817"/>
                <a:gd name="connsiteY86" fmla="*/ 6154180 h 6262453"/>
                <a:gd name="connsiteX87" fmla="*/ 6237615 w 11341817"/>
                <a:gd name="connsiteY87" fmla="*/ 6154180 h 6262453"/>
                <a:gd name="connsiteX88" fmla="*/ 6242797 w 11341817"/>
                <a:gd name="connsiteY88" fmla="*/ 6158582 h 6262453"/>
                <a:gd name="connsiteX89" fmla="*/ 6305146 w 11341817"/>
                <a:gd name="connsiteY89" fmla="*/ 6213119 h 6262453"/>
                <a:gd name="connsiteX90" fmla="*/ 6343246 w 11341817"/>
                <a:gd name="connsiteY90" fmla="*/ 6248195 h 6262453"/>
                <a:gd name="connsiteX91" fmla="*/ 6182464 w 11341817"/>
                <a:gd name="connsiteY91" fmla="*/ 6261012 h 6262453"/>
                <a:gd name="connsiteX92" fmla="*/ 6059655 w 11341817"/>
                <a:gd name="connsiteY92" fmla="*/ 6156254 h 6262453"/>
                <a:gd name="connsiteX93" fmla="*/ 5781725 w 11341817"/>
                <a:gd name="connsiteY93" fmla="*/ 6154180 h 6262453"/>
                <a:gd name="connsiteX94" fmla="*/ 5959519 w 11341817"/>
                <a:gd name="connsiteY94" fmla="*/ 6154180 h 6262453"/>
                <a:gd name="connsiteX95" fmla="*/ 5968472 w 11341817"/>
                <a:gd name="connsiteY95" fmla="*/ 6161906 h 6262453"/>
                <a:gd name="connsiteX96" fmla="*/ 6006696 w 11341817"/>
                <a:gd name="connsiteY96" fmla="*/ 6195545 h 6262453"/>
                <a:gd name="connsiteX97" fmla="*/ 6063846 w 11341817"/>
                <a:gd name="connsiteY97" fmla="*/ 6247270 h 6262453"/>
                <a:gd name="connsiteX98" fmla="*/ 5906093 w 11341817"/>
                <a:gd name="connsiteY98" fmla="*/ 6261012 h 6262453"/>
                <a:gd name="connsiteX99" fmla="*/ 5506637 w 11341817"/>
                <a:gd name="connsiteY99" fmla="*/ 6154180 h 6262453"/>
                <a:gd name="connsiteX100" fmla="*/ 5682598 w 11341817"/>
                <a:gd name="connsiteY100" fmla="*/ 6154180 h 6262453"/>
                <a:gd name="connsiteX101" fmla="*/ 5692995 w 11341817"/>
                <a:gd name="connsiteY101" fmla="*/ 6163070 h 6262453"/>
                <a:gd name="connsiteX102" fmla="*/ 5743464 w 11341817"/>
                <a:gd name="connsiteY102" fmla="*/ 6206217 h 6262453"/>
                <a:gd name="connsiteX103" fmla="*/ 5790796 w 11341817"/>
                <a:gd name="connsiteY103" fmla="*/ 6253842 h 6262453"/>
                <a:gd name="connsiteX104" fmla="*/ 5712729 w 11341817"/>
                <a:gd name="connsiteY104" fmla="*/ 6261012 h 6262453"/>
                <a:gd name="connsiteX105" fmla="*/ 5519245 w 11341817"/>
                <a:gd name="connsiteY105" fmla="*/ 6164818 h 6262453"/>
                <a:gd name="connsiteX106" fmla="*/ 5229545 w 11341817"/>
                <a:gd name="connsiteY106" fmla="*/ 6154180 h 6262453"/>
                <a:gd name="connsiteX107" fmla="*/ 5405191 w 11341817"/>
                <a:gd name="connsiteY107" fmla="*/ 6154180 h 6262453"/>
                <a:gd name="connsiteX108" fmla="*/ 5406118 w 11341817"/>
                <a:gd name="connsiteY108" fmla="*/ 6154986 h 6262453"/>
                <a:gd name="connsiteX109" fmla="*/ 5502929 w 11341817"/>
                <a:gd name="connsiteY109" fmla="*/ 6243394 h 6262453"/>
                <a:gd name="connsiteX110" fmla="*/ 5426730 w 11341817"/>
                <a:gd name="connsiteY110" fmla="*/ 6254600 h 6262453"/>
                <a:gd name="connsiteX111" fmla="*/ 5262708 w 11341817"/>
                <a:gd name="connsiteY111" fmla="*/ 6182300 h 6262453"/>
                <a:gd name="connsiteX112" fmla="*/ 4950141 w 11341817"/>
                <a:gd name="connsiteY112" fmla="*/ 6154180 h 6262453"/>
                <a:gd name="connsiteX113" fmla="*/ 5129116 w 11341817"/>
                <a:gd name="connsiteY113" fmla="*/ 6154180 h 6262453"/>
                <a:gd name="connsiteX114" fmla="*/ 5232005 w 11341817"/>
                <a:gd name="connsiteY114" fmla="*/ 6241962 h 6262453"/>
                <a:gd name="connsiteX115" fmla="*/ 5060546 w 11341817"/>
                <a:gd name="connsiteY115" fmla="*/ 6248409 h 6262453"/>
                <a:gd name="connsiteX116" fmla="*/ 4674218 w 11341817"/>
                <a:gd name="connsiteY116" fmla="*/ 6154180 h 6262453"/>
                <a:gd name="connsiteX117" fmla="*/ 4854412 w 11341817"/>
                <a:gd name="connsiteY117" fmla="*/ 6154180 h 6262453"/>
                <a:gd name="connsiteX118" fmla="*/ 4957451 w 11341817"/>
                <a:gd name="connsiteY118" fmla="*/ 6241962 h 6262453"/>
                <a:gd name="connsiteX119" fmla="*/ 4801305 w 11341817"/>
                <a:gd name="connsiteY119" fmla="*/ 6262147 h 6262453"/>
                <a:gd name="connsiteX120" fmla="*/ 4395626 w 11341817"/>
                <a:gd name="connsiteY120" fmla="*/ 6154180 h 6262453"/>
                <a:gd name="connsiteX121" fmla="*/ 4573195 w 11341817"/>
                <a:gd name="connsiteY121" fmla="*/ 6154180 h 6262453"/>
                <a:gd name="connsiteX122" fmla="*/ 4596851 w 11341817"/>
                <a:gd name="connsiteY122" fmla="*/ 6174702 h 6262453"/>
                <a:gd name="connsiteX123" fmla="*/ 4680222 w 11341817"/>
                <a:gd name="connsiteY123" fmla="*/ 6249407 h 6262453"/>
                <a:gd name="connsiteX124" fmla="*/ 4604054 w 11341817"/>
                <a:gd name="connsiteY124" fmla="*/ 6261012 h 6262453"/>
                <a:gd name="connsiteX125" fmla="*/ 4520710 w 11341817"/>
                <a:gd name="connsiteY125" fmla="*/ 6261012 h 6262453"/>
                <a:gd name="connsiteX126" fmla="*/ 4119658 w 11341817"/>
                <a:gd name="connsiteY126" fmla="*/ 6154180 h 6262453"/>
                <a:gd name="connsiteX127" fmla="*/ 4302277 w 11341817"/>
                <a:gd name="connsiteY127" fmla="*/ 6154180 h 6262453"/>
                <a:gd name="connsiteX128" fmla="*/ 4314343 w 11341817"/>
                <a:gd name="connsiteY128" fmla="*/ 6164480 h 6262453"/>
                <a:gd name="connsiteX129" fmla="*/ 4399549 w 11341817"/>
                <a:gd name="connsiteY129" fmla="*/ 6245137 h 6262453"/>
                <a:gd name="connsiteX130" fmla="*/ 4325678 w 11341817"/>
                <a:gd name="connsiteY130" fmla="*/ 6261012 h 6262453"/>
                <a:gd name="connsiteX131" fmla="*/ 4244861 w 11341817"/>
                <a:gd name="connsiteY131" fmla="*/ 6261012 h 6262453"/>
                <a:gd name="connsiteX132" fmla="*/ 3843953 w 11341817"/>
                <a:gd name="connsiteY132" fmla="*/ 6154180 h 6262453"/>
                <a:gd name="connsiteX133" fmla="*/ 4024263 w 11341817"/>
                <a:gd name="connsiteY133" fmla="*/ 6154180 h 6262453"/>
                <a:gd name="connsiteX134" fmla="*/ 4127459 w 11341817"/>
                <a:gd name="connsiteY134" fmla="*/ 6241962 h 6262453"/>
                <a:gd name="connsiteX135" fmla="*/ 3955646 w 11341817"/>
                <a:gd name="connsiteY135" fmla="*/ 6248612 h 6262453"/>
                <a:gd name="connsiteX136" fmla="*/ 3566247 w 11341817"/>
                <a:gd name="connsiteY136" fmla="*/ 6154180 h 6262453"/>
                <a:gd name="connsiteX137" fmla="*/ 3746750 w 11341817"/>
                <a:gd name="connsiteY137" fmla="*/ 6154180 h 6262453"/>
                <a:gd name="connsiteX138" fmla="*/ 3767635 w 11341817"/>
                <a:gd name="connsiteY138" fmla="*/ 6172041 h 6262453"/>
                <a:gd name="connsiteX139" fmla="*/ 3815173 w 11341817"/>
                <a:gd name="connsiteY139" fmla="*/ 6213015 h 6262453"/>
                <a:gd name="connsiteX140" fmla="*/ 3854046 w 11341817"/>
                <a:gd name="connsiteY140" fmla="*/ 6247567 h 6262453"/>
                <a:gd name="connsiteX141" fmla="*/ 3676249 w 11341817"/>
                <a:gd name="connsiteY141" fmla="*/ 6248261 h 6262453"/>
                <a:gd name="connsiteX142" fmla="*/ 3290311 w 11341817"/>
                <a:gd name="connsiteY142" fmla="*/ 6154180 h 6262453"/>
                <a:gd name="connsiteX143" fmla="*/ 3470409 w 11341817"/>
                <a:gd name="connsiteY143" fmla="*/ 6154180 h 6262453"/>
                <a:gd name="connsiteX144" fmla="*/ 3574238 w 11341817"/>
                <a:gd name="connsiteY144" fmla="*/ 6241962 h 6262453"/>
                <a:gd name="connsiteX145" fmla="*/ 3416189 w 11341817"/>
                <a:gd name="connsiteY145" fmla="*/ 6262166 h 6262453"/>
                <a:gd name="connsiteX146" fmla="*/ 3298568 w 11341817"/>
                <a:gd name="connsiteY146" fmla="*/ 6161247 h 6262453"/>
                <a:gd name="connsiteX147" fmla="*/ 3012504 w 11341817"/>
                <a:gd name="connsiteY147" fmla="*/ 6154180 h 6262453"/>
                <a:gd name="connsiteX148" fmla="*/ 3191381 w 11341817"/>
                <a:gd name="connsiteY148" fmla="*/ 6154180 h 6262453"/>
                <a:gd name="connsiteX149" fmla="*/ 3294183 w 11341817"/>
                <a:gd name="connsiteY149" fmla="*/ 6241962 h 6262453"/>
                <a:gd name="connsiteX150" fmla="*/ 3138714 w 11341817"/>
                <a:gd name="connsiteY150" fmla="*/ 6262122 h 6262453"/>
                <a:gd name="connsiteX151" fmla="*/ 2739307 w 11341817"/>
                <a:gd name="connsiteY151" fmla="*/ 6154180 h 6262453"/>
                <a:gd name="connsiteX152" fmla="*/ 2917190 w 11341817"/>
                <a:gd name="connsiteY152" fmla="*/ 6154180 h 6262453"/>
                <a:gd name="connsiteX153" fmla="*/ 2962874 w 11341817"/>
                <a:gd name="connsiteY153" fmla="*/ 6194277 h 6262453"/>
                <a:gd name="connsiteX154" fmla="*/ 3015194 w 11341817"/>
                <a:gd name="connsiteY154" fmla="*/ 6245137 h 6262453"/>
                <a:gd name="connsiteX155" fmla="*/ 2936473 w 11341817"/>
                <a:gd name="connsiteY155" fmla="*/ 6254362 h 6262453"/>
                <a:gd name="connsiteX156" fmla="*/ 2742797 w 11341817"/>
                <a:gd name="connsiteY156" fmla="*/ 6157118 h 6262453"/>
                <a:gd name="connsiteX157" fmla="*/ 2460566 w 11341817"/>
                <a:gd name="connsiteY157" fmla="*/ 6154180 h 6262453"/>
                <a:gd name="connsiteX158" fmla="*/ 2640070 w 11341817"/>
                <a:gd name="connsiteY158" fmla="*/ 6154180 h 6262453"/>
                <a:gd name="connsiteX159" fmla="*/ 2742924 w 11341817"/>
                <a:gd name="connsiteY159" fmla="*/ 6241962 h 6262453"/>
                <a:gd name="connsiteX160" fmla="*/ 2571348 w 11341817"/>
                <a:gd name="connsiteY160" fmla="*/ 6248852 h 6262453"/>
                <a:gd name="connsiteX161" fmla="*/ 2183719 w 11341817"/>
                <a:gd name="connsiteY161" fmla="*/ 6154180 h 6262453"/>
                <a:gd name="connsiteX162" fmla="*/ 2361656 w 11341817"/>
                <a:gd name="connsiteY162" fmla="*/ 6154180 h 6262453"/>
                <a:gd name="connsiteX163" fmla="*/ 2386248 w 11341817"/>
                <a:gd name="connsiteY163" fmla="*/ 6175293 h 6262453"/>
                <a:gd name="connsiteX164" fmla="*/ 2431647 w 11341817"/>
                <a:gd name="connsiteY164" fmla="*/ 6214470 h 6262453"/>
                <a:gd name="connsiteX165" fmla="*/ 2469748 w 11341817"/>
                <a:gd name="connsiteY165" fmla="*/ 6247509 h 6262453"/>
                <a:gd name="connsiteX166" fmla="*/ 2309315 w 11341817"/>
                <a:gd name="connsiteY166" fmla="*/ 6261012 h 6262453"/>
                <a:gd name="connsiteX167" fmla="*/ 1905931 w 11341817"/>
                <a:gd name="connsiteY167" fmla="*/ 6154180 h 6262453"/>
                <a:gd name="connsiteX168" fmla="*/ 2087028 w 11341817"/>
                <a:gd name="connsiteY168" fmla="*/ 6154180 h 6262453"/>
                <a:gd name="connsiteX169" fmla="*/ 2190063 w 11341817"/>
                <a:gd name="connsiteY169" fmla="*/ 6241962 h 6262453"/>
                <a:gd name="connsiteX170" fmla="*/ 2032391 w 11341817"/>
                <a:gd name="connsiteY170" fmla="*/ 6262155 h 6262453"/>
                <a:gd name="connsiteX171" fmla="*/ 1628062 w 11341817"/>
                <a:gd name="connsiteY171" fmla="*/ 6154180 h 6262453"/>
                <a:gd name="connsiteX172" fmla="*/ 1812185 w 11341817"/>
                <a:gd name="connsiteY172" fmla="*/ 6154180 h 6262453"/>
                <a:gd name="connsiteX173" fmla="*/ 1818467 w 11341817"/>
                <a:gd name="connsiteY173" fmla="*/ 6159412 h 6262453"/>
                <a:gd name="connsiteX174" fmla="*/ 1835324 w 11341817"/>
                <a:gd name="connsiteY174" fmla="*/ 6261012 h 6262453"/>
                <a:gd name="connsiteX175" fmla="*/ 1753349 w 11341817"/>
                <a:gd name="connsiteY175" fmla="*/ 6261012 h 6262453"/>
                <a:gd name="connsiteX176" fmla="*/ 1352188 w 11341817"/>
                <a:gd name="connsiteY176" fmla="*/ 6154180 h 6262453"/>
                <a:gd name="connsiteX177" fmla="*/ 1532664 w 11341817"/>
                <a:gd name="connsiteY177" fmla="*/ 6154180 h 6262453"/>
                <a:gd name="connsiteX178" fmla="*/ 1546112 w 11341817"/>
                <a:gd name="connsiteY178" fmla="*/ 6165907 h 6262453"/>
                <a:gd name="connsiteX179" fmla="*/ 1629430 w 11341817"/>
                <a:gd name="connsiteY179" fmla="*/ 6243709 h 6262453"/>
                <a:gd name="connsiteX180" fmla="*/ 1560994 w 11341817"/>
                <a:gd name="connsiteY180" fmla="*/ 6261012 h 6262453"/>
                <a:gd name="connsiteX181" fmla="*/ 1385095 w 11341817"/>
                <a:gd name="connsiteY181" fmla="*/ 6181029 h 6262453"/>
                <a:gd name="connsiteX182" fmla="*/ 1076225 w 11341817"/>
                <a:gd name="connsiteY182" fmla="*/ 6154180 h 6262453"/>
                <a:gd name="connsiteX183" fmla="*/ 1256304 w 11341817"/>
                <a:gd name="connsiteY183" fmla="*/ 6154180 h 6262453"/>
                <a:gd name="connsiteX184" fmla="*/ 1359417 w 11341817"/>
                <a:gd name="connsiteY184" fmla="*/ 6241962 h 6262453"/>
                <a:gd name="connsiteX185" fmla="*/ 1187047 w 11341817"/>
                <a:gd name="connsiteY185" fmla="*/ 6248662 h 6262453"/>
                <a:gd name="connsiteX186" fmla="*/ 800076 w 11341817"/>
                <a:gd name="connsiteY186" fmla="*/ 6154180 h 6262453"/>
                <a:gd name="connsiteX187" fmla="*/ 980667 w 11341817"/>
                <a:gd name="connsiteY187" fmla="*/ 6154180 h 6262453"/>
                <a:gd name="connsiteX188" fmla="*/ 1085275 w 11341817"/>
                <a:gd name="connsiteY188" fmla="*/ 6241962 h 6262453"/>
                <a:gd name="connsiteX189" fmla="*/ 927145 w 11341817"/>
                <a:gd name="connsiteY189" fmla="*/ 6262162 h 6262453"/>
                <a:gd name="connsiteX190" fmla="*/ 522498 w 11341817"/>
                <a:gd name="connsiteY190" fmla="*/ 6154180 h 6262453"/>
                <a:gd name="connsiteX191" fmla="*/ 702231 w 11341817"/>
                <a:gd name="connsiteY191" fmla="*/ 6154180 h 6262453"/>
                <a:gd name="connsiteX192" fmla="*/ 805208 w 11341817"/>
                <a:gd name="connsiteY192" fmla="*/ 6241962 h 6262453"/>
                <a:gd name="connsiteX193" fmla="*/ 647978 w 11341817"/>
                <a:gd name="connsiteY193" fmla="*/ 6262157 h 6262453"/>
                <a:gd name="connsiteX194" fmla="*/ 247787 w 11341817"/>
                <a:gd name="connsiteY194" fmla="*/ 6154180 h 6262453"/>
                <a:gd name="connsiteX195" fmla="*/ 425310 w 11341817"/>
                <a:gd name="connsiteY195" fmla="*/ 6154180 h 6262453"/>
                <a:gd name="connsiteX196" fmla="*/ 459462 w 11341817"/>
                <a:gd name="connsiteY196" fmla="*/ 6181947 h 6262453"/>
                <a:gd name="connsiteX197" fmla="*/ 454929 w 11341817"/>
                <a:gd name="connsiteY197" fmla="*/ 6261012 h 6262453"/>
                <a:gd name="connsiteX198" fmla="*/ 278478 w 11341817"/>
                <a:gd name="connsiteY198" fmla="*/ 6179962 h 6262453"/>
                <a:gd name="connsiteX199" fmla="*/ 11186337 w 11341817"/>
                <a:gd name="connsiteY199" fmla="*/ 6127288 h 6262453"/>
                <a:gd name="connsiteX200" fmla="*/ 11320570 w 11341817"/>
                <a:gd name="connsiteY200" fmla="*/ 6241962 h 6262453"/>
                <a:gd name="connsiteX201" fmla="*/ 11162800 w 11341817"/>
                <a:gd name="connsiteY201" fmla="*/ 6262175 h 6262453"/>
                <a:gd name="connsiteX202" fmla="*/ 11037736 w 11341817"/>
                <a:gd name="connsiteY202" fmla="*/ 6154180 h 6262453"/>
                <a:gd name="connsiteX203" fmla="*/ 11186337 w 11341817"/>
                <a:gd name="connsiteY203" fmla="*/ 6154180 h 6262453"/>
                <a:gd name="connsiteX204" fmla="*/ 20269 w 11341817"/>
                <a:gd name="connsiteY204" fmla="*/ 6050926 h 6262453"/>
                <a:gd name="connsiteX205" fmla="*/ 28171 w 11341817"/>
                <a:gd name="connsiteY205" fmla="*/ 6053426 h 6262453"/>
                <a:gd name="connsiteX206" fmla="*/ 245129 w 11341817"/>
                <a:gd name="connsiteY206" fmla="*/ 6243763 h 6262453"/>
                <a:gd name="connsiteX207" fmla="*/ 177776 w 11341817"/>
                <a:gd name="connsiteY207" fmla="*/ 6261012 h 6262453"/>
                <a:gd name="connsiteX208" fmla="*/ 49718 w 11341817"/>
                <a:gd name="connsiteY208" fmla="*/ 6219737 h 6262453"/>
                <a:gd name="connsiteX209" fmla="*/ 5946 w 11341817"/>
                <a:gd name="connsiteY209" fmla="*/ 6109819 h 6262453"/>
                <a:gd name="connsiteX210" fmla="*/ 20269 w 11341817"/>
                <a:gd name="connsiteY210" fmla="*/ 6050926 h 6262453"/>
                <a:gd name="connsiteX211" fmla="*/ 11186337 w 11341817"/>
                <a:gd name="connsiteY211" fmla="*/ 5894166 h 6262453"/>
                <a:gd name="connsiteX212" fmla="*/ 11340696 w 11341817"/>
                <a:gd name="connsiteY212" fmla="*/ 6026037 h 6262453"/>
                <a:gd name="connsiteX213" fmla="*/ 11340696 w 11341817"/>
                <a:gd name="connsiteY213" fmla="*/ 6173265 h 6262453"/>
                <a:gd name="connsiteX214" fmla="*/ 11259810 w 11341817"/>
                <a:gd name="connsiteY214" fmla="*/ 6106014 h 6262453"/>
                <a:gd name="connsiteX215" fmla="*/ 11208730 w 11341817"/>
                <a:gd name="connsiteY215" fmla="*/ 6063221 h 6262453"/>
                <a:gd name="connsiteX216" fmla="*/ 11186337 w 11341817"/>
                <a:gd name="connsiteY216" fmla="*/ 6044342 h 6262453"/>
                <a:gd name="connsiteX217" fmla="*/ 19506 w 11341817"/>
                <a:gd name="connsiteY217" fmla="*/ 5816512 h 6262453"/>
                <a:gd name="connsiteX218" fmla="*/ 114738 w 11341817"/>
                <a:gd name="connsiteY218" fmla="*/ 5891574 h 6262453"/>
                <a:gd name="connsiteX219" fmla="*/ 155479 w 11341817"/>
                <a:gd name="connsiteY219" fmla="*/ 5925194 h 6262453"/>
                <a:gd name="connsiteX220" fmla="*/ 155479 w 11341817"/>
                <a:gd name="connsiteY220" fmla="*/ 6076159 h 6262453"/>
                <a:gd name="connsiteX221" fmla="*/ 129771 w 11341817"/>
                <a:gd name="connsiteY221" fmla="*/ 6054357 h 6262453"/>
                <a:gd name="connsiteX222" fmla="*/ 12296 w 11341817"/>
                <a:gd name="connsiteY222" fmla="*/ 5954820 h 6262453"/>
                <a:gd name="connsiteX223" fmla="*/ 12296 w 11341817"/>
                <a:gd name="connsiteY223" fmla="*/ 5885666 h 6262453"/>
                <a:gd name="connsiteX224" fmla="*/ 19506 w 11341817"/>
                <a:gd name="connsiteY224" fmla="*/ 5816512 h 6262453"/>
                <a:gd name="connsiteX225" fmla="*/ 11186337 w 11341817"/>
                <a:gd name="connsiteY225" fmla="*/ 5654425 h 6262453"/>
                <a:gd name="connsiteX226" fmla="*/ 11326187 w 11341817"/>
                <a:gd name="connsiteY226" fmla="*/ 5772062 h 6262453"/>
                <a:gd name="connsiteX227" fmla="*/ 11333441 w 11341817"/>
                <a:gd name="connsiteY227" fmla="*/ 5852495 h 6262453"/>
                <a:gd name="connsiteX228" fmla="*/ 11322871 w 11341817"/>
                <a:gd name="connsiteY228" fmla="*/ 5922345 h 6262453"/>
                <a:gd name="connsiteX229" fmla="*/ 11195405 w 11341817"/>
                <a:gd name="connsiteY229" fmla="*/ 5817685 h 6262453"/>
                <a:gd name="connsiteX230" fmla="*/ 11186337 w 11341817"/>
                <a:gd name="connsiteY230" fmla="*/ 5810029 h 6262453"/>
                <a:gd name="connsiteX231" fmla="*/ 20507 w 11341817"/>
                <a:gd name="connsiteY231" fmla="*/ 5581178 h 6262453"/>
                <a:gd name="connsiteX232" fmla="*/ 28172 w 11341817"/>
                <a:gd name="connsiteY232" fmla="*/ 5583458 h 6262453"/>
                <a:gd name="connsiteX233" fmla="*/ 113122 w 11341817"/>
                <a:gd name="connsiteY233" fmla="*/ 5653460 h 6262453"/>
                <a:gd name="connsiteX234" fmla="*/ 155479 w 11341817"/>
                <a:gd name="connsiteY234" fmla="*/ 5689125 h 6262453"/>
                <a:gd name="connsiteX235" fmla="*/ 155479 w 11341817"/>
                <a:gd name="connsiteY235" fmla="*/ 5842254 h 6262453"/>
                <a:gd name="connsiteX236" fmla="*/ 148677 w 11341817"/>
                <a:gd name="connsiteY236" fmla="*/ 5836560 h 6262453"/>
                <a:gd name="connsiteX237" fmla="*/ 12296 w 11341817"/>
                <a:gd name="connsiteY237" fmla="*/ 5723258 h 6262453"/>
                <a:gd name="connsiteX238" fmla="*/ 12296 w 11341817"/>
                <a:gd name="connsiteY238" fmla="*/ 5647267 h 6262453"/>
                <a:gd name="connsiteX239" fmla="*/ 20507 w 11341817"/>
                <a:gd name="connsiteY239" fmla="*/ 5581178 h 6262453"/>
                <a:gd name="connsiteX240" fmla="*/ 11186337 w 11341817"/>
                <a:gd name="connsiteY240" fmla="*/ 5421347 h 6262453"/>
                <a:gd name="connsiteX241" fmla="*/ 11192031 w 11341817"/>
                <a:gd name="connsiteY241" fmla="*/ 5426182 h 6262453"/>
                <a:gd name="connsiteX242" fmla="*/ 11341817 w 11341817"/>
                <a:gd name="connsiteY242" fmla="*/ 5553323 h 6262453"/>
                <a:gd name="connsiteX243" fmla="*/ 11321646 w 11341817"/>
                <a:gd name="connsiteY243" fmla="*/ 5688894 h 6262453"/>
                <a:gd name="connsiteX244" fmla="*/ 11186337 w 11341817"/>
                <a:gd name="connsiteY244" fmla="*/ 5574471 h 6262453"/>
                <a:gd name="connsiteX245" fmla="*/ 19663 w 11341817"/>
                <a:gd name="connsiteY245" fmla="*/ 5346612 h 6262453"/>
                <a:gd name="connsiteX246" fmla="*/ 105102 w 11341817"/>
                <a:gd name="connsiteY246" fmla="*/ 5413831 h 6262453"/>
                <a:gd name="connsiteX247" fmla="*/ 155479 w 11341817"/>
                <a:gd name="connsiteY247" fmla="*/ 5455450 h 6262453"/>
                <a:gd name="connsiteX248" fmla="*/ 155479 w 11341817"/>
                <a:gd name="connsiteY248" fmla="*/ 5604980 h 6262453"/>
                <a:gd name="connsiteX249" fmla="*/ 133860 w 11341817"/>
                <a:gd name="connsiteY249" fmla="*/ 5586554 h 6262453"/>
                <a:gd name="connsiteX250" fmla="*/ 90705 w 11341817"/>
                <a:gd name="connsiteY250" fmla="*/ 5549812 h 6262453"/>
                <a:gd name="connsiteX251" fmla="*/ 17888 w 11341817"/>
                <a:gd name="connsiteY251" fmla="*/ 5494779 h 6262453"/>
                <a:gd name="connsiteX252" fmla="*/ 12297 w 11341817"/>
                <a:gd name="connsiteY252" fmla="*/ 5421754 h 6262453"/>
                <a:gd name="connsiteX253" fmla="*/ 19663 w 11341817"/>
                <a:gd name="connsiteY253" fmla="*/ 5346612 h 6262453"/>
                <a:gd name="connsiteX254" fmla="*/ 11186337 w 11341817"/>
                <a:gd name="connsiteY254" fmla="*/ 5184240 h 6262453"/>
                <a:gd name="connsiteX255" fmla="*/ 11326471 w 11341817"/>
                <a:gd name="connsiteY255" fmla="*/ 5302162 h 6262453"/>
                <a:gd name="connsiteX256" fmla="*/ 11333583 w 11341817"/>
                <a:gd name="connsiteY256" fmla="*/ 5381537 h 6262453"/>
                <a:gd name="connsiteX257" fmla="*/ 11333341 w 11341817"/>
                <a:gd name="connsiteY257" fmla="*/ 5460912 h 6262453"/>
                <a:gd name="connsiteX258" fmla="*/ 11228135 w 11341817"/>
                <a:gd name="connsiteY258" fmla="*/ 5375187 h 6262453"/>
                <a:gd name="connsiteX259" fmla="*/ 11186337 w 11341817"/>
                <a:gd name="connsiteY259" fmla="*/ 5339035 h 6262453"/>
                <a:gd name="connsiteX260" fmla="*/ 21256 w 11341817"/>
                <a:gd name="connsiteY260" fmla="*/ 5110754 h 6262453"/>
                <a:gd name="connsiteX261" fmla="*/ 30254 w 11341817"/>
                <a:gd name="connsiteY261" fmla="*/ 5113288 h 6262453"/>
                <a:gd name="connsiteX262" fmla="*/ 118802 w 11341817"/>
                <a:gd name="connsiteY262" fmla="*/ 5185894 h 6262453"/>
                <a:gd name="connsiteX263" fmla="*/ 155479 w 11341817"/>
                <a:gd name="connsiteY263" fmla="*/ 5216823 h 6262453"/>
                <a:gd name="connsiteX264" fmla="*/ 155479 w 11341817"/>
                <a:gd name="connsiteY264" fmla="*/ 5370557 h 6262453"/>
                <a:gd name="connsiteX265" fmla="*/ 132764 w 11341817"/>
                <a:gd name="connsiteY265" fmla="*/ 5351205 h 6262453"/>
                <a:gd name="connsiteX266" fmla="*/ 59922 w 11341817"/>
                <a:gd name="connsiteY266" fmla="*/ 5289056 h 6262453"/>
                <a:gd name="connsiteX267" fmla="*/ 12297 w 11341817"/>
                <a:gd name="connsiteY267" fmla="*/ 5175187 h 6262453"/>
                <a:gd name="connsiteX268" fmla="*/ 21256 w 11341817"/>
                <a:gd name="connsiteY268" fmla="*/ 5110754 h 6262453"/>
                <a:gd name="connsiteX269" fmla="*/ 11186337 w 11341817"/>
                <a:gd name="connsiteY269" fmla="*/ 4953021 h 6262453"/>
                <a:gd name="connsiteX270" fmla="*/ 11341768 w 11341817"/>
                <a:gd name="connsiteY270" fmla="*/ 5085303 h 6262453"/>
                <a:gd name="connsiteX271" fmla="*/ 11321646 w 11341817"/>
                <a:gd name="connsiteY271" fmla="*/ 5219088 h 6262453"/>
                <a:gd name="connsiteX272" fmla="*/ 11186337 w 11341817"/>
                <a:gd name="connsiteY272" fmla="*/ 5103526 h 6262453"/>
                <a:gd name="connsiteX273" fmla="*/ 19844 w 11341817"/>
                <a:gd name="connsiteY273" fmla="*/ 4876712 h 6262453"/>
                <a:gd name="connsiteX274" fmla="*/ 126200 w 11341817"/>
                <a:gd name="connsiteY274" fmla="*/ 4960858 h 6262453"/>
                <a:gd name="connsiteX275" fmla="*/ 155479 w 11341817"/>
                <a:gd name="connsiteY275" fmla="*/ 4985255 h 6262453"/>
                <a:gd name="connsiteX276" fmla="*/ 155479 w 11341817"/>
                <a:gd name="connsiteY276" fmla="*/ 5136418 h 6262453"/>
                <a:gd name="connsiteX277" fmla="*/ 12297 w 11341817"/>
                <a:gd name="connsiteY277" fmla="*/ 5014777 h 6262453"/>
                <a:gd name="connsiteX278" fmla="*/ 12297 w 11341817"/>
                <a:gd name="connsiteY278" fmla="*/ 4945745 h 6262453"/>
                <a:gd name="connsiteX279" fmla="*/ 19844 w 11341817"/>
                <a:gd name="connsiteY279" fmla="*/ 4876712 h 6262453"/>
                <a:gd name="connsiteX280" fmla="*/ 11186337 w 11341817"/>
                <a:gd name="connsiteY280" fmla="*/ 4719700 h 6262453"/>
                <a:gd name="connsiteX281" fmla="*/ 11340696 w 11341817"/>
                <a:gd name="connsiteY281" fmla="*/ 4851996 h 6262453"/>
                <a:gd name="connsiteX282" fmla="*/ 11340696 w 11341817"/>
                <a:gd name="connsiteY282" fmla="*/ 4921504 h 6262453"/>
                <a:gd name="connsiteX283" fmla="*/ 11333201 w 11341817"/>
                <a:gd name="connsiteY283" fmla="*/ 4991012 h 6262453"/>
                <a:gd name="connsiteX284" fmla="*/ 11252699 w 11341817"/>
                <a:gd name="connsiteY284" fmla="*/ 4926467 h 6262453"/>
                <a:gd name="connsiteX285" fmla="*/ 11186337 w 11341817"/>
                <a:gd name="connsiteY285" fmla="*/ 4870618 h 6262453"/>
                <a:gd name="connsiteX286" fmla="*/ 20269 w 11341817"/>
                <a:gd name="connsiteY286" fmla="*/ 4641300 h 6262453"/>
                <a:gd name="connsiteX287" fmla="*/ 28172 w 11341817"/>
                <a:gd name="connsiteY287" fmla="*/ 4643941 h 6262453"/>
                <a:gd name="connsiteX288" fmla="*/ 143631 w 11341817"/>
                <a:gd name="connsiteY288" fmla="*/ 4740201 h 6262453"/>
                <a:gd name="connsiteX289" fmla="*/ 155479 w 11341817"/>
                <a:gd name="connsiteY289" fmla="*/ 4750144 h 6262453"/>
                <a:gd name="connsiteX290" fmla="*/ 155479 w 11341817"/>
                <a:gd name="connsiteY290" fmla="*/ 4900558 h 6262453"/>
                <a:gd name="connsiteX291" fmla="*/ 183 w 11341817"/>
                <a:gd name="connsiteY291" fmla="*/ 4768762 h 6262453"/>
                <a:gd name="connsiteX292" fmla="*/ 6240 w 11341817"/>
                <a:gd name="connsiteY292" fmla="*/ 4700119 h 6262453"/>
                <a:gd name="connsiteX293" fmla="*/ 20269 w 11341817"/>
                <a:gd name="connsiteY293" fmla="*/ 4641300 h 6262453"/>
                <a:gd name="connsiteX294" fmla="*/ 11186337 w 11341817"/>
                <a:gd name="connsiteY294" fmla="*/ 4482927 h 6262453"/>
                <a:gd name="connsiteX295" fmla="*/ 11327984 w 11341817"/>
                <a:gd name="connsiteY295" fmla="*/ 4603662 h 6262453"/>
                <a:gd name="connsiteX296" fmla="*/ 11340696 w 11341817"/>
                <a:gd name="connsiteY296" fmla="*/ 4764376 h 6262453"/>
                <a:gd name="connsiteX297" fmla="*/ 11261755 w 11341817"/>
                <a:gd name="connsiteY297" fmla="*/ 4696719 h 6262453"/>
                <a:gd name="connsiteX298" fmla="*/ 11196772 w 11341817"/>
                <a:gd name="connsiteY298" fmla="*/ 4641475 h 6262453"/>
                <a:gd name="connsiteX299" fmla="*/ 11186337 w 11341817"/>
                <a:gd name="connsiteY299" fmla="*/ 4632721 h 6262453"/>
                <a:gd name="connsiteX300" fmla="*/ 19598 w 11341817"/>
                <a:gd name="connsiteY300" fmla="*/ 4406812 h 6262453"/>
                <a:gd name="connsiteX301" fmla="*/ 152357 w 11341817"/>
                <a:gd name="connsiteY301" fmla="*/ 4513634 h 6262453"/>
                <a:gd name="connsiteX302" fmla="*/ 155479 w 11341817"/>
                <a:gd name="connsiteY302" fmla="*/ 4516261 h 6262453"/>
                <a:gd name="connsiteX303" fmla="*/ 155479 w 11341817"/>
                <a:gd name="connsiteY303" fmla="*/ 4664186 h 6262453"/>
                <a:gd name="connsiteX304" fmla="*/ 108035 w 11341817"/>
                <a:gd name="connsiteY304" fmla="*/ 4624883 h 6262453"/>
                <a:gd name="connsiteX305" fmla="*/ 12297 w 11341817"/>
                <a:gd name="connsiteY305" fmla="*/ 4475133 h 6262453"/>
                <a:gd name="connsiteX306" fmla="*/ 19598 w 11341817"/>
                <a:gd name="connsiteY306" fmla="*/ 4406812 h 6262453"/>
                <a:gd name="connsiteX307" fmla="*/ 11186337 w 11341817"/>
                <a:gd name="connsiteY307" fmla="*/ 4245834 h 6262453"/>
                <a:gd name="connsiteX308" fmla="*/ 11218930 w 11341817"/>
                <a:gd name="connsiteY308" fmla="*/ 4273165 h 6262453"/>
                <a:gd name="connsiteX309" fmla="*/ 11242233 w 11341817"/>
                <a:gd name="connsiteY309" fmla="*/ 4292512 h 6262453"/>
                <a:gd name="connsiteX310" fmla="*/ 11327235 w 11341817"/>
                <a:gd name="connsiteY310" fmla="*/ 4362362 h 6262453"/>
                <a:gd name="connsiteX311" fmla="*/ 11321646 w 11341817"/>
                <a:gd name="connsiteY311" fmla="*/ 4512787 h 6262453"/>
                <a:gd name="connsiteX312" fmla="*/ 11186337 w 11341817"/>
                <a:gd name="connsiteY312" fmla="*/ 4398808 h 6262453"/>
                <a:gd name="connsiteX313" fmla="*/ 20501 w 11341817"/>
                <a:gd name="connsiteY313" fmla="*/ 4171536 h 6262453"/>
                <a:gd name="connsiteX314" fmla="*/ 28172 w 11341817"/>
                <a:gd name="connsiteY314" fmla="*/ 4173913 h 6262453"/>
                <a:gd name="connsiteX315" fmla="*/ 96878 w 11341817"/>
                <a:gd name="connsiteY315" fmla="*/ 4230765 h 6262453"/>
                <a:gd name="connsiteX316" fmla="*/ 155479 w 11341817"/>
                <a:gd name="connsiteY316" fmla="*/ 4279918 h 6262453"/>
                <a:gd name="connsiteX317" fmla="*/ 155479 w 11341817"/>
                <a:gd name="connsiteY317" fmla="*/ 4430310 h 6262453"/>
                <a:gd name="connsiteX318" fmla="*/ 150243 w 11341817"/>
                <a:gd name="connsiteY318" fmla="*/ 4425872 h 6262453"/>
                <a:gd name="connsiteX319" fmla="*/ 56193 w 11341817"/>
                <a:gd name="connsiteY319" fmla="*/ 4348342 h 6262453"/>
                <a:gd name="connsiteX320" fmla="*/ 12298 w 11341817"/>
                <a:gd name="connsiteY320" fmla="*/ 4237460 h 6262453"/>
                <a:gd name="connsiteX321" fmla="*/ 20501 w 11341817"/>
                <a:gd name="connsiteY321" fmla="*/ 4171536 h 6262453"/>
                <a:gd name="connsiteX322" fmla="*/ 11186337 w 11341817"/>
                <a:gd name="connsiteY322" fmla="*/ 4011791 h 6262453"/>
                <a:gd name="connsiteX323" fmla="*/ 11340696 w 11341817"/>
                <a:gd name="connsiteY323" fmla="*/ 4143588 h 6262453"/>
                <a:gd name="connsiteX324" fmla="*/ 11340696 w 11341817"/>
                <a:gd name="connsiteY324" fmla="*/ 4294710 h 6262453"/>
                <a:gd name="connsiteX325" fmla="*/ 11254971 w 11341817"/>
                <a:gd name="connsiteY325" fmla="*/ 4222106 h 6262453"/>
                <a:gd name="connsiteX326" fmla="*/ 11186337 w 11341817"/>
                <a:gd name="connsiteY326" fmla="*/ 4164046 h 6262453"/>
                <a:gd name="connsiteX327" fmla="*/ 22041 w 11341817"/>
                <a:gd name="connsiteY327" fmla="*/ 3936912 h 6262453"/>
                <a:gd name="connsiteX328" fmla="*/ 88716 w 11341817"/>
                <a:gd name="connsiteY328" fmla="*/ 3985653 h 6262453"/>
                <a:gd name="connsiteX329" fmla="*/ 148289 w 11341817"/>
                <a:gd name="connsiteY329" fmla="*/ 4036552 h 6262453"/>
                <a:gd name="connsiteX330" fmla="*/ 155479 w 11341817"/>
                <a:gd name="connsiteY330" fmla="*/ 4042685 h 6262453"/>
                <a:gd name="connsiteX331" fmla="*/ 155479 w 11341817"/>
                <a:gd name="connsiteY331" fmla="*/ 4196491 h 6262453"/>
                <a:gd name="connsiteX332" fmla="*/ 112127 w 11341817"/>
                <a:gd name="connsiteY332" fmla="*/ 4159621 h 6262453"/>
                <a:gd name="connsiteX333" fmla="*/ 56878 w 11341817"/>
                <a:gd name="connsiteY333" fmla="*/ 4112016 h 6262453"/>
                <a:gd name="connsiteX334" fmla="*/ 21953 w 11341817"/>
                <a:gd name="connsiteY334" fmla="*/ 4089312 h 6262453"/>
                <a:gd name="connsiteX335" fmla="*/ 12298 w 11341817"/>
                <a:gd name="connsiteY335" fmla="*/ 4013112 h 6262453"/>
                <a:gd name="connsiteX336" fmla="*/ 22041 w 11341817"/>
                <a:gd name="connsiteY336" fmla="*/ 3936912 h 6262453"/>
                <a:gd name="connsiteX337" fmla="*/ 11186337 w 11341817"/>
                <a:gd name="connsiteY337" fmla="*/ 3774049 h 6262453"/>
                <a:gd name="connsiteX338" fmla="*/ 11326660 w 11341817"/>
                <a:gd name="connsiteY338" fmla="*/ 3892462 h 6262453"/>
                <a:gd name="connsiteX339" fmla="*/ 11333678 w 11341817"/>
                <a:gd name="connsiteY339" fmla="*/ 3971837 h 6262453"/>
                <a:gd name="connsiteX340" fmla="*/ 11333794 w 11341817"/>
                <a:gd name="connsiteY340" fmla="*/ 4051212 h 6262453"/>
                <a:gd name="connsiteX341" fmla="*/ 11202703 w 11341817"/>
                <a:gd name="connsiteY341" fmla="*/ 3944785 h 6262453"/>
                <a:gd name="connsiteX342" fmla="*/ 11186337 w 11341817"/>
                <a:gd name="connsiteY342" fmla="*/ 3930967 h 6262453"/>
                <a:gd name="connsiteX343" fmla="*/ 22782 w 11341817"/>
                <a:gd name="connsiteY343" fmla="*/ 3698156 h 6262453"/>
                <a:gd name="connsiteX344" fmla="*/ 115482 w 11341817"/>
                <a:gd name="connsiteY344" fmla="*/ 3773591 h 6262453"/>
                <a:gd name="connsiteX345" fmla="*/ 155479 w 11341817"/>
                <a:gd name="connsiteY345" fmla="*/ 3807238 h 6262453"/>
                <a:gd name="connsiteX346" fmla="*/ 155479 w 11341817"/>
                <a:gd name="connsiteY346" fmla="*/ 3961154 h 6262453"/>
                <a:gd name="connsiteX347" fmla="*/ 413 w 11341817"/>
                <a:gd name="connsiteY347" fmla="*/ 3828962 h 6262453"/>
                <a:gd name="connsiteX348" fmla="*/ 6355 w 11341817"/>
                <a:gd name="connsiteY348" fmla="*/ 3761656 h 6262453"/>
                <a:gd name="connsiteX349" fmla="*/ 22782 w 11341817"/>
                <a:gd name="connsiteY349" fmla="*/ 3698156 h 6262453"/>
                <a:gd name="connsiteX350" fmla="*/ 11186337 w 11341817"/>
                <a:gd name="connsiteY350" fmla="*/ 3543107 h 6262453"/>
                <a:gd name="connsiteX351" fmla="*/ 11341769 w 11341817"/>
                <a:gd name="connsiteY351" fmla="*/ 3675561 h 6262453"/>
                <a:gd name="connsiteX352" fmla="*/ 11321646 w 11341817"/>
                <a:gd name="connsiteY352" fmla="*/ 3809479 h 6262453"/>
                <a:gd name="connsiteX353" fmla="*/ 11186337 w 11341817"/>
                <a:gd name="connsiteY353" fmla="*/ 3694310 h 6262453"/>
                <a:gd name="connsiteX354" fmla="*/ 19568 w 11341817"/>
                <a:gd name="connsiteY354" fmla="*/ 3467012 h 6262453"/>
                <a:gd name="connsiteX355" fmla="*/ 118649 w 11341817"/>
                <a:gd name="connsiteY355" fmla="*/ 3545542 h 6262453"/>
                <a:gd name="connsiteX356" fmla="*/ 155479 w 11341817"/>
                <a:gd name="connsiteY356" fmla="*/ 3575861 h 6262453"/>
                <a:gd name="connsiteX357" fmla="*/ 155479 w 11341817"/>
                <a:gd name="connsiteY357" fmla="*/ 3726953 h 6262453"/>
                <a:gd name="connsiteX358" fmla="*/ 12298 w 11341817"/>
                <a:gd name="connsiteY358" fmla="*/ 3605311 h 6262453"/>
                <a:gd name="connsiteX359" fmla="*/ 12298 w 11341817"/>
                <a:gd name="connsiteY359" fmla="*/ 3536162 h 6262453"/>
                <a:gd name="connsiteX360" fmla="*/ 19568 w 11341817"/>
                <a:gd name="connsiteY360" fmla="*/ 3467012 h 6262453"/>
                <a:gd name="connsiteX361" fmla="*/ 11186337 w 11341817"/>
                <a:gd name="connsiteY361" fmla="*/ 3309860 h 6262453"/>
                <a:gd name="connsiteX362" fmla="*/ 11340696 w 11341817"/>
                <a:gd name="connsiteY362" fmla="*/ 3442058 h 6262453"/>
                <a:gd name="connsiteX363" fmla="*/ 11340696 w 11341817"/>
                <a:gd name="connsiteY363" fmla="*/ 3511685 h 6262453"/>
                <a:gd name="connsiteX364" fmla="*/ 11333910 w 11341817"/>
                <a:gd name="connsiteY364" fmla="*/ 3581312 h 6262453"/>
                <a:gd name="connsiteX365" fmla="*/ 11248104 w 11341817"/>
                <a:gd name="connsiteY365" fmla="*/ 3511887 h 6262453"/>
                <a:gd name="connsiteX366" fmla="*/ 11186337 w 11341817"/>
                <a:gd name="connsiteY366" fmla="*/ 3459820 h 6262453"/>
                <a:gd name="connsiteX367" fmla="*/ 20487 w 11341817"/>
                <a:gd name="connsiteY367" fmla="*/ 3231877 h 6262453"/>
                <a:gd name="connsiteX368" fmla="*/ 28173 w 11341817"/>
                <a:gd name="connsiteY368" fmla="*/ 3234384 h 6262453"/>
                <a:gd name="connsiteX369" fmla="*/ 115584 w 11341817"/>
                <a:gd name="connsiteY369" fmla="*/ 3306842 h 6262453"/>
                <a:gd name="connsiteX370" fmla="*/ 155479 w 11341817"/>
                <a:gd name="connsiteY370" fmla="*/ 3340241 h 6262453"/>
                <a:gd name="connsiteX371" fmla="*/ 155479 w 11341817"/>
                <a:gd name="connsiteY371" fmla="*/ 3489564 h 6262453"/>
                <a:gd name="connsiteX372" fmla="*/ 152545 w 11341817"/>
                <a:gd name="connsiteY372" fmla="*/ 3487094 h 6262453"/>
                <a:gd name="connsiteX373" fmla="*/ 30071 w 11341817"/>
                <a:gd name="connsiteY373" fmla="*/ 3386088 h 6262453"/>
                <a:gd name="connsiteX374" fmla="*/ 12298 w 11341817"/>
                <a:gd name="connsiteY374" fmla="*/ 3298395 h 6262453"/>
                <a:gd name="connsiteX375" fmla="*/ 20487 w 11341817"/>
                <a:gd name="connsiteY375" fmla="*/ 3231877 h 6262453"/>
                <a:gd name="connsiteX376" fmla="*/ 11186337 w 11341817"/>
                <a:gd name="connsiteY376" fmla="*/ 3074736 h 6262453"/>
                <a:gd name="connsiteX377" fmla="*/ 11340696 w 11341817"/>
                <a:gd name="connsiteY377" fmla="*/ 3206662 h 6262453"/>
                <a:gd name="connsiteX378" fmla="*/ 11340696 w 11341817"/>
                <a:gd name="connsiteY378" fmla="*/ 3354676 h 6262453"/>
                <a:gd name="connsiteX379" fmla="*/ 11261593 w 11341817"/>
                <a:gd name="connsiteY379" fmla="*/ 3287019 h 6262453"/>
                <a:gd name="connsiteX380" fmla="*/ 11194454 w 11341817"/>
                <a:gd name="connsiteY380" fmla="*/ 3229447 h 6262453"/>
                <a:gd name="connsiteX381" fmla="*/ 11186337 w 11341817"/>
                <a:gd name="connsiteY381" fmla="*/ 3222459 h 6262453"/>
                <a:gd name="connsiteX382" fmla="*/ 19508 w 11341817"/>
                <a:gd name="connsiteY382" fmla="*/ 2997112 h 6262453"/>
                <a:gd name="connsiteX383" fmla="*/ 105271 w 11341817"/>
                <a:gd name="connsiteY383" fmla="*/ 3064544 h 6262453"/>
                <a:gd name="connsiteX384" fmla="*/ 155479 w 11341817"/>
                <a:gd name="connsiteY384" fmla="*/ 3105700 h 6262453"/>
                <a:gd name="connsiteX385" fmla="*/ 155479 w 11341817"/>
                <a:gd name="connsiteY385" fmla="*/ 3253822 h 6262453"/>
                <a:gd name="connsiteX386" fmla="*/ 148308 w 11341817"/>
                <a:gd name="connsiteY386" fmla="*/ 3247660 h 6262453"/>
                <a:gd name="connsiteX387" fmla="*/ 43533 w 11341817"/>
                <a:gd name="connsiteY387" fmla="*/ 3159538 h 6262453"/>
                <a:gd name="connsiteX388" fmla="*/ 12298 w 11341817"/>
                <a:gd name="connsiteY388" fmla="*/ 3066041 h 6262453"/>
                <a:gd name="connsiteX389" fmla="*/ 19508 w 11341817"/>
                <a:gd name="connsiteY389" fmla="*/ 2997112 h 6262453"/>
                <a:gd name="connsiteX390" fmla="*/ 11186337 w 11341817"/>
                <a:gd name="connsiteY390" fmla="*/ 2835964 h 6262453"/>
                <a:gd name="connsiteX391" fmla="*/ 11204428 w 11341817"/>
                <a:gd name="connsiteY391" fmla="*/ 2851063 h 6262453"/>
                <a:gd name="connsiteX392" fmla="*/ 11327038 w 11341817"/>
                <a:gd name="connsiteY392" fmla="*/ 2952662 h 6262453"/>
                <a:gd name="connsiteX393" fmla="*/ 11321646 w 11341817"/>
                <a:gd name="connsiteY393" fmla="*/ 3103031 h 6262453"/>
                <a:gd name="connsiteX394" fmla="*/ 11263890 w 11341817"/>
                <a:gd name="connsiteY394" fmla="*/ 3053247 h 6262453"/>
                <a:gd name="connsiteX395" fmla="*/ 11205015 w 11341817"/>
                <a:gd name="connsiteY395" fmla="*/ 3003165 h 6262453"/>
                <a:gd name="connsiteX396" fmla="*/ 11186337 w 11341817"/>
                <a:gd name="connsiteY396" fmla="*/ 2987560 h 6262453"/>
                <a:gd name="connsiteX397" fmla="*/ 20078 w 11341817"/>
                <a:gd name="connsiteY397" fmla="*/ 2762295 h 6262453"/>
                <a:gd name="connsiteX398" fmla="*/ 27432 w 11341817"/>
                <a:gd name="connsiteY398" fmla="*/ 2763783 h 6262453"/>
                <a:gd name="connsiteX399" fmla="*/ 101567 w 11341817"/>
                <a:gd name="connsiteY399" fmla="*/ 2824989 h 6262453"/>
                <a:gd name="connsiteX400" fmla="*/ 155479 w 11341817"/>
                <a:gd name="connsiteY400" fmla="*/ 2870261 h 6262453"/>
                <a:gd name="connsiteX401" fmla="*/ 155479 w 11341817"/>
                <a:gd name="connsiteY401" fmla="*/ 3019420 h 6262453"/>
                <a:gd name="connsiteX402" fmla="*/ 109333 w 11341817"/>
                <a:gd name="connsiteY402" fmla="*/ 2980289 h 6262453"/>
                <a:gd name="connsiteX403" fmla="*/ 53802 w 11341817"/>
                <a:gd name="connsiteY403" fmla="*/ 2933502 h 6262453"/>
                <a:gd name="connsiteX404" fmla="*/ 6177 w 11341817"/>
                <a:gd name="connsiteY404" fmla="*/ 2820932 h 6262453"/>
                <a:gd name="connsiteX405" fmla="*/ 20078 w 11341817"/>
                <a:gd name="connsiteY405" fmla="*/ 2762295 h 6262453"/>
                <a:gd name="connsiteX406" fmla="*/ 11186337 w 11341817"/>
                <a:gd name="connsiteY406" fmla="*/ 2602030 h 6262453"/>
                <a:gd name="connsiteX407" fmla="*/ 11340696 w 11341817"/>
                <a:gd name="connsiteY407" fmla="*/ 2733728 h 6262453"/>
                <a:gd name="connsiteX408" fmla="*/ 11340696 w 11341817"/>
                <a:gd name="connsiteY408" fmla="*/ 2801920 h 6262453"/>
                <a:gd name="connsiteX409" fmla="*/ 11238384 w 11341817"/>
                <a:gd name="connsiteY409" fmla="*/ 2796976 h 6262453"/>
                <a:gd name="connsiteX410" fmla="*/ 11186337 w 11341817"/>
                <a:gd name="connsiteY410" fmla="*/ 2752850 h 6262453"/>
                <a:gd name="connsiteX411" fmla="*/ 22042 w 11341817"/>
                <a:gd name="connsiteY411" fmla="*/ 2527213 h 6262453"/>
                <a:gd name="connsiteX412" fmla="*/ 88717 w 11341817"/>
                <a:gd name="connsiteY412" fmla="*/ 2575955 h 6262453"/>
                <a:gd name="connsiteX413" fmla="*/ 155479 w 11341817"/>
                <a:gd name="connsiteY413" fmla="*/ 2633008 h 6262453"/>
                <a:gd name="connsiteX414" fmla="*/ 155479 w 11341817"/>
                <a:gd name="connsiteY414" fmla="*/ 2785131 h 6262453"/>
                <a:gd name="connsiteX415" fmla="*/ 111580 w 11341817"/>
                <a:gd name="connsiteY415" fmla="*/ 2747924 h 6262453"/>
                <a:gd name="connsiteX416" fmla="*/ 72624 w 11341817"/>
                <a:gd name="connsiteY416" fmla="*/ 2715024 h 6262453"/>
                <a:gd name="connsiteX417" fmla="*/ 12299 w 11341817"/>
                <a:gd name="connsiteY417" fmla="*/ 2595771 h 6262453"/>
                <a:gd name="connsiteX418" fmla="*/ 22042 w 11341817"/>
                <a:gd name="connsiteY418" fmla="*/ 2527213 h 6262453"/>
                <a:gd name="connsiteX419" fmla="*/ 11186337 w 11341817"/>
                <a:gd name="connsiteY419" fmla="*/ 2364109 h 6262453"/>
                <a:gd name="connsiteX420" fmla="*/ 11326826 w 11341817"/>
                <a:gd name="connsiteY420" fmla="*/ 2482764 h 6262453"/>
                <a:gd name="connsiteX421" fmla="*/ 11333761 w 11341817"/>
                <a:gd name="connsiteY421" fmla="*/ 2562139 h 6262453"/>
                <a:gd name="connsiteX422" fmla="*/ 11333965 w 11341817"/>
                <a:gd name="connsiteY422" fmla="*/ 2641515 h 6262453"/>
                <a:gd name="connsiteX423" fmla="*/ 11228946 w 11341817"/>
                <a:gd name="connsiteY423" fmla="*/ 2556707 h 6262453"/>
                <a:gd name="connsiteX424" fmla="*/ 11186337 w 11341817"/>
                <a:gd name="connsiteY424" fmla="*/ 2520446 h 6262453"/>
                <a:gd name="connsiteX425" fmla="*/ 21824 w 11341817"/>
                <a:gd name="connsiteY425" fmla="*/ 2287756 h 6262453"/>
                <a:gd name="connsiteX426" fmla="*/ 120982 w 11341817"/>
                <a:gd name="connsiteY426" fmla="*/ 2368279 h 6262453"/>
                <a:gd name="connsiteX427" fmla="*/ 155479 w 11341817"/>
                <a:gd name="connsiteY427" fmla="*/ 2397458 h 6262453"/>
                <a:gd name="connsiteX428" fmla="*/ 155479 w 11341817"/>
                <a:gd name="connsiteY428" fmla="*/ 2550979 h 6262453"/>
                <a:gd name="connsiteX429" fmla="*/ 253 w 11341817"/>
                <a:gd name="connsiteY429" fmla="*/ 2419263 h 6262453"/>
                <a:gd name="connsiteX430" fmla="*/ 6276 w 11341817"/>
                <a:gd name="connsiteY430" fmla="*/ 2351838 h 6262453"/>
                <a:gd name="connsiteX431" fmla="*/ 21824 w 11341817"/>
                <a:gd name="connsiteY431" fmla="*/ 2287756 h 6262453"/>
                <a:gd name="connsiteX432" fmla="*/ 11186337 w 11341817"/>
                <a:gd name="connsiteY432" fmla="*/ 2133259 h 6262453"/>
                <a:gd name="connsiteX433" fmla="*/ 11341771 w 11341817"/>
                <a:gd name="connsiteY433" fmla="*/ 2265785 h 6262453"/>
                <a:gd name="connsiteX434" fmla="*/ 11321646 w 11341817"/>
                <a:gd name="connsiteY434" fmla="*/ 2400558 h 6262453"/>
                <a:gd name="connsiteX435" fmla="*/ 11186337 w 11341817"/>
                <a:gd name="connsiteY435" fmla="*/ 2284126 h 6262453"/>
                <a:gd name="connsiteX436" fmla="*/ 17385 w 11341817"/>
                <a:gd name="connsiteY436" fmla="*/ 2053081 h 6262453"/>
                <a:gd name="connsiteX437" fmla="*/ 115574 w 11341817"/>
                <a:gd name="connsiteY437" fmla="*/ 2130896 h 6262453"/>
                <a:gd name="connsiteX438" fmla="*/ 155479 w 11341817"/>
                <a:gd name="connsiteY438" fmla="*/ 2164180 h 6262453"/>
                <a:gd name="connsiteX439" fmla="*/ 155479 w 11341817"/>
                <a:gd name="connsiteY439" fmla="*/ 2316663 h 6262453"/>
                <a:gd name="connsiteX440" fmla="*/ 12299 w 11341817"/>
                <a:gd name="connsiteY440" fmla="*/ 2195616 h 6262453"/>
                <a:gd name="connsiteX441" fmla="*/ 12299 w 11341817"/>
                <a:gd name="connsiteY441" fmla="*/ 2125406 h 6262453"/>
                <a:gd name="connsiteX442" fmla="*/ 17385 w 11341817"/>
                <a:gd name="connsiteY442" fmla="*/ 2053081 h 6262453"/>
                <a:gd name="connsiteX443" fmla="*/ 11186337 w 11341817"/>
                <a:gd name="connsiteY443" fmla="*/ 1896884 h 6262453"/>
                <a:gd name="connsiteX444" fmla="*/ 11244827 w 11341817"/>
                <a:gd name="connsiteY444" fmla="*/ 1945937 h 6262453"/>
                <a:gd name="connsiteX445" fmla="*/ 11280371 w 11341817"/>
                <a:gd name="connsiteY445" fmla="*/ 1975143 h 6262453"/>
                <a:gd name="connsiteX446" fmla="*/ 11334346 w 11341817"/>
                <a:gd name="connsiteY446" fmla="*/ 2092239 h 6262453"/>
                <a:gd name="connsiteX447" fmla="*/ 11333348 w 11341817"/>
                <a:gd name="connsiteY447" fmla="*/ 2171614 h 6262453"/>
                <a:gd name="connsiteX448" fmla="*/ 11217465 w 11341817"/>
                <a:gd name="connsiteY448" fmla="*/ 2076836 h 6262453"/>
                <a:gd name="connsiteX449" fmla="*/ 11186337 w 11341817"/>
                <a:gd name="connsiteY449" fmla="*/ 2050605 h 6262453"/>
                <a:gd name="connsiteX450" fmla="*/ 20260 w 11341817"/>
                <a:gd name="connsiteY450" fmla="*/ 1822296 h 6262453"/>
                <a:gd name="connsiteX451" fmla="*/ 27923 w 11341817"/>
                <a:gd name="connsiteY451" fmla="*/ 1823983 h 6262453"/>
                <a:gd name="connsiteX452" fmla="*/ 95859 w 11341817"/>
                <a:gd name="connsiteY452" fmla="*/ 1879618 h 6262453"/>
                <a:gd name="connsiteX453" fmla="*/ 155479 w 11341817"/>
                <a:gd name="connsiteY453" fmla="*/ 1929340 h 6262453"/>
                <a:gd name="connsiteX454" fmla="*/ 155479 w 11341817"/>
                <a:gd name="connsiteY454" fmla="*/ 2081363 h 6262453"/>
                <a:gd name="connsiteX455" fmla="*/ 0 w 11341817"/>
                <a:gd name="connsiteY455" fmla="*/ 1949364 h 6262453"/>
                <a:gd name="connsiteX456" fmla="*/ 6150 w 11341817"/>
                <a:gd name="connsiteY456" fmla="*/ 1881134 h 6262453"/>
                <a:gd name="connsiteX457" fmla="*/ 20260 w 11341817"/>
                <a:gd name="connsiteY457" fmla="*/ 1822296 h 6262453"/>
                <a:gd name="connsiteX458" fmla="*/ 11186337 w 11341817"/>
                <a:gd name="connsiteY458" fmla="*/ 1664495 h 6262453"/>
                <a:gd name="connsiteX459" fmla="*/ 11340696 w 11341817"/>
                <a:gd name="connsiteY459" fmla="*/ 1796367 h 6262453"/>
                <a:gd name="connsiteX460" fmla="*/ 11340696 w 11341817"/>
                <a:gd name="connsiteY460" fmla="*/ 1946099 h 6262453"/>
                <a:gd name="connsiteX461" fmla="*/ 11261321 w 11341817"/>
                <a:gd name="connsiteY461" fmla="*/ 1877903 h 6262453"/>
                <a:gd name="connsiteX462" fmla="*/ 11194071 w 11341817"/>
                <a:gd name="connsiteY462" fmla="*/ 1819969 h 6262453"/>
                <a:gd name="connsiteX463" fmla="*/ 11186337 w 11341817"/>
                <a:gd name="connsiteY463" fmla="*/ 1813280 h 6262453"/>
                <a:gd name="connsiteX464" fmla="*/ 18916 w 11341817"/>
                <a:gd name="connsiteY464" fmla="*/ 1587414 h 6262453"/>
                <a:gd name="connsiteX465" fmla="*/ 132832 w 11341817"/>
                <a:gd name="connsiteY465" fmla="*/ 1677459 h 6262453"/>
                <a:gd name="connsiteX466" fmla="*/ 155479 w 11341817"/>
                <a:gd name="connsiteY466" fmla="*/ 1696257 h 6262453"/>
                <a:gd name="connsiteX467" fmla="*/ 155479 w 11341817"/>
                <a:gd name="connsiteY467" fmla="*/ 1844040 h 6262453"/>
                <a:gd name="connsiteX468" fmla="*/ 137255 w 11341817"/>
                <a:gd name="connsiteY468" fmla="*/ 1828514 h 6262453"/>
                <a:gd name="connsiteX469" fmla="*/ 78974 w 11341817"/>
                <a:gd name="connsiteY469" fmla="*/ 1779525 h 6262453"/>
                <a:gd name="connsiteX470" fmla="*/ 12299 w 11341817"/>
                <a:gd name="connsiteY470" fmla="*/ 1655721 h 6262453"/>
                <a:gd name="connsiteX471" fmla="*/ 18916 w 11341817"/>
                <a:gd name="connsiteY471" fmla="*/ 1587414 h 6262453"/>
                <a:gd name="connsiteX472" fmla="*/ 11186337 w 11341817"/>
                <a:gd name="connsiteY472" fmla="*/ 1427101 h 6262453"/>
                <a:gd name="connsiteX473" fmla="*/ 11215904 w 11341817"/>
                <a:gd name="connsiteY473" fmla="*/ 1451621 h 6262453"/>
                <a:gd name="connsiteX474" fmla="*/ 11327435 w 11341817"/>
                <a:gd name="connsiteY474" fmla="*/ 1542965 h 6262453"/>
                <a:gd name="connsiteX475" fmla="*/ 11321646 w 11341817"/>
                <a:gd name="connsiteY475" fmla="*/ 1692012 h 6262453"/>
                <a:gd name="connsiteX476" fmla="*/ 11186337 w 11341817"/>
                <a:gd name="connsiteY476" fmla="*/ 1577574 h 6262453"/>
                <a:gd name="connsiteX477" fmla="*/ 22475 w 11341817"/>
                <a:gd name="connsiteY477" fmla="*/ 1347960 h 6262453"/>
                <a:gd name="connsiteX478" fmla="*/ 33617 w 11341817"/>
                <a:gd name="connsiteY478" fmla="*/ 1355824 h 6262453"/>
                <a:gd name="connsiteX479" fmla="*/ 137982 w 11341817"/>
                <a:gd name="connsiteY479" fmla="*/ 1444559 h 6262453"/>
                <a:gd name="connsiteX480" fmla="*/ 155479 w 11341817"/>
                <a:gd name="connsiteY480" fmla="*/ 1459361 h 6262453"/>
                <a:gd name="connsiteX481" fmla="*/ 155479 w 11341817"/>
                <a:gd name="connsiteY481" fmla="*/ 1610882 h 6262453"/>
                <a:gd name="connsiteX482" fmla="*/ 971 w 11341817"/>
                <a:gd name="connsiteY482" fmla="*/ 1479464 h 6262453"/>
                <a:gd name="connsiteX483" fmla="*/ 6634 w 11341817"/>
                <a:gd name="connsiteY483" fmla="*/ 1412789 h 6262453"/>
                <a:gd name="connsiteX484" fmla="*/ 22475 w 11341817"/>
                <a:gd name="connsiteY484" fmla="*/ 1347960 h 6262453"/>
                <a:gd name="connsiteX485" fmla="*/ 11186337 w 11341817"/>
                <a:gd name="connsiteY485" fmla="*/ 1192378 h 6262453"/>
                <a:gd name="connsiteX486" fmla="*/ 11340696 w 11341817"/>
                <a:gd name="connsiteY486" fmla="*/ 1324028 h 6262453"/>
                <a:gd name="connsiteX487" fmla="*/ 11340696 w 11341817"/>
                <a:gd name="connsiteY487" fmla="*/ 1392221 h 6262453"/>
                <a:gd name="connsiteX488" fmla="*/ 11324821 w 11341817"/>
                <a:gd name="connsiteY488" fmla="*/ 1453928 h 6262453"/>
                <a:gd name="connsiteX489" fmla="*/ 11213088 w 11341817"/>
                <a:gd name="connsiteY489" fmla="*/ 1365545 h 6262453"/>
                <a:gd name="connsiteX490" fmla="*/ 11186337 w 11341817"/>
                <a:gd name="connsiteY490" fmla="*/ 1343078 h 6262453"/>
                <a:gd name="connsiteX491" fmla="*/ 15475 w 11341817"/>
                <a:gd name="connsiteY491" fmla="*/ 1111337 h 6262453"/>
                <a:gd name="connsiteX492" fmla="*/ 119394 w 11341817"/>
                <a:gd name="connsiteY492" fmla="*/ 1192253 h 6262453"/>
                <a:gd name="connsiteX493" fmla="*/ 155479 w 11341817"/>
                <a:gd name="connsiteY493" fmla="*/ 1222804 h 6262453"/>
                <a:gd name="connsiteX494" fmla="*/ 155479 w 11341817"/>
                <a:gd name="connsiteY494" fmla="*/ 1375568 h 6262453"/>
                <a:gd name="connsiteX495" fmla="*/ 12300 w 11341817"/>
                <a:gd name="connsiteY495" fmla="*/ 1254241 h 6262453"/>
                <a:gd name="connsiteX496" fmla="*/ 12300 w 11341817"/>
                <a:gd name="connsiteY496" fmla="*/ 1185878 h 6262453"/>
                <a:gd name="connsiteX497" fmla="*/ 15475 w 11341817"/>
                <a:gd name="connsiteY497" fmla="*/ 1111337 h 6262453"/>
                <a:gd name="connsiteX498" fmla="*/ 11186337 w 11341817"/>
                <a:gd name="connsiteY498" fmla="*/ 954103 h 6262453"/>
                <a:gd name="connsiteX499" fmla="*/ 11326524 w 11341817"/>
                <a:gd name="connsiteY499" fmla="*/ 1073065 h 6262453"/>
                <a:gd name="connsiteX500" fmla="*/ 11333610 w 11341817"/>
                <a:gd name="connsiteY500" fmla="*/ 1152440 h 6262453"/>
                <a:gd name="connsiteX501" fmla="*/ 11334303 w 11341817"/>
                <a:gd name="connsiteY501" fmla="*/ 1231815 h 6262453"/>
                <a:gd name="connsiteX502" fmla="*/ 11198780 w 11341817"/>
                <a:gd name="connsiteY502" fmla="*/ 1121109 h 6262453"/>
                <a:gd name="connsiteX503" fmla="*/ 11186337 w 11341817"/>
                <a:gd name="connsiteY503" fmla="*/ 1110548 h 6262453"/>
                <a:gd name="connsiteX504" fmla="*/ 17759 w 11341817"/>
                <a:gd name="connsiteY504" fmla="*/ 876215 h 6262453"/>
                <a:gd name="connsiteX505" fmla="*/ 134438 w 11341817"/>
                <a:gd name="connsiteY505" fmla="*/ 971383 h 6262453"/>
                <a:gd name="connsiteX506" fmla="*/ 155479 w 11341817"/>
                <a:gd name="connsiteY506" fmla="*/ 989210 h 6262453"/>
                <a:gd name="connsiteX507" fmla="*/ 155479 w 11341817"/>
                <a:gd name="connsiteY507" fmla="*/ 1140691 h 6262453"/>
                <a:gd name="connsiteX508" fmla="*/ 153 w 11341817"/>
                <a:gd name="connsiteY508" fmla="*/ 1009564 h 6262453"/>
                <a:gd name="connsiteX509" fmla="*/ 6227 w 11341817"/>
                <a:gd name="connsiteY509" fmla="*/ 942890 h 6262453"/>
                <a:gd name="connsiteX510" fmla="*/ 17759 w 11341817"/>
                <a:gd name="connsiteY510" fmla="*/ 876215 h 6262453"/>
                <a:gd name="connsiteX511" fmla="*/ 11186337 w 11341817"/>
                <a:gd name="connsiteY511" fmla="*/ 723556 h 6262453"/>
                <a:gd name="connsiteX512" fmla="*/ 11341756 w 11341817"/>
                <a:gd name="connsiteY512" fmla="*/ 856666 h 6262453"/>
                <a:gd name="connsiteX513" fmla="*/ 11321646 w 11341817"/>
                <a:gd name="connsiteY513" fmla="*/ 990183 h 6262453"/>
                <a:gd name="connsiteX514" fmla="*/ 11186337 w 11341817"/>
                <a:gd name="connsiteY514" fmla="*/ 874922 h 6262453"/>
                <a:gd name="connsiteX515" fmla="*/ 17815 w 11341817"/>
                <a:gd name="connsiteY515" fmla="*/ 643381 h 6262453"/>
                <a:gd name="connsiteX516" fmla="*/ 134252 w 11341817"/>
                <a:gd name="connsiteY516" fmla="*/ 736949 h 6262453"/>
                <a:gd name="connsiteX517" fmla="*/ 155479 w 11341817"/>
                <a:gd name="connsiteY517" fmla="*/ 754722 h 6262453"/>
                <a:gd name="connsiteX518" fmla="*/ 155479 w 11341817"/>
                <a:gd name="connsiteY518" fmla="*/ 907152 h 6262453"/>
                <a:gd name="connsiteX519" fmla="*/ 12300 w 11341817"/>
                <a:gd name="connsiteY519" fmla="*/ 785487 h 6262453"/>
                <a:gd name="connsiteX520" fmla="*/ 12300 w 11341817"/>
                <a:gd name="connsiteY520" fmla="*/ 715492 h 6262453"/>
                <a:gd name="connsiteX521" fmla="*/ 17815 w 11341817"/>
                <a:gd name="connsiteY521" fmla="*/ 643381 h 6262453"/>
                <a:gd name="connsiteX522" fmla="*/ 11186337 w 11341817"/>
                <a:gd name="connsiteY522" fmla="*/ 486613 h 6262453"/>
                <a:gd name="connsiteX523" fmla="*/ 11240751 w 11341817"/>
                <a:gd name="connsiteY523" fmla="*/ 532446 h 6262453"/>
                <a:gd name="connsiteX524" fmla="*/ 11280371 w 11341817"/>
                <a:gd name="connsiteY524" fmla="*/ 565227 h 6262453"/>
                <a:gd name="connsiteX525" fmla="*/ 11334346 w 11341817"/>
                <a:gd name="connsiteY525" fmla="*/ 682539 h 6262453"/>
                <a:gd name="connsiteX526" fmla="*/ 11333903 w 11341817"/>
                <a:gd name="connsiteY526" fmla="*/ 761916 h 6262453"/>
                <a:gd name="connsiteX527" fmla="*/ 11236677 w 11341817"/>
                <a:gd name="connsiteY527" fmla="*/ 682639 h 6262453"/>
                <a:gd name="connsiteX528" fmla="*/ 11186337 w 11341817"/>
                <a:gd name="connsiteY528" fmla="*/ 640084 h 6262453"/>
                <a:gd name="connsiteX529" fmla="*/ 20261 w 11341817"/>
                <a:gd name="connsiteY529" fmla="*/ 412595 h 6262453"/>
                <a:gd name="connsiteX530" fmla="*/ 27924 w 11341817"/>
                <a:gd name="connsiteY530" fmla="*/ 414284 h 6262453"/>
                <a:gd name="connsiteX531" fmla="*/ 147653 w 11341817"/>
                <a:gd name="connsiteY531" fmla="*/ 512845 h 6262453"/>
                <a:gd name="connsiteX532" fmla="*/ 155479 w 11341817"/>
                <a:gd name="connsiteY532" fmla="*/ 519404 h 6262453"/>
                <a:gd name="connsiteX533" fmla="*/ 155479 w 11341817"/>
                <a:gd name="connsiteY533" fmla="*/ 671074 h 6262453"/>
                <a:gd name="connsiteX534" fmla="*/ 1 w 11341817"/>
                <a:gd name="connsiteY534" fmla="*/ 539664 h 6262453"/>
                <a:gd name="connsiteX535" fmla="*/ 6151 w 11341817"/>
                <a:gd name="connsiteY535" fmla="*/ 471434 h 6262453"/>
                <a:gd name="connsiteX536" fmla="*/ 20261 w 11341817"/>
                <a:gd name="connsiteY536" fmla="*/ 412595 h 6262453"/>
                <a:gd name="connsiteX537" fmla="*/ 11186337 w 11341817"/>
                <a:gd name="connsiteY537" fmla="*/ 252855 h 6262453"/>
                <a:gd name="connsiteX538" fmla="*/ 11340696 w 11341817"/>
                <a:gd name="connsiteY538" fmla="*/ 384241 h 6262453"/>
                <a:gd name="connsiteX539" fmla="*/ 11340696 w 11341817"/>
                <a:gd name="connsiteY539" fmla="*/ 535278 h 6262453"/>
                <a:gd name="connsiteX540" fmla="*/ 11261593 w 11341817"/>
                <a:gd name="connsiteY540" fmla="*/ 467621 h 6262453"/>
                <a:gd name="connsiteX541" fmla="*/ 11194454 w 11341817"/>
                <a:gd name="connsiteY541" fmla="*/ 410049 h 6262453"/>
                <a:gd name="connsiteX542" fmla="*/ 11186337 w 11341817"/>
                <a:gd name="connsiteY542" fmla="*/ 403062 h 6262453"/>
                <a:gd name="connsiteX543" fmla="*/ 19515 w 11341817"/>
                <a:gd name="connsiteY543" fmla="*/ 177714 h 6262453"/>
                <a:gd name="connsiteX544" fmla="*/ 116078 w 11341817"/>
                <a:gd name="connsiteY544" fmla="*/ 253589 h 6262453"/>
                <a:gd name="connsiteX545" fmla="*/ 155479 w 11341817"/>
                <a:gd name="connsiteY545" fmla="*/ 286092 h 6262453"/>
                <a:gd name="connsiteX546" fmla="*/ 155479 w 11341817"/>
                <a:gd name="connsiteY546" fmla="*/ 434665 h 6262453"/>
                <a:gd name="connsiteX547" fmla="*/ 152000 w 11341817"/>
                <a:gd name="connsiteY547" fmla="*/ 431510 h 6262453"/>
                <a:gd name="connsiteX548" fmla="*/ 78975 w 11341817"/>
                <a:gd name="connsiteY548" fmla="*/ 369563 h 6262453"/>
                <a:gd name="connsiteX549" fmla="*/ 12300 w 11341817"/>
                <a:gd name="connsiteY549" fmla="*/ 246021 h 6262453"/>
                <a:gd name="connsiteX550" fmla="*/ 19515 w 11341817"/>
                <a:gd name="connsiteY550" fmla="*/ 177714 h 6262453"/>
                <a:gd name="connsiteX551" fmla="*/ 1414118 w 11341817"/>
                <a:gd name="connsiteY551" fmla="*/ 12618 h 6262453"/>
                <a:gd name="connsiteX552" fmla="*/ 1497248 w 11341817"/>
                <a:gd name="connsiteY552" fmla="*/ 12618 h 6262453"/>
                <a:gd name="connsiteX553" fmla="*/ 1610244 w 11341817"/>
                <a:gd name="connsiteY553" fmla="*/ 108274 h 6262453"/>
                <a:gd name="connsiteX554" fmla="*/ 1430547 w 11341817"/>
                <a:gd name="connsiteY554" fmla="*/ 108274 h 6262453"/>
                <a:gd name="connsiteX555" fmla="*/ 1390798 w 11341817"/>
                <a:gd name="connsiteY555" fmla="*/ 73976 h 6262453"/>
                <a:gd name="connsiteX556" fmla="*/ 1328873 w 11341817"/>
                <a:gd name="connsiteY556" fmla="*/ 17258 h 6262453"/>
                <a:gd name="connsiteX557" fmla="*/ 1414118 w 11341817"/>
                <a:gd name="connsiteY557" fmla="*/ 12618 h 6262453"/>
                <a:gd name="connsiteX558" fmla="*/ 1136245 w 11341817"/>
                <a:gd name="connsiteY558" fmla="*/ 12618 h 6262453"/>
                <a:gd name="connsiteX559" fmla="*/ 1218783 w 11341817"/>
                <a:gd name="connsiteY559" fmla="*/ 12618 h 6262453"/>
                <a:gd name="connsiteX560" fmla="*/ 1332534 w 11341817"/>
                <a:gd name="connsiteY560" fmla="*/ 108274 h 6262453"/>
                <a:gd name="connsiteX561" fmla="*/ 1155013 w 11341817"/>
                <a:gd name="connsiteY561" fmla="*/ 108274 h 6262453"/>
                <a:gd name="connsiteX562" fmla="*/ 1116284 w 11341817"/>
                <a:gd name="connsiteY562" fmla="*/ 74633 h 6262453"/>
                <a:gd name="connsiteX563" fmla="*/ 1053706 w 11341817"/>
                <a:gd name="connsiteY563" fmla="*/ 18288 h 6262453"/>
                <a:gd name="connsiteX564" fmla="*/ 1136245 w 11341817"/>
                <a:gd name="connsiteY564" fmla="*/ 12618 h 6262453"/>
                <a:gd name="connsiteX565" fmla="*/ 58103 w 11341817"/>
                <a:gd name="connsiteY565" fmla="*/ 12618 h 6262453"/>
                <a:gd name="connsiteX566" fmla="*/ 186552 w 11341817"/>
                <a:gd name="connsiteY566" fmla="*/ 77250 h 6262453"/>
                <a:gd name="connsiteX567" fmla="*/ 224617 w 11341817"/>
                <a:gd name="connsiteY567" fmla="*/ 108274 h 6262453"/>
                <a:gd name="connsiteX568" fmla="*/ 155479 w 11341817"/>
                <a:gd name="connsiteY568" fmla="*/ 108274 h 6262453"/>
                <a:gd name="connsiteX569" fmla="*/ 155479 w 11341817"/>
                <a:gd name="connsiteY569" fmla="*/ 198541 h 6262453"/>
                <a:gd name="connsiteX570" fmla="*/ 133417 w 11341817"/>
                <a:gd name="connsiteY570" fmla="*/ 179243 h 6262453"/>
                <a:gd name="connsiteX571" fmla="*/ 6634 w 11341817"/>
                <a:gd name="connsiteY571" fmla="*/ 41193 h 6262453"/>
                <a:gd name="connsiteX572" fmla="*/ 58103 w 11341817"/>
                <a:gd name="connsiteY572" fmla="*/ 12618 h 6262453"/>
                <a:gd name="connsiteX573" fmla="*/ 5009671 w 11341817"/>
                <a:gd name="connsiteY573" fmla="*/ 12617 h 6262453"/>
                <a:gd name="connsiteX574" fmla="*/ 5092145 w 11341817"/>
                <a:gd name="connsiteY574" fmla="*/ 12617 h 6262453"/>
                <a:gd name="connsiteX575" fmla="*/ 5205344 w 11341817"/>
                <a:gd name="connsiteY575" fmla="*/ 108274 h 6262453"/>
                <a:gd name="connsiteX576" fmla="*/ 5028635 w 11341817"/>
                <a:gd name="connsiteY576" fmla="*/ 108274 h 6262453"/>
                <a:gd name="connsiteX577" fmla="*/ 5010063 w 11341817"/>
                <a:gd name="connsiteY577" fmla="*/ 92298 h 6262453"/>
                <a:gd name="connsiteX578" fmla="*/ 4927196 w 11341817"/>
                <a:gd name="connsiteY578" fmla="*/ 18186 h 6262453"/>
                <a:gd name="connsiteX579" fmla="*/ 5009671 w 11341817"/>
                <a:gd name="connsiteY579" fmla="*/ 12617 h 6262453"/>
                <a:gd name="connsiteX580" fmla="*/ 3905174 w 11341817"/>
                <a:gd name="connsiteY580" fmla="*/ 12617 h 6262453"/>
                <a:gd name="connsiteX581" fmla="*/ 3988052 w 11341817"/>
                <a:gd name="connsiteY581" fmla="*/ 12617 h 6262453"/>
                <a:gd name="connsiteX582" fmla="*/ 4100941 w 11341817"/>
                <a:gd name="connsiteY582" fmla="*/ 108274 h 6262453"/>
                <a:gd name="connsiteX583" fmla="*/ 3923644 w 11341817"/>
                <a:gd name="connsiteY583" fmla="*/ 108274 h 6262453"/>
                <a:gd name="connsiteX584" fmla="*/ 3904791 w 11341817"/>
                <a:gd name="connsiteY584" fmla="*/ 91948 h 6262453"/>
                <a:gd name="connsiteX585" fmla="*/ 3822297 w 11341817"/>
                <a:gd name="connsiteY585" fmla="*/ 18282 h 6262453"/>
                <a:gd name="connsiteX586" fmla="*/ 3905174 w 11341817"/>
                <a:gd name="connsiteY586" fmla="*/ 12617 h 6262453"/>
                <a:gd name="connsiteX587" fmla="*/ 3625351 w 11341817"/>
                <a:gd name="connsiteY587" fmla="*/ 12617 h 6262453"/>
                <a:gd name="connsiteX588" fmla="*/ 3707796 w 11341817"/>
                <a:gd name="connsiteY588" fmla="*/ 12617 h 6262453"/>
                <a:gd name="connsiteX589" fmla="*/ 3821627 w 11341817"/>
                <a:gd name="connsiteY589" fmla="*/ 108274 h 6262453"/>
                <a:gd name="connsiteX590" fmla="*/ 3644172 w 11341817"/>
                <a:gd name="connsiteY590" fmla="*/ 108274 h 6262453"/>
                <a:gd name="connsiteX591" fmla="*/ 3637103 w 11341817"/>
                <a:gd name="connsiteY591" fmla="*/ 102190 h 6262453"/>
                <a:gd name="connsiteX592" fmla="*/ 3542905 w 11341817"/>
                <a:gd name="connsiteY592" fmla="*/ 18261 h 6262453"/>
                <a:gd name="connsiteX593" fmla="*/ 3625351 w 11341817"/>
                <a:gd name="connsiteY593" fmla="*/ 12617 h 6262453"/>
                <a:gd name="connsiteX594" fmla="*/ 2520015 w 11341817"/>
                <a:gd name="connsiteY594" fmla="*/ 12617 h 6262453"/>
                <a:gd name="connsiteX595" fmla="*/ 2602024 w 11341817"/>
                <a:gd name="connsiteY595" fmla="*/ 12617 h 6262453"/>
                <a:gd name="connsiteX596" fmla="*/ 2715119 w 11341817"/>
                <a:gd name="connsiteY596" fmla="*/ 108274 h 6262453"/>
                <a:gd name="connsiteX597" fmla="*/ 2539305 w 11341817"/>
                <a:gd name="connsiteY597" fmla="*/ 108274 h 6262453"/>
                <a:gd name="connsiteX598" fmla="*/ 2524742 w 11341817"/>
                <a:gd name="connsiteY598" fmla="*/ 95722 h 6262453"/>
                <a:gd name="connsiteX599" fmla="*/ 2438005 w 11341817"/>
                <a:gd name="connsiteY599" fmla="*/ 18150 h 6262453"/>
                <a:gd name="connsiteX600" fmla="*/ 2520015 w 11341817"/>
                <a:gd name="connsiteY600" fmla="*/ 12617 h 6262453"/>
                <a:gd name="connsiteX601" fmla="*/ 2242791 w 11341817"/>
                <a:gd name="connsiteY601" fmla="*/ 12617 h 6262453"/>
                <a:gd name="connsiteX602" fmla="*/ 2367262 w 11341817"/>
                <a:gd name="connsiteY602" fmla="*/ 47542 h 6262453"/>
                <a:gd name="connsiteX603" fmla="*/ 2416044 w 11341817"/>
                <a:gd name="connsiteY603" fmla="*/ 89353 h 6262453"/>
                <a:gd name="connsiteX604" fmla="*/ 2438356 w 11341817"/>
                <a:gd name="connsiteY604" fmla="*/ 108274 h 6262453"/>
                <a:gd name="connsiteX605" fmla="*/ 2260108 w 11341817"/>
                <a:gd name="connsiteY605" fmla="*/ 108274 h 6262453"/>
                <a:gd name="connsiteX606" fmla="*/ 2213245 w 11341817"/>
                <a:gd name="connsiteY606" fmla="*/ 67927 h 6262453"/>
                <a:gd name="connsiteX607" fmla="*/ 2158606 w 11341817"/>
                <a:gd name="connsiteY607" fmla="*/ 18100 h 6262453"/>
                <a:gd name="connsiteX608" fmla="*/ 2242791 w 11341817"/>
                <a:gd name="connsiteY608" fmla="*/ 12617 h 6262453"/>
                <a:gd name="connsiteX609" fmla="*/ 7777842 w 11341817"/>
                <a:gd name="connsiteY609" fmla="*/ 12616 h 6262453"/>
                <a:gd name="connsiteX610" fmla="*/ 7861387 w 11341817"/>
                <a:gd name="connsiteY610" fmla="*/ 12616 h 6262453"/>
                <a:gd name="connsiteX611" fmla="*/ 7974055 w 11341817"/>
                <a:gd name="connsiteY611" fmla="*/ 108274 h 6262453"/>
                <a:gd name="connsiteX612" fmla="*/ 7795874 w 11341817"/>
                <a:gd name="connsiteY612" fmla="*/ 108274 h 6262453"/>
                <a:gd name="connsiteX613" fmla="*/ 7767435 w 11341817"/>
                <a:gd name="connsiteY613" fmla="*/ 83673 h 6262453"/>
                <a:gd name="connsiteX614" fmla="*/ 7701956 w 11341817"/>
                <a:gd name="connsiteY614" fmla="*/ 25009 h 6262453"/>
                <a:gd name="connsiteX615" fmla="*/ 7777842 w 11341817"/>
                <a:gd name="connsiteY615" fmla="*/ 12616 h 6262453"/>
                <a:gd name="connsiteX616" fmla="*/ 7498093 w 11341817"/>
                <a:gd name="connsiteY616" fmla="*/ 12616 h 6262453"/>
                <a:gd name="connsiteX617" fmla="*/ 7581291 w 11341817"/>
                <a:gd name="connsiteY617" fmla="*/ 12616 h 6262453"/>
                <a:gd name="connsiteX618" fmla="*/ 7695783 w 11341817"/>
                <a:gd name="connsiteY618" fmla="*/ 108274 h 6262453"/>
                <a:gd name="connsiteX619" fmla="*/ 7517019 w 11341817"/>
                <a:gd name="connsiteY619" fmla="*/ 108274 h 6262453"/>
                <a:gd name="connsiteX620" fmla="*/ 7492861 w 11341817"/>
                <a:gd name="connsiteY620" fmla="*/ 87569 h 6262453"/>
                <a:gd name="connsiteX621" fmla="*/ 7421983 w 11341817"/>
                <a:gd name="connsiteY621" fmla="*/ 24082 h 6262453"/>
                <a:gd name="connsiteX622" fmla="*/ 7498093 w 11341817"/>
                <a:gd name="connsiteY622" fmla="*/ 12616 h 6262453"/>
                <a:gd name="connsiteX623" fmla="*/ 6670998 w 11341817"/>
                <a:gd name="connsiteY623" fmla="*/ 12616 h 6262453"/>
                <a:gd name="connsiteX624" fmla="*/ 6854489 w 11341817"/>
                <a:gd name="connsiteY624" fmla="*/ 96644 h 6262453"/>
                <a:gd name="connsiteX625" fmla="*/ 6868226 w 11341817"/>
                <a:gd name="connsiteY625" fmla="*/ 108274 h 6262453"/>
                <a:gd name="connsiteX626" fmla="*/ 6687702 w 11341817"/>
                <a:gd name="connsiteY626" fmla="*/ 108274 h 6262453"/>
                <a:gd name="connsiteX627" fmla="*/ 6645488 w 11341817"/>
                <a:gd name="connsiteY627" fmla="*/ 73196 h 6262453"/>
                <a:gd name="connsiteX628" fmla="*/ 6585163 w 11341817"/>
                <a:gd name="connsiteY628" fmla="*/ 15791 h 6262453"/>
                <a:gd name="connsiteX629" fmla="*/ 6670998 w 11341817"/>
                <a:gd name="connsiteY629" fmla="*/ 12616 h 6262453"/>
                <a:gd name="connsiteX630" fmla="*/ 6391431 w 11341817"/>
                <a:gd name="connsiteY630" fmla="*/ 12616 h 6262453"/>
                <a:gd name="connsiteX631" fmla="*/ 6477139 w 11341817"/>
                <a:gd name="connsiteY631" fmla="*/ 12616 h 6262453"/>
                <a:gd name="connsiteX632" fmla="*/ 6590619 w 11341817"/>
                <a:gd name="connsiteY632" fmla="*/ 108274 h 6262453"/>
                <a:gd name="connsiteX633" fmla="*/ 6412676 w 11341817"/>
                <a:gd name="connsiteY633" fmla="*/ 108274 h 6262453"/>
                <a:gd name="connsiteX634" fmla="*/ 6406912 w 11341817"/>
                <a:gd name="connsiteY634" fmla="*/ 103310 h 6262453"/>
                <a:gd name="connsiteX635" fmla="*/ 6330835 w 11341817"/>
                <a:gd name="connsiteY635" fmla="*/ 36951 h 6262453"/>
                <a:gd name="connsiteX636" fmla="*/ 6391431 w 11341817"/>
                <a:gd name="connsiteY636" fmla="*/ 12616 h 6262453"/>
                <a:gd name="connsiteX637" fmla="*/ 6116282 w 11341817"/>
                <a:gd name="connsiteY637" fmla="*/ 12616 h 6262453"/>
                <a:gd name="connsiteX638" fmla="*/ 6240401 w 11341817"/>
                <a:gd name="connsiteY638" fmla="*/ 47541 h 6262453"/>
                <a:gd name="connsiteX639" fmla="*/ 6286826 w 11341817"/>
                <a:gd name="connsiteY639" fmla="*/ 87130 h 6262453"/>
                <a:gd name="connsiteX640" fmla="*/ 6312280 w 11341817"/>
                <a:gd name="connsiteY640" fmla="*/ 108274 h 6262453"/>
                <a:gd name="connsiteX641" fmla="*/ 6132878 w 11341817"/>
                <a:gd name="connsiteY641" fmla="*/ 108274 h 6262453"/>
                <a:gd name="connsiteX642" fmla="*/ 6081527 w 11341817"/>
                <a:gd name="connsiteY642" fmla="*/ 63847 h 6262453"/>
                <a:gd name="connsiteX643" fmla="*/ 6032096 w 11341817"/>
                <a:gd name="connsiteY643" fmla="*/ 18230 h 6262453"/>
                <a:gd name="connsiteX644" fmla="*/ 6116282 w 11341817"/>
                <a:gd name="connsiteY644" fmla="*/ 12616 h 6262453"/>
                <a:gd name="connsiteX645" fmla="*/ 5286281 w 11341817"/>
                <a:gd name="connsiteY645" fmla="*/ 12616 h 6262453"/>
                <a:gd name="connsiteX646" fmla="*/ 5451961 w 11341817"/>
                <a:gd name="connsiteY646" fmla="*/ 83565 h 6262453"/>
                <a:gd name="connsiteX647" fmla="*/ 5482096 w 11341817"/>
                <a:gd name="connsiteY647" fmla="*/ 108274 h 6262453"/>
                <a:gd name="connsiteX648" fmla="*/ 5308804 w 11341817"/>
                <a:gd name="connsiteY648" fmla="*/ 108274 h 6262453"/>
                <a:gd name="connsiteX649" fmla="*/ 5267668 w 11341817"/>
                <a:gd name="connsiteY649" fmla="*/ 72566 h 6262453"/>
                <a:gd name="connsiteX650" fmla="*/ 5206596 w 11341817"/>
                <a:gd name="connsiteY650" fmla="*/ 18062 h 6262453"/>
                <a:gd name="connsiteX651" fmla="*/ 5286281 w 11341817"/>
                <a:gd name="connsiteY651" fmla="*/ 12616 h 6262453"/>
                <a:gd name="connsiteX652" fmla="*/ 11099270 w 11341817"/>
                <a:gd name="connsiteY652" fmla="*/ 12615 h 6262453"/>
                <a:gd name="connsiteX653" fmla="*/ 11252931 w 11341817"/>
                <a:gd name="connsiteY653" fmla="*/ 72939 h 6262453"/>
                <a:gd name="connsiteX654" fmla="*/ 11328402 w 11341817"/>
                <a:gd name="connsiteY654" fmla="*/ 133264 h 6262453"/>
                <a:gd name="connsiteX655" fmla="*/ 11321646 w 11341817"/>
                <a:gd name="connsiteY655" fmla="*/ 283459 h 6262453"/>
                <a:gd name="connsiteX656" fmla="*/ 11186337 w 11341817"/>
                <a:gd name="connsiteY656" fmla="*/ 167353 h 6262453"/>
                <a:gd name="connsiteX657" fmla="*/ 11186337 w 11341817"/>
                <a:gd name="connsiteY657" fmla="*/ 108274 h 6262453"/>
                <a:gd name="connsiteX658" fmla="*/ 11118003 w 11341817"/>
                <a:gd name="connsiteY658" fmla="*/ 108274 h 6262453"/>
                <a:gd name="connsiteX659" fmla="*/ 11110239 w 11341817"/>
                <a:gd name="connsiteY659" fmla="*/ 101545 h 6262453"/>
                <a:gd name="connsiteX660" fmla="*/ 11018963 w 11341817"/>
                <a:gd name="connsiteY660" fmla="*/ 17267 h 6262453"/>
                <a:gd name="connsiteX661" fmla="*/ 11099270 w 11341817"/>
                <a:gd name="connsiteY661" fmla="*/ 12615 h 6262453"/>
                <a:gd name="connsiteX662" fmla="*/ 10544498 w 11341817"/>
                <a:gd name="connsiteY662" fmla="*/ 12615 h 6262453"/>
                <a:gd name="connsiteX663" fmla="*/ 10695899 w 11341817"/>
                <a:gd name="connsiteY663" fmla="*/ 70703 h 6262453"/>
                <a:gd name="connsiteX664" fmla="*/ 10741488 w 11341817"/>
                <a:gd name="connsiteY664" fmla="*/ 108274 h 6262453"/>
                <a:gd name="connsiteX665" fmla="*/ 10560826 w 11341817"/>
                <a:gd name="connsiteY665" fmla="*/ 108274 h 6262453"/>
                <a:gd name="connsiteX666" fmla="*/ 10528324 w 11341817"/>
                <a:gd name="connsiteY666" fmla="*/ 80865 h 6262453"/>
                <a:gd name="connsiteX667" fmla="*/ 10458696 w 11341817"/>
                <a:gd name="connsiteY667" fmla="*/ 15790 h 6262453"/>
                <a:gd name="connsiteX668" fmla="*/ 10544498 w 11341817"/>
                <a:gd name="connsiteY668" fmla="*/ 12615 h 6262453"/>
                <a:gd name="connsiteX669" fmla="*/ 10267535 w 11341817"/>
                <a:gd name="connsiteY669" fmla="*/ 12615 h 6262453"/>
                <a:gd name="connsiteX670" fmla="*/ 10350074 w 11341817"/>
                <a:gd name="connsiteY670" fmla="*/ 12615 h 6262453"/>
                <a:gd name="connsiteX671" fmla="*/ 10463850 w 11341817"/>
                <a:gd name="connsiteY671" fmla="*/ 108274 h 6262453"/>
                <a:gd name="connsiteX672" fmla="*/ 10286244 w 11341817"/>
                <a:gd name="connsiteY672" fmla="*/ 108274 h 6262453"/>
                <a:gd name="connsiteX673" fmla="*/ 10280832 w 11341817"/>
                <a:gd name="connsiteY673" fmla="*/ 103617 h 6262453"/>
                <a:gd name="connsiteX674" fmla="*/ 10184996 w 11341817"/>
                <a:gd name="connsiteY674" fmla="*/ 18276 h 6262453"/>
                <a:gd name="connsiteX675" fmla="*/ 10267535 w 11341817"/>
                <a:gd name="connsiteY675" fmla="*/ 12615 h 6262453"/>
                <a:gd name="connsiteX676" fmla="*/ 9989191 w 11341817"/>
                <a:gd name="connsiteY676" fmla="*/ 12615 h 6262453"/>
                <a:gd name="connsiteX677" fmla="*/ 10072787 w 11341817"/>
                <a:gd name="connsiteY677" fmla="*/ 12615 h 6262453"/>
                <a:gd name="connsiteX678" fmla="*/ 10185801 w 11341817"/>
                <a:gd name="connsiteY678" fmla="*/ 108274 h 6262453"/>
                <a:gd name="connsiteX679" fmla="*/ 10006320 w 11341817"/>
                <a:gd name="connsiteY679" fmla="*/ 108274 h 6262453"/>
                <a:gd name="connsiteX680" fmla="*/ 10004648 w 11341817"/>
                <a:gd name="connsiteY680" fmla="*/ 106861 h 6262453"/>
                <a:gd name="connsiteX681" fmla="*/ 9905596 w 11341817"/>
                <a:gd name="connsiteY681" fmla="*/ 18467 h 6262453"/>
                <a:gd name="connsiteX682" fmla="*/ 9989191 w 11341817"/>
                <a:gd name="connsiteY682" fmla="*/ 12615 h 6262453"/>
                <a:gd name="connsiteX683" fmla="*/ 9160317 w 11341817"/>
                <a:gd name="connsiteY683" fmla="*/ 12615 h 6262453"/>
                <a:gd name="connsiteX684" fmla="*/ 9336398 w 11341817"/>
                <a:gd name="connsiteY684" fmla="*/ 91990 h 6262453"/>
                <a:gd name="connsiteX685" fmla="*/ 9355976 w 11341817"/>
                <a:gd name="connsiteY685" fmla="*/ 108274 h 6262453"/>
                <a:gd name="connsiteX686" fmla="*/ 9181627 w 11341817"/>
                <a:gd name="connsiteY686" fmla="*/ 108274 h 6262453"/>
                <a:gd name="connsiteX687" fmla="*/ 9155280 w 11341817"/>
                <a:gd name="connsiteY687" fmla="*/ 85420 h 6262453"/>
                <a:gd name="connsiteX688" fmla="*/ 9080096 w 11341817"/>
                <a:gd name="connsiteY688" fmla="*/ 18017 h 6262453"/>
                <a:gd name="connsiteX689" fmla="*/ 9160317 w 11341817"/>
                <a:gd name="connsiteY689" fmla="*/ 12615 h 6262453"/>
                <a:gd name="connsiteX690" fmla="*/ 8883235 w 11341817"/>
                <a:gd name="connsiteY690" fmla="*/ 12615 h 6262453"/>
                <a:gd name="connsiteX691" fmla="*/ 8965774 w 11341817"/>
                <a:gd name="connsiteY691" fmla="*/ 12615 h 6262453"/>
                <a:gd name="connsiteX692" fmla="*/ 9079442 w 11341817"/>
                <a:gd name="connsiteY692" fmla="*/ 108274 h 6262453"/>
                <a:gd name="connsiteX693" fmla="*/ 8901859 w 11341817"/>
                <a:gd name="connsiteY693" fmla="*/ 108274 h 6262453"/>
                <a:gd name="connsiteX694" fmla="*/ 8887773 w 11341817"/>
                <a:gd name="connsiteY694" fmla="*/ 96141 h 6262453"/>
                <a:gd name="connsiteX695" fmla="*/ 8800696 w 11341817"/>
                <a:gd name="connsiteY695" fmla="*/ 18265 h 6262453"/>
                <a:gd name="connsiteX696" fmla="*/ 8883235 w 11341817"/>
                <a:gd name="connsiteY696" fmla="*/ 12615 h 6262453"/>
                <a:gd name="connsiteX697" fmla="*/ 8052204 w 11341817"/>
                <a:gd name="connsiteY697" fmla="*/ 12615 h 6262453"/>
                <a:gd name="connsiteX698" fmla="*/ 8226589 w 11341817"/>
                <a:gd name="connsiteY698" fmla="*/ 87665 h 6262453"/>
                <a:gd name="connsiteX699" fmla="*/ 8250888 w 11341817"/>
                <a:gd name="connsiteY699" fmla="*/ 108274 h 6262453"/>
                <a:gd name="connsiteX700" fmla="*/ 8071772 w 11341817"/>
                <a:gd name="connsiteY700" fmla="*/ 108274 h 6262453"/>
                <a:gd name="connsiteX701" fmla="*/ 8031023 w 11341817"/>
                <a:gd name="connsiteY701" fmla="*/ 73067 h 6262453"/>
                <a:gd name="connsiteX702" fmla="*/ 7970963 w 11341817"/>
                <a:gd name="connsiteY702" fmla="*/ 17676 h 6262453"/>
                <a:gd name="connsiteX703" fmla="*/ 8052204 w 11341817"/>
                <a:gd name="connsiteY703" fmla="*/ 12615 h 6262453"/>
                <a:gd name="connsiteX704" fmla="*/ 11320588 w 11341817"/>
                <a:gd name="connsiteY704" fmla="*/ 12614 h 6262453"/>
                <a:gd name="connsiteX705" fmla="*/ 11340696 w 11341817"/>
                <a:gd name="connsiteY705" fmla="*/ 32722 h 6262453"/>
                <a:gd name="connsiteX706" fmla="*/ 11305507 w 11341817"/>
                <a:gd name="connsiteY706" fmla="*/ 27695 h 6262453"/>
                <a:gd name="connsiteX707" fmla="*/ 11320588 w 11341817"/>
                <a:gd name="connsiteY707" fmla="*/ 12614 h 6262453"/>
                <a:gd name="connsiteX708" fmla="*/ 2824262 w 11341817"/>
                <a:gd name="connsiteY708" fmla="*/ 10300 h 6262453"/>
                <a:gd name="connsiteX709" fmla="*/ 2960044 w 11341817"/>
                <a:gd name="connsiteY709" fmla="*/ 84255 h 6262453"/>
                <a:gd name="connsiteX710" fmla="*/ 2990084 w 11341817"/>
                <a:gd name="connsiteY710" fmla="*/ 108274 h 6262453"/>
                <a:gd name="connsiteX711" fmla="*/ 2815911 w 11341817"/>
                <a:gd name="connsiteY711" fmla="*/ 108274 h 6262453"/>
                <a:gd name="connsiteX712" fmla="*/ 2796764 w 11341817"/>
                <a:gd name="connsiteY712" fmla="*/ 92057 h 6262453"/>
                <a:gd name="connsiteX713" fmla="*/ 2752184 w 11341817"/>
                <a:gd name="connsiteY713" fmla="*/ 54712 h 6262453"/>
                <a:gd name="connsiteX714" fmla="*/ 2717404 w 11341817"/>
                <a:gd name="connsiteY714" fmla="*/ 19787 h 6262453"/>
                <a:gd name="connsiteX715" fmla="*/ 2795366 w 11341817"/>
                <a:gd name="connsiteY715" fmla="*/ 12617 h 6262453"/>
                <a:gd name="connsiteX716" fmla="*/ 2824262 w 11341817"/>
                <a:gd name="connsiteY716" fmla="*/ 10300 h 6262453"/>
                <a:gd name="connsiteX717" fmla="*/ 4178479 w 11341817"/>
                <a:gd name="connsiteY717" fmla="*/ 6377 h 6262453"/>
                <a:gd name="connsiteX718" fmla="*/ 4267798 w 11341817"/>
                <a:gd name="connsiteY718" fmla="*/ 16196 h 6262453"/>
                <a:gd name="connsiteX719" fmla="*/ 4354117 w 11341817"/>
                <a:gd name="connsiteY719" fmla="*/ 87814 h 6262453"/>
                <a:gd name="connsiteX720" fmla="*/ 4378282 w 11341817"/>
                <a:gd name="connsiteY720" fmla="*/ 108274 h 6262453"/>
                <a:gd name="connsiteX721" fmla="*/ 4197382 w 11341817"/>
                <a:gd name="connsiteY721" fmla="*/ 108274 h 6262453"/>
                <a:gd name="connsiteX722" fmla="*/ 4160060 w 11341817"/>
                <a:gd name="connsiteY722" fmla="*/ 75828 h 6262453"/>
                <a:gd name="connsiteX723" fmla="*/ 4097464 w 11341817"/>
                <a:gd name="connsiteY723" fmla="*/ 17047 h 6262453"/>
                <a:gd name="connsiteX724" fmla="*/ 4178479 w 11341817"/>
                <a:gd name="connsiteY724" fmla="*/ 6377 h 6262453"/>
                <a:gd name="connsiteX725" fmla="*/ 5876788 w 11341817"/>
                <a:gd name="connsiteY725" fmla="*/ 4704 h 6262453"/>
                <a:gd name="connsiteX726" fmla="*/ 5944399 w 11341817"/>
                <a:gd name="connsiteY726" fmla="*/ 28948 h 6262453"/>
                <a:gd name="connsiteX727" fmla="*/ 5978645 w 11341817"/>
                <a:gd name="connsiteY727" fmla="*/ 58033 h 6262453"/>
                <a:gd name="connsiteX728" fmla="*/ 6037897 w 11341817"/>
                <a:gd name="connsiteY728" fmla="*/ 108274 h 6262453"/>
                <a:gd name="connsiteX729" fmla="*/ 5862315 w 11341817"/>
                <a:gd name="connsiteY729" fmla="*/ 108274 h 6262453"/>
                <a:gd name="connsiteX730" fmla="*/ 5839669 w 11341817"/>
                <a:gd name="connsiteY730" fmla="*/ 88575 h 6262453"/>
                <a:gd name="connsiteX731" fmla="*/ 5761163 w 11341817"/>
                <a:gd name="connsiteY731" fmla="*/ 17558 h 6262453"/>
                <a:gd name="connsiteX732" fmla="*/ 5837363 w 11341817"/>
                <a:gd name="connsiteY732" fmla="*/ 6723 h 6262453"/>
                <a:gd name="connsiteX733" fmla="*/ 5876788 w 11341817"/>
                <a:gd name="connsiteY733" fmla="*/ 4704 h 6262453"/>
                <a:gd name="connsiteX734" fmla="*/ 4806547 w 11341817"/>
                <a:gd name="connsiteY734" fmla="*/ 1194 h 6262453"/>
                <a:gd name="connsiteX735" fmla="*/ 4931931 w 11341817"/>
                <a:gd name="connsiteY735" fmla="*/ 108274 h 6262453"/>
                <a:gd name="connsiteX736" fmla="*/ 4749785 w 11341817"/>
                <a:gd name="connsiteY736" fmla="*/ 108274 h 6262453"/>
                <a:gd name="connsiteX737" fmla="*/ 4716790 w 11341817"/>
                <a:gd name="connsiteY737" fmla="*/ 80154 h 6262453"/>
                <a:gd name="connsiteX738" fmla="*/ 4647797 w 11341817"/>
                <a:gd name="connsiteY738" fmla="*/ 17112 h 6262453"/>
                <a:gd name="connsiteX739" fmla="*/ 4727172 w 11341817"/>
                <a:gd name="connsiteY739" fmla="*/ 6906 h 6262453"/>
                <a:gd name="connsiteX740" fmla="*/ 755256 w 11341817"/>
                <a:gd name="connsiteY740" fmla="*/ 1001 h 6262453"/>
                <a:gd name="connsiteX741" fmla="*/ 941496 w 11341817"/>
                <a:gd name="connsiteY741" fmla="*/ 12618 h 6262453"/>
                <a:gd name="connsiteX742" fmla="*/ 1055390 w 11341817"/>
                <a:gd name="connsiteY742" fmla="*/ 108274 h 6262453"/>
                <a:gd name="connsiteX743" fmla="*/ 877426 w 11341817"/>
                <a:gd name="connsiteY743" fmla="*/ 108274 h 6262453"/>
                <a:gd name="connsiteX744" fmla="*/ 846112 w 11341817"/>
                <a:gd name="connsiteY744" fmla="*/ 81310 h 6262453"/>
                <a:gd name="connsiteX745" fmla="*/ 812406 w 11341817"/>
                <a:gd name="connsiteY745" fmla="*/ 51844 h 6262453"/>
                <a:gd name="connsiteX746" fmla="*/ 5632047 w 11341817"/>
                <a:gd name="connsiteY746" fmla="*/ 589 h 6262453"/>
                <a:gd name="connsiteX747" fmla="*/ 5759675 w 11341817"/>
                <a:gd name="connsiteY747" fmla="*/ 108274 h 6262453"/>
                <a:gd name="connsiteX748" fmla="*/ 5582639 w 11341817"/>
                <a:gd name="connsiteY748" fmla="*/ 108274 h 6262453"/>
                <a:gd name="connsiteX749" fmla="*/ 5547303 w 11341817"/>
                <a:gd name="connsiteY749" fmla="*/ 78222 h 6262453"/>
                <a:gd name="connsiteX750" fmla="*/ 5481764 w 11341817"/>
                <a:gd name="connsiteY750" fmla="*/ 17191 h 6262453"/>
                <a:gd name="connsiteX751" fmla="*/ 5557965 w 11341817"/>
                <a:gd name="connsiteY751" fmla="*/ 6602 h 6262453"/>
                <a:gd name="connsiteX752" fmla="*/ 9505546 w 11341817"/>
                <a:gd name="connsiteY752" fmla="*/ 515 h 6262453"/>
                <a:gd name="connsiteX753" fmla="*/ 9613496 w 11341817"/>
                <a:gd name="connsiteY753" fmla="*/ 91195 h 6262453"/>
                <a:gd name="connsiteX754" fmla="*/ 9633797 w 11341817"/>
                <a:gd name="connsiteY754" fmla="*/ 108274 h 6262453"/>
                <a:gd name="connsiteX755" fmla="*/ 9455009 w 11341817"/>
                <a:gd name="connsiteY755" fmla="*/ 108274 h 6262453"/>
                <a:gd name="connsiteX756" fmla="*/ 9437361 w 11341817"/>
                <a:gd name="connsiteY756" fmla="*/ 92989 h 6262453"/>
                <a:gd name="connsiteX757" fmla="*/ 9355263 w 11341817"/>
                <a:gd name="connsiteY757" fmla="*/ 17058 h 6262453"/>
                <a:gd name="connsiteX758" fmla="*/ 9431463 w 11341817"/>
                <a:gd name="connsiteY758" fmla="*/ 6565 h 6262453"/>
                <a:gd name="connsiteX759" fmla="*/ 7295746 w 11341817"/>
                <a:gd name="connsiteY759" fmla="*/ 502 h 6262453"/>
                <a:gd name="connsiteX760" fmla="*/ 7422422 w 11341817"/>
                <a:gd name="connsiteY760" fmla="*/ 108274 h 6262453"/>
                <a:gd name="connsiteX761" fmla="*/ 7242486 w 11341817"/>
                <a:gd name="connsiteY761" fmla="*/ 108274 h 6262453"/>
                <a:gd name="connsiteX762" fmla="*/ 7199332 w 11341817"/>
                <a:gd name="connsiteY762" fmla="*/ 71162 h 6262453"/>
                <a:gd name="connsiteX763" fmla="*/ 7156046 w 11341817"/>
                <a:gd name="connsiteY763" fmla="*/ 33758 h 6262453"/>
                <a:gd name="connsiteX764" fmla="*/ 7117946 w 11341817"/>
                <a:gd name="connsiteY764" fmla="*/ 719 h 6262453"/>
                <a:gd name="connsiteX765" fmla="*/ 10889846 w 11341817"/>
                <a:gd name="connsiteY765" fmla="*/ 490 h 6262453"/>
                <a:gd name="connsiteX766" fmla="*/ 11016476 w 11341817"/>
                <a:gd name="connsiteY766" fmla="*/ 108274 h 6262453"/>
                <a:gd name="connsiteX767" fmla="*/ 10839716 w 11341817"/>
                <a:gd name="connsiteY767" fmla="*/ 108274 h 6262453"/>
                <a:gd name="connsiteX768" fmla="*/ 10792162 w 11341817"/>
                <a:gd name="connsiteY768" fmla="*/ 66976 h 6262453"/>
                <a:gd name="connsiteX769" fmla="*/ 10739563 w 11341817"/>
                <a:gd name="connsiteY769" fmla="*/ 17754 h 6262453"/>
                <a:gd name="connsiteX770" fmla="*/ 10815763 w 11341817"/>
                <a:gd name="connsiteY770" fmla="*/ 6552 h 6262453"/>
                <a:gd name="connsiteX771" fmla="*/ 374256 w 11341817"/>
                <a:gd name="connsiteY771" fmla="*/ 442 h 6262453"/>
                <a:gd name="connsiteX772" fmla="*/ 502034 w 11341817"/>
                <a:gd name="connsiteY772" fmla="*/ 108274 h 6262453"/>
                <a:gd name="connsiteX773" fmla="*/ 322740 w 11341817"/>
                <a:gd name="connsiteY773" fmla="*/ 108274 h 6262453"/>
                <a:gd name="connsiteX774" fmla="*/ 276676 w 11341817"/>
                <a:gd name="connsiteY774" fmla="*/ 68042 h 6262453"/>
                <a:gd name="connsiteX775" fmla="*/ 229439 w 11341817"/>
                <a:gd name="connsiteY775" fmla="*/ 22143 h 6262453"/>
                <a:gd name="connsiteX776" fmla="*/ 301631 w 11341817"/>
                <a:gd name="connsiteY776" fmla="*/ 6530 h 6262453"/>
                <a:gd name="connsiteX777" fmla="*/ 3244455 w 11341817"/>
                <a:gd name="connsiteY777" fmla="*/ 277 h 6262453"/>
                <a:gd name="connsiteX778" fmla="*/ 3422255 w 11341817"/>
                <a:gd name="connsiteY778" fmla="*/ 503 h 6262453"/>
                <a:gd name="connsiteX779" fmla="*/ 3548871 w 11341817"/>
                <a:gd name="connsiteY779" fmla="*/ 108274 h 6262453"/>
                <a:gd name="connsiteX780" fmla="*/ 3369471 w 11341817"/>
                <a:gd name="connsiteY780" fmla="*/ 108274 h 6262453"/>
                <a:gd name="connsiteX781" fmla="*/ 3339403 w 11341817"/>
                <a:gd name="connsiteY781" fmla="*/ 82430 h 6262453"/>
                <a:gd name="connsiteX782" fmla="*/ 3307955 w 11341817"/>
                <a:gd name="connsiteY782" fmla="*/ 55286 h 6262453"/>
                <a:gd name="connsiteX783" fmla="*/ 8502246 w 11341817"/>
                <a:gd name="connsiteY783" fmla="*/ 275 h 6262453"/>
                <a:gd name="connsiteX784" fmla="*/ 8687086 w 11341817"/>
                <a:gd name="connsiteY784" fmla="*/ 12615 h 6262453"/>
                <a:gd name="connsiteX785" fmla="*/ 8801753 w 11341817"/>
                <a:gd name="connsiteY785" fmla="*/ 108274 h 6262453"/>
                <a:gd name="connsiteX786" fmla="*/ 8627327 w 11341817"/>
                <a:gd name="connsiteY786" fmla="*/ 108274 h 6262453"/>
                <a:gd name="connsiteX787" fmla="*/ 8621058 w 11341817"/>
                <a:gd name="connsiteY787" fmla="*/ 102911 h 6262453"/>
                <a:gd name="connsiteX788" fmla="*/ 8565746 w 11341817"/>
                <a:gd name="connsiteY788" fmla="*/ 55425 h 6262453"/>
                <a:gd name="connsiteX789" fmla="*/ 2037955 w 11341817"/>
                <a:gd name="connsiteY789" fmla="*/ 262 h 6262453"/>
                <a:gd name="connsiteX790" fmla="*/ 2164609 w 11341817"/>
                <a:gd name="connsiteY790" fmla="*/ 108274 h 6262453"/>
                <a:gd name="connsiteX791" fmla="*/ 1983994 w 11341817"/>
                <a:gd name="connsiteY791" fmla="*/ 108274 h 6262453"/>
                <a:gd name="connsiteX792" fmla="*/ 1967835 w 11341817"/>
                <a:gd name="connsiteY792" fmla="*/ 94499 h 6262453"/>
                <a:gd name="connsiteX793" fmla="*/ 1892258 w 11341817"/>
                <a:gd name="connsiteY793" fmla="*/ 29677 h 6262453"/>
                <a:gd name="connsiteX794" fmla="*/ 1955760 w 11341817"/>
                <a:gd name="connsiteY794" fmla="*/ 6439 h 6262453"/>
                <a:gd name="connsiteX795" fmla="*/ 3142855 w 11341817"/>
                <a:gd name="connsiteY795" fmla="*/ 191 h 6262453"/>
                <a:gd name="connsiteX796" fmla="*/ 3270139 w 11341817"/>
                <a:gd name="connsiteY796" fmla="*/ 108274 h 6262453"/>
                <a:gd name="connsiteX797" fmla="*/ 3093452 w 11341817"/>
                <a:gd name="connsiteY797" fmla="*/ 108274 h 6262453"/>
                <a:gd name="connsiteX798" fmla="*/ 3042137 w 11341817"/>
                <a:gd name="connsiteY798" fmla="*/ 63591 h 6262453"/>
                <a:gd name="connsiteX799" fmla="*/ 2992572 w 11341817"/>
                <a:gd name="connsiteY799" fmla="*/ 17585 h 6262453"/>
                <a:gd name="connsiteX800" fmla="*/ 3068772 w 11341817"/>
                <a:gd name="connsiteY800" fmla="*/ 6404 h 6262453"/>
                <a:gd name="connsiteX801" fmla="*/ 1758560 w 11341817"/>
                <a:gd name="connsiteY801" fmla="*/ 172 h 6262453"/>
                <a:gd name="connsiteX802" fmla="*/ 1860157 w 11341817"/>
                <a:gd name="connsiteY802" fmla="*/ 85363 h 6262453"/>
                <a:gd name="connsiteX803" fmla="*/ 1887377 w 11341817"/>
                <a:gd name="connsiteY803" fmla="*/ 108274 h 6262453"/>
                <a:gd name="connsiteX804" fmla="*/ 1708927 w 11341817"/>
                <a:gd name="connsiteY804" fmla="*/ 108274 h 6262453"/>
                <a:gd name="connsiteX805" fmla="*/ 1687351 w 11341817"/>
                <a:gd name="connsiteY805" fmla="*/ 89572 h 6262453"/>
                <a:gd name="connsiteX806" fmla="*/ 1608273 w 11341817"/>
                <a:gd name="connsiteY806" fmla="*/ 17578 h 6262453"/>
                <a:gd name="connsiteX807" fmla="*/ 1684474 w 11341817"/>
                <a:gd name="connsiteY807" fmla="*/ 6395 h 6262453"/>
                <a:gd name="connsiteX808" fmla="*/ 653656 w 11341817"/>
                <a:gd name="connsiteY808" fmla="*/ 42 h 6262453"/>
                <a:gd name="connsiteX809" fmla="*/ 774306 w 11341817"/>
                <a:gd name="connsiteY809" fmla="*/ 103478 h 6262453"/>
                <a:gd name="connsiteX810" fmla="*/ 779923 w 11341817"/>
                <a:gd name="connsiteY810" fmla="*/ 108274 h 6262453"/>
                <a:gd name="connsiteX811" fmla="*/ 605181 w 11341817"/>
                <a:gd name="connsiteY811" fmla="*/ 108274 h 6262453"/>
                <a:gd name="connsiteX812" fmla="*/ 591701 w 11341817"/>
                <a:gd name="connsiteY812" fmla="*/ 96559 h 6262453"/>
                <a:gd name="connsiteX813" fmla="*/ 503373 w 11341817"/>
                <a:gd name="connsiteY813" fmla="*/ 17452 h 6262453"/>
                <a:gd name="connsiteX814" fmla="*/ 579573 w 11341817"/>
                <a:gd name="connsiteY814" fmla="*/ 6330 h 6262453"/>
                <a:gd name="connsiteX815" fmla="*/ 7016346 w 11341817"/>
                <a:gd name="connsiteY815" fmla="*/ 40 h 6262453"/>
                <a:gd name="connsiteX816" fmla="*/ 7131967 w 11341817"/>
                <a:gd name="connsiteY816" fmla="*/ 98403 h 6262453"/>
                <a:gd name="connsiteX817" fmla="*/ 7143587 w 11341817"/>
                <a:gd name="connsiteY817" fmla="*/ 108274 h 6262453"/>
                <a:gd name="connsiteX818" fmla="*/ 6967434 w 11341817"/>
                <a:gd name="connsiteY818" fmla="*/ 108274 h 6262453"/>
                <a:gd name="connsiteX819" fmla="*/ 6937091 w 11341817"/>
                <a:gd name="connsiteY819" fmla="*/ 81864 h 6262453"/>
                <a:gd name="connsiteX820" fmla="*/ 6866063 w 11341817"/>
                <a:gd name="connsiteY820" fmla="*/ 17600 h 6262453"/>
                <a:gd name="connsiteX821" fmla="*/ 6942263 w 11341817"/>
                <a:gd name="connsiteY821" fmla="*/ 6328 h 6262453"/>
                <a:gd name="connsiteX822" fmla="*/ 9784946 w 11341817"/>
                <a:gd name="connsiteY822" fmla="*/ 39 h 6262453"/>
                <a:gd name="connsiteX823" fmla="*/ 9899753 w 11341817"/>
                <a:gd name="connsiteY823" fmla="*/ 98402 h 6262453"/>
                <a:gd name="connsiteX824" fmla="*/ 9911323 w 11341817"/>
                <a:gd name="connsiteY824" fmla="*/ 108274 h 6262453"/>
                <a:gd name="connsiteX825" fmla="*/ 9731879 w 11341817"/>
                <a:gd name="connsiteY825" fmla="*/ 108274 h 6262453"/>
                <a:gd name="connsiteX826" fmla="*/ 9717137 w 11341817"/>
                <a:gd name="connsiteY826" fmla="*/ 95706 h 6262453"/>
                <a:gd name="connsiteX827" fmla="*/ 9632999 w 11341817"/>
                <a:gd name="connsiteY827" fmla="*/ 23647 h 6262453"/>
                <a:gd name="connsiteX828" fmla="*/ 9702849 w 11341817"/>
                <a:gd name="connsiteY828" fmla="*/ 6327 h 6262453"/>
                <a:gd name="connsiteX829" fmla="*/ 4527147 w 11341817"/>
                <a:gd name="connsiteY829" fmla="*/ 19 h 6262453"/>
                <a:gd name="connsiteX830" fmla="*/ 4654399 w 11341817"/>
                <a:gd name="connsiteY830" fmla="*/ 108274 h 6262453"/>
                <a:gd name="connsiteX831" fmla="*/ 4477840 w 11341817"/>
                <a:gd name="connsiteY831" fmla="*/ 108274 h 6262453"/>
                <a:gd name="connsiteX832" fmla="*/ 4444565 w 11341817"/>
                <a:gd name="connsiteY832" fmla="*/ 79201 h 6262453"/>
                <a:gd name="connsiteX833" fmla="*/ 4376864 w 11341817"/>
                <a:gd name="connsiteY833" fmla="*/ 17228 h 6262453"/>
                <a:gd name="connsiteX834" fmla="*/ 4453064 w 11341817"/>
                <a:gd name="connsiteY834" fmla="*/ 6318 h 6262453"/>
                <a:gd name="connsiteX835" fmla="*/ 8400646 w 11341817"/>
                <a:gd name="connsiteY835" fmla="*/ 0 h 6262453"/>
                <a:gd name="connsiteX836" fmla="*/ 8527888 w 11341817"/>
                <a:gd name="connsiteY836" fmla="*/ 108274 h 6262453"/>
                <a:gd name="connsiteX837" fmla="*/ 8351068 w 11341817"/>
                <a:gd name="connsiteY837" fmla="*/ 108274 h 6262453"/>
                <a:gd name="connsiteX838" fmla="*/ 8298407 w 11341817"/>
                <a:gd name="connsiteY838" fmla="*/ 62402 h 6262453"/>
                <a:gd name="connsiteX839" fmla="*/ 8250363 w 11341817"/>
                <a:gd name="connsiteY839" fmla="*/ 17510 h 6262453"/>
                <a:gd name="connsiteX840" fmla="*/ 8326563 w 11341817"/>
                <a:gd name="connsiteY840" fmla="*/ 6307 h 6262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</a:cxnLst>
              <a:rect l="l" t="t" r="r" b="b"/>
              <a:pathLst>
                <a:path w="11341817" h="6262453">
                  <a:moveTo>
                    <a:pt x="10761333" y="6154180"/>
                  </a:moveTo>
                  <a:lnTo>
                    <a:pt x="10939153" y="6154180"/>
                  </a:lnTo>
                  <a:lnTo>
                    <a:pt x="11041998" y="6241962"/>
                  </a:lnTo>
                  <a:lnTo>
                    <a:pt x="10888693" y="6262054"/>
                  </a:lnTo>
                  <a:close/>
                  <a:moveTo>
                    <a:pt x="10485236" y="6154180"/>
                  </a:moveTo>
                  <a:lnTo>
                    <a:pt x="10663371" y="6154180"/>
                  </a:lnTo>
                  <a:lnTo>
                    <a:pt x="10697296" y="6184016"/>
                  </a:lnTo>
                  <a:cubicBezTo>
                    <a:pt x="10733742" y="6216534"/>
                    <a:pt x="10757819" y="6239082"/>
                    <a:pt x="10760729" y="6243812"/>
                  </a:cubicBezTo>
                  <a:cubicBezTo>
                    <a:pt x="10769195" y="6257571"/>
                    <a:pt x="10755477" y="6261012"/>
                    <a:pt x="10692165" y="6261012"/>
                  </a:cubicBezTo>
                  <a:cubicBezTo>
                    <a:pt x="10615623" y="6261012"/>
                    <a:pt x="10610466" y="6258884"/>
                    <a:pt x="10535532" y="6196390"/>
                  </a:cubicBezTo>
                  <a:close/>
                  <a:moveTo>
                    <a:pt x="10207357" y="6154180"/>
                  </a:moveTo>
                  <a:lnTo>
                    <a:pt x="10387017" y="6154180"/>
                  </a:lnTo>
                  <a:lnTo>
                    <a:pt x="10489981" y="6241962"/>
                  </a:lnTo>
                  <a:lnTo>
                    <a:pt x="10318346" y="6248662"/>
                  </a:lnTo>
                  <a:close/>
                  <a:moveTo>
                    <a:pt x="9931288" y="6154180"/>
                  </a:moveTo>
                  <a:lnTo>
                    <a:pt x="10112586" y="6154180"/>
                  </a:lnTo>
                  <a:lnTo>
                    <a:pt x="10215868" y="6241962"/>
                  </a:lnTo>
                  <a:lnTo>
                    <a:pt x="10058763" y="6262155"/>
                  </a:lnTo>
                  <a:lnTo>
                    <a:pt x="9934555" y="6156950"/>
                  </a:lnTo>
                  <a:close/>
                  <a:moveTo>
                    <a:pt x="9653312" y="6154180"/>
                  </a:moveTo>
                  <a:lnTo>
                    <a:pt x="9833833" y="6154180"/>
                  </a:lnTo>
                  <a:lnTo>
                    <a:pt x="9936660" y="6241962"/>
                  </a:lnTo>
                  <a:lnTo>
                    <a:pt x="9778500" y="6262175"/>
                  </a:lnTo>
                  <a:close/>
                  <a:moveTo>
                    <a:pt x="9376083" y="6154180"/>
                  </a:moveTo>
                  <a:lnTo>
                    <a:pt x="9559626" y="6154180"/>
                  </a:lnTo>
                  <a:lnTo>
                    <a:pt x="9576285" y="6168364"/>
                  </a:lnTo>
                  <a:cubicBezTo>
                    <a:pt x="9620996" y="6207216"/>
                    <a:pt x="9654315" y="6238589"/>
                    <a:pt x="9657230" y="6245137"/>
                  </a:cubicBezTo>
                  <a:cubicBezTo>
                    <a:pt x="9662478" y="6256929"/>
                    <a:pt x="9643172" y="6261012"/>
                    <a:pt x="9582168" y="6261012"/>
                  </a:cubicBezTo>
                  <a:lnTo>
                    <a:pt x="9500042" y="6261012"/>
                  </a:lnTo>
                  <a:close/>
                  <a:moveTo>
                    <a:pt x="9102731" y="6154180"/>
                  </a:moveTo>
                  <a:lnTo>
                    <a:pt x="9281865" y="6154180"/>
                  </a:lnTo>
                  <a:lnTo>
                    <a:pt x="9385341" y="6241962"/>
                  </a:lnTo>
                  <a:lnTo>
                    <a:pt x="9213446" y="6248710"/>
                  </a:lnTo>
                  <a:lnTo>
                    <a:pt x="9142719" y="6188186"/>
                  </a:lnTo>
                  <a:close/>
                  <a:moveTo>
                    <a:pt x="8823576" y="6154180"/>
                  </a:moveTo>
                  <a:lnTo>
                    <a:pt x="9002762" y="6154180"/>
                  </a:lnTo>
                  <a:lnTo>
                    <a:pt x="9105778" y="6241962"/>
                  </a:lnTo>
                  <a:lnTo>
                    <a:pt x="8934046" y="6248489"/>
                  </a:lnTo>
                  <a:close/>
                  <a:moveTo>
                    <a:pt x="8548322" y="6154180"/>
                  </a:moveTo>
                  <a:lnTo>
                    <a:pt x="8726314" y="6154180"/>
                  </a:lnTo>
                  <a:lnTo>
                    <a:pt x="8829896" y="6241962"/>
                  </a:lnTo>
                  <a:lnTo>
                    <a:pt x="8674147" y="6262162"/>
                  </a:lnTo>
                  <a:close/>
                  <a:moveTo>
                    <a:pt x="8270084" y="6154180"/>
                  </a:moveTo>
                  <a:lnTo>
                    <a:pt x="8449578" y="6154180"/>
                  </a:lnTo>
                  <a:lnTo>
                    <a:pt x="8552327" y="6241962"/>
                  </a:lnTo>
                  <a:lnTo>
                    <a:pt x="8396743" y="6262117"/>
                  </a:lnTo>
                  <a:close/>
                  <a:moveTo>
                    <a:pt x="7994296" y="6154180"/>
                  </a:moveTo>
                  <a:lnTo>
                    <a:pt x="8173172" y="6154180"/>
                  </a:lnTo>
                  <a:lnTo>
                    <a:pt x="8187050" y="6166270"/>
                  </a:lnTo>
                  <a:cubicBezTo>
                    <a:pt x="8220209" y="6195558"/>
                    <a:pt x="8244990" y="6218339"/>
                    <a:pt x="8253389" y="6227543"/>
                  </a:cubicBezTo>
                  <a:lnTo>
                    <a:pt x="8283933" y="6261012"/>
                  </a:lnTo>
                  <a:lnTo>
                    <a:pt x="8204417" y="6261012"/>
                  </a:lnTo>
                  <a:cubicBezTo>
                    <a:pt x="8146978" y="6261012"/>
                    <a:pt x="8137621" y="6269291"/>
                    <a:pt x="8050838" y="6200563"/>
                  </a:cubicBezTo>
                  <a:close/>
                  <a:moveTo>
                    <a:pt x="7718429" y="6154180"/>
                  </a:moveTo>
                  <a:lnTo>
                    <a:pt x="7893520" y="6154180"/>
                  </a:lnTo>
                  <a:lnTo>
                    <a:pt x="7924492" y="6181305"/>
                  </a:lnTo>
                  <a:cubicBezTo>
                    <a:pt x="7966896" y="6218682"/>
                    <a:pt x="7989925" y="6239816"/>
                    <a:pt x="7992129" y="6243470"/>
                  </a:cubicBezTo>
                  <a:cubicBezTo>
                    <a:pt x="8000860" y="6257942"/>
                    <a:pt x="7987524" y="6259890"/>
                    <a:pt x="7915929" y="6254600"/>
                  </a:cubicBezTo>
                  <a:cubicBezTo>
                    <a:pt x="7840044" y="6248993"/>
                    <a:pt x="7830457" y="6248240"/>
                    <a:pt x="7751674" y="6182287"/>
                  </a:cubicBezTo>
                  <a:close/>
                  <a:moveTo>
                    <a:pt x="7439617" y="6154180"/>
                  </a:moveTo>
                  <a:lnTo>
                    <a:pt x="7620960" y="6154180"/>
                  </a:lnTo>
                  <a:lnTo>
                    <a:pt x="7725673" y="6241962"/>
                  </a:lnTo>
                  <a:lnTo>
                    <a:pt x="7549746" y="6248173"/>
                  </a:lnTo>
                  <a:close/>
                  <a:moveTo>
                    <a:pt x="7165563" y="6154180"/>
                  </a:moveTo>
                  <a:lnTo>
                    <a:pt x="7344215" y="6154180"/>
                  </a:lnTo>
                  <a:lnTo>
                    <a:pt x="7447104" y="6241962"/>
                  </a:lnTo>
                  <a:lnTo>
                    <a:pt x="7287458" y="6262217"/>
                  </a:lnTo>
                  <a:lnTo>
                    <a:pt x="7233995" y="6213989"/>
                  </a:lnTo>
                  <a:cubicBezTo>
                    <a:pt x="7219293" y="6200727"/>
                    <a:pt x="7198215" y="6182241"/>
                    <a:pt x="7176100" y="6163141"/>
                  </a:cubicBezTo>
                  <a:close/>
                  <a:moveTo>
                    <a:pt x="6885958" y="6154180"/>
                  </a:moveTo>
                  <a:lnTo>
                    <a:pt x="7066016" y="6154180"/>
                  </a:lnTo>
                  <a:lnTo>
                    <a:pt x="7075148" y="6162094"/>
                  </a:lnTo>
                  <a:cubicBezTo>
                    <a:pt x="7092540" y="6177302"/>
                    <a:pt x="7104602" y="6188028"/>
                    <a:pt x="7111064" y="6194042"/>
                  </a:cubicBezTo>
                  <a:lnTo>
                    <a:pt x="7168746" y="6247723"/>
                  </a:lnTo>
                  <a:lnTo>
                    <a:pt x="7011437" y="6261012"/>
                  </a:lnTo>
                  <a:close/>
                  <a:moveTo>
                    <a:pt x="6612080" y="6154180"/>
                  </a:moveTo>
                  <a:lnTo>
                    <a:pt x="6789985" y="6154180"/>
                  </a:lnTo>
                  <a:lnTo>
                    <a:pt x="6829356" y="6188475"/>
                  </a:lnTo>
                  <a:cubicBezTo>
                    <a:pt x="6870418" y="6224667"/>
                    <a:pt x="6883495" y="6237744"/>
                    <a:pt x="6887229" y="6243812"/>
                  </a:cubicBezTo>
                  <a:cubicBezTo>
                    <a:pt x="6895695" y="6257571"/>
                    <a:pt x="6881981" y="6261012"/>
                    <a:pt x="6818688" y="6261012"/>
                  </a:cubicBezTo>
                  <a:cubicBezTo>
                    <a:pt x="6744214" y="6261012"/>
                    <a:pt x="6735758" y="6257839"/>
                    <a:pt x="6674865" y="6207037"/>
                  </a:cubicBezTo>
                  <a:cubicBezTo>
                    <a:pt x="6666002" y="6199643"/>
                    <a:pt x="6653256" y="6188938"/>
                    <a:pt x="6636315" y="6174657"/>
                  </a:cubicBezTo>
                  <a:close/>
                  <a:moveTo>
                    <a:pt x="6334393" y="6154180"/>
                  </a:moveTo>
                  <a:lnTo>
                    <a:pt x="6513622" y="6154180"/>
                  </a:lnTo>
                  <a:lnTo>
                    <a:pt x="6616331" y="6241962"/>
                  </a:lnTo>
                  <a:lnTo>
                    <a:pt x="6444846" y="6248636"/>
                  </a:lnTo>
                  <a:close/>
                  <a:moveTo>
                    <a:pt x="6057224" y="6154180"/>
                  </a:moveTo>
                  <a:lnTo>
                    <a:pt x="6237615" y="6154180"/>
                  </a:lnTo>
                  <a:lnTo>
                    <a:pt x="6242797" y="6158582"/>
                  </a:lnTo>
                  <a:cubicBezTo>
                    <a:pt x="6271571" y="6183305"/>
                    <a:pt x="6294669" y="6203474"/>
                    <a:pt x="6305146" y="6213119"/>
                  </a:cubicBezTo>
                  <a:lnTo>
                    <a:pt x="6343246" y="6248195"/>
                  </a:lnTo>
                  <a:lnTo>
                    <a:pt x="6182464" y="6261012"/>
                  </a:lnTo>
                  <a:lnTo>
                    <a:pt x="6059655" y="6156254"/>
                  </a:lnTo>
                  <a:close/>
                  <a:moveTo>
                    <a:pt x="5781725" y="6154180"/>
                  </a:moveTo>
                  <a:lnTo>
                    <a:pt x="5959519" y="6154180"/>
                  </a:lnTo>
                  <a:lnTo>
                    <a:pt x="5968472" y="6161906"/>
                  </a:lnTo>
                  <a:cubicBezTo>
                    <a:pt x="5985622" y="6176813"/>
                    <a:pt x="5998838" y="6188433"/>
                    <a:pt x="6006696" y="6195545"/>
                  </a:cubicBezTo>
                  <a:lnTo>
                    <a:pt x="6063846" y="6247270"/>
                  </a:lnTo>
                  <a:lnTo>
                    <a:pt x="5906093" y="6261012"/>
                  </a:lnTo>
                  <a:close/>
                  <a:moveTo>
                    <a:pt x="5506637" y="6154180"/>
                  </a:moveTo>
                  <a:lnTo>
                    <a:pt x="5682598" y="6154180"/>
                  </a:lnTo>
                  <a:lnTo>
                    <a:pt x="5692995" y="6163070"/>
                  </a:lnTo>
                  <a:cubicBezTo>
                    <a:pt x="5719305" y="6185565"/>
                    <a:pt x="5736956" y="6200655"/>
                    <a:pt x="5743464" y="6206217"/>
                  </a:cubicBezTo>
                  <a:cubicBezTo>
                    <a:pt x="5769497" y="6228467"/>
                    <a:pt x="5790796" y="6249899"/>
                    <a:pt x="5790796" y="6253842"/>
                  </a:cubicBezTo>
                  <a:cubicBezTo>
                    <a:pt x="5790796" y="6257785"/>
                    <a:pt x="5755666" y="6261012"/>
                    <a:pt x="5712729" y="6261012"/>
                  </a:cubicBezTo>
                  <a:cubicBezTo>
                    <a:pt x="5646616" y="6261012"/>
                    <a:pt x="5651952" y="6275628"/>
                    <a:pt x="5519245" y="6164818"/>
                  </a:cubicBezTo>
                  <a:close/>
                  <a:moveTo>
                    <a:pt x="5229545" y="6154180"/>
                  </a:moveTo>
                  <a:lnTo>
                    <a:pt x="5405191" y="6154180"/>
                  </a:lnTo>
                  <a:lnTo>
                    <a:pt x="5406118" y="6154986"/>
                  </a:lnTo>
                  <a:cubicBezTo>
                    <a:pt x="5463159" y="6205052"/>
                    <a:pt x="5500019" y="6238549"/>
                    <a:pt x="5502929" y="6243394"/>
                  </a:cubicBezTo>
                  <a:cubicBezTo>
                    <a:pt x="5511680" y="6257961"/>
                    <a:pt x="5498484" y="6259902"/>
                    <a:pt x="5426730" y="6254600"/>
                  </a:cubicBezTo>
                  <a:cubicBezTo>
                    <a:pt x="5350810" y="6248991"/>
                    <a:pt x="5341288" y="6248273"/>
                    <a:pt x="5262708" y="6182300"/>
                  </a:cubicBezTo>
                  <a:close/>
                  <a:moveTo>
                    <a:pt x="4950141" y="6154180"/>
                  </a:moveTo>
                  <a:lnTo>
                    <a:pt x="5129116" y="6154180"/>
                  </a:lnTo>
                  <a:lnTo>
                    <a:pt x="5232005" y="6241962"/>
                  </a:lnTo>
                  <a:lnTo>
                    <a:pt x="5060546" y="6248409"/>
                  </a:lnTo>
                  <a:close/>
                  <a:moveTo>
                    <a:pt x="4674218" y="6154180"/>
                  </a:moveTo>
                  <a:lnTo>
                    <a:pt x="4854412" y="6154180"/>
                  </a:lnTo>
                  <a:lnTo>
                    <a:pt x="4957451" y="6241962"/>
                  </a:lnTo>
                  <a:lnTo>
                    <a:pt x="4801305" y="6262147"/>
                  </a:lnTo>
                  <a:close/>
                  <a:moveTo>
                    <a:pt x="4395626" y="6154180"/>
                  </a:moveTo>
                  <a:lnTo>
                    <a:pt x="4573195" y="6154180"/>
                  </a:lnTo>
                  <a:lnTo>
                    <a:pt x="4596851" y="6174702"/>
                  </a:lnTo>
                  <a:cubicBezTo>
                    <a:pt x="4648830" y="6219984"/>
                    <a:pt x="4678331" y="6246347"/>
                    <a:pt x="4680222" y="6249407"/>
                  </a:cubicBezTo>
                  <a:cubicBezTo>
                    <a:pt x="4684275" y="6255963"/>
                    <a:pt x="4651142" y="6261012"/>
                    <a:pt x="4604054" y="6261012"/>
                  </a:cubicBezTo>
                  <a:lnTo>
                    <a:pt x="4520710" y="6261012"/>
                  </a:lnTo>
                  <a:close/>
                  <a:moveTo>
                    <a:pt x="4119658" y="6154180"/>
                  </a:moveTo>
                  <a:lnTo>
                    <a:pt x="4302277" y="6154180"/>
                  </a:lnTo>
                  <a:lnTo>
                    <a:pt x="4314343" y="6164480"/>
                  </a:lnTo>
                  <a:cubicBezTo>
                    <a:pt x="4361598" y="6205608"/>
                    <a:pt x="4396684" y="6238589"/>
                    <a:pt x="4399549" y="6245137"/>
                  </a:cubicBezTo>
                  <a:cubicBezTo>
                    <a:pt x="4404697" y="6256902"/>
                    <a:pt x="4385571" y="6261012"/>
                    <a:pt x="4325678" y="6261012"/>
                  </a:cubicBezTo>
                  <a:lnTo>
                    <a:pt x="4244861" y="6261012"/>
                  </a:lnTo>
                  <a:close/>
                  <a:moveTo>
                    <a:pt x="3843953" y="6154180"/>
                  </a:moveTo>
                  <a:lnTo>
                    <a:pt x="4024263" y="6154180"/>
                  </a:lnTo>
                  <a:lnTo>
                    <a:pt x="4127459" y="6241962"/>
                  </a:lnTo>
                  <a:lnTo>
                    <a:pt x="3955646" y="6248612"/>
                  </a:lnTo>
                  <a:close/>
                  <a:moveTo>
                    <a:pt x="3566247" y="6154180"/>
                  </a:moveTo>
                  <a:lnTo>
                    <a:pt x="3746750" y="6154180"/>
                  </a:lnTo>
                  <a:lnTo>
                    <a:pt x="3767635" y="6172041"/>
                  </a:lnTo>
                  <a:cubicBezTo>
                    <a:pt x="3793162" y="6193907"/>
                    <a:pt x="3809828" y="6208264"/>
                    <a:pt x="3815173" y="6213015"/>
                  </a:cubicBezTo>
                  <a:lnTo>
                    <a:pt x="3854046" y="6247567"/>
                  </a:lnTo>
                  <a:lnTo>
                    <a:pt x="3676249" y="6248261"/>
                  </a:lnTo>
                  <a:close/>
                  <a:moveTo>
                    <a:pt x="3290311" y="6154180"/>
                  </a:moveTo>
                  <a:lnTo>
                    <a:pt x="3470409" y="6154180"/>
                  </a:lnTo>
                  <a:lnTo>
                    <a:pt x="3574238" y="6241962"/>
                  </a:lnTo>
                  <a:lnTo>
                    <a:pt x="3416189" y="6262166"/>
                  </a:lnTo>
                  <a:lnTo>
                    <a:pt x="3298568" y="6161247"/>
                  </a:lnTo>
                  <a:close/>
                  <a:moveTo>
                    <a:pt x="3012504" y="6154180"/>
                  </a:moveTo>
                  <a:lnTo>
                    <a:pt x="3191381" y="6154180"/>
                  </a:lnTo>
                  <a:lnTo>
                    <a:pt x="3294183" y="6241962"/>
                  </a:lnTo>
                  <a:lnTo>
                    <a:pt x="3138714" y="6262122"/>
                  </a:lnTo>
                  <a:close/>
                  <a:moveTo>
                    <a:pt x="2739307" y="6154180"/>
                  </a:moveTo>
                  <a:lnTo>
                    <a:pt x="2917190" y="6154180"/>
                  </a:lnTo>
                  <a:lnTo>
                    <a:pt x="2962874" y="6194277"/>
                  </a:lnTo>
                  <a:cubicBezTo>
                    <a:pt x="2993374" y="6221619"/>
                    <a:pt x="3013268" y="6240772"/>
                    <a:pt x="3015194" y="6245137"/>
                  </a:cubicBezTo>
                  <a:cubicBezTo>
                    <a:pt x="3020565" y="6257310"/>
                    <a:pt x="3002206" y="6259461"/>
                    <a:pt x="2936473" y="6254362"/>
                  </a:cubicBezTo>
                  <a:cubicBezTo>
                    <a:pt x="2852130" y="6247819"/>
                    <a:pt x="2849007" y="6246251"/>
                    <a:pt x="2742797" y="6157118"/>
                  </a:cubicBezTo>
                  <a:close/>
                  <a:moveTo>
                    <a:pt x="2460566" y="6154180"/>
                  </a:moveTo>
                  <a:lnTo>
                    <a:pt x="2640070" y="6154180"/>
                  </a:lnTo>
                  <a:lnTo>
                    <a:pt x="2742924" y="6241962"/>
                  </a:lnTo>
                  <a:lnTo>
                    <a:pt x="2571348" y="6248852"/>
                  </a:lnTo>
                  <a:close/>
                  <a:moveTo>
                    <a:pt x="2183719" y="6154180"/>
                  </a:moveTo>
                  <a:lnTo>
                    <a:pt x="2361656" y="6154180"/>
                  </a:lnTo>
                  <a:lnTo>
                    <a:pt x="2386248" y="6175293"/>
                  </a:lnTo>
                  <a:cubicBezTo>
                    <a:pt x="2404565" y="6191051"/>
                    <a:pt x="2419841" y="6204232"/>
                    <a:pt x="2431647" y="6214470"/>
                  </a:cubicBezTo>
                  <a:lnTo>
                    <a:pt x="2469748" y="6247509"/>
                  </a:lnTo>
                  <a:lnTo>
                    <a:pt x="2309315" y="6261012"/>
                  </a:lnTo>
                  <a:close/>
                  <a:moveTo>
                    <a:pt x="1905931" y="6154180"/>
                  </a:moveTo>
                  <a:lnTo>
                    <a:pt x="2087028" y="6154180"/>
                  </a:lnTo>
                  <a:lnTo>
                    <a:pt x="2190063" y="6241962"/>
                  </a:lnTo>
                  <a:lnTo>
                    <a:pt x="2032391" y="6262155"/>
                  </a:lnTo>
                  <a:close/>
                  <a:moveTo>
                    <a:pt x="1628062" y="6154180"/>
                  </a:moveTo>
                  <a:lnTo>
                    <a:pt x="1812185" y="6154180"/>
                  </a:lnTo>
                  <a:lnTo>
                    <a:pt x="1818467" y="6159412"/>
                  </a:lnTo>
                  <a:cubicBezTo>
                    <a:pt x="1933955" y="6254728"/>
                    <a:pt x="1934997" y="6261012"/>
                    <a:pt x="1835324" y="6261012"/>
                  </a:cubicBezTo>
                  <a:lnTo>
                    <a:pt x="1753349" y="6261012"/>
                  </a:lnTo>
                  <a:close/>
                  <a:moveTo>
                    <a:pt x="1352188" y="6154180"/>
                  </a:moveTo>
                  <a:lnTo>
                    <a:pt x="1532664" y="6154180"/>
                  </a:lnTo>
                  <a:lnTo>
                    <a:pt x="1546112" y="6165907"/>
                  </a:lnTo>
                  <a:cubicBezTo>
                    <a:pt x="1599092" y="6212536"/>
                    <a:pt x="1625508" y="6237296"/>
                    <a:pt x="1629430" y="6243709"/>
                  </a:cubicBezTo>
                  <a:cubicBezTo>
                    <a:pt x="1637923" y="6257593"/>
                    <a:pt x="1624401" y="6261012"/>
                    <a:pt x="1560994" y="6261012"/>
                  </a:cubicBezTo>
                  <a:cubicBezTo>
                    <a:pt x="1507137" y="6261012"/>
                    <a:pt x="1508399" y="6279885"/>
                    <a:pt x="1385095" y="6181029"/>
                  </a:cubicBezTo>
                  <a:close/>
                  <a:moveTo>
                    <a:pt x="1076225" y="6154180"/>
                  </a:moveTo>
                  <a:lnTo>
                    <a:pt x="1256304" y="6154180"/>
                  </a:lnTo>
                  <a:lnTo>
                    <a:pt x="1359417" y="6241962"/>
                  </a:lnTo>
                  <a:lnTo>
                    <a:pt x="1187047" y="6248662"/>
                  </a:lnTo>
                  <a:close/>
                  <a:moveTo>
                    <a:pt x="800076" y="6154180"/>
                  </a:moveTo>
                  <a:lnTo>
                    <a:pt x="980667" y="6154180"/>
                  </a:lnTo>
                  <a:lnTo>
                    <a:pt x="1085275" y="6241962"/>
                  </a:lnTo>
                  <a:lnTo>
                    <a:pt x="927145" y="6262162"/>
                  </a:lnTo>
                  <a:close/>
                  <a:moveTo>
                    <a:pt x="522498" y="6154180"/>
                  </a:moveTo>
                  <a:lnTo>
                    <a:pt x="702231" y="6154180"/>
                  </a:lnTo>
                  <a:lnTo>
                    <a:pt x="805208" y="6241962"/>
                  </a:lnTo>
                  <a:lnTo>
                    <a:pt x="647978" y="6262157"/>
                  </a:lnTo>
                  <a:close/>
                  <a:moveTo>
                    <a:pt x="247787" y="6154180"/>
                  </a:moveTo>
                  <a:lnTo>
                    <a:pt x="425310" y="6154180"/>
                  </a:lnTo>
                  <a:lnTo>
                    <a:pt x="459462" y="6181947"/>
                  </a:lnTo>
                  <a:cubicBezTo>
                    <a:pt x="547505" y="6251591"/>
                    <a:pt x="546965" y="6261012"/>
                    <a:pt x="454929" y="6261012"/>
                  </a:cubicBezTo>
                  <a:cubicBezTo>
                    <a:pt x="389697" y="6261012"/>
                    <a:pt x="386254" y="6269189"/>
                    <a:pt x="278478" y="6179962"/>
                  </a:cubicBezTo>
                  <a:close/>
                  <a:moveTo>
                    <a:pt x="11186337" y="6127288"/>
                  </a:moveTo>
                  <a:lnTo>
                    <a:pt x="11320570" y="6241962"/>
                  </a:lnTo>
                  <a:lnTo>
                    <a:pt x="11162800" y="6262175"/>
                  </a:lnTo>
                  <a:lnTo>
                    <a:pt x="11037736" y="6154180"/>
                  </a:lnTo>
                  <a:lnTo>
                    <a:pt x="11186337" y="6154180"/>
                  </a:lnTo>
                  <a:close/>
                  <a:moveTo>
                    <a:pt x="20269" y="6050926"/>
                  </a:moveTo>
                  <a:cubicBezTo>
                    <a:pt x="22542" y="6050170"/>
                    <a:pt x="25142" y="6051089"/>
                    <a:pt x="28171" y="6053426"/>
                  </a:cubicBezTo>
                  <a:cubicBezTo>
                    <a:pt x="89894" y="6101059"/>
                    <a:pt x="236470" y="6229649"/>
                    <a:pt x="245129" y="6243763"/>
                  </a:cubicBezTo>
                  <a:cubicBezTo>
                    <a:pt x="253601" y="6257571"/>
                    <a:pt x="240164" y="6261012"/>
                    <a:pt x="177776" y="6261012"/>
                  </a:cubicBezTo>
                  <a:cubicBezTo>
                    <a:pt x="108595" y="6261012"/>
                    <a:pt x="94208" y="6256375"/>
                    <a:pt x="49718" y="6219737"/>
                  </a:cubicBezTo>
                  <a:cubicBezTo>
                    <a:pt x="504" y="6179210"/>
                    <a:pt x="-288" y="6177219"/>
                    <a:pt x="5946" y="6109819"/>
                  </a:cubicBezTo>
                  <a:cubicBezTo>
                    <a:pt x="9581" y="6070527"/>
                    <a:pt x="13450" y="6053193"/>
                    <a:pt x="20269" y="6050926"/>
                  </a:cubicBezTo>
                  <a:close/>
                  <a:moveTo>
                    <a:pt x="11186337" y="5894166"/>
                  </a:moveTo>
                  <a:lnTo>
                    <a:pt x="11340696" y="6026037"/>
                  </a:lnTo>
                  <a:lnTo>
                    <a:pt x="11340696" y="6173265"/>
                  </a:lnTo>
                  <a:lnTo>
                    <a:pt x="11259810" y="6106014"/>
                  </a:lnTo>
                  <a:cubicBezTo>
                    <a:pt x="11247968" y="6096168"/>
                    <a:pt x="11230667" y="6081671"/>
                    <a:pt x="11208730" y="6063221"/>
                  </a:cubicBezTo>
                  <a:lnTo>
                    <a:pt x="11186337" y="6044342"/>
                  </a:lnTo>
                  <a:close/>
                  <a:moveTo>
                    <a:pt x="19506" y="5816512"/>
                  </a:moveTo>
                  <a:cubicBezTo>
                    <a:pt x="22060" y="5816512"/>
                    <a:pt x="62094" y="5848413"/>
                    <a:pt x="114738" y="5891574"/>
                  </a:cubicBezTo>
                  <a:lnTo>
                    <a:pt x="155479" y="5925194"/>
                  </a:lnTo>
                  <a:lnTo>
                    <a:pt x="155479" y="6076159"/>
                  </a:lnTo>
                  <a:lnTo>
                    <a:pt x="129771" y="6054357"/>
                  </a:lnTo>
                  <a:lnTo>
                    <a:pt x="12296" y="5954820"/>
                  </a:lnTo>
                  <a:lnTo>
                    <a:pt x="12296" y="5885666"/>
                  </a:lnTo>
                  <a:cubicBezTo>
                    <a:pt x="12296" y="5847631"/>
                    <a:pt x="15540" y="5816512"/>
                    <a:pt x="19506" y="5816512"/>
                  </a:cubicBezTo>
                  <a:close/>
                  <a:moveTo>
                    <a:pt x="11186337" y="5654425"/>
                  </a:moveTo>
                  <a:lnTo>
                    <a:pt x="11326187" y="5772062"/>
                  </a:lnTo>
                  <a:lnTo>
                    <a:pt x="11333441" y="5852495"/>
                  </a:lnTo>
                  <a:cubicBezTo>
                    <a:pt x="11339474" y="5919381"/>
                    <a:pt x="11337694" y="5931146"/>
                    <a:pt x="11322871" y="5922345"/>
                  </a:cubicBezTo>
                  <a:cubicBezTo>
                    <a:pt x="11316049" y="5918295"/>
                    <a:pt x="11277985" y="5887153"/>
                    <a:pt x="11195405" y="5817685"/>
                  </a:cubicBezTo>
                  <a:lnTo>
                    <a:pt x="11186337" y="5810029"/>
                  </a:lnTo>
                  <a:close/>
                  <a:moveTo>
                    <a:pt x="20507" y="5581178"/>
                  </a:moveTo>
                  <a:cubicBezTo>
                    <a:pt x="22571" y="5580234"/>
                    <a:pt x="25099" y="5581101"/>
                    <a:pt x="28172" y="5583458"/>
                  </a:cubicBezTo>
                  <a:cubicBezTo>
                    <a:pt x="40093" y="5592607"/>
                    <a:pt x="67636" y="5615287"/>
                    <a:pt x="113122" y="5653460"/>
                  </a:cubicBezTo>
                  <a:lnTo>
                    <a:pt x="155479" y="5689125"/>
                  </a:lnTo>
                  <a:lnTo>
                    <a:pt x="155479" y="5842254"/>
                  </a:lnTo>
                  <a:lnTo>
                    <a:pt x="148677" y="5836560"/>
                  </a:lnTo>
                  <a:lnTo>
                    <a:pt x="12296" y="5723258"/>
                  </a:lnTo>
                  <a:lnTo>
                    <a:pt x="12296" y="5647267"/>
                  </a:lnTo>
                  <a:cubicBezTo>
                    <a:pt x="12296" y="5603149"/>
                    <a:pt x="14314" y="5584011"/>
                    <a:pt x="20507" y="5581178"/>
                  </a:cubicBezTo>
                  <a:close/>
                  <a:moveTo>
                    <a:pt x="11186337" y="5421347"/>
                  </a:moveTo>
                  <a:lnTo>
                    <a:pt x="11192031" y="5426182"/>
                  </a:lnTo>
                  <a:lnTo>
                    <a:pt x="11341817" y="5553323"/>
                  </a:lnTo>
                  <a:lnTo>
                    <a:pt x="11321646" y="5688894"/>
                  </a:lnTo>
                  <a:lnTo>
                    <a:pt x="11186337" y="5574471"/>
                  </a:lnTo>
                  <a:close/>
                  <a:moveTo>
                    <a:pt x="19663" y="5346612"/>
                  </a:moveTo>
                  <a:cubicBezTo>
                    <a:pt x="22018" y="5346612"/>
                    <a:pt x="54470" y="5372351"/>
                    <a:pt x="105102" y="5413831"/>
                  </a:cubicBezTo>
                  <a:lnTo>
                    <a:pt x="155479" y="5455450"/>
                  </a:lnTo>
                  <a:lnTo>
                    <a:pt x="155479" y="5604980"/>
                  </a:lnTo>
                  <a:lnTo>
                    <a:pt x="133860" y="5586554"/>
                  </a:lnTo>
                  <a:cubicBezTo>
                    <a:pt x="114851" y="5570358"/>
                    <a:pt x="99949" y="5557670"/>
                    <a:pt x="90705" y="5549812"/>
                  </a:cubicBezTo>
                  <a:cubicBezTo>
                    <a:pt x="53730" y="5518379"/>
                    <a:pt x="20963" y="5493615"/>
                    <a:pt x="17888" y="5494779"/>
                  </a:cubicBezTo>
                  <a:cubicBezTo>
                    <a:pt x="14813" y="5495943"/>
                    <a:pt x="12297" y="5463082"/>
                    <a:pt x="12297" y="5421754"/>
                  </a:cubicBezTo>
                  <a:cubicBezTo>
                    <a:pt x="12297" y="5380426"/>
                    <a:pt x="15612" y="5346612"/>
                    <a:pt x="19663" y="5346612"/>
                  </a:cubicBezTo>
                  <a:close/>
                  <a:moveTo>
                    <a:pt x="11186337" y="5184240"/>
                  </a:moveTo>
                  <a:lnTo>
                    <a:pt x="11326471" y="5302162"/>
                  </a:lnTo>
                  <a:lnTo>
                    <a:pt x="11333583" y="5381537"/>
                  </a:lnTo>
                  <a:cubicBezTo>
                    <a:pt x="11337495" y="5425193"/>
                    <a:pt x="11337387" y="5460912"/>
                    <a:pt x="11333341" y="5460912"/>
                  </a:cubicBezTo>
                  <a:cubicBezTo>
                    <a:pt x="11329297" y="5460912"/>
                    <a:pt x="11281954" y="5422336"/>
                    <a:pt x="11228135" y="5375187"/>
                  </a:cubicBezTo>
                  <a:lnTo>
                    <a:pt x="11186337" y="5339035"/>
                  </a:lnTo>
                  <a:close/>
                  <a:moveTo>
                    <a:pt x="21256" y="5110754"/>
                  </a:moveTo>
                  <a:cubicBezTo>
                    <a:pt x="23628" y="5110035"/>
                    <a:pt x="26585" y="5111025"/>
                    <a:pt x="30254" y="5113288"/>
                  </a:cubicBezTo>
                  <a:cubicBezTo>
                    <a:pt x="35192" y="5116334"/>
                    <a:pt x="68736" y="5143913"/>
                    <a:pt x="118802" y="5185894"/>
                  </a:cubicBezTo>
                  <a:lnTo>
                    <a:pt x="155479" y="5216823"/>
                  </a:lnTo>
                  <a:lnTo>
                    <a:pt x="155479" y="5370557"/>
                  </a:lnTo>
                  <a:lnTo>
                    <a:pt x="132764" y="5351205"/>
                  </a:lnTo>
                  <a:cubicBezTo>
                    <a:pt x="94503" y="5318602"/>
                    <a:pt x="68187" y="5296154"/>
                    <a:pt x="59922" y="5289056"/>
                  </a:cubicBezTo>
                  <a:cubicBezTo>
                    <a:pt x="15159" y="5250618"/>
                    <a:pt x="12297" y="5243774"/>
                    <a:pt x="12297" y="5175187"/>
                  </a:cubicBezTo>
                  <a:cubicBezTo>
                    <a:pt x="12297" y="5130453"/>
                    <a:pt x="14142" y="5112910"/>
                    <a:pt x="21256" y="5110754"/>
                  </a:cubicBezTo>
                  <a:close/>
                  <a:moveTo>
                    <a:pt x="11186337" y="4953021"/>
                  </a:moveTo>
                  <a:lnTo>
                    <a:pt x="11341768" y="5085303"/>
                  </a:lnTo>
                  <a:lnTo>
                    <a:pt x="11321646" y="5219088"/>
                  </a:lnTo>
                  <a:lnTo>
                    <a:pt x="11186337" y="5103526"/>
                  </a:lnTo>
                  <a:close/>
                  <a:moveTo>
                    <a:pt x="19844" y="4876712"/>
                  </a:moveTo>
                  <a:cubicBezTo>
                    <a:pt x="23070" y="4876712"/>
                    <a:pt x="58594" y="4904821"/>
                    <a:pt x="126200" y="4960858"/>
                  </a:cubicBezTo>
                  <a:lnTo>
                    <a:pt x="155479" y="4985255"/>
                  </a:lnTo>
                  <a:lnTo>
                    <a:pt x="155479" y="5136418"/>
                  </a:lnTo>
                  <a:lnTo>
                    <a:pt x="12297" y="5014777"/>
                  </a:lnTo>
                  <a:lnTo>
                    <a:pt x="12297" y="4945745"/>
                  </a:lnTo>
                  <a:cubicBezTo>
                    <a:pt x="12297" y="4907777"/>
                    <a:pt x="15693" y="4876712"/>
                    <a:pt x="19844" y="4876712"/>
                  </a:cubicBezTo>
                  <a:close/>
                  <a:moveTo>
                    <a:pt x="11186337" y="4719700"/>
                  </a:moveTo>
                  <a:lnTo>
                    <a:pt x="11340696" y="4851996"/>
                  </a:lnTo>
                  <a:lnTo>
                    <a:pt x="11340696" y="4921504"/>
                  </a:lnTo>
                  <a:cubicBezTo>
                    <a:pt x="11340696" y="4959733"/>
                    <a:pt x="11337323" y="4991012"/>
                    <a:pt x="11333201" y="4991012"/>
                  </a:cubicBezTo>
                  <a:cubicBezTo>
                    <a:pt x="11331140" y="4991012"/>
                    <a:pt x="11300463" y="4966293"/>
                    <a:pt x="11252699" y="4926467"/>
                  </a:cubicBezTo>
                  <a:lnTo>
                    <a:pt x="11186337" y="4870618"/>
                  </a:lnTo>
                  <a:close/>
                  <a:moveTo>
                    <a:pt x="20269" y="4641300"/>
                  </a:moveTo>
                  <a:cubicBezTo>
                    <a:pt x="22532" y="4640587"/>
                    <a:pt x="25133" y="4641555"/>
                    <a:pt x="28172" y="4643941"/>
                  </a:cubicBezTo>
                  <a:cubicBezTo>
                    <a:pt x="35154" y="4649423"/>
                    <a:pt x="83489" y="4689782"/>
                    <a:pt x="143631" y="4740201"/>
                  </a:cubicBezTo>
                  <a:lnTo>
                    <a:pt x="155479" y="4750144"/>
                  </a:lnTo>
                  <a:lnTo>
                    <a:pt x="155479" y="4900558"/>
                  </a:lnTo>
                  <a:lnTo>
                    <a:pt x="183" y="4768762"/>
                  </a:lnTo>
                  <a:lnTo>
                    <a:pt x="6240" y="4700119"/>
                  </a:lnTo>
                  <a:cubicBezTo>
                    <a:pt x="9719" y="4660695"/>
                    <a:pt x="13478" y="4643438"/>
                    <a:pt x="20269" y="4641300"/>
                  </a:cubicBezTo>
                  <a:close/>
                  <a:moveTo>
                    <a:pt x="11186337" y="4482927"/>
                  </a:moveTo>
                  <a:lnTo>
                    <a:pt x="11327984" y="4603662"/>
                  </a:lnTo>
                  <a:lnTo>
                    <a:pt x="11340696" y="4764376"/>
                  </a:lnTo>
                  <a:lnTo>
                    <a:pt x="11261755" y="4696719"/>
                  </a:lnTo>
                  <a:cubicBezTo>
                    <a:pt x="11240046" y="4678114"/>
                    <a:pt x="11216776" y="4658342"/>
                    <a:pt x="11196772" y="4641475"/>
                  </a:cubicBezTo>
                  <a:lnTo>
                    <a:pt x="11186337" y="4632721"/>
                  </a:lnTo>
                  <a:close/>
                  <a:moveTo>
                    <a:pt x="19598" y="4406812"/>
                  </a:moveTo>
                  <a:cubicBezTo>
                    <a:pt x="22609" y="4406812"/>
                    <a:pt x="77362" y="4451014"/>
                    <a:pt x="152357" y="4513634"/>
                  </a:cubicBezTo>
                  <a:lnTo>
                    <a:pt x="155479" y="4516261"/>
                  </a:lnTo>
                  <a:lnTo>
                    <a:pt x="155479" y="4664186"/>
                  </a:lnTo>
                  <a:lnTo>
                    <a:pt x="108035" y="4624883"/>
                  </a:lnTo>
                  <a:cubicBezTo>
                    <a:pt x="5390" y="4539580"/>
                    <a:pt x="12297" y="4540453"/>
                    <a:pt x="12297" y="4475133"/>
                  </a:cubicBezTo>
                  <a:cubicBezTo>
                    <a:pt x="12297" y="4437556"/>
                    <a:pt x="15582" y="4406812"/>
                    <a:pt x="19598" y="4406812"/>
                  </a:cubicBezTo>
                  <a:close/>
                  <a:moveTo>
                    <a:pt x="11186337" y="4245834"/>
                  </a:moveTo>
                  <a:lnTo>
                    <a:pt x="11218930" y="4273165"/>
                  </a:lnTo>
                  <a:cubicBezTo>
                    <a:pt x="11228533" y="4281186"/>
                    <a:pt x="11236389" y="4287710"/>
                    <a:pt x="11242233" y="4292512"/>
                  </a:cubicBezTo>
                  <a:lnTo>
                    <a:pt x="11327235" y="4362362"/>
                  </a:lnTo>
                  <a:lnTo>
                    <a:pt x="11321646" y="4512787"/>
                  </a:lnTo>
                  <a:lnTo>
                    <a:pt x="11186337" y="4398808"/>
                  </a:lnTo>
                  <a:close/>
                  <a:moveTo>
                    <a:pt x="20501" y="4171536"/>
                  </a:moveTo>
                  <a:cubicBezTo>
                    <a:pt x="22566" y="4170622"/>
                    <a:pt x="25096" y="4171522"/>
                    <a:pt x="28172" y="4173913"/>
                  </a:cubicBezTo>
                  <a:cubicBezTo>
                    <a:pt x="35392" y="4179524"/>
                    <a:pt x="60441" y="4200284"/>
                    <a:pt x="96878" y="4230765"/>
                  </a:cubicBezTo>
                  <a:lnTo>
                    <a:pt x="155479" y="4279918"/>
                  </a:lnTo>
                  <a:lnTo>
                    <a:pt x="155479" y="4430310"/>
                  </a:lnTo>
                  <a:lnTo>
                    <a:pt x="150243" y="4425872"/>
                  </a:lnTo>
                  <a:cubicBezTo>
                    <a:pt x="99012" y="4382591"/>
                    <a:pt x="83200" y="4369874"/>
                    <a:pt x="56193" y="4348342"/>
                  </a:cubicBezTo>
                  <a:cubicBezTo>
                    <a:pt x="14935" y="4315447"/>
                    <a:pt x="12298" y="4308785"/>
                    <a:pt x="12298" y="4237460"/>
                  </a:cubicBezTo>
                  <a:cubicBezTo>
                    <a:pt x="12298" y="4193344"/>
                    <a:pt x="14306" y="4174278"/>
                    <a:pt x="20501" y="4171536"/>
                  </a:cubicBezTo>
                  <a:close/>
                  <a:moveTo>
                    <a:pt x="11186337" y="4011791"/>
                  </a:moveTo>
                  <a:lnTo>
                    <a:pt x="11340696" y="4143588"/>
                  </a:lnTo>
                  <a:lnTo>
                    <a:pt x="11340696" y="4294710"/>
                  </a:lnTo>
                  <a:lnTo>
                    <a:pt x="11254971" y="4222106"/>
                  </a:lnTo>
                  <a:lnTo>
                    <a:pt x="11186337" y="4164046"/>
                  </a:lnTo>
                  <a:close/>
                  <a:moveTo>
                    <a:pt x="22041" y="3936912"/>
                  </a:moveTo>
                  <a:cubicBezTo>
                    <a:pt x="27400" y="3936912"/>
                    <a:pt x="57404" y="3958845"/>
                    <a:pt x="88716" y="3985653"/>
                  </a:cubicBezTo>
                  <a:cubicBezTo>
                    <a:pt x="103280" y="3998121"/>
                    <a:pt x="123659" y="4015532"/>
                    <a:pt x="148289" y="4036552"/>
                  </a:cubicBezTo>
                  <a:lnTo>
                    <a:pt x="155479" y="4042685"/>
                  </a:lnTo>
                  <a:lnTo>
                    <a:pt x="155479" y="4196491"/>
                  </a:lnTo>
                  <a:lnTo>
                    <a:pt x="112127" y="4159621"/>
                  </a:lnTo>
                  <a:cubicBezTo>
                    <a:pt x="84469" y="4136027"/>
                    <a:pt x="63827" y="4118260"/>
                    <a:pt x="56878" y="4112016"/>
                  </a:cubicBezTo>
                  <a:cubicBezTo>
                    <a:pt x="42979" y="4099529"/>
                    <a:pt x="27263" y="4089312"/>
                    <a:pt x="21953" y="4089312"/>
                  </a:cubicBezTo>
                  <a:cubicBezTo>
                    <a:pt x="16643" y="4089312"/>
                    <a:pt x="12298" y="4055022"/>
                    <a:pt x="12298" y="4013112"/>
                  </a:cubicBezTo>
                  <a:cubicBezTo>
                    <a:pt x="12298" y="3971202"/>
                    <a:pt x="16682" y="3936912"/>
                    <a:pt x="22041" y="3936912"/>
                  </a:cubicBezTo>
                  <a:close/>
                  <a:moveTo>
                    <a:pt x="11186337" y="3774049"/>
                  </a:moveTo>
                  <a:lnTo>
                    <a:pt x="11326660" y="3892462"/>
                  </a:lnTo>
                  <a:lnTo>
                    <a:pt x="11333678" y="3971837"/>
                  </a:lnTo>
                  <a:cubicBezTo>
                    <a:pt x="11337538" y="4015493"/>
                    <a:pt x="11337590" y="4051212"/>
                    <a:pt x="11333794" y="4051212"/>
                  </a:cubicBezTo>
                  <a:cubicBezTo>
                    <a:pt x="11330906" y="4051212"/>
                    <a:pt x="11267664" y="3999327"/>
                    <a:pt x="11202703" y="3944785"/>
                  </a:cubicBezTo>
                  <a:lnTo>
                    <a:pt x="11186337" y="3930967"/>
                  </a:lnTo>
                  <a:close/>
                  <a:moveTo>
                    <a:pt x="22782" y="3698156"/>
                  </a:moveTo>
                  <a:cubicBezTo>
                    <a:pt x="25666" y="3699203"/>
                    <a:pt x="60953" y="3728015"/>
                    <a:pt x="115482" y="3773591"/>
                  </a:cubicBezTo>
                  <a:lnTo>
                    <a:pt x="155479" y="3807238"/>
                  </a:lnTo>
                  <a:lnTo>
                    <a:pt x="155479" y="3961154"/>
                  </a:lnTo>
                  <a:lnTo>
                    <a:pt x="413" y="3828962"/>
                  </a:lnTo>
                  <a:lnTo>
                    <a:pt x="6355" y="3761656"/>
                  </a:lnTo>
                  <a:cubicBezTo>
                    <a:pt x="9624" y="3724638"/>
                    <a:pt x="17016" y="3696063"/>
                    <a:pt x="22782" y="3698156"/>
                  </a:cubicBezTo>
                  <a:close/>
                  <a:moveTo>
                    <a:pt x="11186337" y="3543107"/>
                  </a:moveTo>
                  <a:lnTo>
                    <a:pt x="11341769" y="3675561"/>
                  </a:lnTo>
                  <a:lnTo>
                    <a:pt x="11321646" y="3809479"/>
                  </a:lnTo>
                  <a:lnTo>
                    <a:pt x="11186337" y="3694310"/>
                  </a:lnTo>
                  <a:close/>
                  <a:moveTo>
                    <a:pt x="19568" y="3467012"/>
                  </a:moveTo>
                  <a:cubicBezTo>
                    <a:pt x="21760" y="3467012"/>
                    <a:pt x="61842" y="3499022"/>
                    <a:pt x="118649" y="3545542"/>
                  </a:cubicBezTo>
                  <a:lnTo>
                    <a:pt x="155479" y="3575861"/>
                  </a:lnTo>
                  <a:lnTo>
                    <a:pt x="155479" y="3726953"/>
                  </a:lnTo>
                  <a:lnTo>
                    <a:pt x="12298" y="3605311"/>
                  </a:lnTo>
                  <a:lnTo>
                    <a:pt x="12298" y="3536162"/>
                  </a:lnTo>
                  <a:cubicBezTo>
                    <a:pt x="12298" y="3498129"/>
                    <a:pt x="15570" y="3467012"/>
                    <a:pt x="19568" y="3467012"/>
                  </a:cubicBezTo>
                  <a:close/>
                  <a:moveTo>
                    <a:pt x="11186337" y="3309860"/>
                  </a:moveTo>
                  <a:lnTo>
                    <a:pt x="11340696" y="3442058"/>
                  </a:lnTo>
                  <a:lnTo>
                    <a:pt x="11340696" y="3511685"/>
                  </a:lnTo>
                  <a:cubicBezTo>
                    <a:pt x="11340696" y="3549980"/>
                    <a:pt x="11337643" y="3581312"/>
                    <a:pt x="11333910" y="3581312"/>
                  </a:cubicBezTo>
                  <a:cubicBezTo>
                    <a:pt x="11332044" y="3581312"/>
                    <a:pt x="11299321" y="3554724"/>
                    <a:pt x="11248104" y="3511887"/>
                  </a:cubicBezTo>
                  <a:lnTo>
                    <a:pt x="11186337" y="3459820"/>
                  </a:lnTo>
                  <a:close/>
                  <a:moveTo>
                    <a:pt x="20487" y="3231877"/>
                  </a:moveTo>
                  <a:cubicBezTo>
                    <a:pt x="22554" y="3230988"/>
                    <a:pt x="25088" y="3231934"/>
                    <a:pt x="28173" y="3234384"/>
                  </a:cubicBezTo>
                  <a:cubicBezTo>
                    <a:pt x="37862" y="3242080"/>
                    <a:pt x="70122" y="3268857"/>
                    <a:pt x="115584" y="3306842"/>
                  </a:cubicBezTo>
                  <a:lnTo>
                    <a:pt x="155479" y="3340241"/>
                  </a:lnTo>
                  <a:lnTo>
                    <a:pt x="155479" y="3489564"/>
                  </a:lnTo>
                  <a:lnTo>
                    <a:pt x="152545" y="3487094"/>
                  </a:lnTo>
                  <a:cubicBezTo>
                    <a:pt x="86084" y="3431309"/>
                    <a:pt x="35812" y="3389665"/>
                    <a:pt x="30071" y="3386088"/>
                  </a:cubicBezTo>
                  <a:cubicBezTo>
                    <a:pt x="18028" y="3378584"/>
                    <a:pt x="12298" y="3350312"/>
                    <a:pt x="12298" y="3298395"/>
                  </a:cubicBezTo>
                  <a:cubicBezTo>
                    <a:pt x="12298" y="3253730"/>
                    <a:pt x="14287" y="3234544"/>
                    <a:pt x="20487" y="3231877"/>
                  </a:cubicBezTo>
                  <a:close/>
                  <a:moveTo>
                    <a:pt x="11186337" y="3074736"/>
                  </a:moveTo>
                  <a:lnTo>
                    <a:pt x="11340696" y="3206662"/>
                  </a:lnTo>
                  <a:lnTo>
                    <a:pt x="11340696" y="3354676"/>
                  </a:lnTo>
                  <a:lnTo>
                    <a:pt x="11261593" y="3287019"/>
                  </a:lnTo>
                  <a:cubicBezTo>
                    <a:pt x="11239840" y="3268414"/>
                    <a:pt x="11215747" y="3247750"/>
                    <a:pt x="11194454" y="3229447"/>
                  </a:cubicBezTo>
                  <a:lnTo>
                    <a:pt x="11186337" y="3222459"/>
                  </a:lnTo>
                  <a:close/>
                  <a:moveTo>
                    <a:pt x="19508" y="2997112"/>
                  </a:moveTo>
                  <a:cubicBezTo>
                    <a:pt x="21597" y="2997112"/>
                    <a:pt x="57238" y="3025401"/>
                    <a:pt x="105271" y="3064544"/>
                  </a:cubicBezTo>
                  <a:lnTo>
                    <a:pt x="155479" y="3105700"/>
                  </a:lnTo>
                  <a:lnTo>
                    <a:pt x="155479" y="3253822"/>
                  </a:lnTo>
                  <a:lnTo>
                    <a:pt x="148308" y="3247660"/>
                  </a:lnTo>
                  <a:cubicBezTo>
                    <a:pt x="107861" y="3212706"/>
                    <a:pt x="60712" y="3173051"/>
                    <a:pt x="43533" y="3159538"/>
                  </a:cubicBezTo>
                  <a:cubicBezTo>
                    <a:pt x="17208" y="3138830"/>
                    <a:pt x="12298" y="3124134"/>
                    <a:pt x="12298" y="3066041"/>
                  </a:cubicBezTo>
                  <a:cubicBezTo>
                    <a:pt x="12298" y="3028130"/>
                    <a:pt x="15542" y="2997112"/>
                    <a:pt x="19508" y="2997112"/>
                  </a:cubicBezTo>
                  <a:close/>
                  <a:moveTo>
                    <a:pt x="11186337" y="2835964"/>
                  </a:moveTo>
                  <a:lnTo>
                    <a:pt x="11204428" y="2851063"/>
                  </a:lnTo>
                  <a:lnTo>
                    <a:pt x="11327038" y="2952662"/>
                  </a:lnTo>
                  <a:lnTo>
                    <a:pt x="11321646" y="3103031"/>
                  </a:lnTo>
                  <a:lnTo>
                    <a:pt x="11263890" y="3053247"/>
                  </a:lnTo>
                  <a:cubicBezTo>
                    <a:pt x="11248007" y="3039557"/>
                    <a:pt x="11226642" y="3021396"/>
                    <a:pt x="11205015" y="3003165"/>
                  </a:cubicBezTo>
                  <a:lnTo>
                    <a:pt x="11186337" y="2987560"/>
                  </a:lnTo>
                  <a:close/>
                  <a:moveTo>
                    <a:pt x="20078" y="2762295"/>
                  </a:moveTo>
                  <a:cubicBezTo>
                    <a:pt x="22239" y="2761208"/>
                    <a:pt x="24669" y="2761761"/>
                    <a:pt x="27432" y="2763783"/>
                  </a:cubicBezTo>
                  <a:cubicBezTo>
                    <a:pt x="33050" y="2767897"/>
                    <a:pt x="53557" y="2784762"/>
                    <a:pt x="101567" y="2824989"/>
                  </a:cubicBezTo>
                  <a:lnTo>
                    <a:pt x="155479" y="2870261"/>
                  </a:lnTo>
                  <a:lnTo>
                    <a:pt x="155479" y="3019420"/>
                  </a:lnTo>
                  <a:lnTo>
                    <a:pt x="109333" y="2980289"/>
                  </a:lnTo>
                  <a:cubicBezTo>
                    <a:pt x="80601" y="2955959"/>
                    <a:pt x="61192" y="2939599"/>
                    <a:pt x="53802" y="2933502"/>
                  </a:cubicBezTo>
                  <a:cubicBezTo>
                    <a:pt x="649" y="2889653"/>
                    <a:pt x="123" y="2888410"/>
                    <a:pt x="6177" y="2820932"/>
                  </a:cubicBezTo>
                  <a:cubicBezTo>
                    <a:pt x="9529" y="2783574"/>
                    <a:pt x="13594" y="2765557"/>
                    <a:pt x="20078" y="2762295"/>
                  </a:cubicBezTo>
                  <a:close/>
                  <a:moveTo>
                    <a:pt x="11186337" y="2602030"/>
                  </a:moveTo>
                  <a:lnTo>
                    <a:pt x="11340696" y="2733728"/>
                  </a:lnTo>
                  <a:lnTo>
                    <a:pt x="11340696" y="2801920"/>
                  </a:lnTo>
                  <a:cubicBezTo>
                    <a:pt x="11340696" y="2882145"/>
                    <a:pt x="11338043" y="2882017"/>
                    <a:pt x="11238384" y="2796976"/>
                  </a:cubicBezTo>
                  <a:lnTo>
                    <a:pt x="11186337" y="2752850"/>
                  </a:lnTo>
                  <a:close/>
                  <a:moveTo>
                    <a:pt x="22042" y="2527213"/>
                  </a:moveTo>
                  <a:cubicBezTo>
                    <a:pt x="27401" y="2527213"/>
                    <a:pt x="57405" y="2549146"/>
                    <a:pt x="88717" y="2575955"/>
                  </a:cubicBezTo>
                  <a:lnTo>
                    <a:pt x="155479" y="2633008"/>
                  </a:lnTo>
                  <a:lnTo>
                    <a:pt x="155479" y="2785131"/>
                  </a:lnTo>
                  <a:lnTo>
                    <a:pt x="111580" y="2747924"/>
                  </a:lnTo>
                  <a:cubicBezTo>
                    <a:pt x="94373" y="2733360"/>
                    <a:pt x="80919" y="2721995"/>
                    <a:pt x="72624" y="2715024"/>
                  </a:cubicBezTo>
                  <a:cubicBezTo>
                    <a:pt x="14368" y="2666066"/>
                    <a:pt x="12299" y="2661975"/>
                    <a:pt x="12299" y="2595771"/>
                  </a:cubicBezTo>
                  <a:cubicBezTo>
                    <a:pt x="12299" y="2558064"/>
                    <a:pt x="16683" y="2527213"/>
                    <a:pt x="22042" y="2527213"/>
                  </a:cubicBezTo>
                  <a:close/>
                  <a:moveTo>
                    <a:pt x="11186337" y="2364109"/>
                  </a:moveTo>
                  <a:lnTo>
                    <a:pt x="11326826" y="2482764"/>
                  </a:lnTo>
                  <a:lnTo>
                    <a:pt x="11333761" y="2562139"/>
                  </a:lnTo>
                  <a:cubicBezTo>
                    <a:pt x="11337575" y="2605796"/>
                    <a:pt x="11337667" y="2641515"/>
                    <a:pt x="11333965" y="2641515"/>
                  </a:cubicBezTo>
                  <a:cubicBezTo>
                    <a:pt x="11331189" y="2641515"/>
                    <a:pt x="11287900" y="2606422"/>
                    <a:pt x="11228946" y="2556707"/>
                  </a:cubicBezTo>
                  <a:lnTo>
                    <a:pt x="11186337" y="2520446"/>
                  </a:lnTo>
                  <a:close/>
                  <a:moveTo>
                    <a:pt x="21824" y="2287756"/>
                  </a:moveTo>
                  <a:cubicBezTo>
                    <a:pt x="25928" y="2289196"/>
                    <a:pt x="53734" y="2311616"/>
                    <a:pt x="120982" y="2368279"/>
                  </a:cubicBezTo>
                  <a:lnTo>
                    <a:pt x="155479" y="2397458"/>
                  </a:lnTo>
                  <a:lnTo>
                    <a:pt x="155479" y="2550979"/>
                  </a:lnTo>
                  <a:lnTo>
                    <a:pt x="253" y="2419263"/>
                  </a:lnTo>
                  <a:lnTo>
                    <a:pt x="6276" y="2351838"/>
                  </a:lnTo>
                  <a:cubicBezTo>
                    <a:pt x="9589" y="2314755"/>
                    <a:pt x="16585" y="2285917"/>
                    <a:pt x="21824" y="2287756"/>
                  </a:cubicBezTo>
                  <a:close/>
                  <a:moveTo>
                    <a:pt x="11186337" y="2133259"/>
                  </a:moveTo>
                  <a:lnTo>
                    <a:pt x="11341771" y="2265785"/>
                  </a:lnTo>
                  <a:lnTo>
                    <a:pt x="11321646" y="2400558"/>
                  </a:lnTo>
                  <a:lnTo>
                    <a:pt x="11186337" y="2284126"/>
                  </a:lnTo>
                  <a:close/>
                  <a:moveTo>
                    <a:pt x="17385" y="2053081"/>
                  </a:moveTo>
                  <a:cubicBezTo>
                    <a:pt x="19324" y="2052274"/>
                    <a:pt x="46023" y="2073124"/>
                    <a:pt x="115574" y="2130896"/>
                  </a:cubicBezTo>
                  <a:lnTo>
                    <a:pt x="155479" y="2164180"/>
                  </a:lnTo>
                  <a:lnTo>
                    <a:pt x="155479" y="2316663"/>
                  </a:lnTo>
                  <a:lnTo>
                    <a:pt x="12299" y="2195616"/>
                  </a:lnTo>
                  <a:lnTo>
                    <a:pt x="12299" y="2125406"/>
                  </a:lnTo>
                  <a:cubicBezTo>
                    <a:pt x="12299" y="2086792"/>
                    <a:pt x="14588" y="2054244"/>
                    <a:pt x="17385" y="2053081"/>
                  </a:cubicBezTo>
                  <a:close/>
                  <a:moveTo>
                    <a:pt x="11186337" y="1896884"/>
                  </a:moveTo>
                  <a:lnTo>
                    <a:pt x="11244827" y="1945937"/>
                  </a:lnTo>
                  <a:cubicBezTo>
                    <a:pt x="11261494" y="1959816"/>
                    <a:pt x="11273823" y="1969957"/>
                    <a:pt x="11280371" y="1975143"/>
                  </a:cubicBezTo>
                  <a:cubicBezTo>
                    <a:pt x="11324388" y="2010008"/>
                    <a:pt x="11328477" y="2018877"/>
                    <a:pt x="11334346" y="2092239"/>
                  </a:cubicBezTo>
                  <a:cubicBezTo>
                    <a:pt x="11337838" y="2135896"/>
                    <a:pt x="11337389" y="2171614"/>
                    <a:pt x="11333348" y="2171614"/>
                  </a:cubicBezTo>
                  <a:cubicBezTo>
                    <a:pt x="11331327" y="2171614"/>
                    <a:pt x="11287097" y="2135316"/>
                    <a:pt x="11217465" y="2076836"/>
                  </a:cubicBezTo>
                  <a:lnTo>
                    <a:pt x="11186337" y="2050605"/>
                  </a:lnTo>
                  <a:close/>
                  <a:moveTo>
                    <a:pt x="20260" y="1822296"/>
                  </a:moveTo>
                  <a:cubicBezTo>
                    <a:pt x="22488" y="1821292"/>
                    <a:pt x="25016" y="1821922"/>
                    <a:pt x="27923" y="1823983"/>
                  </a:cubicBezTo>
                  <a:cubicBezTo>
                    <a:pt x="32622" y="1827315"/>
                    <a:pt x="57648" y="1847858"/>
                    <a:pt x="95859" y="1879618"/>
                  </a:cubicBezTo>
                  <a:lnTo>
                    <a:pt x="155479" y="1929340"/>
                  </a:lnTo>
                  <a:lnTo>
                    <a:pt x="155479" y="2081363"/>
                  </a:lnTo>
                  <a:lnTo>
                    <a:pt x="0" y="1949364"/>
                  </a:lnTo>
                  <a:lnTo>
                    <a:pt x="6150" y="1881134"/>
                  </a:lnTo>
                  <a:cubicBezTo>
                    <a:pt x="9582" y="1843052"/>
                    <a:pt x="13573" y="1825309"/>
                    <a:pt x="20260" y="1822296"/>
                  </a:cubicBezTo>
                  <a:close/>
                  <a:moveTo>
                    <a:pt x="11186337" y="1664495"/>
                  </a:moveTo>
                  <a:lnTo>
                    <a:pt x="11340696" y="1796367"/>
                  </a:lnTo>
                  <a:lnTo>
                    <a:pt x="11340696" y="1946099"/>
                  </a:lnTo>
                  <a:lnTo>
                    <a:pt x="11261321" y="1877903"/>
                  </a:lnTo>
                  <a:cubicBezTo>
                    <a:pt x="11239493" y="1859149"/>
                    <a:pt x="11215363" y="1838359"/>
                    <a:pt x="11194071" y="1819969"/>
                  </a:cubicBezTo>
                  <a:lnTo>
                    <a:pt x="11186337" y="1813280"/>
                  </a:lnTo>
                  <a:close/>
                  <a:moveTo>
                    <a:pt x="18916" y="1587414"/>
                  </a:moveTo>
                  <a:cubicBezTo>
                    <a:pt x="22093" y="1587414"/>
                    <a:pt x="61126" y="1618314"/>
                    <a:pt x="132832" y="1677459"/>
                  </a:cubicBezTo>
                  <a:lnTo>
                    <a:pt x="155479" y="1696257"/>
                  </a:lnTo>
                  <a:lnTo>
                    <a:pt x="155479" y="1844040"/>
                  </a:lnTo>
                  <a:lnTo>
                    <a:pt x="137255" y="1828514"/>
                  </a:lnTo>
                  <a:cubicBezTo>
                    <a:pt x="118265" y="1812412"/>
                    <a:pt x="97310" y="1794787"/>
                    <a:pt x="78974" y="1779525"/>
                  </a:cubicBezTo>
                  <a:cubicBezTo>
                    <a:pt x="13684" y="1725181"/>
                    <a:pt x="12299" y="1722610"/>
                    <a:pt x="12299" y="1655721"/>
                  </a:cubicBezTo>
                  <a:cubicBezTo>
                    <a:pt x="12299" y="1618152"/>
                    <a:pt x="15277" y="1587414"/>
                    <a:pt x="18916" y="1587414"/>
                  </a:cubicBezTo>
                  <a:close/>
                  <a:moveTo>
                    <a:pt x="11186337" y="1427101"/>
                  </a:moveTo>
                  <a:lnTo>
                    <a:pt x="11215904" y="1451621"/>
                  </a:lnTo>
                  <a:lnTo>
                    <a:pt x="11327435" y="1542965"/>
                  </a:lnTo>
                  <a:lnTo>
                    <a:pt x="11321646" y="1692012"/>
                  </a:lnTo>
                  <a:lnTo>
                    <a:pt x="11186337" y="1577574"/>
                  </a:lnTo>
                  <a:close/>
                  <a:moveTo>
                    <a:pt x="22475" y="1347960"/>
                  </a:moveTo>
                  <a:cubicBezTo>
                    <a:pt x="25413" y="1348732"/>
                    <a:pt x="29031" y="1351555"/>
                    <a:pt x="33617" y="1355824"/>
                  </a:cubicBezTo>
                  <a:cubicBezTo>
                    <a:pt x="36486" y="1358495"/>
                    <a:pt x="76242" y="1392279"/>
                    <a:pt x="137982" y="1444559"/>
                  </a:cubicBezTo>
                  <a:lnTo>
                    <a:pt x="155479" y="1459361"/>
                  </a:lnTo>
                  <a:lnTo>
                    <a:pt x="155479" y="1610882"/>
                  </a:lnTo>
                  <a:lnTo>
                    <a:pt x="971" y="1479464"/>
                  </a:lnTo>
                  <a:lnTo>
                    <a:pt x="6634" y="1412789"/>
                  </a:lnTo>
                  <a:cubicBezTo>
                    <a:pt x="10967" y="1361791"/>
                    <a:pt x="13660" y="1345643"/>
                    <a:pt x="22475" y="1347960"/>
                  </a:cubicBezTo>
                  <a:close/>
                  <a:moveTo>
                    <a:pt x="11186337" y="1192378"/>
                  </a:moveTo>
                  <a:lnTo>
                    <a:pt x="11340696" y="1324028"/>
                  </a:lnTo>
                  <a:lnTo>
                    <a:pt x="11340696" y="1392221"/>
                  </a:lnTo>
                  <a:cubicBezTo>
                    <a:pt x="11340696" y="1441769"/>
                    <a:pt x="11336355" y="1458642"/>
                    <a:pt x="11324821" y="1453928"/>
                  </a:cubicBezTo>
                  <a:cubicBezTo>
                    <a:pt x="11318273" y="1451252"/>
                    <a:pt x="11272434" y="1414841"/>
                    <a:pt x="11213088" y="1365545"/>
                  </a:cubicBezTo>
                  <a:lnTo>
                    <a:pt x="11186337" y="1343078"/>
                  </a:lnTo>
                  <a:close/>
                  <a:moveTo>
                    <a:pt x="15475" y="1111337"/>
                  </a:moveTo>
                  <a:cubicBezTo>
                    <a:pt x="16785" y="1108788"/>
                    <a:pt x="59707" y="1142424"/>
                    <a:pt x="119394" y="1192253"/>
                  </a:cubicBezTo>
                  <a:lnTo>
                    <a:pt x="155479" y="1222804"/>
                  </a:lnTo>
                  <a:lnTo>
                    <a:pt x="155479" y="1375568"/>
                  </a:lnTo>
                  <a:lnTo>
                    <a:pt x="12300" y="1254241"/>
                  </a:lnTo>
                  <a:lnTo>
                    <a:pt x="12300" y="1185878"/>
                  </a:lnTo>
                  <a:cubicBezTo>
                    <a:pt x="12300" y="1148278"/>
                    <a:pt x="13729" y="1114734"/>
                    <a:pt x="15475" y="1111337"/>
                  </a:cubicBezTo>
                  <a:close/>
                  <a:moveTo>
                    <a:pt x="11186337" y="954103"/>
                  </a:moveTo>
                  <a:lnTo>
                    <a:pt x="11326524" y="1073065"/>
                  </a:lnTo>
                  <a:lnTo>
                    <a:pt x="11333610" y="1152440"/>
                  </a:lnTo>
                  <a:cubicBezTo>
                    <a:pt x="11337507" y="1196096"/>
                    <a:pt x="11337819" y="1231815"/>
                    <a:pt x="11334303" y="1231815"/>
                  </a:cubicBezTo>
                  <a:cubicBezTo>
                    <a:pt x="11331666" y="1231815"/>
                    <a:pt x="11275747" y="1186006"/>
                    <a:pt x="11198780" y="1121109"/>
                  </a:cubicBezTo>
                  <a:lnTo>
                    <a:pt x="11186337" y="1110548"/>
                  </a:lnTo>
                  <a:close/>
                  <a:moveTo>
                    <a:pt x="17759" y="876215"/>
                  </a:moveTo>
                  <a:cubicBezTo>
                    <a:pt x="20011" y="876215"/>
                    <a:pt x="68156" y="915595"/>
                    <a:pt x="134438" y="971383"/>
                  </a:cubicBezTo>
                  <a:lnTo>
                    <a:pt x="155479" y="989210"/>
                  </a:lnTo>
                  <a:lnTo>
                    <a:pt x="155479" y="1140691"/>
                  </a:lnTo>
                  <a:lnTo>
                    <a:pt x="153" y="1009564"/>
                  </a:lnTo>
                  <a:lnTo>
                    <a:pt x="6227" y="942890"/>
                  </a:lnTo>
                  <a:cubicBezTo>
                    <a:pt x="9567" y="906219"/>
                    <a:pt x="14757" y="876215"/>
                    <a:pt x="17759" y="876215"/>
                  </a:cubicBezTo>
                  <a:close/>
                  <a:moveTo>
                    <a:pt x="11186337" y="723556"/>
                  </a:moveTo>
                  <a:lnTo>
                    <a:pt x="11341756" y="856666"/>
                  </a:lnTo>
                  <a:lnTo>
                    <a:pt x="11321646" y="990183"/>
                  </a:lnTo>
                  <a:lnTo>
                    <a:pt x="11186337" y="874922"/>
                  </a:lnTo>
                  <a:close/>
                  <a:moveTo>
                    <a:pt x="17815" y="643381"/>
                  </a:moveTo>
                  <a:cubicBezTo>
                    <a:pt x="19767" y="642632"/>
                    <a:pt x="51465" y="667830"/>
                    <a:pt x="134252" y="736949"/>
                  </a:cubicBezTo>
                  <a:lnTo>
                    <a:pt x="155479" y="754722"/>
                  </a:lnTo>
                  <a:lnTo>
                    <a:pt x="155479" y="907152"/>
                  </a:lnTo>
                  <a:lnTo>
                    <a:pt x="12300" y="785487"/>
                  </a:lnTo>
                  <a:lnTo>
                    <a:pt x="12300" y="715492"/>
                  </a:lnTo>
                  <a:cubicBezTo>
                    <a:pt x="12300" y="676995"/>
                    <a:pt x="14782" y="644545"/>
                    <a:pt x="17815" y="643381"/>
                  </a:cubicBezTo>
                  <a:close/>
                  <a:moveTo>
                    <a:pt x="11186337" y="486613"/>
                  </a:moveTo>
                  <a:lnTo>
                    <a:pt x="11240751" y="532446"/>
                  </a:lnTo>
                  <a:cubicBezTo>
                    <a:pt x="11260041" y="548598"/>
                    <a:pt x="11273823" y="560011"/>
                    <a:pt x="11280371" y="565227"/>
                  </a:cubicBezTo>
                  <a:cubicBezTo>
                    <a:pt x="11324356" y="600265"/>
                    <a:pt x="11328480" y="609231"/>
                    <a:pt x="11334346" y="682539"/>
                  </a:cubicBezTo>
                  <a:cubicBezTo>
                    <a:pt x="11337838" y="726195"/>
                    <a:pt x="11337640" y="761916"/>
                    <a:pt x="11333903" y="761916"/>
                  </a:cubicBezTo>
                  <a:cubicBezTo>
                    <a:pt x="11332036" y="761916"/>
                    <a:pt x="11294939" y="731555"/>
                    <a:pt x="11236677" y="682639"/>
                  </a:cubicBezTo>
                  <a:lnTo>
                    <a:pt x="11186337" y="640084"/>
                  </a:lnTo>
                  <a:close/>
                  <a:moveTo>
                    <a:pt x="20261" y="412595"/>
                  </a:moveTo>
                  <a:cubicBezTo>
                    <a:pt x="22489" y="411591"/>
                    <a:pt x="25017" y="412223"/>
                    <a:pt x="27924" y="414284"/>
                  </a:cubicBezTo>
                  <a:cubicBezTo>
                    <a:pt x="36411" y="420303"/>
                    <a:pt x="79629" y="455952"/>
                    <a:pt x="147653" y="512845"/>
                  </a:cubicBezTo>
                  <a:lnTo>
                    <a:pt x="155479" y="519404"/>
                  </a:lnTo>
                  <a:lnTo>
                    <a:pt x="155479" y="671074"/>
                  </a:lnTo>
                  <a:lnTo>
                    <a:pt x="1" y="539664"/>
                  </a:lnTo>
                  <a:lnTo>
                    <a:pt x="6151" y="471434"/>
                  </a:lnTo>
                  <a:cubicBezTo>
                    <a:pt x="9583" y="433354"/>
                    <a:pt x="13574" y="415609"/>
                    <a:pt x="20261" y="412595"/>
                  </a:cubicBezTo>
                  <a:close/>
                  <a:moveTo>
                    <a:pt x="11186337" y="252855"/>
                  </a:moveTo>
                  <a:lnTo>
                    <a:pt x="11340696" y="384241"/>
                  </a:lnTo>
                  <a:lnTo>
                    <a:pt x="11340696" y="535278"/>
                  </a:lnTo>
                  <a:lnTo>
                    <a:pt x="11261593" y="467621"/>
                  </a:lnTo>
                  <a:cubicBezTo>
                    <a:pt x="11239840" y="449016"/>
                    <a:pt x="11215747" y="428352"/>
                    <a:pt x="11194454" y="410049"/>
                  </a:cubicBezTo>
                  <a:lnTo>
                    <a:pt x="11186337" y="403062"/>
                  </a:lnTo>
                  <a:close/>
                  <a:moveTo>
                    <a:pt x="19515" y="177714"/>
                  </a:moveTo>
                  <a:cubicBezTo>
                    <a:pt x="22206" y="177714"/>
                    <a:pt x="57005" y="205171"/>
                    <a:pt x="116078" y="253589"/>
                  </a:cubicBezTo>
                  <a:lnTo>
                    <a:pt x="155479" y="286092"/>
                  </a:lnTo>
                  <a:lnTo>
                    <a:pt x="155479" y="434665"/>
                  </a:lnTo>
                  <a:lnTo>
                    <a:pt x="152000" y="431510"/>
                  </a:lnTo>
                  <a:cubicBezTo>
                    <a:pt x="148508" y="427818"/>
                    <a:pt x="115646" y="399942"/>
                    <a:pt x="78975" y="369563"/>
                  </a:cubicBezTo>
                  <a:cubicBezTo>
                    <a:pt x="13652" y="315449"/>
                    <a:pt x="12300" y="312943"/>
                    <a:pt x="12300" y="246021"/>
                  </a:cubicBezTo>
                  <a:cubicBezTo>
                    <a:pt x="12300" y="208452"/>
                    <a:pt x="15547" y="177714"/>
                    <a:pt x="19515" y="177714"/>
                  </a:cubicBezTo>
                  <a:close/>
                  <a:moveTo>
                    <a:pt x="1414118" y="12618"/>
                  </a:moveTo>
                  <a:lnTo>
                    <a:pt x="1497248" y="12618"/>
                  </a:lnTo>
                  <a:lnTo>
                    <a:pt x="1610244" y="108274"/>
                  </a:lnTo>
                  <a:lnTo>
                    <a:pt x="1430547" y="108274"/>
                  </a:lnTo>
                  <a:lnTo>
                    <a:pt x="1390798" y="73976"/>
                  </a:lnTo>
                  <a:cubicBezTo>
                    <a:pt x="1352050" y="40161"/>
                    <a:pt x="1328290" y="18534"/>
                    <a:pt x="1328873" y="17258"/>
                  </a:cubicBezTo>
                  <a:cubicBezTo>
                    <a:pt x="1330036" y="14706"/>
                    <a:pt x="1368398" y="12618"/>
                    <a:pt x="1414118" y="12618"/>
                  </a:cubicBezTo>
                  <a:close/>
                  <a:moveTo>
                    <a:pt x="1136245" y="12618"/>
                  </a:moveTo>
                  <a:lnTo>
                    <a:pt x="1218783" y="12618"/>
                  </a:lnTo>
                  <a:lnTo>
                    <a:pt x="1332534" y="108274"/>
                  </a:lnTo>
                  <a:lnTo>
                    <a:pt x="1155013" y="108274"/>
                  </a:lnTo>
                  <a:lnTo>
                    <a:pt x="1116284" y="74633"/>
                  </a:lnTo>
                  <a:cubicBezTo>
                    <a:pt x="1076812" y="40183"/>
                    <a:pt x="1053706" y="19457"/>
                    <a:pt x="1053706" y="18288"/>
                  </a:cubicBezTo>
                  <a:cubicBezTo>
                    <a:pt x="1053706" y="15169"/>
                    <a:pt x="1090849" y="12618"/>
                    <a:pt x="1136245" y="12618"/>
                  </a:cubicBezTo>
                  <a:close/>
                  <a:moveTo>
                    <a:pt x="58103" y="12618"/>
                  </a:moveTo>
                  <a:cubicBezTo>
                    <a:pt x="92048" y="12618"/>
                    <a:pt x="108031" y="14947"/>
                    <a:pt x="186552" y="77250"/>
                  </a:cubicBezTo>
                  <a:lnTo>
                    <a:pt x="224617" y="108274"/>
                  </a:lnTo>
                  <a:lnTo>
                    <a:pt x="155479" y="108274"/>
                  </a:lnTo>
                  <a:lnTo>
                    <a:pt x="155479" y="198541"/>
                  </a:lnTo>
                  <a:lnTo>
                    <a:pt x="133417" y="179243"/>
                  </a:lnTo>
                  <a:cubicBezTo>
                    <a:pt x="26990" y="84853"/>
                    <a:pt x="3618" y="56387"/>
                    <a:pt x="6634" y="41193"/>
                  </a:cubicBezTo>
                  <a:cubicBezTo>
                    <a:pt x="11259" y="17891"/>
                    <a:pt x="20758" y="12618"/>
                    <a:pt x="58103" y="12618"/>
                  </a:cubicBezTo>
                  <a:close/>
                  <a:moveTo>
                    <a:pt x="5009671" y="12617"/>
                  </a:moveTo>
                  <a:lnTo>
                    <a:pt x="5092145" y="12617"/>
                  </a:lnTo>
                  <a:lnTo>
                    <a:pt x="5205344" y="108274"/>
                  </a:lnTo>
                  <a:lnTo>
                    <a:pt x="5028635" y="108274"/>
                  </a:lnTo>
                  <a:lnTo>
                    <a:pt x="5010063" y="92298"/>
                  </a:lnTo>
                  <a:cubicBezTo>
                    <a:pt x="4958933" y="47987"/>
                    <a:pt x="4927196" y="19718"/>
                    <a:pt x="4927196" y="18186"/>
                  </a:cubicBezTo>
                  <a:cubicBezTo>
                    <a:pt x="4927196" y="15122"/>
                    <a:pt x="4964312" y="12617"/>
                    <a:pt x="5009671" y="12617"/>
                  </a:cubicBezTo>
                  <a:close/>
                  <a:moveTo>
                    <a:pt x="3905174" y="12617"/>
                  </a:moveTo>
                  <a:lnTo>
                    <a:pt x="3988052" y="12617"/>
                  </a:lnTo>
                  <a:lnTo>
                    <a:pt x="4100941" y="108274"/>
                  </a:lnTo>
                  <a:lnTo>
                    <a:pt x="3923644" y="108274"/>
                  </a:lnTo>
                  <a:lnTo>
                    <a:pt x="3904791" y="91948"/>
                  </a:lnTo>
                  <a:cubicBezTo>
                    <a:pt x="3853405" y="47214"/>
                    <a:pt x="3822297" y="19562"/>
                    <a:pt x="3822297" y="18282"/>
                  </a:cubicBezTo>
                  <a:cubicBezTo>
                    <a:pt x="3822297" y="15166"/>
                    <a:pt x="3859591" y="12617"/>
                    <a:pt x="3905174" y="12617"/>
                  </a:cubicBezTo>
                  <a:close/>
                  <a:moveTo>
                    <a:pt x="3625351" y="12617"/>
                  </a:moveTo>
                  <a:lnTo>
                    <a:pt x="3707796" y="12617"/>
                  </a:lnTo>
                  <a:lnTo>
                    <a:pt x="3821627" y="108274"/>
                  </a:lnTo>
                  <a:lnTo>
                    <a:pt x="3644172" y="108274"/>
                  </a:lnTo>
                  <a:lnTo>
                    <a:pt x="3637103" y="102190"/>
                  </a:lnTo>
                  <a:cubicBezTo>
                    <a:pt x="3578982" y="51841"/>
                    <a:pt x="3542905" y="19813"/>
                    <a:pt x="3542905" y="18261"/>
                  </a:cubicBezTo>
                  <a:cubicBezTo>
                    <a:pt x="3542905" y="15157"/>
                    <a:pt x="3580006" y="12617"/>
                    <a:pt x="3625351" y="12617"/>
                  </a:cubicBezTo>
                  <a:close/>
                  <a:moveTo>
                    <a:pt x="2520015" y="12617"/>
                  </a:moveTo>
                  <a:lnTo>
                    <a:pt x="2602024" y="12617"/>
                  </a:lnTo>
                  <a:lnTo>
                    <a:pt x="2715119" y="108274"/>
                  </a:lnTo>
                  <a:lnTo>
                    <a:pt x="2539305" y="108274"/>
                  </a:lnTo>
                  <a:lnTo>
                    <a:pt x="2524742" y="95722"/>
                  </a:lnTo>
                  <a:cubicBezTo>
                    <a:pt x="2471224" y="49266"/>
                    <a:pt x="2438005" y="19671"/>
                    <a:pt x="2438005" y="18150"/>
                  </a:cubicBezTo>
                  <a:cubicBezTo>
                    <a:pt x="2438005" y="15107"/>
                    <a:pt x="2474910" y="12617"/>
                    <a:pt x="2520015" y="12617"/>
                  </a:cubicBezTo>
                  <a:close/>
                  <a:moveTo>
                    <a:pt x="2242791" y="12617"/>
                  </a:moveTo>
                  <a:cubicBezTo>
                    <a:pt x="2316398" y="12617"/>
                    <a:pt x="2332041" y="17006"/>
                    <a:pt x="2367262" y="47542"/>
                  </a:cubicBezTo>
                  <a:cubicBezTo>
                    <a:pt x="2378341" y="57147"/>
                    <a:pt x="2396199" y="72444"/>
                    <a:pt x="2416044" y="89353"/>
                  </a:cubicBezTo>
                  <a:lnTo>
                    <a:pt x="2438356" y="108274"/>
                  </a:lnTo>
                  <a:lnTo>
                    <a:pt x="2260108" y="108274"/>
                  </a:lnTo>
                  <a:lnTo>
                    <a:pt x="2213245" y="67927"/>
                  </a:lnTo>
                  <a:cubicBezTo>
                    <a:pt x="2179532" y="38579"/>
                    <a:pt x="2158606" y="19608"/>
                    <a:pt x="2158606" y="18100"/>
                  </a:cubicBezTo>
                  <a:cubicBezTo>
                    <a:pt x="2158606" y="15085"/>
                    <a:pt x="2196490" y="12617"/>
                    <a:pt x="2242791" y="12617"/>
                  </a:cubicBezTo>
                  <a:close/>
                  <a:moveTo>
                    <a:pt x="7777842" y="12616"/>
                  </a:moveTo>
                  <a:lnTo>
                    <a:pt x="7861387" y="12616"/>
                  </a:lnTo>
                  <a:lnTo>
                    <a:pt x="7974055" y="108274"/>
                  </a:lnTo>
                  <a:lnTo>
                    <a:pt x="7795874" y="108274"/>
                  </a:lnTo>
                  <a:lnTo>
                    <a:pt x="7767435" y="83673"/>
                  </a:lnTo>
                  <a:cubicBezTo>
                    <a:pt x="7727607" y="49054"/>
                    <a:pt x="7703536" y="27565"/>
                    <a:pt x="7701956" y="25009"/>
                  </a:cubicBezTo>
                  <a:cubicBezTo>
                    <a:pt x="7697273" y="17431"/>
                    <a:pt x="7726758" y="12616"/>
                    <a:pt x="7777842" y="12616"/>
                  </a:cubicBezTo>
                  <a:close/>
                  <a:moveTo>
                    <a:pt x="7498093" y="12616"/>
                  </a:moveTo>
                  <a:lnTo>
                    <a:pt x="7581291" y="12616"/>
                  </a:lnTo>
                  <a:lnTo>
                    <a:pt x="7695783" y="108274"/>
                  </a:lnTo>
                  <a:lnTo>
                    <a:pt x="7517019" y="108274"/>
                  </a:lnTo>
                  <a:lnTo>
                    <a:pt x="7492861" y="87569"/>
                  </a:lnTo>
                  <a:cubicBezTo>
                    <a:pt x="7450932" y="51314"/>
                    <a:pt x="7423932" y="27235"/>
                    <a:pt x="7421983" y="24082"/>
                  </a:cubicBezTo>
                  <a:cubicBezTo>
                    <a:pt x="7418043" y="17707"/>
                    <a:pt x="7451835" y="12616"/>
                    <a:pt x="7498093" y="12616"/>
                  </a:cubicBezTo>
                  <a:close/>
                  <a:moveTo>
                    <a:pt x="6670998" y="12616"/>
                  </a:moveTo>
                  <a:cubicBezTo>
                    <a:pt x="6740021" y="12616"/>
                    <a:pt x="6742531" y="3209"/>
                    <a:pt x="6854489" y="96644"/>
                  </a:cubicBezTo>
                  <a:lnTo>
                    <a:pt x="6868226" y="108274"/>
                  </a:lnTo>
                  <a:lnTo>
                    <a:pt x="6687702" y="108274"/>
                  </a:lnTo>
                  <a:lnTo>
                    <a:pt x="6645488" y="73196"/>
                  </a:lnTo>
                  <a:cubicBezTo>
                    <a:pt x="6609155" y="43369"/>
                    <a:pt x="6582009" y="17537"/>
                    <a:pt x="6585163" y="15791"/>
                  </a:cubicBezTo>
                  <a:cubicBezTo>
                    <a:pt x="6588316" y="14045"/>
                    <a:pt x="6626942" y="12616"/>
                    <a:pt x="6670998" y="12616"/>
                  </a:cubicBezTo>
                  <a:close/>
                  <a:moveTo>
                    <a:pt x="6391431" y="12616"/>
                  </a:moveTo>
                  <a:lnTo>
                    <a:pt x="6477139" y="12616"/>
                  </a:lnTo>
                  <a:lnTo>
                    <a:pt x="6590619" y="108274"/>
                  </a:lnTo>
                  <a:lnTo>
                    <a:pt x="6412676" y="108274"/>
                  </a:lnTo>
                  <a:lnTo>
                    <a:pt x="6406912" y="103310"/>
                  </a:lnTo>
                  <a:cubicBezTo>
                    <a:pt x="6363699" y="66033"/>
                    <a:pt x="6335619" y="41587"/>
                    <a:pt x="6330835" y="36951"/>
                  </a:cubicBezTo>
                  <a:cubicBezTo>
                    <a:pt x="6306010" y="12894"/>
                    <a:pt x="6306703" y="12616"/>
                    <a:pt x="6391431" y="12616"/>
                  </a:cubicBezTo>
                  <a:close/>
                  <a:moveTo>
                    <a:pt x="6116282" y="12616"/>
                  </a:moveTo>
                  <a:cubicBezTo>
                    <a:pt x="6189973" y="12616"/>
                    <a:pt x="6205445" y="16970"/>
                    <a:pt x="6240401" y="47541"/>
                  </a:cubicBezTo>
                  <a:cubicBezTo>
                    <a:pt x="6251383" y="57146"/>
                    <a:pt x="6268345" y="71592"/>
                    <a:pt x="6286826" y="87130"/>
                  </a:cubicBezTo>
                  <a:lnTo>
                    <a:pt x="6312280" y="108274"/>
                  </a:lnTo>
                  <a:lnTo>
                    <a:pt x="6132878" y="108274"/>
                  </a:lnTo>
                  <a:lnTo>
                    <a:pt x="6081527" y="63847"/>
                  </a:lnTo>
                  <a:cubicBezTo>
                    <a:pt x="6051027" y="37129"/>
                    <a:pt x="6032096" y="19774"/>
                    <a:pt x="6032096" y="18230"/>
                  </a:cubicBezTo>
                  <a:cubicBezTo>
                    <a:pt x="6032096" y="15142"/>
                    <a:pt x="6069980" y="12616"/>
                    <a:pt x="6116282" y="12616"/>
                  </a:cubicBezTo>
                  <a:close/>
                  <a:moveTo>
                    <a:pt x="5286281" y="12616"/>
                  </a:moveTo>
                  <a:cubicBezTo>
                    <a:pt x="5343011" y="12616"/>
                    <a:pt x="5351955" y="4027"/>
                    <a:pt x="5451961" y="83565"/>
                  </a:cubicBezTo>
                  <a:lnTo>
                    <a:pt x="5482096" y="108274"/>
                  </a:lnTo>
                  <a:lnTo>
                    <a:pt x="5308804" y="108274"/>
                  </a:lnTo>
                  <a:lnTo>
                    <a:pt x="5267668" y="72566"/>
                  </a:lnTo>
                  <a:cubicBezTo>
                    <a:pt x="5228681" y="38607"/>
                    <a:pt x="5206596" y="18959"/>
                    <a:pt x="5206596" y="18062"/>
                  </a:cubicBezTo>
                  <a:cubicBezTo>
                    <a:pt x="5206596" y="15067"/>
                    <a:pt x="5242454" y="12616"/>
                    <a:pt x="5286281" y="12616"/>
                  </a:cubicBezTo>
                  <a:close/>
                  <a:moveTo>
                    <a:pt x="11099270" y="12615"/>
                  </a:moveTo>
                  <a:cubicBezTo>
                    <a:pt x="11173490" y="12615"/>
                    <a:pt x="11181292" y="15678"/>
                    <a:pt x="11252931" y="72939"/>
                  </a:cubicBezTo>
                  <a:lnTo>
                    <a:pt x="11328402" y="133264"/>
                  </a:lnTo>
                  <a:lnTo>
                    <a:pt x="11321646" y="283459"/>
                  </a:lnTo>
                  <a:lnTo>
                    <a:pt x="11186337" y="167353"/>
                  </a:lnTo>
                  <a:lnTo>
                    <a:pt x="11186337" y="108274"/>
                  </a:lnTo>
                  <a:lnTo>
                    <a:pt x="11118003" y="108274"/>
                  </a:lnTo>
                  <a:lnTo>
                    <a:pt x="11110239" y="101545"/>
                  </a:lnTo>
                  <a:cubicBezTo>
                    <a:pt x="11055912" y="53943"/>
                    <a:pt x="11018090" y="19185"/>
                    <a:pt x="11018963" y="17267"/>
                  </a:cubicBezTo>
                  <a:cubicBezTo>
                    <a:pt x="11020127" y="14707"/>
                    <a:pt x="11056265" y="12615"/>
                    <a:pt x="11099270" y="12615"/>
                  </a:cubicBezTo>
                  <a:close/>
                  <a:moveTo>
                    <a:pt x="10544498" y="12615"/>
                  </a:moveTo>
                  <a:cubicBezTo>
                    <a:pt x="10603140" y="12615"/>
                    <a:pt x="10609817" y="2201"/>
                    <a:pt x="10695899" y="70703"/>
                  </a:cubicBezTo>
                  <a:lnTo>
                    <a:pt x="10741488" y="108274"/>
                  </a:lnTo>
                  <a:lnTo>
                    <a:pt x="10560826" y="108274"/>
                  </a:lnTo>
                  <a:lnTo>
                    <a:pt x="10528324" y="80865"/>
                  </a:lnTo>
                  <a:cubicBezTo>
                    <a:pt x="10485299" y="43948"/>
                    <a:pt x="10456346" y="17100"/>
                    <a:pt x="10458696" y="15790"/>
                  </a:cubicBezTo>
                  <a:cubicBezTo>
                    <a:pt x="10461831" y="14044"/>
                    <a:pt x="10500442" y="12615"/>
                    <a:pt x="10544498" y="12615"/>
                  </a:cubicBezTo>
                  <a:close/>
                  <a:moveTo>
                    <a:pt x="10267535" y="12615"/>
                  </a:moveTo>
                  <a:lnTo>
                    <a:pt x="10350074" y="12615"/>
                  </a:lnTo>
                  <a:lnTo>
                    <a:pt x="10463850" y="108274"/>
                  </a:lnTo>
                  <a:lnTo>
                    <a:pt x="10286244" y="108274"/>
                  </a:lnTo>
                  <a:lnTo>
                    <a:pt x="10280832" y="103617"/>
                  </a:lnTo>
                  <a:cubicBezTo>
                    <a:pt x="10221699" y="52401"/>
                    <a:pt x="10184996" y="19833"/>
                    <a:pt x="10184996" y="18276"/>
                  </a:cubicBezTo>
                  <a:cubicBezTo>
                    <a:pt x="10184996" y="15162"/>
                    <a:pt x="10222139" y="12615"/>
                    <a:pt x="10267535" y="12615"/>
                  </a:cubicBezTo>
                  <a:close/>
                  <a:moveTo>
                    <a:pt x="9989191" y="12615"/>
                  </a:moveTo>
                  <a:lnTo>
                    <a:pt x="10072787" y="12615"/>
                  </a:lnTo>
                  <a:lnTo>
                    <a:pt x="10185801" y="108274"/>
                  </a:lnTo>
                  <a:lnTo>
                    <a:pt x="10006320" y="108274"/>
                  </a:lnTo>
                  <a:lnTo>
                    <a:pt x="10004648" y="106861"/>
                  </a:lnTo>
                  <a:cubicBezTo>
                    <a:pt x="9946583" y="57312"/>
                    <a:pt x="9905596" y="20881"/>
                    <a:pt x="9905596" y="18467"/>
                  </a:cubicBezTo>
                  <a:cubicBezTo>
                    <a:pt x="9905596" y="15248"/>
                    <a:pt x="9943214" y="12615"/>
                    <a:pt x="9989191" y="12615"/>
                  </a:cubicBezTo>
                  <a:close/>
                  <a:moveTo>
                    <a:pt x="9160317" y="12615"/>
                  </a:moveTo>
                  <a:cubicBezTo>
                    <a:pt x="9240031" y="12615"/>
                    <a:pt x="9241147" y="13118"/>
                    <a:pt x="9336398" y="91990"/>
                  </a:cubicBezTo>
                  <a:lnTo>
                    <a:pt x="9355976" y="108274"/>
                  </a:lnTo>
                  <a:lnTo>
                    <a:pt x="9181627" y="108274"/>
                  </a:lnTo>
                  <a:lnTo>
                    <a:pt x="9155280" y="85420"/>
                  </a:lnTo>
                  <a:cubicBezTo>
                    <a:pt x="9106957" y="43330"/>
                    <a:pt x="9080096" y="19325"/>
                    <a:pt x="9080096" y="18017"/>
                  </a:cubicBezTo>
                  <a:cubicBezTo>
                    <a:pt x="9080096" y="15046"/>
                    <a:pt x="9116196" y="12615"/>
                    <a:pt x="9160317" y="12615"/>
                  </a:cubicBezTo>
                  <a:close/>
                  <a:moveTo>
                    <a:pt x="8883235" y="12615"/>
                  </a:moveTo>
                  <a:lnTo>
                    <a:pt x="8965774" y="12615"/>
                  </a:lnTo>
                  <a:lnTo>
                    <a:pt x="9079442" y="108274"/>
                  </a:lnTo>
                  <a:lnTo>
                    <a:pt x="8901859" y="108274"/>
                  </a:lnTo>
                  <a:lnTo>
                    <a:pt x="8887773" y="96141"/>
                  </a:lnTo>
                  <a:cubicBezTo>
                    <a:pt x="8834045" y="49528"/>
                    <a:pt x="8800696" y="19819"/>
                    <a:pt x="8800696" y="18265"/>
                  </a:cubicBezTo>
                  <a:cubicBezTo>
                    <a:pt x="8800696" y="15157"/>
                    <a:pt x="8837839" y="12615"/>
                    <a:pt x="8883235" y="12615"/>
                  </a:cubicBezTo>
                  <a:close/>
                  <a:moveTo>
                    <a:pt x="8052204" y="12615"/>
                  </a:moveTo>
                  <a:cubicBezTo>
                    <a:pt x="8124377" y="12615"/>
                    <a:pt x="8141999" y="16997"/>
                    <a:pt x="8226589" y="87665"/>
                  </a:cubicBezTo>
                  <a:lnTo>
                    <a:pt x="8250888" y="108274"/>
                  </a:lnTo>
                  <a:lnTo>
                    <a:pt x="8071772" y="108274"/>
                  </a:lnTo>
                  <a:lnTo>
                    <a:pt x="8031023" y="73067"/>
                  </a:lnTo>
                  <a:cubicBezTo>
                    <a:pt x="7993426" y="40177"/>
                    <a:pt x="7970381" y="19068"/>
                    <a:pt x="7970963" y="17676"/>
                  </a:cubicBezTo>
                  <a:cubicBezTo>
                    <a:pt x="7972127" y="14893"/>
                    <a:pt x="8008685" y="12615"/>
                    <a:pt x="8052204" y="12615"/>
                  </a:cubicBezTo>
                  <a:close/>
                  <a:moveTo>
                    <a:pt x="11320588" y="12614"/>
                  </a:moveTo>
                  <a:cubicBezTo>
                    <a:pt x="11331647" y="12614"/>
                    <a:pt x="11340696" y="21663"/>
                    <a:pt x="11340696" y="32722"/>
                  </a:cubicBezTo>
                  <a:cubicBezTo>
                    <a:pt x="11340696" y="55150"/>
                    <a:pt x="11313356" y="51244"/>
                    <a:pt x="11305507" y="27695"/>
                  </a:cubicBezTo>
                  <a:cubicBezTo>
                    <a:pt x="11302742" y="19401"/>
                    <a:pt x="11309528" y="12614"/>
                    <a:pt x="11320588" y="12614"/>
                  </a:cubicBezTo>
                  <a:close/>
                  <a:moveTo>
                    <a:pt x="2824262" y="10300"/>
                  </a:moveTo>
                  <a:cubicBezTo>
                    <a:pt x="2848925" y="7788"/>
                    <a:pt x="2867496" y="11625"/>
                    <a:pt x="2960044" y="84255"/>
                  </a:cubicBezTo>
                  <a:lnTo>
                    <a:pt x="2990084" y="108274"/>
                  </a:lnTo>
                  <a:lnTo>
                    <a:pt x="2815911" y="108274"/>
                  </a:lnTo>
                  <a:lnTo>
                    <a:pt x="2796764" y="92057"/>
                  </a:lnTo>
                  <a:cubicBezTo>
                    <a:pt x="2772607" y="71641"/>
                    <a:pt x="2756966" y="58528"/>
                    <a:pt x="2752184" y="54712"/>
                  </a:cubicBezTo>
                  <a:cubicBezTo>
                    <a:pt x="2733056" y="39447"/>
                    <a:pt x="2717404" y="23730"/>
                    <a:pt x="2717404" y="19787"/>
                  </a:cubicBezTo>
                  <a:cubicBezTo>
                    <a:pt x="2717404" y="15843"/>
                    <a:pt x="2752490" y="12617"/>
                    <a:pt x="2795366" y="12617"/>
                  </a:cubicBezTo>
                  <a:cubicBezTo>
                    <a:pt x="2807506" y="12617"/>
                    <a:pt x="2816208" y="11120"/>
                    <a:pt x="2824262" y="10300"/>
                  </a:cubicBezTo>
                  <a:close/>
                  <a:moveTo>
                    <a:pt x="4178479" y="6377"/>
                  </a:moveTo>
                  <a:cubicBezTo>
                    <a:pt x="4218041" y="6180"/>
                    <a:pt x="4258985" y="9397"/>
                    <a:pt x="4267798" y="16196"/>
                  </a:cubicBezTo>
                  <a:cubicBezTo>
                    <a:pt x="4279720" y="25396"/>
                    <a:pt x="4302393" y="44114"/>
                    <a:pt x="4354117" y="87814"/>
                  </a:cubicBezTo>
                  <a:lnTo>
                    <a:pt x="4378282" y="108274"/>
                  </a:lnTo>
                  <a:lnTo>
                    <a:pt x="4197382" y="108274"/>
                  </a:lnTo>
                  <a:lnTo>
                    <a:pt x="4160060" y="75828"/>
                  </a:lnTo>
                  <a:cubicBezTo>
                    <a:pt x="4115729" y="36923"/>
                    <a:pt x="4096609" y="18836"/>
                    <a:pt x="4097464" y="17047"/>
                  </a:cubicBezTo>
                  <a:cubicBezTo>
                    <a:pt x="4100741" y="10187"/>
                    <a:pt x="4138919" y="6575"/>
                    <a:pt x="4178479" y="6377"/>
                  </a:cubicBezTo>
                  <a:close/>
                  <a:moveTo>
                    <a:pt x="5876788" y="4704"/>
                  </a:moveTo>
                  <a:cubicBezTo>
                    <a:pt x="5909190" y="4628"/>
                    <a:pt x="5923323" y="10965"/>
                    <a:pt x="5944399" y="28948"/>
                  </a:cubicBezTo>
                  <a:cubicBezTo>
                    <a:pt x="5948930" y="32814"/>
                    <a:pt x="5960901" y="42980"/>
                    <a:pt x="5978645" y="58033"/>
                  </a:cubicBezTo>
                  <a:lnTo>
                    <a:pt x="6037897" y="108274"/>
                  </a:lnTo>
                  <a:lnTo>
                    <a:pt x="5862315" y="108274"/>
                  </a:lnTo>
                  <a:lnTo>
                    <a:pt x="5839669" y="88575"/>
                  </a:lnTo>
                  <a:cubicBezTo>
                    <a:pt x="5787520" y="43032"/>
                    <a:pt x="5760650" y="18757"/>
                    <a:pt x="5761163" y="17558"/>
                  </a:cubicBezTo>
                  <a:cubicBezTo>
                    <a:pt x="5762327" y="14840"/>
                    <a:pt x="5796617" y="9964"/>
                    <a:pt x="5837363" y="6723"/>
                  </a:cubicBezTo>
                  <a:cubicBezTo>
                    <a:pt x="5853157" y="5467"/>
                    <a:pt x="5865987" y="4729"/>
                    <a:pt x="5876788" y="4704"/>
                  </a:cubicBezTo>
                  <a:close/>
                  <a:moveTo>
                    <a:pt x="4806547" y="1194"/>
                  </a:moveTo>
                  <a:lnTo>
                    <a:pt x="4931931" y="108274"/>
                  </a:lnTo>
                  <a:lnTo>
                    <a:pt x="4749785" y="108274"/>
                  </a:lnTo>
                  <a:lnTo>
                    <a:pt x="4716790" y="80154"/>
                  </a:lnTo>
                  <a:cubicBezTo>
                    <a:pt x="4675245" y="44248"/>
                    <a:pt x="4647797" y="19388"/>
                    <a:pt x="4647797" y="17112"/>
                  </a:cubicBezTo>
                  <a:cubicBezTo>
                    <a:pt x="4647797" y="14640"/>
                    <a:pt x="4683515" y="10047"/>
                    <a:pt x="4727172" y="6906"/>
                  </a:cubicBezTo>
                  <a:close/>
                  <a:moveTo>
                    <a:pt x="755256" y="1001"/>
                  </a:moveTo>
                  <a:lnTo>
                    <a:pt x="941496" y="12618"/>
                  </a:lnTo>
                  <a:lnTo>
                    <a:pt x="1055390" y="108274"/>
                  </a:lnTo>
                  <a:lnTo>
                    <a:pt x="877426" y="108274"/>
                  </a:lnTo>
                  <a:lnTo>
                    <a:pt x="846112" y="81310"/>
                  </a:lnTo>
                  <a:cubicBezTo>
                    <a:pt x="831870" y="68974"/>
                    <a:pt x="820264" y="58835"/>
                    <a:pt x="812406" y="51844"/>
                  </a:cubicBezTo>
                  <a:close/>
                  <a:moveTo>
                    <a:pt x="5632047" y="589"/>
                  </a:moveTo>
                  <a:lnTo>
                    <a:pt x="5759675" y="108274"/>
                  </a:lnTo>
                  <a:lnTo>
                    <a:pt x="5582639" y="108274"/>
                  </a:lnTo>
                  <a:lnTo>
                    <a:pt x="5547303" y="78222"/>
                  </a:lnTo>
                  <a:cubicBezTo>
                    <a:pt x="5494900" y="33394"/>
                    <a:pt x="5480625" y="19652"/>
                    <a:pt x="5481764" y="17191"/>
                  </a:cubicBezTo>
                  <a:cubicBezTo>
                    <a:pt x="5482927" y="14675"/>
                    <a:pt x="5517217" y="9910"/>
                    <a:pt x="5557965" y="6602"/>
                  </a:cubicBezTo>
                  <a:close/>
                  <a:moveTo>
                    <a:pt x="9505546" y="515"/>
                  </a:moveTo>
                  <a:lnTo>
                    <a:pt x="9613496" y="91195"/>
                  </a:lnTo>
                  <a:lnTo>
                    <a:pt x="9633797" y="108274"/>
                  </a:lnTo>
                  <a:lnTo>
                    <a:pt x="9455009" y="108274"/>
                  </a:lnTo>
                  <a:lnTo>
                    <a:pt x="9437361" y="92989"/>
                  </a:lnTo>
                  <a:cubicBezTo>
                    <a:pt x="9380349" y="43207"/>
                    <a:pt x="9354316" y="19045"/>
                    <a:pt x="9355263" y="17058"/>
                  </a:cubicBezTo>
                  <a:cubicBezTo>
                    <a:pt x="9356427" y="14614"/>
                    <a:pt x="9390717" y="9892"/>
                    <a:pt x="9431463" y="6565"/>
                  </a:cubicBezTo>
                  <a:close/>
                  <a:moveTo>
                    <a:pt x="7295746" y="502"/>
                  </a:moveTo>
                  <a:lnTo>
                    <a:pt x="7422422" y="108274"/>
                  </a:lnTo>
                  <a:lnTo>
                    <a:pt x="7242486" y="108274"/>
                  </a:lnTo>
                  <a:lnTo>
                    <a:pt x="7199332" y="71162"/>
                  </a:lnTo>
                  <a:cubicBezTo>
                    <a:pt x="7183116" y="57187"/>
                    <a:pt x="7168636" y="44675"/>
                    <a:pt x="7156046" y="33758"/>
                  </a:cubicBezTo>
                  <a:lnTo>
                    <a:pt x="7117946" y="719"/>
                  </a:lnTo>
                  <a:close/>
                  <a:moveTo>
                    <a:pt x="10889846" y="490"/>
                  </a:moveTo>
                  <a:lnTo>
                    <a:pt x="11016476" y="108274"/>
                  </a:lnTo>
                  <a:lnTo>
                    <a:pt x="10839716" y="108274"/>
                  </a:lnTo>
                  <a:lnTo>
                    <a:pt x="10792162" y="66976"/>
                  </a:lnTo>
                  <a:cubicBezTo>
                    <a:pt x="10759169" y="37913"/>
                    <a:pt x="10738981" y="19167"/>
                    <a:pt x="10739563" y="17754"/>
                  </a:cubicBezTo>
                  <a:cubicBezTo>
                    <a:pt x="10740727" y="14927"/>
                    <a:pt x="10775017" y="9887"/>
                    <a:pt x="10815763" y="6552"/>
                  </a:cubicBezTo>
                  <a:close/>
                  <a:moveTo>
                    <a:pt x="374256" y="442"/>
                  </a:moveTo>
                  <a:lnTo>
                    <a:pt x="502034" y="108274"/>
                  </a:lnTo>
                  <a:lnTo>
                    <a:pt x="322740" y="108274"/>
                  </a:lnTo>
                  <a:lnTo>
                    <a:pt x="276676" y="68042"/>
                  </a:lnTo>
                  <a:cubicBezTo>
                    <a:pt x="247641" y="42146"/>
                    <a:pt x="229559" y="24763"/>
                    <a:pt x="229439" y="22143"/>
                  </a:cubicBezTo>
                  <a:cubicBezTo>
                    <a:pt x="229200" y="16904"/>
                    <a:pt x="261685" y="9878"/>
                    <a:pt x="301631" y="6530"/>
                  </a:cubicBezTo>
                  <a:close/>
                  <a:moveTo>
                    <a:pt x="3244455" y="277"/>
                  </a:moveTo>
                  <a:lnTo>
                    <a:pt x="3422255" y="503"/>
                  </a:lnTo>
                  <a:lnTo>
                    <a:pt x="3548871" y="108274"/>
                  </a:lnTo>
                  <a:lnTo>
                    <a:pt x="3369471" y="108274"/>
                  </a:lnTo>
                  <a:lnTo>
                    <a:pt x="3339403" y="82430"/>
                  </a:lnTo>
                  <a:cubicBezTo>
                    <a:pt x="3327098" y="71835"/>
                    <a:pt x="3316533" y="62717"/>
                    <a:pt x="3307955" y="55286"/>
                  </a:cubicBezTo>
                  <a:close/>
                  <a:moveTo>
                    <a:pt x="8502246" y="275"/>
                  </a:moveTo>
                  <a:lnTo>
                    <a:pt x="8687086" y="12615"/>
                  </a:lnTo>
                  <a:lnTo>
                    <a:pt x="8801753" y="108274"/>
                  </a:lnTo>
                  <a:lnTo>
                    <a:pt x="8627327" y="108274"/>
                  </a:lnTo>
                  <a:lnTo>
                    <a:pt x="8621058" y="102911"/>
                  </a:lnTo>
                  <a:cubicBezTo>
                    <a:pt x="8592506" y="78467"/>
                    <a:pt x="8573122" y="61831"/>
                    <a:pt x="8565746" y="55425"/>
                  </a:cubicBezTo>
                  <a:close/>
                  <a:moveTo>
                    <a:pt x="2037955" y="262"/>
                  </a:moveTo>
                  <a:lnTo>
                    <a:pt x="2164609" y="108274"/>
                  </a:lnTo>
                  <a:lnTo>
                    <a:pt x="1983994" y="108274"/>
                  </a:lnTo>
                  <a:lnTo>
                    <a:pt x="1967835" y="94499"/>
                  </a:lnTo>
                  <a:cubicBezTo>
                    <a:pt x="1923761" y="56893"/>
                    <a:pt x="1896115" y="33196"/>
                    <a:pt x="1892258" y="29677"/>
                  </a:cubicBezTo>
                  <a:cubicBezTo>
                    <a:pt x="1876376" y="15185"/>
                    <a:pt x="1885936" y="11687"/>
                    <a:pt x="1955760" y="6439"/>
                  </a:cubicBezTo>
                  <a:close/>
                  <a:moveTo>
                    <a:pt x="3142855" y="191"/>
                  </a:moveTo>
                  <a:lnTo>
                    <a:pt x="3270139" y="108274"/>
                  </a:lnTo>
                  <a:lnTo>
                    <a:pt x="3093452" y="108274"/>
                  </a:lnTo>
                  <a:lnTo>
                    <a:pt x="3042137" y="63591"/>
                  </a:lnTo>
                  <a:cubicBezTo>
                    <a:pt x="3007287" y="32921"/>
                    <a:pt x="2992089" y="18720"/>
                    <a:pt x="2992572" y="17585"/>
                  </a:cubicBezTo>
                  <a:cubicBezTo>
                    <a:pt x="2993736" y="14853"/>
                    <a:pt x="3028026" y="9821"/>
                    <a:pt x="3068772" y="6404"/>
                  </a:cubicBezTo>
                  <a:close/>
                  <a:moveTo>
                    <a:pt x="1758560" y="172"/>
                  </a:moveTo>
                  <a:lnTo>
                    <a:pt x="1860157" y="85363"/>
                  </a:lnTo>
                  <a:lnTo>
                    <a:pt x="1887377" y="108274"/>
                  </a:lnTo>
                  <a:lnTo>
                    <a:pt x="1708927" y="108274"/>
                  </a:lnTo>
                  <a:lnTo>
                    <a:pt x="1687351" y="89572"/>
                  </a:lnTo>
                  <a:cubicBezTo>
                    <a:pt x="1638019" y="46412"/>
                    <a:pt x="1607690" y="18942"/>
                    <a:pt x="1608273" y="17578"/>
                  </a:cubicBezTo>
                  <a:cubicBezTo>
                    <a:pt x="1609436" y="14850"/>
                    <a:pt x="1643727" y="9818"/>
                    <a:pt x="1684474" y="6395"/>
                  </a:cubicBezTo>
                  <a:close/>
                  <a:moveTo>
                    <a:pt x="653656" y="42"/>
                  </a:moveTo>
                  <a:lnTo>
                    <a:pt x="774306" y="103478"/>
                  </a:lnTo>
                  <a:lnTo>
                    <a:pt x="779923" y="108274"/>
                  </a:lnTo>
                  <a:lnTo>
                    <a:pt x="605181" y="108274"/>
                  </a:lnTo>
                  <a:lnTo>
                    <a:pt x="591701" y="96559"/>
                  </a:lnTo>
                  <a:cubicBezTo>
                    <a:pt x="536756" y="48563"/>
                    <a:pt x="502944" y="18431"/>
                    <a:pt x="503373" y="17452"/>
                  </a:cubicBezTo>
                  <a:cubicBezTo>
                    <a:pt x="504537" y="14793"/>
                    <a:pt x="538827" y="9788"/>
                    <a:pt x="579573" y="6330"/>
                  </a:cubicBezTo>
                  <a:close/>
                  <a:moveTo>
                    <a:pt x="7016346" y="40"/>
                  </a:moveTo>
                  <a:lnTo>
                    <a:pt x="7131967" y="98403"/>
                  </a:lnTo>
                  <a:lnTo>
                    <a:pt x="7143587" y="108274"/>
                  </a:lnTo>
                  <a:lnTo>
                    <a:pt x="6967434" y="108274"/>
                  </a:lnTo>
                  <a:lnTo>
                    <a:pt x="6937091" y="81864"/>
                  </a:lnTo>
                  <a:cubicBezTo>
                    <a:pt x="6892425" y="42731"/>
                    <a:pt x="6865628" y="18625"/>
                    <a:pt x="6866063" y="17600"/>
                  </a:cubicBezTo>
                  <a:cubicBezTo>
                    <a:pt x="6867227" y="14859"/>
                    <a:pt x="6901517" y="9786"/>
                    <a:pt x="6942263" y="6328"/>
                  </a:cubicBezTo>
                  <a:close/>
                  <a:moveTo>
                    <a:pt x="9784946" y="39"/>
                  </a:moveTo>
                  <a:lnTo>
                    <a:pt x="9899753" y="98402"/>
                  </a:lnTo>
                  <a:lnTo>
                    <a:pt x="9911323" y="108274"/>
                  </a:lnTo>
                  <a:lnTo>
                    <a:pt x="9731879" y="108274"/>
                  </a:lnTo>
                  <a:lnTo>
                    <a:pt x="9717137" y="95706"/>
                  </a:lnTo>
                  <a:cubicBezTo>
                    <a:pt x="9667864" y="53669"/>
                    <a:pt x="9637042" y="27289"/>
                    <a:pt x="9632999" y="23647"/>
                  </a:cubicBezTo>
                  <a:cubicBezTo>
                    <a:pt x="9625868" y="17223"/>
                    <a:pt x="9655044" y="9989"/>
                    <a:pt x="9702849" y="6327"/>
                  </a:cubicBezTo>
                  <a:close/>
                  <a:moveTo>
                    <a:pt x="4527147" y="19"/>
                  </a:moveTo>
                  <a:lnTo>
                    <a:pt x="4654399" y="108274"/>
                  </a:lnTo>
                  <a:lnTo>
                    <a:pt x="4477840" y="108274"/>
                  </a:lnTo>
                  <a:lnTo>
                    <a:pt x="4444565" y="79201"/>
                  </a:lnTo>
                  <a:cubicBezTo>
                    <a:pt x="4401720" y="41470"/>
                    <a:pt x="4376334" y="18383"/>
                    <a:pt x="4376864" y="17228"/>
                  </a:cubicBezTo>
                  <a:cubicBezTo>
                    <a:pt x="4378028" y="14692"/>
                    <a:pt x="4412318" y="9782"/>
                    <a:pt x="4453064" y="6318"/>
                  </a:cubicBezTo>
                  <a:close/>
                  <a:moveTo>
                    <a:pt x="8400646" y="0"/>
                  </a:moveTo>
                  <a:lnTo>
                    <a:pt x="8527888" y="108274"/>
                  </a:lnTo>
                  <a:lnTo>
                    <a:pt x="8351068" y="108274"/>
                  </a:lnTo>
                  <a:lnTo>
                    <a:pt x="8298407" y="62402"/>
                  </a:lnTo>
                  <a:cubicBezTo>
                    <a:pt x="8264114" y="32179"/>
                    <a:pt x="8249844" y="18711"/>
                    <a:pt x="8250363" y="17510"/>
                  </a:cubicBezTo>
                  <a:cubicBezTo>
                    <a:pt x="8251527" y="14818"/>
                    <a:pt x="8285817" y="9777"/>
                    <a:pt x="8326563" y="6307"/>
                  </a:cubicBezTo>
                  <a:close/>
                </a:path>
              </a:pathLst>
            </a:custGeom>
            <a:gradFill>
              <a:gsLst>
                <a:gs pos="99000">
                  <a:schemeClr val="accent1">
                    <a:lumMod val="65000"/>
                  </a:schemeClr>
                </a:gs>
                <a:gs pos="0">
                  <a:schemeClr val="accent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580571" y="406048"/>
              <a:ext cx="11030858" cy="6045906"/>
            </a:xfrm>
            <a:prstGeom prst="rect">
              <a:avLst/>
            </a:prstGeom>
            <a:solidFill>
              <a:schemeClr val="bg2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7715250" algn="l"/>
                </a:tabLst>
              </a:pPr>
              <a:endParaRPr lang="zh-CN" altLang="en-US" dirty="0"/>
            </a:p>
          </p:txBody>
        </p:sp>
      </p:grpSp>
      <p:grpSp>
        <p:nvGrpSpPr>
          <p:cNvPr id="32" name="组合 31"/>
          <p:cNvGrpSpPr/>
          <p:nvPr userDrawn="1"/>
        </p:nvGrpSpPr>
        <p:grpSpPr>
          <a:xfrm>
            <a:off x="5995187" y="1350293"/>
            <a:ext cx="5997437" cy="4661203"/>
            <a:chOff x="5995187" y="1350293"/>
            <a:chExt cx="5997437" cy="4661203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78"/>
            <a:stretch>
              <a:fillRect/>
            </a:stretch>
          </p:blipFill>
          <p:spPr>
            <a:xfrm rot="16880620" flipH="1" flipV="1">
              <a:off x="5096136" y="3515138"/>
              <a:ext cx="3395409" cy="1597307"/>
            </a:xfrm>
            <a:custGeom>
              <a:avLst/>
              <a:gdLst>
                <a:gd name="connsiteX0" fmla="*/ 838202 w 2488889"/>
                <a:gd name="connsiteY0" fmla="*/ 0 h 1170852"/>
                <a:gd name="connsiteX1" fmla="*/ 2024078 w 2488889"/>
                <a:gd name="connsiteY1" fmla="*/ 0 h 1170852"/>
                <a:gd name="connsiteX2" fmla="*/ 1961675 w 2488889"/>
                <a:gd name="connsiteY2" fmla="*/ 142885 h 1170852"/>
                <a:gd name="connsiteX3" fmla="*/ 1937865 w 2488889"/>
                <a:gd name="connsiteY3" fmla="*/ 316230 h 1170852"/>
                <a:gd name="connsiteX4" fmla="*/ 1979483 w 2488889"/>
                <a:gd name="connsiteY4" fmla="*/ 543133 h 1170852"/>
                <a:gd name="connsiteX5" fmla="*/ 2020590 w 2488889"/>
                <a:gd name="connsiteY5" fmla="*/ 626495 h 1170852"/>
                <a:gd name="connsiteX6" fmla="*/ 1989198 w 2488889"/>
                <a:gd name="connsiteY6" fmla="*/ 649040 h 1170852"/>
                <a:gd name="connsiteX7" fmla="*/ 1937865 w 2488889"/>
                <a:gd name="connsiteY7" fmla="*/ 781050 h 1170852"/>
                <a:gd name="connsiteX8" fmla="*/ 2113125 w 2488889"/>
                <a:gd name="connsiteY8" fmla="*/ 967740 h 1170852"/>
                <a:gd name="connsiteX9" fmla="*/ 2237053 w 2488889"/>
                <a:gd name="connsiteY9" fmla="*/ 913060 h 1170852"/>
                <a:gd name="connsiteX10" fmla="*/ 2272439 w 2488889"/>
                <a:gd name="connsiteY10" fmla="*/ 857151 h 1170852"/>
                <a:gd name="connsiteX11" fmla="*/ 2360725 w 2488889"/>
                <a:gd name="connsiteY11" fmla="*/ 887317 h 1170852"/>
                <a:gd name="connsiteX12" fmla="*/ 2467455 w 2488889"/>
                <a:gd name="connsiteY12" fmla="*/ 899160 h 1170852"/>
                <a:gd name="connsiteX13" fmla="*/ 2488889 w 2488889"/>
                <a:gd name="connsiteY13" fmla="*/ 896782 h 1170852"/>
                <a:gd name="connsiteX14" fmla="*/ 2488889 w 2488889"/>
                <a:gd name="connsiteY14" fmla="*/ 1170852 h 1170852"/>
                <a:gd name="connsiteX15" fmla="*/ 0 w 2488889"/>
                <a:gd name="connsiteY15" fmla="*/ 1170852 h 1170852"/>
                <a:gd name="connsiteX16" fmla="*/ 0 w 2488889"/>
                <a:gd name="connsiteY16" fmla="*/ 1127081 h 1170852"/>
                <a:gd name="connsiteX17" fmla="*/ 44898 w 2488889"/>
                <a:gd name="connsiteY17" fmla="*/ 1141595 h 1170852"/>
                <a:gd name="connsiteX18" fmla="*/ 799536 w 2488889"/>
                <a:gd name="connsiteY18" fmla="*/ 316384 h 1170852"/>
                <a:gd name="connsiteX19" fmla="*/ 832124 w 2488889"/>
                <a:gd name="connsiteY19" fmla="*/ 122847 h 117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88889" h="1170852">
                  <a:moveTo>
                    <a:pt x="838202" y="0"/>
                  </a:moveTo>
                  <a:lnTo>
                    <a:pt x="2024078" y="0"/>
                  </a:lnTo>
                  <a:lnTo>
                    <a:pt x="1961675" y="142885"/>
                  </a:lnTo>
                  <a:cubicBezTo>
                    <a:pt x="1946201" y="197645"/>
                    <a:pt x="1937865" y="255866"/>
                    <a:pt x="1937865" y="316230"/>
                  </a:cubicBezTo>
                  <a:cubicBezTo>
                    <a:pt x="1937865" y="396716"/>
                    <a:pt x="1952684" y="473392"/>
                    <a:pt x="1979483" y="543133"/>
                  </a:cubicBezTo>
                  <a:lnTo>
                    <a:pt x="2020590" y="626495"/>
                  </a:lnTo>
                  <a:lnTo>
                    <a:pt x="1989198" y="649040"/>
                  </a:lnTo>
                  <a:cubicBezTo>
                    <a:pt x="1957482" y="682825"/>
                    <a:pt x="1937865" y="729497"/>
                    <a:pt x="1937865" y="781050"/>
                  </a:cubicBezTo>
                  <a:cubicBezTo>
                    <a:pt x="1937865" y="884156"/>
                    <a:pt x="2016332" y="967740"/>
                    <a:pt x="2113125" y="967740"/>
                  </a:cubicBezTo>
                  <a:cubicBezTo>
                    <a:pt x="2161522" y="967740"/>
                    <a:pt x="2205337" y="946844"/>
                    <a:pt x="2237053" y="913060"/>
                  </a:cubicBezTo>
                  <a:lnTo>
                    <a:pt x="2272439" y="857151"/>
                  </a:lnTo>
                  <a:lnTo>
                    <a:pt x="2360725" y="887317"/>
                  </a:lnTo>
                  <a:cubicBezTo>
                    <a:pt x="2395200" y="895082"/>
                    <a:pt x="2430895" y="899160"/>
                    <a:pt x="2467455" y="899160"/>
                  </a:cubicBezTo>
                  <a:lnTo>
                    <a:pt x="2488889" y="896782"/>
                  </a:lnTo>
                  <a:lnTo>
                    <a:pt x="2488889" y="1170852"/>
                  </a:lnTo>
                  <a:lnTo>
                    <a:pt x="0" y="1170852"/>
                  </a:lnTo>
                  <a:lnTo>
                    <a:pt x="0" y="1127081"/>
                  </a:lnTo>
                  <a:lnTo>
                    <a:pt x="44898" y="1141595"/>
                  </a:lnTo>
                  <a:cubicBezTo>
                    <a:pt x="342383" y="1209378"/>
                    <a:pt x="680246" y="839919"/>
                    <a:pt x="799536" y="316384"/>
                  </a:cubicBezTo>
                  <a:cubicBezTo>
                    <a:pt x="814448" y="250943"/>
                    <a:pt x="825238" y="186191"/>
                    <a:pt x="832124" y="122847"/>
                  </a:cubicBezTo>
                  <a:close/>
                </a:path>
              </a:pathLst>
            </a:cu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78"/>
            <a:stretch>
              <a:fillRect/>
            </a:stretch>
          </p:blipFill>
          <p:spPr>
            <a:xfrm flipH="1" flipV="1">
              <a:off x="9687175" y="2353843"/>
              <a:ext cx="2189581" cy="1030047"/>
            </a:xfrm>
            <a:custGeom>
              <a:avLst/>
              <a:gdLst>
                <a:gd name="connsiteX0" fmla="*/ 838202 w 2488889"/>
                <a:gd name="connsiteY0" fmla="*/ 0 h 1170852"/>
                <a:gd name="connsiteX1" fmla="*/ 2024078 w 2488889"/>
                <a:gd name="connsiteY1" fmla="*/ 0 h 1170852"/>
                <a:gd name="connsiteX2" fmla="*/ 1961675 w 2488889"/>
                <a:gd name="connsiteY2" fmla="*/ 142885 h 1170852"/>
                <a:gd name="connsiteX3" fmla="*/ 1937865 w 2488889"/>
                <a:gd name="connsiteY3" fmla="*/ 316230 h 1170852"/>
                <a:gd name="connsiteX4" fmla="*/ 1979483 w 2488889"/>
                <a:gd name="connsiteY4" fmla="*/ 543133 h 1170852"/>
                <a:gd name="connsiteX5" fmla="*/ 2020590 w 2488889"/>
                <a:gd name="connsiteY5" fmla="*/ 626495 h 1170852"/>
                <a:gd name="connsiteX6" fmla="*/ 1989198 w 2488889"/>
                <a:gd name="connsiteY6" fmla="*/ 649040 h 1170852"/>
                <a:gd name="connsiteX7" fmla="*/ 1937865 w 2488889"/>
                <a:gd name="connsiteY7" fmla="*/ 781050 h 1170852"/>
                <a:gd name="connsiteX8" fmla="*/ 2113125 w 2488889"/>
                <a:gd name="connsiteY8" fmla="*/ 967740 h 1170852"/>
                <a:gd name="connsiteX9" fmla="*/ 2237053 w 2488889"/>
                <a:gd name="connsiteY9" fmla="*/ 913060 h 1170852"/>
                <a:gd name="connsiteX10" fmla="*/ 2272439 w 2488889"/>
                <a:gd name="connsiteY10" fmla="*/ 857151 h 1170852"/>
                <a:gd name="connsiteX11" fmla="*/ 2360725 w 2488889"/>
                <a:gd name="connsiteY11" fmla="*/ 887317 h 1170852"/>
                <a:gd name="connsiteX12" fmla="*/ 2467455 w 2488889"/>
                <a:gd name="connsiteY12" fmla="*/ 899160 h 1170852"/>
                <a:gd name="connsiteX13" fmla="*/ 2488889 w 2488889"/>
                <a:gd name="connsiteY13" fmla="*/ 896782 h 1170852"/>
                <a:gd name="connsiteX14" fmla="*/ 2488889 w 2488889"/>
                <a:gd name="connsiteY14" fmla="*/ 1170852 h 1170852"/>
                <a:gd name="connsiteX15" fmla="*/ 0 w 2488889"/>
                <a:gd name="connsiteY15" fmla="*/ 1170852 h 1170852"/>
                <a:gd name="connsiteX16" fmla="*/ 0 w 2488889"/>
                <a:gd name="connsiteY16" fmla="*/ 1127081 h 1170852"/>
                <a:gd name="connsiteX17" fmla="*/ 44898 w 2488889"/>
                <a:gd name="connsiteY17" fmla="*/ 1141595 h 1170852"/>
                <a:gd name="connsiteX18" fmla="*/ 799536 w 2488889"/>
                <a:gd name="connsiteY18" fmla="*/ 316384 h 1170852"/>
                <a:gd name="connsiteX19" fmla="*/ 832124 w 2488889"/>
                <a:gd name="connsiteY19" fmla="*/ 122847 h 117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88889" h="1170852">
                  <a:moveTo>
                    <a:pt x="838202" y="0"/>
                  </a:moveTo>
                  <a:lnTo>
                    <a:pt x="2024078" y="0"/>
                  </a:lnTo>
                  <a:lnTo>
                    <a:pt x="1961675" y="142885"/>
                  </a:lnTo>
                  <a:cubicBezTo>
                    <a:pt x="1946201" y="197645"/>
                    <a:pt x="1937865" y="255866"/>
                    <a:pt x="1937865" y="316230"/>
                  </a:cubicBezTo>
                  <a:cubicBezTo>
                    <a:pt x="1937865" y="396716"/>
                    <a:pt x="1952684" y="473392"/>
                    <a:pt x="1979483" y="543133"/>
                  </a:cubicBezTo>
                  <a:lnTo>
                    <a:pt x="2020590" y="626495"/>
                  </a:lnTo>
                  <a:lnTo>
                    <a:pt x="1989198" y="649040"/>
                  </a:lnTo>
                  <a:cubicBezTo>
                    <a:pt x="1957482" y="682825"/>
                    <a:pt x="1937865" y="729497"/>
                    <a:pt x="1937865" y="781050"/>
                  </a:cubicBezTo>
                  <a:cubicBezTo>
                    <a:pt x="1937865" y="884156"/>
                    <a:pt x="2016332" y="967740"/>
                    <a:pt x="2113125" y="967740"/>
                  </a:cubicBezTo>
                  <a:cubicBezTo>
                    <a:pt x="2161522" y="967740"/>
                    <a:pt x="2205337" y="946844"/>
                    <a:pt x="2237053" y="913060"/>
                  </a:cubicBezTo>
                  <a:lnTo>
                    <a:pt x="2272439" y="857151"/>
                  </a:lnTo>
                  <a:lnTo>
                    <a:pt x="2360725" y="887317"/>
                  </a:lnTo>
                  <a:cubicBezTo>
                    <a:pt x="2395200" y="895082"/>
                    <a:pt x="2430895" y="899160"/>
                    <a:pt x="2467455" y="899160"/>
                  </a:cubicBezTo>
                  <a:lnTo>
                    <a:pt x="2488889" y="896782"/>
                  </a:lnTo>
                  <a:lnTo>
                    <a:pt x="2488889" y="1170852"/>
                  </a:lnTo>
                  <a:lnTo>
                    <a:pt x="0" y="1170852"/>
                  </a:lnTo>
                  <a:lnTo>
                    <a:pt x="0" y="1127081"/>
                  </a:lnTo>
                  <a:lnTo>
                    <a:pt x="44898" y="1141595"/>
                  </a:lnTo>
                  <a:cubicBezTo>
                    <a:pt x="342383" y="1209378"/>
                    <a:pt x="680246" y="839919"/>
                    <a:pt x="799536" y="316384"/>
                  </a:cubicBezTo>
                  <a:cubicBezTo>
                    <a:pt x="814448" y="250943"/>
                    <a:pt x="825238" y="186191"/>
                    <a:pt x="832124" y="122847"/>
                  </a:cubicBezTo>
                  <a:close/>
                </a:path>
              </a:pathLst>
            </a:cu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78"/>
            <a:stretch>
              <a:fillRect/>
            </a:stretch>
          </p:blipFill>
          <p:spPr>
            <a:xfrm>
              <a:off x="6072804" y="1548282"/>
              <a:ext cx="3002225" cy="1412340"/>
            </a:xfrm>
            <a:custGeom>
              <a:avLst/>
              <a:gdLst>
                <a:gd name="connsiteX0" fmla="*/ 838202 w 2488889"/>
                <a:gd name="connsiteY0" fmla="*/ 0 h 1170852"/>
                <a:gd name="connsiteX1" fmla="*/ 2024078 w 2488889"/>
                <a:gd name="connsiteY1" fmla="*/ 0 h 1170852"/>
                <a:gd name="connsiteX2" fmla="*/ 1961675 w 2488889"/>
                <a:gd name="connsiteY2" fmla="*/ 142885 h 1170852"/>
                <a:gd name="connsiteX3" fmla="*/ 1937865 w 2488889"/>
                <a:gd name="connsiteY3" fmla="*/ 316230 h 1170852"/>
                <a:gd name="connsiteX4" fmla="*/ 1979483 w 2488889"/>
                <a:gd name="connsiteY4" fmla="*/ 543133 h 1170852"/>
                <a:gd name="connsiteX5" fmla="*/ 2020590 w 2488889"/>
                <a:gd name="connsiteY5" fmla="*/ 626495 h 1170852"/>
                <a:gd name="connsiteX6" fmla="*/ 1989198 w 2488889"/>
                <a:gd name="connsiteY6" fmla="*/ 649040 h 1170852"/>
                <a:gd name="connsiteX7" fmla="*/ 1937865 w 2488889"/>
                <a:gd name="connsiteY7" fmla="*/ 781050 h 1170852"/>
                <a:gd name="connsiteX8" fmla="*/ 2113125 w 2488889"/>
                <a:gd name="connsiteY8" fmla="*/ 967740 h 1170852"/>
                <a:gd name="connsiteX9" fmla="*/ 2237053 w 2488889"/>
                <a:gd name="connsiteY9" fmla="*/ 913060 h 1170852"/>
                <a:gd name="connsiteX10" fmla="*/ 2272439 w 2488889"/>
                <a:gd name="connsiteY10" fmla="*/ 857151 h 1170852"/>
                <a:gd name="connsiteX11" fmla="*/ 2360725 w 2488889"/>
                <a:gd name="connsiteY11" fmla="*/ 887317 h 1170852"/>
                <a:gd name="connsiteX12" fmla="*/ 2467455 w 2488889"/>
                <a:gd name="connsiteY12" fmla="*/ 899160 h 1170852"/>
                <a:gd name="connsiteX13" fmla="*/ 2488889 w 2488889"/>
                <a:gd name="connsiteY13" fmla="*/ 896782 h 1170852"/>
                <a:gd name="connsiteX14" fmla="*/ 2488889 w 2488889"/>
                <a:gd name="connsiteY14" fmla="*/ 1170852 h 1170852"/>
                <a:gd name="connsiteX15" fmla="*/ 0 w 2488889"/>
                <a:gd name="connsiteY15" fmla="*/ 1170852 h 1170852"/>
                <a:gd name="connsiteX16" fmla="*/ 0 w 2488889"/>
                <a:gd name="connsiteY16" fmla="*/ 1127081 h 1170852"/>
                <a:gd name="connsiteX17" fmla="*/ 44898 w 2488889"/>
                <a:gd name="connsiteY17" fmla="*/ 1141595 h 1170852"/>
                <a:gd name="connsiteX18" fmla="*/ 799536 w 2488889"/>
                <a:gd name="connsiteY18" fmla="*/ 316384 h 1170852"/>
                <a:gd name="connsiteX19" fmla="*/ 832124 w 2488889"/>
                <a:gd name="connsiteY19" fmla="*/ 122847 h 117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88889" h="1170852">
                  <a:moveTo>
                    <a:pt x="838202" y="0"/>
                  </a:moveTo>
                  <a:lnTo>
                    <a:pt x="2024078" y="0"/>
                  </a:lnTo>
                  <a:lnTo>
                    <a:pt x="1961675" y="142885"/>
                  </a:lnTo>
                  <a:cubicBezTo>
                    <a:pt x="1946201" y="197645"/>
                    <a:pt x="1937865" y="255866"/>
                    <a:pt x="1937865" y="316230"/>
                  </a:cubicBezTo>
                  <a:cubicBezTo>
                    <a:pt x="1937865" y="396716"/>
                    <a:pt x="1952684" y="473392"/>
                    <a:pt x="1979483" y="543133"/>
                  </a:cubicBezTo>
                  <a:lnTo>
                    <a:pt x="2020590" y="626495"/>
                  </a:lnTo>
                  <a:lnTo>
                    <a:pt x="1989198" y="649040"/>
                  </a:lnTo>
                  <a:cubicBezTo>
                    <a:pt x="1957482" y="682825"/>
                    <a:pt x="1937865" y="729497"/>
                    <a:pt x="1937865" y="781050"/>
                  </a:cubicBezTo>
                  <a:cubicBezTo>
                    <a:pt x="1937865" y="884156"/>
                    <a:pt x="2016332" y="967740"/>
                    <a:pt x="2113125" y="967740"/>
                  </a:cubicBezTo>
                  <a:cubicBezTo>
                    <a:pt x="2161522" y="967740"/>
                    <a:pt x="2205337" y="946844"/>
                    <a:pt x="2237053" y="913060"/>
                  </a:cubicBezTo>
                  <a:lnTo>
                    <a:pt x="2272439" y="857151"/>
                  </a:lnTo>
                  <a:lnTo>
                    <a:pt x="2360725" y="887317"/>
                  </a:lnTo>
                  <a:cubicBezTo>
                    <a:pt x="2395200" y="895082"/>
                    <a:pt x="2430895" y="899160"/>
                    <a:pt x="2467455" y="899160"/>
                  </a:cubicBezTo>
                  <a:lnTo>
                    <a:pt x="2488889" y="896782"/>
                  </a:lnTo>
                  <a:lnTo>
                    <a:pt x="2488889" y="1170852"/>
                  </a:lnTo>
                  <a:lnTo>
                    <a:pt x="0" y="1170852"/>
                  </a:lnTo>
                  <a:lnTo>
                    <a:pt x="0" y="1127081"/>
                  </a:lnTo>
                  <a:lnTo>
                    <a:pt x="44898" y="1141595"/>
                  </a:lnTo>
                  <a:cubicBezTo>
                    <a:pt x="342383" y="1209378"/>
                    <a:pt x="680246" y="839919"/>
                    <a:pt x="799536" y="316384"/>
                  </a:cubicBezTo>
                  <a:cubicBezTo>
                    <a:pt x="814448" y="250943"/>
                    <a:pt x="825238" y="186191"/>
                    <a:pt x="832124" y="122847"/>
                  </a:cubicBezTo>
                  <a:close/>
                </a:path>
              </a:pathLst>
            </a:cu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78"/>
            <a:stretch>
              <a:fillRect/>
            </a:stretch>
          </p:blipFill>
          <p:spPr>
            <a:xfrm rot="1509205" flipV="1">
              <a:off x="8759892" y="1350293"/>
              <a:ext cx="2634911" cy="1239544"/>
            </a:xfrm>
            <a:custGeom>
              <a:avLst/>
              <a:gdLst>
                <a:gd name="connsiteX0" fmla="*/ 838202 w 2488889"/>
                <a:gd name="connsiteY0" fmla="*/ 0 h 1170852"/>
                <a:gd name="connsiteX1" fmla="*/ 2024078 w 2488889"/>
                <a:gd name="connsiteY1" fmla="*/ 0 h 1170852"/>
                <a:gd name="connsiteX2" fmla="*/ 1961675 w 2488889"/>
                <a:gd name="connsiteY2" fmla="*/ 142885 h 1170852"/>
                <a:gd name="connsiteX3" fmla="*/ 1937865 w 2488889"/>
                <a:gd name="connsiteY3" fmla="*/ 316230 h 1170852"/>
                <a:gd name="connsiteX4" fmla="*/ 1979483 w 2488889"/>
                <a:gd name="connsiteY4" fmla="*/ 543133 h 1170852"/>
                <a:gd name="connsiteX5" fmla="*/ 2020590 w 2488889"/>
                <a:gd name="connsiteY5" fmla="*/ 626495 h 1170852"/>
                <a:gd name="connsiteX6" fmla="*/ 1989198 w 2488889"/>
                <a:gd name="connsiteY6" fmla="*/ 649040 h 1170852"/>
                <a:gd name="connsiteX7" fmla="*/ 1937865 w 2488889"/>
                <a:gd name="connsiteY7" fmla="*/ 781050 h 1170852"/>
                <a:gd name="connsiteX8" fmla="*/ 2113125 w 2488889"/>
                <a:gd name="connsiteY8" fmla="*/ 967740 h 1170852"/>
                <a:gd name="connsiteX9" fmla="*/ 2237053 w 2488889"/>
                <a:gd name="connsiteY9" fmla="*/ 913060 h 1170852"/>
                <a:gd name="connsiteX10" fmla="*/ 2272439 w 2488889"/>
                <a:gd name="connsiteY10" fmla="*/ 857151 h 1170852"/>
                <a:gd name="connsiteX11" fmla="*/ 2360725 w 2488889"/>
                <a:gd name="connsiteY11" fmla="*/ 887317 h 1170852"/>
                <a:gd name="connsiteX12" fmla="*/ 2467455 w 2488889"/>
                <a:gd name="connsiteY12" fmla="*/ 899160 h 1170852"/>
                <a:gd name="connsiteX13" fmla="*/ 2488889 w 2488889"/>
                <a:gd name="connsiteY13" fmla="*/ 896782 h 1170852"/>
                <a:gd name="connsiteX14" fmla="*/ 2488889 w 2488889"/>
                <a:gd name="connsiteY14" fmla="*/ 1170852 h 1170852"/>
                <a:gd name="connsiteX15" fmla="*/ 0 w 2488889"/>
                <a:gd name="connsiteY15" fmla="*/ 1170852 h 1170852"/>
                <a:gd name="connsiteX16" fmla="*/ 0 w 2488889"/>
                <a:gd name="connsiteY16" fmla="*/ 1127081 h 1170852"/>
                <a:gd name="connsiteX17" fmla="*/ 44898 w 2488889"/>
                <a:gd name="connsiteY17" fmla="*/ 1141595 h 1170852"/>
                <a:gd name="connsiteX18" fmla="*/ 799536 w 2488889"/>
                <a:gd name="connsiteY18" fmla="*/ 316384 h 1170852"/>
                <a:gd name="connsiteX19" fmla="*/ 832124 w 2488889"/>
                <a:gd name="connsiteY19" fmla="*/ 122847 h 117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88889" h="1170852">
                  <a:moveTo>
                    <a:pt x="838202" y="0"/>
                  </a:moveTo>
                  <a:lnTo>
                    <a:pt x="2024078" y="0"/>
                  </a:lnTo>
                  <a:lnTo>
                    <a:pt x="1961675" y="142885"/>
                  </a:lnTo>
                  <a:cubicBezTo>
                    <a:pt x="1946201" y="197645"/>
                    <a:pt x="1937865" y="255866"/>
                    <a:pt x="1937865" y="316230"/>
                  </a:cubicBezTo>
                  <a:cubicBezTo>
                    <a:pt x="1937865" y="396716"/>
                    <a:pt x="1952684" y="473392"/>
                    <a:pt x="1979483" y="543133"/>
                  </a:cubicBezTo>
                  <a:lnTo>
                    <a:pt x="2020590" y="626495"/>
                  </a:lnTo>
                  <a:lnTo>
                    <a:pt x="1989198" y="649040"/>
                  </a:lnTo>
                  <a:cubicBezTo>
                    <a:pt x="1957482" y="682825"/>
                    <a:pt x="1937865" y="729497"/>
                    <a:pt x="1937865" y="781050"/>
                  </a:cubicBezTo>
                  <a:cubicBezTo>
                    <a:pt x="1937865" y="884156"/>
                    <a:pt x="2016332" y="967740"/>
                    <a:pt x="2113125" y="967740"/>
                  </a:cubicBezTo>
                  <a:cubicBezTo>
                    <a:pt x="2161522" y="967740"/>
                    <a:pt x="2205337" y="946844"/>
                    <a:pt x="2237053" y="913060"/>
                  </a:cubicBezTo>
                  <a:lnTo>
                    <a:pt x="2272439" y="857151"/>
                  </a:lnTo>
                  <a:lnTo>
                    <a:pt x="2360725" y="887317"/>
                  </a:lnTo>
                  <a:cubicBezTo>
                    <a:pt x="2395200" y="895082"/>
                    <a:pt x="2430895" y="899160"/>
                    <a:pt x="2467455" y="899160"/>
                  </a:cubicBezTo>
                  <a:lnTo>
                    <a:pt x="2488889" y="896782"/>
                  </a:lnTo>
                  <a:lnTo>
                    <a:pt x="2488889" y="1170852"/>
                  </a:lnTo>
                  <a:lnTo>
                    <a:pt x="0" y="1170852"/>
                  </a:lnTo>
                  <a:lnTo>
                    <a:pt x="0" y="1127081"/>
                  </a:lnTo>
                  <a:lnTo>
                    <a:pt x="44898" y="1141595"/>
                  </a:lnTo>
                  <a:cubicBezTo>
                    <a:pt x="342383" y="1209378"/>
                    <a:pt x="680246" y="839919"/>
                    <a:pt x="799536" y="316384"/>
                  </a:cubicBezTo>
                  <a:cubicBezTo>
                    <a:pt x="814448" y="250943"/>
                    <a:pt x="825238" y="186191"/>
                    <a:pt x="832124" y="122847"/>
                  </a:cubicBezTo>
                  <a:close/>
                </a:path>
              </a:pathLst>
            </a:cu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78"/>
            <a:stretch>
              <a:fillRect/>
            </a:stretch>
          </p:blipFill>
          <p:spPr>
            <a:xfrm rot="2327666" flipV="1">
              <a:off x="7567247" y="1563331"/>
              <a:ext cx="3131820" cy="1473306"/>
            </a:xfrm>
            <a:custGeom>
              <a:avLst/>
              <a:gdLst>
                <a:gd name="connsiteX0" fmla="*/ 838202 w 2488889"/>
                <a:gd name="connsiteY0" fmla="*/ 0 h 1170852"/>
                <a:gd name="connsiteX1" fmla="*/ 2024078 w 2488889"/>
                <a:gd name="connsiteY1" fmla="*/ 0 h 1170852"/>
                <a:gd name="connsiteX2" fmla="*/ 1961675 w 2488889"/>
                <a:gd name="connsiteY2" fmla="*/ 142885 h 1170852"/>
                <a:gd name="connsiteX3" fmla="*/ 1937865 w 2488889"/>
                <a:gd name="connsiteY3" fmla="*/ 316230 h 1170852"/>
                <a:gd name="connsiteX4" fmla="*/ 1979483 w 2488889"/>
                <a:gd name="connsiteY4" fmla="*/ 543133 h 1170852"/>
                <a:gd name="connsiteX5" fmla="*/ 2020590 w 2488889"/>
                <a:gd name="connsiteY5" fmla="*/ 626495 h 1170852"/>
                <a:gd name="connsiteX6" fmla="*/ 1989198 w 2488889"/>
                <a:gd name="connsiteY6" fmla="*/ 649040 h 1170852"/>
                <a:gd name="connsiteX7" fmla="*/ 1937865 w 2488889"/>
                <a:gd name="connsiteY7" fmla="*/ 781050 h 1170852"/>
                <a:gd name="connsiteX8" fmla="*/ 2113125 w 2488889"/>
                <a:gd name="connsiteY8" fmla="*/ 967740 h 1170852"/>
                <a:gd name="connsiteX9" fmla="*/ 2237053 w 2488889"/>
                <a:gd name="connsiteY9" fmla="*/ 913060 h 1170852"/>
                <a:gd name="connsiteX10" fmla="*/ 2272439 w 2488889"/>
                <a:gd name="connsiteY10" fmla="*/ 857151 h 1170852"/>
                <a:gd name="connsiteX11" fmla="*/ 2360725 w 2488889"/>
                <a:gd name="connsiteY11" fmla="*/ 887317 h 1170852"/>
                <a:gd name="connsiteX12" fmla="*/ 2467455 w 2488889"/>
                <a:gd name="connsiteY12" fmla="*/ 899160 h 1170852"/>
                <a:gd name="connsiteX13" fmla="*/ 2488889 w 2488889"/>
                <a:gd name="connsiteY13" fmla="*/ 896782 h 1170852"/>
                <a:gd name="connsiteX14" fmla="*/ 2488889 w 2488889"/>
                <a:gd name="connsiteY14" fmla="*/ 1170852 h 1170852"/>
                <a:gd name="connsiteX15" fmla="*/ 0 w 2488889"/>
                <a:gd name="connsiteY15" fmla="*/ 1170852 h 1170852"/>
                <a:gd name="connsiteX16" fmla="*/ 0 w 2488889"/>
                <a:gd name="connsiteY16" fmla="*/ 1127081 h 1170852"/>
                <a:gd name="connsiteX17" fmla="*/ 44898 w 2488889"/>
                <a:gd name="connsiteY17" fmla="*/ 1141595 h 1170852"/>
                <a:gd name="connsiteX18" fmla="*/ 799536 w 2488889"/>
                <a:gd name="connsiteY18" fmla="*/ 316384 h 1170852"/>
                <a:gd name="connsiteX19" fmla="*/ 832124 w 2488889"/>
                <a:gd name="connsiteY19" fmla="*/ 122847 h 117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88889" h="1170852">
                  <a:moveTo>
                    <a:pt x="838202" y="0"/>
                  </a:moveTo>
                  <a:lnTo>
                    <a:pt x="2024078" y="0"/>
                  </a:lnTo>
                  <a:lnTo>
                    <a:pt x="1961675" y="142885"/>
                  </a:lnTo>
                  <a:cubicBezTo>
                    <a:pt x="1946201" y="197645"/>
                    <a:pt x="1937865" y="255866"/>
                    <a:pt x="1937865" y="316230"/>
                  </a:cubicBezTo>
                  <a:cubicBezTo>
                    <a:pt x="1937865" y="396716"/>
                    <a:pt x="1952684" y="473392"/>
                    <a:pt x="1979483" y="543133"/>
                  </a:cubicBezTo>
                  <a:lnTo>
                    <a:pt x="2020590" y="626495"/>
                  </a:lnTo>
                  <a:lnTo>
                    <a:pt x="1989198" y="649040"/>
                  </a:lnTo>
                  <a:cubicBezTo>
                    <a:pt x="1957482" y="682825"/>
                    <a:pt x="1937865" y="729497"/>
                    <a:pt x="1937865" y="781050"/>
                  </a:cubicBezTo>
                  <a:cubicBezTo>
                    <a:pt x="1937865" y="884156"/>
                    <a:pt x="2016332" y="967740"/>
                    <a:pt x="2113125" y="967740"/>
                  </a:cubicBezTo>
                  <a:cubicBezTo>
                    <a:pt x="2161522" y="967740"/>
                    <a:pt x="2205337" y="946844"/>
                    <a:pt x="2237053" y="913060"/>
                  </a:cubicBezTo>
                  <a:lnTo>
                    <a:pt x="2272439" y="857151"/>
                  </a:lnTo>
                  <a:lnTo>
                    <a:pt x="2360725" y="887317"/>
                  </a:lnTo>
                  <a:cubicBezTo>
                    <a:pt x="2395200" y="895082"/>
                    <a:pt x="2430895" y="899160"/>
                    <a:pt x="2467455" y="899160"/>
                  </a:cubicBezTo>
                  <a:lnTo>
                    <a:pt x="2488889" y="896782"/>
                  </a:lnTo>
                  <a:lnTo>
                    <a:pt x="2488889" y="1170852"/>
                  </a:lnTo>
                  <a:lnTo>
                    <a:pt x="0" y="1170852"/>
                  </a:lnTo>
                  <a:lnTo>
                    <a:pt x="0" y="1127081"/>
                  </a:lnTo>
                  <a:lnTo>
                    <a:pt x="44898" y="1141595"/>
                  </a:lnTo>
                  <a:cubicBezTo>
                    <a:pt x="342383" y="1209378"/>
                    <a:pt x="680246" y="839919"/>
                    <a:pt x="799536" y="316384"/>
                  </a:cubicBezTo>
                  <a:cubicBezTo>
                    <a:pt x="814448" y="250943"/>
                    <a:pt x="825238" y="186191"/>
                    <a:pt x="832124" y="122847"/>
                  </a:cubicBezTo>
                  <a:close/>
                </a:path>
              </a:pathLst>
            </a:custGeom>
          </p:spPr>
        </p:pic>
        <p:sp>
          <p:nvSpPr>
            <p:cNvPr id="38" name="椭圆 37"/>
            <p:cNvSpPr/>
            <p:nvPr/>
          </p:nvSpPr>
          <p:spPr>
            <a:xfrm>
              <a:off x="7054362" y="1617507"/>
              <a:ext cx="3988662" cy="3988659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 t="3553" r="4891"/>
            <a:stretch>
              <a:fillRect/>
            </a:stretch>
          </p:blipFill>
          <p:spPr>
            <a:xfrm>
              <a:off x="6102998" y="1818616"/>
              <a:ext cx="5582355" cy="3887355"/>
            </a:xfrm>
            <a:custGeom>
              <a:avLst/>
              <a:gdLst>
                <a:gd name="connsiteX0" fmla="*/ 1269352 w 5582355"/>
                <a:gd name="connsiteY0" fmla="*/ 0 h 3887355"/>
                <a:gd name="connsiteX1" fmla="*/ 5582355 w 5582355"/>
                <a:gd name="connsiteY1" fmla="*/ 0 h 3887355"/>
                <a:gd name="connsiteX2" fmla="*/ 5582355 w 5582355"/>
                <a:gd name="connsiteY2" fmla="*/ 3887355 h 3887355"/>
                <a:gd name="connsiteX3" fmla="*/ 0 w 5582355"/>
                <a:gd name="connsiteY3" fmla="*/ 3887355 h 3887355"/>
                <a:gd name="connsiteX4" fmla="*/ 0 w 5582355"/>
                <a:gd name="connsiteY4" fmla="*/ 791234 h 3887355"/>
                <a:gd name="connsiteX5" fmla="*/ 1269352 w 5582355"/>
                <a:gd name="connsiteY5" fmla="*/ 791234 h 388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2355" h="3887355">
                  <a:moveTo>
                    <a:pt x="1269352" y="0"/>
                  </a:moveTo>
                  <a:lnTo>
                    <a:pt x="5582355" y="0"/>
                  </a:lnTo>
                  <a:lnTo>
                    <a:pt x="5582355" y="3887355"/>
                  </a:lnTo>
                  <a:lnTo>
                    <a:pt x="0" y="3887355"/>
                  </a:lnTo>
                  <a:lnTo>
                    <a:pt x="0" y="791234"/>
                  </a:lnTo>
                  <a:lnTo>
                    <a:pt x="1269352" y="791234"/>
                  </a:lnTo>
                  <a:close/>
                </a:path>
              </a:pathLst>
            </a:custGeom>
            <a:effectLst>
              <a:outerShdw blurRad="381000" dist="127000" dir="27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78"/>
            <a:stretch>
              <a:fillRect/>
            </a:stretch>
          </p:blipFill>
          <p:spPr>
            <a:xfrm flipV="1">
              <a:off x="9803044" y="3575361"/>
              <a:ext cx="2189580" cy="1030047"/>
            </a:xfrm>
            <a:custGeom>
              <a:avLst/>
              <a:gdLst>
                <a:gd name="connsiteX0" fmla="*/ 838202 w 2488889"/>
                <a:gd name="connsiteY0" fmla="*/ 0 h 1170852"/>
                <a:gd name="connsiteX1" fmla="*/ 2024078 w 2488889"/>
                <a:gd name="connsiteY1" fmla="*/ 0 h 1170852"/>
                <a:gd name="connsiteX2" fmla="*/ 1961675 w 2488889"/>
                <a:gd name="connsiteY2" fmla="*/ 142885 h 1170852"/>
                <a:gd name="connsiteX3" fmla="*/ 1937865 w 2488889"/>
                <a:gd name="connsiteY3" fmla="*/ 316230 h 1170852"/>
                <a:gd name="connsiteX4" fmla="*/ 1979483 w 2488889"/>
                <a:gd name="connsiteY4" fmla="*/ 543133 h 1170852"/>
                <a:gd name="connsiteX5" fmla="*/ 2020590 w 2488889"/>
                <a:gd name="connsiteY5" fmla="*/ 626495 h 1170852"/>
                <a:gd name="connsiteX6" fmla="*/ 1989198 w 2488889"/>
                <a:gd name="connsiteY6" fmla="*/ 649040 h 1170852"/>
                <a:gd name="connsiteX7" fmla="*/ 1937865 w 2488889"/>
                <a:gd name="connsiteY7" fmla="*/ 781050 h 1170852"/>
                <a:gd name="connsiteX8" fmla="*/ 2113125 w 2488889"/>
                <a:gd name="connsiteY8" fmla="*/ 967740 h 1170852"/>
                <a:gd name="connsiteX9" fmla="*/ 2237053 w 2488889"/>
                <a:gd name="connsiteY9" fmla="*/ 913060 h 1170852"/>
                <a:gd name="connsiteX10" fmla="*/ 2272439 w 2488889"/>
                <a:gd name="connsiteY10" fmla="*/ 857151 h 1170852"/>
                <a:gd name="connsiteX11" fmla="*/ 2360725 w 2488889"/>
                <a:gd name="connsiteY11" fmla="*/ 887317 h 1170852"/>
                <a:gd name="connsiteX12" fmla="*/ 2467455 w 2488889"/>
                <a:gd name="connsiteY12" fmla="*/ 899160 h 1170852"/>
                <a:gd name="connsiteX13" fmla="*/ 2488889 w 2488889"/>
                <a:gd name="connsiteY13" fmla="*/ 896782 h 1170852"/>
                <a:gd name="connsiteX14" fmla="*/ 2488889 w 2488889"/>
                <a:gd name="connsiteY14" fmla="*/ 1170852 h 1170852"/>
                <a:gd name="connsiteX15" fmla="*/ 0 w 2488889"/>
                <a:gd name="connsiteY15" fmla="*/ 1170852 h 1170852"/>
                <a:gd name="connsiteX16" fmla="*/ 0 w 2488889"/>
                <a:gd name="connsiteY16" fmla="*/ 1127081 h 1170852"/>
                <a:gd name="connsiteX17" fmla="*/ 44898 w 2488889"/>
                <a:gd name="connsiteY17" fmla="*/ 1141595 h 1170852"/>
                <a:gd name="connsiteX18" fmla="*/ 799536 w 2488889"/>
                <a:gd name="connsiteY18" fmla="*/ 316384 h 1170852"/>
                <a:gd name="connsiteX19" fmla="*/ 832124 w 2488889"/>
                <a:gd name="connsiteY19" fmla="*/ 122847 h 117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88889" h="1170852">
                  <a:moveTo>
                    <a:pt x="838202" y="0"/>
                  </a:moveTo>
                  <a:lnTo>
                    <a:pt x="2024078" y="0"/>
                  </a:lnTo>
                  <a:lnTo>
                    <a:pt x="1961675" y="142885"/>
                  </a:lnTo>
                  <a:cubicBezTo>
                    <a:pt x="1946201" y="197645"/>
                    <a:pt x="1937865" y="255866"/>
                    <a:pt x="1937865" y="316230"/>
                  </a:cubicBezTo>
                  <a:cubicBezTo>
                    <a:pt x="1937865" y="396716"/>
                    <a:pt x="1952684" y="473392"/>
                    <a:pt x="1979483" y="543133"/>
                  </a:cubicBezTo>
                  <a:lnTo>
                    <a:pt x="2020590" y="626495"/>
                  </a:lnTo>
                  <a:lnTo>
                    <a:pt x="1989198" y="649040"/>
                  </a:lnTo>
                  <a:cubicBezTo>
                    <a:pt x="1957482" y="682825"/>
                    <a:pt x="1937865" y="729497"/>
                    <a:pt x="1937865" y="781050"/>
                  </a:cubicBezTo>
                  <a:cubicBezTo>
                    <a:pt x="1937865" y="884156"/>
                    <a:pt x="2016332" y="967740"/>
                    <a:pt x="2113125" y="967740"/>
                  </a:cubicBezTo>
                  <a:cubicBezTo>
                    <a:pt x="2161522" y="967740"/>
                    <a:pt x="2205337" y="946844"/>
                    <a:pt x="2237053" y="913060"/>
                  </a:cubicBezTo>
                  <a:lnTo>
                    <a:pt x="2272439" y="857151"/>
                  </a:lnTo>
                  <a:lnTo>
                    <a:pt x="2360725" y="887317"/>
                  </a:lnTo>
                  <a:cubicBezTo>
                    <a:pt x="2395200" y="895082"/>
                    <a:pt x="2430895" y="899160"/>
                    <a:pt x="2467455" y="899160"/>
                  </a:cubicBezTo>
                  <a:lnTo>
                    <a:pt x="2488889" y="896782"/>
                  </a:lnTo>
                  <a:lnTo>
                    <a:pt x="2488889" y="1170852"/>
                  </a:lnTo>
                  <a:lnTo>
                    <a:pt x="0" y="1170852"/>
                  </a:lnTo>
                  <a:lnTo>
                    <a:pt x="0" y="1127081"/>
                  </a:lnTo>
                  <a:lnTo>
                    <a:pt x="44898" y="1141595"/>
                  </a:lnTo>
                  <a:cubicBezTo>
                    <a:pt x="342383" y="1209378"/>
                    <a:pt x="680246" y="839919"/>
                    <a:pt x="799536" y="316384"/>
                  </a:cubicBezTo>
                  <a:cubicBezTo>
                    <a:pt x="814448" y="250943"/>
                    <a:pt x="825238" y="186191"/>
                    <a:pt x="832124" y="122847"/>
                  </a:cubicBezTo>
                  <a:close/>
                </a:path>
              </a:pathLst>
            </a:custGeom>
          </p:spPr>
        </p:pic>
      </p:grpSp>
      <p:pic>
        <p:nvPicPr>
          <p:cNvPr id="41" name="图片 4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76350" y="4778477"/>
            <a:ext cx="10376816" cy="169852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chemeClr val="accent1">
                <a:lumMod val="85000"/>
              </a:schemeClr>
            </a:gs>
            <a:gs pos="0">
              <a:schemeClr val="accent1">
                <a:lumMod val="95000"/>
                <a:lumOff val="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0" r:id="rId8"/>
    <p:sldLayoutId id="2147483657" r:id="rId9"/>
    <p:sldLayoutId id="214748367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5" Type="http://schemas.openxmlformats.org/officeDocument/2006/relationships/hyperlink" Target="http://office.msn.com.cn/" TargetMode="Externa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microsoft.com/office/2007/relationships/hdphoto" Target="../media/hdphoto5.wdp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3.png"/><Relationship Id="rId5" Type="http://schemas.openxmlformats.org/officeDocument/2006/relationships/hyperlink" Target="http://office.msn.com.cn/" TargetMode="Externa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chemeClr val="accent1">
                <a:lumMod val="85000"/>
              </a:schemeClr>
            </a:gs>
            <a:gs pos="0">
              <a:schemeClr val="accent1">
                <a:lumMod val="95000"/>
                <a:lumOff val="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hidden="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" r="-1"/>
          <a:stretch>
            <a:fillRect/>
          </a:stretch>
        </p:blipFill>
        <p:spPr>
          <a:xfrm>
            <a:off x="1276350" y="4933950"/>
            <a:ext cx="10458450" cy="154305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104900" y="4634252"/>
            <a:ext cx="2141355" cy="32502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dirty="0">
                <a:solidFill>
                  <a:schemeClr val="accent3"/>
                </a:solidFill>
                <a:latin typeface="+mn-ea"/>
              </a:rPr>
              <a:t>策划人：</a:t>
            </a:r>
            <a:r>
              <a:rPr lang="en-US" altLang="zh-CN" dirty="0" err="1">
                <a:solidFill>
                  <a:schemeClr val="accent3"/>
                </a:solidFill>
                <a:latin typeface="+mn-ea"/>
              </a:rPr>
              <a:t>OfficePLUS</a:t>
            </a:r>
            <a:endParaRPr lang="zh-CN" altLang="en-US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3588536" y="4634252"/>
            <a:ext cx="1917769" cy="32502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3"/>
                </a:solidFill>
                <a:latin typeface="+mn-ea"/>
              </a:rPr>
              <a:t>时间：</a:t>
            </a:r>
            <a:r>
              <a:rPr lang="en-US" altLang="zh-CN" dirty="0">
                <a:solidFill>
                  <a:schemeClr val="accent3"/>
                </a:solidFill>
                <a:latin typeface="+mn-ea"/>
              </a:rPr>
              <a:t>20XX.12.25</a:t>
            </a:r>
            <a:endParaRPr lang="zh-CN" altLang="en-US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112838" y="1487882"/>
            <a:ext cx="2043829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5400" dirty="0">
                <a:solidFill>
                  <a:schemeClr val="accent2"/>
                </a:solidFill>
                <a:latin typeface="+mj-ea"/>
                <a:ea typeface="+mj-ea"/>
              </a:rPr>
              <a:t>20XX</a:t>
            </a:r>
            <a:endParaRPr lang="zh-CN" altLang="en-US" sz="5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79" name="文本框 4"/>
          <p:cNvSpPr txBox="1"/>
          <p:nvPr/>
        </p:nvSpPr>
        <p:spPr>
          <a:xfrm>
            <a:off x="1017588" y="2265122"/>
            <a:ext cx="5192712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6600" dirty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</a:rPr>
              <a:t>圣诞活动策划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3872549" y="1563947"/>
            <a:ext cx="1721596" cy="564566"/>
            <a:chOff x="3663204" y="1866899"/>
            <a:chExt cx="2074204" cy="680197"/>
          </a:xfrm>
        </p:grpSpPr>
        <p:sp>
          <p:nvSpPr>
            <p:cNvPr id="31" name="矩形 30"/>
            <p:cNvSpPr/>
            <p:nvPr/>
          </p:nvSpPr>
          <p:spPr>
            <a:xfrm>
              <a:off x="3663204" y="1866899"/>
              <a:ext cx="2074204" cy="6801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6" name="图片 75">
              <a:hlinkClick r:id="rId5"/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35" t="-47857" r="-4935" b="-47857"/>
            <a:stretch>
              <a:fillRect/>
            </a:stretch>
          </p:blipFill>
          <p:spPr>
            <a:xfrm>
              <a:off x="3803087" y="1993900"/>
              <a:ext cx="1794438" cy="4261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92" name="图片 9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9125">
            <a:off x="1303105" y="3482286"/>
            <a:ext cx="469753" cy="980251"/>
          </a:xfrm>
          <a:prstGeom prst="rect">
            <a:avLst/>
          </a:prstGeom>
        </p:spPr>
      </p:pic>
      <p:sp>
        <p:nvSpPr>
          <p:cNvPr id="51" name="文本框 4"/>
          <p:cNvSpPr txBox="1"/>
          <p:nvPr/>
        </p:nvSpPr>
        <p:spPr>
          <a:xfrm>
            <a:off x="2103438" y="3541883"/>
            <a:ext cx="3504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</a:rPr>
              <a:t>CHRISTMAS EVENT PLANNING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活动内容</a:t>
            </a: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61C7A270-BC09-4445-8612-415EDC5B51C5}"/>
              </a:ext>
            </a:extLst>
          </p:cNvPr>
          <p:cNvSpPr/>
          <p:nvPr/>
        </p:nvSpPr>
        <p:spPr>
          <a:xfrm>
            <a:off x="1007389" y="1633091"/>
            <a:ext cx="10290874" cy="3548510"/>
          </a:xfrm>
          <a:custGeom>
            <a:avLst/>
            <a:gdLst>
              <a:gd name="connsiteX0" fmla="*/ 0 w 9035512"/>
              <a:gd name="connsiteY0" fmla="*/ 4014061 h 4014061"/>
              <a:gd name="connsiteX1" fmla="*/ 8043621 w 9035512"/>
              <a:gd name="connsiteY1" fmla="*/ 2433234 h 4014061"/>
              <a:gd name="connsiteX2" fmla="*/ 1100380 w 9035512"/>
              <a:gd name="connsiteY2" fmla="*/ 1565329 h 4014061"/>
              <a:gd name="connsiteX3" fmla="*/ 9035512 w 9035512"/>
              <a:gd name="connsiteY3" fmla="*/ 0 h 4014061"/>
              <a:gd name="connsiteX0" fmla="*/ 0 w 9035512"/>
              <a:gd name="connsiteY0" fmla="*/ 4014061 h 4014061"/>
              <a:gd name="connsiteX1" fmla="*/ 8043621 w 9035512"/>
              <a:gd name="connsiteY1" fmla="*/ 2433234 h 4014061"/>
              <a:gd name="connsiteX2" fmla="*/ 1100380 w 9035512"/>
              <a:gd name="connsiteY2" fmla="*/ 1565329 h 4014061"/>
              <a:gd name="connsiteX3" fmla="*/ 9035512 w 9035512"/>
              <a:gd name="connsiteY3" fmla="*/ 0 h 4014061"/>
              <a:gd name="connsiteX0" fmla="*/ 0 w 9035512"/>
              <a:gd name="connsiteY0" fmla="*/ 4014061 h 4014061"/>
              <a:gd name="connsiteX1" fmla="*/ 8043621 w 9035512"/>
              <a:gd name="connsiteY1" fmla="*/ 2433234 h 4014061"/>
              <a:gd name="connsiteX2" fmla="*/ 1100380 w 9035512"/>
              <a:gd name="connsiteY2" fmla="*/ 1565329 h 4014061"/>
              <a:gd name="connsiteX3" fmla="*/ 9035512 w 9035512"/>
              <a:gd name="connsiteY3" fmla="*/ 0 h 4014061"/>
              <a:gd name="connsiteX0" fmla="*/ 0 w 9035512"/>
              <a:gd name="connsiteY0" fmla="*/ 4014061 h 4014061"/>
              <a:gd name="connsiteX1" fmla="*/ 8043621 w 9035512"/>
              <a:gd name="connsiteY1" fmla="*/ 2433234 h 4014061"/>
              <a:gd name="connsiteX2" fmla="*/ 1100380 w 9035512"/>
              <a:gd name="connsiteY2" fmla="*/ 1565329 h 4014061"/>
              <a:gd name="connsiteX3" fmla="*/ 9035512 w 9035512"/>
              <a:gd name="connsiteY3" fmla="*/ 0 h 4014061"/>
              <a:gd name="connsiteX0" fmla="*/ 0 w 9035512"/>
              <a:gd name="connsiteY0" fmla="*/ 4014061 h 4014061"/>
              <a:gd name="connsiteX1" fmla="*/ 8043621 w 9035512"/>
              <a:gd name="connsiteY1" fmla="*/ 2433234 h 4014061"/>
              <a:gd name="connsiteX2" fmla="*/ 1100380 w 9035512"/>
              <a:gd name="connsiteY2" fmla="*/ 1565329 h 4014061"/>
              <a:gd name="connsiteX3" fmla="*/ 9035512 w 9035512"/>
              <a:gd name="connsiteY3" fmla="*/ 0 h 4014061"/>
              <a:gd name="connsiteX0" fmla="*/ 0 w 9035512"/>
              <a:gd name="connsiteY0" fmla="*/ 4014061 h 4014061"/>
              <a:gd name="connsiteX1" fmla="*/ 8043621 w 9035512"/>
              <a:gd name="connsiteY1" fmla="*/ 2433234 h 4014061"/>
              <a:gd name="connsiteX2" fmla="*/ 1100380 w 9035512"/>
              <a:gd name="connsiteY2" fmla="*/ 1565329 h 4014061"/>
              <a:gd name="connsiteX3" fmla="*/ 9035512 w 9035512"/>
              <a:gd name="connsiteY3" fmla="*/ 0 h 4014061"/>
              <a:gd name="connsiteX0" fmla="*/ 0 w 9035512"/>
              <a:gd name="connsiteY0" fmla="*/ 4014061 h 4014061"/>
              <a:gd name="connsiteX1" fmla="*/ 8043621 w 9035512"/>
              <a:gd name="connsiteY1" fmla="*/ 2433234 h 4014061"/>
              <a:gd name="connsiteX2" fmla="*/ 1100380 w 9035512"/>
              <a:gd name="connsiteY2" fmla="*/ 1565329 h 4014061"/>
              <a:gd name="connsiteX3" fmla="*/ 9035512 w 9035512"/>
              <a:gd name="connsiteY3" fmla="*/ 0 h 4014061"/>
              <a:gd name="connsiteX0" fmla="*/ 0 w 9035512"/>
              <a:gd name="connsiteY0" fmla="*/ 4014061 h 4014061"/>
              <a:gd name="connsiteX1" fmla="*/ 8043621 w 9035512"/>
              <a:gd name="connsiteY1" fmla="*/ 2433234 h 4014061"/>
              <a:gd name="connsiteX2" fmla="*/ 1100380 w 9035512"/>
              <a:gd name="connsiteY2" fmla="*/ 1565329 h 4014061"/>
              <a:gd name="connsiteX3" fmla="*/ 9035512 w 9035512"/>
              <a:gd name="connsiteY3" fmla="*/ 0 h 4014061"/>
              <a:gd name="connsiteX0" fmla="*/ 0 w 9035512"/>
              <a:gd name="connsiteY0" fmla="*/ 4014061 h 4014061"/>
              <a:gd name="connsiteX1" fmla="*/ 8043621 w 9035512"/>
              <a:gd name="connsiteY1" fmla="*/ 2433234 h 4014061"/>
              <a:gd name="connsiteX2" fmla="*/ 976394 w 9035512"/>
              <a:gd name="connsiteY2" fmla="*/ 1425844 h 4014061"/>
              <a:gd name="connsiteX3" fmla="*/ 9035512 w 9035512"/>
              <a:gd name="connsiteY3" fmla="*/ 0 h 4014061"/>
              <a:gd name="connsiteX0" fmla="*/ 0 w 9035512"/>
              <a:gd name="connsiteY0" fmla="*/ 4014061 h 4014061"/>
              <a:gd name="connsiteX1" fmla="*/ 8043621 w 9035512"/>
              <a:gd name="connsiteY1" fmla="*/ 2433234 h 4014061"/>
              <a:gd name="connsiteX2" fmla="*/ 976394 w 9035512"/>
              <a:gd name="connsiteY2" fmla="*/ 1425844 h 4014061"/>
              <a:gd name="connsiteX3" fmla="*/ 9035512 w 9035512"/>
              <a:gd name="connsiteY3" fmla="*/ 0 h 4014061"/>
              <a:gd name="connsiteX0" fmla="*/ 0 w 9144000"/>
              <a:gd name="connsiteY0" fmla="*/ 4014061 h 4014061"/>
              <a:gd name="connsiteX1" fmla="*/ 8152109 w 9144000"/>
              <a:gd name="connsiteY1" fmla="*/ 2433234 h 4014061"/>
              <a:gd name="connsiteX2" fmla="*/ 1084882 w 9144000"/>
              <a:gd name="connsiteY2" fmla="*/ 1425844 h 4014061"/>
              <a:gd name="connsiteX3" fmla="*/ 9144000 w 9144000"/>
              <a:gd name="connsiteY3" fmla="*/ 0 h 4014061"/>
              <a:gd name="connsiteX0" fmla="*/ 0 w 9314482"/>
              <a:gd name="connsiteY0" fmla="*/ 4014061 h 4014061"/>
              <a:gd name="connsiteX1" fmla="*/ 8322591 w 9314482"/>
              <a:gd name="connsiteY1" fmla="*/ 2433234 h 4014061"/>
              <a:gd name="connsiteX2" fmla="*/ 1255364 w 9314482"/>
              <a:gd name="connsiteY2" fmla="*/ 1425844 h 4014061"/>
              <a:gd name="connsiteX3" fmla="*/ 9314482 w 9314482"/>
              <a:gd name="connsiteY3" fmla="*/ 0 h 4014061"/>
              <a:gd name="connsiteX0" fmla="*/ 0 w 9469465"/>
              <a:gd name="connsiteY0" fmla="*/ 4029559 h 4029559"/>
              <a:gd name="connsiteX1" fmla="*/ 8477574 w 9469465"/>
              <a:gd name="connsiteY1" fmla="*/ 2433234 h 4029559"/>
              <a:gd name="connsiteX2" fmla="*/ 1410347 w 9469465"/>
              <a:gd name="connsiteY2" fmla="*/ 1425844 h 4029559"/>
              <a:gd name="connsiteX3" fmla="*/ 9469465 w 9469465"/>
              <a:gd name="connsiteY3" fmla="*/ 0 h 4029559"/>
              <a:gd name="connsiteX0" fmla="*/ 0 w 9763932"/>
              <a:gd name="connsiteY0" fmla="*/ 4060556 h 4060556"/>
              <a:gd name="connsiteX1" fmla="*/ 8772041 w 9763932"/>
              <a:gd name="connsiteY1" fmla="*/ 2433234 h 4060556"/>
              <a:gd name="connsiteX2" fmla="*/ 1704814 w 9763932"/>
              <a:gd name="connsiteY2" fmla="*/ 1425844 h 4060556"/>
              <a:gd name="connsiteX3" fmla="*/ 9763932 w 9763932"/>
              <a:gd name="connsiteY3" fmla="*/ 0 h 4060556"/>
              <a:gd name="connsiteX0" fmla="*/ 0 w 9763932"/>
              <a:gd name="connsiteY0" fmla="*/ 4060556 h 4060556"/>
              <a:gd name="connsiteX1" fmla="*/ 8772041 w 9763932"/>
              <a:gd name="connsiteY1" fmla="*/ 2433234 h 4060556"/>
              <a:gd name="connsiteX2" fmla="*/ 1704814 w 9763932"/>
              <a:gd name="connsiteY2" fmla="*/ 1425844 h 4060556"/>
              <a:gd name="connsiteX3" fmla="*/ 9763932 w 9763932"/>
              <a:gd name="connsiteY3" fmla="*/ 0 h 4060556"/>
              <a:gd name="connsiteX0" fmla="*/ 0 w 9763932"/>
              <a:gd name="connsiteY0" fmla="*/ 4060556 h 4060556"/>
              <a:gd name="connsiteX1" fmla="*/ 9174996 w 9763932"/>
              <a:gd name="connsiteY1" fmla="*/ 2758699 h 4060556"/>
              <a:gd name="connsiteX2" fmla="*/ 1704814 w 9763932"/>
              <a:gd name="connsiteY2" fmla="*/ 1425844 h 4060556"/>
              <a:gd name="connsiteX3" fmla="*/ 9763932 w 9763932"/>
              <a:gd name="connsiteY3" fmla="*/ 0 h 4060556"/>
              <a:gd name="connsiteX0" fmla="*/ 0 w 9763932"/>
              <a:gd name="connsiteY0" fmla="*/ 4060556 h 4060556"/>
              <a:gd name="connsiteX1" fmla="*/ 9174996 w 9763932"/>
              <a:gd name="connsiteY1" fmla="*/ 2758699 h 4060556"/>
              <a:gd name="connsiteX2" fmla="*/ 1704814 w 9763932"/>
              <a:gd name="connsiteY2" fmla="*/ 1425844 h 4060556"/>
              <a:gd name="connsiteX3" fmla="*/ 9763932 w 9763932"/>
              <a:gd name="connsiteY3" fmla="*/ 0 h 4060556"/>
              <a:gd name="connsiteX0" fmla="*/ 0 w 9763932"/>
              <a:gd name="connsiteY0" fmla="*/ 4060556 h 4060556"/>
              <a:gd name="connsiteX1" fmla="*/ 9174996 w 9763932"/>
              <a:gd name="connsiteY1" fmla="*/ 2758699 h 4060556"/>
              <a:gd name="connsiteX2" fmla="*/ 1704814 w 9763932"/>
              <a:gd name="connsiteY2" fmla="*/ 1425844 h 4060556"/>
              <a:gd name="connsiteX3" fmla="*/ 9763932 w 9763932"/>
              <a:gd name="connsiteY3" fmla="*/ 0 h 4060556"/>
              <a:gd name="connsiteX0" fmla="*/ 0 w 9763932"/>
              <a:gd name="connsiteY0" fmla="*/ 4060556 h 4060556"/>
              <a:gd name="connsiteX1" fmla="*/ 9174996 w 9763932"/>
              <a:gd name="connsiteY1" fmla="*/ 2758699 h 4060556"/>
              <a:gd name="connsiteX2" fmla="*/ 1596326 w 9763932"/>
              <a:gd name="connsiteY2" fmla="*/ 1425844 h 4060556"/>
              <a:gd name="connsiteX3" fmla="*/ 9763932 w 9763932"/>
              <a:gd name="connsiteY3" fmla="*/ 0 h 4060556"/>
              <a:gd name="connsiteX0" fmla="*/ 0 w 9763932"/>
              <a:gd name="connsiteY0" fmla="*/ 4060556 h 4060556"/>
              <a:gd name="connsiteX1" fmla="*/ 9174996 w 9763932"/>
              <a:gd name="connsiteY1" fmla="*/ 2758699 h 4060556"/>
              <a:gd name="connsiteX2" fmla="*/ 1487838 w 9763932"/>
              <a:gd name="connsiteY2" fmla="*/ 1425844 h 4060556"/>
              <a:gd name="connsiteX3" fmla="*/ 9763932 w 9763932"/>
              <a:gd name="connsiteY3" fmla="*/ 0 h 4060556"/>
              <a:gd name="connsiteX0" fmla="*/ 0 w 10290874"/>
              <a:gd name="connsiteY0" fmla="*/ 4184543 h 4184543"/>
              <a:gd name="connsiteX1" fmla="*/ 9174996 w 10290874"/>
              <a:gd name="connsiteY1" fmla="*/ 2882686 h 4184543"/>
              <a:gd name="connsiteX2" fmla="*/ 1487838 w 10290874"/>
              <a:gd name="connsiteY2" fmla="*/ 1549831 h 4184543"/>
              <a:gd name="connsiteX3" fmla="*/ 10290874 w 10290874"/>
              <a:gd name="connsiteY3" fmla="*/ 0 h 4184543"/>
              <a:gd name="connsiteX0" fmla="*/ 0 w 10290874"/>
              <a:gd name="connsiteY0" fmla="*/ 4184543 h 4184543"/>
              <a:gd name="connsiteX1" fmla="*/ 9174996 w 10290874"/>
              <a:gd name="connsiteY1" fmla="*/ 2882686 h 4184543"/>
              <a:gd name="connsiteX2" fmla="*/ 1487838 w 10290874"/>
              <a:gd name="connsiteY2" fmla="*/ 1549831 h 4184543"/>
              <a:gd name="connsiteX3" fmla="*/ 10290874 w 10290874"/>
              <a:gd name="connsiteY3" fmla="*/ 0 h 4184543"/>
              <a:gd name="connsiteX0" fmla="*/ 0 w 10290874"/>
              <a:gd name="connsiteY0" fmla="*/ 4184543 h 4184543"/>
              <a:gd name="connsiteX1" fmla="*/ 9174996 w 10290874"/>
              <a:gd name="connsiteY1" fmla="*/ 2882686 h 4184543"/>
              <a:gd name="connsiteX2" fmla="*/ 1487838 w 10290874"/>
              <a:gd name="connsiteY2" fmla="*/ 1549831 h 4184543"/>
              <a:gd name="connsiteX3" fmla="*/ 10290874 w 10290874"/>
              <a:gd name="connsiteY3" fmla="*/ 0 h 4184543"/>
              <a:gd name="connsiteX0" fmla="*/ 0 w 10290874"/>
              <a:gd name="connsiteY0" fmla="*/ 4184543 h 4184543"/>
              <a:gd name="connsiteX1" fmla="*/ 9174996 w 10290874"/>
              <a:gd name="connsiteY1" fmla="*/ 2882686 h 4184543"/>
              <a:gd name="connsiteX2" fmla="*/ 1487838 w 10290874"/>
              <a:gd name="connsiteY2" fmla="*/ 1549831 h 4184543"/>
              <a:gd name="connsiteX3" fmla="*/ 10290874 w 10290874"/>
              <a:gd name="connsiteY3" fmla="*/ 0 h 418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0874" h="4184543">
                <a:moveTo>
                  <a:pt x="0" y="4184543"/>
                </a:moveTo>
                <a:cubicBezTo>
                  <a:pt x="2681207" y="3657601"/>
                  <a:pt x="8865030" y="3941737"/>
                  <a:pt x="9174996" y="2882686"/>
                </a:cubicBezTo>
                <a:cubicBezTo>
                  <a:pt x="9484962" y="1823635"/>
                  <a:pt x="1379349" y="2526225"/>
                  <a:pt x="1487838" y="1549831"/>
                </a:cubicBezTo>
                <a:cubicBezTo>
                  <a:pt x="1596327" y="573437"/>
                  <a:pt x="7645830" y="521776"/>
                  <a:pt x="10290874" y="0"/>
                </a:cubicBezTo>
              </a:path>
            </a:pathLst>
          </a:custGeom>
          <a:noFill/>
          <a:ln>
            <a:gradFill>
              <a:gsLst>
                <a:gs pos="36000">
                  <a:schemeClr val="accent1"/>
                </a:gs>
                <a:gs pos="65000">
                  <a:schemeClr val="accent1"/>
                </a:gs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C0B39EB1-9A8B-47FB-9FA2-16986B474EBF}"/>
              </a:ext>
            </a:extLst>
          </p:cNvPr>
          <p:cNvSpPr/>
          <p:nvPr/>
        </p:nvSpPr>
        <p:spPr>
          <a:xfrm>
            <a:off x="1547742" y="5414820"/>
            <a:ext cx="1735810" cy="41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+mn-ea"/>
                <a:cs typeface="+mn-cs"/>
              </a:rPr>
              <a:t>交谊舞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535602E5-9D3A-442D-A61B-FE71770FA67F}"/>
              </a:ext>
            </a:extLst>
          </p:cNvPr>
          <p:cNvSpPr/>
          <p:nvPr/>
        </p:nvSpPr>
        <p:spPr>
          <a:xfrm>
            <a:off x="3516365" y="5307202"/>
            <a:ext cx="1735810" cy="41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+mn-ea"/>
                <a:cs typeface="+mn-cs"/>
              </a:rPr>
              <a:t>游戏环节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13A55C2D-0199-4E95-9FFE-4C1768EEAD0D}"/>
              </a:ext>
            </a:extLst>
          </p:cNvPr>
          <p:cNvSpPr/>
          <p:nvPr/>
        </p:nvSpPr>
        <p:spPr>
          <a:xfrm>
            <a:off x="6948751" y="5092477"/>
            <a:ext cx="1899974" cy="41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+mn-ea"/>
                <a:cs typeface="+mn-cs"/>
              </a:rPr>
              <a:t>歌舞青春快闪</a:t>
            </a: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74B60B7E-0798-4ABC-8A07-05FD9C29E574}"/>
              </a:ext>
            </a:extLst>
          </p:cNvPr>
          <p:cNvSpPr/>
          <p:nvPr/>
        </p:nvSpPr>
        <p:spPr>
          <a:xfrm>
            <a:off x="9150146" y="4674585"/>
            <a:ext cx="1735810" cy="41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+mn-ea"/>
                <a:cs typeface="+mn-cs"/>
              </a:rPr>
              <a:t>现场变装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480C018E-9D0E-47E9-A617-5EB4D653F70C}"/>
              </a:ext>
            </a:extLst>
          </p:cNvPr>
          <p:cNvSpPr/>
          <p:nvPr/>
        </p:nvSpPr>
        <p:spPr>
          <a:xfrm>
            <a:off x="1001117" y="3099121"/>
            <a:ext cx="1735810" cy="41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+mn-ea"/>
                <a:cs typeface="+mn-cs"/>
              </a:rPr>
              <a:t>表演环节</a:t>
            </a: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D39060A7-B552-4683-A1EB-6A5376671161}"/>
              </a:ext>
            </a:extLst>
          </p:cNvPr>
          <p:cNvSpPr/>
          <p:nvPr/>
        </p:nvSpPr>
        <p:spPr>
          <a:xfrm>
            <a:off x="8022353" y="2261293"/>
            <a:ext cx="1735810" cy="41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+mn-ea"/>
                <a:cs typeface="+mn-cs"/>
              </a:rPr>
              <a:t>活动亮点</a:t>
            </a: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0E9E3E58-7FD3-458A-990E-193CB2A00181}"/>
              </a:ext>
            </a:extLst>
          </p:cNvPr>
          <p:cNvSpPr/>
          <p:nvPr/>
        </p:nvSpPr>
        <p:spPr>
          <a:xfrm>
            <a:off x="3039228" y="2785167"/>
            <a:ext cx="1735810" cy="41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+mn-ea"/>
                <a:cs typeface="+mn-cs"/>
              </a:rPr>
              <a:t>抽奖环节</a:t>
            </a:r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C62C8019-AAB2-4C2B-9036-37653C4ED3B5}"/>
              </a:ext>
            </a:extLst>
          </p:cNvPr>
          <p:cNvSpPr/>
          <p:nvPr/>
        </p:nvSpPr>
        <p:spPr>
          <a:xfrm>
            <a:off x="2378314" y="4982751"/>
            <a:ext cx="74414" cy="7441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glow rad="63500">
              <a:srgbClr val="4A53CA">
                <a:alpha val="2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B3D5C87C-A30B-45AB-9CE9-CFB33EDF7DB6}"/>
              </a:ext>
            </a:extLst>
          </p:cNvPr>
          <p:cNvSpPr/>
          <p:nvPr/>
        </p:nvSpPr>
        <p:spPr>
          <a:xfrm>
            <a:off x="4350485" y="4884197"/>
            <a:ext cx="74414" cy="7441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glow rad="63500">
              <a:srgbClr val="4A53CA">
                <a:alpha val="2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2BB7D83B-085D-4369-9DA1-23C18301A7FE}"/>
              </a:ext>
            </a:extLst>
          </p:cNvPr>
          <p:cNvSpPr/>
          <p:nvPr/>
        </p:nvSpPr>
        <p:spPr>
          <a:xfrm>
            <a:off x="7861531" y="4660018"/>
            <a:ext cx="74414" cy="7441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glow rad="63500">
              <a:srgbClr val="4A53CA">
                <a:alpha val="2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E9FAE1C1-756D-4A38-A2BB-28562B775717}"/>
              </a:ext>
            </a:extLst>
          </p:cNvPr>
          <p:cNvSpPr/>
          <p:nvPr/>
        </p:nvSpPr>
        <p:spPr>
          <a:xfrm>
            <a:off x="9980844" y="4234634"/>
            <a:ext cx="74414" cy="7441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glow rad="63500">
              <a:srgbClr val="4A53CA">
                <a:alpha val="2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3B3617F3-9542-4C3E-8A0C-9533753A9CD9}"/>
              </a:ext>
            </a:extLst>
          </p:cNvPr>
          <p:cNvSpPr/>
          <p:nvPr/>
        </p:nvSpPr>
        <p:spPr>
          <a:xfrm>
            <a:off x="2464275" y="2919834"/>
            <a:ext cx="74414" cy="7441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glow rad="63500">
              <a:srgbClr val="4A53CA">
                <a:alpha val="2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BE9BF6B0-12A7-4DCC-B20F-4A254715EC85}"/>
              </a:ext>
            </a:extLst>
          </p:cNvPr>
          <p:cNvSpPr/>
          <p:nvPr/>
        </p:nvSpPr>
        <p:spPr>
          <a:xfrm>
            <a:off x="3869926" y="2352275"/>
            <a:ext cx="74414" cy="7441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glow rad="63500">
              <a:srgbClr val="4A53CA">
                <a:alpha val="2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F9D6C0C0-9951-4924-95EF-CEBF0AA79707}"/>
              </a:ext>
            </a:extLst>
          </p:cNvPr>
          <p:cNvSpPr/>
          <p:nvPr/>
        </p:nvSpPr>
        <p:spPr>
          <a:xfrm>
            <a:off x="8853051" y="1869704"/>
            <a:ext cx="74414" cy="7441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glow rad="63500">
              <a:srgbClr val="4A53CA">
                <a:alpha val="2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5115024-189C-4B60-ADD6-0AE5E5619498}"/>
              </a:ext>
            </a:extLst>
          </p:cNvPr>
          <p:cNvGrpSpPr/>
          <p:nvPr/>
        </p:nvGrpSpPr>
        <p:grpSpPr>
          <a:xfrm>
            <a:off x="4135663" y="1401097"/>
            <a:ext cx="3920674" cy="3920671"/>
            <a:chOff x="4135663" y="1401097"/>
            <a:chExt cx="3920674" cy="3920671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8B664F7C-B120-4DF4-8198-40B6B6ABFFF1}"/>
                </a:ext>
              </a:extLst>
            </p:cNvPr>
            <p:cNvSpPr/>
            <p:nvPr/>
          </p:nvSpPr>
          <p:spPr>
            <a:xfrm>
              <a:off x="4618217" y="2187962"/>
              <a:ext cx="2989998" cy="298999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AB64CA1-B897-4CF2-9537-7758B45B9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5663" y="1401097"/>
              <a:ext cx="3920674" cy="3920671"/>
            </a:xfrm>
            <a:custGeom>
              <a:avLst/>
              <a:gdLst>
                <a:gd name="connsiteX0" fmla="*/ 1269352 w 5582355"/>
                <a:gd name="connsiteY0" fmla="*/ 0 h 3887355"/>
                <a:gd name="connsiteX1" fmla="*/ 5582355 w 5582355"/>
                <a:gd name="connsiteY1" fmla="*/ 0 h 3887355"/>
                <a:gd name="connsiteX2" fmla="*/ 5582355 w 5582355"/>
                <a:gd name="connsiteY2" fmla="*/ 3887355 h 3887355"/>
                <a:gd name="connsiteX3" fmla="*/ 0 w 5582355"/>
                <a:gd name="connsiteY3" fmla="*/ 3887355 h 3887355"/>
                <a:gd name="connsiteX4" fmla="*/ 0 w 5582355"/>
                <a:gd name="connsiteY4" fmla="*/ 791234 h 3887355"/>
                <a:gd name="connsiteX5" fmla="*/ 1269352 w 5582355"/>
                <a:gd name="connsiteY5" fmla="*/ 791234 h 388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2355" h="3887355">
                  <a:moveTo>
                    <a:pt x="1269352" y="0"/>
                  </a:moveTo>
                  <a:lnTo>
                    <a:pt x="5582355" y="0"/>
                  </a:lnTo>
                  <a:lnTo>
                    <a:pt x="5582355" y="3887355"/>
                  </a:lnTo>
                  <a:lnTo>
                    <a:pt x="0" y="3887355"/>
                  </a:lnTo>
                  <a:lnTo>
                    <a:pt x="0" y="791234"/>
                  </a:lnTo>
                  <a:lnTo>
                    <a:pt x="1269352" y="791234"/>
                  </a:lnTo>
                  <a:close/>
                </a:path>
              </a:pathLst>
            </a:custGeom>
            <a:effectLst>
              <a:outerShdw blurRad="381000" dist="127000" dir="27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E88DC1CE-46BB-42D1-8165-16C8D7A9E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83" b="3861"/>
            <a:stretch>
              <a:fillRect/>
            </a:stretch>
          </p:blipFill>
          <p:spPr>
            <a:xfrm>
              <a:off x="4680104" y="3981450"/>
              <a:ext cx="2898166" cy="1196508"/>
            </a:xfrm>
            <a:custGeom>
              <a:avLst/>
              <a:gdLst>
                <a:gd name="connsiteX0" fmla="*/ 0 w 2898166"/>
                <a:gd name="connsiteY0" fmla="*/ 0 h 1196508"/>
                <a:gd name="connsiteX1" fmla="*/ 2898166 w 2898166"/>
                <a:gd name="connsiteY1" fmla="*/ 0 h 1196508"/>
                <a:gd name="connsiteX2" fmla="*/ 2897738 w 2898166"/>
                <a:gd name="connsiteY2" fmla="*/ 2805 h 1196508"/>
                <a:gd name="connsiteX3" fmla="*/ 1433112 w 2898166"/>
                <a:gd name="connsiteY3" fmla="*/ 1196508 h 1196508"/>
                <a:gd name="connsiteX4" fmla="*/ 5326 w 2898166"/>
                <a:gd name="connsiteY4" fmla="*/ 146077 h 1196508"/>
                <a:gd name="connsiteX5" fmla="*/ 0 w 2898166"/>
                <a:gd name="connsiteY5" fmla="*/ 125366 h 1196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8166" h="1196508">
                  <a:moveTo>
                    <a:pt x="0" y="0"/>
                  </a:moveTo>
                  <a:lnTo>
                    <a:pt x="2898166" y="0"/>
                  </a:lnTo>
                  <a:lnTo>
                    <a:pt x="2897738" y="2805"/>
                  </a:lnTo>
                  <a:cubicBezTo>
                    <a:pt x="2758335" y="684050"/>
                    <a:pt x="2155569" y="1196508"/>
                    <a:pt x="1433112" y="1196508"/>
                  </a:cubicBezTo>
                  <a:cubicBezTo>
                    <a:pt x="762260" y="1196508"/>
                    <a:pt x="194610" y="754644"/>
                    <a:pt x="5326" y="146077"/>
                  </a:cubicBezTo>
                  <a:lnTo>
                    <a:pt x="0" y="125366"/>
                  </a:lnTo>
                  <a:close/>
                </a:path>
              </a:pathLst>
            </a:cu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68A060-075F-4D7D-B4E9-4EA11642EFCA}"/>
              </a:ext>
            </a:extLst>
          </p:cNvPr>
          <p:cNvGrpSpPr/>
          <p:nvPr/>
        </p:nvGrpSpPr>
        <p:grpSpPr>
          <a:xfrm>
            <a:off x="1980003" y="5070376"/>
            <a:ext cx="871289" cy="404736"/>
            <a:chOff x="8691811" y="1850926"/>
            <a:chExt cx="1334595" cy="404736"/>
          </a:xfrm>
        </p:grpSpPr>
        <p:sp>
          <p:nvSpPr>
            <p:cNvPr id="99" name="平行四边形 98">
              <a:extLst>
                <a:ext uri="{FF2B5EF4-FFF2-40B4-BE49-F238E27FC236}">
                  <a16:creationId xmlns:a16="http://schemas.microsoft.com/office/drawing/2014/main" id="{BAF3FFDE-CB0E-4208-A93A-057186579C23}"/>
                </a:ext>
              </a:extLst>
            </p:cNvPr>
            <p:cNvSpPr/>
            <p:nvPr/>
          </p:nvSpPr>
          <p:spPr>
            <a:xfrm>
              <a:off x="8709415" y="2114847"/>
              <a:ext cx="1244241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文本占位符 1">
              <a:extLst>
                <a:ext uri="{FF2B5EF4-FFF2-40B4-BE49-F238E27FC236}">
                  <a16:creationId xmlns:a16="http://schemas.microsoft.com/office/drawing/2014/main" id="{3CBAAB34-2DD8-490B-B3DD-850E2E04A6B3}"/>
                </a:ext>
              </a:extLst>
            </p:cNvPr>
            <p:cNvSpPr txBox="1"/>
            <p:nvPr/>
          </p:nvSpPr>
          <p:spPr>
            <a:xfrm>
              <a:off x="8691811" y="1850926"/>
              <a:ext cx="1334595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环节</a:t>
              </a:r>
              <a:r>
                <a:rPr lang="en-US" altLang="zh-CN" sz="2400" dirty="0"/>
                <a:t>1</a:t>
              </a:r>
              <a:endParaRPr lang="zh-CN" altLang="en-US" sz="2400" dirty="0"/>
            </a:p>
          </p:txBody>
        </p: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AAB909EC-6E08-435F-BB9A-7C240FD60953}"/>
              </a:ext>
            </a:extLst>
          </p:cNvPr>
          <p:cNvGrpSpPr/>
          <p:nvPr/>
        </p:nvGrpSpPr>
        <p:grpSpPr>
          <a:xfrm>
            <a:off x="3910523" y="4971316"/>
            <a:ext cx="1004378" cy="404736"/>
            <a:chOff x="8691809" y="1850926"/>
            <a:chExt cx="1334595" cy="404736"/>
          </a:xfrm>
        </p:grpSpPr>
        <p:sp>
          <p:nvSpPr>
            <p:cNvPr id="102" name="平行四边形 101">
              <a:extLst>
                <a:ext uri="{FF2B5EF4-FFF2-40B4-BE49-F238E27FC236}">
                  <a16:creationId xmlns:a16="http://schemas.microsoft.com/office/drawing/2014/main" id="{FE0C5077-7C8F-4AF2-A2E0-4B6A4078BA19}"/>
                </a:ext>
              </a:extLst>
            </p:cNvPr>
            <p:cNvSpPr/>
            <p:nvPr/>
          </p:nvSpPr>
          <p:spPr>
            <a:xfrm>
              <a:off x="8709415" y="2114847"/>
              <a:ext cx="1244241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文本占位符 1">
              <a:extLst>
                <a:ext uri="{FF2B5EF4-FFF2-40B4-BE49-F238E27FC236}">
                  <a16:creationId xmlns:a16="http://schemas.microsoft.com/office/drawing/2014/main" id="{58C75773-E880-4817-ADD2-893E8713B10B}"/>
                </a:ext>
              </a:extLst>
            </p:cNvPr>
            <p:cNvSpPr txBox="1"/>
            <p:nvPr/>
          </p:nvSpPr>
          <p:spPr>
            <a:xfrm>
              <a:off x="8691809" y="1850926"/>
              <a:ext cx="1334595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环节</a:t>
              </a:r>
              <a:r>
                <a:rPr lang="en-US" altLang="zh-CN" sz="2400" dirty="0"/>
                <a:t>2</a:t>
              </a:r>
              <a:endParaRPr lang="zh-CN" altLang="en-US" sz="2400" dirty="0"/>
            </a:p>
          </p:txBody>
        </p: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BCDA9DC1-2033-455E-940E-7B66389C64AD}"/>
              </a:ext>
            </a:extLst>
          </p:cNvPr>
          <p:cNvGrpSpPr/>
          <p:nvPr/>
        </p:nvGrpSpPr>
        <p:grpSpPr>
          <a:xfrm>
            <a:off x="7396549" y="4755416"/>
            <a:ext cx="1004378" cy="404736"/>
            <a:chOff x="8691809" y="1850926"/>
            <a:chExt cx="1334595" cy="404736"/>
          </a:xfrm>
        </p:grpSpPr>
        <p:sp>
          <p:nvSpPr>
            <p:cNvPr id="105" name="平行四边形 104">
              <a:extLst>
                <a:ext uri="{FF2B5EF4-FFF2-40B4-BE49-F238E27FC236}">
                  <a16:creationId xmlns:a16="http://schemas.microsoft.com/office/drawing/2014/main" id="{0BACE9EE-9777-49CA-ABAC-B6A4A6E7CEEE}"/>
                </a:ext>
              </a:extLst>
            </p:cNvPr>
            <p:cNvSpPr/>
            <p:nvPr/>
          </p:nvSpPr>
          <p:spPr>
            <a:xfrm>
              <a:off x="8709415" y="2114847"/>
              <a:ext cx="1244241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文本占位符 1">
              <a:extLst>
                <a:ext uri="{FF2B5EF4-FFF2-40B4-BE49-F238E27FC236}">
                  <a16:creationId xmlns:a16="http://schemas.microsoft.com/office/drawing/2014/main" id="{277D9E47-1C9A-46ED-A3D1-760D186E6189}"/>
                </a:ext>
              </a:extLst>
            </p:cNvPr>
            <p:cNvSpPr txBox="1"/>
            <p:nvPr/>
          </p:nvSpPr>
          <p:spPr>
            <a:xfrm>
              <a:off x="8691809" y="1850926"/>
              <a:ext cx="1334595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环节</a:t>
              </a:r>
              <a:r>
                <a:rPr lang="en-US" altLang="zh-CN" sz="2400" dirty="0"/>
                <a:t>3</a:t>
              </a:r>
              <a:endParaRPr lang="zh-CN" altLang="en-US" sz="2400" dirty="0"/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6A770F79-6DBE-45B6-A601-738C7C9CB62E}"/>
              </a:ext>
            </a:extLst>
          </p:cNvPr>
          <p:cNvGrpSpPr/>
          <p:nvPr/>
        </p:nvGrpSpPr>
        <p:grpSpPr>
          <a:xfrm>
            <a:off x="9522213" y="4329966"/>
            <a:ext cx="1004378" cy="404736"/>
            <a:chOff x="8691809" y="1850926"/>
            <a:chExt cx="1334595" cy="404736"/>
          </a:xfrm>
        </p:grpSpPr>
        <p:sp>
          <p:nvSpPr>
            <p:cNvPr id="108" name="平行四边形 107">
              <a:extLst>
                <a:ext uri="{FF2B5EF4-FFF2-40B4-BE49-F238E27FC236}">
                  <a16:creationId xmlns:a16="http://schemas.microsoft.com/office/drawing/2014/main" id="{D2EA6C02-DC75-4AAF-B6B7-E669E7822ED3}"/>
                </a:ext>
              </a:extLst>
            </p:cNvPr>
            <p:cNvSpPr/>
            <p:nvPr/>
          </p:nvSpPr>
          <p:spPr>
            <a:xfrm>
              <a:off x="8709415" y="2114847"/>
              <a:ext cx="1244241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文本占位符 1">
              <a:extLst>
                <a:ext uri="{FF2B5EF4-FFF2-40B4-BE49-F238E27FC236}">
                  <a16:creationId xmlns:a16="http://schemas.microsoft.com/office/drawing/2014/main" id="{985BB1CA-6808-4995-8D9C-D7F99B6D1F93}"/>
                </a:ext>
              </a:extLst>
            </p:cNvPr>
            <p:cNvSpPr txBox="1"/>
            <p:nvPr/>
          </p:nvSpPr>
          <p:spPr>
            <a:xfrm>
              <a:off x="8691809" y="1850926"/>
              <a:ext cx="1334595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环节</a:t>
              </a:r>
              <a:r>
                <a:rPr lang="en-US" altLang="zh-CN" sz="2400" dirty="0"/>
                <a:t>4</a:t>
              </a:r>
              <a:endParaRPr lang="zh-CN" altLang="en-US" sz="2400" dirty="0"/>
            </a:p>
          </p:txBody>
        </p: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E63032B6-D235-466A-B97C-11E79122EFA5}"/>
              </a:ext>
            </a:extLst>
          </p:cNvPr>
          <p:cNvGrpSpPr/>
          <p:nvPr/>
        </p:nvGrpSpPr>
        <p:grpSpPr>
          <a:xfrm>
            <a:off x="1366833" y="2764486"/>
            <a:ext cx="1004378" cy="404736"/>
            <a:chOff x="8691809" y="1850926"/>
            <a:chExt cx="1334595" cy="404736"/>
          </a:xfrm>
        </p:grpSpPr>
        <p:sp>
          <p:nvSpPr>
            <p:cNvPr id="111" name="平行四边形 110">
              <a:extLst>
                <a:ext uri="{FF2B5EF4-FFF2-40B4-BE49-F238E27FC236}">
                  <a16:creationId xmlns:a16="http://schemas.microsoft.com/office/drawing/2014/main" id="{E3BDA057-0936-4AC3-889D-6B634AD41552}"/>
                </a:ext>
              </a:extLst>
            </p:cNvPr>
            <p:cNvSpPr/>
            <p:nvPr/>
          </p:nvSpPr>
          <p:spPr>
            <a:xfrm>
              <a:off x="8709415" y="2114847"/>
              <a:ext cx="1244241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文本占位符 1">
              <a:extLst>
                <a:ext uri="{FF2B5EF4-FFF2-40B4-BE49-F238E27FC236}">
                  <a16:creationId xmlns:a16="http://schemas.microsoft.com/office/drawing/2014/main" id="{F5107C9B-34C6-4AA8-B412-B600B8CE7E01}"/>
                </a:ext>
              </a:extLst>
            </p:cNvPr>
            <p:cNvSpPr txBox="1"/>
            <p:nvPr/>
          </p:nvSpPr>
          <p:spPr>
            <a:xfrm>
              <a:off x="8691809" y="1850926"/>
              <a:ext cx="1334595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环节</a:t>
              </a:r>
              <a:r>
                <a:rPr lang="en-US" altLang="zh-CN" sz="2400" dirty="0"/>
                <a:t>5</a:t>
              </a:r>
              <a:endParaRPr lang="zh-CN" altLang="en-US" sz="2400" dirty="0"/>
            </a:p>
          </p:txBody>
        </p:sp>
      </p:grp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D927ADB8-D0BA-4451-8E50-B03E0B23C3D0}"/>
              </a:ext>
            </a:extLst>
          </p:cNvPr>
          <p:cNvGrpSpPr/>
          <p:nvPr/>
        </p:nvGrpSpPr>
        <p:grpSpPr>
          <a:xfrm>
            <a:off x="3404944" y="2447822"/>
            <a:ext cx="1004378" cy="404736"/>
            <a:chOff x="8691809" y="1850926"/>
            <a:chExt cx="1334595" cy="404736"/>
          </a:xfrm>
        </p:grpSpPr>
        <p:sp>
          <p:nvSpPr>
            <p:cNvPr id="114" name="平行四边形 113">
              <a:extLst>
                <a:ext uri="{FF2B5EF4-FFF2-40B4-BE49-F238E27FC236}">
                  <a16:creationId xmlns:a16="http://schemas.microsoft.com/office/drawing/2014/main" id="{8353693D-2E70-42C9-AB6B-43B4A2198C34}"/>
                </a:ext>
              </a:extLst>
            </p:cNvPr>
            <p:cNvSpPr/>
            <p:nvPr/>
          </p:nvSpPr>
          <p:spPr>
            <a:xfrm>
              <a:off x="8709415" y="2114847"/>
              <a:ext cx="1244241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文本占位符 1">
              <a:extLst>
                <a:ext uri="{FF2B5EF4-FFF2-40B4-BE49-F238E27FC236}">
                  <a16:creationId xmlns:a16="http://schemas.microsoft.com/office/drawing/2014/main" id="{26D09175-2264-4835-AE64-6006A8066A9D}"/>
                </a:ext>
              </a:extLst>
            </p:cNvPr>
            <p:cNvSpPr txBox="1"/>
            <p:nvPr/>
          </p:nvSpPr>
          <p:spPr>
            <a:xfrm>
              <a:off x="8691809" y="1850926"/>
              <a:ext cx="1334595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环节</a:t>
              </a:r>
              <a:r>
                <a:rPr lang="en-US" altLang="zh-CN" sz="2400" dirty="0"/>
                <a:t>6</a:t>
              </a:r>
              <a:endParaRPr lang="zh-CN" altLang="en-US" sz="2400" dirty="0"/>
            </a:p>
          </p:txBody>
        </p: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C2D5592F-D1DF-4EC1-AD9F-2F5452AD6CCC}"/>
              </a:ext>
            </a:extLst>
          </p:cNvPr>
          <p:cNvGrpSpPr/>
          <p:nvPr/>
        </p:nvGrpSpPr>
        <p:grpSpPr>
          <a:xfrm>
            <a:off x="8388069" y="1923951"/>
            <a:ext cx="1004378" cy="404736"/>
            <a:chOff x="8691809" y="1850926"/>
            <a:chExt cx="1334595" cy="404736"/>
          </a:xfrm>
        </p:grpSpPr>
        <p:sp>
          <p:nvSpPr>
            <p:cNvPr id="117" name="平行四边形 116">
              <a:extLst>
                <a:ext uri="{FF2B5EF4-FFF2-40B4-BE49-F238E27FC236}">
                  <a16:creationId xmlns:a16="http://schemas.microsoft.com/office/drawing/2014/main" id="{144C925E-8148-473F-A60F-D7B80C689B2D}"/>
                </a:ext>
              </a:extLst>
            </p:cNvPr>
            <p:cNvSpPr/>
            <p:nvPr/>
          </p:nvSpPr>
          <p:spPr>
            <a:xfrm>
              <a:off x="8709415" y="2114847"/>
              <a:ext cx="1244241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文本占位符 1">
              <a:extLst>
                <a:ext uri="{FF2B5EF4-FFF2-40B4-BE49-F238E27FC236}">
                  <a16:creationId xmlns:a16="http://schemas.microsoft.com/office/drawing/2014/main" id="{89C03524-6EC7-4FF2-8DC3-A97F7D7E9D62}"/>
                </a:ext>
              </a:extLst>
            </p:cNvPr>
            <p:cNvSpPr txBox="1"/>
            <p:nvPr/>
          </p:nvSpPr>
          <p:spPr>
            <a:xfrm>
              <a:off x="8691809" y="1850926"/>
              <a:ext cx="1334595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环节</a:t>
              </a:r>
              <a:r>
                <a:rPr lang="en-US" altLang="zh-CN" sz="2400" dirty="0"/>
                <a:t>7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56677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9B614A5A-D9CE-44EF-9166-51D0B6DF9000}"/>
              </a:ext>
            </a:extLst>
          </p:cNvPr>
          <p:cNvSpPr/>
          <p:nvPr/>
        </p:nvSpPr>
        <p:spPr>
          <a:xfrm>
            <a:off x="3689027" y="1419358"/>
            <a:ext cx="4813946" cy="4813946"/>
          </a:xfrm>
          <a:prstGeom prst="ellipse">
            <a:avLst/>
          </a:prstGeom>
          <a:gradFill>
            <a:gsLst>
              <a:gs pos="4000">
                <a:schemeClr val="accent1">
                  <a:alpha val="8000"/>
                </a:schemeClr>
              </a:gs>
              <a:gs pos="50000">
                <a:srgbClr val="066DCA">
                  <a:alpha val="0"/>
                </a:srgbClr>
              </a:gs>
              <a:gs pos="96000">
                <a:schemeClr val="accent1">
                  <a:alpha val="4000"/>
                </a:schemeClr>
              </a:gs>
            </a:gsLst>
            <a:lin ang="10800000" scaled="1"/>
          </a:gradFill>
          <a:ln w="19050">
            <a:gradFill flip="none" rotWithShape="1">
              <a:gsLst>
                <a:gs pos="100000">
                  <a:schemeClr val="accent1">
                    <a:alpha val="28000"/>
                  </a:schemeClr>
                </a:gs>
                <a:gs pos="0">
                  <a:schemeClr val="accent1">
                    <a:alpha val="29000"/>
                  </a:schemeClr>
                </a:gs>
                <a:gs pos="80000">
                  <a:srgbClr val="066DCA">
                    <a:alpha val="0"/>
                  </a:srgbClr>
                </a:gs>
                <a:gs pos="20000">
                  <a:schemeClr val="accent1">
                    <a:alpha val="0"/>
                  </a:schemeClr>
                </a:gs>
              </a:gsLst>
              <a:lin ang="10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4170F65-1D84-4BFD-8B02-FE7D9EE34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2641"/>
            <a:ext cx="2933700" cy="4460418"/>
          </a:xfrm>
          <a:prstGeom prst="rect">
            <a:avLst/>
          </a:prstGeo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活动奖品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6C7C5261-975A-4D53-BD07-FC0EF1BA618E}"/>
              </a:ext>
            </a:extLst>
          </p:cNvPr>
          <p:cNvSpPr/>
          <p:nvPr/>
        </p:nvSpPr>
        <p:spPr>
          <a:xfrm flipH="1">
            <a:off x="3737849" y="2522658"/>
            <a:ext cx="401777" cy="40177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177800" dist="190500" dir="7380000" algn="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17436F3-9A3B-42D7-9AAD-6640EF39A231}"/>
              </a:ext>
            </a:extLst>
          </p:cNvPr>
          <p:cNvSpPr txBox="1"/>
          <p:nvPr/>
        </p:nvSpPr>
        <p:spPr>
          <a:xfrm flipH="1">
            <a:off x="1059543" y="2716730"/>
            <a:ext cx="2373009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sym typeface="+mn-lt"/>
              </a:rPr>
              <a:t>价值</a:t>
            </a:r>
            <a:r>
              <a:rPr lang="en-US" altLang="zh-CN" b="1" dirty="0">
                <a:solidFill>
                  <a:schemeClr val="accent1"/>
                </a:solidFill>
                <a:latin typeface="+mn-ea"/>
                <a:ea typeface="+mn-ea"/>
                <a:sym typeface="+mn-lt"/>
              </a:rPr>
              <a:t>1988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ea typeface="+mn-ea"/>
                <a:sym typeface="+mn-lt"/>
              </a:rPr>
              <a:t>元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sym typeface="+mn-lt"/>
              </a:rPr>
              <a:t>圣诞大餐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4472C5A-4CDE-4F0F-B3D3-BD72C74AF201}"/>
              </a:ext>
            </a:extLst>
          </p:cNvPr>
          <p:cNvSpPr txBox="1"/>
          <p:nvPr/>
        </p:nvSpPr>
        <p:spPr>
          <a:xfrm flipH="1">
            <a:off x="1204686" y="4834471"/>
            <a:ext cx="2195313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sym typeface="+mn-lt"/>
              </a:rPr>
              <a:t>价值</a:t>
            </a:r>
            <a:r>
              <a:rPr lang="en-US" altLang="zh-CN" b="1" dirty="0">
                <a:solidFill>
                  <a:schemeClr val="accent1"/>
                </a:solidFill>
                <a:latin typeface="+mn-ea"/>
                <a:ea typeface="+mn-ea"/>
                <a:sym typeface="+mn-lt"/>
              </a:rPr>
              <a:t>1888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ea typeface="+mn-ea"/>
                <a:sym typeface="+mn-lt"/>
              </a:rPr>
              <a:t>元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sym typeface="+mn-lt"/>
              </a:rPr>
              <a:t>旅游票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A236616-8AC3-4E68-9F03-03605EA835C9}"/>
              </a:ext>
            </a:extLst>
          </p:cNvPr>
          <p:cNvSpPr txBox="1"/>
          <p:nvPr/>
        </p:nvSpPr>
        <p:spPr>
          <a:xfrm>
            <a:off x="8739724" y="2716730"/>
            <a:ext cx="2812194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sym typeface="+mn-lt"/>
              </a:rPr>
              <a:t>价值</a:t>
            </a:r>
            <a:r>
              <a:rPr lang="en-US" altLang="zh-CN" b="1" dirty="0">
                <a:solidFill>
                  <a:schemeClr val="accent1"/>
                </a:solidFill>
                <a:latin typeface="+mn-ea"/>
                <a:ea typeface="+mn-ea"/>
                <a:sym typeface="+mn-lt"/>
              </a:rPr>
              <a:t>498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ea typeface="+mn-ea"/>
                <a:sym typeface="+mn-lt"/>
              </a:rPr>
              <a:t>元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sym typeface="+mn-lt"/>
              </a:rPr>
              <a:t>旅游票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200E484-2DFD-41B7-813D-FD77D5DE9696}"/>
              </a:ext>
            </a:extLst>
          </p:cNvPr>
          <p:cNvSpPr/>
          <p:nvPr/>
        </p:nvSpPr>
        <p:spPr>
          <a:xfrm>
            <a:off x="8084971" y="4637452"/>
            <a:ext cx="401777" cy="40177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177800" dist="190500" dir="7380000" algn="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9C1C4CB-11FA-4C94-9DB0-E16DD4DD55C0}"/>
              </a:ext>
            </a:extLst>
          </p:cNvPr>
          <p:cNvSpPr txBox="1"/>
          <p:nvPr/>
        </p:nvSpPr>
        <p:spPr>
          <a:xfrm>
            <a:off x="8792045" y="4831526"/>
            <a:ext cx="2222542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sym typeface="+mn-lt"/>
              </a:rPr>
              <a:t>零食大礼包一份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2F783173-A8AD-4876-B86C-4BE632CE6B53}"/>
              </a:ext>
            </a:extLst>
          </p:cNvPr>
          <p:cNvSpPr/>
          <p:nvPr/>
        </p:nvSpPr>
        <p:spPr>
          <a:xfrm>
            <a:off x="3717079" y="4637452"/>
            <a:ext cx="401777" cy="40177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177800" dist="190500" dir="7380000" algn="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84F1276-59AC-4E76-A488-3045EE6DE622}"/>
              </a:ext>
            </a:extLst>
          </p:cNvPr>
          <p:cNvSpPr/>
          <p:nvPr/>
        </p:nvSpPr>
        <p:spPr>
          <a:xfrm flipH="1">
            <a:off x="8018656" y="2522658"/>
            <a:ext cx="401777" cy="40177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177800" dist="190500" dir="7380000" algn="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51781DB-D694-4E3A-AB27-71A6D864E9AD}"/>
              </a:ext>
            </a:extLst>
          </p:cNvPr>
          <p:cNvGrpSpPr/>
          <p:nvPr/>
        </p:nvGrpSpPr>
        <p:grpSpPr>
          <a:xfrm>
            <a:off x="2123269" y="2252070"/>
            <a:ext cx="1309284" cy="404736"/>
            <a:chOff x="981518" y="2283066"/>
            <a:chExt cx="1613714" cy="404736"/>
          </a:xfrm>
        </p:grpSpPr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id="{E3DE16D3-AE7F-485A-837E-BFCFA376B224}"/>
                </a:ext>
              </a:extLst>
            </p:cNvPr>
            <p:cNvSpPr/>
            <p:nvPr/>
          </p:nvSpPr>
          <p:spPr>
            <a:xfrm>
              <a:off x="1002804" y="2546987"/>
              <a:ext cx="1504463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占位符 1">
              <a:extLst>
                <a:ext uri="{FF2B5EF4-FFF2-40B4-BE49-F238E27FC236}">
                  <a16:creationId xmlns:a16="http://schemas.microsoft.com/office/drawing/2014/main" id="{5751A2FB-6929-4900-A85E-0BD97F17433C}"/>
                </a:ext>
              </a:extLst>
            </p:cNvPr>
            <p:cNvSpPr txBox="1"/>
            <p:nvPr/>
          </p:nvSpPr>
          <p:spPr>
            <a:xfrm>
              <a:off x="981518" y="2283066"/>
              <a:ext cx="1613714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dirty="0"/>
                <a:t>一等奖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EE4570C-2E9D-4504-8344-8DD470FB5B8B}"/>
              </a:ext>
            </a:extLst>
          </p:cNvPr>
          <p:cNvGrpSpPr/>
          <p:nvPr/>
        </p:nvGrpSpPr>
        <p:grpSpPr>
          <a:xfrm>
            <a:off x="2123269" y="4380490"/>
            <a:ext cx="1309284" cy="404736"/>
            <a:chOff x="981518" y="2283066"/>
            <a:chExt cx="1613714" cy="404736"/>
          </a:xfrm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726349C-7103-4A87-B2D8-A605E68754F4}"/>
                </a:ext>
              </a:extLst>
            </p:cNvPr>
            <p:cNvSpPr/>
            <p:nvPr/>
          </p:nvSpPr>
          <p:spPr>
            <a:xfrm>
              <a:off x="1002804" y="2546987"/>
              <a:ext cx="1504463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占位符 1">
              <a:extLst>
                <a:ext uri="{FF2B5EF4-FFF2-40B4-BE49-F238E27FC236}">
                  <a16:creationId xmlns:a16="http://schemas.microsoft.com/office/drawing/2014/main" id="{32782003-57D4-45D6-80D0-080F32E54AED}"/>
                </a:ext>
              </a:extLst>
            </p:cNvPr>
            <p:cNvSpPr txBox="1"/>
            <p:nvPr/>
          </p:nvSpPr>
          <p:spPr>
            <a:xfrm>
              <a:off x="981518" y="2283066"/>
              <a:ext cx="1613714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dirty="0"/>
                <a:t>二等奖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CA83196-919F-4894-AEC0-C8DBFD43146D}"/>
              </a:ext>
            </a:extLst>
          </p:cNvPr>
          <p:cNvGrpSpPr/>
          <p:nvPr/>
        </p:nvGrpSpPr>
        <p:grpSpPr>
          <a:xfrm>
            <a:off x="8806386" y="2252070"/>
            <a:ext cx="1309284" cy="404736"/>
            <a:chOff x="981518" y="2283066"/>
            <a:chExt cx="1613714" cy="404736"/>
          </a:xfrm>
        </p:grpSpPr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563B25C4-5F64-44FA-9FE1-3A799BBF10B6}"/>
                </a:ext>
              </a:extLst>
            </p:cNvPr>
            <p:cNvSpPr/>
            <p:nvPr/>
          </p:nvSpPr>
          <p:spPr>
            <a:xfrm>
              <a:off x="1002804" y="2546987"/>
              <a:ext cx="1504463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占位符 1">
              <a:extLst>
                <a:ext uri="{FF2B5EF4-FFF2-40B4-BE49-F238E27FC236}">
                  <a16:creationId xmlns:a16="http://schemas.microsoft.com/office/drawing/2014/main" id="{9B3803AB-C861-4388-A236-AF184D73FB25}"/>
                </a:ext>
              </a:extLst>
            </p:cNvPr>
            <p:cNvSpPr txBox="1"/>
            <p:nvPr/>
          </p:nvSpPr>
          <p:spPr>
            <a:xfrm>
              <a:off x="981518" y="2283066"/>
              <a:ext cx="1613714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dirty="0"/>
                <a:t>三等奖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607A449-C352-4FB4-BCAA-34AF2020366F}"/>
              </a:ext>
            </a:extLst>
          </p:cNvPr>
          <p:cNvGrpSpPr/>
          <p:nvPr/>
        </p:nvGrpSpPr>
        <p:grpSpPr>
          <a:xfrm>
            <a:off x="8806386" y="4380490"/>
            <a:ext cx="1309284" cy="404736"/>
            <a:chOff x="981518" y="2283066"/>
            <a:chExt cx="1613714" cy="404736"/>
          </a:xfrm>
        </p:grpSpPr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id="{DC09F500-8817-48DD-90DF-DD5FDFC4ED76}"/>
                </a:ext>
              </a:extLst>
            </p:cNvPr>
            <p:cNvSpPr/>
            <p:nvPr/>
          </p:nvSpPr>
          <p:spPr>
            <a:xfrm>
              <a:off x="1002804" y="2546987"/>
              <a:ext cx="1504463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占位符 1">
              <a:extLst>
                <a:ext uri="{FF2B5EF4-FFF2-40B4-BE49-F238E27FC236}">
                  <a16:creationId xmlns:a16="http://schemas.microsoft.com/office/drawing/2014/main" id="{758B4A96-F911-4A9A-83C8-4EE9B8B55A3D}"/>
                </a:ext>
              </a:extLst>
            </p:cNvPr>
            <p:cNvSpPr txBox="1"/>
            <p:nvPr/>
          </p:nvSpPr>
          <p:spPr>
            <a:xfrm>
              <a:off x="981518" y="2283066"/>
              <a:ext cx="1613714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dirty="0"/>
                <a:t>优秀奖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特邀嘉宾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E9C0943C-8AD5-4481-AFC7-911D13FF963F}"/>
              </a:ext>
            </a:extLst>
          </p:cNvPr>
          <p:cNvSpPr>
            <a:spLocks/>
          </p:cNvSpPr>
          <p:nvPr/>
        </p:nvSpPr>
        <p:spPr>
          <a:xfrm>
            <a:off x="6244460" y="5193964"/>
            <a:ext cx="5072828" cy="888265"/>
          </a:xfrm>
          <a:custGeom>
            <a:avLst/>
            <a:gdLst>
              <a:gd name="connsiteX0" fmla="*/ 54865 w 5090530"/>
              <a:gd name="connsiteY0" fmla="*/ 0 h 877836"/>
              <a:gd name="connsiteX1" fmla="*/ 1277259 w 5090530"/>
              <a:gd name="connsiteY1" fmla="*/ 0 h 877836"/>
              <a:gd name="connsiteX2" fmla="*/ 1864795 w 5090530"/>
              <a:gd name="connsiteY2" fmla="*/ 0 h 877836"/>
              <a:gd name="connsiteX3" fmla="*/ 3225735 w 5090530"/>
              <a:gd name="connsiteY3" fmla="*/ 0 h 877836"/>
              <a:gd name="connsiteX4" fmla="*/ 4651612 w 5090530"/>
              <a:gd name="connsiteY4" fmla="*/ 0 h 877836"/>
              <a:gd name="connsiteX5" fmla="*/ 5035665 w 5090530"/>
              <a:gd name="connsiteY5" fmla="*/ 0 h 877836"/>
              <a:gd name="connsiteX6" fmla="*/ 5090530 w 5090530"/>
              <a:gd name="connsiteY6" fmla="*/ 54865 h 877836"/>
              <a:gd name="connsiteX7" fmla="*/ 5090530 w 5090530"/>
              <a:gd name="connsiteY7" fmla="*/ 438918 h 877836"/>
              <a:gd name="connsiteX8" fmla="*/ 4651612 w 5090530"/>
              <a:gd name="connsiteY8" fmla="*/ 877836 h 877836"/>
              <a:gd name="connsiteX9" fmla="*/ 3225735 w 5090530"/>
              <a:gd name="connsiteY9" fmla="*/ 877836 h 877836"/>
              <a:gd name="connsiteX10" fmla="*/ 1864795 w 5090530"/>
              <a:gd name="connsiteY10" fmla="*/ 877836 h 877836"/>
              <a:gd name="connsiteX11" fmla="*/ 1277259 w 5090530"/>
              <a:gd name="connsiteY11" fmla="*/ 877836 h 877836"/>
              <a:gd name="connsiteX12" fmla="*/ 54865 w 5090530"/>
              <a:gd name="connsiteY12" fmla="*/ 877836 h 877836"/>
              <a:gd name="connsiteX13" fmla="*/ 0 w 5090530"/>
              <a:gd name="connsiteY13" fmla="*/ 822971 h 877836"/>
              <a:gd name="connsiteX14" fmla="*/ 0 w 5090530"/>
              <a:gd name="connsiteY14" fmla="*/ 54865 h 877836"/>
              <a:gd name="connsiteX15" fmla="*/ 54865 w 5090530"/>
              <a:gd name="connsiteY15" fmla="*/ 0 h 87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90530" h="877836">
                <a:moveTo>
                  <a:pt x="54865" y="0"/>
                </a:moveTo>
                <a:lnTo>
                  <a:pt x="1277259" y="0"/>
                </a:lnTo>
                <a:lnTo>
                  <a:pt x="1864795" y="0"/>
                </a:lnTo>
                <a:lnTo>
                  <a:pt x="3225735" y="0"/>
                </a:lnTo>
                <a:lnTo>
                  <a:pt x="4651612" y="0"/>
                </a:lnTo>
                <a:lnTo>
                  <a:pt x="5035665" y="0"/>
                </a:lnTo>
                <a:cubicBezTo>
                  <a:pt x="5065966" y="0"/>
                  <a:pt x="5090530" y="24564"/>
                  <a:pt x="5090530" y="54865"/>
                </a:cubicBezTo>
                <a:lnTo>
                  <a:pt x="5090530" y="438918"/>
                </a:lnTo>
                <a:cubicBezTo>
                  <a:pt x="5090530" y="681326"/>
                  <a:pt x="4894020" y="877836"/>
                  <a:pt x="4651612" y="877836"/>
                </a:cubicBezTo>
                <a:lnTo>
                  <a:pt x="3225735" y="877836"/>
                </a:lnTo>
                <a:lnTo>
                  <a:pt x="1864795" y="877836"/>
                </a:lnTo>
                <a:lnTo>
                  <a:pt x="1277259" y="877836"/>
                </a:lnTo>
                <a:lnTo>
                  <a:pt x="54865" y="877836"/>
                </a:lnTo>
                <a:cubicBezTo>
                  <a:pt x="24564" y="877836"/>
                  <a:pt x="0" y="853272"/>
                  <a:pt x="0" y="822971"/>
                </a:cubicBezTo>
                <a:lnTo>
                  <a:pt x="0" y="54865"/>
                </a:lnTo>
                <a:cubicBezTo>
                  <a:pt x="0" y="24564"/>
                  <a:pt x="24564" y="0"/>
                  <a:pt x="54865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56C29834-48D0-4535-82E1-B129A3E1BB76}"/>
              </a:ext>
            </a:extLst>
          </p:cNvPr>
          <p:cNvSpPr>
            <a:spLocks/>
          </p:cNvSpPr>
          <p:nvPr/>
        </p:nvSpPr>
        <p:spPr>
          <a:xfrm>
            <a:off x="6244460" y="2020035"/>
            <a:ext cx="5072828" cy="888265"/>
          </a:xfrm>
          <a:custGeom>
            <a:avLst/>
            <a:gdLst>
              <a:gd name="connsiteX0" fmla="*/ 54865 w 5090530"/>
              <a:gd name="connsiteY0" fmla="*/ 0 h 877836"/>
              <a:gd name="connsiteX1" fmla="*/ 1277259 w 5090530"/>
              <a:gd name="connsiteY1" fmla="*/ 0 h 877836"/>
              <a:gd name="connsiteX2" fmla="*/ 1864795 w 5090530"/>
              <a:gd name="connsiteY2" fmla="*/ 0 h 877836"/>
              <a:gd name="connsiteX3" fmla="*/ 3225735 w 5090530"/>
              <a:gd name="connsiteY3" fmla="*/ 0 h 877836"/>
              <a:gd name="connsiteX4" fmla="*/ 4651612 w 5090530"/>
              <a:gd name="connsiteY4" fmla="*/ 0 h 877836"/>
              <a:gd name="connsiteX5" fmla="*/ 5035665 w 5090530"/>
              <a:gd name="connsiteY5" fmla="*/ 0 h 877836"/>
              <a:gd name="connsiteX6" fmla="*/ 5090530 w 5090530"/>
              <a:gd name="connsiteY6" fmla="*/ 54865 h 877836"/>
              <a:gd name="connsiteX7" fmla="*/ 5090530 w 5090530"/>
              <a:gd name="connsiteY7" fmla="*/ 438918 h 877836"/>
              <a:gd name="connsiteX8" fmla="*/ 4651612 w 5090530"/>
              <a:gd name="connsiteY8" fmla="*/ 877836 h 877836"/>
              <a:gd name="connsiteX9" fmla="*/ 3225735 w 5090530"/>
              <a:gd name="connsiteY9" fmla="*/ 877836 h 877836"/>
              <a:gd name="connsiteX10" fmla="*/ 1864795 w 5090530"/>
              <a:gd name="connsiteY10" fmla="*/ 877836 h 877836"/>
              <a:gd name="connsiteX11" fmla="*/ 1277259 w 5090530"/>
              <a:gd name="connsiteY11" fmla="*/ 877836 h 877836"/>
              <a:gd name="connsiteX12" fmla="*/ 54865 w 5090530"/>
              <a:gd name="connsiteY12" fmla="*/ 877836 h 877836"/>
              <a:gd name="connsiteX13" fmla="*/ 0 w 5090530"/>
              <a:gd name="connsiteY13" fmla="*/ 822971 h 877836"/>
              <a:gd name="connsiteX14" fmla="*/ 0 w 5090530"/>
              <a:gd name="connsiteY14" fmla="*/ 54865 h 877836"/>
              <a:gd name="connsiteX15" fmla="*/ 54865 w 5090530"/>
              <a:gd name="connsiteY15" fmla="*/ 0 h 87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90530" h="877836">
                <a:moveTo>
                  <a:pt x="54865" y="0"/>
                </a:moveTo>
                <a:lnTo>
                  <a:pt x="1277259" y="0"/>
                </a:lnTo>
                <a:lnTo>
                  <a:pt x="1864795" y="0"/>
                </a:lnTo>
                <a:lnTo>
                  <a:pt x="3225735" y="0"/>
                </a:lnTo>
                <a:lnTo>
                  <a:pt x="4651612" y="0"/>
                </a:lnTo>
                <a:lnTo>
                  <a:pt x="5035665" y="0"/>
                </a:lnTo>
                <a:cubicBezTo>
                  <a:pt x="5065966" y="0"/>
                  <a:pt x="5090530" y="24564"/>
                  <a:pt x="5090530" y="54865"/>
                </a:cubicBezTo>
                <a:lnTo>
                  <a:pt x="5090530" y="438918"/>
                </a:lnTo>
                <a:cubicBezTo>
                  <a:pt x="5090530" y="681326"/>
                  <a:pt x="4894020" y="877836"/>
                  <a:pt x="4651612" y="877836"/>
                </a:cubicBezTo>
                <a:lnTo>
                  <a:pt x="3225735" y="877836"/>
                </a:lnTo>
                <a:lnTo>
                  <a:pt x="1864795" y="877836"/>
                </a:lnTo>
                <a:lnTo>
                  <a:pt x="1277259" y="877836"/>
                </a:lnTo>
                <a:lnTo>
                  <a:pt x="54865" y="877836"/>
                </a:lnTo>
                <a:cubicBezTo>
                  <a:pt x="24564" y="877836"/>
                  <a:pt x="0" y="853272"/>
                  <a:pt x="0" y="822971"/>
                </a:cubicBezTo>
                <a:lnTo>
                  <a:pt x="0" y="54865"/>
                </a:lnTo>
                <a:cubicBezTo>
                  <a:pt x="0" y="24564"/>
                  <a:pt x="24564" y="0"/>
                  <a:pt x="54865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6A52F29D-12AE-4113-8731-F6221992FF7F}"/>
              </a:ext>
            </a:extLst>
          </p:cNvPr>
          <p:cNvSpPr>
            <a:spLocks/>
          </p:cNvSpPr>
          <p:nvPr/>
        </p:nvSpPr>
        <p:spPr>
          <a:xfrm>
            <a:off x="876804" y="3607000"/>
            <a:ext cx="5072828" cy="888265"/>
          </a:xfrm>
          <a:custGeom>
            <a:avLst/>
            <a:gdLst>
              <a:gd name="connsiteX0" fmla="*/ 54865 w 5090530"/>
              <a:gd name="connsiteY0" fmla="*/ 0 h 877836"/>
              <a:gd name="connsiteX1" fmla="*/ 1277259 w 5090530"/>
              <a:gd name="connsiteY1" fmla="*/ 0 h 877836"/>
              <a:gd name="connsiteX2" fmla="*/ 1864795 w 5090530"/>
              <a:gd name="connsiteY2" fmla="*/ 0 h 877836"/>
              <a:gd name="connsiteX3" fmla="*/ 3225735 w 5090530"/>
              <a:gd name="connsiteY3" fmla="*/ 0 h 877836"/>
              <a:gd name="connsiteX4" fmla="*/ 4651612 w 5090530"/>
              <a:gd name="connsiteY4" fmla="*/ 0 h 877836"/>
              <a:gd name="connsiteX5" fmla="*/ 5035665 w 5090530"/>
              <a:gd name="connsiteY5" fmla="*/ 0 h 877836"/>
              <a:gd name="connsiteX6" fmla="*/ 5090530 w 5090530"/>
              <a:gd name="connsiteY6" fmla="*/ 54865 h 877836"/>
              <a:gd name="connsiteX7" fmla="*/ 5090530 w 5090530"/>
              <a:gd name="connsiteY7" fmla="*/ 438918 h 877836"/>
              <a:gd name="connsiteX8" fmla="*/ 4651612 w 5090530"/>
              <a:gd name="connsiteY8" fmla="*/ 877836 h 877836"/>
              <a:gd name="connsiteX9" fmla="*/ 3225735 w 5090530"/>
              <a:gd name="connsiteY9" fmla="*/ 877836 h 877836"/>
              <a:gd name="connsiteX10" fmla="*/ 1864795 w 5090530"/>
              <a:gd name="connsiteY10" fmla="*/ 877836 h 877836"/>
              <a:gd name="connsiteX11" fmla="*/ 1277259 w 5090530"/>
              <a:gd name="connsiteY11" fmla="*/ 877836 h 877836"/>
              <a:gd name="connsiteX12" fmla="*/ 54865 w 5090530"/>
              <a:gd name="connsiteY12" fmla="*/ 877836 h 877836"/>
              <a:gd name="connsiteX13" fmla="*/ 0 w 5090530"/>
              <a:gd name="connsiteY13" fmla="*/ 822971 h 877836"/>
              <a:gd name="connsiteX14" fmla="*/ 0 w 5090530"/>
              <a:gd name="connsiteY14" fmla="*/ 54865 h 877836"/>
              <a:gd name="connsiteX15" fmla="*/ 54865 w 5090530"/>
              <a:gd name="connsiteY15" fmla="*/ 0 h 87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90530" h="877836">
                <a:moveTo>
                  <a:pt x="54865" y="0"/>
                </a:moveTo>
                <a:lnTo>
                  <a:pt x="1277259" y="0"/>
                </a:lnTo>
                <a:lnTo>
                  <a:pt x="1864795" y="0"/>
                </a:lnTo>
                <a:lnTo>
                  <a:pt x="3225735" y="0"/>
                </a:lnTo>
                <a:lnTo>
                  <a:pt x="4651612" y="0"/>
                </a:lnTo>
                <a:lnTo>
                  <a:pt x="5035665" y="0"/>
                </a:lnTo>
                <a:cubicBezTo>
                  <a:pt x="5065966" y="0"/>
                  <a:pt x="5090530" y="24564"/>
                  <a:pt x="5090530" y="54865"/>
                </a:cubicBezTo>
                <a:lnTo>
                  <a:pt x="5090530" y="438918"/>
                </a:lnTo>
                <a:cubicBezTo>
                  <a:pt x="5090530" y="681326"/>
                  <a:pt x="4894020" y="877836"/>
                  <a:pt x="4651612" y="877836"/>
                </a:cubicBezTo>
                <a:lnTo>
                  <a:pt x="3225735" y="877836"/>
                </a:lnTo>
                <a:lnTo>
                  <a:pt x="1864795" y="877836"/>
                </a:lnTo>
                <a:lnTo>
                  <a:pt x="1277259" y="877836"/>
                </a:lnTo>
                <a:lnTo>
                  <a:pt x="54865" y="877836"/>
                </a:lnTo>
                <a:cubicBezTo>
                  <a:pt x="24564" y="877836"/>
                  <a:pt x="0" y="853272"/>
                  <a:pt x="0" y="822971"/>
                </a:cubicBezTo>
                <a:lnTo>
                  <a:pt x="0" y="54865"/>
                </a:lnTo>
                <a:cubicBezTo>
                  <a:pt x="0" y="24564"/>
                  <a:pt x="24564" y="0"/>
                  <a:pt x="54865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AEFE1B94-331D-43FC-AA05-86CE4B3EF20B}"/>
              </a:ext>
            </a:extLst>
          </p:cNvPr>
          <p:cNvSpPr>
            <a:spLocks/>
          </p:cNvSpPr>
          <p:nvPr/>
        </p:nvSpPr>
        <p:spPr>
          <a:xfrm>
            <a:off x="6244460" y="3607000"/>
            <a:ext cx="5072828" cy="888265"/>
          </a:xfrm>
          <a:custGeom>
            <a:avLst/>
            <a:gdLst>
              <a:gd name="connsiteX0" fmla="*/ 54865 w 5090530"/>
              <a:gd name="connsiteY0" fmla="*/ 0 h 877836"/>
              <a:gd name="connsiteX1" fmla="*/ 1277259 w 5090530"/>
              <a:gd name="connsiteY1" fmla="*/ 0 h 877836"/>
              <a:gd name="connsiteX2" fmla="*/ 1864795 w 5090530"/>
              <a:gd name="connsiteY2" fmla="*/ 0 h 877836"/>
              <a:gd name="connsiteX3" fmla="*/ 3225735 w 5090530"/>
              <a:gd name="connsiteY3" fmla="*/ 0 h 877836"/>
              <a:gd name="connsiteX4" fmla="*/ 4651612 w 5090530"/>
              <a:gd name="connsiteY4" fmla="*/ 0 h 877836"/>
              <a:gd name="connsiteX5" fmla="*/ 5035665 w 5090530"/>
              <a:gd name="connsiteY5" fmla="*/ 0 h 877836"/>
              <a:gd name="connsiteX6" fmla="*/ 5090530 w 5090530"/>
              <a:gd name="connsiteY6" fmla="*/ 54865 h 877836"/>
              <a:gd name="connsiteX7" fmla="*/ 5090530 w 5090530"/>
              <a:gd name="connsiteY7" fmla="*/ 438918 h 877836"/>
              <a:gd name="connsiteX8" fmla="*/ 4651612 w 5090530"/>
              <a:gd name="connsiteY8" fmla="*/ 877836 h 877836"/>
              <a:gd name="connsiteX9" fmla="*/ 3225735 w 5090530"/>
              <a:gd name="connsiteY9" fmla="*/ 877836 h 877836"/>
              <a:gd name="connsiteX10" fmla="*/ 1864795 w 5090530"/>
              <a:gd name="connsiteY10" fmla="*/ 877836 h 877836"/>
              <a:gd name="connsiteX11" fmla="*/ 1277259 w 5090530"/>
              <a:gd name="connsiteY11" fmla="*/ 877836 h 877836"/>
              <a:gd name="connsiteX12" fmla="*/ 54865 w 5090530"/>
              <a:gd name="connsiteY12" fmla="*/ 877836 h 877836"/>
              <a:gd name="connsiteX13" fmla="*/ 0 w 5090530"/>
              <a:gd name="connsiteY13" fmla="*/ 822971 h 877836"/>
              <a:gd name="connsiteX14" fmla="*/ 0 w 5090530"/>
              <a:gd name="connsiteY14" fmla="*/ 54865 h 877836"/>
              <a:gd name="connsiteX15" fmla="*/ 54865 w 5090530"/>
              <a:gd name="connsiteY15" fmla="*/ 0 h 87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90530" h="877836">
                <a:moveTo>
                  <a:pt x="54865" y="0"/>
                </a:moveTo>
                <a:lnTo>
                  <a:pt x="1277259" y="0"/>
                </a:lnTo>
                <a:lnTo>
                  <a:pt x="1864795" y="0"/>
                </a:lnTo>
                <a:lnTo>
                  <a:pt x="3225735" y="0"/>
                </a:lnTo>
                <a:lnTo>
                  <a:pt x="4651612" y="0"/>
                </a:lnTo>
                <a:lnTo>
                  <a:pt x="5035665" y="0"/>
                </a:lnTo>
                <a:cubicBezTo>
                  <a:pt x="5065966" y="0"/>
                  <a:pt x="5090530" y="24564"/>
                  <a:pt x="5090530" y="54865"/>
                </a:cubicBezTo>
                <a:lnTo>
                  <a:pt x="5090530" y="438918"/>
                </a:lnTo>
                <a:cubicBezTo>
                  <a:pt x="5090530" y="681326"/>
                  <a:pt x="4894020" y="877836"/>
                  <a:pt x="4651612" y="877836"/>
                </a:cubicBezTo>
                <a:lnTo>
                  <a:pt x="3225735" y="877836"/>
                </a:lnTo>
                <a:lnTo>
                  <a:pt x="1864795" y="877836"/>
                </a:lnTo>
                <a:lnTo>
                  <a:pt x="1277259" y="877836"/>
                </a:lnTo>
                <a:lnTo>
                  <a:pt x="54865" y="877836"/>
                </a:lnTo>
                <a:cubicBezTo>
                  <a:pt x="24564" y="877836"/>
                  <a:pt x="0" y="853272"/>
                  <a:pt x="0" y="822971"/>
                </a:cubicBezTo>
                <a:lnTo>
                  <a:pt x="0" y="54865"/>
                </a:lnTo>
                <a:cubicBezTo>
                  <a:pt x="0" y="24564"/>
                  <a:pt x="24564" y="0"/>
                  <a:pt x="54865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B87048B3-6E0A-43C0-9B52-C91FFD48C43A}"/>
              </a:ext>
            </a:extLst>
          </p:cNvPr>
          <p:cNvSpPr>
            <a:spLocks/>
          </p:cNvSpPr>
          <p:nvPr/>
        </p:nvSpPr>
        <p:spPr>
          <a:xfrm>
            <a:off x="876804" y="5193964"/>
            <a:ext cx="5072828" cy="888265"/>
          </a:xfrm>
          <a:custGeom>
            <a:avLst/>
            <a:gdLst>
              <a:gd name="connsiteX0" fmla="*/ 54865 w 5090530"/>
              <a:gd name="connsiteY0" fmla="*/ 0 h 877836"/>
              <a:gd name="connsiteX1" fmla="*/ 1277259 w 5090530"/>
              <a:gd name="connsiteY1" fmla="*/ 0 h 877836"/>
              <a:gd name="connsiteX2" fmla="*/ 1864795 w 5090530"/>
              <a:gd name="connsiteY2" fmla="*/ 0 h 877836"/>
              <a:gd name="connsiteX3" fmla="*/ 3225735 w 5090530"/>
              <a:gd name="connsiteY3" fmla="*/ 0 h 877836"/>
              <a:gd name="connsiteX4" fmla="*/ 4651612 w 5090530"/>
              <a:gd name="connsiteY4" fmla="*/ 0 h 877836"/>
              <a:gd name="connsiteX5" fmla="*/ 5035665 w 5090530"/>
              <a:gd name="connsiteY5" fmla="*/ 0 h 877836"/>
              <a:gd name="connsiteX6" fmla="*/ 5090530 w 5090530"/>
              <a:gd name="connsiteY6" fmla="*/ 54865 h 877836"/>
              <a:gd name="connsiteX7" fmla="*/ 5090530 w 5090530"/>
              <a:gd name="connsiteY7" fmla="*/ 438918 h 877836"/>
              <a:gd name="connsiteX8" fmla="*/ 4651612 w 5090530"/>
              <a:gd name="connsiteY8" fmla="*/ 877836 h 877836"/>
              <a:gd name="connsiteX9" fmla="*/ 3225735 w 5090530"/>
              <a:gd name="connsiteY9" fmla="*/ 877836 h 877836"/>
              <a:gd name="connsiteX10" fmla="*/ 1864795 w 5090530"/>
              <a:gd name="connsiteY10" fmla="*/ 877836 h 877836"/>
              <a:gd name="connsiteX11" fmla="*/ 1277259 w 5090530"/>
              <a:gd name="connsiteY11" fmla="*/ 877836 h 877836"/>
              <a:gd name="connsiteX12" fmla="*/ 54865 w 5090530"/>
              <a:gd name="connsiteY12" fmla="*/ 877836 h 877836"/>
              <a:gd name="connsiteX13" fmla="*/ 0 w 5090530"/>
              <a:gd name="connsiteY13" fmla="*/ 822971 h 877836"/>
              <a:gd name="connsiteX14" fmla="*/ 0 w 5090530"/>
              <a:gd name="connsiteY14" fmla="*/ 54865 h 877836"/>
              <a:gd name="connsiteX15" fmla="*/ 54865 w 5090530"/>
              <a:gd name="connsiteY15" fmla="*/ 0 h 87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90530" h="877836">
                <a:moveTo>
                  <a:pt x="54865" y="0"/>
                </a:moveTo>
                <a:lnTo>
                  <a:pt x="1277259" y="0"/>
                </a:lnTo>
                <a:lnTo>
                  <a:pt x="1864795" y="0"/>
                </a:lnTo>
                <a:lnTo>
                  <a:pt x="3225735" y="0"/>
                </a:lnTo>
                <a:lnTo>
                  <a:pt x="4651612" y="0"/>
                </a:lnTo>
                <a:lnTo>
                  <a:pt x="5035665" y="0"/>
                </a:lnTo>
                <a:cubicBezTo>
                  <a:pt x="5065966" y="0"/>
                  <a:pt x="5090530" y="24564"/>
                  <a:pt x="5090530" y="54865"/>
                </a:cubicBezTo>
                <a:lnTo>
                  <a:pt x="5090530" y="438918"/>
                </a:lnTo>
                <a:cubicBezTo>
                  <a:pt x="5090530" y="681326"/>
                  <a:pt x="4894020" y="877836"/>
                  <a:pt x="4651612" y="877836"/>
                </a:cubicBezTo>
                <a:lnTo>
                  <a:pt x="3225735" y="877836"/>
                </a:lnTo>
                <a:lnTo>
                  <a:pt x="1864795" y="877836"/>
                </a:lnTo>
                <a:lnTo>
                  <a:pt x="1277259" y="877836"/>
                </a:lnTo>
                <a:lnTo>
                  <a:pt x="54865" y="877836"/>
                </a:lnTo>
                <a:cubicBezTo>
                  <a:pt x="24564" y="877836"/>
                  <a:pt x="0" y="853272"/>
                  <a:pt x="0" y="822971"/>
                </a:cubicBezTo>
                <a:lnTo>
                  <a:pt x="0" y="54865"/>
                </a:lnTo>
                <a:cubicBezTo>
                  <a:pt x="0" y="24564"/>
                  <a:pt x="24564" y="0"/>
                  <a:pt x="54865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7657D34B-0B71-4E39-99FB-A09DAC8BC72B}"/>
              </a:ext>
            </a:extLst>
          </p:cNvPr>
          <p:cNvSpPr/>
          <p:nvPr/>
        </p:nvSpPr>
        <p:spPr>
          <a:xfrm>
            <a:off x="876804" y="2030464"/>
            <a:ext cx="5090530" cy="877836"/>
          </a:xfrm>
          <a:custGeom>
            <a:avLst/>
            <a:gdLst>
              <a:gd name="connsiteX0" fmla="*/ 54865 w 5090530"/>
              <a:gd name="connsiteY0" fmla="*/ 0 h 877836"/>
              <a:gd name="connsiteX1" fmla="*/ 1277259 w 5090530"/>
              <a:gd name="connsiteY1" fmla="*/ 0 h 877836"/>
              <a:gd name="connsiteX2" fmla="*/ 1864795 w 5090530"/>
              <a:gd name="connsiteY2" fmla="*/ 0 h 877836"/>
              <a:gd name="connsiteX3" fmla="*/ 3225735 w 5090530"/>
              <a:gd name="connsiteY3" fmla="*/ 0 h 877836"/>
              <a:gd name="connsiteX4" fmla="*/ 4651612 w 5090530"/>
              <a:gd name="connsiteY4" fmla="*/ 0 h 877836"/>
              <a:gd name="connsiteX5" fmla="*/ 5035665 w 5090530"/>
              <a:gd name="connsiteY5" fmla="*/ 0 h 877836"/>
              <a:gd name="connsiteX6" fmla="*/ 5090530 w 5090530"/>
              <a:gd name="connsiteY6" fmla="*/ 54865 h 877836"/>
              <a:gd name="connsiteX7" fmla="*/ 5090530 w 5090530"/>
              <a:gd name="connsiteY7" fmla="*/ 438918 h 877836"/>
              <a:gd name="connsiteX8" fmla="*/ 4651612 w 5090530"/>
              <a:gd name="connsiteY8" fmla="*/ 877836 h 877836"/>
              <a:gd name="connsiteX9" fmla="*/ 3225735 w 5090530"/>
              <a:gd name="connsiteY9" fmla="*/ 877836 h 877836"/>
              <a:gd name="connsiteX10" fmla="*/ 1864795 w 5090530"/>
              <a:gd name="connsiteY10" fmla="*/ 877836 h 877836"/>
              <a:gd name="connsiteX11" fmla="*/ 1277259 w 5090530"/>
              <a:gd name="connsiteY11" fmla="*/ 877836 h 877836"/>
              <a:gd name="connsiteX12" fmla="*/ 54865 w 5090530"/>
              <a:gd name="connsiteY12" fmla="*/ 877836 h 877836"/>
              <a:gd name="connsiteX13" fmla="*/ 0 w 5090530"/>
              <a:gd name="connsiteY13" fmla="*/ 822971 h 877836"/>
              <a:gd name="connsiteX14" fmla="*/ 0 w 5090530"/>
              <a:gd name="connsiteY14" fmla="*/ 54865 h 877836"/>
              <a:gd name="connsiteX15" fmla="*/ 54865 w 5090530"/>
              <a:gd name="connsiteY15" fmla="*/ 0 h 87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90530" h="877836">
                <a:moveTo>
                  <a:pt x="54865" y="0"/>
                </a:moveTo>
                <a:lnTo>
                  <a:pt x="1277259" y="0"/>
                </a:lnTo>
                <a:lnTo>
                  <a:pt x="1864795" y="0"/>
                </a:lnTo>
                <a:lnTo>
                  <a:pt x="3225735" y="0"/>
                </a:lnTo>
                <a:lnTo>
                  <a:pt x="4651612" y="0"/>
                </a:lnTo>
                <a:lnTo>
                  <a:pt x="5035665" y="0"/>
                </a:lnTo>
                <a:cubicBezTo>
                  <a:pt x="5065966" y="0"/>
                  <a:pt x="5090530" y="24564"/>
                  <a:pt x="5090530" y="54865"/>
                </a:cubicBezTo>
                <a:lnTo>
                  <a:pt x="5090530" y="438918"/>
                </a:lnTo>
                <a:cubicBezTo>
                  <a:pt x="5090530" y="681326"/>
                  <a:pt x="4894020" y="877836"/>
                  <a:pt x="4651612" y="877836"/>
                </a:cubicBezTo>
                <a:lnTo>
                  <a:pt x="3225735" y="877836"/>
                </a:lnTo>
                <a:lnTo>
                  <a:pt x="1864795" y="877836"/>
                </a:lnTo>
                <a:lnTo>
                  <a:pt x="1277259" y="877836"/>
                </a:lnTo>
                <a:lnTo>
                  <a:pt x="54865" y="877836"/>
                </a:lnTo>
                <a:cubicBezTo>
                  <a:pt x="24564" y="877836"/>
                  <a:pt x="0" y="853272"/>
                  <a:pt x="0" y="822971"/>
                </a:cubicBezTo>
                <a:lnTo>
                  <a:pt x="0" y="54865"/>
                </a:lnTo>
                <a:cubicBezTo>
                  <a:pt x="0" y="24564"/>
                  <a:pt x="24564" y="0"/>
                  <a:pt x="54865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4B2DEEC-F228-4D5C-8261-B779EA57CACB}"/>
              </a:ext>
            </a:extLst>
          </p:cNvPr>
          <p:cNvSpPr txBox="1"/>
          <p:nvPr/>
        </p:nvSpPr>
        <p:spPr>
          <a:xfrm>
            <a:off x="2376819" y="1522911"/>
            <a:ext cx="75212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章姐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205A22C-77FF-447A-BC21-F36D0AA3BB20}"/>
              </a:ext>
            </a:extLst>
          </p:cNvPr>
          <p:cNvSpPr txBox="1"/>
          <p:nvPr/>
        </p:nvSpPr>
        <p:spPr>
          <a:xfrm>
            <a:off x="3253982" y="1522911"/>
            <a:ext cx="160332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擅长流行乐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9F6CB2D-68DE-40CA-A722-222202C0633F}"/>
              </a:ext>
            </a:extLst>
          </p:cNvPr>
          <p:cNvSpPr txBox="1"/>
          <p:nvPr/>
        </p:nvSpPr>
        <p:spPr>
          <a:xfrm>
            <a:off x="2376819" y="2185597"/>
            <a:ext cx="819455" cy="4169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cs"/>
              </a:rPr>
              <a:t>歌手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CBCBB02-82C7-4D91-921E-848227989717}"/>
              </a:ext>
            </a:extLst>
          </p:cNvPr>
          <p:cNvSpPr txBox="1"/>
          <p:nvPr/>
        </p:nvSpPr>
        <p:spPr>
          <a:xfrm>
            <a:off x="2376819" y="3109876"/>
            <a:ext cx="75212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金金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D497E39-A4FA-48B3-81E1-6E36CAD05B4F}"/>
              </a:ext>
            </a:extLst>
          </p:cNvPr>
          <p:cNvSpPr txBox="1"/>
          <p:nvPr/>
        </p:nvSpPr>
        <p:spPr>
          <a:xfrm>
            <a:off x="3253982" y="3109876"/>
            <a:ext cx="160332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擅长现代舞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2369C83-699A-4555-88EB-CC23269A44B4}"/>
              </a:ext>
            </a:extLst>
          </p:cNvPr>
          <p:cNvSpPr txBox="1"/>
          <p:nvPr/>
        </p:nvSpPr>
        <p:spPr>
          <a:xfrm>
            <a:off x="2376819" y="3772562"/>
            <a:ext cx="1050288" cy="4169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舞蹈家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010A683-808A-4D4A-9FCB-2B251EDA4BCC}"/>
              </a:ext>
            </a:extLst>
          </p:cNvPr>
          <p:cNvSpPr txBox="1"/>
          <p:nvPr/>
        </p:nvSpPr>
        <p:spPr>
          <a:xfrm>
            <a:off x="2376819" y="4696840"/>
            <a:ext cx="75212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锅锅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2429C7E-89E7-4432-ACDB-26E931DFC63F}"/>
              </a:ext>
            </a:extLst>
          </p:cNvPr>
          <p:cNvSpPr txBox="1"/>
          <p:nvPr/>
        </p:nvSpPr>
        <p:spPr>
          <a:xfrm>
            <a:off x="3253982" y="4696840"/>
            <a:ext cx="131959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擅长唱戏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82B7523-BC9E-407F-B40D-1BBA32F265B1}"/>
              </a:ext>
            </a:extLst>
          </p:cNvPr>
          <p:cNvSpPr txBox="1"/>
          <p:nvPr/>
        </p:nvSpPr>
        <p:spPr>
          <a:xfrm>
            <a:off x="2376819" y="5359526"/>
            <a:ext cx="1281120" cy="4169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cs"/>
              </a:rPr>
              <a:t>相声演员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4222ADE-2131-4C95-B22C-CE11ABBE8DE8}"/>
              </a:ext>
            </a:extLst>
          </p:cNvPr>
          <p:cNvSpPr txBox="1"/>
          <p:nvPr/>
        </p:nvSpPr>
        <p:spPr>
          <a:xfrm>
            <a:off x="7744475" y="1522911"/>
            <a:ext cx="75212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粥粥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6697CC2-764E-413A-BC5D-C19A31C0803C}"/>
              </a:ext>
            </a:extLst>
          </p:cNvPr>
          <p:cNvSpPr txBox="1"/>
          <p:nvPr/>
        </p:nvSpPr>
        <p:spPr>
          <a:xfrm>
            <a:off x="7744475" y="2185597"/>
            <a:ext cx="819455" cy="4169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cs"/>
              </a:rPr>
              <a:t>歌手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B65E6BD-DA20-4538-A984-77B957AD01E0}"/>
              </a:ext>
            </a:extLst>
          </p:cNvPr>
          <p:cNvSpPr txBox="1"/>
          <p:nvPr/>
        </p:nvSpPr>
        <p:spPr>
          <a:xfrm>
            <a:off x="7744475" y="3109876"/>
            <a:ext cx="75212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李李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9BBB61A-9781-4A8E-87B2-3E66EFA854C6}"/>
              </a:ext>
            </a:extLst>
          </p:cNvPr>
          <p:cNvSpPr txBox="1"/>
          <p:nvPr/>
        </p:nvSpPr>
        <p:spPr>
          <a:xfrm>
            <a:off x="8621638" y="3109876"/>
            <a:ext cx="160332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擅长民族舞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78995BE-30C8-428E-AAD2-B2D6CC500D21}"/>
              </a:ext>
            </a:extLst>
          </p:cNvPr>
          <p:cNvSpPr txBox="1"/>
          <p:nvPr/>
        </p:nvSpPr>
        <p:spPr>
          <a:xfrm>
            <a:off x="7744475" y="3772562"/>
            <a:ext cx="1050288" cy="4169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舞蹈家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CBB1BF1-F203-433B-B747-F1F8C7409D32}"/>
              </a:ext>
            </a:extLst>
          </p:cNvPr>
          <p:cNvSpPr txBox="1"/>
          <p:nvPr/>
        </p:nvSpPr>
        <p:spPr>
          <a:xfrm>
            <a:off x="7744475" y="4696840"/>
            <a:ext cx="75212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鱼鱼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8BF63A4-35AB-4C7E-A5F0-5EE760D629B5}"/>
              </a:ext>
            </a:extLst>
          </p:cNvPr>
          <p:cNvSpPr txBox="1"/>
          <p:nvPr/>
        </p:nvSpPr>
        <p:spPr>
          <a:xfrm>
            <a:off x="8621638" y="4696840"/>
            <a:ext cx="160332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擅长讲段子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C0A2853-CFBF-4466-A5AA-B94CC2E26931}"/>
              </a:ext>
            </a:extLst>
          </p:cNvPr>
          <p:cNvSpPr txBox="1"/>
          <p:nvPr/>
        </p:nvSpPr>
        <p:spPr>
          <a:xfrm>
            <a:off x="7744475" y="5359526"/>
            <a:ext cx="3456925" cy="416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cs"/>
              </a:rPr>
              <a:t>相声演员</a:t>
            </a: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E4747AC8-5B3F-44AB-B178-47C9B60DA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043" y="3073743"/>
            <a:ext cx="1188823" cy="118882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4762F616-33FD-4F8C-B599-E6AD557C9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43" y="4661243"/>
            <a:ext cx="1188823" cy="118882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16C49AEC-3B57-4021-92A8-C1B35D2F8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043" y="1486243"/>
            <a:ext cx="1188823" cy="1188823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904067A-90EB-467C-B8C6-53BD4D169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445" y="1486243"/>
            <a:ext cx="1188823" cy="1188823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0D2FC890-6665-42AB-97EF-BC5831852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8444" y="3073743"/>
            <a:ext cx="1188823" cy="1188823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733CD2C8-4AC0-4BAC-96A3-15CEFF759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8444" y="4661243"/>
            <a:ext cx="1188823" cy="1188823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D2616F1E-3333-43BA-B0EF-9D817317292D}"/>
              </a:ext>
            </a:extLst>
          </p:cNvPr>
          <p:cNvSpPr txBox="1"/>
          <p:nvPr/>
        </p:nvSpPr>
        <p:spPr>
          <a:xfrm>
            <a:off x="8621638" y="1522911"/>
            <a:ext cx="131959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擅长</a:t>
            </a: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嘻哈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4"/>
          <p:cNvSpPr txBox="1"/>
          <p:nvPr/>
        </p:nvSpPr>
        <p:spPr>
          <a:xfrm>
            <a:off x="5791756" y="2330002"/>
            <a:ext cx="6257676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1500" dirty="0">
                <a:solidFill>
                  <a:schemeClr val="accent1"/>
                </a:solidFill>
                <a:latin typeface="+mj-ea"/>
                <a:ea typeface="+mj-ea"/>
              </a:rPr>
              <a:t>执行方案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200957" y="1521096"/>
            <a:ext cx="410368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5400" dirty="0">
                <a:solidFill>
                  <a:schemeClr val="accent2"/>
                </a:solidFill>
                <a:latin typeface="+mj-ea"/>
                <a:ea typeface="+mj-ea"/>
              </a:rPr>
              <a:t>PART TWO</a:t>
            </a:r>
            <a:endParaRPr lang="zh-CN" altLang="en-US" sz="5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活动流程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77F453C-F861-4FA2-84BF-A0E396C33076}"/>
              </a:ext>
            </a:extLst>
          </p:cNvPr>
          <p:cNvGrpSpPr/>
          <p:nvPr/>
        </p:nvGrpSpPr>
        <p:grpSpPr>
          <a:xfrm>
            <a:off x="1402062" y="1487878"/>
            <a:ext cx="9387875" cy="4782997"/>
            <a:chOff x="874712" y="1219200"/>
            <a:chExt cx="10442575" cy="5320354"/>
          </a:xfrm>
          <a:effectLst>
            <a:outerShdw blurRad="711200" dist="317500" dir="5400000" sx="94000" sy="94000" algn="t" rotWithShape="0">
              <a:schemeClr val="accent1">
                <a:alpha val="19000"/>
              </a:schemeClr>
            </a:outerShdw>
          </a:effectLst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5663781-FC0F-4BEB-9527-4230D185D295}"/>
                </a:ext>
              </a:extLst>
            </p:cNvPr>
            <p:cNvSpPr/>
            <p:nvPr/>
          </p:nvSpPr>
          <p:spPr>
            <a:xfrm>
              <a:off x="874712" y="1577029"/>
              <a:ext cx="1701254" cy="473392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CA902CE-9BE8-4051-B598-A4B9C1332B76}"/>
                </a:ext>
              </a:extLst>
            </p:cNvPr>
            <p:cNvSpPr/>
            <p:nvPr/>
          </p:nvSpPr>
          <p:spPr>
            <a:xfrm>
              <a:off x="2622976" y="1295400"/>
              <a:ext cx="1701254" cy="473392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584F96A-A7E3-4000-B1D2-550E68FD4D05}"/>
                </a:ext>
              </a:extLst>
            </p:cNvPr>
            <p:cNvSpPr/>
            <p:nvPr/>
          </p:nvSpPr>
          <p:spPr>
            <a:xfrm>
              <a:off x="4371240" y="1805629"/>
              <a:ext cx="1701254" cy="473392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EA0893E-D8DC-424E-A757-2CA8564B23AA}"/>
                </a:ext>
              </a:extLst>
            </p:cNvPr>
            <p:cNvSpPr/>
            <p:nvPr/>
          </p:nvSpPr>
          <p:spPr>
            <a:xfrm>
              <a:off x="6119504" y="1219200"/>
              <a:ext cx="1701254" cy="473392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EE61DA3-E7FF-4AB3-884F-72D37272AD63}"/>
                </a:ext>
              </a:extLst>
            </p:cNvPr>
            <p:cNvSpPr/>
            <p:nvPr/>
          </p:nvSpPr>
          <p:spPr>
            <a:xfrm>
              <a:off x="7867769" y="1729428"/>
              <a:ext cx="1701254" cy="473392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F37E7B-143F-41BC-8EE3-C0D653DBB583}"/>
                </a:ext>
              </a:extLst>
            </p:cNvPr>
            <p:cNvSpPr/>
            <p:nvPr/>
          </p:nvSpPr>
          <p:spPr>
            <a:xfrm>
              <a:off x="9616033" y="1219200"/>
              <a:ext cx="1701254" cy="2643158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BD0AF0A-4EC3-4A8E-9F72-D2FF69C83B61}"/>
              </a:ext>
            </a:extLst>
          </p:cNvPr>
          <p:cNvCxnSpPr>
            <a:cxnSpLocks/>
          </p:cNvCxnSpPr>
          <p:nvPr/>
        </p:nvCxnSpPr>
        <p:spPr>
          <a:xfrm>
            <a:off x="615696" y="3879377"/>
            <a:ext cx="10960608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80000"/>
                    <a:lumOff val="20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AFF09D83-2D50-43E2-A555-4755A451425D}"/>
              </a:ext>
            </a:extLst>
          </p:cNvPr>
          <p:cNvSpPr txBox="1"/>
          <p:nvPr/>
        </p:nvSpPr>
        <p:spPr>
          <a:xfrm>
            <a:off x="1424827" y="2257327"/>
            <a:ext cx="1465858" cy="4231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effectLst/>
                <a:latin typeface="+mj-lt"/>
              </a:rPr>
              <a:t>7:00-7:30</a:t>
            </a:r>
            <a:endParaRPr lang="zh-CN" altLang="en-US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2700000" scaled="1"/>
                <a:tileRect/>
              </a:gradFill>
              <a:effectLst/>
              <a:latin typeface="+mj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48CACEE-7EEF-4D3D-B466-F2389CFC2EDA}"/>
              </a:ext>
            </a:extLst>
          </p:cNvPr>
          <p:cNvSpPr txBox="1"/>
          <p:nvPr/>
        </p:nvSpPr>
        <p:spPr>
          <a:xfrm>
            <a:off x="1564493" y="2692161"/>
            <a:ext cx="1270726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签到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45981E2-73DB-4697-A10F-F8C3C004F640}"/>
              </a:ext>
            </a:extLst>
          </p:cNvPr>
          <p:cNvSpPr txBox="1"/>
          <p:nvPr/>
        </p:nvSpPr>
        <p:spPr>
          <a:xfrm>
            <a:off x="1424827" y="4226410"/>
            <a:ext cx="1465858" cy="4231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effectLst/>
                <a:latin typeface="+mj-lt"/>
              </a:rPr>
              <a:t>7:30-7:40</a:t>
            </a:r>
            <a:endParaRPr lang="zh-CN" altLang="en-US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2700000" scaled="1"/>
                <a:tileRect/>
              </a:gradFill>
              <a:effectLst/>
              <a:latin typeface="+mj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213EC3-2689-4A82-BAC4-E9A5C453EE27}"/>
              </a:ext>
            </a:extLst>
          </p:cNvPr>
          <p:cNvSpPr txBox="1"/>
          <p:nvPr/>
        </p:nvSpPr>
        <p:spPr>
          <a:xfrm>
            <a:off x="1564493" y="4661244"/>
            <a:ext cx="1186523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第一支</a:t>
            </a:r>
            <a:b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交谊舞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957DF5E-9D5A-4A8C-BAD9-BC696CA45A4A}"/>
              </a:ext>
            </a:extLst>
          </p:cNvPr>
          <p:cNvSpPr txBox="1"/>
          <p:nvPr/>
        </p:nvSpPr>
        <p:spPr>
          <a:xfrm>
            <a:off x="2988612" y="2008689"/>
            <a:ext cx="1465858" cy="4231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effectLst/>
                <a:latin typeface="+mj-lt"/>
              </a:rPr>
              <a:t>7:40-7:45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3AA401B-307E-45CC-82B5-3DF7739F1BFD}"/>
              </a:ext>
            </a:extLst>
          </p:cNvPr>
          <p:cNvSpPr txBox="1"/>
          <p:nvPr/>
        </p:nvSpPr>
        <p:spPr>
          <a:xfrm>
            <a:off x="3128278" y="2443523"/>
            <a:ext cx="1186523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歌曲串烧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2CC5D89-65CC-497A-8D15-2495E6C4B272}"/>
              </a:ext>
            </a:extLst>
          </p:cNvPr>
          <p:cNvSpPr txBox="1"/>
          <p:nvPr/>
        </p:nvSpPr>
        <p:spPr>
          <a:xfrm>
            <a:off x="2988612" y="4159001"/>
            <a:ext cx="1465858" cy="4231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effectLst/>
                <a:latin typeface="+mj-lt"/>
              </a:rPr>
              <a:t>7:45-8:00</a:t>
            </a:r>
            <a:endParaRPr lang="zh-CN" altLang="en-US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2700000" scaled="1"/>
                <a:tileRect/>
              </a:gradFill>
              <a:effectLst/>
              <a:latin typeface="+mj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DE0953C-26BC-4BD0-831D-AD96EBD6B586}"/>
              </a:ext>
            </a:extLst>
          </p:cNvPr>
          <p:cNvSpPr txBox="1"/>
          <p:nvPr/>
        </p:nvSpPr>
        <p:spPr>
          <a:xfrm>
            <a:off x="3128278" y="4593834"/>
            <a:ext cx="1186523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吃货</a:t>
            </a:r>
            <a:b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大比拼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29ED7B5-BB48-46C7-A4AD-A6F82AB33C7F}"/>
              </a:ext>
            </a:extLst>
          </p:cNvPr>
          <p:cNvSpPr txBox="1"/>
          <p:nvPr/>
        </p:nvSpPr>
        <p:spPr>
          <a:xfrm>
            <a:off x="4557904" y="2471424"/>
            <a:ext cx="1465858" cy="4231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effectLst/>
                <a:latin typeface="+mj-lt"/>
              </a:rPr>
              <a:t>8:00-8:10</a:t>
            </a:r>
            <a:endParaRPr lang="zh-CN" altLang="en-US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2700000" scaled="1"/>
                <a:tileRect/>
              </a:gradFill>
              <a:effectLst/>
              <a:latin typeface="+mj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F42ED79-3FD6-4E37-AFE0-DFEB87EB2296}"/>
              </a:ext>
            </a:extLst>
          </p:cNvPr>
          <p:cNvSpPr txBox="1"/>
          <p:nvPr/>
        </p:nvSpPr>
        <p:spPr>
          <a:xfrm>
            <a:off x="4697570" y="2906258"/>
            <a:ext cx="1186523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快闪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F869937-6417-48AA-9CE8-7074B4666DC5}"/>
              </a:ext>
            </a:extLst>
          </p:cNvPr>
          <p:cNvSpPr txBox="1"/>
          <p:nvPr/>
        </p:nvSpPr>
        <p:spPr>
          <a:xfrm>
            <a:off x="4557904" y="4585896"/>
            <a:ext cx="1465858" cy="4231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effectLst/>
                <a:latin typeface="+mj-lt"/>
              </a:rPr>
              <a:t>8:10-8:20</a:t>
            </a:r>
            <a:endParaRPr lang="zh-CN" altLang="en-US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2700000" scaled="1"/>
                <a:tileRect/>
              </a:gradFill>
              <a:effectLst/>
              <a:latin typeface="+mj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55B5131-C716-44B8-8350-399F83144533}"/>
              </a:ext>
            </a:extLst>
          </p:cNvPr>
          <p:cNvSpPr txBox="1"/>
          <p:nvPr/>
        </p:nvSpPr>
        <p:spPr>
          <a:xfrm>
            <a:off x="4697570" y="5020730"/>
            <a:ext cx="1186523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我们都爱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记歌词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BB12898-C6E9-4440-8398-C794E4649FCA}"/>
              </a:ext>
            </a:extLst>
          </p:cNvPr>
          <p:cNvSpPr txBox="1"/>
          <p:nvPr/>
        </p:nvSpPr>
        <p:spPr>
          <a:xfrm>
            <a:off x="6130648" y="1958346"/>
            <a:ext cx="1465858" cy="4231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effectLst/>
                <a:latin typeface="+mj-lt"/>
              </a:rPr>
              <a:t>8:20-8:35</a:t>
            </a:r>
            <a:endParaRPr lang="zh-CN" altLang="en-US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2700000" scaled="1"/>
                <a:tileRect/>
              </a:gradFill>
              <a:effectLst/>
              <a:latin typeface="+mj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077BD22-A249-489F-8A48-5E4C6D5484BC}"/>
              </a:ext>
            </a:extLst>
          </p:cNvPr>
          <p:cNvSpPr txBox="1"/>
          <p:nvPr/>
        </p:nvSpPr>
        <p:spPr>
          <a:xfrm>
            <a:off x="6270314" y="2393180"/>
            <a:ext cx="1186523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现场变装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FFFE5B4-A60E-4E40-BE2A-8C45DDA54FCC}"/>
              </a:ext>
            </a:extLst>
          </p:cNvPr>
          <p:cNvSpPr txBox="1"/>
          <p:nvPr/>
        </p:nvSpPr>
        <p:spPr>
          <a:xfrm>
            <a:off x="6148914" y="4120992"/>
            <a:ext cx="1465858" cy="4231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effectLst/>
                <a:latin typeface="+mj-lt"/>
              </a:rPr>
              <a:t>8:35-8:45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C1BC201-0424-4B1D-9809-21D4FA2D8B63}"/>
              </a:ext>
            </a:extLst>
          </p:cNvPr>
          <p:cNvSpPr txBox="1"/>
          <p:nvPr/>
        </p:nvSpPr>
        <p:spPr>
          <a:xfrm>
            <a:off x="6270314" y="4555826"/>
            <a:ext cx="1186523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脑筋急</a:t>
            </a:r>
            <a:b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转弯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01C82CC-9A10-48B0-A764-BABAAF9AAE5E}"/>
              </a:ext>
            </a:extLst>
          </p:cNvPr>
          <p:cNvSpPr txBox="1"/>
          <p:nvPr/>
        </p:nvSpPr>
        <p:spPr>
          <a:xfrm>
            <a:off x="7701283" y="2404177"/>
            <a:ext cx="1465858" cy="4231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effectLst/>
                <a:latin typeface="+mj-lt"/>
              </a:rPr>
              <a:t>8:45-9</a:t>
            </a:r>
            <a:r>
              <a:rPr lang="en-US" altLang="zh-CN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effectLst/>
                <a:latin typeface="+mj-lt"/>
                <a:sym typeface="Wingdings" panose="05000000000000000000" pitchFamily="2" charset="2"/>
              </a:rPr>
              <a:t>:00</a:t>
            </a:r>
            <a:endParaRPr lang="zh-CN" altLang="en-US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2700000" scaled="1"/>
                <a:tileRect/>
              </a:gradFill>
              <a:effectLst/>
              <a:latin typeface="+mj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B9E3068-F746-4863-834F-7B460803EA1A}"/>
              </a:ext>
            </a:extLst>
          </p:cNvPr>
          <p:cNvSpPr txBox="1"/>
          <p:nvPr/>
        </p:nvSpPr>
        <p:spPr>
          <a:xfrm>
            <a:off x="7840949" y="2839011"/>
            <a:ext cx="1186523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心中的他（她）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4D96007-4E7E-4A16-B3E3-4BD17683A2BC}"/>
              </a:ext>
            </a:extLst>
          </p:cNvPr>
          <p:cNvSpPr txBox="1"/>
          <p:nvPr/>
        </p:nvSpPr>
        <p:spPr>
          <a:xfrm>
            <a:off x="7701283" y="4714792"/>
            <a:ext cx="1465858" cy="4231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effectLst/>
                <a:latin typeface="+mj-lt"/>
              </a:rPr>
              <a:t>9:00-9:15</a:t>
            </a:r>
            <a:endParaRPr lang="zh-CN" altLang="en-US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2700000" scaled="1"/>
                <a:tileRect/>
              </a:gradFill>
              <a:effectLst/>
              <a:latin typeface="+mj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A3DB42F-84EC-4651-A9DE-BEF89A8F8414}"/>
              </a:ext>
            </a:extLst>
          </p:cNvPr>
          <p:cNvSpPr txBox="1"/>
          <p:nvPr/>
        </p:nvSpPr>
        <p:spPr>
          <a:xfrm>
            <a:off x="7840949" y="5149626"/>
            <a:ext cx="1186523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圣诞舞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2C7BA34-6B4E-4143-B430-D0B2CA4E93E2}"/>
              </a:ext>
            </a:extLst>
          </p:cNvPr>
          <p:cNvSpPr txBox="1"/>
          <p:nvPr/>
        </p:nvSpPr>
        <p:spPr>
          <a:xfrm>
            <a:off x="9277426" y="1970666"/>
            <a:ext cx="1465858" cy="4231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effectLst/>
                <a:latin typeface="+mj-lt"/>
              </a:rPr>
              <a:t>9:15-9:30</a:t>
            </a:r>
            <a:endParaRPr lang="zh-CN" altLang="en-US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2700000" scaled="1"/>
                <a:tileRect/>
              </a:gradFill>
              <a:effectLst/>
              <a:latin typeface="+mj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4B253FC-D0C2-45CB-A1D0-30A65B957E24}"/>
              </a:ext>
            </a:extLst>
          </p:cNvPr>
          <p:cNvSpPr txBox="1"/>
          <p:nvPr/>
        </p:nvSpPr>
        <p:spPr>
          <a:xfrm>
            <a:off x="9417092" y="2405500"/>
            <a:ext cx="1186523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写下心中的愿望</a:t>
            </a: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3A33FDED-6D25-4598-9102-E435CD8E50E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048" y="4354813"/>
            <a:ext cx="1723102" cy="22069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242204" y="1657351"/>
            <a:ext cx="9707592" cy="649234"/>
            <a:chOff x="-2087562" y="2215552"/>
            <a:chExt cx="4817642" cy="889683"/>
          </a:xfrm>
        </p:grpSpPr>
        <p:sp>
          <p:nvSpPr>
            <p:cNvPr id="4" name="缺角矩形 3"/>
            <p:cNvSpPr/>
            <p:nvPr/>
          </p:nvSpPr>
          <p:spPr>
            <a:xfrm>
              <a:off x="-2087562" y="2215552"/>
              <a:ext cx="4817642" cy="889683"/>
            </a:xfrm>
            <a:prstGeom prst="plaqu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81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" name="缺角矩形 5"/>
            <p:cNvSpPr/>
            <p:nvPr/>
          </p:nvSpPr>
          <p:spPr>
            <a:xfrm>
              <a:off x="-2062963" y="2260204"/>
              <a:ext cx="4768444" cy="800380"/>
            </a:xfrm>
            <a:prstGeom prst="plaqu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任务分配</a:t>
            </a:r>
            <a:r>
              <a:rPr lang="en-US" altLang="zh-CN" dirty="0"/>
              <a:t>-</a:t>
            </a:r>
            <a:r>
              <a:rPr lang="zh-CN" altLang="en-US" dirty="0"/>
              <a:t>前期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62756"/>
              </p:ext>
            </p:extLst>
          </p:nvPr>
        </p:nvGraphicFramePr>
        <p:xfrm>
          <a:off x="1371600" y="1651804"/>
          <a:ext cx="9334500" cy="437199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74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bg1"/>
                          </a:solidFill>
                        </a:rPr>
                        <a:t>小组</a:t>
                      </a:r>
                      <a:endParaRPr lang="zh-CN" altLang="en-US" sz="20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bg1"/>
                          </a:solidFill>
                        </a:rPr>
                        <a:t>项目</a:t>
                      </a:r>
                      <a:endParaRPr lang="zh-CN" altLang="en-US" sz="20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bg1"/>
                          </a:solidFill>
                        </a:rPr>
                        <a:t>人员安排</a:t>
                      </a:r>
                      <a:endParaRPr lang="zh-CN" altLang="en-US" sz="20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90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MIS</a:t>
                      </a:r>
                      <a:r>
                        <a:rPr lang="zh-CN" alt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组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Char char="•"/>
                        <a:tabLst>
                          <a:tab pos="95250" algn="l"/>
                        </a:tabLst>
                      </a:pPr>
                      <a:r>
                        <a:rPr lang="zh-TW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      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策划案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MIS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吴七、周十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90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BIS</a:t>
                      </a:r>
                      <a:r>
                        <a:rPr lang="zh-TW" alt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组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     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调研、沟通、决策、宣传 、营销</a:t>
                      </a:r>
                      <a:endParaRPr lang="en-US" altLang="zh-CN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李四、黄一、刘八、赵六、沙三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90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VIS</a:t>
                      </a:r>
                      <a:r>
                        <a:rPr lang="zh-TW" alt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组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       基础设计、应用、要素、手册整合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张三、王五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90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AIS</a:t>
                      </a:r>
                      <a:r>
                        <a:rPr lang="zh-TW" alt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组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      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口号、广告词、剪辑、拍摄微电影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新一、赵七、于四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090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委员</a:t>
                      </a:r>
                      <a:r>
                        <a:rPr lang="zh-TW" alt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组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      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嘉宾邀请及邀请函的制作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林六、吴七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9BCC37BE-2653-4214-BC4E-20BBFD6BA7C1}"/>
              </a:ext>
            </a:extLst>
          </p:cNvPr>
          <p:cNvSpPr/>
          <p:nvPr/>
        </p:nvSpPr>
        <p:spPr>
          <a:xfrm>
            <a:off x="457200" y="2705100"/>
            <a:ext cx="11258550" cy="2647950"/>
          </a:xfrm>
          <a:prstGeom prst="rect">
            <a:avLst/>
          </a:prstGeom>
          <a:solidFill>
            <a:schemeClr val="accent2">
              <a:alpha val="1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任务安排</a:t>
            </a:r>
            <a:r>
              <a:rPr lang="en-US" altLang="zh-CN" dirty="0"/>
              <a:t>-</a:t>
            </a:r>
            <a:r>
              <a:rPr lang="zh-CN" altLang="en-US" dirty="0"/>
              <a:t>当天</a:t>
            </a:r>
          </a:p>
        </p:txBody>
      </p:sp>
      <p:sp>
        <p:nvSpPr>
          <p:cNvPr id="3" name="矩形 2"/>
          <p:cNvSpPr/>
          <p:nvPr/>
        </p:nvSpPr>
        <p:spPr>
          <a:xfrm>
            <a:off x="1524000" y="1593012"/>
            <a:ext cx="4295955" cy="3743864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372046" y="1593012"/>
            <a:ext cx="4295955" cy="3743864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8FD4A27-2C87-4262-88C5-82A8CC4E34C2}"/>
              </a:ext>
            </a:extLst>
          </p:cNvPr>
          <p:cNvGrpSpPr/>
          <p:nvPr/>
        </p:nvGrpSpPr>
        <p:grpSpPr>
          <a:xfrm>
            <a:off x="7729761" y="2015220"/>
            <a:ext cx="1580526" cy="452390"/>
            <a:chOff x="7729761" y="2015220"/>
            <a:chExt cx="1580526" cy="452390"/>
          </a:xfrm>
        </p:grpSpPr>
        <p:sp>
          <p:nvSpPr>
            <p:cNvPr id="6" name="平行四边形 5"/>
            <p:cNvSpPr/>
            <p:nvPr/>
          </p:nvSpPr>
          <p:spPr>
            <a:xfrm>
              <a:off x="7750609" y="2310215"/>
              <a:ext cx="1473522" cy="82870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7" name="文本占位符 1"/>
            <p:cNvSpPr txBox="1"/>
            <p:nvPr/>
          </p:nvSpPr>
          <p:spPr>
            <a:xfrm>
              <a:off x="7729761" y="2015220"/>
              <a:ext cx="1580526" cy="45239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dirty="0"/>
                <a:t>现场调配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EF16693D-6EEB-46C5-BBE0-5A206B4FC4A9}"/>
              </a:ext>
            </a:extLst>
          </p:cNvPr>
          <p:cNvGrpSpPr/>
          <p:nvPr/>
        </p:nvGrpSpPr>
        <p:grpSpPr>
          <a:xfrm>
            <a:off x="2324100" y="2015220"/>
            <a:ext cx="2695756" cy="452390"/>
            <a:chOff x="2324100" y="2015220"/>
            <a:chExt cx="2695756" cy="452390"/>
          </a:xfrm>
        </p:grpSpPr>
        <p:sp>
          <p:nvSpPr>
            <p:cNvPr id="10" name="平行四边形 9"/>
            <p:cNvSpPr/>
            <p:nvPr/>
          </p:nvSpPr>
          <p:spPr>
            <a:xfrm>
              <a:off x="2359659" y="2310215"/>
              <a:ext cx="2513249" cy="82870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1" name="文本占位符 1"/>
            <p:cNvSpPr txBox="1"/>
            <p:nvPr/>
          </p:nvSpPr>
          <p:spPr>
            <a:xfrm>
              <a:off x="2324100" y="2015220"/>
              <a:ext cx="2695756" cy="45239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dirty="0"/>
                <a:t>现场布置及管理</a:t>
              </a: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4764" y="3718704"/>
            <a:ext cx="1611660" cy="263128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692846" y="2916116"/>
            <a:ext cx="1654354" cy="346686"/>
          </a:xfrm>
          <a:prstGeom prst="roundRect">
            <a:avLst/>
          </a:prstGeom>
          <a:noFill/>
          <a:ln w="12700">
            <a:solidFill>
              <a:srgbClr val="1F7D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/>
              <a:t>于四</a:t>
            </a:r>
            <a:endParaRPr lang="en-US" altLang="zh-CN" dirty="0"/>
          </a:p>
        </p:txBody>
      </p:sp>
      <p:sp>
        <p:nvSpPr>
          <p:cNvPr id="20" name="文本框 19"/>
          <p:cNvSpPr txBox="1"/>
          <p:nvPr/>
        </p:nvSpPr>
        <p:spPr>
          <a:xfrm>
            <a:off x="7692846" y="3595868"/>
            <a:ext cx="1654354" cy="399821"/>
          </a:xfrm>
          <a:prstGeom prst="roundRect">
            <a:avLst/>
          </a:prstGeom>
          <a:noFill/>
          <a:ln w="12700">
            <a:solidFill>
              <a:srgbClr val="1F7D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/>
              <a:t>沙三</a:t>
            </a:r>
            <a:endParaRPr lang="en-US" altLang="zh-CN" dirty="0"/>
          </a:p>
        </p:txBody>
      </p:sp>
      <p:sp>
        <p:nvSpPr>
          <p:cNvPr id="16" name="文本框 15"/>
          <p:cNvSpPr txBox="1"/>
          <p:nvPr/>
        </p:nvSpPr>
        <p:spPr>
          <a:xfrm>
            <a:off x="3741287" y="2916116"/>
            <a:ext cx="1168958" cy="399821"/>
          </a:xfrm>
          <a:prstGeom prst="roundRect">
            <a:avLst/>
          </a:prstGeom>
          <a:noFill/>
          <a:ln w="12700">
            <a:solidFill>
              <a:srgbClr val="1F7D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/>
              <a:t>赵六</a:t>
            </a:r>
            <a:endParaRPr lang="en-US" altLang="zh-CN" dirty="0"/>
          </a:p>
        </p:txBody>
      </p:sp>
      <p:sp>
        <p:nvSpPr>
          <p:cNvPr id="17" name="文本框 16"/>
          <p:cNvSpPr txBox="1"/>
          <p:nvPr/>
        </p:nvSpPr>
        <p:spPr>
          <a:xfrm>
            <a:off x="3741287" y="3595868"/>
            <a:ext cx="1168958" cy="346686"/>
          </a:xfrm>
          <a:prstGeom prst="roundRect">
            <a:avLst/>
          </a:prstGeom>
          <a:noFill/>
          <a:ln w="12700">
            <a:solidFill>
              <a:srgbClr val="1F7D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/>
              <a:t>新一</a:t>
            </a:r>
            <a:endParaRPr lang="en-US" altLang="zh-CN" dirty="0"/>
          </a:p>
        </p:txBody>
      </p:sp>
      <p:sp>
        <p:nvSpPr>
          <p:cNvPr id="18" name="文本框 17"/>
          <p:cNvSpPr txBox="1"/>
          <p:nvPr/>
        </p:nvSpPr>
        <p:spPr>
          <a:xfrm>
            <a:off x="3741287" y="4275620"/>
            <a:ext cx="1168958" cy="399821"/>
          </a:xfrm>
          <a:prstGeom prst="roundRect">
            <a:avLst/>
          </a:prstGeom>
          <a:noFill/>
          <a:ln w="12700">
            <a:solidFill>
              <a:srgbClr val="1F7D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/>
              <a:t>林六</a:t>
            </a:r>
            <a:endParaRPr lang="en-US" altLang="zh-CN" dirty="0"/>
          </a:p>
        </p:txBody>
      </p:sp>
      <p:sp>
        <p:nvSpPr>
          <p:cNvPr id="21" name="文本框 20"/>
          <p:cNvSpPr txBox="1"/>
          <p:nvPr/>
        </p:nvSpPr>
        <p:spPr>
          <a:xfrm>
            <a:off x="2433709" y="2916116"/>
            <a:ext cx="1168958" cy="399821"/>
          </a:xfrm>
          <a:prstGeom prst="roundRect">
            <a:avLst/>
          </a:prstGeom>
          <a:noFill/>
          <a:ln w="12700">
            <a:solidFill>
              <a:srgbClr val="1F7D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张三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433709" y="3595868"/>
            <a:ext cx="1168958" cy="399821"/>
          </a:xfrm>
          <a:prstGeom prst="roundRect">
            <a:avLst/>
          </a:prstGeom>
          <a:noFill/>
          <a:ln w="12700">
            <a:solidFill>
              <a:srgbClr val="1F7D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/>
              <a:t>李四</a:t>
            </a:r>
            <a:endParaRPr lang="en-US" altLang="zh-CN" dirty="0"/>
          </a:p>
        </p:txBody>
      </p:sp>
      <p:sp>
        <p:nvSpPr>
          <p:cNvPr id="23" name="文本框 22"/>
          <p:cNvSpPr txBox="1"/>
          <p:nvPr/>
        </p:nvSpPr>
        <p:spPr>
          <a:xfrm>
            <a:off x="2433709" y="4275620"/>
            <a:ext cx="1168958" cy="399821"/>
          </a:xfrm>
          <a:prstGeom prst="roundRect">
            <a:avLst/>
          </a:prstGeom>
          <a:noFill/>
          <a:ln w="12700">
            <a:solidFill>
              <a:srgbClr val="1F7D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/>
              <a:t>王五</a:t>
            </a:r>
            <a:endParaRPr lang="en-US" altLang="zh-CN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2309" y="3804968"/>
            <a:ext cx="1457325" cy="278633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3F6D962-76C0-403C-B924-156C9F044280}"/>
              </a:ext>
            </a:extLst>
          </p:cNvPr>
          <p:cNvSpPr/>
          <p:nvPr/>
        </p:nvSpPr>
        <p:spPr>
          <a:xfrm>
            <a:off x="687681" y="365760"/>
            <a:ext cx="1993974" cy="61264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bg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43DF6E8-5DCC-492C-BE38-0A8D644E7A75}"/>
              </a:ext>
            </a:extLst>
          </p:cNvPr>
          <p:cNvSpPr/>
          <p:nvPr/>
        </p:nvSpPr>
        <p:spPr>
          <a:xfrm>
            <a:off x="2893347" y="365760"/>
            <a:ext cx="1993974" cy="61264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bg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F1A9CA4-08A8-4BFD-96EB-175F40151DEE}"/>
              </a:ext>
            </a:extLst>
          </p:cNvPr>
          <p:cNvSpPr/>
          <p:nvPr/>
        </p:nvSpPr>
        <p:spPr>
          <a:xfrm>
            <a:off x="5099013" y="365760"/>
            <a:ext cx="1993974" cy="61264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bg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7357426-32E3-423C-851C-90B2E0DE9952}"/>
              </a:ext>
            </a:extLst>
          </p:cNvPr>
          <p:cNvSpPr/>
          <p:nvPr/>
        </p:nvSpPr>
        <p:spPr>
          <a:xfrm>
            <a:off x="7304679" y="365760"/>
            <a:ext cx="1993974" cy="61264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bg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923580E-296C-4D3E-B6EE-0BFCA43EDE62}"/>
              </a:ext>
            </a:extLst>
          </p:cNvPr>
          <p:cNvSpPr/>
          <p:nvPr/>
        </p:nvSpPr>
        <p:spPr>
          <a:xfrm>
            <a:off x="9510345" y="365760"/>
            <a:ext cx="1993974" cy="61264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bg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60FB779A-7E4A-40BC-B949-875EA5CE7118}"/>
              </a:ext>
            </a:extLst>
          </p:cNvPr>
          <p:cNvSpPr/>
          <p:nvPr/>
        </p:nvSpPr>
        <p:spPr>
          <a:xfrm rot="21334875">
            <a:off x="-2326443" y="1914912"/>
            <a:ext cx="16675638" cy="2065955"/>
          </a:xfrm>
          <a:custGeom>
            <a:avLst/>
            <a:gdLst>
              <a:gd name="connsiteX0" fmla="*/ 0 w 40525429"/>
              <a:gd name="connsiteY0" fmla="*/ 5020720 h 5020720"/>
              <a:gd name="connsiteX1" fmla="*/ 6459166 w 40525429"/>
              <a:gd name="connsiteY1" fmla="*/ 3036277 h 5020720"/>
              <a:gd name="connsiteX2" fmla="*/ 11264629 w 40525429"/>
              <a:gd name="connsiteY2" fmla="*/ 1752226 h 5020720"/>
              <a:gd name="connsiteX3" fmla="*/ 17295778 w 40525429"/>
              <a:gd name="connsiteY3" fmla="*/ 3114098 h 5020720"/>
              <a:gd name="connsiteX4" fmla="*/ 22996187 w 40525429"/>
              <a:gd name="connsiteY4" fmla="*/ 20703 h 5020720"/>
              <a:gd name="connsiteX5" fmla="*/ 27334723 w 40525429"/>
              <a:gd name="connsiteY5" fmla="*/ 1752226 h 5020720"/>
              <a:gd name="connsiteX6" fmla="*/ 33599336 w 40525429"/>
              <a:gd name="connsiteY6" fmla="*/ 1518762 h 5020720"/>
              <a:gd name="connsiteX7" fmla="*/ 40525429 w 40525429"/>
              <a:gd name="connsiteY7" fmla="*/ 857281 h 502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25429" h="5020720">
                <a:moveTo>
                  <a:pt x="0" y="5020720"/>
                </a:moveTo>
                <a:lnTo>
                  <a:pt x="6459166" y="3036277"/>
                </a:lnTo>
                <a:cubicBezTo>
                  <a:pt x="8336604" y="2491528"/>
                  <a:pt x="9458527" y="1739256"/>
                  <a:pt x="11264629" y="1752226"/>
                </a:cubicBezTo>
                <a:cubicBezTo>
                  <a:pt x="13070731" y="1765196"/>
                  <a:pt x="15340518" y="3402685"/>
                  <a:pt x="17295778" y="3114098"/>
                </a:cubicBezTo>
                <a:cubicBezTo>
                  <a:pt x="19251038" y="2825511"/>
                  <a:pt x="21323030" y="247682"/>
                  <a:pt x="22996187" y="20703"/>
                </a:cubicBezTo>
                <a:cubicBezTo>
                  <a:pt x="24669344" y="-206276"/>
                  <a:pt x="25567532" y="1502549"/>
                  <a:pt x="27334723" y="1752226"/>
                </a:cubicBezTo>
                <a:cubicBezTo>
                  <a:pt x="29101915" y="2001902"/>
                  <a:pt x="31400885" y="1667919"/>
                  <a:pt x="33599336" y="1518762"/>
                </a:cubicBezTo>
                <a:cubicBezTo>
                  <a:pt x="35797787" y="1369604"/>
                  <a:pt x="38161608" y="1113442"/>
                  <a:pt x="40525429" y="857281"/>
                </a:cubicBezTo>
              </a:path>
            </a:pathLst>
          </a:custGeom>
          <a:noFill/>
          <a:ln w="25400">
            <a:solidFill>
              <a:schemeClr val="accent1">
                <a:alpha val="3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C7AC54B6-F1EF-485C-9FFF-2CF9FB3CAF17}"/>
              </a:ext>
            </a:extLst>
          </p:cNvPr>
          <p:cNvSpPr/>
          <p:nvPr/>
        </p:nvSpPr>
        <p:spPr>
          <a:xfrm rot="21334875">
            <a:off x="-2782998" y="1966118"/>
            <a:ext cx="17067913" cy="1561886"/>
          </a:xfrm>
          <a:custGeom>
            <a:avLst/>
            <a:gdLst>
              <a:gd name="connsiteX0" fmla="*/ 763839 w 42262035"/>
              <a:gd name="connsiteY0" fmla="*/ 4009731 h 4016673"/>
              <a:gd name="connsiteX1" fmla="*/ 783294 w 42262035"/>
              <a:gd name="connsiteY1" fmla="*/ 3795723 h 4016673"/>
              <a:gd name="connsiteX2" fmla="*/ 8857252 w 42262035"/>
              <a:gd name="connsiteY2" fmla="*/ 2550582 h 4016673"/>
              <a:gd name="connsiteX3" fmla="*/ 15394239 w 42262035"/>
              <a:gd name="connsiteY3" fmla="*/ 2784046 h 4016673"/>
              <a:gd name="connsiteX4" fmla="*/ 19285303 w 42262035"/>
              <a:gd name="connsiteY4" fmla="*/ 721782 h 4016673"/>
              <a:gd name="connsiteX5" fmla="*/ 28915686 w 42262035"/>
              <a:gd name="connsiteY5" fmla="*/ 2667314 h 4016673"/>
              <a:gd name="connsiteX6" fmla="*/ 35958511 w 42262035"/>
              <a:gd name="connsiteY6" fmla="*/ 21391 h 4016673"/>
              <a:gd name="connsiteX7" fmla="*/ 42262035 w 42262035"/>
              <a:gd name="connsiteY7" fmla="*/ 1636182 h 4016673"/>
              <a:gd name="connsiteX0" fmla="*/ 763839 w 42262035"/>
              <a:gd name="connsiteY0" fmla="*/ 4009731 h 4016673"/>
              <a:gd name="connsiteX1" fmla="*/ 783294 w 42262035"/>
              <a:gd name="connsiteY1" fmla="*/ 3795723 h 4016673"/>
              <a:gd name="connsiteX2" fmla="*/ 8857252 w 42262035"/>
              <a:gd name="connsiteY2" fmla="*/ 2550582 h 4016673"/>
              <a:gd name="connsiteX3" fmla="*/ 15318039 w 42262035"/>
              <a:gd name="connsiteY3" fmla="*/ 2233713 h 4016673"/>
              <a:gd name="connsiteX4" fmla="*/ 19285303 w 42262035"/>
              <a:gd name="connsiteY4" fmla="*/ 721782 h 4016673"/>
              <a:gd name="connsiteX5" fmla="*/ 28915686 w 42262035"/>
              <a:gd name="connsiteY5" fmla="*/ 2667314 h 4016673"/>
              <a:gd name="connsiteX6" fmla="*/ 35958511 w 42262035"/>
              <a:gd name="connsiteY6" fmla="*/ 21391 h 4016673"/>
              <a:gd name="connsiteX7" fmla="*/ 42262035 w 42262035"/>
              <a:gd name="connsiteY7" fmla="*/ 1636182 h 4016673"/>
              <a:gd name="connsiteX0" fmla="*/ 1 w 41478742"/>
              <a:gd name="connsiteY0" fmla="*/ 3795723 h 3795722"/>
              <a:gd name="connsiteX1" fmla="*/ 8073959 w 41478742"/>
              <a:gd name="connsiteY1" fmla="*/ 2550582 h 3795722"/>
              <a:gd name="connsiteX2" fmla="*/ 14534746 w 41478742"/>
              <a:gd name="connsiteY2" fmla="*/ 2233713 h 3795722"/>
              <a:gd name="connsiteX3" fmla="*/ 18502010 w 41478742"/>
              <a:gd name="connsiteY3" fmla="*/ 721782 h 3795722"/>
              <a:gd name="connsiteX4" fmla="*/ 28132393 w 41478742"/>
              <a:gd name="connsiteY4" fmla="*/ 2667314 h 3795722"/>
              <a:gd name="connsiteX5" fmla="*/ 35175218 w 41478742"/>
              <a:gd name="connsiteY5" fmla="*/ 21391 h 3795722"/>
              <a:gd name="connsiteX6" fmla="*/ 41478742 w 41478742"/>
              <a:gd name="connsiteY6" fmla="*/ 1636182 h 379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78742" h="3795722">
                <a:moveTo>
                  <a:pt x="1" y="3795723"/>
                </a:moveTo>
                <a:cubicBezTo>
                  <a:pt x="1348903" y="3552532"/>
                  <a:pt x="5651502" y="2810917"/>
                  <a:pt x="8073959" y="2550582"/>
                </a:cubicBezTo>
                <a:cubicBezTo>
                  <a:pt x="10496417" y="2290247"/>
                  <a:pt x="12796738" y="2538513"/>
                  <a:pt x="14534746" y="2233713"/>
                </a:cubicBezTo>
                <a:cubicBezTo>
                  <a:pt x="16272754" y="1928913"/>
                  <a:pt x="16235736" y="649515"/>
                  <a:pt x="18502010" y="721782"/>
                </a:cubicBezTo>
                <a:cubicBezTo>
                  <a:pt x="20768285" y="794049"/>
                  <a:pt x="25353525" y="2784046"/>
                  <a:pt x="28132393" y="2667314"/>
                </a:cubicBezTo>
                <a:cubicBezTo>
                  <a:pt x="30911261" y="2550582"/>
                  <a:pt x="32950826" y="193246"/>
                  <a:pt x="35175218" y="21391"/>
                </a:cubicBezTo>
                <a:cubicBezTo>
                  <a:pt x="37399610" y="-150464"/>
                  <a:pt x="39439176" y="742859"/>
                  <a:pt x="41478742" y="1636182"/>
                </a:cubicBezTo>
              </a:path>
            </a:pathLst>
          </a:custGeom>
          <a:noFill/>
          <a:ln w="63500">
            <a:solidFill>
              <a:schemeClr val="accent1">
                <a:alpha val="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EABA2B8-2705-47C7-B4C6-7E8C51C66DAD}"/>
              </a:ext>
            </a:extLst>
          </p:cNvPr>
          <p:cNvSpPr/>
          <p:nvPr/>
        </p:nvSpPr>
        <p:spPr>
          <a:xfrm rot="21334875">
            <a:off x="-2076517" y="1961006"/>
            <a:ext cx="16003169" cy="1818134"/>
          </a:xfrm>
          <a:custGeom>
            <a:avLst/>
            <a:gdLst>
              <a:gd name="connsiteX0" fmla="*/ 0 w 38891183"/>
              <a:gd name="connsiteY0" fmla="*/ 4418461 h 4418461"/>
              <a:gd name="connsiteX1" fmla="*/ 369651 w 38891183"/>
              <a:gd name="connsiteY1" fmla="*/ 4340640 h 4418461"/>
              <a:gd name="connsiteX2" fmla="*/ 4396902 w 38891183"/>
              <a:gd name="connsiteY2" fmla="*/ 3951534 h 4418461"/>
              <a:gd name="connsiteX3" fmla="*/ 6789906 w 38891183"/>
              <a:gd name="connsiteY3" fmla="*/ 2492385 h 4418461"/>
              <a:gd name="connsiteX4" fmla="*/ 11070077 w 38891183"/>
              <a:gd name="connsiteY4" fmla="*/ 2609117 h 4418461"/>
              <a:gd name="connsiteX5" fmla="*/ 13560357 w 38891183"/>
              <a:gd name="connsiteY5" fmla="*/ 1091602 h 4418461"/>
              <a:gd name="connsiteX6" fmla="*/ 18482553 w 38891183"/>
              <a:gd name="connsiteY6" fmla="*/ 2862036 h 4418461"/>
              <a:gd name="connsiteX7" fmla="*/ 22723813 w 38891183"/>
              <a:gd name="connsiteY7" fmla="*/ 683040 h 4418461"/>
              <a:gd name="connsiteX8" fmla="*/ 26770519 w 38891183"/>
              <a:gd name="connsiteY8" fmla="*/ 2356197 h 4418461"/>
              <a:gd name="connsiteX9" fmla="*/ 30583762 w 38891183"/>
              <a:gd name="connsiteY9" fmla="*/ 21559 h 4418461"/>
              <a:gd name="connsiteX10" fmla="*/ 36673277 w 38891183"/>
              <a:gd name="connsiteY10" fmla="*/ 1227789 h 4418461"/>
              <a:gd name="connsiteX11" fmla="*/ 38891183 w 38891183"/>
              <a:gd name="connsiteY11" fmla="*/ 1811449 h 4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891183" h="4418461">
                <a:moveTo>
                  <a:pt x="0" y="4418461"/>
                </a:moveTo>
                <a:lnTo>
                  <a:pt x="369651" y="4340640"/>
                </a:lnTo>
                <a:cubicBezTo>
                  <a:pt x="1102468" y="4262819"/>
                  <a:pt x="3326860" y="4259576"/>
                  <a:pt x="4396902" y="3951534"/>
                </a:cubicBezTo>
                <a:cubicBezTo>
                  <a:pt x="5466944" y="3643492"/>
                  <a:pt x="5677710" y="2716121"/>
                  <a:pt x="6789906" y="2492385"/>
                </a:cubicBezTo>
                <a:cubicBezTo>
                  <a:pt x="7902102" y="2268649"/>
                  <a:pt x="9941669" y="2842581"/>
                  <a:pt x="11070077" y="2609117"/>
                </a:cubicBezTo>
                <a:cubicBezTo>
                  <a:pt x="12198486" y="2375653"/>
                  <a:pt x="12324944" y="1049449"/>
                  <a:pt x="13560357" y="1091602"/>
                </a:cubicBezTo>
                <a:cubicBezTo>
                  <a:pt x="14795770" y="1133755"/>
                  <a:pt x="16955310" y="2930130"/>
                  <a:pt x="18482553" y="2862036"/>
                </a:cubicBezTo>
                <a:cubicBezTo>
                  <a:pt x="20009796" y="2793942"/>
                  <a:pt x="21342485" y="767346"/>
                  <a:pt x="22723813" y="683040"/>
                </a:cubicBezTo>
                <a:cubicBezTo>
                  <a:pt x="24105141" y="598734"/>
                  <a:pt x="25460528" y="2466444"/>
                  <a:pt x="26770519" y="2356197"/>
                </a:cubicBezTo>
                <a:cubicBezTo>
                  <a:pt x="28080511" y="2245950"/>
                  <a:pt x="28933302" y="209627"/>
                  <a:pt x="30583762" y="21559"/>
                </a:cubicBezTo>
                <a:cubicBezTo>
                  <a:pt x="32234222" y="-166509"/>
                  <a:pt x="35288707" y="929474"/>
                  <a:pt x="36673277" y="1227789"/>
                </a:cubicBezTo>
                <a:cubicBezTo>
                  <a:pt x="38057847" y="1526104"/>
                  <a:pt x="38474515" y="1668776"/>
                  <a:pt x="38891183" y="1811449"/>
                </a:cubicBezTo>
              </a:path>
            </a:pathLst>
          </a:custGeom>
          <a:noFill/>
          <a:ln w="47625">
            <a:solidFill>
              <a:schemeClr val="accent1">
                <a:alpha val="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3A94EA0C-2A8A-4DDE-8B40-9D389BF7DC84}"/>
              </a:ext>
            </a:extLst>
          </p:cNvPr>
          <p:cNvSpPr/>
          <p:nvPr/>
        </p:nvSpPr>
        <p:spPr>
          <a:xfrm rot="21036324">
            <a:off x="-1940563" y="2584307"/>
            <a:ext cx="15915908" cy="1149506"/>
          </a:xfrm>
          <a:custGeom>
            <a:avLst/>
            <a:gdLst>
              <a:gd name="connsiteX0" fmla="*/ 0 w 38679120"/>
              <a:gd name="connsiteY0" fmla="*/ 2793549 h 2793549"/>
              <a:gd name="connsiteX1" fmla="*/ 6705600 w 38679120"/>
              <a:gd name="connsiteY1" fmla="*/ 583749 h 2793549"/>
              <a:gd name="connsiteX2" fmla="*/ 9479280 w 38679120"/>
              <a:gd name="connsiteY2" fmla="*/ 705669 h 2793549"/>
              <a:gd name="connsiteX3" fmla="*/ 14752320 w 38679120"/>
              <a:gd name="connsiteY3" fmla="*/ 141789 h 2793549"/>
              <a:gd name="connsiteX4" fmla="*/ 20375880 w 38679120"/>
              <a:gd name="connsiteY4" fmla="*/ 675189 h 2793549"/>
              <a:gd name="connsiteX5" fmla="*/ 26106120 w 38679120"/>
              <a:gd name="connsiteY5" fmla="*/ 1178109 h 2793549"/>
              <a:gd name="connsiteX6" fmla="*/ 34884360 w 38679120"/>
              <a:gd name="connsiteY6" fmla="*/ 157029 h 2793549"/>
              <a:gd name="connsiteX7" fmla="*/ 38679120 w 38679120"/>
              <a:gd name="connsiteY7" fmla="*/ 19869 h 2793549"/>
              <a:gd name="connsiteX0" fmla="*/ 0 w 38679120"/>
              <a:gd name="connsiteY0" fmla="*/ 2793549 h 2793549"/>
              <a:gd name="connsiteX1" fmla="*/ 6705600 w 38679120"/>
              <a:gd name="connsiteY1" fmla="*/ 583749 h 2793549"/>
              <a:gd name="connsiteX2" fmla="*/ 9780135 w 38679120"/>
              <a:gd name="connsiteY2" fmla="*/ 614689 h 2793549"/>
              <a:gd name="connsiteX3" fmla="*/ 14752320 w 38679120"/>
              <a:gd name="connsiteY3" fmla="*/ 141789 h 2793549"/>
              <a:gd name="connsiteX4" fmla="*/ 20375880 w 38679120"/>
              <a:gd name="connsiteY4" fmla="*/ 675189 h 2793549"/>
              <a:gd name="connsiteX5" fmla="*/ 26106120 w 38679120"/>
              <a:gd name="connsiteY5" fmla="*/ 1178109 h 2793549"/>
              <a:gd name="connsiteX6" fmla="*/ 34884360 w 38679120"/>
              <a:gd name="connsiteY6" fmla="*/ 157029 h 2793549"/>
              <a:gd name="connsiteX7" fmla="*/ 38679120 w 38679120"/>
              <a:gd name="connsiteY7" fmla="*/ 19869 h 2793549"/>
              <a:gd name="connsiteX0" fmla="*/ 0 w 38679120"/>
              <a:gd name="connsiteY0" fmla="*/ 2793549 h 2793549"/>
              <a:gd name="connsiteX1" fmla="*/ 9780135 w 38679120"/>
              <a:gd name="connsiteY1" fmla="*/ 614689 h 2793549"/>
              <a:gd name="connsiteX2" fmla="*/ 14752320 w 38679120"/>
              <a:gd name="connsiteY2" fmla="*/ 141789 h 2793549"/>
              <a:gd name="connsiteX3" fmla="*/ 20375880 w 38679120"/>
              <a:gd name="connsiteY3" fmla="*/ 675189 h 2793549"/>
              <a:gd name="connsiteX4" fmla="*/ 26106120 w 38679120"/>
              <a:gd name="connsiteY4" fmla="*/ 1178109 h 2793549"/>
              <a:gd name="connsiteX5" fmla="*/ 34884360 w 38679120"/>
              <a:gd name="connsiteY5" fmla="*/ 157029 h 2793549"/>
              <a:gd name="connsiteX6" fmla="*/ 38679120 w 38679120"/>
              <a:gd name="connsiteY6" fmla="*/ 19869 h 2793549"/>
              <a:gd name="connsiteX0" fmla="*/ 0 w 38679120"/>
              <a:gd name="connsiteY0" fmla="*/ 2793549 h 2793549"/>
              <a:gd name="connsiteX1" fmla="*/ 6973298 w 38679120"/>
              <a:gd name="connsiteY1" fmla="*/ 539047 h 2793549"/>
              <a:gd name="connsiteX2" fmla="*/ 14752320 w 38679120"/>
              <a:gd name="connsiteY2" fmla="*/ 141789 h 2793549"/>
              <a:gd name="connsiteX3" fmla="*/ 20375880 w 38679120"/>
              <a:gd name="connsiteY3" fmla="*/ 675189 h 2793549"/>
              <a:gd name="connsiteX4" fmla="*/ 26106120 w 38679120"/>
              <a:gd name="connsiteY4" fmla="*/ 1178109 h 2793549"/>
              <a:gd name="connsiteX5" fmla="*/ 34884360 w 38679120"/>
              <a:gd name="connsiteY5" fmla="*/ 157029 h 2793549"/>
              <a:gd name="connsiteX6" fmla="*/ 38679120 w 38679120"/>
              <a:gd name="connsiteY6" fmla="*/ 19869 h 2793549"/>
              <a:gd name="connsiteX0" fmla="*/ 0 w 38679120"/>
              <a:gd name="connsiteY0" fmla="*/ 2793549 h 2793549"/>
              <a:gd name="connsiteX1" fmla="*/ 6973298 w 38679120"/>
              <a:gd name="connsiteY1" fmla="*/ 539047 h 2793549"/>
              <a:gd name="connsiteX2" fmla="*/ 14752320 w 38679120"/>
              <a:gd name="connsiteY2" fmla="*/ 141789 h 2793549"/>
              <a:gd name="connsiteX3" fmla="*/ 20375880 w 38679120"/>
              <a:gd name="connsiteY3" fmla="*/ 675189 h 2793549"/>
              <a:gd name="connsiteX4" fmla="*/ 26106120 w 38679120"/>
              <a:gd name="connsiteY4" fmla="*/ 1178109 h 2793549"/>
              <a:gd name="connsiteX5" fmla="*/ 34884360 w 38679120"/>
              <a:gd name="connsiteY5" fmla="*/ 157029 h 2793549"/>
              <a:gd name="connsiteX6" fmla="*/ 38679120 w 38679120"/>
              <a:gd name="connsiteY6" fmla="*/ 19869 h 2793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79120" h="2793549">
                <a:moveTo>
                  <a:pt x="0" y="2793549"/>
                </a:moveTo>
                <a:cubicBezTo>
                  <a:pt x="1250579" y="2158174"/>
                  <a:pt x="4514578" y="981007"/>
                  <a:pt x="6973298" y="539047"/>
                </a:cubicBezTo>
                <a:cubicBezTo>
                  <a:pt x="9432018" y="97087"/>
                  <a:pt x="12518556" y="119099"/>
                  <a:pt x="14752320" y="141789"/>
                </a:cubicBezTo>
                <a:cubicBezTo>
                  <a:pt x="16986084" y="164479"/>
                  <a:pt x="20375880" y="675189"/>
                  <a:pt x="20375880" y="675189"/>
                </a:cubicBezTo>
                <a:cubicBezTo>
                  <a:pt x="22268180" y="847909"/>
                  <a:pt x="23688040" y="1264469"/>
                  <a:pt x="26106120" y="1178109"/>
                </a:cubicBezTo>
                <a:cubicBezTo>
                  <a:pt x="28524200" y="1091749"/>
                  <a:pt x="32788860" y="350069"/>
                  <a:pt x="34884360" y="157029"/>
                </a:cubicBezTo>
                <a:cubicBezTo>
                  <a:pt x="36979860" y="-36011"/>
                  <a:pt x="37829490" y="-8071"/>
                  <a:pt x="38679120" y="19869"/>
                </a:cubicBezTo>
              </a:path>
            </a:pathLst>
          </a:custGeom>
          <a:noFill/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FCAC0C68-901D-4364-8D1E-E7910D633AEC}"/>
              </a:ext>
            </a:extLst>
          </p:cNvPr>
          <p:cNvSpPr/>
          <p:nvPr/>
        </p:nvSpPr>
        <p:spPr>
          <a:xfrm rot="21036324">
            <a:off x="-1582718" y="2450734"/>
            <a:ext cx="15433038" cy="1377625"/>
          </a:xfrm>
          <a:custGeom>
            <a:avLst/>
            <a:gdLst>
              <a:gd name="connsiteX0" fmla="*/ 86757 w 37699077"/>
              <a:gd name="connsiteY0" fmla="*/ 2620328 h 3347929"/>
              <a:gd name="connsiteX1" fmla="*/ 193437 w 37699077"/>
              <a:gd name="connsiteY1" fmla="*/ 2772728 h 3347929"/>
              <a:gd name="connsiteX2" fmla="*/ 1793637 w 37699077"/>
              <a:gd name="connsiteY2" fmla="*/ 3321368 h 3347929"/>
              <a:gd name="connsiteX3" fmla="*/ 4308237 w 37699077"/>
              <a:gd name="connsiteY3" fmla="*/ 1827848 h 3347929"/>
              <a:gd name="connsiteX4" fmla="*/ 6761877 w 37699077"/>
              <a:gd name="connsiteY4" fmla="*/ 1126808 h 3347929"/>
              <a:gd name="connsiteX5" fmla="*/ 10769997 w 37699077"/>
              <a:gd name="connsiteY5" fmla="*/ 2056448 h 3347929"/>
              <a:gd name="connsiteX6" fmla="*/ 14351397 w 37699077"/>
              <a:gd name="connsiteY6" fmla="*/ 852488 h 3347929"/>
              <a:gd name="connsiteX7" fmla="*/ 18588117 w 37699077"/>
              <a:gd name="connsiteY7" fmla="*/ 1096328 h 3347929"/>
              <a:gd name="connsiteX8" fmla="*/ 21956157 w 37699077"/>
              <a:gd name="connsiteY8" fmla="*/ 2452688 h 3347929"/>
              <a:gd name="connsiteX9" fmla="*/ 25263237 w 37699077"/>
              <a:gd name="connsiteY9" fmla="*/ 1340168 h 3347929"/>
              <a:gd name="connsiteX10" fmla="*/ 29088477 w 37699077"/>
              <a:gd name="connsiteY10" fmla="*/ 1324928 h 3347929"/>
              <a:gd name="connsiteX11" fmla="*/ 32029797 w 37699077"/>
              <a:gd name="connsiteY11" fmla="*/ 2361248 h 3347929"/>
              <a:gd name="connsiteX12" fmla="*/ 35976957 w 37699077"/>
              <a:gd name="connsiteY12" fmla="*/ 181928 h 3347929"/>
              <a:gd name="connsiteX13" fmla="*/ 37699077 w 37699077"/>
              <a:gd name="connsiteY13" fmla="*/ 273368 h 3347929"/>
              <a:gd name="connsiteX0" fmla="*/ 86757 w 37699077"/>
              <a:gd name="connsiteY0" fmla="*/ 2620328 h 3347929"/>
              <a:gd name="connsiteX1" fmla="*/ 193437 w 37699077"/>
              <a:gd name="connsiteY1" fmla="*/ 2772728 h 3347929"/>
              <a:gd name="connsiteX2" fmla="*/ 1793637 w 37699077"/>
              <a:gd name="connsiteY2" fmla="*/ 3321368 h 3347929"/>
              <a:gd name="connsiteX3" fmla="*/ 4308237 w 37699077"/>
              <a:gd name="connsiteY3" fmla="*/ 1827848 h 3347929"/>
              <a:gd name="connsiteX4" fmla="*/ 6761877 w 37699077"/>
              <a:gd name="connsiteY4" fmla="*/ 1126808 h 3347929"/>
              <a:gd name="connsiteX5" fmla="*/ 10769997 w 37699077"/>
              <a:gd name="connsiteY5" fmla="*/ 2056448 h 3347929"/>
              <a:gd name="connsiteX6" fmla="*/ 14351397 w 37699077"/>
              <a:gd name="connsiteY6" fmla="*/ 852488 h 3347929"/>
              <a:gd name="connsiteX7" fmla="*/ 18588117 w 37699077"/>
              <a:gd name="connsiteY7" fmla="*/ 1096328 h 3347929"/>
              <a:gd name="connsiteX8" fmla="*/ 21956157 w 37699077"/>
              <a:gd name="connsiteY8" fmla="*/ 2452688 h 3347929"/>
              <a:gd name="connsiteX9" fmla="*/ 25263237 w 37699077"/>
              <a:gd name="connsiteY9" fmla="*/ 1340168 h 3347929"/>
              <a:gd name="connsiteX10" fmla="*/ 29088477 w 37699077"/>
              <a:gd name="connsiteY10" fmla="*/ 1324928 h 3347929"/>
              <a:gd name="connsiteX11" fmla="*/ 32379992 w 37699077"/>
              <a:gd name="connsiteY11" fmla="*/ 2225061 h 3347929"/>
              <a:gd name="connsiteX12" fmla="*/ 35976957 w 37699077"/>
              <a:gd name="connsiteY12" fmla="*/ 181928 h 3347929"/>
              <a:gd name="connsiteX13" fmla="*/ 37699077 w 37699077"/>
              <a:gd name="connsiteY13" fmla="*/ 273368 h 3347929"/>
              <a:gd name="connsiteX0" fmla="*/ 0 w 37505640"/>
              <a:gd name="connsiteY0" fmla="*/ 2772728 h 3347929"/>
              <a:gd name="connsiteX1" fmla="*/ 1600200 w 37505640"/>
              <a:gd name="connsiteY1" fmla="*/ 3321368 h 3347929"/>
              <a:gd name="connsiteX2" fmla="*/ 4114800 w 37505640"/>
              <a:gd name="connsiteY2" fmla="*/ 1827848 h 3347929"/>
              <a:gd name="connsiteX3" fmla="*/ 6568440 w 37505640"/>
              <a:gd name="connsiteY3" fmla="*/ 1126808 h 3347929"/>
              <a:gd name="connsiteX4" fmla="*/ 10576560 w 37505640"/>
              <a:gd name="connsiteY4" fmla="*/ 2056448 h 3347929"/>
              <a:gd name="connsiteX5" fmla="*/ 14157960 w 37505640"/>
              <a:gd name="connsiteY5" fmla="*/ 852488 h 3347929"/>
              <a:gd name="connsiteX6" fmla="*/ 18394680 w 37505640"/>
              <a:gd name="connsiteY6" fmla="*/ 1096328 h 3347929"/>
              <a:gd name="connsiteX7" fmla="*/ 21762720 w 37505640"/>
              <a:gd name="connsiteY7" fmla="*/ 2452688 h 3347929"/>
              <a:gd name="connsiteX8" fmla="*/ 25069800 w 37505640"/>
              <a:gd name="connsiteY8" fmla="*/ 1340168 h 3347929"/>
              <a:gd name="connsiteX9" fmla="*/ 28895040 w 37505640"/>
              <a:gd name="connsiteY9" fmla="*/ 1324928 h 3347929"/>
              <a:gd name="connsiteX10" fmla="*/ 32186555 w 37505640"/>
              <a:gd name="connsiteY10" fmla="*/ 2225061 h 3347929"/>
              <a:gd name="connsiteX11" fmla="*/ 35783520 w 37505640"/>
              <a:gd name="connsiteY11" fmla="*/ 181928 h 3347929"/>
              <a:gd name="connsiteX12" fmla="*/ 37505640 w 37505640"/>
              <a:gd name="connsiteY12" fmla="*/ 273368 h 334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505640" h="3347929">
                <a:moveTo>
                  <a:pt x="0" y="2772728"/>
                </a:moveTo>
                <a:cubicBezTo>
                  <a:pt x="284480" y="2889568"/>
                  <a:pt x="914400" y="3478848"/>
                  <a:pt x="1600200" y="3321368"/>
                </a:cubicBezTo>
                <a:cubicBezTo>
                  <a:pt x="2286000" y="3163888"/>
                  <a:pt x="3286760" y="2193608"/>
                  <a:pt x="4114800" y="1827848"/>
                </a:cubicBezTo>
                <a:cubicBezTo>
                  <a:pt x="4942840" y="1462088"/>
                  <a:pt x="5491480" y="1088708"/>
                  <a:pt x="6568440" y="1126808"/>
                </a:cubicBezTo>
                <a:cubicBezTo>
                  <a:pt x="7645400" y="1164908"/>
                  <a:pt x="9311640" y="2102168"/>
                  <a:pt x="10576560" y="2056448"/>
                </a:cubicBezTo>
                <a:cubicBezTo>
                  <a:pt x="11841480" y="2010728"/>
                  <a:pt x="12854940" y="1012508"/>
                  <a:pt x="14157960" y="852488"/>
                </a:cubicBezTo>
                <a:cubicBezTo>
                  <a:pt x="15460980" y="692468"/>
                  <a:pt x="17127220" y="829628"/>
                  <a:pt x="18394680" y="1096328"/>
                </a:cubicBezTo>
                <a:cubicBezTo>
                  <a:pt x="19662140" y="1363028"/>
                  <a:pt x="20650200" y="2412048"/>
                  <a:pt x="21762720" y="2452688"/>
                </a:cubicBezTo>
                <a:cubicBezTo>
                  <a:pt x="22875240" y="2493328"/>
                  <a:pt x="23881080" y="1528128"/>
                  <a:pt x="25069800" y="1340168"/>
                </a:cubicBezTo>
                <a:cubicBezTo>
                  <a:pt x="26258520" y="1152208"/>
                  <a:pt x="27708914" y="1177446"/>
                  <a:pt x="28895040" y="1324928"/>
                </a:cubicBezTo>
                <a:cubicBezTo>
                  <a:pt x="30081166" y="1472410"/>
                  <a:pt x="31038475" y="2415561"/>
                  <a:pt x="32186555" y="2225061"/>
                </a:cubicBezTo>
                <a:cubicBezTo>
                  <a:pt x="33334635" y="2034561"/>
                  <a:pt x="34838640" y="529908"/>
                  <a:pt x="35783520" y="181928"/>
                </a:cubicBezTo>
                <a:cubicBezTo>
                  <a:pt x="36728400" y="-166052"/>
                  <a:pt x="37117020" y="53658"/>
                  <a:pt x="37505640" y="273368"/>
                </a:cubicBezTo>
              </a:path>
            </a:pathLst>
          </a:custGeom>
          <a:noFill/>
          <a:ln w="82550">
            <a:solidFill>
              <a:schemeClr val="accent1">
                <a:alpha val="20000"/>
              </a:schemeClr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81B4EE5-D973-4CD9-969B-27256BD983EB}"/>
              </a:ext>
            </a:extLst>
          </p:cNvPr>
          <p:cNvSpPr/>
          <p:nvPr/>
        </p:nvSpPr>
        <p:spPr>
          <a:xfrm rot="21036324">
            <a:off x="-1484169" y="2325602"/>
            <a:ext cx="15489477" cy="1072049"/>
          </a:xfrm>
          <a:custGeom>
            <a:avLst/>
            <a:gdLst>
              <a:gd name="connsiteX0" fmla="*/ 0 w 37642800"/>
              <a:gd name="connsiteY0" fmla="*/ 1891764 h 2623079"/>
              <a:gd name="connsiteX1" fmla="*/ 2270760 w 37642800"/>
              <a:gd name="connsiteY1" fmla="*/ 2608044 h 2623079"/>
              <a:gd name="connsiteX2" fmla="*/ 6385560 w 37642800"/>
              <a:gd name="connsiteY2" fmla="*/ 1297404 h 2623079"/>
              <a:gd name="connsiteX3" fmla="*/ 7924800 w 37642800"/>
              <a:gd name="connsiteY3" fmla="*/ 383004 h 2623079"/>
              <a:gd name="connsiteX4" fmla="*/ 11734800 w 37642800"/>
              <a:gd name="connsiteY4" fmla="*/ 916404 h 2623079"/>
              <a:gd name="connsiteX5" fmla="*/ 13060680 w 37642800"/>
              <a:gd name="connsiteY5" fmla="*/ 1602204 h 2623079"/>
              <a:gd name="connsiteX6" fmla="*/ 16550640 w 37642800"/>
              <a:gd name="connsiteY6" fmla="*/ 169644 h 2623079"/>
              <a:gd name="connsiteX7" fmla="*/ 20756880 w 37642800"/>
              <a:gd name="connsiteY7" fmla="*/ 885924 h 2623079"/>
              <a:gd name="connsiteX8" fmla="*/ 24582120 w 37642800"/>
              <a:gd name="connsiteY8" fmla="*/ 1602204 h 2623079"/>
              <a:gd name="connsiteX9" fmla="*/ 29154120 w 37642800"/>
              <a:gd name="connsiteY9" fmla="*/ 276324 h 2623079"/>
              <a:gd name="connsiteX10" fmla="*/ 32491680 w 37642800"/>
              <a:gd name="connsiteY10" fmla="*/ 62964 h 2623079"/>
              <a:gd name="connsiteX11" fmla="*/ 36682680 w 37642800"/>
              <a:gd name="connsiteY11" fmla="*/ 1099284 h 2623079"/>
              <a:gd name="connsiteX12" fmla="*/ 37642800 w 37642800"/>
              <a:gd name="connsiteY12" fmla="*/ 1205964 h 2623079"/>
              <a:gd name="connsiteX0" fmla="*/ 0 w 37642800"/>
              <a:gd name="connsiteY0" fmla="*/ 1891764 h 2623079"/>
              <a:gd name="connsiteX1" fmla="*/ 2270760 w 37642800"/>
              <a:gd name="connsiteY1" fmla="*/ 2608044 h 2623079"/>
              <a:gd name="connsiteX2" fmla="*/ 6385560 w 37642800"/>
              <a:gd name="connsiteY2" fmla="*/ 1297404 h 2623079"/>
              <a:gd name="connsiteX3" fmla="*/ 7924800 w 37642800"/>
              <a:gd name="connsiteY3" fmla="*/ 383004 h 2623079"/>
              <a:gd name="connsiteX4" fmla="*/ 11734800 w 37642800"/>
              <a:gd name="connsiteY4" fmla="*/ 916404 h 2623079"/>
              <a:gd name="connsiteX5" fmla="*/ 13686981 w 37642800"/>
              <a:gd name="connsiteY5" fmla="*/ 1301579 h 2623079"/>
              <a:gd name="connsiteX6" fmla="*/ 16550640 w 37642800"/>
              <a:gd name="connsiteY6" fmla="*/ 169644 h 2623079"/>
              <a:gd name="connsiteX7" fmla="*/ 20756880 w 37642800"/>
              <a:gd name="connsiteY7" fmla="*/ 885924 h 2623079"/>
              <a:gd name="connsiteX8" fmla="*/ 24582120 w 37642800"/>
              <a:gd name="connsiteY8" fmla="*/ 1602204 h 2623079"/>
              <a:gd name="connsiteX9" fmla="*/ 29154120 w 37642800"/>
              <a:gd name="connsiteY9" fmla="*/ 276324 h 2623079"/>
              <a:gd name="connsiteX10" fmla="*/ 32491680 w 37642800"/>
              <a:gd name="connsiteY10" fmla="*/ 62964 h 2623079"/>
              <a:gd name="connsiteX11" fmla="*/ 36682680 w 37642800"/>
              <a:gd name="connsiteY11" fmla="*/ 1099284 h 2623079"/>
              <a:gd name="connsiteX12" fmla="*/ 37642800 w 37642800"/>
              <a:gd name="connsiteY12" fmla="*/ 1205964 h 2623079"/>
              <a:gd name="connsiteX0" fmla="*/ 0 w 37642800"/>
              <a:gd name="connsiteY0" fmla="*/ 1891764 h 2623079"/>
              <a:gd name="connsiteX1" fmla="*/ 2270760 w 37642800"/>
              <a:gd name="connsiteY1" fmla="*/ 2608044 h 2623079"/>
              <a:gd name="connsiteX2" fmla="*/ 6385560 w 37642800"/>
              <a:gd name="connsiteY2" fmla="*/ 1297404 h 2623079"/>
              <a:gd name="connsiteX3" fmla="*/ 8638784 w 37642800"/>
              <a:gd name="connsiteY3" fmla="*/ 320374 h 2623079"/>
              <a:gd name="connsiteX4" fmla="*/ 11734800 w 37642800"/>
              <a:gd name="connsiteY4" fmla="*/ 916404 h 2623079"/>
              <a:gd name="connsiteX5" fmla="*/ 13686981 w 37642800"/>
              <a:gd name="connsiteY5" fmla="*/ 1301579 h 2623079"/>
              <a:gd name="connsiteX6" fmla="*/ 16550640 w 37642800"/>
              <a:gd name="connsiteY6" fmla="*/ 169644 h 2623079"/>
              <a:gd name="connsiteX7" fmla="*/ 20756880 w 37642800"/>
              <a:gd name="connsiteY7" fmla="*/ 885924 h 2623079"/>
              <a:gd name="connsiteX8" fmla="*/ 24582120 w 37642800"/>
              <a:gd name="connsiteY8" fmla="*/ 1602204 h 2623079"/>
              <a:gd name="connsiteX9" fmla="*/ 29154120 w 37642800"/>
              <a:gd name="connsiteY9" fmla="*/ 276324 h 2623079"/>
              <a:gd name="connsiteX10" fmla="*/ 32491680 w 37642800"/>
              <a:gd name="connsiteY10" fmla="*/ 62964 h 2623079"/>
              <a:gd name="connsiteX11" fmla="*/ 36682680 w 37642800"/>
              <a:gd name="connsiteY11" fmla="*/ 1099284 h 2623079"/>
              <a:gd name="connsiteX12" fmla="*/ 37642800 w 37642800"/>
              <a:gd name="connsiteY12" fmla="*/ 1205964 h 2623079"/>
              <a:gd name="connsiteX0" fmla="*/ 0 w 37642800"/>
              <a:gd name="connsiteY0" fmla="*/ 1883538 h 2614853"/>
              <a:gd name="connsiteX1" fmla="*/ 2270760 w 37642800"/>
              <a:gd name="connsiteY1" fmla="*/ 2599818 h 2614853"/>
              <a:gd name="connsiteX2" fmla="*/ 6385560 w 37642800"/>
              <a:gd name="connsiteY2" fmla="*/ 1289178 h 2614853"/>
              <a:gd name="connsiteX3" fmla="*/ 8638784 w 37642800"/>
              <a:gd name="connsiteY3" fmla="*/ 312148 h 2614853"/>
              <a:gd name="connsiteX4" fmla="*/ 11734800 w 37642800"/>
              <a:gd name="connsiteY4" fmla="*/ 908178 h 2614853"/>
              <a:gd name="connsiteX5" fmla="*/ 13686981 w 37642800"/>
              <a:gd name="connsiteY5" fmla="*/ 1293353 h 2614853"/>
              <a:gd name="connsiteX6" fmla="*/ 16550640 w 37642800"/>
              <a:gd name="connsiteY6" fmla="*/ 161418 h 2614853"/>
              <a:gd name="connsiteX7" fmla="*/ 20756880 w 37642800"/>
              <a:gd name="connsiteY7" fmla="*/ 877698 h 2614853"/>
              <a:gd name="connsiteX8" fmla="*/ 24655938 w 37642800"/>
              <a:gd name="connsiteY8" fmla="*/ 1323790 h 2614853"/>
              <a:gd name="connsiteX9" fmla="*/ 29154120 w 37642800"/>
              <a:gd name="connsiteY9" fmla="*/ 268098 h 2614853"/>
              <a:gd name="connsiteX10" fmla="*/ 32491680 w 37642800"/>
              <a:gd name="connsiteY10" fmla="*/ 54738 h 2614853"/>
              <a:gd name="connsiteX11" fmla="*/ 36682680 w 37642800"/>
              <a:gd name="connsiteY11" fmla="*/ 1091058 h 2614853"/>
              <a:gd name="connsiteX12" fmla="*/ 37642800 w 37642800"/>
              <a:gd name="connsiteY12" fmla="*/ 1197738 h 2614853"/>
              <a:gd name="connsiteX0" fmla="*/ 0 w 37642800"/>
              <a:gd name="connsiteY0" fmla="*/ 1883538 h 2614853"/>
              <a:gd name="connsiteX1" fmla="*/ 2270760 w 37642800"/>
              <a:gd name="connsiteY1" fmla="*/ 2599818 h 2614853"/>
              <a:gd name="connsiteX2" fmla="*/ 6385560 w 37642800"/>
              <a:gd name="connsiteY2" fmla="*/ 1289178 h 2614853"/>
              <a:gd name="connsiteX3" fmla="*/ 8638784 w 37642800"/>
              <a:gd name="connsiteY3" fmla="*/ 312148 h 2614853"/>
              <a:gd name="connsiteX4" fmla="*/ 13686981 w 37642800"/>
              <a:gd name="connsiteY4" fmla="*/ 1293353 h 2614853"/>
              <a:gd name="connsiteX5" fmla="*/ 16550640 w 37642800"/>
              <a:gd name="connsiteY5" fmla="*/ 161418 h 2614853"/>
              <a:gd name="connsiteX6" fmla="*/ 20756880 w 37642800"/>
              <a:gd name="connsiteY6" fmla="*/ 877698 h 2614853"/>
              <a:gd name="connsiteX7" fmla="*/ 24655938 w 37642800"/>
              <a:gd name="connsiteY7" fmla="*/ 1323790 h 2614853"/>
              <a:gd name="connsiteX8" fmla="*/ 29154120 w 37642800"/>
              <a:gd name="connsiteY8" fmla="*/ 268098 h 2614853"/>
              <a:gd name="connsiteX9" fmla="*/ 32491680 w 37642800"/>
              <a:gd name="connsiteY9" fmla="*/ 54738 h 2614853"/>
              <a:gd name="connsiteX10" fmla="*/ 36682680 w 37642800"/>
              <a:gd name="connsiteY10" fmla="*/ 1091058 h 2614853"/>
              <a:gd name="connsiteX11" fmla="*/ 37642800 w 37642800"/>
              <a:gd name="connsiteY11" fmla="*/ 1197738 h 2614853"/>
              <a:gd name="connsiteX0" fmla="*/ 0 w 37642800"/>
              <a:gd name="connsiteY0" fmla="*/ 1883538 h 2614853"/>
              <a:gd name="connsiteX1" fmla="*/ 2270760 w 37642800"/>
              <a:gd name="connsiteY1" fmla="*/ 2599818 h 2614853"/>
              <a:gd name="connsiteX2" fmla="*/ 6385560 w 37642800"/>
              <a:gd name="connsiteY2" fmla="*/ 1289178 h 2614853"/>
              <a:gd name="connsiteX3" fmla="*/ 9489445 w 37642800"/>
              <a:gd name="connsiteY3" fmla="*/ 276077 h 2614853"/>
              <a:gd name="connsiteX4" fmla="*/ 13686981 w 37642800"/>
              <a:gd name="connsiteY4" fmla="*/ 1293353 h 2614853"/>
              <a:gd name="connsiteX5" fmla="*/ 16550640 w 37642800"/>
              <a:gd name="connsiteY5" fmla="*/ 161418 h 2614853"/>
              <a:gd name="connsiteX6" fmla="*/ 20756880 w 37642800"/>
              <a:gd name="connsiteY6" fmla="*/ 877698 h 2614853"/>
              <a:gd name="connsiteX7" fmla="*/ 24655938 w 37642800"/>
              <a:gd name="connsiteY7" fmla="*/ 1323790 h 2614853"/>
              <a:gd name="connsiteX8" fmla="*/ 29154120 w 37642800"/>
              <a:gd name="connsiteY8" fmla="*/ 268098 h 2614853"/>
              <a:gd name="connsiteX9" fmla="*/ 32491680 w 37642800"/>
              <a:gd name="connsiteY9" fmla="*/ 54738 h 2614853"/>
              <a:gd name="connsiteX10" fmla="*/ 36682680 w 37642800"/>
              <a:gd name="connsiteY10" fmla="*/ 1091058 h 2614853"/>
              <a:gd name="connsiteX11" fmla="*/ 37642800 w 37642800"/>
              <a:gd name="connsiteY11" fmla="*/ 1197738 h 2614853"/>
              <a:gd name="connsiteX0" fmla="*/ 0 w 37642800"/>
              <a:gd name="connsiteY0" fmla="*/ 1883538 h 2614853"/>
              <a:gd name="connsiteX1" fmla="*/ 2270760 w 37642800"/>
              <a:gd name="connsiteY1" fmla="*/ 2599818 h 2614853"/>
              <a:gd name="connsiteX2" fmla="*/ 6385560 w 37642800"/>
              <a:gd name="connsiteY2" fmla="*/ 1289178 h 2614853"/>
              <a:gd name="connsiteX3" fmla="*/ 9489445 w 37642800"/>
              <a:gd name="connsiteY3" fmla="*/ 276077 h 2614853"/>
              <a:gd name="connsiteX4" fmla="*/ 13686981 w 37642800"/>
              <a:gd name="connsiteY4" fmla="*/ 1293353 h 2614853"/>
              <a:gd name="connsiteX5" fmla="*/ 16550640 w 37642800"/>
              <a:gd name="connsiteY5" fmla="*/ 161418 h 2614853"/>
              <a:gd name="connsiteX6" fmla="*/ 20756880 w 37642800"/>
              <a:gd name="connsiteY6" fmla="*/ 877698 h 2614853"/>
              <a:gd name="connsiteX7" fmla="*/ 24655938 w 37642800"/>
              <a:gd name="connsiteY7" fmla="*/ 1323790 h 2614853"/>
              <a:gd name="connsiteX8" fmla="*/ 29154120 w 37642800"/>
              <a:gd name="connsiteY8" fmla="*/ 268098 h 2614853"/>
              <a:gd name="connsiteX9" fmla="*/ 32491680 w 37642800"/>
              <a:gd name="connsiteY9" fmla="*/ 54738 h 2614853"/>
              <a:gd name="connsiteX10" fmla="*/ 36682680 w 37642800"/>
              <a:gd name="connsiteY10" fmla="*/ 1091058 h 2614853"/>
              <a:gd name="connsiteX11" fmla="*/ 37642800 w 37642800"/>
              <a:gd name="connsiteY11" fmla="*/ 1197738 h 2614853"/>
              <a:gd name="connsiteX0" fmla="*/ 0 w 37642800"/>
              <a:gd name="connsiteY0" fmla="*/ 1883538 h 2605312"/>
              <a:gd name="connsiteX1" fmla="*/ 2270760 w 37642800"/>
              <a:gd name="connsiteY1" fmla="*/ 2599818 h 2605312"/>
              <a:gd name="connsiteX2" fmla="*/ 5846362 w 37642800"/>
              <a:gd name="connsiteY2" fmla="*/ 1554750 h 2605312"/>
              <a:gd name="connsiteX3" fmla="*/ 9489445 w 37642800"/>
              <a:gd name="connsiteY3" fmla="*/ 276077 h 2605312"/>
              <a:gd name="connsiteX4" fmla="*/ 13686981 w 37642800"/>
              <a:gd name="connsiteY4" fmla="*/ 1293353 h 2605312"/>
              <a:gd name="connsiteX5" fmla="*/ 16550640 w 37642800"/>
              <a:gd name="connsiteY5" fmla="*/ 161418 h 2605312"/>
              <a:gd name="connsiteX6" fmla="*/ 20756880 w 37642800"/>
              <a:gd name="connsiteY6" fmla="*/ 877698 h 2605312"/>
              <a:gd name="connsiteX7" fmla="*/ 24655938 w 37642800"/>
              <a:gd name="connsiteY7" fmla="*/ 1323790 h 2605312"/>
              <a:gd name="connsiteX8" fmla="*/ 29154120 w 37642800"/>
              <a:gd name="connsiteY8" fmla="*/ 268098 h 2605312"/>
              <a:gd name="connsiteX9" fmla="*/ 32491680 w 37642800"/>
              <a:gd name="connsiteY9" fmla="*/ 54738 h 2605312"/>
              <a:gd name="connsiteX10" fmla="*/ 36682680 w 37642800"/>
              <a:gd name="connsiteY10" fmla="*/ 1091058 h 2605312"/>
              <a:gd name="connsiteX11" fmla="*/ 37642800 w 37642800"/>
              <a:gd name="connsiteY11" fmla="*/ 1197738 h 2605312"/>
              <a:gd name="connsiteX0" fmla="*/ 0 w 37642800"/>
              <a:gd name="connsiteY0" fmla="*/ 1883538 h 2605312"/>
              <a:gd name="connsiteX1" fmla="*/ 2270760 w 37642800"/>
              <a:gd name="connsiteY1" fmla="*/ 2599818 h 2605312"/>
              <a:gd name="connsiteX2" fmla="*/ 5846362 w 37642800"/>
              <a:gd name="connsiteY2" fmla="*/ 1554750 h 2605312"/>
              <a:gd name="connsiteX3" fmla="*/ 9489445 w 37642800"/>
              <a:gd name="connsiteY3" fmla="*/ 276077 h 2605312"/>
              <a:gd name="connsiteX4" fmla="*/ 13686981 w 37642800"/>
              <a:gd name="connsiteY4" fmla="*/ 1293353 h 2605312"/>
              <a:gd name="connsiteX5" fmla="*/ 17445284 w 37642800"/>
              <a:gd name="connsiteY5" fmla="*/ 192473 h 2605312"/>
              <a:gd name="connsiteX6" fmla="*/ 20756880 w 37642800"/>
              <a:gd name="connsiteY6" fmla="*/ 877698 h 2605312"/>
              <a:gd name="connsiteX7" fmla="*/ 24655938 w 37642800"/>
              <a:gd name="connsiteY7" fmla="*/ 1323790 h 2605312"/>
              <a:gd name="connsiteX8" fmla="*/ 29154120 w 37642800"/>
              <a:gd name="connsiteY8" fmla="*/ 268098 h 2605312"/>
              <a:gd name="connsiteX9" fmla="*/ 32491680 w 37642800"/>
              <a:gd name="connsiteY9" fmla="*/ 54738 h 2605312"/>
              <a:gd name="connsiteX10" fmla="*/ 36682680 w 37642800"/>
              <a:gd name="connsiteY10" fmla="*/ 1091058 h 2605312"/>
              <a:gd name="connsiteX11" fmla="*/ 37642800 w 37642800"/>
              <a:gd name="connsiteY11" fmla="*/ 1197738 h 26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642800" h="2605312">
                <a:moveTo>
                  <a:pt x="0" y="1883538"/>
                </a:moveTo>
                <a:cubicBezTo>
                  <a:pt x="603250" y="2291208"/>
                  <a:pt x="1296366" y="2654616"/>
                  <a:pt x="2270760" y="2599818"/>
                </a:cubicBezTo>
                <a:cubicBezTo>
                  <a:pt x="3245154" y="2545020"/>
                  <a:pt x="4911646" y="1832371"/>
                  <a:pt x="5846362" y="1554750"/>
                </a:cubicBezTo>
                <a:cubicBezTo>
                  <a:pt x="6781078" y="1277129"/>
                  <a:pt x="8182675" y="319643"/>
                  <a:pt x="9489445" y="276077"/>
                </a:cubicBezTo>
                <a:cubicBezTo>
                  <a:pt x="10796215" y="232511"/>
                  <a:pt x="12361008" y="1307287"/>
                  <a:pt x="13686981" y="1293353"/>
                </a:cubicBezTo>
                <a:cubicBezTo>
                  <a:pt x="15012954" y="1279419"/>
                  <a:pt x="16266968" y="261749"/>
                  <a:pt x="17445284" y="192473"/>
                </a:cubicBezTo>
                <a:cubicBezTo>
                  <a:pt x="18623600" y="123197"/>
                  <a:pt x="19555104" y="689145"/>
                  <a:pt x="20756880" y="877698"/>
                </a:cubicBezTo>
                <a:cubicBezTo>
                  <a:pt x="21958656" y="1066251"/>
                  <a:pt x="23256398" y="1425390"/>
                  <a:pt x="24655938" y="1323790"/>
                </a:cubicBezTo>
                <a:cubicBezTo>
                  <a:pt x="26055478" y="1222190"/>
                  <a:pt x="27848163" y="479607"/>
                  <a:pt x="29154120" y="268098"/>
                </a:cubicBezTo>
                <a:cubicBezTo>
                  <a:pt x="30460077" y="56589"/>
                  <a:pt x="31236920" y="-82422"/>
                  <a:pt x="32491680" y="54738"/>
                </a:cubicBezTo>
                <a:cubicBezTo>
                  <a:pt x="33746440" y="191898"/>
                  <a:pt x="35824160" y="900558"/>
                  <a:pt x="36682680" y="1091058"/>
                </a:cubicBezTo>
                <a:cubicBezTo>
                  <a:pt x="37541200" y="1281558"/>
                  <a:pt x="37592000" y="1239648"/>
                  <a:pt x="37642800" y="1197738"/>
                </a:cubicBezTo>
              </a:path>
            </a:pathLst>
          </a:custGeom>
          <a:noFill/>
          <a:ln w="25400">
            <a:solidFill>
              <a:schemeClr val="accent1">
                <a:alpha val="7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A952CAFF-3732-45C0-B0D4-0D5B58BFAD6B}"/>
              </a:ext>
            </a:extLst>
          </p:cNvPr>
          <p:cNvSpPr/>
          <p:nvPr/>
        </p:nvSpPr>
        <p:spPr>
          <a:xfrm rot="21036324">
            <a:off x="-2551779" y="2544093"/>
            <a:ext cx="16881027" cy="1724537"/>
          </a:xfrm>
          <a:custGeom>
            <a:avLst/>
            <a:gdLst>
              <a:gd name="connsiteX0" fmla="*/ 0 w 37532174"/>
              <a:gd name="connsiteY0" fmla="*/ 4252127 h 4252127"/>
              <a:gd name="connsiteX1" fmla="*/ 3931920 w 37532174"/>
              <a:gd name="connsiteY1" fmla="*/ 1402247 h 4252127"/>
              <a:gd name="connsiteX2" fmla="*/ 6690360 w 37532174"/>
              <a:gd name="connsiteY2" fmla="*/ 2438567 h 4252127"/>
              <a:gd name="connsiteX3" fmla="*/ 9799320 w 37532174"/>
              <a:gd name="connsiteY3" fmla="*/ 1021247 h 4252127"/>
              <a:gd name="connsiteX4" fmla="*/ 13335000 w 37532174"/>
              <a:gd name="connsiteY4" fmla="*/ 609767 h 4252127"/>
              <a:gd name="connsiteX5" fmla="*/ 16992600 w 37532174"/>
              <a:gd name="connsiteY5" fmla="*/ 426887 h 4252127"/>
              <a:gd name="connsiteX6" fmla="*/ 18684240 w 37532174"/>
              <a:gd name="connsiteY6" fmla="*/ 2057567 h 4252127"/>
              <a:gd name="connsiteX7" fmla="*/ 23195280 w 37532174"/>
              <a:gd name="connsiteY7" fmla="*/ 960287 h 4252127"/>
              <a:gd name="connsiteX8" fmla="*/ 25313640 w 37532174"/>
              <a:gd name="connsiteY8" fmla="*/ 1676567 h 4252127"/>
              <a:gd name="connsiteX9" fmla="*/ 28635960 w 37532174"/>
              <a:gd name="connsiteY9" fmla="*/ 2575727 h 4252127"/>
              <a:gd name="connsiteX10" fmla="*/ 31013400 w 37532174"/>
              <a:gd name="connsiteY10" fmla="*/ 792647 h 4252127"/>
              <a:gd name="connsiteX11" fmla="*/ 36636960 w 37532174"/>
              <a:gd name="connsiteY11" fmla="*/ 61127 h 4252127"/>
              <a:gd name="connsiteX12" fmla="*/ 37444680 w 37532174"/>
              <a:gd name="connsiteY12" fmla="*/ 91607 h 4252127"/>
              <a:gd name="connsiteX0" fmla="*/ 0 w 37532174"/>
              <a:gd name="connsiteY0" fmla="*/ 4252127 h 4252127"/>
              <a:gd name="connsiteX1" fmla="*/ 3931920 w 37532174"/>
              <a:gd name="connsiteY1" fmla="*/ 1402247 h 4252127"/>
              <a:gd name="connsiteX2" fmla="*/ 6690360 w 37532174"/>
              <a:gd name="connsiteY2" fmla="*/ 2438567 h 4252127"/>
              <a:gd name="connsiteX3" fmla="*/ 9799320 w 37532174"/>
              <a:gd name="connsiteY3" fmla="*/ 1021247 h 4252127"/>
              <a:gd name="connsiteX4" fmla="*/ 13335000 w 37532174"/>
              <a:gd name="connsiteY4" fmla="*/ 609767 h 4252127"/>
              <a:gd name="connsiteX5" fmla="*/ 16408940 w 37532174"/>
              <a:gd name="connsiteY5" fmla="*/ 426887 h 4252127"/>
              <a:gd name="connsiteX6" fmla="*/ 18684240 w 37532174"/>
              <a:gd name="connsiteY6" fmla="*/ 2057567 h 4252127"/>
              <a:gd name="connsiteX7" fmla="*/ 23195280 w 37532174"/>
              <a:gd name="connsiteY7" fmla="*/ 960287 h 4252127"/>
              <a:gd name="connsiteX8" fmla="*/ 25313640 w 37532174"/>
              <a:gd name="connsiteY8" fmla="*/ 1676567 h 4252127"/>
              <a:gd name="connsiteX9" fmla="*/ 28635960 w 37532174"/>
              <a:gd name="connsiteY9" fmla="*/ 2575727 h 4252127"/>
              <a:gd name="connsiteX10" fmla="*/ 31013400 w 37532174"/>
              <a:gd name="connsiteY10" fmla="*/ 792647 h 4252127"/>
              <a:gd name="connsiteX11" fmla="*/ 36636960 w 37532174"/>
              <a:gd name="connsiteY11" fmla="*/ 61127 h 4252127"/>
              <a:gd name="connsiteX12" fmla="*/ 37444680 w 37532174"/>
              <a:gd name="connsiteY12" fmla="*/ 91607 h 4252127"/>
              <a:gd name="connsiteX0" fmla="*/ 0 w 37532174"/>
              <a:gd name="connsiteY0" fmla="*/ 4252127 h 4252127"/>
              <a:gd name="connsiteX1" fmla="*/ 3931920 w 37532174"/>
              <a:gd name="connsiteY1" fmla="*/ 1402247 h 4252127"/>
              <a:gd name="connsiteX2" fmla="*/ 6690360 w 37532174"/>
              <a:gd name="connsiteY2" fmla="*/ 2438567 h 4252127"/>
              <a:gd name="connsiteX3" fmla="*/ 9799320 w 37532174"/>
              <a:gd name="connsiteY3" fmla="*/ 1021247 h 4252127"/>
              <a:gd name="connsiteX4" fmla="*/ 12984804 w 37532174"/>
              <a:gd name="connsiteY4" fmla="*/ 454125 h 4252127"/>
              <a:gd name="connsiteX5" fmla="*/ 16408940 w 37532174"/>
              <a:gd name="connsiteY5" fmla="*/ 426887 h 4252127"/>
              <a:gd name="connsiteX6" fmla="*/ 18684240 w 37532174"/>
              <a:gd name="connsiteY6" fmla="*/ 2057567 h 4252127"/>
              <a:gd name="connsiteX7" fmla="*/ 23195280 w 37532174"/>
              <a:gd name="connsiteY7" fmla="*/ 960287 h 4252127"/>
              <a:gd name="connsiteX8" fmla="*/ 25313640 w 37532174"/>
              <a:gd name="connsiteY8" fmla="*/ 1676567 h 4252127"/>
              <a:gd name="connsiteX9" fmla="*/ 28635960 w 37532174"/>
              <a:gd name="connsiteY9" fmla="*/ 2575727 h 4252127"/>
              <a:gd name="connsiteX10" fmla="*/ 31013400 w 37532174"/>
              <a:gd name="connsiteY10" fmla="*/ 792647 h 4252127"/>
              <a:gd name="connsiteX11" fmla="*/ 36636960 w 37532174"/>
              <a:gd name="connsiteY11" fmla="*/ 61127 h 4252127"/>
              <a:gd name="connsiteX12" fmla="*/ 37444680 w 37532174"/>
              <a:gd name="connsiteY12" fmla="*/ 91607 h 4252127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9799320 w 36636960"/>
              <a:gd name="connsiteY3" fmla="*/ 960120 h 4191000"/>
              <a:gd name="connsiteX4" fmla="*/ 12984804 w 36636960"/>
              <a:gd name="connsiteY4" fmla="*/ 392998 h 4191000"/>
              <a:gd name="connsiteX5" fmla="*/ 16408940 w 36636960"/>
              <a:gd name="connsiteY5" fmla="*/ 365760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313640 w 36636960"/>
              <a:gd name="connsiteY8" fmla="*/ 1615440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009542 w 36636960"/>
              <a:gd name="connsiteY3" fmla="*/ 1380053 h 4191000"/>
              <a:gd name="connsiteX4" fmla="*/ 12984804 w 36636960"/>
              <a:gd name="connsiteY4" fmla="*/ 392998 h 4191000"/>
              <a:gd name="connsiteX5" fmla="*/ 16408940 w 36636960"/>
              <a:gd name="connsiteY5" fmla="*/ 365760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313640 w 36636960"/>
              <a:gd name="connsiteY8" fmla="*/ 1615440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009542 w 36636960"/>
              <a:gd name="connsiteY3" fmla="*/ 1380053 h 4191000"/>
              <a:gd name="connsiteX4" fmla="*/ 12778162 w 36636960"/>
              <a:gd name="connsiteY4" fmla="*/ 219876 h 4191000"/>
              <a:gd name="connsiteX5" fmla="*/ 16408940 w 36636960"/>
              <a:gd name="connsiteY5" fmla="*/ 365760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313640 w 36636960"/>
              <a:gd name="connsiteY8" fmla="*/ 1615440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009542 w 36636960"/>
              <a:gd name="connsiteY3" fmla="*/ 1380053 h 4191000"/>
              <a:gd name="connsiteX4" fmla="*/ 12778162 w 36636960"/>
              <a:gd name="connsiteY4" fmla="*/ 219876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313640 w 36636960"/>
              <a:gd name="connsiteY8" fmla="*/ 1615440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2778162 w 36636960"/>
              <a:gd name="connsiteY4" fmla="*/ 219876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313640 w 36636960"/>
              <a:gd name="connsiteY8" fmla="*/ 1615440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313640 w 36636960"/>
              <a:gd name="connsiteY8" fmla="*/ 1615440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569580 w 36636960"/>
              <a:gd name="connsiteY8" fmla="*/ 2047566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569580 w 36636960"/>
              <a:gd name="connsiteY8" fmla="*/ 2047566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569580 w 36636960"/>
              <a:gd name="connsiteY8" fmla="*/ 2047566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569580 w 36636960"/>
              <a:gd name="connsiteY8" fmla="*/ 2047566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2127672 w 36636960"/>
              <a:gd name="connsiteY7" fmla="*/ 1006995 h 4191000"/>
              <a:gd name="connsiteX8" fmla="*/ 25569580 w 36636960"/>
              <a:gd name="connsiteY8" fmla="*/ 2047566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2127672 w 36636960"/>
              <a:gd name="connsiteY7" fmla="*/ 1006995 h 4191000"/>
              <a:gd name="connsiteX8" fmla="*/ 25569580 w 36636960"/>
              <a:gd name="connsiteY8" fmla="*/ 2047566 h 4191000"/>
              <a:gd name="connsiteX9" fmla="*/ 28364283 w 36636960"/>
              <a:gd name="connsiteY9" fmla="*/ 2421522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2127672 w 36636960"/>
              <a:gd name="connsiteY7" fmla="*/ 1006995 h 4191000"/>
              <a:gd name="connsiteX8" fmla="*/ 25569580 w 36636960"/>
              <a:gd name="connsiteY8" fmla="*/ 2047566 h 4191000"/>
              <a:gd name="connsiteX9" fmla="*/ 28364283 w 36636960"/>
              <a:gd name="connsiteY9" fmla="*/ 2421522 h 4191000"/>
              <a:gd name="connsiteX10" fmla="*/ 32082986 w 36636960"/>
              <a:gd name="connsiteY10" fmla="*/ 283843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7762264 w 36636960"/>
              <a:gd name="connsiteY2" fmla="*/ 2177142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2127672 w 36636960"/>
              <a:gd name="connsiteY7" fmla="*/ 1006995 h 4191000"/>
              <a:gd name="connsiteX8" fmla="*/ 25569580 w 36636960"/>
              <a:gd name="connsiteY8" fmla="*/ 2047566 h 4191000"/>
              <a:gd name="connsiteX9" fmla="*/ 28364283 w 36636960"/>
              <a:gd name="connsiteY9" fmla="*/ 2421522 h 4191000"/>
              <a:gd name="connsiteX10" fmla="*/ 32082986 w 36636960"/>
              <a:gd name="connsiteY10" fmla="*/ 283843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8067908 w 36636960"/>
              <a:gd name="connsiteY2" fmla="*/ 2133123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2127672 w 36636960"/>
              <a:gd name="connsiteY7" fmla="*/ 1006995 h 4191000"/>
              <a:gd name="connsiteX8" fmla="*/ 25569580 w 36636960"/>
              <a:gd name="connsiteY8" fmla="*/ 2047566 h 4191000"/>
              <a:gd name="connsiteX9" fmla="*/ 28364283 w 36636960"/>
              <a:gd name="connsiteY9" fmla="*/ 2421522 h 4191000"/>
              <a:gd name="connsiteX10" fmla="*/ 32082986 w 36636960"/>
              <a:gd name="connsiteY10" fmla="*/ 283843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8067908 w 36636960"/>
              <a:gd name="connsiteY2" fmla="*/ 2133123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2127672 w 36636960"/>
              <a:gd name="connsiteY7" fmla="*/ 1006995 h 4191000"/>
              <a:gd name="connsiteX8" fmla="*/ 25569580 w 36636960"/>
              <a:gd name="connsiteY8" fmla="*/ 2047566 h 4191000"/>
              <a:gd name="connsiteX9" fmla="*/ 28364283 w 36636960"/>
              <a:gd name="connsiteY9" fmla="*/ 2421522 h 4191000"/>
              <a:gd name="connsiteX10" fmla="*/ 32082986 w 36636960"/>
              <a:gd name="connsiteY10" fmla="*/ 283843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8067908 w 36636960"/>
              <a:gd name="connsiteY2" fmla="*/ 2133123 h 4191000"/>
              <a:gd name="connsiteX3" fmla="*/ 13508291 w 36636960"/>
              <a:gd name="connsiteY3" fmla="*/ 262071 h 4191000"/>
              <a:gd name="connsiteX4" fmla="*/ 15794842 w 36636960"/>
              <a:gd name="connsiteY4" fmla="*/ 552353 h 4191000"/>
              <a:gd name="connsiteX5" fmla="*/ 18684240 w 36636960"/>
              <a:gd name="connsiteY5" fmla="*/ 1996440 h 4191000"/>
              <a:gd name="connsiteX6" fmla="*/ 22127672 w 36636960"/>
              <a:gd name="connsiteY6" fmla="*/ 1006995 h 4191000"/>
              <a:gd name="connsiteX7" fmla="*/ 25569580 w 36636960"/>
              <a:gd name="connsiteY7" fmla="*/ 2047566 h 4191000"/>
              <a:gd name="connsiteX8" fmla="*/ 28364283 w 36636960"/>
              <a:gd name="connsiteY8" fmla="*/ 2421522 h 4191000"/>
              <a:gd name="connsiteX9" fmla="*/ 32082986 w 36636960"/>
              <a:gd name="connsiteY9" fmla="*/ 283843 h 4191000"/>
              <a:gd name="connsiteX10" fmla="*/ 36636960 w 36636960"/>
              <a:gd name="connsiteY10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8067908 w 36636960"/>
              <a:gd name="connsiteY2" fmla="*/ 2133123 h 4191000"/>
              <a:gd name="connsiteX3" fmla="*/ 13508291 w 36636960"/>
              <a:gd name="connsiteY3" fmla="*/ 262071 h 4191000"/>
              <a:gd name="connsiteX4" fmla="*/ 18684240 w 36636960"/>
              <a:gd name="connsiteY4" fmla="*/ 1996440 h 4191000"/>
              <a:gd name="connsiteX5" fmla="*/ 22127672 w 36636960"/>
              <a:gd name="connsiteY5" fmla="*/ 1006995 h 4191000"/>
              <a:gd name="connsiteX6" fmla="*/ 25569580 w 36636960"/>
              <a:gd name="connsiteY6" fmla="*/ 2047566 h 4191000"/>
              <a:gd name="connsiteX7" fmla="*/ 28364283 w 36636960"/>
              <a:gd name="connsiteY7" fmla="*/ 2421522 h 4191000"/>
              <a:gd name="connsiteX8" fmla="*/ 32082986 w 36636960"/>
              <a:gd name="connsiteY8" fmla="*/ 283843 h 4191000"/>
              <a:gd name="connsiteX9" fmla="*/ 36636960 w 36636960"/>
              <a:gd name="connsiteY9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636960" h="4191000">
                <a:moveTo>
                  <a:pt x="0" y="4191000"/>
                </a:moveTo>
                <a:cubicBezTo>
                  <a:pt x="1408430" y="2917190"/>
                  <a:pt x="2587269" y="1684100"/>
                  <a:pt x="3931920" y="1341120"/>
                </a:cubicBezTo>
                <a:cubicBezTo>
                  <a:pt x="5276571" y="998141"/>
                  <a:pt x="6471846" y="2312964"/>
                  <a:pt x="8067908" y="2133123"/>
                </a:cubicBezTo>
                <a:cubicBezTo>
                  <a:pt x="9663970" y="1953282"/>
                  <a:pt x="11738902" y="284852"/>
                  <a:pt x="13508291" y="262071"/>
                </a:cubicBezTo>
                <a:cubicBezTo>
                  <a:pt x="15277680" y="239290"/>
                  <a:pt x="17247676" y="1872286"/>
                  <a:pt x="18684240" y="1996440"/>
                </a:cubicBezTo>
                <a:cubicBezTo>
                  <a:pt x="20120804" y="2120594"/>
                  <a:pt x="20980115" y="998474"/>
                  <a:pt x="22127672" y="1006995"/>
                </a:cubicBezTo>
                <a:cubicBezTo>
                  <a:pt x="23275229" y="1015516"/>
                  <a:pt x="24530145" y="1811812"/>
                  <a:pt x="25569580" y="2047566"/>
                </a:cubicBezTo>
                <a:cubicBezTo>
                  <a:pt x="26609015" y="2283321"/>
                  <a:pt x="27278715" y="2715476"/>
                  <a:pt x="28364283" y="2421522"/>
                </a:cubicBezTo>
                <a:cubicBezTo>
                  <a:pt x="29449851" y="2127568"/>
                  <a:pt x="30749486" y="702943"/>
                  <a:pt x="32082986" y="283843"/>
                </a:cubicBezTo>
                <a:cubicBezTo>
                  <a:pt x="33416486" y="-135257"/>
                  <a:pt x="35565080" y="116840"/>
                  <a:pt x="36636960" y="0"/>
                </a:cubicBezTo>
              </a:path>
            </a:pathLst>
          </a:custGeom>
          <a:noFill/>
          <a:ln w="25400">
            <a:solidFill>
              <a:schemeClr val="accent1">
                <a:alpha val="9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531BC12-0B61-4A39-B387-CA00597E07B7}"/>
              </a:ext>
            </a:extLst>
          </p:cNvPr>
          <p:cNvSpPr/>
          <p:nvPr/>
        </p:nvSpPr>
        <p:spPr>
          <a:xfrm>
            <a:off x="927588" y="4640445"/>
            <a:ext cx="1514160" cy="416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道具，服装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1EF06D0-230F-4A12-AFFC-2FB2A51039A8}"/>
              </a:ext>
            </a:extLst>
          </p:cNvPr>
          <p:cNvSpPr/>
          <p:nvPr/>
        </p:nvSpPr>
        <p:spPr>
          <a:xfrm>
            <a:off x="927588" y="5151996"/>
            <a:ext cx="1514160" cy="416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活动用食物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6A676C9-0F38-4734-8B11-5F2E95D4D20B}"/>
              </a:ext>
            </a:extLst>
          </p:cNvPr>
          <p:cNvGrpSpPr/>
          <p:nvPr/>
        </p:nvGrpSpPr>
        <p:grpSpPr>
          <a:xfrm>
            <a:off x="1108736" y="2834326"/>
            <a:ext cx="1151864" cy="1151864"/>
            <a:chOff x="1108736" y="2834326"/>
            <a:chExt cx="1151864" cy="1151864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EEB515C1-C273-4506-98E4-113FBFB77939}"/>
                </a:ext>
              </a:extLst>
            </p:cNvPr>
            <p:cNvSpPr/>
            <p:nvPr/>
          </p:nvSpPr>
          <p:spPr>
            <a:xfrm>
              <a:off x="1108736" y="2834326"/>
              <a:ext cx="1151864" cy="115186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/>
              </a:solidFill>
            </a:ln>
            <a:effectLst>
              <a:outerShdw blurRad="660400" dist="190500" dir="5400000" sx="90000" sy="90000" algn="t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E8D594D7-5433-4241-A266-DFD43B680538}"/>
                </a:ext>
              </a:extLst>
            </p:cNvPr>
            <p:cNvSpPr txBox="1"/>
            <p:nvPr/>
          </p:nvSpPr>
          <p:spPr>
            <a:xfrm>
              <a:off x="1421616" y="3056315"/>
              <a:ext cx="526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+mj-lt"/>
                </a:rPr>
                <a:t>1</a:t>
              </a:r>
              <a:endParaRPr lang="zh-CN" altLang="en-US" sz="4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1479E56F-7267-4C44-B7E9-DAC41F6D8298}"/>
              </a:ext>
            </a:extLst>
          </p:cNvPr>
          <p:cNvSpPr/>
          <p:nvPr/>
        </p:nvSpPr>
        <p:spPr>
          <a:xfrm>
            <a:off x="3133254" y="4205094"/>
            <a:ext cx="1514160" cy="416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布置现场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279F148-7890-42F3-B18B-826E4FEEBF7C}"/>
              </a:ext>
            </a:extLst>
          </p:cNvPr>
          <p:cNvSpPr/>
          <p:nvPr/>
        </p:nvSpPr>
        <p:spPr>
          <a:xfrm>
            <a:off x="3133254" y="4716645"/>
            <a:ext cx="1514160" cy="777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注重</a:t>
            </a:r>
            <a:b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圣诞氛围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506CDA2-BDE1-4D66-A6C6-86858B07BCFA}"/>
              </a:ext>
            </a:extLst>
          </p:cNvPr>
          <p:cNvSpPr/>
          <p:nvPr/>
        </p:nvSpPr>
        <p:spPr>
          <a:xfrm>
            <a:off x="5338920" y="3996610"/>
            <a:ext cx="1514160" cy="777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准备</a:t>
            </a:r>
            <a:b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音乐舞曲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674D19B-2F48-4FE9-A987-00CB180144B7}"/>
              </a:ext>
            </a:extLst>
          </p:cNvPr>
          <p:cNvSpPr/>
          <p:nvPr/>
        </p:nvSpPr>
        <p:spPr>
          <a:xfrm>
            <a:off x="5338920" y="4829212"/>
            <a:ext cx="1514160" cy="416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使用前测试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3A9CF06-4B07-4675-8B12-B46187F0162B}"/>
              </a:ext>
            </a:extLst>
          </p:cNvPr>
          <p:cNvSpPr/>
          <p:nvPr/>
        </p:nvSpPr>
        <p:spPr>
          <a:xfrm>
            <a:off x="7544586" y="3851508"/>
            <a:ext cx="1504164" cy="777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组织学习</a:t>
            </a:r>
            <a:b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表演曲目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5F5D7755-E1F6-4008-B8A3-A36AE8529960}"/>
              </a:ext>
            </a:extLst>
          </p:cNvPr>
          <p:cNvSpPr/>
          <p:nvPr/>
        </p:nvSpPr>
        <p:spPr>
          <a:xfrm>
            <a:off x="9750252" y="3378051"/>
            <a:ext cx="1514160" cy="777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表演</a:t>
            </a:r>
            <a:b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节目排练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6B4AB848-14E4-40CA-8656-5D61ED06FA03}"/>
              </a:ext>
            </a:extLst>
          </p:cNvPr>
          <p:cNvGrpSpPr/>
          <p:nvPr/>
        </p:nvGrpSpPr>
        <p:grpSpPr>
          <a:xfrm>
            <a:off x="3314402" y="2398975"/>
            <a:ext cx="1151864" cy="1151864"/>
            <a:chOff x="3314402" y="2398975"/>
            <a:chExt cx="1151864" cy="1151864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96FF1A7C-260D-4797-84F1-9DC8C9C48329}"/>
                </a:ext>
              </a:extLst>
            </p:cNvPr>
            <p:cNvSpPr/>
            <p:nvPr/>
          </p:nvSpPr>
          <p:spPr>
            <a:xfrm>
              <a:off x="3314402" y="2398975"/>
              <a:ext cx="1151864" cy="115186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/>
              </a:solidFill>
            </a:ln>
            <a:effectLst>
              <a:outerShdw blurRad="660400" dist="190500" dir="5400000" sx="90000" sy="90000" algn="t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2CF73B2E-EE00-4CD3-8125-6559AEC22603}"/>
                </a:ext>
              </a:extLst>
            </p:cNvPr>
            <p:cNvSpPr txBox="1"/>
            <p:nvPr/>
          </p:nvSpPr>
          <p:spPr>
            <a:xfrm>
              <a:off x="3627282" y="2620964"/>
              <a:ext cx="526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+mj-lt"/>
                </a:rPr>
                <a:t>2</a:t>
              </a:r>
              <a:endParaRPr lang="zh-CN" altLang="en-US" sz="4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F70E3C22-DF5F-4EC5-92A4-0CBA285DA79A}"/>
              </a:ext>
            </a:extLst>
          </p:cNvPr>
          <p:cNvGrpSpPr/>
          <p:nvPr/>
        </p:nvGrpSpPr>
        <p:grpSpPr>
          <a:xfrm>
            <a:off x="5520068" y="2190491"/>
            <a:ext cx="1151864" cy="1151864"/>
            <a:chOff x="5520068" y="2190491"/>
            <a:chExt cx="1151864" cy="1151864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3C6B56C2-9413-4AA7-B011-D30C8EF68662}"/>
                </a:ext>
              </a:extLst>
            </p:cNvPr>
            <p:cNvSpPr/>
            <p:nvPr/>
          </p:nvSpPr>
          <p:spPr>
            <a:xfrm>
              <a:off x="5520068" y="2190491"/>
              <a:ext cx="1151864" cy="115186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/>
              </a:solidFill>
            </a:ln>
            <a:effectLst>
              <a:outerShdw blurRad="660400" dist="190500" dir="5400000" sx="90000" sy="90000" algn="t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F671105A-B129-44D0-B337-BF5C90A37D26}"/>
                </a:ext>
              </a:extLst>
            </p:cNvPr>
            <p:cNvSpPr txBox="1"/>
            <p:nvPr/>
          </p:nvSpPr>
          <p:spPr>
            <a:xfrm>
              <a:off x="5832948" y="2412480"/>
              <a:ext cx="526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+mj-lt"/>
                </a:rPr>
                <a:t>3</a:t>
              </a:r>
              <a:endParaRPr lang="zh-CN" altLang="en-US" sz="4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8089FF75-524B-41DD-9641-13A021F6AB08}"/>
              </a:ext>
            </a:extLst>
          </p:cNvPr>
          <p:cNvGrpSpPr/>
          <p:nvPr/>
        </p:nvGrpSpPr>
        <p:grpSpPr>
          <a:xfrm>
            <a:off x="7725734" y="2045388"/>
            <a:ext cx="1151864" cy="1151864"/>
            <a:chOff x="7725734" y="2045388"/>
            <a:chExt cx="1151864" cy="1151864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F33D46E5-5B67-4DA9-BE5D-45AD2F54EC8A}"/>
                </a:ext>
              </a:extLst>
            </p:cNvPr>
            <p:cNvSpPr/>
            <p:nvPr/>
          </p:nvSpPr>
          <p:spPr>
            <a:xfrm>
              <a:off x="7725734" y="2045388"/>
              <a:ext cx="1151864" cy="115186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/>
              </a:solidFill>
            </a:ln>
            <a:effectLst>
              <a:outerShdw blurRad="660400" dist="190500" dir="5400000" sx="90000" sy="90000" algn="t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9CB15677-201B-4F45-ADB5-73ECFD8E16D7}"/>
                </a:ext>
              </a:extLst>
            </p:cNvPr>
            <p:cNvSpPr txBox="1"/>
            <p:nvPr/>
          </p:nvSpPr>
          <p:spPr>
            <a:xfrm>
              <a:off x="8038614" y="2267377"/>
              <a:ext cx="526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+mj-lt"/>
                </a:rPr>
                <a:t>4</a:t>
              </a:r>
              <a:endParaRPr lang="zh-CN" altLang="en-US" sz="4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D24067A-67EF-43AB-B608-1E1E5137A34A}"/>
              </a:ext>
            </a:extLst>
          </p:cNvPr>
          <p:cNvGrpSpPr/>
          <p:nvPr/>
        </p:nvGrpSpPr>
        <p:grpSpPr>
          <a:xfrm>
            <a:off x="9931400" y="1571932"/>
            <a:ext cx="1151864" cy="1151864"/>
            <a:chOff x="9931400" y="1571932"/>
            <a:chExt cx="1151864" cy="1151864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E84C9EEC-8DB4-4CB0-98EF-CC5BE3E07254}"/>
                </a:ext>
              </a:extLst>
            </p:cNvPr>
            <p:cNvSpPr/>
            <p:nvPr/>
          </p:nvSpPr>
          <p:spPr>
            <a:xfrm>
              <a:off x="9931400" y="1571932"/>
              <a:ext cx="1151864" cy="115186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/>
              </a:solidFill>
            </a:ln>
            <a:effectLst>
              <a:outerShdw blurRad="660400" dist="190500" dir="5400000" sx="90000" sy="90000" algn="t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AABDEB7B-A88B-44F9-A39B-EF9C4F363A61}"/>
                </a:ext>
              </a:extLst>
            </p:cNvPr>
            <p:cNvSpPr txBox="1"/>
            <p:nvPr/>
          </p:nvSpPr>
          <p:spPr>
            <a:xfrm>
              <a:off x="10244280" y="1793921"/>
              <a:ext cx="526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+mj-lt"/>
                </a:rPr>
                <a:t>5</a:t>
              </a:r>
              <a:endParaRPr lang="zh-CN" altLang="en-US" sz="4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物资准备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进度安排</a:t>
            </a:r>
          </a:p>
        </p:txBody>
      </p:sp>
      <p:sp>
        <p:nvSpPr>
          <p:cNvPr id="28" name="椭圆 27"/>
          <p:cNvSpPr/>
          <p:nvPr/>
        </p:nvSpPr>
        <p:spPr>
          <a:xfrm>
            <a:off x="2854048" y="2594876"/>
            <a:ext cx="6448766" cy="6448766"/>
          </a:xfrm>
          <a:prstGeom prst="ellipse">
            <a:avLst/>
          </a:prstGeom>
          <a:noFill/>
          <a:ln>
            <a:gradFill>
              <a:gsLst>
                <a:gs pos="77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496888" y="2573090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XX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XX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日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574378" y="3037167"/>
            <a:ext cx="1396536" cy="777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宣传推广</a:t>
            </a:r>
            <a:b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</a:b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阶段</a:t>
            </a:r>
          </a:p>
        </p:txBody>
      </p:sp>
      <p:sp>
        <p:nvSpPr>
          <p:cNvPr id="31" name="文本框 54"/>
          <p:cNvSpPr txBox="1"/>
          <p:nvPr/>
        </p:nvSpPr>
        <p:spPr>
          <a:xfrm>
            <a:off x="741291" y="4810325"/>
            <a:ext cx="1165704" cy="777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出最初</a:t>
            </a:r>
            <a:b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</a:b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方案</a:t>
            </a:r>
          </a:p>
        </p:txBody>
      </p:sp>
      <p:sp>
        <p:nvSpPr>
          <p:cNvPr id="32" name="文本框 31"/>
          <p:cNvSpPr txBox="1"/>
          <p:nvPr/>
        </p:nvSpPr>
        <p:spPr>
          <a:xfrm flipH="1">
            <a:off x="9727599" y="4689993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XX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XX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日</a:t>
            </a:r>
          </a:p>
        </p:txBody>
      </p:sp>
      <p:sp>
        <p:nvSpPr>
          <p:cNvPr id="33" name="文本框 32"/>
          <p:cNvSpPr txBox="1"/>
          <p:nvPr/>
        </p:nvSpPr>
        <p:spPr>
          <a:xfrm flipH="1">
            <a:off x="9805089" y="5154070"/>
            <a:ext cx="1396536" cy="777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活动后期</a:t>
            </a:r>
            <a:b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</a:b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评估</a:t>
            </a:r>
          </a:p>
        </p:txBody>
      </p:sp>
      <p:sp>
        <p:nvSpPr>
          <p:cNvPr id="34" name="文本框 33"/>
          <p:cNvSpPr txBox="1"/>
          <p:nvPr/>
        </p:nvSpPr>
        <p:spPr>
          <a:xfrm flipH="1">
            <a:off x="6773266" y="1561558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XX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XX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日</a:t>
            </a:r>
          </a:p>
        </p:txBody>
      </p:sp>
      <p:sp>
        <p:nvSpPr>
          <p:cNvPr id="35" name="文本框 34"/>
          <p:cNvSpPr txBox="1"/>
          <p:nvPr/>
        </p:nvSpPr>
        <p:spPr>
          <a:xfrm flipH="1">
            <a:off x="6850756" y="2025635"/>
            <a:ext cx="1858201" cy="417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活动准备阶段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6" name="文本框 90"/>
          <p:cNvSpPr txBox="1"/>
          <p:nvPr/>
        </p:nvSpPr>
        <p:spPr>
          <a:xfrm flipH="1">
            <a:off x="9206274" y="2858197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XX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XX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日</a:t>
            </a:r>
          </a:p>
        </p:txBody>
      </p:sp>
      <p:sp>
        <p:nvSpPr>
          <p:cNvPr id="37" name="文本框 91"/>
          <p:cNvSpPr txBox="1"/>
          <p:nvPr/>
        </p:nvSpPr>
        <p:spPr>
          <a:xfrm flipH="1">
            <a:off x="9283764" y="3322274"/>
            <a:ext cx="1627369" cy="417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活动进行时</a:t>
            </a:r>
          </a:p>
        </p:txBody>
      </p:sp>
      <p:sp>
        <p:nvSpPr>
          <p:cNvPr id="38" name="椭圆 37"/>
          <p:cNvSpPr/>
          <p:nvPr/>
        </p:nvSpPr>
        <p:spPr>
          <a:xfrm>
            <a:off x="2711175" y="5447513"/>
            <a:ext cx="285748" cy="285746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9" name="文本框 53"/>
          <p:cNvSpPr txBox="1"/>
          <p:nvPr/>
        </p:nvSpPr>
        <p:spPr>
          <a:xfrm>
            <a:off x="659535" y="4345481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2A1C1C"/>
                </a:solidFill>
                <a:latin typeface="+mj-ea"/>
                <a:ea typeface="+mj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>
                <a:solidFill>
                  <a:schemeClr val="accent1"/>
                </a:solidFill>
              </a:rPr>
              <a:t>XX</a:t>
            </a:r>
            <a:r>
              <a:rPr lang="zh-CN" altLang="en-US" sz="2400" dirty="0">
                <a:solidFill>
                  <a:schemeClr val="accent1"/>
                </a:solidFill>
              </a:rPr>
              <a:t>月</a:t>
            </a:r>
            <a:r>
              <a:rPr lang="en-US" altLang="zh-CN" sz="2400" dirty="0">
                <a:solidFill>
                  <a:schemeClr val="accent1"/>
                </a:solidFill>
              </a:rPr>
              <a:t>XX</a:t>
            </a:r>
            <a:r>
              <a:rPr lang="zh-CN" altLang="en-US" sz="2400" dirty="0">
                <a:solidFill>
                  <a:schemeClr val="accent1"/>
                </a:solidFill>
              </a:rPr>
              <a:t>日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9165863" y="5293316"/>
            <a:ext cx="251242" cy="251242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5953127" y="2498639"/>
            <a:ext cx="285748" cy="285746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8311525" y="3457023"/>
            <a:ext cx="285748" cy="285746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566467" y="3514173"/>
            <a:ext cx="285748" cy="285746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737025" y="4810325"/>
            <a:ext cx="1338828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1593135" y="3037167"/>
            <a:ext cx="143549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6944156" y="2009306"/>
            <a:ext cx="1338828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9315824" y="3305019"/>
            <a:ext cx="1338828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9908379" y="5151940"/>
            <a:ext cx="1338828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>
            <a:endCxn id="38" idx="1"/>
          </p:cNvCxnSpPr>
          <p:nvPr/>
        </p:nvCxnSpPr>
        <p:spPr>
          <a:xfrm>
            <a:off x="2065971" y="4806206"/>
            <a:ext cx="687051" cy="68315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>
            <a:endCxn id="43" idx="1"/>
          </p:cNvCxnSpPr>
          <p:nvPr/>
        </p:nvCxnSpPr>
        <p:spPr>
          <a:xfrm>
            <a:off x="3011828" y="3037166"/>
            <a:ext cx="596486" cy="51885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>
            <a:endCxn id="41" idx="7"/>
          </p:cNvCxnSpPr>
          <p:nvPr/>
        </p:nvCxnSpPr>
        <p:spPr>
          <a:xfrm flipH="1">
            <a:off x="6197028" y="2008380"/>
            <a:ext cx="765750" cy="53210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>
            <a:endCxn id="42" idx="7"/>
          </p:cNvCxnSpPr>
          <p:nvPr/>
        </p:nvCxnSpPr>
        <p:spPr>
          <a:xfrm flipH="1">
            <a:off x="8555426" y="3305019"/>
            <a:ext cx="769690" cy="19385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>
            <a:endCxn id="40" idx="7"/>
          </p:cNvCxnSpPr>
          <p:nvPr/>
        </p:nvCxnSpPr>
        <p:spPr>
          <a:xfrm flipH="1">
            <a:off x="9380311" y="5151940"/>
            <a:ext cx="528070" cy="17817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5040"/>
          <a:stretch>
            <a:fillRect/>
          </a:stretch>
        </p:blipFill>
        <p:spPr>
          <a:xfrm>
            <a:off x="3733876" y="3427202"/>
            <a:ext cx="4724248" cy="306884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宣传策略</a:t>
            </a: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9B73F134-B22B-43CA-AD4B-F5F3B3A3B71E}"/>
              </a:ext>
            </a:extLst>
          </p:cNvPr>
          <p:cNvSpPr/>
          <p:nvPr/>
        </p:nvSpPr>
        <p:spPr>
          <a:xfrm flipH="1">
            <a:off x="501445" y="4452846"/>
            <a:ext cx="11189110" cy="2065941"/>
          </a:xfrm>
          <a:custGeom>
            <a:avLst/>
            <a:gdLst>
              <a:gd name="connsiteX0" fmla="*/ 8748491 w 12192000"/>
              <a:gd name="connsiteY0" fmla="*/ 1233 h 2405154"/>
              <a:gd name="connsiteX1" fmla="*/ 4306531 w 12192000"/>
              <a:gd name="connsiteY1" fmla="*/ 1057349 h 2405154"/>
              <a:gd name="connsiteX2" fmla="*/ 308035 w 12192000"/>
              <a:gd name="connsiteY2" fmla="*/ 272447 h 2405154"/>
              <a:gd name="connsiteX3" fmla="*/ 0 w 12192000"/>
              <a:gd name="connsiteY3" fmla="*/ 222829 h 2405154"/>
              <a:gd name="connsiteX4" fmla="*/ 0 w 12192000"/>
              <a:gd name="connsiteY4" fmla="*/ 1491031 h 2405154"/>
              <a:gd name="connsiteX5" fmla="*/ 0 w 12192000"/>
              <a:gd name="connsiteY5" fmla="*/ 1894026 h 2405154"/>
              <a:gd name="connsiteX6" fmla="*/ 0 w 12192000"/>
              <a:gd name="connsiteY6" fmla="*/ 2104484 h 2405154"/>
              <a:gd name="connsiteX7" fmla="*/ 0 w 12192000"/>
              <a:gd name="connsiteY7" fmla="*/ 2405154 h 2405154"/>
              <a:gd name="connsiteX8" fmla="*/ 12192000 w 12192000"/>
              <a:gd name="connsiteY8" fmla="*/ 2405154 h 2405154"/>
              <a:gd name="connsiteX9" fmla="*/ 12192000 w 12192000"/>
              <a:gd name="connsiteY9" fmla="*/ 2104484 h 2405154"/>
              <a:gd name="connsiteX10" fmla="*/ 12192000 w 12192000"/>
              <a:gd name="connsiteY10" fmla="*/ 1894026 h 2405154"/>
              <a:gd name="connsiteX11" fmla="*/ 12192000 w 12192000"/>
              <a:gd name="connsiteY11" fmla="*/ 1491031 h 2405154"/>
              <a:gd name="connsiteX12" fmla="*/ 12192000 w 12192000"/>
              <a:gd name="connsiteY12" fmla="*/ 536959 h 2405154"/>
              <a:gd name="connsiteX13" fmla="*/ 12012914 w 12192000"/>
              <a:gd name="connsiteY13" fmla="*/ 498775 h 2405154"/>
              <a:gd name="connsiteX14" fmla="*/ 9144000 w 12192000"/>
              <a:gd name="connsiteY14" fmla="*/ 24961 h 2405154"/>
              <a:gd name="connsiteX15" fmla="*/ 8748491 w 12192000"/>
              <a:gd name="connsiteY15" fmla="*/ 1233 h 240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2405154">
                <a:moveTo>
                  <a:pt x="8748491" y="1233"/>
                </a:moveTo>
                <a:cubicBezTo>
                  <a:pt x="6837377" y="-41003"/>
                  <a:pt x="5887373" y="1015870"/>
                  <a:pt x="4306531" y="1057349"/>
                </a:cubicBezTo>
                <a:cubicBezTo>
                  <a:pt x="3147245" y="1087768"/>
                  <a:pt x="1509291" y="495451"/>
                  <a:pt x="308035" y="272447"/>
                </a:cubicBezTo>
                <a:lnTo>
                  <a:pt x="0" y="222829"/>
                </a:lnTo>
                <a:lnTo>
                  <a:pt x="0" y="1491031"/>
                </a:lnTo>
                <a:lnTo>
                  <a:pt x="0" y="1894026"/>
                </a:lnTo>
                <a:lnTo>
                  <a:pt x="0" y="2104484"/>
                </a:lnTo>
                <a:lnTo>
                  <a:pt x="0" y="2405154"/>
                </a:lnTo>
                <a:lnTo>
                  <a:pt x="12192000" y="2405154"/>
                </a:lnTo>
                <a:lnTo>
                  <a:pt x="12192000" y="2104484"/>
                </a:lnTo>
                <a:lnTo>
                  <a:pt x="12192000" y="1894026"/>
                </a:lnTo>
                <a:lnTo>
                  <a:pt x="12192000" y="1491031"/>
                </a:lnTo>
                <a:lnTo>
                  <a:pt x="12192000" y="536959"/>
                </a:lnTo>
                <a:lnTo>
                  <a:pt x="12012914" y="498775"/>
                </a:lnTo>
                <a:cubicBezTo>
                  <a:pt x="10881736" y="266063"/>
                  <a:pt x="9826113" y="91022"/>
                  <a:pt x="9144000" y="24961"/>
                </a:cubicBezTo>
                <a:cubicBezTo>
                  <a:pt x="9007578" y="11749"/>
                  <a:pt x="8875898" y="4049"/>
                  <a:pt x="8748491" y="1233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EF2A93F-F7B4-4BE4-8A0E-6D6AA0BFEB89}"/>
              </a:ext>
            </a:extLst>
          </p:cNvPr>
          <p:cNvSpPr/>
          <p:nvPr/>
        </p:nvSpPr>
        <p:spPr>
          <a:xfrm>
            <a:off x="471948" y="4452846"/>
            <a:ext cx="11248104" cy="2080689"/>
          </a:xfrm>
          <a:custGeom>
            <a:avLst/>
            <a:gdLst>
              <a:gd name="connsiteX0" fmla="*/ 8748491 w 12192000"/>
              <a:gd name="connsiteY0" fmla="*/ 1233 h 2405154"/>
              <a:gd name="connsiteX1" fmla="*/ 9144000 w 12192000"/>
              <a:gd name="connsiteY1" fmla="*/ 24961 h 2405154"/>
              <a:gd name="connsiteX2" fmla="*/ 12012914 w 12192000"/>
              <a:gd name="connsiteY2" fmla="*/ 498775 h 2405154"/>
              <a:gd name="connsiteX3" fmla="*/ 12192000 w 12192000"/>
              <a:gd name="connsiteY3" fmla="*/ 536959 h 2405154"/>
              <a:gd name="connsiteX4" fmla="*/ 12192000 w 12192000"/>
              <a:gd name="connsiteY4" fmla="*/ 1894026 h 2405154"/>
              <a:gd name="connsiteX5" fmla="*/ 12192000 w 12192000"/>
              <a:gd name="connsiteY5" fmla="*/ 2104484 h 2405154"/>
              <a:gd name="connsiteX6" fmla="*/ 12192000 w 12192000"/>
              <a:gd name="connsiteY6" fmla="*/ 2405154 h 2405154"/>
              <a:gd name="connsiteX7" fmla="*/ 0 w 12192000"/>
              <a:gd name="connsiteY7" fmla="*/ 2405154 h 2405154"/>
              <a:gd name="connsiteX8" fmla="*/ 0 w 12192000"/>
              <a:gd name="connsiteY8" fmla="*/ 2104484 h 2405154"/>
              <a:gd name="connsiteX9" fmla="*/ 0 w 12192000"/>
              <a:gd name="connsiteY9" fmla="*/ 1894026 h 2405154"/>
              <a:gd name="connsiteX10" fmla="*/ 0 w 12192000"/>
              <a:gd name="connsiteY10" fmla="*/ 222829 h 2405154"/>
              <a:gd name="connsiteX11" fmla="*/ 308035 w 12192000"/>
              <a:gd name="connsiteY11" fmla="*/ 272447 h 2405154"/>
              <a:gd name="connsiteX12" fmla="*/ 4306531 w 12192000"/>
              <a:gd name="connsiteY12" fmla="*/ 1057349 h 2405154"/>
              <a:gd name="connsiteX13" fmla="*/ 8748491 w 12192000"/>
              <a:gd name="connsiteY13" fmla="*/ 1233 h 240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2405154">
                <a:moveTo>
                  <a:pt x="8748491" y="1233"/>
                </a:moveTo>
                <a:cubicBezTo>
                  <a:pt x="8875898" y="4049"/>
                  <a:pt x="9007578" y="11749"/>
                  <a:pt x="9144000" y="24961"/>
                </a:cubicBezTo>
                <a:cubicBezTo>
                  <a:pt x="9826113" y="91022"/>
                  <a:pt x="10881736" y="266063"/>
                  <a:pt x="12012914" y="498775"/>
                </a:cubicBezTo>
                <a:lnTo>
                  <a:pt x="12192000" y="536959"/>
                </a:lnTo>
                <a:lnTo>
                  <a:pt x="12192000" y="1894026"/>
                </a:lnTo>
                <a:lnTo>
                  <a:pt x="12192000" y="2104484"/>
                </a:lnTo>
                <a:lnTo>
                  <a:pt x="12192000" y="2405154"/>
                </a:lnTo>
                <a:lnTo>
                  <a:pt x="0" y="2405154"/>
                </a:lnTo>
                <a:lnTo>
                  <a:pt x="0" y="2104484"/>
                </a:lnTo>
                <a:lnTo>
                  <a:pt x="0" y="1894026"/>
                </a:lnTo>
                <a:lnTo>
                  <a:pt x="0" y="222829"/>
                </a:lnTo>
                <a:lnTo>
                  <a:pt x="308035" y="272447"/>
                </a:lnTo>
                <a:cubicBezTo>
                  <a:pt x="1509291" y="495451"/>
                  <a:pt x="3147245" y="1087768"/>
                  <a:pt x="4306531" y="1057349"/>
                </a:cubicBezTo>
                <a:cubicBezTo>
                  <a:pt x="5887373" y="1015870"/>
                  <a:pt x="6837377" y="-41003"/>
                  <a:pt x="8748491" y="1233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/>
          </a:p>
        </p:txBody>
      </p:sp>
      <p:cxnSp>
        <p:nvCxnSpPr>
          <p:cNvPr id="6" name="Straight Connector 41">
            <a:extLst>
              <a:ext uri="{FF2B5EF4-FFF2-40B4-BE49-F238E27FC236}">
                <a16:creationId xmlns:a16="http://schemas.microsoft.com/office/drawing/2014/main" id="{612AD116-6C98-4609-B8AF-7749303428F9}"/>
              </a:ext>
            </a:extLst>
          </p:cNvPr>
          <p:cNvCxnSpPr>
            <a:cxnSpLocks/>
          </p:cNvCxnSpPr>
          <p:nvPr/>
        </p:nvCxnSpPr>
        <p:spPr>
          <a:xfrm flipV="1">
            <a:off x="2191655" y="3373230"/>
            <a:ext cx="0" cy="1442359"/>
          </a:xfrm>
          <a:prstGeom prst="line">
            <a:avLst/>
          </a:prstGeom>
          <a:ln w="158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44">
            <a:extLst>
              <a:ext uri="{FF2B5EF4-FFF2-40B4-BE49-F238E27FC236}">
                <a16:creationId xmlns:a16="http://schemas.microsoft.com/office/drawing/2014/main" id="{C10E122B-2445-4B49-B535-93CAF0577251}"/>
              </a:ext>
            </a:extLst>
          </p:cNvPr>
          <p:cNvSpPr/>
          <p:nvPr/>
        </p:nvSpPr>
        <p:spPr>
          <a:xfrm>
            <a:off x="2071136" y="3209400"/>
            <a:ext cx="241038" cy="24103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43">
            <a:extLst>
              <a:ext uri="{FF2B5EF4-FFF2-40B4-BE49-F238E27FC236}">
                <a16:creationId xmlns:a16="http://schemas.microsoft.com/office/drawing/2014/main" id="{C36C3EDF-6049-42A5-BEDE-CFC058EC28B9}"/>
              </a:ext>
            </a:extLst>
          </p:cNvPr>
          <p:cNvSpPr/>
          <p:nvPr/>
        </p:nvSpPr>
        <p:spPr>
          <a:xfrm>
            <a:off x="2125111" y="3263375"/>
            <a:ext cx="133088" cy="133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34">
            <a:extLst>
              <a:ext uri="{FF2B5EF4-FFF2-40B4-BE49-F238E27FC236}">
                <a16:creationId xmlns:a16="http://schemas.microsoft.com/office/drawing/2014/main" id="{3D40CB06-1584-487D-8696-C424D847F380}"/>
              </a:ext>
            </a:extLst>
          </p:cNvPr>
          <p:cNvSpPr/>
          <p:nvPr/>
        </p:nvSpPr>
        <p:spPr>
          <a:xfrm>
            <a:off x="1800100" y="4684382"/>
            <a:ext cx="783110" cy="7831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444500" sx="102000" sy="102000" algn="ctr" rotWithShape="0">
              <a:schemeClr val="accent1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6E641BA-8DEC-447A-B631-C6FD52150F99}"/>
              </a:ext>
            </a:extLst>
          </p:cNvPr>
          <p:cNvSpPr txBox="1"/>
          <p:nvPr/>
        </p:nvSpPr>
        <p:spPr>
          <a:xfrm>
            <a:off x="1438887" y="1987101"/>
            <a:ext cx="1505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当地</a:t>
            </a:r>
            <a:b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</a:b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报纸广告</a:t>
            </a:r>
          </a:p>
        </p:txBody>
      </p:sp>
      <p:cxnSp>
        <p:nvCxnSpPr>
          <p:cNvPr id="12" name="Straight Connector 41">
            <a:extLst>
              <a:ext uri="{FF2B5EF4-FFF2-40B4-BE49-F238E27FC236}">
                <a16:creationId xmlns:a16="http://schemas.microsoft.com/office/drawing/2014/main" id="{C6185162-B6AB-4AA3-9061-67E3456BECAF}"/>
              </a:ext>
            </a:extLst>
          </p:cNvPr>
          <p:cNvCxnSpPr>
            <a:cxnSpLocks/>
          </p:cNvCxnSpPr>
          <p:nvPr/>
        </p:nvCxnSpPr>
        <p:spPr>
          <a:xfrm flipV="1">
            <a:off x="4782870" y="3631173"/>
            <a:ext cx="0" cy="1442359"/>
          </a:xfrm>
          <a:prstGeom prst="line">
            <a:avLst/>
          </a:prstGeom>
          <a:ln w="158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44">
            <a:extLst>
              <a:ext uri="{FF2B5EF4-FFF2-40B4-BE49-F238E27FC236}">
                <a16:creationId xmlns:a16="http://schemas.microsoft.com/office/drawing/2014/main" id="{88E5C178-B673-4436-AF68-CE9E92265C2B}"/>
              </a:ext>
            </a:extLst>
          </p:cNvPr>
          <p:cNvSpPr/>
          <p:nvPr/>
        </p:nvSpPr>
        <p:spPr>
          <a:xfrm>
            <a:off x="4662351" y="3467343"/>
            <a:ext cx="241038" cy="24103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43">
            <a:extLst>
              <a:ext uri="{FF2B5EF4-FFF2-40B4-BE49-F238E27FC236}">
                <a16:creationId xmlns:a16="http://schemas.microsoft.com/office/drawing/2014/main" id="{F5E13E77-CC51-4963-B9A2-E90D9B2564DC}"/>
              </a:ext>
            </a:extLst>
          </p:cNvPr>
          <p:cNvSpPr/>
          <p:nvPr/>
        </p:nvSpPr>
        <p:spPr>
          <a:xfrm>
            <a:off x="4716326" y="3521318"/>
            <a:ext cx="133088" cy="133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34">
            <a:extLst>
              <a:ext uri="{FF2B5EF4-FFF2-40B4-BE49-F238E27FC236}">
                <a16:creationId xmlns:a16="http://schemas.microsoft.com/office/drawing/2014/main" id="{9736E3CC-75FC-4518-B66C-C06D58E604AB}"/>
              </a:ext>
            </a:extLst>
          </p:cNvPr>
          <p:cNvSpPr/>
          <p:nvPr/>
        </p:nvSpPr>
        <p:spPr>
          <a:xfrm>
            <a:off x="4391315" y="4942325"/>
            <a:ext cx="783110" cy="7831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444500" sx="102000" sy="102000" algn="ctr" rotWithShape="0">
              <a:schemeClr val="accent1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62EAD34-55AF-468B-9FED-07733CD9BE0B}"/>
              </a:ext>
            </a:extLst>
          </p:cNvPr>
          <p:cNvSpPr txBox="1"/>
          <p:nvPr/>
        </p:nvSpPr>
        <p:spPr>
          <a:xfrm>
            <a:off x="4030100" y="2702244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店内广告</a:t>
            </a:r>
          </a:p>
        </p:txBody>
      </p:sp>
      <p:cxnSp>
        <p:nvCxnSpPr>
          <p:cNvPr id="24" name="Straight Connector 41">
            <a:extLst>
              <a:ext uri="{FF2B5EF4-FFF2-40B4-BE49-F238E27FC236}">
                <a16:creationId xmlns:a16="http://schemas.microsoft.com/office/drawing/2014/main" id="{3A062304-B01F-46AC-BB99-14F9ABD25324}"/>
              </a:ext>
            </a:extLst>
          </p:cNvPr>
          <p:cNvCxnSpPr>
            <a:cxnSpLocks/>
          </p:cNvCxnSpPr>
          <p:nvPr/>
        </p:nvCxnSpPr>
        <p:spPr>
          <a:xfrm flipV="1">
            <a:off x="9965295" y="2892576"/>
            <a:ext cx="0" cy="1442359"/>
          </a:xfrm>
          <a:prstGeom prst="line">
            <a:avLst/>
          </a:prstGeom>
          <a:ln w="158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44">
            <a:extLst>
              <a:ext uri="{FF2B5EF4-FFF2-40B4-BE49-F238E27FC236}">
                <a16:creationId xmlns:a16="http://schemas.microsoft.com/office/drawing/2014/main" id="{9E66C646-BFB8-49B7-9889-99CC98B8A792}"/>
              </a:ext>
            </a:extLst>
          </p:cNvPr>
          <p:cNvSpPr/>
          <p:nvPr/>
        </p:nvSpPr>
        <p:spPr>
          <a:xfrm>
            <a:off x="9844776" y="2728746"/>
            <a:ext cx="241038" cy="24103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43">
            <a:extLst>
              <a:ext uri="{FF2B5EF4-FFF2-40B4-BE49-F238E27FC236}">
                <a16:creationId xmlns:a16="http://schemas.microsoft.com/office/drawing/2014/main" id="{6CB2FB1B-E3BF-4C1A-B1B8-FC24831F1D06}"/>
              </a:ext>
            </a:extLst>
          </p:cNvPr>
          <p:cNvSpPr/>
          <p:nvPr/>
        </p:nvSpPr>
        <p:spPr>
          <a:xfrm>
            <a:off x="9898751" y="2782721"/>
            <a:ext cx="133088" cy="133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34">
            <a:extLst>
              <a:ext uri="{FF2B5EF4-FFF2-40B4-BE49-F238E27FC236}">
                <a16:creationId xmlns:a16="http://schemas.microsoft.com/office/drawing/2014/main" id="{5442E7E1-0738-4BCD-B847-72C7CE2488D8}"/>
              </a:ext>
            </a:extLst>
          </p:cNvPr>
          <p:cNvSpPr/>
          <p:nvPr/>
        </p:nvSpPr>
        <p:spPr>
          <a:xfrm>
            <a:off x="9573740" y="4203728"/>
            <a:ext cx="783110" cy="7831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444500" sx="102000" sy="102000" algn="ctr" rotWithShape="0">
              <a:schemeClr val="accent1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D2DBDE1-915D-4B09-A137-00A10A6EF37E}"/>
              </a:ext>
            </a:extLst>
          </p:cNvPr>
          <p:cNvSpPr txBox="1"/>
          <p:nvPr/>
        </p:nvSpPr>
        <p:spPr>
          <a:xfrm>
            <a:off x="9212525" y="1963647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店面装饰</a:t>
            </a:r>
          </a:p>
        </p:txBody>
      </p:sp>
      <p:cxnSp>
        <p:nvCxnSpPr>
          <p:cNvPr id="18" name="Straight Connector 41">
            <a:extLst>
              <a:ext uri="{FF2B5EF4-FFF2-40B4-BE49-F238E27FC236}">
                <a16:creationId xmlns:a16="http://schemas.microsoft.com/office/drawing/2014/main" id="{596F6D12-A315-49C2-BD4A-25134AE2C13F}"/>
              </a:ext>
            </a:extLst>
          </p:cNvPr>
          <p:cNvCxnSpPr>
            <a:cxnSpLocks/>
          </p:cNvCxnSpPr>
          <p:nvPr/>
        </p:nvCxnSpPr>
        <p:spPr>
          <a:xfrm flipV="1">
            <a:off x="7374083" y="2917013"/>
            <a:ext cx="0" cy="1442359"/>
          </a:xfrm>
          <a:prstGeom prst="line">
            <a:avLst/>
          </a:prstGeom>
          <a:ln w="158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44">
            <a:extLst>
              <a:ext uri="{FF2B5EF4-FFF2-40B4-BE49-F238E27FC236}">
                <a16:creationId xmlns:a16="http://schemas.microsoft.com/office/drawing/2014/main" id="{D08FD3BC-3316-4A67-8F93-CCB8F593AAEB}"/>
              </a:ext>
            </a:extLst>
          </p:cNvPr>
          <p:cNvSpPr/>
          <p:nvPr/>
        </p:nvSpPr>
        <p:spPr>
          <a:xfrm>
            <a:off x="7253564" y="2753183"/>
            <a:ext cx="241038" cy="24103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43">
            <a:extLst>
              <a:ext uri="{FF2B5EF4-FFF2-40B4-BE49-F238E27FC236}">
                <a16:creationId xmlns:a16="http://schemas.microsoft.com/office/drawing/2014/main" id="{0A551719-DA84-4358-9244-7265BEA20222}"/>
              </a:ext>
            </a:extLst>
          </p:cNvPr>
          <p:cNvSpPr/>
          <p:nvPr/>
        </p:nvSpPr>
        <p:spPr>
          <a:xfrm>
            <a:off x="7307539" y="2807158"/>
            <a:ext cx="133088" cy="133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34">
            <a:extLst>
              <a:ext uri="{FF2B5EF4-FFF2-40B4-BE49-F238E27FC236}">
                <a16:creationId xmlns:a16="http://schemas.microsoft.com/office/drawing/2014/main" id="{5C56B315-BE59-4E65-9354-5AA4A040C149}"/>
              </a:ext>
            </a:extLst>
          </p:cNvPr>
          <p:cNvSpPr/>
          <p:nvPr/>
        </p:nvSpPr>
        <p:spPr>
          <a:xfrm>
            <a:off x="6982528" y="4228165"/>
            <a:ext cx="783110" cy="7831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444500" sx="102000" sy="102000" algn="ctr" rotWithShape="0">
              <a:schemeClr val="accent1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FF6D428-CD11-45AF-A229-70CFAAFB4635}"/>
              </a:ext>
            </a:extLst>
          </p:cNvPr>
          <p:cNvSpPr txBox="1"/>
          <p:nvPr/>
        </p:nvSpPr>
        <p:spPr>
          <a:xfrm>
            <a:off x="6621313" y="1530884"/>
            <a:ext cx="1505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联系</a:t>
            </a:r>
            <a:b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</a:b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相关单位</a:t>
            </a:r>
          </a:p>
        </p:txBody>
      </p:sp>
      <p:pic>
        <p:nvPicPr>
          <p:cNvPr id="11" name="图形 10" descr="报纸 轮廓">
            <a:extLst>
              <a:ext uri="{FF2B5EF4-FFF2-40B4-BE49-F238E27FC236}">
                <a16:creationId xmlns:a16="http://schemas.microsoft.com/office/drawing/2014/main" id="{62EB9709-4985-4C58-8135-FEDF56C703A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2773" y="4757055"/>
            <a:ext cx="637764" cy="637764"/>
          </a:xfrm>
          <a:prstGeom prst="rect">
            <a:avLst/>
          </a:prstGeom>
        </p:spPr>
      </p:pic>
      <p:pic>
        <p:nvPicPr>
          <p:cNvPr id="71" name="图形 70" descr="主页 轮廓">
            <a:extLst>
              <a:ext uri="{FF2B5EF4-FFF2-40B4-BE49-F238E27FC236}">
                <a16:creationId xmlns:a16="http://schemas.microsoft.com/office/drawing/2014/main" id="{3D8F5A3D-69B6-4B36-9253-7669DFFE051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46413" y="4241231"/>
            <a:ext cx="637764" cy="637764"/>
          </a:xfrm>
          <a:prstGeom prst="rect">
            <a:avLst/>
          </a:prstGeom>
        </p:spPr>
      </p:pic>
      <p:pic>
        <p:nvPicPr>
          <p:cNvPr id="73" name="图形 72" descr="法庭 轮廓">
            <a:extLst>
              <a:ext uri="{FF2B5EF4-FFF2-40B4-BE49-F238E27FC236}">
                <a16:creationId xmlns:a16="http://schemas.microsoft.com/office/drawing/2014/main" id="{FADDE5F9-2198-4347-9BD6-0A5D10C04546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55201" y="4265668"/>
            <a:ext cx="637764" cy="637764"/>
          </a:xfrm>
          <a:prstGeom prst="rect">
            <a:avLst/>
          </a:prstGeom>
        </p:spPr>
      </p:pic>
      <p:pic>
        <p:nvPicPr>
          <p:cNvPr id="75" name="图形 74" descr="标志 轮廓">
            <a:extLst>
              <a:ext uri="{FF2B5EF4-FFF2-40B4-BE49-F238E27FC236}">
                <a16:creationId xmlns:a16="http://schemas.microsoft.com/office/drawing/2014/main" id="{6ABF1F57-B36C-41A7-A9A3-65C4F4509C7A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7700" y="5003800"/>
            <a:ext cx="637764" cy="6377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94F62BF-9305-4A2D-87C6-2F3FDE795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圣诞来了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F1A5C15-1617-4DD8-B3A3-C081B94839B6}"/>
              </a:ext>
            </a:extLst>
          </p:cNvPr>
          <p:cNvSpPr txBox="1"/>
          <p:nvPr/>
        </p:nvSpPr>
        <p:spPr>
          <a:xfrm>
            <a:off x="1792891" y="2700296"/>
            <a:ext cx="4297013" cy="25625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基督教纪念耶稣诞生的重要节日。亦称耶稣圣诞节、主降生节，天主教亦称耶稣圣诞瞻礼。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十九世纪中叶传播到亚洲，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+mn-ea"/>
              </a:rPr>
              <a:t>现在在圣诞节常互赠礼物，举行欢宴，并以圣诞树等增添节日气氛，已成为普遍习俗。</a:t>
            </a:r>
            <a:r>
              <a:rPr lang="zh-CN" altLang="en-US" dirty="0">
                <a:solidFill>
                  <a:srgbClr val="333333"/>
                </a:solidFill>
                <a:latin typeface="+mn-ea"/>
              </a:rPr>
              <a:t>借鉴这一习俗，此活动策划由此诞生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+mn-ea"/>
              </a:rPr>
              <a:t>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242D3C5-4AC9-47FA-A1D2-A688D09BBF1F}"/>
              </a:ext>
            </a:extLst>
          </p:cNvPr>
          <p:cNvGrpSpPr/>
          <p:nvPr/>
        </p:nvGrpSpPr>
        <p:grpSpPr>
          <a:xfrm>
            <a:off x="1757756" y="2130667"/>
            <a:ext cx="1656198" cy="404736"/>
            <a:chOff x="2533830" y="2337497"/>
            <a:chExt cx="2276296" cy="404736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0848FC0B-4D3D-403A-8257-2BF20A1AAF36}"/>
                </a:ext>
              </a:extLst>
            </p:cNvPr>
            <p:cNvSpPr/>
            <p:nvPr/>
          </p:nvSpPr>
          <p:spPr>
            <a:xfrm>
              <a:off x="2563856" y="2601418"/>
              <a:ext cx="2122187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占位符 1">
              <a:extLst>
                <a:ext uri="{FF2B5EF4-FFF2-40B4-BE49-F238E27FC236}">
                  <a16:creationId xmlns:a16="http://schemas.microsoft.com/office/drawing/2014/main" id="{653F6E24-FF8A-4CA7-B507-E6BAD9C839F1}"/>
                </a:ext>
              </a:extLst>
            </p:cNvPr>
            <p:cNvSpPr txBox="1"/>
            <p:nvPr/>
          </p:nvSpPr>
          <p:spPr>
            <a:xfrm>
              <a:off x="2533830" y="2337497"/>
              <a:ext cx="2276296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关于圣诞节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6AB7135-0445-4F05-9AF7-0C417A5F4A9C}"/>
              </a:ext>
            </a:extLst>
          </p:cNvPr>
          <p:cNvGrpSpPr/>
          <p:nvPr/>
        </p:nvGrpSpPr>
        <p:grpSpPr>
          <a:xfrm>
            <a:off x="1140341" y="1635242"/>
            <a:ext cx="9730859" cy="4454661"/>
            <a:chOff x="1140341" y="1782725"/>
            <a:chExt cx="10015339" cy="5032887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43C6E53-16F1-4FF7-B662-04605F32408B}"/>
                </a:ext>
              </a:extLst>
            </p:cNvPr>
            <p:cNvSpPr/>
            <p:nvPr/>
          </p:nvSpPr>
          <p:spPr>
            <a:xfrm>
              <a:off x="1262958" y="1782725"/>
              <a:ext cx="9782994" cy="4899537"/>
            </a:xfrm>
            <a:prstGeom prst="rect">
              <a:avLst/>
            </a:prstGeom>
            <a:noFill/>
            <a:ln w="12700">
              <a:gradFill>
                <a:gsLst>
                  <a:gs pos="0">
                    <a:srgbClr val="1F7D7D"/>
                  </a:gs>
                  <a:gs pos="100000">
                    <a:srgbClr val="1F7D7D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C9AA103-EBEA-45DB-98BD-8E515409FF9F}"/>
                </a:ext>
              </a:extLst>
            </p:cNvPr>
            <p:cNvSpPr/>
            <p:nvPr/>
          </p:nvSpPr>
          <p:spPr>
            <a:xfrm>
              <a:off x="1140341" y="1889651"/>
              <a:ext cx="10015339" cy="4925961"/>
            </a:xfrm>
            <a:prstGeom prst="rect">
              <a:avLst/>
            </a:prstGeom>
            <a:noFill/>
            <a:ln w="12700">
              <a:gradFill>
                <a:gsLst>
                  <a:gs pos="0">
                    <a:srgbClr val="1F7D7D"/>
                  </a:gs>
                  <a:gs pos="100000">
                    <a:srgbClr val="1F7D7D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hidden="1">
            <a:extLst>
              <a:ext uri="{FF2B5EF4-FFF2-40B4-BE49-F238E27FC236}">
                <a16:creationId xmlns:a16="http://schemas.microsoft.com/office/drawing/2014/main" id="{FE6DF94B-F51E-42EC-AB9C-1DAA0D8A4C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r="4993"/>
          <a:stretch/>
        </p:blipFill>
        <p:spPr>
          <a:xfrm>
            <a:off x="487680" y="5364480"/>
            <a:ext cx="11216640" cy="112481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73CEFFF-9074-4FD9-A5C9-49EF2B032E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3" y="5067301"/>
            <a:ext cx="11322053" cy="142233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235195B-8A48-4064-A8C9-D95411DB6814}"/>
              </a:ext>
            </a:extLst>
          </p:cNvPr>
          <p:cNvGrpSpPr/>
          <p:nvPr/>
        </p:nvGrpSpPr>
        <p:grpSpPr>
          <a:xfrm>
            <a:off x="6798925" y="911189"/>
            <a:ext cx="3752850" cy="5504688"/>
            <a:chOff x="6597398" y="1078992"/>
            <a:chExt cx="3752850" cy="550468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8304B94-13B3-4DAA-8309-9766DD4553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50"/>
            <a:stretch/>
          </p:blipFill>
          <p:spPr bwMode="auto">
            <a:xfrm>
              <a:off x="6597398" y="1078992"/>
              <a:ext cx="3752850" cy="5504688"/>
            </a:xfrm>
            <a:prstGeom prst="rect">
              <a:avLst/>
            </a:prstGeom>
            <a:effectLst>
              <a:outerShdw blurRad="381000" dist="127000" dir="2700000" algn="tl" rotWithShape="0">
                <a:prstClr val="black">
                  <a:alpha val="3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视频 6" title="红色动画钟">
              <a:hlinkClick r:id="" action="ppaction://media"/>
              <a:extLst>
                <a:ext uri="{FF2B5EF4-FFF2-40B4-BE49-F238E27FC236}">
                  <a16:creationId xmlns:a16="http://schemas.microsoft.com/office/drawing/2014/main" id="{8647E4A1-93F9-4A5C-A0CC-A85DBD6047DE}"/>
                </a:ext>
              </a:extLst>
            </p:cNvPr>
            <p:cNvPicPr>
              <a:picLocks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7"/>
            <a:srcRect l="86" r="86"/>
            <a:stretch/>
          </p:blipFill>
          <p:spPr>
            <a:xfrm>
              <a:off x="6705346" y="1676400"/>
              <a:ext cx="3367678" cy="1897588"/>
            </a:xfrm>
            <a:prstGeom prst="round2SameRect">
              <a:avLst>
                <a:gd name="adj1" fmla="val 7030"/>
                <a:gd name="adj2" fmla="val 0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85746961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4"/>
          <p:cNvSpPr txBox="1"/>
          <p:nvPr/>
        </p:nvSpPr>
        <p:spPr>
          <a:xfrm>
            <a:off x="1638856" y="2330002"/>
            <a:ext cx="6192538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1500" dirty="0">
                <a:solidFill>
                  <a:schemeClr val="accent1"/>
                </a:solidFill>
                <a:latin typeface="+mj-ea"/>
                <a:ea typeface="+mj-ea"/>
              </a:rPr>
              <a:t>效果评估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048057" y="1521096"/>
            <a:ext cx="4958089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5400" dirty="0">
                <a:solidFill>
                  <a:schemeClr val="accent2"/>
                </a:solidFill>
                <a:latin typeface="+mj-ea"/>
                <a:ea typeface="+mj-ea"/>
              </a:rPr>
              <a:t>PART THREE</a:t>
            </a:r>
            <a:endParaRPr lang="zh-CN" altLang="en-US" sz="5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数据预估</a:t>
            </a: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CD92A16F-A6A6-4F9E-A2CE-57D1A4000D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2399986"/>
              </p:ext>
            </p:extLst>
          </p:nvPr>
        </p:nvGraphicFramePr>
        <p:xfrm>
          <a:off x="-408480" y="552760"/>
          <a:ext cx="7985760" cy="524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组合 4">
            <a:extLst>
              <a:ext uri="{FF2B5EF4-FFF2-40B4-BE49-F238E27FC236}">
                <a16:creationId xmlns:a16="http://schemas.microsoft.com/office/drawing/2014/main" id="{29F3CC38-4F5E-436E-818D-27230F6B4F1B}"/>
              </a:ext>
            </a:extLst>
          </p:cNvPr>
          <p:cNvGrpSpPr/>
          <p:nvPr/>
        </p:nvGrpSpPr>
        <p:grpSpPr>
          <a:xfrm>
            <a:off x="1633370" y="2788177"/>
            <a:ext cx="2410602" cy="1015663"/>
            <a:chOff x="1582019" y="2982177"/>
            <a:chExt cx="2410602" cy="101566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7EBD7E2-4147-4200-9365-7454EE9038CC}"/>
                </a:ext>
              </a:extLst>
            </p:cNvPr>
            <p:cNvSpPr txBox="1"/>
            <p:nvPr/>
          </p:nvSpPr>
          <p:spPr>
            <a:xfrm>
              <a:off x="1582019" y="2982177"/>
              <a:ext cx="20242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lt"/>
                  <a:ea typeface="阿里巴巴普惠体 R" panose="00020600040101010101" pitchFamily="18" charset="-122"/>
                  <a:cs typeface="阿里巴巴普惠体 R" panose="00020600040101010101" pitchFamily="18" charset="-122"/>
                </a:rPr>
                <a:t>52.8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阿里巴巴普惠体 R" panose="00020600040101010101" pitchFamily="18" charset="-122"/>
                <a:cs typeface="阿里巴巴普惠体 R" panose="00020600040101010101" pitchFamily="18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CD10D22-C68E-417B-94FE-2F619D029CC3}"/>
                </a:ext>
              </a:extLst>
            </p:cNvPr>
            <p:cNvSpPr txBox="1"/>
            <p:nvPr/>
          </p:nvSpPr>
          <p:spPr>
            <a:xfrm>
              <a:off x="3448882" y="3341370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alpha val="70000"/>
                    </a:schemeClr>
                  </a:solidFill>
                  <a:effectLst/>
                  <a:uLnTx/>
                  <a:uFillTx/>
                  <a:latin typeface="+mj-lt"/>
                  <a:ea typeface="阿里巴巴普惠体 L" panose="00020600040101010101" pitchFamily="18" charset="-122"/>
                  <a:cs typeface="阿里巴巴普惠体 L" panose="00020600040101010101" pitchFamily="18" charset="-122"/>
                </a:rPr>
                <a:t>%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alpha val="70000"/>
                  </a:schemeClr>
                </a:solidFill>
                <a:effectLst/>
                <a:uLnTx/>
                <a:uFillTx/>
                <a:latin typeface="+mj-lt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1511A893-BCD5-451E-B12D-1DC82F8EB2C5}"/>
              </a:ext>
            </a:extLst>
          </p:cNvPr>
          <p:cNvCxnSpPr>
            <a:cxnSpLocks/>
          </p:cNvCxnSpPr>
          <p:nvPr/>
        </p:nvCxnSpPr>
        <p:spPr>
          <a:xfrm>
            <a:off x="1564840" y="3776973"/>
            <a:ext cx="2735936" cy="0"/>
          </a:xfrm>
          <a:prstGeom prst="line">
            <a:avLst/>
          </a:prstGeom>
          <a:ln w="2540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0042EC58-A3B2-4E49-BB5D-F0156470704E}"/>
              </a:ext>
            </a:extLst>
          </p:cNvPr>
          <p:cNvSpPr txBox="1"/>
          <p:nvPr/>
        </p:nvSpPr>
        <p:spPr>
          <a:xfrm>
            <a:off x="1564840" y="3851294"/>
            <a:ext cx="2735936" cy="14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+mn-ea"/>
                <a:cs typeface="阿里巴巴普惠体 L" panose="00020600040101010101" pitchFamily="18" charset="-122"/>
              </a:rPr>
              <a:t>女生过圣诞节的占比超过一半，比男生更注重圣诞节的仪式感</a:t>
            </a:r>
            <a:endParaRPr lang="en-US" altLang="zh-CN" dirty="0">
              <a:solidFill>
                <a:schemeClr val="tx1">
                  <a:lumMod val="75000"/>
                  <a:lumOff val="25000"/>
                  <a:alpha val="70000"/>
                </a:schemeClr>
              </a:solidFill>
              <a:latin typeface="+mn-ea"/>
              <a:cs typeface="阿里巴巴普惠体 L" panose="00020600040101010101" pitchFamily="18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  <a:alpha val="70000"/>
                </a:schemeClr>
              </a:solidFill>
              <a:effectLst/>
              <a:uLnTx/>
              <a:uFillTx/>
              <a:latin typeface="+mn-ea"/>
              <a:cs typeface="阿里巴巴普惠体 L" panose="00020600040101010101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0B45DF7-BAE8-48B6-A194-61684641F1A5}"/>
              </a:ext>
            </a:extLst>
          </p:cNvPr>
          <p:cNvSpPr txBox="1"/>
          <p:nvPr/>
        </p:nvSpPr>
        <p:spPr>
          <a:xfrm>
            <a:off x="5377793" y="2001614"/>
            <a:ext cx="4698722" cy="1310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小品、舞蹈更让人喜欢，</a:t>
            </a:r>
            <a:b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</a:b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其次是歌曲。</a:t>
            </a:r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7938B809-5821-4824-84A8-A4DAF66E68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3553795"/>
              </p:ext>
            </p:extLst>
          </p:nvPr>
        </p:nvGraphicFramePr>
        <p:xfrm>
          <a:off x="5377792" y="3628167"/>
          <a:ext cx="5864831" cy="2097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风险评估</a:t>
            </a:r>
          </a:p>
        </p:txBody>
      </p:sp>
      <p:sp>
        <p:nvSpPr>
          <p:cNvPr id="5" name="矩形: 圆角 22">
            <a:extLst>
              <a:ext uri="{FF2B5EF4-FFF2-40B4-BE49-F238E27FC236}">
                <a16:creationId xmlns:a16="http://schemas.microsoft.com/office/drawing/2014/main" id="{0D3D9B5E-50AF-42A0-AA4D-71CEE450C249}"/>
              </a:ext>
            </a:extLst>
          </p:cNvPr>
          <p:cNvSpPr/>
          <p:nvPr/>
        </p:nvSpPr>
        <p:spPr>
          <a:xfrm>
            <a:off x="1055688" y="1566014"/>
            <a:ext cx="3120560" cy="4621846"/>
          </a:xfrm>
          <a:custGeom>
            <a:avLst/>
            <a:gdLst>
              <a:gd name="connsiteX0" fmla="*/ 0 w 3487810"/>
              <a:gd name="connsiteY0" fmla="*/ 0 h 4621846"/>
              <a:gd name="connsiteX1" fmla="*/ 0 w 3487810"/>
              <a:gd name="connsiteY1" fmla="*/ 0 h 4621846"/>
              <a:gd name="connsiteX2" fmla="*/ 3487810 w 3487810"/>
              <a:gd name="connsiteY2" fmla="*/ 0 h 4621846"/>
              <a:gd name="connsiteX3" fmla="*/ 3487810 w 3487810"/>
              <a:gd name="connsiteY3" fmla="*/ 0 h 4621846"/>
              <a:gd name="connsiteX4" fmla="*/ 3487810 w 3487810"/>
              <a:gd name="connsiteY4" fmla="*/ 4621846 h 4621846"/>
              <a:gd name="connsiteX5" fmla="*/ 3487810 w 3487810"/>
              <a:gd name="connsiteY5" fmla="*/ 4621846 h 4621846"/>
              <a:gd name="connsiteX6" fmla="*/ 0 w 3487810"/>
              <a:gd name="connsiteY6" fmla="*/ 4621846 h 4621846"/>
              <a:gd name="connsiteX7" fmla="*/ 0 w 3487810"/>
              <a:gd name="connsiteY7" fmla="*/ 4621846 h 4621846"/>
              <a:gd name="connsiteX8" fmla="*/ 0 w 3487810"/>
              <a:gd name="connsiteY8" fmla="*/ 0 h 4621846"/>
              <a:gd name="connsiteX0" fmla="*/ 695325 w 4183135"/>
              <a:gd name="connsiteY0" fmla="*/ 1615442 h 6237288"/>
              <a:gd name="connsiteX1" fmla="*/ 0 w 4183135"/>
              <a:gd name="connsiteY1" fmla="*/ 0 h 6237288"/>
              <a:gd name="connsiteX2" fmla="*/ 695325 w 4183135"/>
              <a:gd name="connsiteY2" fmla="*/ 1615442 h 6237288"/>
              <a:gd name="connsiteX3" fmla="*/ 4183135 w 4183135"/>
              <a:gd name="connsiteY3" fmla="*/ 1615442 h 6237288"/>
              <a:gd name="connsiteX4" fmla="*/ 4183135 w 4183135"/>
              <a:gd name="connsiteY4" fmla="*/ 1615442 h 6237288"/>
              <a:gd name="connsiteX5" fmla="*/ 4183135 w 4183135"/>
              <a:gd name="connsiteY5" fmla="*/ 6237288 h 6237288"/>
              <a:gd name="connsiteX6" fmla="*/ 4183135 w 4183135"/>
              <a:gd name="connsiteY6" fmla="*/ 6237288 h 6237288"/>
              <a:gd name="connsiteX7" fmla="*/ 695325 w 4183135"/>
              <a:gd name="connsiteY7" fmla="*/ 6237288 h 6237288"/>
              <a:gd name="connsiteX8" fmla="*/ 695325 w 4183135"/>
              <a:gd name="connsiteY8" fmla="*/ 6237288 h 6237288"/>
              <a:gd name="connsiteX9" fmla="*/ 695325 w 4183135"/>
              <a:gd name="connsiteY9" fmla="*/ 1615442 h 6237288"/>
              <a:gd name="connsiteX0" fmla="*/ 0 w 3487810"/>
              <a:gd name="connsiteY0" fmla="*/ 0 h 4621846"/>
              <a:gd name="connsiteX1" fmla="*/ 0 w 3487810"/>
              <a:gd name="connsiteY1" fmla="*/ 0 h 4621846"/>
              <a:gd name="connsiteX2" fmla="*/ 3487810 w 3487810"/>
              <a:gd name="connsiteY2" fmla="*/ 0 h 4621846"/>
              <a:gd name="connsiteX3" fmla="*/ 3487810 w 3487810"/>
              <a:gd name="connsiteY3" fmla="*/ 0 h 4621846"/>
              <a:gd name="connsiteX4" fmla="*/ 3487810 w 3487810"/>
              <a:gd name="connsiteY4" fmla="*/ 4621846 h 4621846"/>
              <a:gd name="connsiteX5" fmla="*/ 3487810 w 3487810"/>
              <a:gd name="connsiteY5" fmla="*/ 4621846 h 4621846"/>
              <a:gd name="connsiteX6" fmla="*/ 0 w 3487810"/>
              <a:gd name="connsiteY6" fmla="*/ 4621846 h 4621846"/>
              <a:gd name="connsiteX7" fmla="*/ 0 w 3487810"/>
              <a:gd name="connsiteY7" fmla="*/ 4621846 h 4621846"/>
              <a:gd name="connsiteX8" fmla="*/ 0 w 3487810"/>
              <a:gd name="connsiteY8" fmla="*/ 0 h 4621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87810" h="4621846">
                <a:moveTo>
                  <a:pt x="0" y="0"/>
                </a:moveTo>
                <a:lnTo>
                  <a:pt x="0" y="0"/>
                </a:lnTo>
                <a:lnTo>
                  <a:pt x="3487810" y="0"/>
                </a:lnTo>
                <a:lnTo>
                  <a:pt x="3487810" y="0"/>
                </a:lnTo>
                <a:lnTo>
                  <a:pt x="3487810" y="4621846"/>
                </a:lnTo>
                <a:lnTo>
                  <a:pt x="3487810" y="4621846"/>
                </a:lnTo>
                <a:lnTo>
                  <a:pt x="0" y="4621846"/>
                </a:lnTo>
                <a:lnTo>
                  <a:pt x="0" y="462184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787400" dist="1270000" dir="5400000" sx="70000" sy="70000" algn="t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88FAAC2-E7EE-4D0A-9F1F-9B36BDE96117}"/>
              </a:ext>
            </a:extLst>
          </p:cNvPr>
          <p:cNvSpPr/>
          <p:nvPr/>
        </p:nvSpPr>
        <p:spPr>
          <a:xfrm>
            <a:off x="1263014" y="2414567"/>
            <a:ext cx="2705908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通过前面说到的活动目的可以得知，顺利的话，是符合当代青年的假日模式；相反，如果前期对活动考虑不充分，势必会对我们造成负面影响。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7800" indent="-1778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本次活动如果不符合顾客的情感需求，必将给顾客留下负面影响，不利于我方发展。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FD37A818-F65E-4368-BB37-5168D631CD73}"/>
              </a:ext>
            </a:extLst>
          </p:cNvPr>
          <p:cNvSpPr/>
          <p:nvPr/>
        </p:nvSpPr>
        <p:spPr>
          <a:xfrm>
            <a:off x="1055688" y="6142140"/>
            <a:ext cx="3120560" cy="4571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12DC299C-2E8E-4273-BB74-9268040C1F83}"/>
              </a:ext>
            </a:extLst>
          </p:cNvPr>
          <p:cNvSpPr/>
          <p:nvPr/>
        </p:nvSpPr>
        <p:spPr>
          <a:xfrm>
            <a:off x="4537045" y="1566014"/>
            <a:ext cx="3120560" cy="4621846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1"/>
            </a:solidFill>
          </a:ln>
          <a:effectLst>
            <a:outerShdw blurRad="787400" dist="1270000" dir="5400000" sx="70000" sy="70000" algn="t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854D429-D4C9-4683-8181-BB682956D33D}"/>
              </a:ext>
            </a:extLst>
          </p:cNvPr>
          <p:cNvSpPr/>
          <p:nvPr/>
        </p:nvSpPr>
        <p:spPr>
          <a:xfrm>
            <a:off x="4744371" y="2376467"/>
            <a:ext cx="2705908" cy="1981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如果此类活动举办经验不足，创意不足，活动经费，表演道具等缺乏，活动精彩程度不足，也将难以引起顾客注意，导致活动的推广工作难以进行。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601D4DF5-CB22-4906-AD1B-9FDA2198EE88}"/>
              </a:ext>
            </a:extLst>
          </p:cNvPr>
          <p:cNvSpPr/>
          <p:nvPr/>
        </p:nvSpPr>
        <p:spPr>
          <a:xfrm>
            <a:off x="4537045" y="6142140"/>
            <a:ext cx="3120560" cy="4571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692BAEA-139F-41CC-9818-510EA27DB624}"/>
              </a:ext>
            </a:extLst>
          </p:cNvPr>
          <p:cNvSpPr/>
          <p:nvPr/>
        </p:nvSpPr>
        <p:spPr>
          <a:xfrm>
            <a:off x="8015753" y="1566014"/>
            <a:ext cx="3120560" cy="4621846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1"/>
            </a:solidFill>
          </a:ln>
          <a:effectLst>
            <a:outerShdw blurRad="787400" dist="1270000" dir="5400000" sx="70000" sy="70000" algn="t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F5003D8-3B7A-4296-9CE9-F2F73443B316}"/>
              </a:ext>
            </a:extLst>
          </p:cNvPr>
          <p:cNvSpPr/>
          <p:nvPr/>
        </p:nvSpPr>
        <p:spPr>
          <a:xfrm>
            <a:off x="8223078" y="2376467"/>
            <a:ext cx="2705908" cy="1341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+mj-lt"/>
              <a:buAutoNum type="arabicPeriod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如果遇到特殊天气，导致活动被停，那必将影响活动宣传效果。</a:t>
            </a:r>
          </a:p>
          <a:p>
            <a:pPr marL="342900" indent="-342900" algn="just">
              <a:lnSpc>
                <a:spcPct val="130000"/>
              </a:lnSpc>
              <a:buFont typeface="+mj-lt"/>
              <a:buAutoNum type="arabicPeriod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不可抗拒因素。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606C5824-D506-4BA4-88AA-552DC82C7AC8}"/>
              </a:ext>
            </a:extLst>
          </p:cNvPr>
          <p:cNvSpPr/>
          <p:nvPr/>
        </p:nvSpPr>
        <p:spPr>
          <a:xfrm>
            <a:off x="8015753" y="6142140"/>
            <a:ext cx="3120560" cy="4571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aphicFrame>
        <p:nvGraphicFramePr>
          <p:cNvPr id="30" name="图表 29">
            <a:extLst>
              <a:ext uri="{FF2B5EF4-FFF2-40B4-BE49-F238E27FC236}">
                <a16:creationId xmlns:a16="http://schemas.microsoft.com/office/drawing/2014/main" id="{E4391F00-F765-4116-87BF-DB28B9835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2256195"/>
              </p:ext>
            </p:extLst>
          </p:nvPr>
        </p:nvGraphicFramePr>
        <p:xfrm>
          <a:off x="8013905" y="3915636"/>
          <a:ext cx="3105150" cy="2070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" name="矩形 32">
            <a:extLst>
              <a:ext uri="{FF2B5EF4-FFF2-40B4-BE49-F238E27FC236}">
                <a16:creationId xmlns:a16="http://schemas.microsoft.com/office/drawing/2014/main" id="{552C7BC8-FCF4-46C2-BE07-5F8C0CA0F115}"/>
              </a:ext>
            </a:extLst>
          </p:cNvPr>
          <p:cNvSpPr/>
          <p:nvPr/>
        </p:nvSpPr>
        <p:spPr>
          <a:xfrm>
            <a:off x="8951776" y="4480336"/>
            <a:ext cx="12294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雨天概率 </a:t>
            </a:r>
            <a:r>
              <a:rPr lang="en-US" altLang="zh-CN" sz="3600" dirty="0">
                <a:solidFill>
                  <a:schemeClr val="accent1"/>
                </a:solidFill>
                <a:latin typeface="+mj-ea"/>
                <a:ea typeface="+mj-ea"/>
              </a:rPr>
              <a:t>80%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9428947-664E-456D-846E-B53DD0DD1A59}"/>
              </a:ext>
            </a:extLst>
          </p:cNvPr>
          <p:cNvGrpSpPr/>
          <p:nvPr/>
        </p:nvGrpSpPr>
        <p:grpSpPr>
          <a:xfrm>
            <a:off x="1333680" y="1888019"/>
            <a:ext cx="2476320" cy="404736"/>
            <a:chOff x="2533830" y="2337497"/>
            <a:chExt cx="2276296" cy="404736"/>
          </a:xfrm>
        </p:grpSpPr>
        <p:sp>
          <p:nvSpPr>
            <p:cNvPr id="34" name="平行四边形 33">
              <a:extLst>
                <a:ext uri="{FF2B5EF4-FFF2-40B4-BE49-F238E27FC236}">
                  <a16:creationId xmlns:a16="http://schemas.microsoft.com/office/drawing/2014/main" id="{C08A945B-6F4A-4AFE-9E71-695BA1F9A165}"/>
                </a:ext>
              </a:extLst>
            </p:cNvPr>
            <p:cNvSpPr/>
            <p:nvPr/>
          </p:nvSpPr>
          <p:spPr>
            <a:xfrm>
              <a:off x="2563856" y="2601418"/>
              <a:ext cx="2122187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占位符 1">
              <a:extLst>
                <a:ext uri="{FF2B5EF4-FFF2-40B4-BE49-F238E27FC236}">
                  <a16:creationId xmlns:a16="http://schemas.microsoft.com/office/drawing/2014/main" id="{B273A76B-EF16-4150-90BD-1AA24DEF5990}"/>
                </a:ext>
              </a:extLst>
            </p:cNvPr>
            <p:cNvSpPr txBox="1"/>
            <p:nvPr/>
          </p:nvSpPr>
          <p:spPr>
            <a:xfrm>
              <a:off x="2533830" y="2337497"/>
              <a:ext cx="2276296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目的性和可持续性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B183F5C8-20A2-440F-93DA-C9AAD9DB1103}"/>
              </a:ext>
            </a:extLst>
          </p:cNvPr>
          <p:cNvGrpSpPr/>
          <p:nvPr/>
        </p:nvGrpSpPr>
        <p:grpSpPr>
          <a:xfrm>
            <a:off x="4749980" y="1888019"/>
            <a:ext cx="2006420" cy="404736"/>
            <a:chOff x="2533830" y="2337497"/>
            <a:chExt cx="2276296" cy="404736"/>
          </a:xfrm>
        </p:grpSpPr>
        <p:sp>
          <p:nvSpPr>
            <p:cNvPr id="38" name="平行四边形 37">
              <a:extLst>
                <a:ext uri="{FF2B5EF4-FFF2-40B4-BE49-F238E27FC236}">
                  <a16:creationId xmlns:a16="http://schemas.microsoft.com/office/drawing/2014/main" id="{CF11814E-B731-48F5-A75C-8FDDD175F46A}"/>
                </a:ext>
              </a:extLst>
            </p:cNvPr>
            <p:cNvSpPr/>
            <p:nvPr/>
          </p:nvSpPr>
          <p:spPr>
            <a:xfrm>
              <a:off x="2563856" y="2601418"/>
              <a:ext cx="2122187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占位符 1">
              <a:extLst>
                <a:ext uri="{FF2B5EF4-FFF2-40B4-BE49-F238E27FC236}">
                  <a16:creationId xmlns:a16="http://schemas.microsoft.com/office/drawing/2014/main" id="{7D60F983-E702-4700-B36F-0D52EE25144F}"/>
                </a:ext>
              </a:extLst>
            </p:cNvPr>
            <p:cNvSpPr txBox="1"/>
            <p:nvPr/>
          </p:nvSpPr>
          <p:spPr>
            <a:xfrm>
              <a:off x="2533830" y="2337497"/>
              <a:ext cx="2276296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活动准备不足</a:t>
              </a: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BDCC70A9-891E-4F06-93E6-BEDC3E48D982}"/>
              </a:ext>
            </a:extLst>
          </p:cNvPr>
          <p:cNvGrpSpPr/>
          <p:nvPr/>
        </p:nvGrpSpPr>
        <p:grpSpPr>
          <a:xfrm>
            <a:off x="8252640" y="1888019"/>
            <a:ext cx="2224860" cy="404736"/>
            <a:chOff x="2533830" y="2337497"/>
            <a:chExt cx="2276296" cy="404736"/>
          </a:xfrm>
        </p:grpSpPr>
        <p:sp>
          <p:nvSpPr>
            <p:cNvPr id="41" name="平行四边形 40">
              <a:extLst>
                <a:ext uri="{FF2B5EF4-FFF2-40B4-BE49-F238E27FC236}">
                  <a16:creationId xmlns:a16="http://schemas.microsoft.com/office/drawing/2014/main" id="{7B6715F2-1C67-48FD-9468-1B52D39B0BF3}"/>
                </a:ext>
              </a:extLst>
            </p:cNvPr>
            <p:cNvSpPr/>
            <p:nvPr/>
          </p:nvSpPr>
          <p:spPr>
            <a:xfrm>
              <a:off x="2563856" y="2601418"/>
              <a:ext cx="2122187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占位符 1">
              <a:extLst>
                <a:ext uri="{FF2B5EF4-FFF2-40B4-BE49-F238E27FC236}">
                  <a16:creationId xmlns:a16="http://schemas.microsoft.com/office/drawing/2014/main" id="{2D0FC77C-FB6C-4EEA-A2CF-8855CCD134D7}"/>
                </a:ext>
              </a:extLst>
            </p:cNvPr>
            <p:cNvSpPr txBox="1"/>
            <p:nvPr/>
          </p:nvSpPr>
          <p:spPr>
            <a:xfrm>
              <a:off x="2533830" y="2337497"/>
              <a:ext cx="2276296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无法预测的因素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风险控制方案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F96A04C-AFA1-4B89-90A6-ABEC584A9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71899" y="1752601"/>
            <a:ext cx="4876802" cy="48767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664AD19-43DE-4D28-A063-7B8487A595A6}"/>
              </a:ext>
            </a:extLst>
          </p:cNvPr>
          <p:cNvSpPr txBox="1"/>
          <p:nvPr/>
        </p:nvSpPr>
        <p:spPr>
          <a:xfrm>
            <a:off x="1121731" y="2345349"/>
            <a:ext cx="3036612" cy="92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详细说明本次活动的各种规章制度，任务分配、注意事项等工作。嘱咐各位负责人负责到底。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EC126DE-C241-4706-A7F6-69D3BE2BB963}"/>
              </a:ext>
            </a:extLst>
          </p:cNvPr>
          <p:cNvGrpSpPr/>
          <p:nvPr/>
        </p:nvGrpSpPr>
        <p:grpSpPr>
          <a:xfrm>
            <a:off x="2339340" y="1864876"/>
            <a:ext cx="1978660" cy="404736"/>
            <a:chOff x="2533830" y="2337497"/>
            <a:chExt cx="2276296" cy="404736"/>
          </a:xfrm>
        </p:grpSpPr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C045661F-8F24-4A86-A028-7DF10BA6199A}"/>
                </a:ext>
              </a:extLst>
            </p:cNvPr>
            <p:cNvSpPr/>
            <p:nvPr/>
          </p:nvSpPr>
          <p:spPr>
            <a:xfrm>
              <a:off x="2563856" y="2601418"/>
              <a:ext cx="2122187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占位符 1">
              <a:extLst>
                <a:ext uri="{FF2B5EF4-FFF2-40B4-BE49-F238E27FC236}">
                  <a16:creationId xmlns:a16="http://schemas.microsoft.com/office/drawing/2014/main" id="{F71EB08D-76B9-442B-B3E1-27175F30017E}"/>
                </a:ext>
              </a:extLst>
            </p:cNvPr>
            <p:cNvSpPr txBox="1"/>
            <p:nvPr/>
          </p:nvSpPr>
          <p:spPr>
            <a:xfrm>
              <a:off x="2533830" y="2337497"/>
              <a:ext cx="2276296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召开动员大会</a:t>
              </a: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E60B65BB-F851-48B9-9203-F2D44719F6F6}"/>
              </a:ext>
            </a:extLst>
          </p:cNvPr>
          <p:cNvSpPr txBox="1"/>
          <p:nvPr/>
        </p:nvSpPr>
        <p:spPr>
          <a:xfrm>
            <a:off x="1121731" y="4420892"/>
            <a:ext cx="3036612" cy="92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专门成立策划小组，负责活动流程策划，做出优秀的活动创意，有针对性地进行制作活动方案。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72190FC-3B96-4CD4-BA24-7E8C86574DA1}"/>
              </a:ext>
            </a:extLst>
          </p:cNvPr>
          <p:cNvGrpSpPr/>
          <p:nvPr/>
        </p:nvGrpSpPr>
        <p:grpSpPr>
          <a:xfrm>
            <a:off x="2339340" y="3940419"/>
            <a:ext cx="1978660" cy="404736"/>
            <a:chOff x="2533830" y="2337497"/>
            <a:chExt cx="2276296" cy="404736"/>
          </a:xfrm>
        </p:grpSpPr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481B8726-7B03-4E18-9D07-58627ED331C5}"/>
                </a:ext>
              </a:extLst>
            </p:cNvPr>
            <p:cNvSpPr/>
            <p:nvPr/>
          </p:nvSpPr>
          <p:spPr>
            <a:xfrm>
              <a:off x="2563856" y="2601418"/>
              <a:ext cx="2122187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占位符 1">
              <a:extLst>
                <a:ext uri="{FF2B5EF4-FFF2-40B4-BE49-F238E27FC236}">
                  <a16:creationId xmlns:a16="http://schemas.microsoft.com/office/drawing/2014/main" id="{19D6E528-3D8C-4B64-8DE5-663A090614AC}"/>
                </a:ext>
              </a:extLst>
            </p:cNvPr>
            <p:cNvSpPr txBox="1"/>
            <p:nvPr/>
          </p:nvSpPr>
          <p:spPr>
            <a:xfrm>
              <a:off x="2533830" y="2337497"/>
              <a:ext cx="2276296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做好策划工作</a:t>
              </a: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02C8CBB-1661-4D55-9511-058526114451}"/>
              </a:ext>
            </a:extLst>
          </p:cNvPr>
          <p:cNvSpPr txBox="1"/>
          <p:nvPr/>
        </p:nvSpPr>
        <p:spPr>
          <a:xfrm>
            <a:off x="8066229" y="2345349"/>
            <a:ext cx="3036612" cy="92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对活动实施过程中的不稳定因素进行排查，并实时监控整个现场流程。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5B38264-5F01-4324-8CD6-E8C75A14F15B}"/>
              </a:ext>
            </a:extLst>
          </p:cNvPr>
          <p:cNvGrpSpPr/>
          <p:nvPr/>
        </p:nvGrpSpPr>
        <p:grpSpPr>
          <a:xfrm>
            <a:off x="8066229" y="1864876"/>
            <a:ext cx="1978660" cy="404736"/>
            <a:chOff x="2533830" y="2337497"/>
            <a:chExt cx="2276296" cy="404736"/>
          </a:xfrm>
        </p:grpSpPr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0F689B1B-D97B-4BA7-A850-13C72C5F64D8}"/>
                </a:ext>
              </a:extLst>
            </p:cNvPr>
            <p:cNvSpPr/>
            <p:nvPr/>
          </p:nvSpPr>
          <p:spPr>
            <a:xfrm>
              <a:off x="2563856" y="2601418"/>
              <a:ext cx="2122187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占位符 1">
              <a:extLst>
                <a:ext uri="{FF2B5EF4-FFF2-40B4-BE49-F238E27FC236}">
                  <a16:creationId xmlns:a16="http://schemas.microsoft.com/office/drawing/2014/main" id="{803C8F55-CC1B-4C2D-A477-B800F97EE94A}"/>
                </a:ext>
              </a:extLst>
            </p:cNvPr>
            <p:cNvSpPr txBox="1"/>
            <p:nvPr/>
          </p:nvSpPr>
          <p:spPr>
            <a:xfrm>
              <a:off x="2533830" y="2337497"/>
              <a:ext cx="2276296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做好现场工作</a:t>
              </a: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4A353367-F49C-49B8-A0AC-4E3874221C69}"/>
              </a:ext>
            </a:extLst>
          </p:cNvPr>
          <p:cNvSpPr txBox="1"/>
          <p:nvPr/>
        </p:nvSpPr>
        <p:spPr>
          <a:xfrm>
            <a:off x="8066229" y="4420892"/>
            <a:ext cx="3036612" cy="92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针对较大的雨天可能性，以及其他可能发生的突发天气，做好相应的应急方案。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E7C1B77-F256-493D-B549-CE5F8FED34B0}"/>
              </a:ext>
            </a:extLst>
          </p:cNvPr>
          <p:cNvGrpSpPr/>
          <p:nvPr/>
        </p:nvGrpSpPr>
        <p:grpSpPr>
          <a:xfrm>
            <a:off x="8066229" y="3940419"/>
            <a:ext cx="1978660" cy="404736"/>
            <a:chOff x="2533830" y="2337497"/>
            <a:chExt cx="2276296" cy="404736"/>
          </a:xfrm>
        </p:grpSpPr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F2FB484D-D81E-48E2-89D0-10232E666596}"/>
                </a:ext>
              </a:extLst>
            </p:cNvPr>
            <p:cNvSpPr/>
            <p:nvPr/>
          </p:nvSpPr>
          <p:spPr>
            <a:xfrm>
              <a:off x="2563856" y="2601418"/>
              <a:ext cx="2122187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占位符 1">
              <a:extLst>
                <a:ext uri="{FF2B5EF4-FFF2-40B4-BE49-F238E27FC236}">
                  <a16:creationId xmlns:a16="http://schemas.microsoft.com/office/drawing/2014/main" id="{9AFCB905-76CB-4F6A-8A75-084DE3D2F502}"/>
                </a:ext>
              </a:extLst>
            </p:cNvPr>
            <p:cNvSpPr txBox="1"/>
            <p:nvPr/>
          </p:nvSpPr>
          <p:spPr>
            <a:xfrm>
              <a:off x="2533830" y="2337497"/>
              <a:ext cx="2276296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做好应急工作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78360B7-52BF-4212-9DAB-4FADDBB1A3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活动后期评估</a:t>
            </a: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B16DC0D8-788D-4164-9B95-07C3E6BCD665}"/>
              </a:ext>
            </a:extLst>
          </p:cNvPr>
          <p:cNvSpPr/>
          <p:nvPr/>
        </p:nvSpPr>
        <p:spPr>
          <a:xfrm>
            <a:off x="1127324" y="2472058"/>
            <a:ext cx="9937355" cy="4043042"/>
          </a:xfrm>
          <a:custGeom>
            <a:avLst/>
            <a:gdLst>
              <a:gd name="connsiteX0" fmla="*/ 4968677 w 9937355"/>
              <a:gd name="connsiteY0" fmla="*/ 0 h 4043042"/>
              <a:gd name="connsiteX1" fmla="*/ 9900011 w 9937355"/>
              <a:gd name="connsiteY1" fmla="*/ 3855950 h 4043042"/>
              <a:gd name="connsiteX2" fmla="*/ 9937355 w 9937355"/>
              <a:gd name="connsiteY2" fmla="*/ 4043042 h 4043042"/>
              <a:gd name="connsiteX3" fmla="*/ 0 w 9937355"/>
              <a:gd name="connsiteY3" fmla="*/ 4043042 h 4043042"/>
              <a:gd name="connsiteX4" fmla="*/ 37343 w 9937355"/>
              <a:gd name="connsiteY4" fmla="*/ 3855950 h 4043042"/>
              <a:gd name="connsiteX5" fmla="*/ 4968677 w 9937355"/>
              <a:gd name="connsiteY5" fmla="*/ 0 h 404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37355" h="4043042">
                <a:moveTo>
                  <a:pt x="4968677" y="0"/>
                </a:moveTo>
                <a:cubicBezTo>
                  <a:pt x="7352215" y="0"/>
                  <a:pt x="9352325" y="1641650"/>
                  <a:pt x="9900011" y="3855950"/>
                </a:cubicBezTo>
                <a:lnTo>
                  <a:pt x="9937355" y="4043042"/>
                </a:lnTo>
                <a:lnTo>
                  <a:pt x="0" y="4043042"/>
                </a:lnTo>
                <a:lnTo>
                  <a:pt x="37343" y="3855950"/>
                </a:lnTo>
                <a:cubicBezTo>
                  <a:pt x="585029" y="1641650"/>
                  <a:pt x="2585140" y="0"/>
                  <a:pt x="496867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4000"/>
                </a:schemeClr>
              </a:gs>
              <a:gs pos="100000">
                <a:schemeClr val="accent2">
                  <a:alpha val="0"/>
                </a:schemeClr>
              </a:gs>
            </a:gsLst>
            <a:lin ang="5400000" scaled="1"/>
            <a:tileRect/>
          </a:gradFill>
          <a:ln w="22225">
            <a:noFill/>
          </a:ln>
          <a:effectLst>
            <a:innerShdw blurRad="1143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45F0B5A4-172B-4FDE-A9FE-694C4AEF25D4}"/>
              </a:ext>
            </a:extLst>
          </p:cNvPr>
          <p:cNvSpPr/>
          <p:nvPr/>
        </p:nvSpPr>
        <p:spPr>
          <a:xfrm>
            <a:off x="2606679" y="3616794"/>
            <a:ext cx="6978642" cy="2898306"/>
          </a:xfrm>
          <a:custGeom>
            <a:avLst/>
            <a:gdLst>
              <a:gd name="connsiteX0" fmla="*/ 3489321 w 6978642"/>
              <a:gd name="connsiteY0" fmla="*/ 0 h 2898306"/>
              <a:gd name="connsiteX1" fmla="*/ 6972468 w 6978642"/>
              <a:gd name="connsiteY1" fmla="*/ 2856981 h 2898306"/>
              <a:gd name="connsiteX2" fmla="*/ 6978642 w 6978642"/>
              <a:gd name="connsiteY2" fmla="*/ 2898306 h 2898306"/>
              <a:gd name="connsiteX3" fmla="*/ 0 w 6978642"/>
              <a:gd name="connsiteY3" fmla="*/ 2898306 h 2898306"/>
              <a:gd name="connsiteX4" fmla="*/ 6175 w 6978642"/>
              <a:gd name="connsiteY4" fmla="*/ 2856981 h 2898306"/>
              <a:gd name="connsiteX5" fmla="*/ 3489321 w 6978642"/>
              <a:gd name="connsiteY5" fmla="*/ 0 h 289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8642" h="2898306">
                <a:moveTo>
                  <a:pt x="3489321" y="0"/>
                </a:moveTo>
                <a:cubicBezTo>
                  <a:pt x="5212961" y="0"/>
                  <a:pt x="6649766" y="1228085"/>
                  <a:pt x="6972468" y="2856981"/>
                </a:cubicBezTo>
                <a:lnTo>
                  <a:pt x="6978642" y="2898306"/>
                </a:lnTo>
                <a:lnTo>
                  <a:pt x="0" y="2898306"/>
                </a:lnTo>
                <a:lnTo>
                  <a:pt x="6175" y="2856981"/>
                </a:lnTo>
                <a:cubicBezTo>
                  <a:pt x="328876" y="1228085"/>
                  <a:pt x="1765682" y="0"/>
                  <a:pt x="348932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1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>
            <a:innerShdw blurRad="1143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7C21C1F-693C-4395-A36B-FA6838128A86}"/>
              </a:ext>
            </a:extLst>
          </p:cNvPr>
          <p:cNvSpPr/>
          <p:nvPr/>
        </p:nvSpPr>
        <p:spPr>
          <a:xfrm>
            <a:off x="3098332" y="4163211"/>
            <a:ext cx="5922978" cy="5922978"/>
          </a:xfrm>
          <a:prstGeom prst="ellipse">
            <a:avLst/>
          </a:prstGeom>
          <a:noFill/>
          <a:ln w="9525" cap="rnd">
            <a:solidFill>
              <a:schemeClr val="accent1">
                <a:alpha val="28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EFEF2C50-0B07-4D77-98CB-B0F1812D919D}"/>
              </a:ext>
            </a:extLst>
          </p:cNvPr>
          <p:cNvSpPr/>
          <p:nvPr/>
        </p:nvSpPr>
        <p:spPr>
          <a:xfrm>
            <a:off x="3682415" y="4642994"/>
            <a:ext cx="4827175" cy="1872106"/>
          </a:xfrm>
          <a:custGeom>
            <a:avLst/>
            <a:gdLst>
              <a:gd name="connsiteX0" fmla="*/ 2413587 w 4827175"/>
              <a:gd name="connsiteY0" fmla="*/ 0 h 1872106"/>
              <a:gd name="connsiteX1" fmla="*/ 4804563 w 4827175"/>
              <a:gd name="connsiteY1" fmla="*/ 1781848 h 1872106"/>
              <a:gd name="connsiteX2" fmla="*/ 4827175 w 4827175"/>
              <a:gd name="connsiteY2" fmla="*/ 1872106 h 1872106"/>
              <a:gd name="connsiteX3" fmla="*/ 0 w 4827175"/>
              <a:gd name="connsiteY3" fmla="*/ 1872106 h 1872106"/>
              <a:gd name="connsiteX4" fmla="*/ 22612 w 4827175"/>
              <a:gd name="connsiteY4" fmla="*/ 1781848 h 1872106"/>
              <a:gd name="connsiteX5" fmla="*/ 2413587 w 4827175"/>
              <a:gd name="connsiteY5" fmla="*/ 0 h 187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7175" h="1872106">
                <a:moveTo>
                  <a:pt x="2413587" y="0"/>
                </a:moveTo>
                <a:cubicBezTo>
                  <a:pt x="3543564" y="0"/>
                  <a:pt x="4498034" y="751428"/>
                  <a:pt x="4804563" y="1781848"/>
                </a:cubicBezTo>
                <a:lnTo>
                  <a:pt x="4827175" y="1872106"/>
                </a:lnTo>
                <a:lnTo>
                  <a:pt x="0" y="1872106"/>
                </a:lnTo>
                <a:lnTo>
                  <a:pt x="22612" y="1781848"/>
                </a:lnTo>
                <a:cubicBezTo>
                  <a:pt x="329140" y="751428"/>
                  <a:pt x="1283611" y="0"/>
                  <a:pt x="2413587" y="0"/>
                </a:cubicBezTo>
                <a:close/>
              </a:path>
            </a:pathLst>
          </a:custGeom>
          <a:solidFill>
            <a:schemeClr val="accent2"/>
          </a:solidFill>
          <a:ln w="12700">
            <a:solidFill>
              <a:schemeClr val="accent1"/>
            </a:solidFill>
          </a:ln>
          <a:effectLst>
            <a:innerShdw blurRad="1143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5268D3C-6C5B-40EC-BE49-140250B405BA}"/>
              </a:ext>
            </a:extLst>
          </p:cNvPr>
          <p:cNvSpPr/>
          <p:nvPr/>
        </p:nvSpPr>
        <p:spPr>
          <a:xfrm>
            <a:off x="1535407" y="4802064"/>
            <a:ext cx="341436" cy="341436"/>
          </a:xfrm>
          <a:prstGeom prst="ellipse">
            <a:avLst/>
          </a:prstGeom>
          <a:ln w="22225">
            <a:noFill/>
          </a:ln>
          <a:effectLst>
            <a:outerShdw blurRad="292100" dist="127000" dir="5400000" sx="101000" sy="101000" algn="t" rotWithShape="0">
              <a:schemeClr val="accent1">
                <a:alpha val="4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34E63C64-5805-4945-BECF-5729CFB60D64}"/>
              </a:ext>
            </a:extLst>
          </p:cNvPr>
          <p:cNvSpPr/>
          <p:nvPr/>
        </p:nvSpPr>
        <p:spPr>
          <a:xfrm>
            <a:off x="3342270" y="2999454"/>
            <a:ext cx="341436" cy="341436"/>
          </a:xfrm>
          <a:prstGeom prst="ellipse">
            <a:avLst/>
          </a:prstGeom>
          <a:ln w="22225">
            <a:noFill/>
          </a:ln>
          <a:effectLst>
            <a:outerShdw blurRad="292100" dist="127000" dir="5400000" sx="101000" sy="101000" algn="t" rotWithShape="0">
              <a:schemeClr val="accent1">
                <a:alpha val="4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B18899A7-338B-4877-B062-E32171930E00}"/>
              </a:ext>
            </a:extLst>
          </p:cNvPr>
          <p:cNvSpPr/>
          <p:nvPr/>
        </p:nvSpPr>
        <p:spPr>
          <a:xfrm>
            <a:off x="5925282" y="2287190"/>
            <a:ext cx="341436" cy="341436"/>
          </a:xfrm>
          <a:prstGeom prst="ellipse">
            <a:avLst/>
          </a:prstGeom>
          <a:ln w="22225">
            <a:noFill/>
          </a:ln>
          <a:effectLst>
            <a:outerShdw blurRad="292100" dist="127000" dir="5400000" sx="101000" sy="101000" algn="t" rotWithShape="0">
              <a:schemeClr val="accent1">
                <a:alpha val="4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912D1D2-0EBA-4A2C-A70C-570AFB818056}"/>
              </a:ext>
            </a:extLst>
          </p:cNvPr>
          <p:cNvSpPr/>
          <p:nvPr/>
        </p:nvSpPr>
        <p:spPr>
          <a:xfrm>
            <a:off x="8533957" y="2999454"/>
            <a:ext cx="341436" cy="341436"/>
          </a:xfrm>
          <a:prstGeom prst="ellipse">
            <a:avLst/>
          </a:prstGeom>
          <a:ln w="22225">
            <a:noFill/>
          </a:ln>
          <a:effectLst>
            <a:outerShdw blurRad="292100" dist="127000" dir="5400000" sx="101000" sy="101000" algn="t" rotWithShape="0">
              <a:schemeClr val="accent1">
                <a:alpha val="4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8804BEE9-E56A-4B31-9911-8C1E94082B53}"/>
              </a:ext>
            </a:extLst>
          </p:cNvPr>
          <p:cNvSpPr/>
          <p:nvPr/>
        </p:nvSpPr>
        <p:spPr>
          <a:xfrm>
            <a:off x="10332109" y="4459164"/>
            <a:ext cx="341436" cy="341436"/>
          </a:xfrm>
          <a:prstGeom prst="ellipse">
            <a:avLst/>
          </a:prstGeom>
          <a:ln w="22225">
            <a:noFill/>
          </a:ln>
          <a:effectLst>
            <a:outerShdw blurRad="292100" dist="127000" dir="5400000" sx="101000" sy="101000" algn="t" rotWithShape="0">
              <a:schemeClr val="accent1">
                <a:alpha val="4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58B95E2-7243-4687-B0C0-0E1D4F5867FF}"/>
              </a:ext>
            </a:extLst>
          </p:cNvPr>
          <p:cNvSpPr txBox="1"/>
          <p:nvPr/>
        </p:nvSpPr>
        <p:spPr>
          <a:xfrm>
            <a:off x="827088" y="3900106"/>
            <a:ext cx="1938262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总结整次活动中的闪光点与经验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8DBF99F-0F94-40CB-A85B-8B35D5BCB22D}"/>
              </a:ext>
            </a:extLst>
          </p:cNvPr>
          <p:cNvSpPr txBox="1"/>
          <p:nvPr/>
        </p:nvSpPr>
        <p:spPr>
          <a:xfrm>
            <a:off x="2549919" y="2090187"/>
            <a:ext cx="1938262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活动中出现的</a:t>
            </a:r>
            <a:b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问题及不足之处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C186FFE-E3E5-44B0-9794-5FE9ED6AD6F1}"/>
              </a:ext>
            </a:extLst>
          </p:cNvPr>
          <p:cNvSpPr txBox="1"/>
          <p:nvPr/>
        </p:nvSpPr>
        <p:spPr>
          <a:xfrm>
            <a:off x="5028878" y="1382867"/>
            <a:ext cx="2134245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活动参与人数与</a:t>
            </a:r>
            <a:b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人流高峰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B467076-A7AF-490C-B1AF-FC2AF4029F9C}"/>
              </a:ext>
            </a:extLst>
          </p:cNvPr>
          <p:cNvSpPr txBox="1"/>
          <p:nvPr/>
        </p:nvSpPr>
        <p:spPr>
          <a:xfrm>
            <a:off x="7637552" y="2411156"/>
            <a:ext cx="2134245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前期宣传效果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D1B56A2-5A79-4E05-9B2E-090CB644D91F}"/>
              </a:ext>
            </a:extLst>
          </p:cNvPr>
          <p:cNvSpPr txBox="1"/>
          <p:nvPr/>
        </p:nvSpPr>
        <p:spPr>
          <a:xfrm>
            <a:off x="9882632" y="3557206"/>
            <a:ext cx="1240389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活动预算是否准确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30CA838B-C7DA-465E-8122-4BC07CC69D5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55"/>
          <a:stretch>
            <a:fillRect/>
          </a:stretch>
        </p:blipFill>
        <p:spPr>
          <a:xfrm>
            <a:off x="3960341" y="3663742"/>
            <a:ext cx="4269260" cy="2851358"/>
          </a:xfrm>
          <a:custGeom>
            <a:avLst/>
            <a:gdLst>
              <a:gd name="connsiteX0" fmla="*/ 0 w 4269260"/>
              <a:gd name="connsiteY0" fmla="*/ 0 h 2851358"/>
              <a:gd name="connsiteX1" fmla="*/ 4269260 w 4269260"/>
              <a:gd name="connsiteY1" fmla="*/ 0 h 2851358"/>
              <a:gd name="connsiteX2" fmla="*/ 4269260 w 4269260"/>
              <a:gd name="connsiteY2" fmla="*/ 2851358 h 2851358"/>
              <a:gd name="connsiteX3" fmla="*/ 0 w 4269260"/>
              <a:gd name="connsiteY3" fmla="*/ 2851358 h 285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9260" h="2851358">
                <a:moveTo>
                  <a:pt x="0" y="0"/>
                </a:moveTo>
                <a:lnTo>
                  <a:pt x="4269260" y="0"/>
                </a:lnTo>
                <a:lnTo>
                  <a:pt x="4269260" y="2851358"/>
                </a:lnTo>
                <a:lnTo>
                  <a:pt x="0" y="2851358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D6DE3AF-8B8E-462A-8B39-E497C027A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90" y="3331039"/>
            <a:ext cx="685759" cy="65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48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4"/>
          <p:cNvSpPr txBox="1"/>
          <p:nvPr/>
        </p:nvSpPr>
        <p:spPr>
          <a:xfrm>
            <a:off x="5791756" y="2330002"/>
            <a:ext cx="6400244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1500" dirty="0">
                <a:solidFill>
                  <a:schemeClr val="accent1"/>
                </a:solidFill>
                <a:latin typeface="+mj-ea"/>
                <a:ea typeface="+mj-ea"/>
              </a:rPr>
              <a:t>资源支持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200957" y="1521096"/>
            <a:ext cx="453008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5400" dirty="0">
                <a:solidFill>
                  <a:schemeClr val="accent2"/>
                </a:solidFill>
                <a:latin typeface="+mj-ea"/>
                <a:ea typeface="+mj-ea"/>
              </a:rPr>
              <a:t>PART FOUR</a:t>
            </a:r>
            <a:endParaRPr lang="zh-CN" altLang="en-US" sz="5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人力支持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52CC325-321D-4D27-B6D4-EE42E5461F4D}"/>
              </a:ext>
            </a:extLst>
          </p:cNvPr>
          <p:cNvSpPr/>
          <p:nvPr/>
        </p:nvSpPr>
        <p:spPr>
          <a:xfrm>
            <a:off x="1055688" y="2063160"/>
            <a:ext cx="10063162" cy="316484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292100" dist="279400" dir="5400000" sx="96000" sy="96000" algn="t" rotWithShape="0">
              <a:schemeClr val="accent1">
                <a:lumMod val="50000"/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E3F00BA-733D-4D48-BCC1-7619AA04E1F0}"/>
              </a:ext>
            </a:extLst>
          </p:cNvPr>
          <p:cNvGrpSpPr/>
          <p:nvPr/>
        </p:nvGrpSpPr>
        <p:grpSpPr>
          <a:xfrm>
            <a:off x="1737107" y="3574393"/>
            <a:ext cx="4708513" cy="1109966"/>
            <a:chOff x="3638551" y="2029107"/>
            <a:chExt cx="3419475" cy="743859"/>
          </a:xfrm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AB84AB5F-DA76-44AD-8AC2-426CE44704FA}"/>
                </a:ext>
              </a:extLst>
            </p:cNvPr>
            <p:cNvSpPr/>
            <p:nvPr/>
          </p:nvSpPr>
          <p:spPr>
            <a:xfrm>
              <a:off x="3638551" y="2362200"/>
              <a:ext cx="542925" cy="410766"/>
            </a:xfrm>
            <a:custGeom>
              <a:avLst/>
              <a:gdLst>
                <a:gd name="connsiteX0" fmla="*/ 0 w 542925"/>
                <a:gd name="connsiteY0" fmla="*/ 0 h 410766"/>
                <a:gd name="connsiteX1" fmla="*/ 542925 w 542925"/>
                <a:gd name="connsiteY1" fmla="*/ 0 h 410766"/>
                <a:gd name="connsiteX2" fmla="*/ 542925 w 542925"/>
                <a:gd name="connsiteY2" fmla="*/ 410766 h 410766"/>
                <a:gd name="connsiteX3" fmla="*/ 0 w 542925"/>
                <a:gd name="connsiteY3" fmla="*/ 410766 h 410766"/>
                <a:gd name="connsiteX4" fmla="*/ 84536 w 542925"/>
                <a:gd name="connsiteY4" fmla="*/ 205383 h 41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25" h="410766">
                  <a:moveTo>
                    <a:pt x="0" y="0"/>
                  </a:moveTo>
                  <a:lnTo>
                    <a:pt x="542925" y="0"/>
                  </a:lnTo>
                  <a:lnTo>
                    <a:pt x="542925" y="410766"/>
                  </a:lnTo>
                  <a:lnTo>
                    <a:pt x="0" y="410766"/>
                  </a:lnTo>
                  <a:lnTo>
                    <a:pt x="84536" y="205383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32EC752D-5A87-4FF3-95B7-C0E702A413E7}"/>
                </a:ext>
              </a:extLst>
            </p:cNvPr>
            <p:cNvSpPr/>
            <p:nvPr/>
          </p:nvSpPr>
          <p:spPr>
            <a:xfrm flipH="1">
              <a:off x="6515101" y="2362200"/>
              <a:ext cx="542925" cy="410766"/>
            </a:xfrm>
            <a:custGeom>
              <a:avLst/>
              <a:gdLst>
                <a:gd name="connsiteX0" fmla="*/ 0 w 542925"/>
                <a:gd name="connsiteY0" fmla="*/ 0 h 410766"/>
                <a:gd name="connsiteX1" fmla="*/ 542925 w 542925"/>
                <a:gd name="connsiteY1" fmla="*/ 0 h 410766"/>
                <a:gd name="connsiteX2" fmla="*/ 542925 w 542925"/>
                <a:gd name="connsiteY2" fmla="*/ 410766 h 410766"/>
                <a:gd name="connsiteX3" fmla="*/ 0 w 542925"/>
                <a:gd name="connsiteY3" fmla="*/ 410766 h 410766"/>
                <a:gd name="connsiteX4" fmla="*/ 84536 w 542925"/>
                <a:gd name="connsiteY4" fmla="*/ 205383 h 41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25" h="410766">
                  <a:moveTo>
                    <a:pt x="0" y="0"/>
                  </a:moveTo>
                  <a:lnTo>
                    <a:pt x="542925" y="0"/>
                  </a:lnTo>
                  <a:lnTo>
                    <a:pt x="542925" y="410766"/>
                  </a:lnTo>
                  <a:lnTo>
                    <a:pt x="0" y="410766"/>
                  </a:lnTo>
                  <a:lnTo>
                    <a:pt x="84536" y="205383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66FF8595-FBBD-40A4-B019-EB8DE9AEE106}"/>
                </a:ext>
              </a:extLst>
            </p:cNvPr>
            <p:cNvSpPr/>
            <p:nvPr/>
          </p:nvSpPr>
          <p:spPr>
            <a:xfrm>
              <a:off x="3886200" y="2029107"/>
              <a:ext cx="2933700" cy="533377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16A0093B-9E06-4570-87C1-C854F1926CB6}"/>
                </a:ext>
              </a:extLst>
            </p:cNvPr>
            <p:cNvSpPr/>
            <p:nvPr/>
          </p:nvSpPr>
          <p:spPr>
            <a:xfrm flipV="1">
              <a:off x="6515100" y="2562225"/>
              <a:ext cx="295275" cy="208429"/>
            </a:xfrm>
            <a:prstGeom prst="triangle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20">
              <a:extLst>
                <a:ext uri="{FF2B5EF4-FFF2-40B4-BE49-F238E27FC236}">
                  <a16:creationId xmlns:a16="http://schemas.microsoft.com/office/drawing/2014/main" id="{ECA9AEC9-FFFA-43FA-851A-7E8C837F828C}"/>
                </a:ext>
              </a:extLst>
            </p:cNvPr>
            <p:cNvSpPr/>
            <p:nvPr/>
          </p:nvSpPr>
          <p:spPr>
            <a:xfrm flipH="1" flipV="1">
              <a:off x="3886200" y="2562225"/>
              <a:ext cx="295275" cy="208429"/>
            </a:xfrm>
            <a:prstGeom prst="triangle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7A4B8730-96C6-4CCF-B903-22529E3E66C3}"/>
              </a:ext>
            </a:extLst>
          </p:cNvPr>
          <p:cNvSpPr txBox="1"/>
          <p:nvPr/>
        </p:nvSpPr>
        <p:spPr>
          <a:xfrm>
            <a:off x="3136775" y="3562350"/>
            <a:ext cx="1909177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5400" dirty="0">
                <a:solidFill>
                  <a:schemeClr val="accent3"/>
                </a:solidFill>
                <a:latin typeface="+mj-ea"/>
                <a:ea typeface="+mj-ea"/>
              </a:rPr>
              <a:t>舞蹈家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EB92656-5F24-4512-A95A-73EE97457184}"/>
              </a:ext>
            </a:extLst>
          </p:cNvPr>
          <p:cNvSpPr txBox="1"/>
          <p:nvPr/>
        </p:nvSpPr>
        <p:spPr>
          <a:xfrm>
            <a:off x="2922774" y="2533650"/>
            <a:ext cx="2337178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微软软</a:t>
            </a:r>
          </a:p>
        </p:txBody>
      </p:sp>
      <p:pic>
        <p:nvPicPr>
          <p:cNvPr id="13" name="图片占位符 24" descr="穿着蓝色衣服的人&#10;&#10;描述已自动生成">
            <a:extLst>
              <a:ext uri="{FF2B5EF4-FFF2-40B4-BE49-F238E27FC236}">
                <a16:creationId xmlns:a16="http://schemas.microsoft.com/office/drawing/2014/main" id="{62164CA3-78F6-407E-8EC0-E14FD4008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" t="3653" r="335" b="23378"/>
          <a:stretch/>
        </p:blipFill>
        <p:spPr>
          <a:xfrm>
            <a:off x="7715250" y="1466849"/>
            <a:ext cx="3131820" cy="345112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媒体支持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CA0F4CA-20BB-4E15-8BF1-789C39F55294}"/>
              </a:ext>
            </a:extLst>
          </p:cNvPr>
          <p:cNvGrpSpPr/>
          <p:nvPr/>
        </p:nvGrpSpPr>
        <p:grpSpPr>
          <a:xfrm>
            <a:off x="1026645" y="2212053"/>
            <a:ext cx="4909698" cy="1241478"/>
            <a:chOff x="2041969" y="2981325"/>
            <a:chExt cx="3829862" cy="968428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E5DB2AA-E3A2-464F-A62E-337264F16347}"/>
                </a:ext>
              </a:extLst>
            </p:cNvPr>
            <p:cNvSpPr/>
            <p:nvPr/>
          </p:nvSpPr>
          <p:spPr>
            <a:xfrm>
              <a:off x="2087995" y="3057525"/>
              <a:ext cx="3783836" cy="81602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1222DC5-3A22-4CBD-BBC3-7E7C7E432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1969" y="2981325"/>
              <a:ext cx="2156550" cy="968428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467EC86-1096-43DC-A24F-02C16EF5A939}"/>
                </a:ext>
              </a:extLst>
            </p:cNvPr>
            <p:cNvSpPr txBox="1"/>
            <p:nvPr/>
          </p:nvSpPr>
          <p:spPr>
            <a:xfrm>
              <a:off x="4064000" y="3273472"/>
              <a:ext cx="1694611" cy="3841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3200" b="1" dirty="0">
                  <a:solidFill>
                    <a:schemeClr val="bg1"/>
                  </a:solidFill>
                  <a:latin typeface="+mn-ea"/>
                </a:rPr>
                <a:t>《XX</a:t>
              </a:r>
              <a:r>
                <a:rPr lang="zh-CN" altLang="en-US" sz="3200" b="1" dirty="0">
                  <a:solidFill>
                    <a:schemeClr val="bg1"/>
                  </a:solidFill>
                  <a:latin typeface="+mn-ea"/>
                </a:rPr>
                <a:t>晚报</a:t>
              </a:r>
              <a:r>
                <a:rPr lang="en-US" altLang="zh-CN" sz="3200" b="1" dirty="0">
                  <a:solidFill>
                    <a:schemeClr val="bg1"/>
                  </a:solidFill>
                  <a:latin typeface="+mn-ea"/>
                </a:rPr>
                <a:t>》</a:t>
              </a:r>
              <a:endParaRPr lang="zh-CN" altLang="en-US" sz="32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4C36E5F-CE7E-4008-9893-BD49E99A8288}"/>
              </a:ext>
            </a:extLst>
          </p:cNvPr>
          <p:cNvGrpSpPr/>
          <p:nvPr/>
        </p:nvGrpSpPr>
        <p:grpSpPr>
          <a:xfrm>
            <a:off x="6226615" y="2212053"/>
            <a:ext cx="4909698" cy="1241478"/>
            <a:chOff x="2041969" y="2981325"/>
            <a:chExt cx="3829862" cy="968428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E2E9F3C-76AD-45A4-B813-CEDD585C0464}"/>
                </a:ext>
              </a:extLst>
            </p:cNvPr>
            <p:cNvSpPr/>
            <p:nvPr/>
          </p:nvSpPr>
          <p:spPr>
            <a:xfrm>
              <a:off x="2087995" y="3057525"/>
              <a:ext cx="3783836" cy="81602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6688436-E478-4923-8CC4-4C03F2BA7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1969" y="2981325"/>
              <a:ext cx="2156550" cy="968428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60B45A8-39FE-4274-8257-575A95D4A219}"/>
                </a:ext>
              </a:extLst>
            </p:cNvPr>
            <p:cNvSpPr txBox="1"/>
            <p:nvPr/>
          </p:nvSpPr>
          <p:spPr>
            <a:xfrm>
              <a:off x="4064000" y="3273472"/>
              <a:ext cx="1694611" cy="3841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3200" b="1" dirty="0">
                  <a:solidFill>
                    <a:schemeClr val="bg1"/>
                  </a:solidFill>
                  <a:latin typeface="+mn-ea"/>
                </a:rPr>
                <a:t>《XX</a:t>
              </a:r>
              <a:r>
                <a:rPr lang="zh-CN" altLang="en-US" sz="3200" b="1" dirty="0">
                  <a:solidFill>
                    <a:schemeClr val="bg1"/>
                  </a:solidFill>
                  <a:latin typeface="+mn-ea"/>
                </a:rPr>
                <a:t>晨报</a:t>
              </a:r>
              <a:r>
                <a:rPr lang="en-US" altLang="zh-CN" sz="3200" b="1" dirty="0">
                  <a:solidFill>
                    <a:schemeClr val="bg1"/>
                  </a:solidFill>
                  <a:latin typeface="+mn-ea"/>
                </a:rPr>
                <a:t>》</a:t>
              </a:r>
              <a:endParaRPr lang="zh-CN" altLang="en-US" sz="32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2AA3ADA-7C72-48D4-BABA-FEECFA4BF6EF}"/>
              </a:ext>
            </a:extLst>
          </p:cNvPr>
          <p:cNvGrpSpPr/>
          <p:nvPr/>
        </p:nvGrpSpPr>
        <p:grpSpPr>
          <a:xfrm>
            <a:off x="1026645" y="3782318"/>
            <a:ext cx="4909698" cy="1241478"/>
            <a:chOff x="2041969" y="2981325"/>
            <a:chExt cx="3829862" cy="96842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64EE3D8-BB06-4ED1-A5AD-CEEC1EACEC74}"/>
                </a:ext>
              </a:extLst>
            </p:cNvPr>
            <p:cNvSpPr/>
            <p:nvPr/>
          </p:nvSpPr>
          <p:spPr>
            <a:xfrm>
              <a:off x="2087995" y="3057525"/>
              <a:ext cx="3783836" cy="81602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DF64BF1-AD6B-47C8-B44A-882FD1363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1969" y="2981325"/>
              <a:ext cx="2156550" cy="968428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EE4D4CE-8F88-4A63-B619-F749D421D508}"/>
                </a:ext>
              </a:extLst>
            </p:cNvPr>
            <p:cNvSpPr txBox="1"/>
            <p:nvPr/>
          </p:nvSpPr>
          <p:spPr>
            <a:xfrm>
              <a:off x="4064000" y="3273472"/>
              <a:ext cx="1694611" cy="3841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+mn-ea"/>
                </a:rPr>
                <a:t>XX</a:t>
              </a:r>
              <a:r>
                <a:rPr lang="zh-CN" altLang="en-US" sz="3200" b="1" dirty="0">
                  <a:solidFill>
                    <a:schemeClr val="bg1"/>
                  </a:solidFill>
                  <a:latin typeface="+mn-ea"/>
                </a:rPr>
                <a:t>电台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42D3F92-240E-4B57-B0C5-E25DA371BC72}"/>
              </a:ext>
            </a:extLst>
          </p:cNvPr>
          <p:cNvGrpSpPr/>
          <p:nvPr/>
        </p:nvGrpSpPr>
        <p:grpSpPr>
          <a:xfrm>
            <a:off x="6226615" y="3782318"/>
            <a:ext cx="4909698" cy="1241478"/>
            <a:chOff x="2041969" y="2981325"/>
            <a:chExt cx="3829862" cy="968428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C5A0DFA4-6324-4B53-BA3A-DC3B699368AB}"/>
                </a:ext>
              </a:extLst>
            </p:cNvPr>
            <p:cNvSpPr/>
            <p:nvPr/>
          </p:nvSpPr>
          <p:spPr>
            <a:xfrm>
              <a:off x="2087995" y="3057525"/>
              <a:ext cx="3783836" cy="81602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768A667-4AF4-4D63-9AD0-3A3924744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1969" y="2981325"/>
              <a:ext cx="2156550" cy="968428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DBBE1A03-3152-433F-8A6B-613DAB44B9E3}"/>
                </a:ext>
              </a:extLst>
            </p:cNvPr>
            <p:cNvSpPr txBox="1"/>
            <p:nvPr/>
          </p:nvSpPr>
          <p:spPr>
            <a:xfrm>
              <a:off x="4064000" y="3273472"/>
              <a:ext cx="1694611" cy="3841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3200" b="1" dirty="0">
                  <a:solidFill>
                    <a:schemeClr val="bg1"/>
                  </a:solidFill>
                  <a:latin typeface="+mn-ea"/>
                </a:rPr>
                <a:t>《XX</a:t>
              </a:r>
              <a:r>
                <a:rPr lang="zh-CN" altLang="en-US" sz="3200" b="1" dirty="0">
                  <a:solidFill>
                    <a:schemeClr val="bg1"/>
                  </a:solidFill>
                  <a:latin typeface="+mn-ea"/>
                </a:rPr>
                <a:t>广播</a:t>
              </a:r>
              <a:r>
                <a:rPr lang="en-US" altLang="zh-CN" sz="3200" b="1" dirty="0">
                  <a:solidFill>
                    <a:schemeClr val="bg1"/>
                  </a:solidFill>
                  <a:latin typeface="+mn-ea"/>
                </a:rPr>
                <a:t>》</a:t>
              </a:r>
              <a:endParaRPr lang="zh-CN" altLang="en-US" sz="32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762B9D6-831F-409B-B8AE-F2934FB70429}"/>
              </a:ext>
            </a:extLst>
          </p:cNvPr>
          <p:cNvSpPr/>
          <p:nvPr/>
        </p:nvSpPr>
        <p:spPr>
          <a:xfrm>
            <a:off x="-1940563" y="2254437"/>
            <a:ext cx="15915908" cy="1149506"/>
          </a:xfrm>
          <a:custGeom>
            <a:avLst/>
            <a:gdLst>
              <a:gd name="connsiteX0" fmla="*/ 0 w 38679120"/>
              <a:gd name="connsiteY0" fmla="*/ 2793549 h 2793549"/>
              <a:gd name="connsiteX1" fmla="*/ 6705600 w 38679120"/>
              <a:gd name="connsiteY1" fmla="*/ 583749 h 2793549"/>
              <a:gd name="connsiteX2" fmla="*/ 9479280 w 38679120"/>
              <a:gd name="connsiteY2" fmla="*/ 705669 h 2793549"/>
              <a:gd name="connsiteX3" fmla="*/ 14752320 w 38679120"/>
              <a:gd name="connsiteY3" fmla="*/ 141789 h 2793549"/>
              <a:gd name="connsiteX4" fmla="*/ 20375880 w 38679120"/>
              <a:gd name="connsiteY4" fmla="*/ 675189 h 2793549"/>
              <a:gd name="connsiteX5" fmla="*/ 26106120 w 38679120"/>
              <a:gd name="connsiteY5" fmla="*/ 1178109 h 2793549"/>
              <a:gd name="connsiteX6" fmla="*/ 34884360 w 38679120"/>
              <a:gd name="connsiteY6" fmla="*/ 157029 h 2793549"/>
              <a:gd name="connsiteX7" fmla="*/ 38679120 w 38679120"/>
              <a:gd name="connsiteY7" fmla="*/ 19869 h 2793549"/>
              <a:gd name="connsiteX0" fmla="*/ 0 w 38679120"/>
              <a:gd name="connsiteY0" fmla="*/ 2793549 h 2793549"/>
              <a:gd name="connsiteX1" fmla="*/ 6705600 w 38679120"/>
              <a:gd name="connsiteY1" fmla="*/ 583749 h 2793549"/>
              <a:gd name="connsiteX2" fmla="*/ 9780135 w 38679120"/>
              <a:gd name="connsiteY2" fmla="*/ 614689 h 2793549"/>
              <a:gd name="connsiteX3" fmla="*/ 14752320 w 38679120"/>
              <a:gd name="connsiteY3" fmla="*/ 141789 h 2793549"/>
              <a:gd name="connsiteX4" fmla="*/ 20375880 w 38679120"/>
              <a:gd name="connsiteY4" fmla="*/ 675189 h 2793549"/>
              <a:gd name="connsiteX5" fmla="*/ 26106120 w 38679120"/>
              <a:gd name="connsiteY5" fmla="*/ 1178109 h 2793549"/>
              <a:gd name="connsiteX6" fmla="*/ 34884360 w 38679120"/>
              <a:gd name="connsiteY6" fmla="*/ 157029 h 2793549"/>
              <a:gd name="connsiteX7" fmla="*/ 38679120 w 38679120"/>
              <a:gd name="connsiteY7" fmla="*/ 19869 h 2793549"/>
              <a:gd name="connsiteX0" fmla="*/ 0 w 38679120"/>
              <a:gd name="connsiteY0" fmla="*/ 2793549 h 2793549"/>
              <a:gd name="connsiteX1" fmla="*/ 9780135 w 38679120"/>
              <a:gd name="connsiteY1" fmla="*/ 614689 h 2793549"/>
              <a:gd name="connsiteX2" fmla="*/ 14752320 w 38679120"/>
              <a:gd name="connsiteY2" fmla="*/ 141789 h 2793549"/>
              <a:gd name="connsiteX3" fmla="*/ 20375880 w 38679120"/>
              <a:gd name="connsiteY3" fmla="*/ 675189 h 2793549"/>
              <a:gd name="connsiteX4" fmla="*/ 26106120 w 38679120"/>
              <a:gd name="connsiteY4" fmla="*/ 1178109 h 2793549"/>
              <a:gd name="connsiteX5" fmla="*/ 34884360 w 38679120"/>
              <a:gd name="connsiteY5" fmla="*/ 157029 h 2793549"/>
              <a:gd name="connsiteX6" fmla="*/ 38679120 w 38679120"/>
              <a:gd name="connsiteY6" fmla="*/ 19869 h 2793549"/>
              <a:gd name="connsiteX0" fmla="*/ 0 w 38679120"/>
              <a:gd name="connsiteY0" fmla="*/ 2793549 h 2793549"/>
              <a:gd name="connsiteX1" fmla="*/ 6973298 w 38679120"/>
              <a:gd name="connsiteY1" fmla="*/ 539047 h 2793549"/>
              <a:gd name="connsiteX2" fmla="*/ 14752320 w 38679120"/>
              <a:gd name="connsiteY2" fmla="*/ 141789 h 2793549"/>
              <a:gd name="connsiteX3" fmla="*/ 20375880 w 38679120"/>
              <a:gd name="connsiteY3" fmla="*/ 675189 h 2793549"/>
              <a:gd name="connsiteX4" fmla="*/ 26106120 w 38679120"/>
              <a:gd name="connsiteY4" fmla="*/ 1178109 h 2793549"/>
              <a:gd name="connsiteX5" fmla="*/ 34884360 w 38679120"/>
              <a:gd name="connsiteY5" fmla="*/ 157029 h 2793549"/>
              <a:gd name="connsiteX6" fmla="*/ 38679120 w 38679120"/>
              <a:gd name="connsiteY6" fmla="*/ 19869 h 2793549"/>
              <a:gd name="connsiteX0" fmla="*/ 0 w 38679120"/>
              <a:gd name="connsiteY0" fmla="*/ 2793549 h 2793549"/>
              <a:gd name="connsiteX1" fmla="*/ 6973298 w 38679120"/>
              <a:gd name="connsiteY1" fmla="*/ 539047 h 2793549"/>
              <a:gd name="connsiteX2" fmla="*/ 14752320 w 38679120"/>
              <a:gd name="connsiteY2" fmla="*/ 141789 h 2793549"/>
              <a:gd name="connsiteX3" fmla="*/ 20375880 w 38679120"/>
              <a:gd name="connsiteY3" fmla="*/ 675189 h 2793549"/>
              <a:gd name="connsiteX4" fmla="*/ 26106120 w 38679120"/>
              <a:gd name="connsiteY4" fmla="*/ 1178109 h 2793549"/>
              <a:gd name="connsiteX5" fmla="*/ 34884360 w 38679120"/>
              <a:gd name="connsiteY5" fmla="*/ 157029 h 2793549"/>
              <a:gd name="connsiteX6" fmla="*/ 38679120 w 38679120"/>
              <a:gd name="connsiteY6" fmla="*/ 19869 h 2793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79120" h="2793549">
                <a:moveTo>
                  <a:pt x="0" y="2793549"/>
                </a:moveTo>
                <a:cubicBezTo>
                  <a:pt x="1250579" y="2158174"/>
                  <a:pt x="4514578" y="981007"/>
                  <a:pt x="6973298" y="539047"/>
                </a:cubicBezTo>
                <a:cubicBezTo>
                  <a:pt x="9432018" y="97087"/>
                  <a:pt x="12518556" y="119099"/>
                  <a:pt x="14752320" y="141789"/>
                </a:cubicBezTo>
                <a:cubicBezTo>
                  <a:pt x="16986084" y="164479"/>
                  <a:pt x="20375880" y="675189"/>
                  <a:pt x="20375880" y="675189"/>
                </a:cubicBezTo>
                <a:cubicBezTo>
                  <a:pt x="22268180" y="847909"/>
                  <a:pt x="23688040" y="1264469"/>
                  <a:pt x="26106120" y="1178109"/>
                </a:cubicBezTo>
                <a:cubicBezTo>
                  <a:pt x="28524200" y="1091749"/>
                  <a:pt x="32788860" y="350069"/>
                  <a:pt x="34884360" y="157029"/>
                </a:cubicBezTo>
                <a:cubicBezTo>
                  <a:pt x="36979860" y="-36011"/>
                  <a:pt x="37829490" y="-8071"/>
                  <a:pt x="38679120" y="19869"/>
                </a:cubicBezTo>
              </a:path>
            </a:pathLst>
          </a:custGeom>
          <a:noFill/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物力支持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8D06569-13B8-4792-9BE6-0AEABB4E64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54" y="2260439"/>
            <a:ext cx="932950" cy="17999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EBA09EF-FFF8-4FAB-B3AB-C45FC8B8C0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74" y="2275679"/>
            <a:ext cx="932950" cy="17999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BBB14F-9C1E-4220-B0F0-14C80A1BAB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94" y="2580479"/>
            <a:ext cx="932950" cy="17999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B0DB49E-1B0D-4471-9341-711FFC385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814" y="2595719"/>
            <a:ext cx="932950" cy="179998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249F73C-526D-4DA7-A142-C4005F6BC318}"/>
              </a:ext>
            </a:extLst>
          </p:cNvPr>
          <p:cNvSpPr txBox="1"/>
          <p:nvPr/>
        </p:nvSpPr>
        <p:spPr>
          <a:xfrm>
            <a:off x="1754758" y="4319505"/>
            <a:ext cx="1505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道具若干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AD3492F-FABC-451C-988C-9F59DC4B2B09}"/>
              </a:ext>
            </a:extLst>
          </p:cNvPr>
          <p:cNvSpPr txBox="1"/>
          <p:nvPr/>
        </p:nvSpPr>
        <p:spPr>
          <a:xfrm>
            <a:off x="4492897" y="4334745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音响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DD2E239-7131-4BCA-B0C1-3C1C092F0FE2}"/>
              </a:ext>
            </a:extLst>
          </p:cNvPr>
          <p:cNvSpPr txBox="1"/>
          <p:nvPr/>
        </p:nvSpPr>
        <p:spPr>
          <a:xfrm>
            <a:off x="6570597" y="4639545"/>
            <a:ext cx="1505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服装若干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780FC80-7858-4782-B11D-60745162718B}"/>
              </a:ext>
            </a:extLst>
          </p:cNvPr>
          <p:cNvSpPr txBox="1"/>
          <p:nvPr/>
        </p:nvSpPr>
        <p:spPr>
          <a:xfrm>
            <a:off x="8648299" y="4654785"/>
            <a:ext cx="2165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学习知识若干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财力支持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004957E-FE44-4078-AB11-54E8D15D9F49}"/>
              </a:ext>
            </a:extLst>
          </p:cNvPr>
          <p:cNvSpPr/>
          <p:nvPr/>
        </p:nvSpPr>
        <p:spPr>
          <a:xfrm>
            <a:off x="1055688" y="2044110"/>
            <a:ext cx="10063162" cy="316484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292100" dist="279400" dir="5400000" sx="96000" sy="96000" algn="t" rotWithShape="0">
              <a:schemeClr val="accent1">
                <a:lumMod val="50000"/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6DD3E7A3-BA45-4B04-B9ED-37A1AC37D498}"/>
              </a:ext>
            </a:extLst>
          </p:cNvPr>
          <p:cNvCxnSpPr/>
          <p:nvPr/>
        </p:nvCxnSpPr>
        <p:spPr>
          <a:xfrm>
            <a:off x="1306623" y="3296601"/>
            <a:ext cx="9561292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B63EFD41-C2A7-4FC7-8830-A274DE74E559}"/>
              </a:ext>
            </a:extLst>
          </p:cNvPr>
          <p:cNvSpPr txBox="1"/>
          <p:nvPr/>
        </p:nvSpPr>
        <p:spPr>
          <a:xfrm>
            <a:off x="1578114" y="2738966"/>
            <a:ext cx="293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企业</a:t>
            </a:r>
            <a:r>
              <a:rPr lang="zh-CN" altLang="en-US" sz="2800" b="1" dirty="0">
                <a:solidFill>
                  <a:schemeClr val="accent1"/>
                </a:solidFill>
                <a:latin typeface="+mn-ea"/>
              </a:rPr>
              <a:t>股东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5414C3A-3CD5-445A-A166-561CF6B884FC}"/>
              </a:ext>
            </a:extLst>
          </p:cNvPr>
          <p:cNvSpPr txBox="1"/>
          <p:nvPr/>
        </p:nvSpPr>
        <p:spPr>
          <a:xfrm>
            <a:off x="8173278" y="2738966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热心社会人士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A3EB7FF-03E7-44DD-B268-9218F791C4F8}"/>
              </a:ext>
            </a:extLst>
          </p:cNvPr>
          <p:cNvSpPr txBox="1"/>
          <p:nvPr/>
        </p:nvSpPr>
        <p:spPr>
          <a:xfrm>
            <a:off x="1578114" y="3309758"/>
            <a:ext cx="2165389" cy="958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倾情赞助此次活动</a:t>
            </a:r>
            <a:r>
              <a:rPr lang="en-US" altLang="zh-CN" sz="2800" dirty="0">
                <a:solidFill>
                  <a:schemeClr val="accent1"/>
                </a:solidFill>
                <a:latin typeface="+mj-lt"/>
              </a:rPr>
              <a:t>1w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资金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AB3A3EB-6BB6-4020-B8FA-BDA7873A4771}"/>
              </a:ext>
            </a:extLst>
          </p:cNvPr>
          <p:cNvSpPr txBox="1"/>
          <p:nvPr/>
        </p:nvSpPr>
        <p:spPr>
          <a:xfrm>
            <a:off x="8449734" y="3309758"/>
            <a:ext cx="2161944" cy="958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marR="0" lvl="0" indent="0" algn="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倾情赞助此次活动</a:t>
            </a:r>
            <a:r>
              <a:rPr lang="en-US" altLang="zh-CN" sz="2800" dirty="0">
                <a:solidFill>
                  <a:schemeClr val="accent1"/>
                </a:solidFill>
                <a:latin typeface="+mj-lt"/>
              </a:rPr>
              <a:t>0.8w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资金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A28AC7F-1268-48B6-A4CD-E402FD401AC7}"/>
              </a:ext>
            </a:extLst>
          </p:cNvPr>
          <p:cNvGrpSpPr/>
          <p:nvPr/>
        </p:nvGrpSpPr>
        <p:grpSpPr>
          <a:xfrm>
            <a:off x="4343400" y="1854396"/>
            <a:ext cx="3695700" cy="4680223"/>
            <a:chOff x="4343400" y="1939457"/>
            <a:chExt cx="3695700" cy="468022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97323A4-4E81-4A79-B778-708CFC1161E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1943494"/>
              <a:ext cx="3695700" cy="4676186"/>
            </a:xfrm>
            <a:custGeom>
              <a:avLst/>
              <a:gdLst>
                <a:gd name="connsiteX0" fmla="*/ 1269352 w 5582355"/>
                <a:gd name="connsiteY0" fmla="*/ 0 h 3887355"/>
                <a:gd name="connsiteX1" fmla="*/ 5582355 w 5582355"/>
                <a:gd name="connsiteY1" fmla="*/ 0 h 3887355"/>
                <a:gd name="connsiteX2" fmla="*/ 5582355 w 5582355"/>
                <a:gd name="connsiteY2" fmla="*/ 3887355 h 3887355"/>
                <a:gd name="connsiteX3" fmla="*/ 0 w 5582355"/>
                <a:gd name="connsiteY3" fmla="*/ 3887355 h 3887355"/>
                <a:gd name="connsiteX4" fmla="*/ 0 w 5582355"/>
                <a:gd name="connsiteY4" fmla="*/ 791234 h 3887355"/>
                <a:gd name="connsiteX5" fmla="*/ 1269352 w 5582355"/>
                <a:gd name="connsiteY5" fmla="*/ 791234 h 388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2355" h="3887355">
                  <a:moveTo>
                    <a:pt x="1269352" y="0"/>
                  </a:moveTo>
                  <a:lnTo>
                    <a:pt x="5582355" y="0"/>
                  </a:lnTo>
                  <a:lnTo>
                    <a:pt x="5582355" y="3887355"/>
                  </a:lnTo>
                  <a:lnTo>
                    <a:pt x="0" y="3887355"/>
                  </a:lnTo>
                  <a:lnTo>
                    <a:pt x="0" y="791234"/>
                  </a:lnTo>
                  <a:lnTo>
                    <a:pt x="1269352" y="791234"/>
                  </a:lnTo>
                  <a:close/>
                </a:path>
              </a:pathLst>
            </a:custGeom>
            <a:effectLst>
              <a:outerShdw blurRad="381000" dist="127000" dir="21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18EBFE-B5E8-488F-867D-B3F69B5A7CA3}"/>
                </a:ext>
              </a:extLst>
            </p:cNvPr>
            <p:cNvPicPr/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1939457"/>
              <a:ext cx="3695700" cy="46761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chemeClr val="accent1">
                <a:lumMod val="85000"/>
              </a:schemeClr>
            </a:gs>
            <a:gs pos="0">
              <a:schemeClr val="accent1">
                <a:lumMod val="95000"/>
                <a:lumOff val="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>
            <a:off x="8881836" y="2393985"/>
            <a:ext cx="1962150" cy="2844800"/>
            <a:chOff x="8881836" y="2374900"/>
            <a:chExt cx="1962150" cy="2844800"/>
          </a:xfrm>
        </p:grpSpPr>
        <p:sp>
          <p:nvSpPr>
            <p:cNvPr id="66" name="椭圆 65"/>
            <p:cNvSpPr/>
            <p:nvPr/>
          </p:nvSpPr>
          <p:spPr>
            <a:xfrm>
              <a:off x="9602561" y="2374900"/>
              <a:ext cx="558800" cy="55880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8980713" y="3257550"/>
              <a:ext cx="1785257" cy="196215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9434286" y="2546350"/>
              <a:ext cx="895350" cy="349250"/>
              <a:chOff x="9448800" y="2546350"/>
              <a:chExt cx="895350" cy="349250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9448800" y="2546350"/>
                <a:ext cx="349250" cy="3492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9721850" y="2546350"/>
                <a:ext cx="349250" cy="3492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9994900" y="2546350"/>
                <a:ext cx="349250" cy="3492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9" name="矩形: 圆顶角 68"/>
            <p:cNvSpPr/>
            <p:nvPr/>
          </p:nvSpPr>
          <p:spPr>
            <a:xfrm>
              <a:off x="8881836" y="2786744"/>
              <a:ext cx="1962150" cy="470807"/>
            </a:xfrm>
            <a:prstGeom prst="round2SameRect">
              <a:avLst/>
            </a:prstGeom>
            <a:solidFill>
              <a:schemeClr val="accent2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3849648" y="2393985"/>
            <a:ext cx="1962150" cy="2844800"/>
            <a:chOff x="8881836" y="2374900"/>
            <a:chExt cx="1962150" cy="2844800"/>
          </a:xfrm>
        </p:grpSpPr>
        <p:sp>
          <p:nvSpPr>
            <p:cNvPr id="82" name="椭圆 81"/>
            <p:cNvSpPr/>
            <p:nvPr/>
          </p:nvSpPr>
          <p:spPr>
            <a:xfrm>
              <a:off x="9602561" y="2374900"/>
              <a:ext cx="558800" cy="55880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矩形 82"/>
            <p:cNvSpPr/>
            <p:nvPr/>
          </p:nvSpPr>
          <p:spPr>
            <a:xfrm>
              <a:off x="8980713" y="3257550"/>
              <a:ext cx="1785257" cy="196215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9434286" y="2546350"/>
              <a:ext cx="895350" cy="349250"/>
              <a:chOff x="9448800" y="2546350"/>
              <a:chExt cx="895350" cy="349250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9448800" y="2546350"/>
                <a:ext cx="349250" cy="3492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9721850" y="2546350"/>
                <a:ext cx="349250" cy="3492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9994900" y="2546350"/>
                <a:ext cx="349250" cy="3492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5" name="矩形: 圆顶角 84"/>
            <p:cNvSpPr/>
            <p:nvPr/>
          </p:nvSpPr>
          <p:spPr>
            <a:xfrm>
              <a:off x="8881836" y="2786744"/>
              <a:ext cx="1962150" cy="470807"/>
            </a:xfrm>
            <a:prstGeom prst="round2SameRect">
              <a:avLst/>
            </a:prstGeom>
            <a:solidFill>
              <a:schemeClr val="accent2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6365742" y="2393985"/>
            <a:ext cx="1962150" cy="2844800"/>
            <a:chOff x="8881836" y="2374900"/>
            <a:chExt cx="1962150" cy="2844800"/>
          </a:xfrm>
        </p:grpSpPr>
        <p:sp>
          <p:nvSpPr>
            <p:cNvPr id="90" name="椭圆 89"/>
            <p:cNvSpPr/>
            <p:nvPr/>
          </p:nvSpPr>
          <p:spPr>
            <a:xfrm>
              <a:off x="9602561" y="2374900"/>
              <a:ext cx="558800" cy="55880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矩形 90"/>
            <p:cNvSpPr/>
            <p:nvPr/>
          </p:nvSpPr>
          <p:spPr>
            <a:xfrm>
              <a:off x="8980713" y="3257550"/>
              <a:ext cx="1785257" cy="196215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9434286" y="2546350"/>
              <a:ext cx="895350" cy="349250"/>
              <a:chOff x="9448800" y="2546350"/>
              <a:chExt cx="895350" cy="349250"/>
            </a:xfrm>
          </p:grpSpPr>
          <p:sp>
            <p:nvSpPr>
              <p:cNvPr id="94" name="椭圆 93"/>
              <p:cNvSpPr/>
              <p:nvPr/>
            </p:nvSpPr>
            <p:spPr>
              <a:xfrm>
                <a:off x="9448800" y="2546350"/>
                <a:ext cx="349250" cy="3492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9721850" y="2546350"/>
                <a:ext cx="349250" cy="3492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>
                <a:off x="9994900" y="2546350"/>
                <a:ext cx="349250" cy="3492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3" name="矩形: 圆顶角 92"/>
            <p:cNvSpPr/>
            <p:nvPr/>
          </p:nvSpPr>
          <p:spPr>
            <a:xfrm>
              <a:off x="8881836" y="2786744"/>
              <a:ext cx="1962150" cy="470807"/>
            </a:xfrm>
            <a:prstGeom prst="round2SameRect">
              <a:avLst/>
            </a:prstGeom>
            <a:solidFill>
              <a:schemeClr val="accent2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1333554" y="2393985"/>
            <a:ext cx="1962150" cy="2844800"/>
            <a:chOff x="8881836" y="2374900"/>
            <a:chExt cx="1962150" cy="2844800"/>
          </a:xfrm>
        </p:grpSpPr>
        <p:sp>
          <p:nvSpPr>
            <p:cNvPr id="98" name="椭圆 97"/>
            <p:cNvSpPr/>
            <p:nvPr/>
          </p:nvSpPr>
          <p:spPr>
            <a:xfrm>
              <a:off x="9602561" y="2374900"/>
              <a:ext cx="558800" cy="55880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矩形 98"/>
            <p:cNvSpPr/>
            <p:nvPr/>
          </p:nvSpPr>
          <p:spPr>
            <a:xfrm>
              <a:off x="8980713" y="3257550"/>
              <a:ext cx="1785257" cy="196215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0" name="组合 99"/>
            <p:cNvGrpSpPr/>
            <p:nvPr/>
          </p:nvGrpSpPr>
          <p:grpSpPr>
            <a:xfrm>
              <a:off x="9434286" y="2546350"/>
              <a:ext cx="895350" cy="349250"/>
              <a:chOff x="9448800" y="2546350"/>
              <a:chExt cx="895350" cy="349250"/>
            </a:xfrm>
          </p:grpSpPr>
          <p:sp>
            <p:nvSpPr>
              <p:cNvPr id="102" name="椭圆 101"/>
              <p:cNvSpPr/>
              <p:nvPr/>
            </p:nvSpPr>
            <p:spPr>
              <a:xfrm>
                <a:off x="9448800" y="2546350"/>
                <a:ext cx="349250" cy="3492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9721850" y="2546350"/>
                <a:ext cx="349250" cy="3492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9994900" y="2546350"/>
                <a:ext cx="349250" cy="3492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1" name="矩形: 圆顶角 100"/>
            <p:cNvSpPr/>
            <p:nvPr/>
          </p:nvSpPr>
          <p:spPr>
            <a:xfrm>
              <a:off x="8881836" y="2786744"/>
              <a:ext cx="1962150" cy="470807"/>
            </a:xfrm>
            <a:prstGeom prst="round2SameRect">
              <a:avLst/>
            </a:prstGeom>
            <a:solidFill>
              <a:schemeClr val="accent2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865307" y="2940818"/>
            <a:ext cx="100905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bg2"/>
                </a:solidFill>
                <a:latin typeface="+mj-lt"/>
                <a:ea typeface="优设标题黑" panose="00000500000000000000" pitchFamily="2" charset="-122"/>
              </a:rPr>
              <a:t>PART</a:t>
            </a:r>
            <a:r>
              <a:rPr lang="zh-CN" altLang="en-US" sz="1400" dirty="0">
                <a:solidFill>
                  <a:schemeClr val="bg2"/>
                </a:solidFill>
                <a:latin typeface="+mj-lt"/>
                <a:ea typeface="优设标题黑" panose="00000500000000000000" pitchFamily="2" charset="-122"/>
              </a:rPr>
              <a:t> </a:t>
            </a:r>
            <a:r>
              <a:rPr lang="en-US" altLang="zh-CN" sz="1400" dirty="0">
                <a:solidFill>
                  <a:schemeClr val="bg2"/>
                </a:solidFill>
                <a:latin typeface="+mj-lt"/>
                <a:ea typeface="优设标题黑" panose="00000500000000000000" pitchFamily="2" charset="-122"/>
              </a:rPr>
              <a:t>ONE</a:t>
            </a:r>
            <a:endParaRPr lang="zh-CN" altLang="en-US" sz="1400" dirty="0">
              <a:solidFill>
                <a:schemeClr val="bg2"/>
              </a:solidFill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4368610" y="2940818"/>
            <a:ext cx="103643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bg2"/>
                </a:solidFill>
                <a:latin typeface="+mj-lt"/>
                <a:ea typeface="优设标题黑" panose="00000500000000000000" pitchFamily="2" charset="-122"/>
              </a:rPr>
              <a:t>PART</a:t>
            </a:r>
            <a:r>
              <a:rPr lang="zh-CN" altLang="en-US" sz="1400" dirty="0">
                <a:solidFill>
                  <a:schemeClr val="bg2"/>
                </a:solidFill>
                <a:latin typeface="+mj-lt"/>
                <a:ea typeface="优设标题黑" panose="00000500000000000000" pitchFamily="2" charset="-122"/>
              </a:rPr>
              <a:t> </a:t>
            </a:r>
            <a:r>
              <a:rPr lang="en-US" altLang="zh-CN" sz="1400" dirty="0">
                <a:solidFill>
                  <a:schemeClr val="bg2"/>
                </a:solidFill>
                <a:latin typeface="+mj-lt"/>
                <a:ea typeface="优设标题黑" panose="00000500000000000000" pitchFamily="2" charset="-122"/>
              </a:rPr>
              <a:t>TWO</a:t>
            </a:r>
            <a:endParaRPr lang="zh-CN" altLang="en-US" sz="1400" dirty="0">
              <a:solidFill>
                <a:schemeClr val="bg2"/>
              </a:solidFill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6789325" y="2940818"/>
            <a:ext cx="125912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bg2"/>
                </a:solidFill>
                <a:latin typeface="+mj-lt"/>
                <a:ea typeface="优设标题黑" panose="00000500000000000000" pitchFamily="2" charset="-122"/>
              </a:rPr>
              <a:t>PART</a:t>
            </a:r>
            <a:r>
              <a:rPr lang="zh-CN" altLang="en-US" sz="1400" dirty="0">
                <a:solidFill>
                  <a:schemeClr val="bg2"/>
                </a:solidFill>
                <a:latin typeface="+mj-lt"/>
                <a:ea typeface="优设标题黑" panose="00000500000000000000" pitchFamily="2" charset="-122"/>
              </a:rPr>
              <a:t> </a:t>
            </a:r>
            <a:r>
              <a:rPr lang="en-US" altLang="zh-CN" sz="1400" dirty="0">
                <a:solidFill>
                  <a:schemeClr val="bg2"/>
                </a:solidFill>
                <a:latin typeface="+mj-lt"/>
                <a:ea typeface="优设标题黑" panose="00000500000000000000" pitchFamily="2" charset="-122"/>
              </a:rPr>
              <a:t>THREE</a:t>
            </a:r>
            <a:endParaRPr lang="zh-CN" altLang="en-US" sz="1400" dirty="0">
              <a:solidFill>
                <a:schemeClr val="bg2"/>
              </a:solidFill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9354278" y="2940818"/>
            <a:ext cx="113890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bg2"/>
                </a:solidFill>
                <a:latin typeface="+mj-lt"/>
                <a:ea typeface="优设标题黑" panose="00000500000000000000" pitchFamily="2" charset="-122"/>
              </a:rPr>
              <a:t>PART</a:t>
            </a:r>
            <a:r>
              <a:rPr lang="zh-CN" altLang="en-US" sz="1400" dirty="0">
                <a:solidFill>
                  <a:schemeClr val="bg2"/>
                </a:solidFill>
                <a:latin typeface="+mj-lt"/>
                <a:ea typeface="优设标题黑" panose="00000500000000000000" pitchFamily="2" charset="-122"/>
              </a:rPr>
              <a:t> </a:t>
            </a:r>
            <a:r>
              <a:rPr lang="en-US" altLang="zh-CN" sz="1400" dirty="0">
                <a:solidFill>
                  <a:schemeClr val="bg2"/>
                </a:solidFill>
                <a:latin typeface="+mj-lt"/>
                <a:ea typeface="优设标题黑" panose="00000500000000000000" pitchFamily="2" charset="-122"/>
              </a:rPr>
              <a:t>FOUR</a:t>
            </a:r>
            <a:endParaRPr lang="zh-CN" altLang="en-US" sz="1400" dirty="0">
              <a:solidFill>
                <a:schemeClr val="bg2"/>
              </a:solidFill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1865416" y="3638409"/>
            <a:ext cx="974626" cy="10456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活动</a:t>
            </a:r>
            <a:br>
              <a:rPr lang="en-US" altLang="zh-CN" sz="3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zh-CN" altLang="en-US" sz="3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简介</a:t>
            </a:r>
          </a:p>
        </p:txBody>
      </p:sp>
      <p:sp>
        <p:nvSpPr>
          <p:cNvPr id="109" name="文本框 108"/>
          <p:cNvSpPr txBox="1"/>
          <p:nvPr/>
        </p:nvSpPr>
        <p:spPr>
          <a:xfrm>
            <a:off x="4381510" y="3638408"/>
            <a:ext cx="974626" cy="10456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3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执行</a:t>
            </a:r>
            <a:br>
              <a:rPr lang="en-US" altLang="zh-CN" sz="3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zh-CN" altLang="en-US" sz="3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方案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6897604" y="3638408"/>
            <a:ext cx="974626" cy="10456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3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效果</a:t>
            </a:r>
            <a:br>
              <a:rPr lang="en-US" altLang="zh-CN" sz="3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zh-CN" altLang="en-US" sz="3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评估</a:t>
            </a:r>
          </a:p>
        </p:txBody>
      </p:sp>
      <p:sp>
        <p:nvSpPr>
          <p:cNvPr id="111" name="文本框 110"/>
          <p:cNvSpPr txBox="1"/>
          <p:nvPr/>
        </p:nvSpPr>
        <p:spPr>
          <a:xfrm>
            <a:off x="9413698" y="3638408"/>
            <a:ext cx="974626" cy="10456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3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资源</a:t>
            </a:r>
            <a:br>
              <a:rPr lang="en-US" altLang="zh-CN" sz="3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zh-CN" altLang="en-US" sz="3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支持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注意事项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E4B0DCD7-6311-451F-A2B6-D1F42914830F}"/>
              </a:ext>
            </a:extLst>
          </p:cNvPr>
          <p:cNvSpPr/>
          <p:nvPr/>
        </p:nvSpPr>
        <p:spPr>
          <a:xfrm flipV="1">
            <a:off x="1466264" y="1971368"/>
            <a:ext cx="3935305" cy="1777418"/>
          </a:xfrm>
          <a:custGeom>
            <a:avLst/>
            <a:gdLst>
              <a:gd name="connsiteX0" fmla="*/ 191911 w 9080500"/>
              <a:gd name="connsiteY0" fmla="*/ 4601972 h 4601972"/>
              <a:gd name="connsiteX1" fmla="*/ 8888589 w 9080500"/>
              <a:gd name="connsiteY1" fmla="*/ 4601972 h 4601972"/>
              <a:gd name="connsiteX2" fmla="*/ 9080500 w 9080500"/>
              <a:gd name="connsiteY2" fmla="*/ 4410061 h 4601972"/>
              <a:gd name="connsiteX3" fmla="*/ 9080500 w 9080500"/>
              <a:gd name="connsiteY3" fmla="*/ 621897 h 4601972"/>
              <a:gd name="connsiteX4" fmla="*/ 8888589 w 9080500"/>
              <a:gd name="connsiteY4" fmla="*/ 429986 h 4601972"/>
              <a:gd name="connsiteX5" fmla="*/ 1127125 w 9080500"/>
              <a:gd name="connsiteY5" fmla="*/ 429986 h 4601972"/>
              <a:gd name="connsiteX6" fmla="*/ 870860 w 9080500"/>
              <a:gd name="connsiteY6" fmla="*/ 0 h 4601972"/>
              <a:gd name="connsiteX7" fmla="*/ 831433 w 9080500"/>
              <a:gd name="connsiteY7" fmla="*/ 429986 h 4601972"/>
              <a:gd name="connsiteX8" fmla="*/ 191911 w 9080500"/>
              <a:gd name="connsiteY8" fmla="*/ 429986 h 4601972"/>
              <a:gd name="connsiteX9" fmla="*/ 0 w 9080500"/>
              <a:gd name="connsiteY9" fmla="*/ 621897 h 4601972"/>
              <a:gd name="connsiteX10" fmla="*/ 0 w 9080500"/>
              <a:gd name="connsiteY10" fmla="*/ 4410061 h 4601972"/>
              <a:gd name="connsiteX11" fmla="*/ 191911 w 9080500"/>
              <a:gd name="connsiteY11" fmla="*/ 4601972 h 460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80500" h="4601972">
                <a:moveTo>
                  <a:pt x="191911" y="4601972"/>
                </a:moveTo>
                <a:lnTo>
                  <a:pt x="8888589" y="4601972"/>
                </a:lnTo>
                <a:cubicBezTo>
                  <a:pt x="8994579" y="4601972"/>
                  <a:pt x="9080500" y="4516051"/>
                  <a:pt x="9080500" y="4410061"/>
                </a:cubicBezTo>
                <a:lnTo>
                  <a:pt x="9080500" y="621897"/>
                </a:lnTo>
                <a:cubicBezTo>
                  <a:pt x="9080500" y="515907"/>
                  <a:pt x="8994579" y="429986"/>
                  <a:pt x="8888589" y="429986"/>
                </a:cubicBezTo>
                <a:lnTo>
                  <a:pt x="1127125" y="429986"/>
                </a:lnTo>
                <a:lnTo>
                  <a:pt x="870860" y="0"/>
                </a:lnTo>
                <a:lnTo>
                  <a:pt x="831433" y="429986"/>
                </a:lnTo>
                <a:lnTo>
                  <a:pt x="191911" y="429986"/>
                </a:lnTo>
                <a:cubicBezTo>
                  <a:pt x="85921" y="429986"/>
                  <a:pt x="0" y="515907"/>
                  <a:pt x="0" y="621897"/>
                </a:cubicBezTo>
                <a:lnTo>
                  <a:pt x="0" y="4410061"/>
                </a:lnTo>
                <a:cubicBezTo>
                  <a:pt x="0" y="4516051"/>
                  <a:pt x="85921" y="4601972"/>
                  <a:pt x="191911" y="4601972"/>
                </a:cubicBezTo>
                <a:close/>
              </a:path>
            </a:pathLst>
          </a:custGeom>
          <a:noFill/>
          <a:ln w="12700" cap="rnd">
            <a:solidFill>
              <a:schemeClr val="accent1"/>
            </a:solidFill>
            <a:prstDash val="solid"/>
            <a:round/>
            <a:headEnd/>
            <a:tailEnd/>
          </a:ln>
          <a:effectLst>
            <a:outerShdw blurRad="254000" dist="127000" algn="ctr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2000" b="1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598A7612-7490-4D09-9C31-8AF1935BCDC3}"/>
              </a:ext>
            </a:extLst>
          </p:cNvPr>
          <p:cNvSpPr/>
          <p:nvPr/>
        </p:nvSpPr>
        <p:spPr>
          <a:xfrm flipV="1">
            <a:off x="6790432" y="1971368"/>
            <a:ext cx="3935305" cy="1777418"/>
          </a:xfrm>
          <a:custGeom>
            <a:avLst/>
            <a:gdLst>
              <a:gd name="connsiteX0" fmla="*/ 191911 w 9080500"/>
              <a:gd name="connsiteY0" fmla="*/ 4601972 h 4601972"/>
              <a:gd name="connsiteX1" fmla="*/ 8888589 w 9080500"/>
              <a:gd name="connsiteY1" fmla="*/ 4601972 h 4601972"/>
              <a:gd name="connsiteX2" fmla="*/ 9080500 w 9080500"/>
              <a:gd name="connsiteY2" fmla="*/ 4410061 h 4601972"/>
              <a:gd name="connsiteX3" fmla="*/ 9080500 w 9080500"/>
              <a:gd name="connsiteY3" fmla="*/ 621897 h 4601972"/>
              <a:gd name="connsiteX4" fmla="*/ 8888589 w 9080500"/>
              <a:gd name="connsiteY4" fmla="*/ 429986 h 4601972"/>
              <a:gd name="connsiteX5" fmla="*/ 1127125 w 9080500"/>
              <a:gd name="connsiteY5" fmla="*/ 429986 h 4601972"/>
              <a:gd name="connsiteX6" fmla="*/ 870860 w 9080500"/>
              <a:gd name="connsiteY6" fmla="*/ 0 h 4601972"/>
              <a:gd name="connsiteX7" fmla="*/ 831433 w 9080500"/>
              <a:gd name="connsiteY7" fmla="*/ 429986 h 4601972"/>
              <a:gd name="connsiteX8" fmla="*/ 191911 w 9080500"/>
              <a:gd name="connsiteY8" fmla="*/ 429986 h 4601972"/>
              <a:gd name="connsiteX9" fmla="*/ 0 w 9080500"/>
              <a:gd name="connsiteY9" fmla="*/ 621897 h 4601972"/>
              <a:gd name="connsiteX10" fmla="*/ 0 w 9080500"/>
              <a:gd name="connsiteY10" fmla="*/ 4410061 h 4601972"/>
              <a:gd name="connsiteX11" fmla="*/ 191911 w 9080500"/>
              <a:gd name="connsiteY11" fmla="*/ 4601972 h 460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80500" h="4601972">
                <a:moveTo>
                  <a:pt x="191911" y="4601972"/>
                </a:moveTo>
                <a:lnTo>
                  <a:pt x="8888589" y="4601972"/>
                </a:lnTo>
                <a:cubicBezTo>
                  <a:pt x="8994579" y="4601972"/>
                  <a:pt x="9080500" y="4516051"/>
                  <a:pt x="9080500" y="4410061"/>
                </a:cubicBezTo>
                <a:lnTo>
                  <a:pt x="9080500" y="621897"/>
                </a:lnTo>
                <a:cubicBezTo>
                  <a:pt x="9080500" y="515907"/>
                  <a:pt x="8994579" y="429986"/>
                  <a:pt x="8888589" y="429986"/>
                </a:cubicBezTo>
                <a:lnTo>
                  <a:pt x="1127125" y="429986"/>
                </a:lnTo>
                <a:lnTo>
                  <a:pt x="870860" y="0"/>
                </a:lnTo>
                <a:lnTo>
                  <a:pt x="831433" y="429986"/>
                </a:lnTo>
                <a:lnTo>
                  <a:pt x="191911" y="429986"/>
                </a:lnTo>
                <a:cubicBezTo>
                  <a:pt x="85921" y="429986"/>
                  <a:pt x="0" y="515907"/>
                  <a:pt x="0" y="621897"/>
                </a:cubicBezTo>
                <a:lnTo>
                  <a:pt x="0" y="4410061"/>
                </a:lnTo>
                <a:cubicBezTo>
                  <a:pt x="0" y="4516051"/>
                  <a:pt x="85921" y="4601972"/>
                  <a:pt x="191911" y="4601972"/>
                </a:cubicBezTo>
                <a:close/>
              </a:path>
            </a:pathLst>
          </a:custGeom>
          <a:noFill/>
          <a:ln w="12700" cap="rnd">
            <a:solidFill>
              <a:schemeClr val="accent1"/>
            </a:solidFill>
            <a:prstDash val="solid"/>
            <a:round/>
            <a:headEnd/>
            <a:tailEnd/>
          </a:ln>
          <a:effectLst>
            <a:outerShdw blurRad="254000" dist="127000" algn="ctr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2000" b="1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ADE0F3F-71F3-4ABC-B2B2-D40D150ABAD5}"/>
              </a:ext>
            </a:extLst>
          </p:cNvPr>
          <p:cNvSpPr/>
          <p:nvPr/>
        </p:nvSpPr>
        <p:spPr>
          <a:xfrm>
            <a:off x="4128348" y="4021394"/>
            <a:ext cx="3935305" cy="1777418"/>
          </a:xfrm>
          <a:custGeom>
            <a:avLst/>
            <a:gdLst>
              <a:gd name="connsiteX0" fmla="*/ 191911 w 9080500"/>
              <a:gd name="connsiteY0" fmla="*/ 4601972 h 4601972"/>
              <a:gd name="connsiteX1" fmla="*/ 8888589 w 9080500"/>
              <a:gd name="connsiteY1" fmla="*/ 4601972 h 4601972"/>
              <a:gd name="connsiteX2" fmla="*/ 9080500 w 9080500"/>
              <a:gd name="connsiteY2" fmla="*/ 4410061 h 4601972"/>
              <a:gd name="connsiteX3" fmla="*/ 9080500 w 9080500"/>
              <a:gd name="connsiteY3" fmla="*/ 621897 h 4601972"/>
              <a:gd name="connsiteX4" fmla="*/ 8888589 w 9080500"/>
              <a:gd name="connsiteY4" fmla="*/ 429986 h 4601972"/>
              <a:gd name="connsiteX5" fmla="*/ 1127125 w 9080500"/>
              <a:gd name="connsiteY5" fmla="*/ 429986 h 4601972"/>
              <a:gd name="connsiteX6" fmla="*/ 870860 w 9080500"/>
              <a:gd name="connsiteY6" fmla="*/ 0 h 4601972"/>
              <a:gd name="connsiteX7" fmla="*/ 831433 w 9080500"/>
              <a:gd name="connsiteY7" fmla="*/ 429986 h 4601972"/>
              <a:gd name="connsiteX8" fmla="*/ 191911 w 9080500"/>
              <a:gd name="connsiteY8" fmla="*/ 429986 h 4601972"/>
              <a:gd name="connsiteX9" fmla="*/ 0 w 9080500"/>
              <a:gd name="connsiteY9" fmla="*/ 621897 h 4601972"/>
              <a:gd name="connsiteX10" fmla="*/ 0 w 9080500"/>
              <a:gd name="connsiteY10" fmla="*/ 4410061 h 4601972"/>
              <a:gd name="connsiteX11" fmla="*/ 191911 w 9080500"/>
              <a:gd name="connsiteY11" fmla="*/ 4601972 h 460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80500" h="4601972">
                <a:moveTo>
                  <a:pt x="191911" y="4601972"/>
                </a:moveTo>
                <a:lnTo>
                  <a:pt x="8888589" y="4601972"/>
                </a:lnTo>
                <a:cubicBezTo>
                  <a:pt x="8994579" y="4601972"/>
                  <a:pt x="9080500" y="4516051"/>
                  <a:pt x="9080500" y="4410061"/>
                </a:cubicBezTo>
                <a:lnTo>
                  <a:pt x="9080500" y="621897"/>
                </a:lnTo>
                <a:cubicBezTo>
                  <a:pt x="9080500" y="515907"/>
                  <a:pt x="8994579" y="429986"/>
                  <a:pt x="8888589" y="429986"/>
                </a:cubicBezTo>
                <a:lnTo>
                  <a:pt x="1127125" y="429986"/>
                </a:lnTo>
                <a:lnTo>
                  <a:pt x="870860" y="0"/>
                </a:lnTo>
                <a:lnTo>
                  <a:pt x="831433" y="429986"/>
                </a:lnTo>
                <a:lnTo>
                  <a:pt x="191911" y="429986"/>
                </a:lnTo>
                <a:cubicBezTo>
                  <a:pt x="85921" y="429986"/>
                  <a:pt x="0" y="515907"/>
                  <a:pt x="0" y="621897"/>
                </a:cubicBezTo>
                <a:lnTo>
                  <a:pt x="0" y="4410061"/>
                </a:lnTo>
                <a:cubicBezTo>
                  <a:pt x="0" y="4516051"/>
                  <a:pt x="85921" y="4601972"/>
                  <a:pt x="191911" y="4601972"/>
                </a:cubicBezTo>
                <a:close/>
              </a:path>
            </a:pathLst>
          </a:custGeom>
          <a:noFill/>
          <a:ln w="12700" cap="rnd">
            <a:solidFill>
              <a:schemeClr val="accent1"/>
            </a:solidFill>
            <a:prstDash val="solid"/>
            <a:round/>
            <a:headEnd/>
            <a:tailEnd/>
          </a:ln>
          <a:effectLst>
            <a:outerShdw blurRad="254000" dist="127000" algn="ctr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2000" b="1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A9B83E2-50B8-461C-BE66-2C3D6347ACAA}"/>
              </a:ext>
            </a:extLst>
          </p:cNvPr>
          <p:cNvSpPr txBox="1"/>
          <p:nvPr/>
        </p:nvSpPr>
        <p:spPr>
          <a:xfrm>
            <a:off x="1828800" y="2403171"/>
            <a:ext cx="3210232" cy="6851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注意晚会秩序的定，确保顾客们的安全。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774553A-09FB-4BE3-B699-13AB0D99ACC9}"/>
              </a:ext>
            </a:extLst>
          </p:cNvPr>
          <p:cNvSpPr txBox="1"/>
          <p:nvPr/>
        </p:nvSpPr>
        <p:spPr>
          <a:xfrm>
            <a:off x="7152968" y="2403171"/>
            <a:ext cx="3210232" cy="6851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禁止出现明火等容易引发事故的物品。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E555D72-E0BF-411C-929A-EE5E48D39884}"/>
              </a:ext>
            </a:extLst>
          </p:cNvPr>
          <p:cNvSpPr txBox="1"/>
          <p:nvPr/>
        </p:nvSpPr>
        <p:spPr>
          <a:xfrm>
            <a:off x="4490884" y="4784421"/>
            <a:ext cx="3210232" cy="325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晚会结束，催促同学离场。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58CBE5C-6F30-4D1D-A556-395676ECE2EE}"/>
              </a:ext>
            </a:extLst>
          </p:cNvPr>
          <p:cNvCxnSpPr>
            <a:cxnSpLocks/>
          </p:cNvCxnSpPr>
          <p:nvPr/>
        </p:nvCxnSpPr>
        <p:spPr>
          <a:xfrm>
            <a:off x="1281266" y="3923071"/>
            <a:ext cx="96294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00CA9FD7-4801-4E4E-B90C-ACE6B3CB2A73}"/>
              </a:ext>
            </a:extLst>
          </p:cNvPr>
          <p:cNvSpPr/>
          <p:nvPr/>
        </p:nvSpPr>
        <p:spPr>
          <a:xfrm>
            <a:off x="1774108" y="3819832"/>
            <a:ext cx="147484" cy="1474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56C33C2-7AFC-4034-BF68-A351D3777A9F}"/>
              </a:ext>
            </a:extLst>
          </p:cNvPr>
          <p:cNvSpPr/>
          <p:nvPr/>
        </p:nvSpPr>
        <p:spPr>
          <a:xfrm>
            <a:off x="4433171" y="3819832"/>
            <a:ext cx="147484" cy="1474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D13D5F8D-2B20-4987-9DBC-B8BEBC9EC249}"/>
              </a:ext>
            </a:extLst>
          </p:cNvPr>
          <p:cNvSpPr/>
          <p:nvPr/>
        </p:nvSpPr>
        <p:spPr>
          <a:xfrm>
            <a:off x="7107791" y="3819832"/>
            <a:ext cx="147484" cy="14748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chemeClr val="accent1">
                <a:lumMod val="85000"/>
              </a:schemeClr>
            </a:gs>
            <a:gs pos="0">
              <a:schemeClr val="accent1">
                <a:lumMod val="95000"/>
                <a:lumOff val="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hidden="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" r="-1"/>
          <a:stretch>
            <a:fillRect/>
          </a:stretch>
        </p:blipFill>
        <p:spPr>
          <a:xfrm>
            <a:off x="1276350" y="4933950"/>
            <a:ext cx="10458450" cy="1543050"/>
          </a:xfrm>
          <a:prstGeom prst="rect">
            <a:avLst/>
          </a:prstGeom>
        </p:spPr>
      </p:pic>
      <p:sp>
        <p:nvSpPr>
          <p:cNvPr id="78" name="文本框 77"/>
          <p:cNvSpPr txBox="1"/>
          <p:nvPr/>
        </p:nvSpPr>
        <p:spPr>
          <a:xfrm>
            <a:off x="1112838" y="1487882"/>
            <a:ext cx="205665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5400" dirty="0">
                <a:solidFill>
                  <a:schemeClr val="accent2"/>
                </a:solidFill>
                <a:latin typeface="+mj-ea"/>
                <a:ea typeface="+mj-ea"/>
              </a:rPr>
              <a:t>20XX</a:t>
            </a:r>
            <a:endParaRPr lang="zh-CN" altLang="en-US" sz="5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79" name="文本框 4"/>
          <p:cNvSpPr txBox="1"/>
          <p:nvPr/>
        </p:nvSpPr>
        <p:spPr>
          <a:xfrm>
            <a:off x="1017588" y="2265122"/>
            <a:ext cx="5192712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6600" dirty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</a:rPr>
              <a:t>感谢您的聆听！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3872549" y="1563947"/>
            <a:ext cx="1721596" cy="564566"/>
            <a:chOff x="3663204" y="1866899"/>
            <a:chExt cx="2074204" cy="680197"/>
          </a:xfrm>
        </p:grpSpPr>
        <p:sp>
          <p:nvSpPr>
            <p:cNvPr id="31" name="矩形 30"/>
            <p:cNvSpPr/>
            <p:nvPr/>
          </p:nvSpPr>
          <p:spPr>
            <a:xfrm>
              <a:off x="3663204" y="1866899"/>
              <a:ext cx="2074204" cy="6801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6" name="图片 75">
              <a:hlinkClick r:id="rId5"/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35" t="-47857" r="-4935" b="-47857"/>
            <a:stretch>
              <a:fillRect/>
            </a:stretch>
          </p:blipFill>
          <p:spPr>
            <a:xfrm>
              <a:off x="3803087" y="1993900"/>
              <a:ext cx="1794438" cy="4261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92" name="图片 9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9125">
            <a:off x="1303105" y="3482286"/>
            <a:ext cx="469753" cy="980251"/>
          </a:xfrm>
          <a:prstGeom prst="rect">
            <a:avLst/>
          </a:prstGeom>
        </p:spPr>
      </p:pic>
      <p:sp>
        <p:nvSpPr>
          <p:cNvPr id="24" name="文本框 4"/>
          <p:cNvSpPr txBox="1"/>
          <p:nvPr/>
        </p:nvSpPr>
        <p:spPr>
          <a:xfrm>
            <a:off x="2103438" y="3541883"/>
            <a:ext cx="384016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</a:rPr>
              <a:t>Thank you for your listening!</a:t>
            </a:r>
            <a:endParaRPr lang="zh-CN" altLang="en-US" sz="16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4AF3B82-0E69-4275-974B-389A733042C0}"/>
              </a:ext>
            </a:extLst>
          </p:cNvPr>
          <p:cNvSpPr txBox="1"/>
          <p:nvPr/>
        </p:nvSpPr>
        <p:spPr>
          <a:xfrm>
            <a:off x="1104900" y="4634252"/>
            <a:ext cx="237654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accent3"/>
                </a:solidFill>
                <a:latin typeface="+mn-ea"/>
              </a:rPr>
              <a:t>策划人：</a:t>
            </a:r>
            <a:r>
              <a:rPr lang="en-US" altLang="zh-CN" sz="2000" dirty="0" err="1">
                <a:solidFill>
                  <a:schemeClr val="accent3"/>
                </a:solidFill>
                <a:latin typeface="+mn-ea"/>
              </a:rPr>
              <a:t>OfficePLUS</a:t>
            </a:r>
            <a:endParaRPr lang="zh-CN" altLang="en-US" sz="200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92634B6-CA37-4DB1-9683-807927B229D6}"/>
              </a:ext>
            </a:extLst>
          </p:cNvPr>
          <p:cNvSpPr txBox="1"/>
          <p:nvPr/>
        </p:nvSpPr>
        <p:spPr>
          <a:xfrm>
            <a:off x="3699396" y="4634252"/>
            <a:ext cx="213654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accent3"/>
                </a:solidFill>
                <a:latin typeface="+mn-ea"/>
              </a:rPr>
              <a:t>时间：</a:t>
            </a:r>
            <a:r>
              <a:rPr lang="en-US" altLang="zh-CN" sz="2000" dirty="0">
                <a:solidFill>
                  <a:schemeClr val="accent3"/>
                </a:solidFill>
                <a:latin typeface="+mn-ea"/>
              </a:rPr>
              <a:t>20XX.12.25</a:t>
            </a:r>
            <a:endParaRPr lang="zh-CN" altLang="en-US" sz="2000" dirty="0">
              <a:solidFill>
                <a:schemeClr val="accent3"/>
              </a:solidFill>
              <a:latin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144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22E2FB4-0B74-4B49-B870-54EE0CA56F43}"/>
              </a:ext>
            </a:extLst>
          </p:cNvPr>
          <p:cNvSpPr/>
          <p:nvPr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Segoe UI Light"/>
              </a:rPr>
              <a:t>模板使用技巧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Segoe UI Light"/>
              </a:rPr>
              <a:t> 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Segoe UI Ligh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CA0296C-822E-1440-B2D9-5FA250B49272}"/>
              </a:ext>
            </a:extLst>
          </p:cNvPr>
          <p:cNvSpPr/>
          <p:nvPr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Segoe UI Light"/>
              </a:rPr>
              <a:t>OfficePLUS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399816B-8BA0-B94C-90F1-EC4F5DAA5EE3}"/>
              </a:ext>
            </a:extLst>
          </p:cNvPr>
          <p:cNvSpPr txBox="1"/>
          <p:nvPr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一键调整模板颜色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CE73290-B3C0-7047-A7D0-D4B058295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0CA98B-E3A4-0448-B481-475F0E82E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742B70C-BC30-F14D-BE1F-C3B71A9F4639}"/>
              </a:ext>
            </a:extLst>
          </p:cNvPr>
          <p:cNvSpPr txBox="1"/>
          <p:nvPr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1.</a:t>
            </a:r>
            <a:r>
              <a:rPr kumimoji="0" lang="zh-CN" altLang="en-US" sz="12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 选择“设计”</a:t>
            </a:r>
            <a:r>
              <a:rPr kumimoji="0" lang="en-US" altLang="zh-CN" sz="12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-</a:t>
            </a:r>
            <a:r>
              <a:rPr kumimoji="0" lang="zh-CN" altLang="en-US" sz="12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“变体”</a:t>
            </a:r>
            <a:r>
              <a:rPr kumimoji="0" lang="en-US" altLang="zh-CN" sz="12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-</a:t>
            </a:r>
            <a:r>
              <a:rPr kumimoji="0" lang="zh-CN" altLang="en-US" sz="12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“颜色”；</a:t>
            </a:r>
            <a:endParaRPr kumimoji="0" lang="en-US" sz="1200" b="0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481473D-39EC-EB42-9906-2FB4133A54F8}"/>
              </a:ext>
            </a:extLst>
          </p:cNvPr>
          <p:cNvSpPr txBox="1"/>
          <p:nvPr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2.</a:t>
            </a:r>
            <a:r>
              <a:rPr kumimoji="0" lang="zh-CN" altLang="en-US" sz="12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 选择你喜欢的颜色搭配，模板一秒调整为你选颜色。</a:t>
            </a:r>
            <a:endParaRPr kumimoji="0" lang="en-US" sz="1200" b="0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8643938-3CED-BB4F-851B-BD0D9C7F3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58815C-763D-1C4D-B439-5A9069866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611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89E2549-A20B-4942-842D-0D9EB53DC805}"/>
              </a:ext>
            </a:extLst>
          </p:cNvPr>
          <p:cNvSpPr/>
          <p:nvPr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Segoe UI Light"/>
              </a:rPr>
              <a:t>模板使用技巧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Segoe UI Light"/>
              </a:rPr>
              <a:t> 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Segoe UI Ligh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2BB9002-BE8D-4E4D-80C6-336B78F997D6}"/>
              </a:ext>
            </a:extLst>
          </p:cNvPr>
          <p:cNvSpPr/>
          <p:nvPr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Segoe UI Light"/>
              </a:rPr>
              <a:t>OfficePLUS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Segoe UI Ligh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D1FDF9-0D1D-5743-A71A-CDCB87784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58BD91-B7D2-AE40-BACC-3A16D29DC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935CB4C-0185-B54B-984B-0A07E9CEDBDD}"/>
              </a:ext>
            </a:extLst>
          </p:cNvPr>
          <p:cNvSpPr txBox="1"/>
          <p:nvPr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随时添加模板样式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8A12A4E-CB0D-1445-8FD0-4DF48F0D6E39}"/>
              </a:ext>
            </a:extLst>
          </p:cNvPr>
          <p:cNvSpPr txBox="1"/>
          <p:nvPr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1.</a:t>
            </a:r>
            <a:r>
              <a:rPr kumimoji="0" lang="zh-CN" altLang="en-US" sz="12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 选择“开始”</a:t>
            </a:r>
            <a:r>
              <a:rPr kumimoji="0" lang="en-US" altLang="zh-CN" sz="12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-</a:t>
            </a:r>
            <a:r>
              <a:rPr kumimoji="0" lang="zh-CN" altLang="en-US" sz="12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“新建幻灯片”；</a:t>
            </a:r>
            <a:endParaRPr kumimoji="0" lang="en-US" sz="1200" b="0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41DD8E9-C96F-954A-90D2-1C023C96A94F}"/>
              </a:ext>
            </a:extLst>
          </p:cNvPr>
          <p:cNvSpPr txBox="1"/>
          <p:nvPr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2.</a:t>
            </a:r>
            <a:r>
              <a:rPr kumimoji="0" lang="zh-CN" altLang="en-US" sz="12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 选择你需要的页面，如封面页，目录页，副标题页，内容页等</a:t>
            </a:r>
            <a:r>
              <a:rPr kumimoji="0" lang="en-US" altLang="zh-CN" sz="12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…</a:t>
            </a:r>
            <a:endParaRPr kumimoji="0" lang="en-US" sz="1200" b="0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F845FA9-5B2D-4248-AA79-AED4873EB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731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4"/>
          <p:cNvSpPr txBox="1"/>
          <p:nvPr/>
        </p:nvSpPr>
        <p:spPr>
          <a:xfrm>
            <a:off x="1638856" y="2330002"/>
            <a:ext cx="6133544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1500" dirty="0">
                <a:solidFill>
                  <a:schemeClr val="accent1"/>
                </a:solidFill>
                <a:latin typeface="+mj-ea"/>
                <a:ea typeface="+mj-ea"/>
              </a:rPr>
              <a:t>活动简介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048057" y="1521096"/>
            <a:ext cx="3996287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5400" dirty="0">
                <a:solidFill>
                  <a:schemeClr val="accent2"/>
                </a:solidFill>
                <a:latin typeface="+mj-ea"/>
                <a:ea typeface="+mj-ea"/>
              </a:rPr>
              <a:t>PART ONE</a:t>
            </a:r>
            <a:endParaRPr lang="zh-CN" altLang="en-US" sz="5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文本占位符 22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策划团队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9040207" y="1850727"/>
            <a:ext cx="1760180" cy="477053"/>
            <a:chOff x="6825268" y="1348167"/>
            <a:chExt cx="1538287" cy="477053"/>
          </a:xfrm>
          <a:solidFill>
            <a:schemeClr val="accent1"/>
          </a:solidFill>
        </p:grpSpPr>
        <p:sp>
          <p:nvSpPr>
            <p:cNvPr id="20" name="矩形: 圆角 19"/>
            <p:cNvSpPr/>
            <p:nvPr/>
          </p:nvSpPr>
          <p:spPr>
            <a:xfrm>
              <a:off x="6825268" y="1348167"/>
              <a:ext cx="1538287" cy="477053"/>
            </a:xfrm>
            <a:prstGeom prst="roundRect">
              <a:avLst>
                <a:gd name="adj" fmla="val 50000"/>
              </a:avLst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2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988719" y="1355861"/>
              <a:ext cx="12113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chemeClr val="bg2"/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组织小组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F8948FA7-0CC0-4020-BDCE-48EBCC951957}"/>
              </a:ext>
            </a:extLst>
          </p:cNvPr>
          <p:cNvGrpSpPr/>
          <p:nvPr/>
        </p:nvGrpSpPr>
        <p:grpSpPr>
          <a:xfrm>
            <a:off x="9040207" y="2529678"/>
            <a:ext cx="1863192" cy="397105"/>
            <a:chOff x="9040207" y="2529678"/>
            <a:chExt cx="1863192" cy="397105"/>
          </a:xfrm>
        </p:grpSpPr>
        <p:sp>
          <p:nvSpPr>
            <p:cNvPr id="18" name="矩形: 圆角 17"/>
            <p:cNvSpPr/>
            <p:nvPr/>
          </p:nvSpPr>
          <p:spPr>
            <a:xfrm>
              <a:off x="9040207" y="2529678"/>
              <a:ext cx="1863192" cy="3971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0000"/>
              </a:schemeClr>
            </a:solidFill>
            <a:ln w="12700">
              <a:solidFill>
                <a:srgbClr val="1F7D7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9091713" y="2543564"/>
              <a:ext cx="176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刘八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A92E0FDD-C25F-49EE-92EC-785CAB6C2D89}"/>
              </a:ext>
            </a:extLst>
          </p:cNvPr>
          <p:cNvGrpSpPr/>
          <p:nvPr/>
        </p:nvGrpSpPr>
        <p:grpSpPr>
          <a:xfrm>
            <a:off x="9040207" y="3019161"/>
            <a:ext cx="1863192" cy="397105"/>
            <a:chOff x="9040207" y="3019161"/>
            <a:chExt cx="1863192" cy="397105"/>
          </a:xfrm>
        </p:grpSpPr>
        <p:sp>
          <p:nvSpPr>
            <p:cNvPr id="16" name="矩形: 圆角 15"/>
            <p:cNvSpPr/>
            <p:nvPr/>
          </p:nvSpPr>
          <p:spPr>
            <a:xfrm>
              <a:off x="9040207" y="3019161"/>
              <a:ext cx="1863192" cy="3971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0000"/>
              </a:schemeClr>
            </a:solidFill>
            <a:ln w="12700">
              <a:solidFill>
                <a:srgbClr val="1F7D7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091713" y="3033047"/>
              <a:ext cx="176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赵七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C3B9AAE-4FA7-4FBB-9892-DA77C38E9D5B}"/>
              </a:ext>
            </a:extLst>
          </p:cNvPr>
          <p:cNvGrpSpPr/>
          <p:nvPr/>
        </p:nvGrpSpPr>
        <p:grpSpPr>
          <a:xfrm>
            <a:off x="9040207" y="3508644"/>
            <a:ext cx="1863192" cy="397105"/>
            <a:chOff x="9040207" y="3508644"/>
            <a:chExt cx="1863192" cy="397105"/>
          </a:xfrm>
        </p:grpSpPr>
        <p:sp>
          <p:nvSpPr>
            <p:cNvPr id="14" name="矩形: 圆角 13"/>
            <p:cNvSpPr/>
            <p:nvPr/>
          </p:nvSpPr>
          <p:spPr>
            <a:xfrm>
              <a:off x="9040207" y="3508644"/>
              <a:ext cx="1863192" cy="3971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0000"/>
              </a:schemeClr>
            </a:solidFill>
            <a:ln w="12700">
              <a:solidFill>
                <a:srgbClr val="1F7D7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091713" y="3522530"/>
              <a:ext cx="176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于四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796D826-3DB2-495F-A858-E441C7AA7A22}"/>
              </a:ext>
            </a:extLst>
          </p:cNvPr>
          <p:cNvGrpSpPr/>
          <p:nvPr/>
        </p:nvGrpSpPr>
        <p:grpSpPr>
          <a:xfrm>
            <a:off x="9040207" y="3998128"/>
            <a:ext cx="1863192" cy="397105"/>
            <a:chOff x="9040207" y="3998128"/>
            <a:chExt cx="1863192" cy="397105"/>
          </a:xfrm>
        </p:grpSpPr>
        <p:sp>
          <p:nvSpPr>
            <p:cNvPr id="12" name="矩形: 圆角 11"/>
            <p:cNvSpPr/>
            <p:nvPr/>
          </p:nvSpPr>
          <p:spPr>
            <a:xfrm>
              <a:off x="9040207" y="3998128"/>
              <a:ext cx="1863192" cy="3971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0000"/>
              </a:schemeClr>
            </a:solidFill>
            <a:ln w="12700">
              <a:solidFill>
                <a:srgbClr val="1F7D7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091713" y="4012014"/>
              <a:ext cx="176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林六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07845" y="1850727"/>
            <a:ext cx="1760180" cy="477053"/>
            <a:chOff x="9522218" y="1348167"/>
            <a:chExt cx="1538287" cy="477053"/>
          </a:xfrm>
          <a:solidFill>
            <a:schemeClr val="accent1"/>
          </a:solidFill>
        </p:grpSpPr>
        <p:sp>
          <p:nvSpPr>
            <p:cNvPr id="33" name="矩形: 圆角 32"/>
            <p:cNvSpPr/>
            <p:nvPr/>
          </p:nvSpPr>
          <p:spPr>
            <a:xfrm>
              <a:off x="9522218" y="1348167"/>
              <a:ext cx="1538287" cy="477053"/>
            </a:xfrm>
            <a:prstGeom prst="roundRect">
              <a:avLst>
                <a:gd name="adj" fmla="val 50000"/>
              </a:avLst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2"/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9685669" y="1355861"/>
              <a:ext cx="12113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chemeClr val="bg2"/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评估小组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FD87A23-8D6A-4988-A9F5-C7AD3C491E74}"/>
              </a:ext>
            </a:extLst>
          </p:cNvPr>
          <p:cNvGrpSpPr/>
          <p:nvPr/>
        </p:nvGrpSpPr>
        <p:grpSpPr>
          <a:xfrm>
            <a:off x="6456339" y="2529678"/>
            <a:ext cx="1863192" cy="397105"/>
            <a:chOff x="6456339" y="2529678"/>
            <a:chExt cx="1863192" cy="397105"/>
          </a:xfrm>
        </p:grpSpPr>
        <p:sp>
          <p:nvSpPr>
            <p:cNvPr id="31" name="矩形: 圆角 30"/>
            <p:cNvSpPr/>
            <p:nvPr/>
          </p:nvSpPr>
          <p:spPr>
            <a:xfrm>
              <a:off x="6456339" y="2529678"/>
              <a:ext cx="1863192" cy="3971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0000"/>
              </a:schemeClr>
            </a:solidFill>
            <a:ln w="12700">
              <a:solidFill>
                <a:srgbClr val="1F7D7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507845" y="2543564"/>
              <a:ext cx="176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周十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3EC36FAA-CE50-4425-8447-D06E16929101}"/>
              </a:ext>
            </a:extLst>
          </p:cNvPr>
          <p:cNvGrpSpPr/>
          <p:nvPr/>
        </p:nvGrpSpPr>
        <p:grpSpPr>
          <a:xfrm>
            <a:off x="6456339" y="3019161"/>
            <a:ext cx="1863192" cy="397105"/>
            <a:chOff x="6456339" y="3019161"/>
            <a:chExt cx="1863192" cy="397105"/>
          </a:xfrm>
        </p:grpSpPr>
        <p:sp>
          <p:nvSpPr>
            <p:cNvPr id="29" name="矩形: 圆角 28"/>
            <p:cNvSpPr/>
            <p:nvPr/>
          </p:nvSpPr>
          <p:spPr>
            <a:xfrm>
              <a:off x="6456339" y="3019161"/>
              <a:ext cx="1863192" cy="3971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0000"/>
              </a:schemeClr>
            </a:solidFill>
            <a:ln w="12700">
              <a:solidFill>
                <a:srgbClr val="1F7D7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507845" y="3033047"/>
              <a:ext cx="176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沙三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4A18772-B00F-4ABB-B31A-68603B61FC7E}"/>
              </a:ext>
            </a:extLst>
          </p:cNvPr>
          <p:cNvGrpSpPr/>
          <p:nvPr/>
        </p:nvGrpSpPr>
        <p:grpSpPr>
          <a:xfrm>
            <a:off x="6456339" y="3508644"/>
            <a:ext cx="1863192" cy="397105"/>
            <a:chOff x="6456339" y="3508644"/>
            <a:chExt cx="1863192" cy="397105"/>
          </a:xfrm>
        </p:grpSpPr>
        <p:sp>
          <p:nvSpPr>
            <p:cNvPr id="27" name="矩形: 圆角 26"/>
            <p:cNvSpPr/>
            <p:nvPr/>
          </p:nvSpPr>
          <p:spPr>
            <a:xfrm>
              <a:off x="6456339" y="3508644"/>
              <a:ext cx="1863192" cy="3971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0000"/>
              </a:schemeClr>
            </a:solidFill>
            <a:ln w="12700">
              <a:solidFill>
                <a:srgbClr val="1F7D7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507845" y="3522530"/>
              <a:ext cx="176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黄一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23976" y="1850727"/>
            <a:ext cx="1760180" cy="477053"/>
            <a:chOff x="3877373" y="1348167"/>
            <a:chExt cx="1538287" cy="477053"/>
          </a:xfrm>
          <a:solidFill>
            <a:schemeClr val="accent1"/>
          </a:solidFill>
        </p:grpSpPr>
        <p:sp>
          <p:nvSpPr>
            <p:cNvPr id="46" name="矩形: 圆角 45"/>
            <p:cNvSpPr/>
            <p:nvPr/>
          </p:nvSpPr>
          <p:spPr>
            <a:xfrm>
              <a:off x="3877373" y="1348167"/>
              <a:ext cx="1538287" cy="477053"/>
            </a:xfrm>
            <a:prstGeom prst="roundRect">
              <a:avLst>
                <a:gd name="adj" fmla="val 50000"/>
              </a:avLst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2"/>
                </a:solidFill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4040824" y="1355861"/>
              <a:ext cx="12113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chemeClr val="bg2"/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采购小组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ACE7AB6-DB0E-4C48-8125-82932AEDB111}"/>
              </a:ext>
            </a:extLst>
          </p:cNvPr>
          <p:cNvGrpSpPr/>
          <p:nvPr/>
        </p:nvGrpSpPr>
        <p:grpSpPr>
          <a:xfrm>
            <a:off x="3872470" y="2529678"/>
            <a:ext cx="1863192" cy="397105"/>
            <a:chOff x="3872470" y="2529678"/>
            <a:chExt cx="1863192" cy="397105"/>
          </a:xfrm>
        </p:grpSpPr>
        <p:sp>
          <p:nvSpPr>
            <p:cNvPr id="44" name="矩形: 圆角 43"/>
            <p:cNvSpPr/>
            <p:nvPr/>
          </p:nvSpPr>
          <p:spPr>
            <a:xfrm>
              <a:off x="3872470" y="2529678"/>
              <a:ext cx="1863192" cy="3971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0000"/>
              </a:schemeClr>
            </a:solidFill>
            <a:ln w="12700">
              <a:solidFill>
                <a:srgbClr val="1F7D7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923976" y="2543564"/>
              <a:ext cx="176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新一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6E97D36-480A-4575-BAD5-41AB9783B31A}"/>
              </a:ext>
            </a:extLst>
          </p:cNvPr>
          <p:cNvGrpSpPr/>
          <p:nvPr/>
        </p:nvGrpSpPr>
        <p:grpSpPr>
          <a:xfrm>
            <a:off x="3872470" y="3019161"/>
            <a:ext cx="1863192" cy="397105"/>
            <a:chOff x="3872470" y="3019161"/>
            <a:chExt cx="1863192" cy="397105"/>
          </a:xfrm>
        </p:grpSpPr>
        <p:sp>
          <p:nvSpPr>
            <p:cNvPr id="42" name="矩形: 圆角 41"/>
            <p:cNvSpPr/>
            <p:nvPr/>
          </p:nvSpPr>
          <p:spPr>
            <a:xfrm>
              <a:off x="3872470" y="3019161"/>
              <a:ext cx="1863192" cy="3971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0000"/>
              </a:schemeClr>
            </a:solidFill>
            <a:ln w="12700">
              <a:solidFill>
                <a:srgbClr val="1F7D7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923976" y="3033047"/>
              <a:ext cx="176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陈二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C0D4DA-687F-4328-8645-AD098032CBFC}"/>
              </a:ext>
            </a:extLst>
          </p:cNvPr>
          <p:cNvGrpSpPr/>
          <p:nvPr/>
        </p:nvGrpSpPr>
        <p:grpSpPr>
          <a:xfrm>
            <a:off x="3872470" y="3508644"/>
            <a:ext cx="1863192" cy="397105"/>
            <a:chOff x="3872470" y="3508644"/>
            <a:chExt cx="1863192" cy="397105"/>
          </a:xfrm>
        </p:grpSpPr>
        <p:sp>
          <p:nvSpPr>
            <p:cNvPr id="40" name="矩形: 圆角 39"/>
            <p:cNvSpPr/>
            <p:nvPr/>
          </p:nvSpPr>
          <p:spPr>
            <a:xfrm>
              <a:off x="3872470" y="3508644"/>
              <a:ext cx="1863192" cy="3971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0000"/>
              </a:schemeClr>
            </a:solidFill>
            <a:ln w="12700">
              <a:solidFill>
                <a:srgbClr val="1F7D7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923976" y="3522530"/>
              <a:ext cx="176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吴七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340107" y="1850727"/>
            <a:ext cx="1760180" cy="477053"/>
            <a:chOff x="952418" y="1348167"/>
            <a:chExt cx="1538287" cy="477053"/>
          </a:xfrm>
          <a:solidFill>
            <a:schemeClr val="accent1"/>
          </a:solidFill>
        </p:grpSpPr>
        <p:sp>
          <p:nvSpPr>
            <p:cNvPr id="62" name="矩形: 圆角 61"/>
            <p:cNvSpPr/>
            <p:nvPr/>
          </p:nvSpPr>
          <p:spPr>
            <a:xfrm>
              <a:off x="952418" y="1348167"/>
              <a:ext cx="1538287" cy="477053"/>
            </a:xfrm>
            <a:prstGeom prst="roundRect">
              <a:avLst>
                <a:gd name="adj" fmla="val 50000"/>
              </a:avLst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2"/>
                </a:solidFill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115869" y="1355861"/>
              <a:ext cx="12113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2"/>
                  </a:solidFill>
                  <a:latin typeface="+mj-ea"/>
                  <a:ea typeface="+mj-ea"/>
                </a:rPr>
                <a:t>宣传小组</a:t>
              </a: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54E52541-36F6-4A93-9DBE-4AFEFEA97BC8}"/>
              </a:ext>
            </a:extLst>
          </p:cNvPr>
          <p:cNvGrpSpPr/>
          <p:nvPr/>
        </p:nvGrpSpPr>
        <p:grpSpPr>
          <a:xfrm>
            <a:off x="1288601" y="2529678"/>
            <a:ext cx="1863192" cy="397105"/>
            <a:chOff x="1288601" y="2529678"/>
            <a:chExt cx="1863192" cy="397105"/>
          </a:xfrm>
        </p:grpSpPr>
        <p:sp>
          <p:nvSpPr>
            <p:cNvPr id="60" name="矩形: 圆角 59"/>
            <p:cNvSpPr/>
            <p:nvPr/>
          </p:nvSpPr>
          <p:spPr>
            <a:xfrm>
              <a:off x="1288601" y="2529678"/>
              <a:ext cx="1863192" cy="3971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0000"/>
              </a:schemeClr>
            </a:solidFill>
            <a:ln w="12700">
              <a:solidFill>
                <a:srgbClr val="1F7D7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340107" y="2543564"/>
              <a:ext cx="176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张三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60DC8A40-ACEF-4F99-9CE8-EA01C9F2E648}"/>
              </a:ext>
            </a:extLst>
          </p:cNvPr>
          <p:cNvGrpSpPr/>
          <p:nvPr/>
        </p:nvGrpSpPr>
        <p:grpSpPr>
          <a:xfrm>
            <a:off x="1288601" y="3019161"/>
            <a:ext cx="1863192" cy="397105"/>
            <a:chOff x="1288601" y="3019161"/>
            <a:chExt cx="1863192" cy="397105"/>
          </a:xfrm>
        </p:grpSpPr>
        <p:sp>
          <p:nvSpPr>
            <p:cNvPr id="58" name="矩形: 圆角 57"/>
            <p:cNvSpPr/>
            <p:nvPr/>
          </p:nvSpPr>
          <p:spPr>
            <a:xfrm>
              <a:off x="1288601" y="3019161"/>
              <a:ext cx="1863192" cy="3971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0000"/>
              </a:schemeClr>
            </a:solidFill>
            <a:ln w="12700">
              <a:solidFill>
                <a:srgbClr val="1F7D7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340107" y="3033047"/>
              <a:ext cx="176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李四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069ACF7-4EED-4498-849C-321D9AF237D9}"/>
              </a:ext>
            </a:extLst>
          </p:cNvPr>
          <p:cNvGrpSpPr/>
          <p:nvPr/>
        </p:nvGrpSpPr>
        <p:grpSpPr>
          <a:xfrm>
            <a:off x="1288601" y="3508644"/>
            <a:ext cx="1863192" cy="397105"/>
            <a:chOff x="1288601" y="3508644"/>
            <a:chExt cx="1863192" cy="397105"/>
          </a:xfrm>
        </p:grpSpPr>
        <p:sp>
          <p:nvSpPr>
            <p:cNvPr id="56" name="矩形: 圆角 55"/>
            <p:cNvSpPr/>
            <p:nvPr/>
          </p:nvSpPr>
          <p:spPr>
            <a:xfrm>
              <a:off x="1288601" y="3508644"/>
              <a:ext cx="1863192" cy="3971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0000"/>
              </a:schemeClr>
            </a:solidFill>
            <a:ln w="12700">
              <a:solidFill>
                <a:srgbClr val="1F7D7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340107" y="3522530"/>
              <a:ext cx="176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王五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F5CCEFD5-9AD4-430B-8946-4639422DD82C}"/>
              </a:ext>
            </a:extLst>
          </p:cNvPr>
          <p:cNvGrpSpPr/>
          <p:nvPr/>
        </p:nvGrpSpPr>
        <p:grpSpPr>
          <a:xfrm>
            <a:off x="1288601" y="3998128"/>
            <a:ext cx="1863192" cy="397105"/>
            <a:chOff x="1288601" y="3998128"/>
            <a:chExt cx="1863192" cy="397105"/>
          </a:xfrm>
        </p:grpSpPr>
        <p:sp>
          <p:nvSpPr>
            <p:cNvPr id="54" name="矩形: 圆角 53"/>
            <p:cNvSpPr/>
            <p:nvPr/>
          </p:nvSpPr>
          <p:spPr>
            <a:xfrm>
              <a:off x="1288601" y="3998128"/>
              <a:ext cx="1863192" cy="3971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0000"/>
              </a:schemeClr>
            </a:solidFill>
            <a:ln w="12700">
              <a:solidFill>
                <a:srgbClr val="1F7D7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340107" y="4012014"/>
              <a:ext cx="176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赵六</a:t>
              </a:r>
            </a:p>
          </p:txBody>
        </p:sp>
      </p:grpSp>
      <p:grpSp>
        <p:nvGrpSpPr>
          <p:cNvPr id="199" name="组合 198"/>
          <p:cNvGrpSpPr/>
          <p:nvPr/>
        </p:nvGrpSpPr>
        <p:grpSpPr>
          <a:xfrm>
            <a:off x="2225615" y="4566443"/>
            <a:ext cx="7800396" cy="1209040"/>
            <a:chOff x="1778001" y="4411166"/>
            <a:chExt cx="8695623" cy="1209040"/>
          </a:xfrm>
        </p:grpSpPr>
        <p:sp>
          <p:nvSpPr>
            <p:cNvPr id="64" name="Freeform 21"/>
            <p:cNvSpPr/>
            <p:nvPr/>
          </p:nvSpPr>
          <p:spPr>
            <a:xfrm>
              <a:off x="1778001" y="4411166"/>
              <a:ext cx="3058160" cy="1209040"/>
            </a:xfrm>
            <a:custGeom>
              <a:avLst/>
              <a:gdLst>
                <a:gd name="connsiteX0" fmla="*/ 0 w 3058160"/>
                <a:gd name="connsiteY0" fmla="*/ 0 h 1209040"/>
                <a:gd name="connsiteX1" fmla="*/ 0 w 3058160"/>
                <a:gd name="connsiteY1" fmla="*/ 1137040 h 1209040"/>
                <a:gd name="connsiteX2" fmla="*/ 72000 w 3058160"/>
                <a:gd name="connsiteY2" fmla="*/ 1209040 h 1209040"/>
                <a:gd name="connsiteX3" fmla="*/ 3058160 w 3058160"/>
                <a:gd name="connsiteY3" fmla="*/ 1206500 h 120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8160" h="1209040">
                  <a:moveTo>
                    <a:pt x="0" y="0"/>
                  </a:moveTo>
                  <a:lnTo>
                    <a:pt x="0" y="1137040"/>
                  </a:lnTo>
                  <a:cubicBezTo>
                    <a:pt x="0" y="1176784"/>
                    <a:pt x="32256" y="1209040"/>
                    <a:pt x="72000" y="1209040"/>
                  </a:cubicBezTo>
                  <a:lnTo>
                    <a:pt x="3058160" y="1206500"/>
                  </a:lnTo>
                </a:path>
              </a:pathLst>
            </a:custGeom>
            <a:noFill/>
            <a:ln w="9525" cap="rnd">
              <a:solidFill>
                <a:schemeClr val="accent1"/>
              </a:solidFill>
              <a:prstDash val="sysDash"/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66" name="Freeform 21"/>
            <p:cNvSpPr/>
            <p:nvPr/>
          </p:nvSpPr>
          <p:spPr>
            <a:xfrm flipH="1">
              <a:off x="7415464" y="4411166"/>
              <a:ext cx="3058160" cy="1209040"/>
            </a:xfrm>
            <a:custGeom>
              <a:avLst/>
              <a:gdLst>
                <a:gd name="connsiteX0" fmla="*/ 0 w 3058160"/>
                <a:gd name="connsiteY0" fmla="*/ 0 h 1209040"/>
                <a:gd name="connsiteX1" fmla="*/ 0 w 3058160"/>
                <a:gd name="connsiteY1" fmla="*/ 1137040 h 1209040"/>
                <a:gd name="connsiteX2" fmla="*/ 72000 w 3058160"/>
                <a:gd name="connsiteY2" fmla="*/ 1209040 h 1209040"/>
                <a:gd name="connsiteX3" fmla="*/ 3058160 w 3058160"/>
                <a:gd name="connsiteY3" fmla="*/ 1206500 h 120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8160" h="1209040">
                  <a:moveTo>
                    <a:pt x="0" y="0"/>
                  </a:moveTo>
                  <a:lnTo>
                    <a:pt x="0" y="1137040"/>
                  </a:lnTo>
                  <a:cubicBezTo>
                    <a:pt x="0" y="1176784"/>
                    <a:pt x="32256" y="1209040"/>
                    <a:pt x="72000" y="1209040"/>
                  </a:cubicBezTo>
                  <a:lnTo>
                    <a:pt x="3058160" y="1206500"/>
                  </a:lnTo>
                </a:path>
              </a:pathLst>
            </a:custGeom>
            <a:noFill/>
            <a:ln w="9525" cap="rnd">
              <a:solidFill>
                <a:schemeClr val="accent1"/>
              </a:solidFill>
              <a:prstDash val="sysDash"/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202" name="组合 201"/>
          <p:cNvGrpSpPr/>
          <p:nvPr/>
        </p:nvGrpSpPr>
        <p:grpSpPr>
          <a:xfrm>
            <a:off x="4800600" y="4068603"/>
            <a:ext cx="2571356" cy="975361"/>
            <a:chOff x="4541520" y="3913326"/>
            <a:chExt cx="3089515" cy="975361"/>
          </a:xfrm>
        </p:grpSpPr>
        <p:sp>
          <p:nvSpPr>
            <p:cNvPr id="65" name="Freeform 23"/>
            <p:cNvSpPr/>
            <p:nvPr/>
          </p:nvSpPr>
          <p:spPr>
            <a:xfrm>
              <a:off x="4541520" y="3913326"/>
              <a:ext cx="172721" cy="975361"/>
            </a:xfrm>
            <a:custGeom>
              <a:avLst/>
              <a:gdLst/>
              <a:ahLst/>
              <a:cxnLst/>
              <a:rect l="0" t="0" r="0" b="0"/>
              <a:pathLst>
                <a:path w="172721" h="975361">
                  <a:moveTo>
                    <a:pt x="0" y="0"/>
                  </a:moveTo>
                  <a:lnTo>
                    <a:pt x="0" y="903360"/>
                  </a:lnTo>
                  <a:cubicBezTo>
                    <a:pt x="0" y="943104"/>
                    <a:pt x="32256" y="975360"/>
                    <a:pt x="72000" y="975360"/>
                  </a:cubicBezTo>
                  <a:lnTo>
                    <a:pt x="172720" y="975360"/>
                  </a:lnTo>
                </a:path>
              </a:pathLst>
            </a:custGeom>
            <a:noFill/>
            <a:ln w="9525" cap="rnd">
              <a:solidFill>
                <a:schemeClr val="accent1"/>
              </a:solidFill>
              <a:prstDash val="sysDash"/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7" name="Freeform 23"/>
            <p:cNvSpPr/>
            <p:nvPr/>
          </p:nvSpPr>
          <p:spPr>
            <a:xfrm flipH="1">
              <a:off x="7458314" y="3913326"/>
              <a:ext cx="172721" cy="975361"/>
            </a:xfrm>
            <a:custGeom>
              <a:avLst/>
              <a:gdLst/>
              <a:ahLst/>
              <a:cxnLst/>
              <a:rect l="0" t="0" r="0" b="0"/>
              <a:pathLst>
                <a:path w="172721" h="975361">
                  <a:moveTo>
                    <a:pt x="0" y="0"/>
                  </a:moveTo>
                  <a:lnTo>
                    <a:pt x="0" y="903360"/>
                  </a:lnTo>
                  <a:cubicBezTo>
                    <a:pt x="0" y="943104"/>
                    <a:pt x="32256" y="975360"/>
                    <a:pt x="72000" y="975360"/>
                  </a:cubicBezTo>
                  <a:lnTo>
                    <a:pt x="172720" y="975360"/>
                  </a:lnTo>
                </a:path>
              </a:pathLst>
            </a:custGeom>
            <a:noFill/>
            <a:ln w="9525" cap="rnd">
              <a:solidFill>
                <a:schemeClr val="accent1"/>
              </a:solidFill>
              <a:prstDash val="sysDash"/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pic>
        <p:nvPicPr>
          <p:cNvPr id="225" name="图片 224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84"/>
          <a:stretch>
            <a:fillRect/>
          </a:stretch>
        </p:blipFill>
        <p:spPr>
          <a:xfrm>
            <a:off x="4247536" y="4536033"/>
            <a:ext cx="3696928" cy="1982754"/>
          </a:xfrm>
          <a:prstGeom prst="rect">
            <a:avLst/>
          </a:prstGeom>
          <a:effectLst>
            <a:outerShdw blurRad="317500" sx="105000" sy="105000" algn="ctr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占位符 2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4800" dirty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</a:rPr>
              <a:t>活动背景</a:t>
            </a: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D8939CB-EC0C-41A4-BBB6-A80FAB7D6309}"/>
              </a:ext>
            </a:extLst>
          </p:cNvPr>
          <p:cNvSpPr/>
          <p:nvPr/>
        </p:nvSpPr>
        <p:spPr>
          <a:xfrm>
            <a:off x="438150" y="3214392"/>
            <a:ext cx="11296650" cy="3306712"/>
          </a:xfrm>
          <a:custGeom>
            <a:avLst/>
            <a:gdLst>
              <a:gd name="connsiteX0" fmla="*/ 3547782 w 11296650"/>
              <a:gd name="connsiteY0" fmla="*/ 0 h 3306712"/>
              <a:gd name="connsiteX1" fmla="*/ 7767918 w 11296650"/>
              <a:gd name="connsiteY1" fmla="*/ 0 h 3306712"/>
              <a:gd name="connsiteX2" fmla="*/ 11296650 w 11296650"/>
              <a:gd name="connsiteY2" fmla="*/ 2658720 h 3306712"/>
              <a:gd name="connsiteX3" fmla="*/ 11296650 w 11296650"/>
              <a:gd name="connsiteY3" fmla="*/ 3306712 h 3306712"/>
              <a:gd name="connsiteX4" fmla="*/ 0 w 11296650"/>
              <a:gd name="connsiteY4" fmla="*/ 3306712 h 3306712"/>
              <a:gd name="connsiteX5" fmla="*/ 0 w 11296650"/>
              <a:gd name="connsiteY5" fmla="*/ 2673073 h 330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96650" h="3306712">
                <a:moveTo>
                  <a:pt x="3547782" y="0"/>
                </a:moveTo>
                <a:lnTo>
                  <a:pt x="7767918" y="0"/>
                </a:lnTo>
                <a:lnTo>
                  <a:pt x="11296650" y="2658720"/>
                </a:lnTo>
                <a:lnTo>
                  <a:pt x="11296650" y="3306712"/>
                </a:lnTo>
                <a:lnTo>
                  <a:pt x="0" y="3306712"/>
                </a:lnTo>
                <a:lnTo>
                  <a:pt x="0" y="2673073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等腰三角形 18"/>
          <p:cNvSpPr/>
          <p:nvPr/>
        </p:nvSpPr>
        <p:spPr>
          <a:xfrm>
            <a:off x="1882588" y="157458"/>
            <a:ext cx="8369674" cy="3056934"/>
          </a:xfrm>
          <a:prstGeom prst="triangle">
            <a:avLst/>
          </a:prstGeom>
          <a:solidFill>
            <a:schemeClr val="accent2">
              <a:alpha val="1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40" y="2680393"/>
            <a:ext cx="3000668" cy="278633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18782" y="1670743"/>
            <a:ext cx="215443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accent3"/>
                </a:solidFill>
                <a:latin typeface="+mn-ea"/>
              </a:rPr>
              <a:t>借助节日的喜庆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556844" y="2220336"/>
            <a:ext cx="5078313" cy="3250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圣诞即将来临，借此热闹氛围，举办此次圣诞活动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049167" y="4150699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accent3"/>
                </a:solidFill>
                <a:latin typeface="+mn-ea"/>
              </a:rPr>
              <a:t>推出活动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049167" y="4700292"/>
            <a:ext cx="3036612" cy="6851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推出优惠活动，</a:t>
            </a:r>
            <a:b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拉动周边顾客稳固周边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958684" y="4226899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accent3"/>
                </a:solidFill>
                <a:latin typeface="+mn-ea"/>
              </a:rPr>
              <a:t>感恩顾客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153178" y="4700292"/>
            <a:ext cx="3036612" cy="6851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抓住此次契机，</a:t>
            </a:r>
            <a:b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感谢各位朋友的支持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可行性分析</a:t>
            </a:r>
          </a:p>
        </p:txBody>
      </p:sp>
      <p:sp>
        <p:nvSpPr>
          <p:cNvPr id="3" name="矩形 58"/>
          <p:cNvSpPr/>
          <p:nvPr/>
        </p:nvSpPr>
        <p:spPr>
          <a:xfrm rot="10800000">
            <a:off x="1246188" y="3080255"/>
            <a:ext cx="4411662" cy="1168007"/>
          </a:xfrm>
          <a:prstGeom prst="snip1Rect">
            <a:avLst>
              <a:gd name="adj" fmla="val 0"/>
            </a:avLst>
          </a:prstGeom>
          <a:noFill/>
          <a:ln w="12700" cap="flat" cmpd="sng" algn="ctr">
            <a:gradFill>
              <a:gsLst>
                <a:gs pos="4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080000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solidFill>
                <a:prstClr val="white">
                  <a:lumMod val="85000"/>
                </a:prst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" name="矩形 58"/>
          <p:cNvSpPr/>
          <p:nvPr/>
        </p:nvSpPr>
        <p:spPr>
          <a:xfrm rot="10800000">
            <a:off x="1246188" y="4375687"/>
            <a:ext cx="4411662" cy="1168007"/>
          </a:xfrm>
          <a:prstGeom prst="snip1Rect">
            <a:avLst>
              <a:gd name="adj" fmla="val 0"/>
            </a:avLst>
          </a:prstGeom>
          <a:noFill/>
          <a:ln w="12700" cap="flat" cmpd="sng" algn="ctr">
            <a:gradFill>
              <a:gsLst>
                <a:gs pos="4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080000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solidFill>
                <a:prstClr val="white">
                  <a:lumMod val="85000"/>
                </a:prst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" name="矩形 58"/>
          <p:cNvSpPr/>
          <p:nvPr/>
        </p:nvSpPr>
        <p:spPr>
          <a:xfrm rot="10800000" flipH="1">
            <a:off x="6572250" y="3080253"/>
            <a:ext cx="4411662" cy="1168007"/>
          </a:xfrm>
          <a:prstGeom prst="snip1Rect">
            <a:avLst>
              <a:gd name="adj" fmla="val 0"/>
            </a:avLst>
          </a:prstGeom>
          <a:noFill/>
          <a:ln w="12700" cap="flat" cmpd="sng" algn="ctr">
            <a:gradFill>
              <a:gsLst>
                <a:gs pos="4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080000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solidFill>
                <a:prstClr val="white">
                  <a:lumMod val="85000"/>
                </a:prst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" name="矩形 58"/>
          <p:cNvSpPr/>
          <p:nvPr/>
        </p:nvSpPr>
        <p:spPr>
          <a:xfrm rot="10800000" flipH="1">
            <a:off x="6572251" y="4375685"/>
            <a:ext cx="4411662" cy="1168007"/>
          </a:xfrm>
          <a:prstGeom prst="snip1Rect">
            <a:avLst>
              <a:gd name="adj" fmla="val 0"/>
            </a:avLst>
          </a:prstGeom>
          <a:noFill/>
          <a:ln w="12700" cap="flat" cmpd="sng" algn="ctr">
            <a:gradFill>
              <a:gsLst>
                <a:gs pos="4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080000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solidFill>
                <a:prstClr val="white">
                  <a:lumMod val="85000"/>
                </a:prst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27275" y="3275754"/>
            <a:ext cx="3335454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OPPOSans R" panose="00020600040101010101" pitchFamily="18" charset="-122"/>
              </a:rPr>
              <a:t>受众广，许多顾客更热衷于参加此类活力的活动派对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386838" y="4571187"/>
            <a:ext cx="2706130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OPPOSans R" panose="00020600040101010101" pitchFamily="18" charset="-122"/>
              </a:rPr>
              <a:t>策划团队具有一定的实力，可以保证项目的可行性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505471" y="3275754"/>
            <a:ext cx="3335454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OPPOSans R" panose="00020600040101010101" pitchFamily="18" charset="-122"/>
              </a:rPr>
              <a:t>活动筹备经验还不够成熟，难免有考虑不到的地方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002724" y="4571187"/>
            <a:ext cx="2836120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OPPOSans R" panose="00020600040101010101" pitchFamily="18" charset="-122"/>
              </a:rPr>
              <a:t>活动资金不足，难以提供更全面的活动工具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576A1AF-7F97-41CA-841F-9D0EE05C96D2}"/>
              </a:ext>
            </a:extLst>
          </p:cNvPr>
          <p:cNvGrpSpPr/>
          <p:nvPr/>
        </p:nvGrpSpPr>
        <p:grpSpPr>
          <a:xfrm>
            <a:off x="4911306" y="3260786"/>
            <a:ext cx="2369388" cy="2113132"/>
            <a:chOff x="4911306" y="3260786"/>
            <a:chExt cx="2369388" cy="2113132"/>
          </a:xfrm>
        </p:grpSpPr>
        <p:sp>
          <p:nvSpPr>
            <p:cNvPr id="11" name="椭圆 10"/>
            <p:cNvSpPr/>
            <p:nvPr/>
          </p:nvSpPr>
          <p:spPr>
            <a:xfrm>
              <a:off x="5039400" y="3260786"/>
              <a:ext cx="2113200" cy="2113132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911306" y="3550729"/>
              <a:ext cx="23693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accent1"/>
                  </a:solidFill>
                  <a:latin typeface="+mj-lt"/>
                </a:rPr>
                <a:t>VS</a:t>
              </a:r>
              <a:endParaRPr lang="zh-CN" altLang="en-US" sz="96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7D38B46-8E83-46AF-9BA7-2FF532E9AB68}"/>
              </a:ext>
            </a:extLst>
          </p:cNvPr>
          <p:cNvGrpSpPr/>
          <p:nvPr/>
        </p:nvGrpSpPr>
        <p:grpSpPr>
          <a:xfrm>
            <a:off x="1055688" y="2063152"/>
            <a:ext cx="4817642" cy="889683"/>
            <a:chOff x="1055688" y="2063152"/>
            <a:chExt cx="4817642" cy="889683"/>
          </a:xfrm>
        </p:grpSpPr>
        <p:sp>
          <p:nvSpPr>
            <p:cNvPr id="9" name="缺角矩形 8"/>
            <p:cNvSpPr/>
            <p:nvPr/>
          </p:nvSpPr>
          <p:spPr>
            <a:xfrm>
              <a:off x="1055688" y="2063152"/>
              <a:ext cx="4817642" cy="889683"/>
            </a:xfrm>
            <a:prstGeom prst="plaqu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81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199228" y="2184828"/>
              <a:ext cx="25305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bg1"/>
                  </a:solidFill>
                  <a:latin typeface="+mj-ea"/>
                  <a:ea typeface="+mj-ea"/>
                </a:rPr>
                <a:t>优势</a:t>
              </a:r>
            </a:p>
          </p:txBody>
        </p:sp>
        <p:sp>
          <p:nvSpPr>
            <p:cNvPr id="25" name="缺角矩形 24"/>
            <p:cNvSpPr/>
            <p:nvPr/>
          </p:nvSpPr>
          <p:spPr>
            <a:xfrm>
              <a:off x="1123304" y="2107804"/>
              <a:ext cx="4682410" cy="800380"/>
            </a:xfrm>
            <a:prstGeom prst="plaqu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D21A558-4302-410D-93AF-FE5C287C29BE}"/>
              </a:ext>
            </a:extLst>
          </p:cNvPr>
          <p:cNvGrpSpPr/>
          <p:nvPr/>
        </p:nvGrpSpPr>
        <p:grpSpPr>
          <a:xfrm>
            <a:off x="6318671" y="2063152"/>
            <a:ext cx="4817642" cy="889683"/>
            <a:chOff x="6318671" y="2063152"/>
            <a:chExt cx="4817642" cy="889683"/>
          </a:xfrm>
        </p:grpSpPr>
        <p:sp>
          <p:nvSpPr>
            <p:cNvPr id="26" name="缺角矩形 25"/>
            <p:cNvSpPr/>
            <p:nvPr/>
          </p:nvSpPr>
          <p:spPr>
            <a:xfrm>
              <a:off x="6318671" y="2063152"/>
              <a:ext cx="4817642" cy="889683"/>
            </a:xfrm>
            <a:prstGeom prst="plaqu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81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462211" y="2184828"/>
              <a:ext cx="25305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bg1"/>
                  </a:solidFill>
                  <a:latin typeface="+mj-ea"/>
                  <a:ea typeface="+mj-ea"/>
                </a:rPr>
                <a:t>劣势</a:t>
              </a:r>
            </a:p>
          </p:txBody>
        </p:sp>
        <p:sp>
          <p:nvSpPr>
            <p:cNvPr id="28" name="缺角矩形 27"/>
            <p:cNvSpPr/>
            <p:nvPr/>
          </p:nvSpPr>
          <p:spPr>
            <a:xfrm>
              <a:off x="6386287" y="2107804"/>
              <a:ext cx="4682410" cy="800380"/>
            </a:xfrm>
            <a:prstGeom prst="plaqu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1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4800" dirty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</a:rPr>
              <a:t>活动目的</a:t>
            </a:r>
          </a:p>
        </p:txBody>
      </p:sp>
      <p:grpSp>
        <p:nvGrpSpPr>
          <p:cNvPr id="37" name="组合 36" hidden="1"/>
          <p:cNvGrpSpPr/>
          <p:nvPr/>
        </p:nvGrpSpPr>
        <p:grpSpPr>
          <a:xfrm>
            <a:off x="2124877" y="2282311"/>
            <a:ext cx="2267802" cy="484232"/>
            <a:chOff x="1888903" y="3314699"/>
            <a:chExt cx="2267802" cy="484232"/>
          </a:xfrm>
        </p:grpSpPr>
        <p:sp>
          <p:nvSpPr>
            <p:cNvPr id="35" name="任意多边形: 形状 34"/>
            <p:cNvSpPr/>
            <p:nvPr/>
          </p:nvSpPr>
          <p:spPr>
            <a:xfrm>
              <a:off x="1888903" y="3314699"/>
              <a:ext cx="1125401" cy="484232"/>
            </a:xfrm>
            <a:custGeom>
              <a:avLst/>
              <a:gdLst/>
              <a:ahLst/>
              <a:cxnLst/>
              <a:rect l="0" t="0" r="0" b="0"/>
              <a:pathLst>
                <a:path w="2070101" h="890715">
                  <a:moveTo>
                    <a:pt x="524930" y="16659"/>
                  </a:moveTo>
                  <a:cubicBezTo>
                    <a:pt x="488839" y="23072"/>
                    <a:pt x="452421" y="36620"/>
                    <a:pt x="444000" y="46766"/>
                  </a:cubicBezTo>
                  <a:cubicBezTo>
                    <a:pt x="435579" y="56913"/>
                    <a:pt x="423561" y="65214"/>
                    <a:pt x="417293" y="65214"/>
                  </a:cubicBezTo>
                  <a:cubicBezTo>
                    <a:pt x="411024" y="65214"/>
                    <a:pt x="383262" y="79502"/>
                    <a:pt x="355600" y="96964"/>
                  </a:cubicBezTo>
                  <a:cubicBezTo>
                    <a:pt x="327938" y="114427"/>
                    <a:pt x="297476" y="128714"/>
                    <a:pt x="287907" y="128714"/>
                  </a:cubicBezTo>
                  <a:cubicBezTo>
                    <a:pt x="272399" y="128714"/>
                    <a:pt x="160013" y="229016"/>
                    <a:pt x="96913" y="299172"/>
                  </a:cubicBezTo>
                  <a:cubicBezTo>
                    <a:pt x="83857" y="313688"/>
                    <a:pt x="65283" y="353184"/>
                    <a:pt x="55638" y="386942"/>
                  </a:cubicBezTo>
                  <a:cubicBezTo>
                    <a:pt x="45992" y="420700"/>
                    <a:pt x="35061" y="454990"/>
                    <a:pt x="31346" y="463142"/>
                  </a:cubicBezTo>
                  <a:cubicBezTo>
                    <a:pt x="5235" y="520445"/>
                    <a:pt x="0" y="554364"/>
                    <a:pt x="0" y="666243"/>
                  </a:cubicBezTo>
                  <a:cubicBezTo>
                    <a:pt x="0" y="735694"/>
                    <a:pt x="6620" y="814611"/>
                    <a:pt x="14710" y="841616"/>
                  </a:cubicBezTo>
                  <a:lnTo>
                    <a:pt x="29420" y="890714"/>
                  </a:lnTo>
                  <a:lnTo>
                    <a:pt x="1049760" y="890714"/>
                  </a:lnTo>
                  <a:cubicBezTo>
                    <a:pt x="1859579" y="890714"/>
                    <a:pt x="2070100" y="887426"/>
                    <a:pt x="2070100" y="874780"/>
                  </a:cubicBezTo>
                  <a:cubicBezTo>
                    <a:pt x="2070100" y="866016"/>
                    <a:pt x="2040972" y="836013"/>
                    <a:pt x="2005372" y="808105"/>
                  </a:cubicBezTo>
                  <a:cubicBezTo>
                    <a:pt x="1969771" y="780197"/>
                    <a:pt x="1916908" y="736929"/>
                    <a:pt x="1887897" y="711954"/>
                  </a:cubicBezTo>
                  <a:cubicBezTo>
                    <a:pt x="1858886" y="686978"/>
                    <a:pt x="1789783" y="633038"/>
                    <a:pt x="1734335" y="592088"/>
                  </a:cubicBezTo>
                  <a:cubicBezTo>
                    <a:pt x="1678886" y="551138"/>
                    <a:pt x="1621734" y="505850"/>
                    <a:pt x="1607329" y="491449"/>
                  </a:cubicBezTo>
                  <a:cubicBezTo>
                    <a:pt x="1592924" y="477047"/>
                    <a:pt x="1543994" y="437199"/>
                    <a:pt x="1498594" y="402896"/>
                  </a:cubicBezTo>
                  <a:cubicBezTo>
                    <a:pt x="1453195" y="368594"/>
                    <a:pt x="1401763" y="327689"/>
                    <a:pt x="1384300" y="311995"/>
                  </a:cubicBezTo>
                  <a:cubicBezTo>
                    <a:pt x="1366838" y="296302"/>
                    <a:pt x="1323975" y="267781"/>
                    <a:pt x="1289050" y="248617"/>
                  </a:cubicBezTo>
                  <a:cubicBezTo>
                    <a:pt x="1254125" y="229453"/>
                    <a:pt x="1194117" y="193247"/>
                    <a:pt x="1155700" y="168159"/>
                  </a:cubicBezTo>
                  <a:cubicBezTo>
                    <a:pt x="1066828" y="110123"/>
                    <a:pt x="949135" y="51804"/>
                    <a:pt x="936178" y="59382"/>
                  </a:cubicBezTo>
                  <a:cubicBezTo>
                    <a:pt x="930694" y="62589"/>
                    <a:pt x="911661" y="55683"/>
                    <a:pt x="893882" y="44035"/>
                  </a:cubicBezTo>
                  <a:cubicBezTo>
                    <a:pt x="853238" y="17403"/>
                    <a:pt x="618684" y="0"/>
                    <a:pt x="524930" y="1665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3028112" y="3317399"/>
              <a:ext cx="1128593" cy="481532"/>
            </a:xfrm>
            <a:custGeom>
              <a:avLst/>
              <a:gdLst/>
              <a:ahLst/>
              <a:cxnLst/>
              <a:rect l="0" t="0" r="0" b="0"/>
              <a:pathLst>
                <a:path w="2075974" h="885748">
                  <a:moveTo>
                    <a:pt x="1219200" y="9161"/>
                  </a:moveTo>
                  <a:cubicBezTo>
                    <a:pt x="1127790" y="31270"/>
                    <a:pt x="1069167" y="58998"/>
                    <a:pt x="1024073" y="101455"/>
                  </a:cubicBezTo>
                  <a:cubicBezTo>
                    <a:pt x="1011051" y="113716"/>
                    <a:pt x="993848" y="123747"/>
                    <a:pt x="985844" y="123747"/>
                  </a:cubicBezTo>
                  <a:cubicBezTo>
                    <a:pt x="977839" y="123747"/>
                    <a:pt x="954204" y="133948"/>
                    <a:pt x="933320" y="146416"/>
                  </a:cubicBezTo>
                  <a:cubicBezTo>
                    <a:pt x="912437" y="158884"/>
                    <a:pt x="869633" y="182323"/>
                    <a:pt x="838200" y="198503"/>
                  </a:cubicBezTo>
                  <a:cubicBezTo>
                    <a:pt x="806767" y="214683"/>
                    <a:pt x="758190" y="246122"/>
                    <a:pt x="730250" y="268368"/>
                  </a:cubicBezTo>
                  <a:cubicBezTo>
                    <a:pt x="702310" y="290614"/>
                    <a:pt x="662305" y="319658"/>
                    <a:pt x="641350" y="332910"/>
                  </a:cubicBezTo>
                  <a:cubicBezTo>
                    <a:pt x="620395" y="346163"/>
                    <a:pt x="596600" y="363101"/>
                    <a:pt x="588472" y="370551"/>
                  </a:cubicBezTo>
                  <a:cubicBezTo>
                    <a:pt x="580344" y="378001"/>
                    <a:pt x="554975" y="398385"/>
                    <a:pt x="532095" y="415847"/>
                  </a:cubicBezTo>
                  <a:cubicBezTo>
                    <a:pt x="509217" y="433310"/>
                    <a:pt x="471034" y="469028"/>
                    <a:pt x="447247" y="495222"/>
                  </a:cubicBezTo>
                  <a:cubicBezTo>
                    <a:pt x="423459" y="521416"/>
                    <a:pt x="397394" y="540184"/>
                    <a:pt x="389324" y="536929"/>
                  </a:cubicBezTo>
                  <a:cubicBezTo>
                    <a:pt x="381253" y="533674"/>
                    <a:pt x="343217" y="559381"/>
                    <a:pt x="304800" y="594056"/>
                  </a:cubicBezTo>
                  <a:cubicBezTo>
                    <a:pt x="266383" y="628731"/>
                    <a:pt x="231684" y="659970"/>
                    <a:pt x="227693" y="663474"/>
                  </a:cubicBezTo>
                  <a:cubicBezTo>
                    <a:pt x="223701" y="666979"/>
                    <a:pt x="181016" y="707007"/>
                    <a:pt x="132837" y="752424"/>
                  </a:cubicBezTo>
                  <a:cubicBezTo>
                    <a:pt x="84657" y="797841"/>
                    <a:pt x="35059" y="838231"/>
                    <a:pt x="22619" y="842180"/>
                  </a:cubicBezTo>
                  <a:cubicBezTo>
                    <a:pt x="10178" y="846128"/>
                    <a:pt x="0" y="857546"/>
                    <a:pt x="0" y="867553"/>
                  </a:cubicBezTo>
                  <a:cubicBezTo>
                    <a:pt x="0" y="883196"/>
                    <a:pt x="144942" y="885747"/>
                    <a:pt x="1033771" y="885747"/>
                  </a:cubicBezTo>
                  <a:lnTo>
                    <a:pt x="2067542" y="885747"/>
                  </a:lnTo>
                  <a:lnTo>
                    <a:pt x="2069685" y="819072"/>
                  </a:lnTo>
                  <a:cubicBezTo>
                    <a:pt x="2075973" y="623429"/>
                    <a:pt x="2063030" y="491179"/>
                    <a:pt x="2030053" y="414105"/>
                  </a:cubicBezTo>
                  <a:cubicBezTo>
                    <a:pt x="1991749" y="324580"/>
                    <a:pt x="1813926" y="123747"/>
                    <a:pt x="1772963" y="123747"/>
                  </a:cubicBezTo>
                  <a:cubicBezTo>
                    <a:pt x="1768139" y="123747"/>
                    <a:pt x="1749487" y="110113"/>
                    <a:pt x="1731516" y="93448"/>
                  </a:cubicBezTo>
                  <a:cubicBezTo>
                    <a:pt x="1667018" y="33643"/>
                    <a:pt x="1569096" y="5799"/>
                    <a:pt x="1409700" y="1943"/>
                  </a:cubicBezTo>
                  <a:cubicBezTo>
                    <a:pt x="1329372" y="0"/>
                    <a:pt x="1243647" y="3248"/>
                    <a:pt x="1219200" y="9161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 hidden="1"/>
          <p:cNvGrpSpPr/>
          <p:nvPr/>
        </p:nvGrpSpPr>
        <p:grpSpPr>
          <a:xfrm>
            <a:off x="7804335" y="2282311"/>
            <a:ext cx="2267802" cy="484232"/>
            <a:chOff x="1888903" y="3314699"/>
            <a:chExt cx="2267802" cy="484232"/>
          </a:xfrm>
        </p:grpSpPr>
        <p:sp>
          <p:nvSpPr>
            <p:cNvPr id="39" name="任意多边形: 形状 38"/>
            <p:cNvSpPr/>
            <p:nvPr/>
          </p:nvSpPr>
          <p:spPr>
            <a:xfrm>
              <a:off x="1888903" y="3314699"/>
              <a:ext cx="1125401" cy="484232"/>
            </a:xfrm>
            <a:custGeom>
              <a:avLst/>
              <a:gdLst/>
              <a:ahLst/>
              <a:cxnLst/>
              <a:rect l="0" t="0" r="0" b="0"/>
              <a:pathLst>
                <a:path w="2070101" h="890715">
                  <a:moveTo>
                    <a:pt x="524930" y="16659"/>
                  </a:moveTo>
                  <a:cubicBezTo>
                    <a:pt x="488839" y="23072"/>
                    <a:pt x="452421" y="36620"/>
                    <a:pt x="444000" y="46766"/>
                  </a:cubicBezTo>
                  <a:cubicBezTo>
                    <a:pt x="435579" y="56913"/>
                    <a:pt x="423561" y="65214"/>
                    <a:pt x="417293" y="65214"/>
                  </a:cubicBezTo>
                  <a:cubicBezTo>
                    <a:pt x="411024" y="65214"/>
                    <a:pt x="383262" y="79502"/>
                    <a:pt x="355600" y="96964"/>
                  </a:cubicBezTo>
                  <a:cubicBezTo>
                    <a:pt x="327938" y="114427"/>
                    <a:pt x="297476" y="128714"/>
                    <a:pt x="287907" y="128714"/>
                  </a:cubicBezTo>
                  <a:cubicBezTo>
                    <a:pt x="272399" y="128714"/>
                    <a:pt x="160013" y="229016"/>
                    <a:pt x="96913" y="299172"/>
                  </a:cubicBezTo>
                  <a:cubicBezTo>
                    <a:pt x="83857" y="313688"/>
                    <a:pt x="65283" y="353184"/>
                    <a:pt x="55638" y="386942"/>
                  </a:cubicBezTo>
                  <a:cubicBezTo>
                    <a:pt x="45992" y="420700"/>
                    <a:pt x="35061" y="454990"/>
                    <a:pt x="31346" y="463142"/>
                  </a:cubicBezTo>
                  <a:cubicBezTo>
                    <a:pt x="5235" y="520445"/>
                    <a:pt x="0" y="554364"/>
                    <a:pt x="0" y="666243"/>
                  </a:cubicBezTo>
                  <a:cubicBezTo>
                    <a:pt x="0" y="735694"/>
                    <a:pt x="6620" y="814611"/>
                    <a:pt x="14710" y="841616"/>
                  </a:cubicBezTo>
                  <a:lnTo>
                    <a:pt x="29420" y="890714"/>
                  </a:lnTo>
                  <a:lnTo>
                    <a:pt x="1049760" y="890714"/>
                  </a:lnTo>
                  <a:cubicBezTo>
                    <a:pt x="1859579" y="890714"/>
                    <a:pt x="2070100" y="887426"/>
                    <a:pt x="2070100" y="874780"/>
                  </a:cubicBezTo>
                  <a:cubicBezTo>
                    <a:pt x="2070100" y="866016"/>
                    <a:pt x="2040972" y="836013"/>
                    <a:pt x="2005372" y="808105"/>
                  </a:cubicBezTo>
                  <a:cubicBezTo>
                    <a:pt x="1969771" y="780197"/>
                    <a:pt x="1916908" y="736929"/>
                    <a:pt x="1887897" y="711954"/>
                  </a:cubicBezTo>
                  <a:cubicBezTo>
                    <a:pt x="1858886" y="686978"/>
                    <a:pt x="1789783" y="633038"/>
                    <a:pt x="1734335" y="592088"/>
                  </a:cubicBezTo>
                  <a:cubicBezTo>
                    <a:pt x="1678886" y="551138"/>
                    <a:pt x="1621734" y="505850"/>
                    <a:pt x="1607329" y="491449"/>
                  </a:cubicBezTo>
                  <a:cubicBezTo>
                    <a:pt x="1592924" y="477047"/>
                    <a:pt x="1543994" y="437199"/>
                    <a:pt x="1498594" y="402896"/>
                  </a:cubicBezTo>
                  <a:cubicBezTo>
                    <a:pt x="1453195" y="368594"/>
                    <a:pt x="1401763" y="327689"/>
                    <a:pt x="1384300" y="311995"/>
                  </a:cubicBezTo>
                  <a:cubicBezTo>
                    <a:pt x="1366838" y="296302"/>
                    <a:pt x="1323975" y="267781"/>
                    <a:pt x="1289050" y="248617"/>
                  </a:cubicBezTo>
                  <a:cubicBezTo>
                    <a:pt x="1254125" y="229453"/>
                    <a:pt x="1194117" y="193247"/>
                    <a:pt x="1155700" y="168159"/>
                  </a:cubicBezTo>
                  <a:cubicBezTo>
                    <a:pt x="1066828" y="110123"/>
                    <a:pt x="949135" y="51804"/>
                    <a:pt x="936178" y="59382"/>
                  </a:cubicBezTo>
                  <a:cubicBezTo>
                    <a:pt x="930694" y="62589"/>
                    <a:pt x="911661" y="55683"/>
                    <a:pt x="893882" y="44035"/>
                  </a:cubicBezTo>
                  <a:cubicBezTo>
                    <a:pt x="853238" y="17403"/>
                    <a:pt x="618684" y="0"/>
                    <a:pt x="524930" y="1665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3028112" y="3317399"/>
              <a:ext cx="1128593" cy="481532"/>
            </a:xfrm>
            <a:custGeom>
              <a:avLst/>
              <a:gdLst/>
              <a:ahLst/>
              <a:cxnLst/>
              <a:rect l="0" t="0" r="0" b="0"/>
              <a:pathLst>
                <a:path w="2075974" h="885748">
                  <a:moveTo>
                    <a:pt x="1219200" y="9161"/>
                  </a:moveTo>
                  <a:cubicBezTo>
                    <a:pt x="1127790" y="31270"/>
                    <a:pt x="1069167" y="58998"/>
                    <a:pt x="1024073" y="101455"/>
                  </a:cubicBezTo>
                  <a:cubicBezTo>
                    <a:pt x="1011051" y="113716"/>
                    <a:pt x="993848" y="123747"/>
                    <a:pt x="985844" y="123747"/>
                  </a:cubicBezTo>
                  <a:cubicBezTo>
                    <a:pt x="977839" y="123747"/>
                    <a:pt x="954204" y="133948"/>
                    <a:pt x="933320" y="146416"/>
                  </a:cubicBezTo>
                  <a:cubicBezTo>
                    <a:pt x="912437" y="158884"/>
                    <a:pt x="869633" y="182323"/>
                    <a:pt x="838200" y="198503"/>
                  </a:cubicBezTo>
                  <a:cubicBezTo>
                    <a:pt x="806767" y="214683"/>
                    <a:pt x="758190" y="246122"/>
                    <a:pt x="730250" y="268368"/>
                  </a:cubicBezTo>
                  <a:cubicBezTo>
                    <a:pt x="702310" y="290614"/>
                    <a:pt x="662305" y="319658"/>
                    <a:pt x="641350" y="332910"/>
                  </a:cubicBezTo>
                  <a:cubicBezTo>
                    <a:pt x="620395" y="346163"/>
                    <a:pt x="596600" y="363101"/>
                    <a:pt x="588472" y="370551"/>
                  </a:cubicBezTo>
                  <a:cubicBezTo>
                    <a:pt x="580344" y="378001"/>
                    <a:pt x="554975" y="398385"/>
                    <a:pt x="532095" y="415847"/>
                  </a:cubicBezTo>
                  <a:cubicBezTo>
                    <a:pt x="509217" y="433310"/>
                    <a:pt x="471034" y="469028"/>
                    <a:pt x="447247" y="495222"/>
                  </a:cubicBezTo>
                  <a:cubicBezTo>
                    <a:pt x="423459" y="521416"/>
                    <a:pt x="397394" y="540184"/>
                    <a:pt x="389324" y="536929"/>
                  </a:cubicBezTo>
                  <a:cubicBezTo>
                    <a:pt x="381253" y="533674"/>
                    <a:pt x="343217" y="559381"/>
                    <a:pt x="304800" y="594056"/>
                  </a:cubicBezTo>
                  <a:cubicBezTo>
                    <a:pt x="266383" y="628731"/>
                    <a:pt x="231684" y="659970"/>
                    <a:pt x="227693" y="663474"/>
                  </a:cubicBezTo>
                  <a:cubicBezTo>
                    <a:pt x="223701" y="666979"/>
                    <a:pt x="181016" y="707007"/>
                    <a:pt x="132837" y="752424"/>
                  </a:cubicBezTo>
                  <a:cubicBezTo>
                    <a:pt x="84657" y="797841"/>
                    <a:pt x="35059" y="838231"/>
                    <a:pt x="22619" y="842180"/>
                  </a:cubicBezTo>
                  <a:cubicBezTo>
                    <a:pt x="10178" y="846128"/>
                    <a:pt x="0" y="857546"/>
                    <a:pt x="0" y="867553"/>
                  </a:cubicBezTo>
                  <a:cubicBezTo>
                    <a:pt x="0" y="883196"/>
                    <a:pt x="144942" y="885747"/>
                    <a:pt x="1033771" y="885747"/>
                  </a:cubicBezTo>
                  <a:lnTo>
                    <a:pt x="2067542" y="885747"/>
                  </a:lnTo>
                  <a:lnTo>
                    <a:pt x="2069685" y="819072"/>
                  </a:lnTo>
                  <a:cubicBezTo>
                    <a:pt x="2075973" y="623429"/>
                    <a:pt x="2063030" y="491179"/>
                    <a:pt x="2030053" y="414105"/>
                  </a:cubicBezTo>
                  <a:cubicBezTo>
                    <a:pt x="1991749" y="324580"/>
                    <a:pt x="1813926" y="123747"/>
                    <a:pt x="1772963" y="123747"/>
                  </a:cubicBezTo>
                  <a:cubicBezTo>
                    <a:pt x="1768139" y="123747"/>
                    <a:pt x="1749487" y="110113"/>
                    <a:pt x="1731516" y="93448"/>
                  </a:cubicBezTo>
                  <a:cubicBezTo>
                    <a:pt x="1667018" y="33643"/>
                    <a:pt x="1569096" y="5799"/>
                    <a:pt x="1409700" y="1943"/>
                  </a:cubicBezTo>
                  <a:cubicBezTo>
                    <a:pt x="1329372" y="0"/>
                    <a:pt x="1243647" y="3248"/>
                    <a:pt x="1219200" y="9161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椭圆 65"/>
          <p:cNvSpPr/>
          <p:nvPr/>
        </p:nvSpPr>
        <p:spPr>
          <a:xfrm>
            <a:off x="9249132" y="3996016"/>
            <a:ext cx="1543050" cy="154305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351319" y="1943100"/>
            <a:ext cx="1543050" cy="154305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1351319" y="1976718"/>
            <a:ext cx="8382000" cy="1452282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3414752" y="2696344"/>
            <a:ext cx="5262979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通过此次活动，回馈以往客户，促成更多的可能。</a:t>
            </a:r>
          </a:p>
        </p:txBody>
      </p:sp>
      <p:pic>
        <p:nvPicPr>
          <p:cNvPr id="53" name="Picture 2" descr="ãã³ãã¥ã®ã¤ã©ã¹ã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97" y="1452284"/>
            <a:ext cx="2136694" cy="214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矩形: 圆角 66"/>
          <p:cNvSpPr/>
          <p:nvPr/>
        </p:nvSpPr>
        <p:spPr>
          <a:xfrm>
            <a:off x="2410182" y="4029634"/>
            <a:ext cx="8382000" cy="1452282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文本框 69"/>
          <p:cNvSpPr txBox="1"/>
          <p:nvPr/>
        </p:nvSpPr>
        <p:spPr>
          <a:xfrm>
            <a:off x="3425865" y="4749260"/>
            <a:ext cx="5262979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稳定观望客户的购买信心，形成口碑传播。</a:t>
            </a:r>
          </a:p>
        </p:txBody>
      </p:sp>
      <p:pic>
        <p:nvPicPr>
          <p:cNvPr id="71" name="Picture 2" descr="ãã³ãã¥ã®ã¤ã©ã¹ã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10" y="3505200"/>
            <a:ext cx="2136694" cy="214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平行四边形 72"/>
          <p:cNvSpPr/>
          <p:nvPr/>
        </p:nvSpPr>
        <p:spPr>
          <a:xfrm>
            <a:off x="3436038" y="2546987"/>
            <a:ext cx="1504463" cy="7414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文本占位符 1"/>
          <p:cNvSpPr txBox="1"/>
          <p:nvPr/>
        </p:nvSpPr>
        <p:spPr>
          <a:xfrm>
            <a:off x="3414752" y="2283066"/>
            <a:ext cx="1613714" cy="4047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4800" kern="1200" dirty="0" smtClean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1pPr>
            <a:lvl2pPr marL="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4800" kern="1200" dirty="0" smtClean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2pPr>
            <a:lvl3pPr marL="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4800" kern="1200" dirty="0" smtClean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3pPr>
            <a:lvl4pPr marL="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4800" kern="1200" dirty="0" smtClean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4pPr>
            <a:lvl5pPr marL="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4800" kern="1200" dirty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巩固旧客户</a:t>
            </a:r>
          </a:p>
        </p:txBody>
      </p:sp>
      <p:sp>
        <p:nvSpPr>
          <p:cNvPr id="76" name="平行四边形 75"/>
          <p:cNvSpPr/>
          <p:nvPr/>
        </p:nvSpPr>
        <p:spPr>
          <a:xfrm>
            <a:off x="3447151" y="4593503"/>
            <a:ext cx="1504463" cy="7414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文本占位符 1"/>
          <p:cNvSpPr txBox="1"/>
          <p:nvPr/>
        </p:nvSpPr>
        <p:spPr>
          <a:xfrm>
            <a:off x="3425865" y="4329582"/>
            <a:ext cx="1613714" cy="4047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4800" kern="1200" dirty="0" smtClean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1pPr>
            <a:lvl2pPr marL="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4800" kern="1200" dirty="0" smtClean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2pPr>
            <a:lvl3pPr marL="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4800" kern="1200" dirty="0" smtClean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3pPr>
            <a:lvl4pPr marL="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4800" kern="1200" dirty="0" smtClean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4pPr>
            <a:lvl5pPr marL="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4800" kern="1200" dirty="0">
                <a:solidFill>
                  <a:schemeClr val="accent3"/>
                </a:solidFill>
                <a:effectLst>
                  <a:outerShdw blurRad="127000" dist="317500" dir="5400000" sx="90000" sy="90000" algn="t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带动新客户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活动介绍</a:t>
            </a:r>
          </a:p>
        </p:txBody>
      </p:sp>
      <p:pic>
        <p:nvPicPr>
          <p:cNvPr id="3" name="Picture 2" descr="Santa Flying Over Cities Illustr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t="-1" r="9912" b="24022"/>
          <a:stretch/>
        </p:blipFill>
        <p:spPr bwMode="auto">
          <a:xfrm>
            <a:off x="495300" y="1799706"/>
            <a:ext cx="11201400" cy="471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 hidden="1"/>
          <p:cNvSpPr/>
          <p:nvPr/>
        </p:nvSpPr>
        <p:spPr>
          <a:xfrm>
            <a:off x="1500996" y="1535502"/>
            <a:ext cx="9109495" cy="4088921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/>
          <p:nvPr/>
        </p:nvCxnSpPr>
        <p:spPr>
          <a:xfrm>
            <a:off x="4439251" y="1828800"/>
            <a:ext cx="0" cy="2940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2380892" y="2685143"/>
            <a:ext cx="0" cy="1795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6497293" y="2385082"/>
            <a:ext cx="0" cy="2523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8551207" y="2042184"/>
            <a:ext cx="0" cy="2682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34" y="2520840"/>
            <a:ext cx="265066" cy="292392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B38AD84E-BE20-4196-A029-C064DE905DBA}"/>
              </a:ext>
            </a:extLst>
          </p:cNvPr>
          <p:cNvGrpSpPr/>
          <p:nvPr/>
        </p:nvGrpSpPr>
        <p:grpSpPr>
          <a:xfrm>
            <a:off x="2518268" y="2472268"/>
            <a:ext cx="1334595" cy="404736"/>
            <a:chOff x="2518268" y="2472268"/>
            <a:chExt cx="1334595" cy="404736"/>
          </a:xfrm>
        </p:grpSpPr>
        <p:sp>
          <p:nvSpPr>
            <p:cNvPr id="36" name="平行四边形 35"/>
            <p:cNvSpPr/>
            <p:nvPr/>
          </p:nvSpPr>
          <p:spPr>
            <a:xfrm>
              <a:off x="2535872" y="2736189"/>
              <a:ext cx="1244241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占位符 1"/>
            <p:cNvSpPr txBox="1"/>
            <p:nvPr/>
          </p:nvSpPr>
          <p:spPr>
            <a:xfrm>
              <a:off x="2518268" y="2472268"/>
              <a:ext cx="1334595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活动主题</a:t>
              </a: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2569873" y="2946051"/>
            <a:ext cx="1386000" cy="6851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漫享圣诞，</a:t>
            </a:r>
            <a:b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壹同前进</a:t>
            </a: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17" y="1673115"/>
            <a:ext cx="265066" cy="292392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DBF5B15-9A90-4692-8B64-DC1867EAF37F}"/>
              </a:ext>
            </a:extLst>
          </p:cNvPr>
          <p:cNvGrpSpPr/>
          <p:nvPr/>
        </p:nvGrpSpPr>
        <p:grpSpPr>
          <a:xfrm>
            <a:off x="4576451" y="1624543"/>
            <a:ext cx="1334595" cy="404736"/>
            <a:chOff x="4576451" y="1624543"/>
            <a:chExt cx="1334595" cy="404736"/>
          </a:xfrm>
        </p:grpSpPr>
        <p:sp>
          <p:nvSpPr>
            <p:cNvPr id="47" name="平行四边形 46"/>
            <p:cNvSpPr/>
            <p:nvPr/>
          </p:nvSpPr>
          <p:spPr>
            <a:xfrm>
              <a:off x="4587706" y="1888464"/>
              <a:ext cx="1244241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占位符 1"/>
            <p:cNvSpPr txBox="1"/>
            <p:nvPr/>
          </p:nvSpPr>
          <p:spPr>
            <a:xfrm>
              <a:off x="4576451" y="1624543"/>
              <a:ext cx="1334595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活动对象</a:t>
              </a: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4628056" y="2098326"/>
            <a:ext cx="1384995" cy="14053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新老顾客、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工作人员、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活动负责人、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特邀嘉宾</a:t>
            </a: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95" y="2239858"/>
            <a:ext cx="265066" cy="29239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1D31A330-8AED-47AC-9E92-3E4EE2AA5648}"/>
              </a:ext>
            </a:extLst>
          </p:cNvPr>
          <p:cNvGrpSpPr/>
          <p:nvPr/>
        </p:nvGrpSpPr>
        <p:grpSpPr>
          <a:xfrm>
            <a:off x="6633629" y="2191286"/>
            <a:ext cx="1334595" cy="404736"/>
            <a:chOff x="6633629" y="2191286"/>
            <a:chExt cx="1334595" cy="404736"/>
          </a:xfrm>
        </p:grpSpPr>
        <p:sp>
          <p:nvSpPr>
            <p:cNvPr id="52" name="平行四边形 51"/>
            <p:cNvSpPr/>
            <p:nvPr/>
          </p:nvSpPr>
          <p:spPr>
            <a:xfrm>
              <a:off x="6662071" y="2455207"/>
              <a:ext cx="1244241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文本占位符 1"/>
            <p:cNvSpPr txBox="1"/>
            <p:nvPr/>
          </p:nvSpPr>
          <p:spPr>
            <a:xfrm>
              <a:off x="6633629" y="2191286"/>
              <a:ext cx="1334595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活动时间</a:t>
              </a:r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6685234" y="2665069"/>
            <a:ext cx="1298432" cy="6851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20XX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年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月</a:t>
            </a:r>
            <a:b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25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日</a:t>
            </a: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077" y="1899498"/>
            <a:ext cx="265066" cy="29239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069F7993-7CAC-4BBD-92F1-AD4E7280FC6E}"/>
              </a:ext>
            </a:extLst>
          </p:cNvPr>
          <p:cNvGrpSpPr/>
          <p:nvPr/>
        </p:nvGrpSpPr>
        <p:grpSpPr>
          <a:xfrm>
            <a:off x="8691811" y="1850926"/>
            <a:ext cx="1334595" cy="404736"/>
            <a:chOff x="8691811" y="1850926"/>
            <a:chExt cx="1334595" cy="404736"/>
          </a:xfrm>
        </p:grpSpPr>
        <p:sp>
          <p:nvSpPr>
            <p:cNvPr id="61" name="平行四边形 60"/>
            <p:cNvSpPr/>
            <p:nvPr/>
          </p:nvSpPr>
          <p:spPr>
            <a:xfrm>
              <a:off x="8709415" y="2114847"/>
              <a:ext cx="1244241" cy="741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文本占位符 1"/>
            <p:cNvSpPr txBox="1"/>
            <p:nvPr/>
          </p:nvSpPr>
          <p:spPr>
            <a:xfrm>
              <a:off x="8691811" y="1850926"/>
              <a:ext cx="1334595" cy="40473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1pPr>
              <a:lvl2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2pPr>
              <a:lvl3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3pPr>
              <a:lvl4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 smtClean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4pPr>
              <a:lvl5pPr marL="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4800" kern="1200" dirty="0">
                  <a:solidFill>
                    <a:schemeClr val="accent3"/>
                  </a:solidFill>
                  <a:effectLst>
                    <a:outerShdw blurRad="127000" dist="317500" dir="5400000" sx="90000" sy="90000" algn="t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/>
                <a:t>活动地点</a:t>
              </a:r>
            </a:p>
          </p:txBody>
        </p:sp>
      </p:grpSp>
      <p:sp>
        <p:nvSpPr>
          <p:cNvPr id="63" name="文本框 62"/>
          <p:cNvSpPr txBox="1"/>
          <p:nvPr/>
        </p:nvSpPr>
        <p:spPr>
          <a:xfrm>
            <a:off x="8743416" y="2324709"/>
            <a:ext cx="1386000" cy="325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XX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大楼礼堂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21">
      <a:dk1>
        <a:sysClr val="windowText" lastClr="000000"/>
      </a:dk1>
      <a:lt1>
        <a:sysClr val="window" lastClr="FFFFFF"/>
      </a:lt1>
      <a:dk2>
        <a:srgbClr val="44546A"/>
      </a:dk2>
      <a:lt2>
        <a:srgbClr val="F2F1ED"/>
      </a:lt2>
      <a:accent1>
        <a:srgbClr val="1F7D7D"/>
      </a:accent1>
      <a:accent2>
        <a:srgbClr val="9DCECF"/>
      </a:accent2>
      <a:accent3>
        <a:srgbClr val="1E757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Arial Black"/>
        <a:ea typeface="优设标题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12700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6600" dirty="0">
            <a:solidFill>
              <a:schemeClr val="accent3"/>
            </a:solidFill>
            <a:latin typeface="优设标题黑" panose="00000500000000000000" pitchFamily="2" charset="-122"/>
            <a:ea typeface="优设标题黑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1">
    <a:dk1>
      <a:sysClr val="windowText" lastClr="000000"/>
    </a:dk1>
    <a:lt1>
      <a:sysClr val="window" lastClr="FFFFFF"/>
    </a:lt1>
    <a:dk2>
      <a:srgbClr val="44546A"/>
    </a:dk2>
    <a:lt2>
      <a:srgbClr val="F2F1ED"/>
    </a:lt2>
    <a:accent1>
      <a:srgbClr val="1F7D7D"/>
    </a:accent1>
    <a:accent2>
      <a:srgbClr val="9DCECF"/>
    </a:accent2>
    <a:accent3>
      <a:srgbClr val="1E757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自定义 21">
    <a:dk1>
      <a:sysClr val="windowText" lastClr="000000"/>
    </a:dk1>
    <a:lt1>
      <a:sysClr val="window" lastClr="FFFFFF"/>
    </a:lt1>
    <a:dk2>
      <a:srgbClr val="44546A"/>
    </a:dk2>
    <a:lt2>
      <a:srgbClr val="F2F1ED"/>
    </a:lt2>
    <a:accent1>
      <a:srgbClr val="1F7D7D"/>
    </a:accent1>
    <a:accent2>
      <a:srgbClr val="9DCECF"/>
    </a:accent2>
    <a:accent3>
      <a:srgbClr val="1E757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自定义 21">
    <a:dk1>
      <a:sysClr val="windowText" lastClr="000000"/>
    </a:dk1>
    <a:lt1>
      <a:sysClr val="window" lastClr="FFFFFF"/>
    </a:lt1>
    <a:dk2>
      <a:srgbClr val="44546A"/>
    </a:dk2>
    <a:lt2>
      <a:srgbClr val="F2F1ED"/>
    </a:lt2>
    <a:accent1>
      <a:srgbClr val="1F7D7D"/>
    </a:accent1>
    <a:accent2>
      <a:srgbClr val="9DCECF"/>
    </a:accent2>
    <a:accent3>
      <a:srgbClr val="1E757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自定义 21">
    <a:dk1>
      <a:sysClr val="windowText" lastClr="000000"/>
    </a:dk1>
    <a:lt1>
      <a:sysClr val="window" lastClr="FFFFFF"/>
    </a:lt1>
    <a:dk2>
      <a:srgbClr val="44546A"/>
    </a:dk2>
    <a:lt2>
      <a:srgbClr val="F2F1ED"/>
    </a:lt2>
    <a:accent1>
      <a:srgbClr val="1F7D7D"/>
    </a:accent1>
    <a:accent2>
      <a:srgbClr val="9DCECF"/>
    </a:accent2>
    <a:accent3>
      <a:srgbClr val="1E757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574ADA8F844E4EB3CC4BE39FFCDD89" ma:contentTypeVersion="2" ma:contentTypeDescription="Create a new document." ma:contentTypeScope="" ma:versionID="2978c33b4b1f76e6d27babc8dab96df6">
  <xsd:schema xmlns:xsd="http://www.w3.org/2001/XMLSchema" xmlns:xs="http://www.w3.org/2001/XMLSchema" xmlns:p="http://schemas.microsoft.com/office/2006/metadata/properties" xmlns:ns3="9ef3c615-e246-486f-a2db-5b266d03b120" targetNamespace="http://schemas.microsoft.com/office/2006/metadata/properties" ma:root="true" ma:fieldsID="89dfb5c429c18d0448871b1d2112c1c3" ns3:_="">
    <xsd:import namespace="9ef3c615-e246-486f-a2db-5b266d03b12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f3c615-e246-486f-a2db-5b266d03b1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1930E9-4329-4DE8-A5FA-FA29A246A95C}">
  <ds:schemaRefs>
    <ds:schemaRef ds:uri="9ef3c615-e246-486f-a2db-5b266d03b120"/>
    <ds:schemaRef ds:uri="http://schemas.microsoft.com/office/2006/metadata/properties"/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4D1D0DB-20C3-4AE2-926A-B15E3E2999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f3c615-e246-486f-a2db-5b266d03b1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76117F-150F-4743-8407-5CB78F1B1A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3546</TotalTime>
  <Words>1171</Words>
  <Application>Microsoft Office PowerPoint</Application>
  <PresentationFormat>宽屏</PresentationFormat>
  <Paragraphs>279</Paragraphs>
  <Slides>34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2" baseType="lpstr">
      <vt:lpstr>Wingdings</vt:lpstr>
      <vt:lpstr>Arial Black</vt:lpstr>
      <vt:lpstr>微软雅黑</vt:lpstr>
      <vt:lpstr>等线</vt:lpstr>
      <vt:lpstr>Arial</vt:lpstr>
      <vt:lpstr>优设标题黑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多梦</dc:creator>
  <cp:lastModifiedBy>Xin Zhang (FA Talent)</cp:lastModifiedBy>
  <cp:revision>63</cp:revision>
  <dcterms:created xsi:type="dcterms:W3CDTF">2021-11-25T08:01:00Z</dcterms:created>
  <dcterms:modified xsi:type="dcterms:W3CDTF">2022-01-07T08:16:47Z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1072DBB65CE14CA9BF4FB6221D407895</vt:lpwstr>
  </property>
  <property fmtid="{D5CDD505-2E9C-101B-9397-08002B2CF9AE}" pid="3" name="KSOProductBuildVer">
    <vt:lpwstr>2052-11.1.0.11115</vt:lpwstr>
  </property>
  <property fmtid="{D5CDD505-2E9C-101B-9397-08002B2CF9AE}" pid="4" name="ContentTypeId">
    <vt:lpwstr>0x01010022574ADA8F844E4EB3CC4BE39FFCDD89</vt:lpwstr>
  </property>
</Properties>
</file>