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Override1.xml" ContentType="application/vnd.openxmlformats-officedocument.themeOverride+xml"/>
  <Override PartName="/ppt/notesSlides/notesSlide1.xml" ContentType="application/vnd.openxmlformats-officedocument.presentationml.notesSlide+xml"/>
  <Override PartName="/ppt/theme/themeOverride2.xml" ContentType="application/vnd.openxmlformats-officedocument.themeOverride+xml"/>
  <Override PartName="/ppt/notesSlides/notesSlide2.xml" ContentType="application/vnd.openxmlformats-officedocument.presentationml.notesSlide+xml"/>
  <Override PartName="/ppt/theme/themeOverride3.xml" ContentType="application/vnd.openxmlformats-officedocument.themeOverride+xml"/>
  <Override PartName="/ppt/notesSlides/notesSlide3.xml" ContentType="application/vnd.openxmlformats-officedocument.presentationml.notesSlide+xml"/>
  <Override PartName="/ppt/theme/themeOverride4.xml" ContentType="application/vnd.openxmlformats-officedocument.themeOverride+xml"/>
  <Override PartName="/ppt/tags/tag2.xml" ContentType="application/vnd.openxmlformats-officedocument.presentationml.tags+xml"/>
  <Override PartName="/ppt/notesSlides/notesSlide4.xml" ContentType="application/vnd.openxmlformats-officedocument.presentationml.notesSlide+xml"/>
  <Override PartName="/ppt/theme/themeOverride5.xml" ContentType="application/vnd.openxmlformats-officedocument.themeOverride+xml"/>
  <Override PartName="/ppt/tags/tag3.xml" ContentType="application/vnd.openxmlformats-officedocument.presentationml.tags+xml"/>
  <Override PartName="/ppt/notesSlides/notesSlide5.xml" ContentType="application/vnd.openxmlformats-officedocument.presentationml.notesSlide+xml"/>
  <Override PartName="/ppt/theme/themeOverride6.xml" ContentType="application/vnd.openxmlformats-officedocument.themeOverride+xml"/>
  <Override PartName="/ppt/tags/tag4.xml" ContentType="application/vnd.openxmlformats-officedocument.presentationml.tags+xml"/>
  <Override PartName="/ppt/notesSlides/notesSlide6.xml" ContentType="application/vnd.openxmlformats-officedocument.presentationml.notesSlide+xml"/>
  <Override PartName="/ppt/theme/themeOverride7.xml" ContentType="application/vnd.openxmlformats-officedocument.themeOverride+xml"/>
  <Override PartName="/ppt/tags/tag5.xml" ContentType="application/vnd.openxmlformats-officedocument.presentationml.tags+xml"/>
  <Override PartName="/ppt/notesSlides/notesSlide7.xml" ContentType="application/vnd.openxmlformats-officedocument.presentationml.notesSlide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notesSlides/notesSlide8.xml" ContentType="application/vnd.openxmlformats-officedocument.presentationml.notesSlide+xml"/>
  <Override PartName="/ppt/theme/themeOverride8.xml" ContentType="application/vnd.openxmlformats-officedocument.themeOverride+xml"/>
  <Override PartName="/ppt/tags/tag8.xml" ContentType="application/vnd.openxmlformats-officedocument.presentationml.tags+xml"/>
  <Override PartName="/ppt/notesSlides/notesSlide9.xml" ContentType="application/vnd.openxmlformats-officedocument.presentationml.notesSlide+xml"/>
  <Override PartName="/ppt/theme/themeOverride9.xml" ContentType="application/vnd.openxmlformats-officedocument.themeOverride+xml"/>
  <Override PartName="/ppt/tags/tag9.xml" ContentType="application/vnd.openxmlformats-officedocument.presentationml.tags+xml"/>
  <Override PartName="/ppt/notesSlides/notesSlide10.xml" ContentType="application/vnd.openxmlformats-officedocument.presentationml.notesSlide+xml"/>
  <Override PartName="/ppt/theme/themeOverride10.xml" ContentType="application/vnd.openxmlformats-officedocument.themeOverride+xml"/>
  <Override PartName="/ppt/tags/tag10.xml" ContentType="application/vnd.openxmlformats-officedocument.presentationml.tags+xml"/>
  <Override PartName="/ppt/notesSlides/notesSlide11.xml" ContentType="application/vnd.openxmlformats-officedocument.presentationml.notesSlide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notesSlides/notesSlide12.xml" ContentType="application/vnd.openxmlformats-officedocument.presentationml.notesSlide+xml"/>
  <Override PartName="/ppt/theme/themeOverride11.xml" ContentType="application/vnd.openxmlformats-officedocument.themeOverride+xml"/>
  <Override PartName="/ppt/tags/tag13.xml" ContentType="application/vnd.openxmlformats-officedocument.presentationml.tags+xml"/>
  <Override PartName="/ppt/notesSlides/notesSlide13.xml" ContentType="application/vnd.openxmlformats-officedocument.presentationml.notesSlide+xml"/>
  <Override PartName="/ppt/tags/tag14.xml" ContentType="application/vnd.openxmlformats-officedocument.presentationml.tags+xml"/>
  <Override PartName="/ppt/notesSlides/notesSlide14.xml" ContentType="application/vnd.openxmlformats-officedocument.presentationml.notesSlide+xml"/>
  <Override PartName="/ppt/theme/themeOverride12.xml" ContentType="application/vnd.openxmlformats-officedocument.themeOverride+xml"/>
  <Override PartName="/ppt/tags/tag15.xml" ContentType="application/vnd.openxmlformats-officedocument.presentationml.tags+xml"/>
  <Override PartName="/ppt/notesSlides/notesSlide15.xml" ContentType="application/vnd.openxmlformats-officedocument.presentationml.notesSlide+xml"/>
  <Override PartName="/ppt/theme/themeOverride13.xml" ContentType="application/vnd.openxmlformats-officedocument.themeOverride+xml"/>
  <Override PartName="/ppt/tags/tag16.xml" ContentType="application/vnd.openxmlformats-officedocument.presentationml.tags+xml"/>
  <Override PartName="/ppt/notesSlides/notesSlide16.xml" ContentType="application/vnd.openxmlformats-officedocument.presentationml.notesSlide+xml"/>
  <Override PartName="/ppt/theme/themeOverride14.xml" ContentType="application/vnd.openxmlformats-officedocument.themeOverride+xml"/>
  <Override PartName="/ppt/tags/tag17.xml" ContentType="application/vnd.openxmlformats-officedocument.presentationml.tags+xml"/>
  <Override PartName="/ppt/notesSlides/notesSlide17.xml" ContentType="application/vnd.openxmlformats-officedocument.presentationml.notesSlide+xml"/>
  <Override PartName="/ppt/theme/themeOverride15.xml" ContentType="application/vnd.openxmlformats-officedocument.themeOverride+xml"/>
  <Override PartName="/ppt/tags/tag18.xml" ContentType="application/vnd.openxmlformats-officedocument.presentationml.tags+xml"/>
  <Override PartName="/ppt/notesSlides/notesSlide18.xml" ContentType="application/vnd.openxmlformats-officedocument.presentationml.notesSlide+xml"/>
  <Override PartName="/ppt/theme/themeOverride16.xml" ContentType="application/vnd.openxmlformats-officedocument.themeOverride+xml"/>
  <Override PartName="/ppt/tags/tag19.xml" ContentType="application/vnd.openxmlformats-officedocument.presentationml.tags+xml"/>
  <Override PartName="/ppt/notesSlides/notesSlide19.xml" ContentType="application/vnd.openxmlformats-officedocument.presentationml.notesSlide+xml"/>
  <Override PartName="/ppt/theme/themeOverride17.xml" ContentType="application/vnd.openxmlformats-officedocument.themeOverride+xml"/>
  <Override PartName="/ppt/tags/tag20.xml" ContentType="application/vnd.openxmlformats-officedocument.presentationml.tags+xml"/>
  <Override PartName="/ppt/notesSlides/notesSlide20.xml" ContentType="application/vnd.openxmlformats-officedocument.presentationml.notesSlide+xml"/>
  <Override PartName="/ppt/theme/themeOverride18.xml" ContentType="application/vnd.openxmlformats-officedocument.themeOverride+xml"/>
  <Override PartName="/ppt/tags/tag21.xml" ContentType="application/vnd.openxmlformats-officedocument.presentationml.tags+xml"/>
  <Override PartName="/ppt/notesSlides/notesSlide21.xml" ContentType="application/vnd.openxmlformats-officedocument.presentationml.notesSlide+xml"/>
  <Override PartName="/ppt/tags/tag22.xml" ContentType="application/vnd.openxmlformats-officedocument.presentationml.tags+xml"/>
  <Override PartName="/ppt/notesSlides/notesSlide22.xml" ContentType="application/vnd.openxmlformats-officedocument.presentationml.notesSlide+xml"/>
  <Override PartName="/ppt/theme/themeOverride19.xml" ContentType="application/vnd.openxmlformats-officedocument.themeOverride+xml"/>
  <Override PartName="/ppt/tags/tag23.xml" ContentType="application/vnd.openxmlformats-officedocument.presentationml.tags+xml"/>
  <Override PartName="/ppt/notesSlides/notesSlide23.xml" ContentType="application/vnd.openxmlformats-officedocument.presentationml.notesSlide+xml"/>
  <Override PartName="/ppt/theme/themeOverride20.xml" ContentType="application/vnd.openxmlformats-officedocument.themeOverride+xml"/>
  <Override PartName="/ppt/tags/tag24.xml" ContentType="application/vnd.openxmlformats-officedocument.presentationml.tags+xml"/>
  <Override PartName="/ppt/notesSlides/notesSlide24.xml" ContentType="application/vnd.openxmlformats-officedocument.presentationml.notesSlide+xml"/>
  <Override PartName="/ppt/theme/themeOverride21.xml" ContentType="application/vnd.openxmlformats-officedocument.themeOverride+xml"/>
  <Override PartName="/ppt/tags/tag25.xml" ContentType="application/vnd.openxmlformats-officedocument.presentationml.tags+xml"/>
  <Override PartName="/ppt/notesSlides/notesSlide25.xml" ContentType="application/vnd.openxmlformats-officedocument.presentationml.notesSlide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notesSlides/notesSlide26.xml" ContentType="application/vnd.openxmlformats-officedocument.presentationml.notesSlide+xml"/>
  <Override PartName="/ppt/theme/themeOverride22.xml" ContentType="application/vnd.openxmlformats-officedocument.themeOverride+xml"/>
  <Override PartName="/ppt/tags/tag28.xml" ContentType="application/vnd.openxmlformats-officedocument.presentationml.tags+xml"/>
  <Override PartName="/ppt/notesSlides/notesSlide27.xml" ContentType="application/vnd.openxmlformats-officedocument.presentationml.notesSlide+xml"/>
  <Override PartName="/ppt/theme/themeOverride23.xml" ContentType="application/vnd.openxmlformats-officedocument.themeOverride+xml"/>
  <Override PartName="/ppt/notesSlides/notesSlide28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30"/>
  </p:notesMasterIdLst>
  <p:handoutMasterIdLst>
    <p:handoutMasterId r:id="rId31"/>
  </p:handoutMasterIdLst>
  <p:sldIdLst>
    <p:sldId id="1741" r:id="rId2"/>
    <p:sldId id="1800" r:id="rId3"/>
    <p:sldId id="258" r:id="rId4"/>
    <p:sldId id="1798" r:id="rId5"/>
    <p:sldId id="1817" r:id="rId6"/>
    <p:sldId id="1812" r:id="rId7"/>
    <p:sldId id="1797" r:id="rId8"/>
    <p:sldId id="1825" r:id="rId9"/>
    <p:sldId id="1809" r:id="rId10"/>
    <p:sldId id="1814" r:id="rId11"/>
    <p:sldId id="1818" r:id="rId12"/>
    <p:sldId id="1830" r:id="rId13"/>
    <p:sldId id="1815" r:id="rId14"/>
    <p:sldId id="1832" r:id="rId15"/>
    <p:sldId id="1805" r:id="rId16"/>
    <p:sldId id="1820" r:id="rId17"/>
    <p:sldId id="1796" r:id="rId18"/>
    <p:sldId id="1799" r:id="rId19"/>
    <p:sldId id="1802" r:id="rId20"/>
    <p:sldId id="1819" r:id="rId21"/>
    <p:sldId id="1803" r:id="rId22"/>
    <p:sldId id="1831" r:id="rId23"/>
    <p:sldId id="1810" r:id="rId24"/>
    <p:sldId id="1813" r:id="rId25"/>
    <p:sldId id="1807" r:id="rId26"/>
    <p:sldId id="1828" r:id="rId27"/>
    <p:sldId id="1816" r:id="rId28"/>
    <p:sldId id="261" r:id="rId29"/>
  </p:sldIdLst>
  <p:sldSz cx="12192000" cy="6858000"/>
  <p:notesSz cx="6858000" cy="9144000"/>
  <p:custDataLst>
    <p:tags r:id="rId32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Yulan Zeng" initials="YZ" lastIdx="1" clrIdx="0">
    <p:extLst>
      <p:ext uri="{19B8F6BF-5375-455C-9EA6-DF929625EA0E}">
        <p15:presenceInfo xmlns:p15="http://schemas.microsoft.com/office/powerpoint/2012/main" userId="S::yulan.zeng@islide.cc::5a9eb7df-2328-45df-ab52-efb0cf2cc9d0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4686"/>
    <a:srgbClr val="0061B6"/>
    <a:srgbClr val="166643"/>
    <a:srgbClr val="6EA13C"/>
    <a:srgbClr val="6F6F6F"/>
    <a:srgbClr val="BFBFBF"/>
    <a:srgbClr val="FFFFFF"/>
    <a:srgbClr val="091F68"/>
    <a:srgbClr val="002086"/>
    <a:srgbClr val="0060A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923F954-24D1-4819-B35C-6687561D0D21}" v="2" dt="2022-09-19T09:45:31.99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214" autoAdjust="0"/>
    <p:restoredTop sz="96182" autoAdjust="0"/>
  </p:normalViewPr>
  <p:slideViewPr>
    <p:cSldViewPr snapToGrid="0">
      <p:cViewPr varScale="1">
        <p:scale>
          <a:sx n="54" d="100"/>
          <a:sy n="54" d="100"/>
        </p:scale>
        <p:origin x="1292" y="40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" d="1"/>
        <a:sy n="1" d="1"/>
      </p:scale>
      <p:origin x="0" y="-2796"/>
    </p:cViewPr>
  </p:sorterViewPr>
  <p:notesViewPr>
    <p:cSldViewPr snapToGrid="0" showGuides="1">
      <p:cViewPr varScale="1">
        <p:scale>
          <a:sx n="83" d="100"/>
          <a:sy n="83" d="100"/>
        </p:scale>
        <p:origin x="3348" y="10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microsoft.com/office/2015/10/relationships/revisionInfo" Target="revisionInfo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42" Type="http://schemas.openxmlformats.org/officeDocument/2006/relationships/customXml" Target="../customXml/item3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customXml" Target="../customXml/item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gs" Target="tags/tag1.xml"/><Relationship Id="rId37" Type="http://schemas.openxmlformats.org/officeDocument/2006/relationships/tableStyles" Target="tableStyles.xml"/><Relationship Id="rId40" Type="http://schemas.openxmlformats.org/officeDocument/2006/relationships/customXml" Target="../customXml/item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35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commentAuthors" Target="commentAuthors.xml"/><Relationship Id="rId38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oleil Yi" userId="c719b956-004a-4243-81dc-14be649b7814" providerId="ADAL" clId="{9923F954-24D1-4819-B35C-6687561D0D21}"/>
    <pc:docChg chg="modSld">
      <pc:chgData name="Soleil Yi" userId="c719b956-004a-4243-81dc-14be649b7814" providerId="ADAL" clId="{9923F954-24D1-4819-B35C-6687561D0D21}" dt="2022-09-19T09:45:31.992" v="1"/>
      <pc:docMkLst>
        <pc:docMk/>
      </pc:docMkLst>
      <pc:sldChg chg="modSp">
        <pc:chgData name="Soleil Yi" userId="c719b956-004a-4243-81dc-14be649b7814" providerId="ADAL" clId="{9923F954-24D1-4819-B35C-6687561D0D21}" dt="2022-09-19T09:45:31.992" v="1"/>
        <pc:sldMkLst>
          <pc:docMk/>
          <pc:sldMk cId="1259043032" sldId="261"/>
        </pc:sldMkLst>
        <pc:spChg chg="mod">
          <ac:chgData name="Soleil Yi" userId="c719b956-004a-4243-81dc-14be649b7814" providerId="ADAL" clId="{9923F954-24D1-4819-B35C-6687561D0D21}" dt="2022-09-19T09:45:31.992" v="1"/>
          <ac:spMkLst>
            <pc:docMk/>
            <pc:sldMk cId="1259043032" sldId="261"/>
            <ac:spMk id="25" creationId="{3AD5C7F1-2447-448E-8727-325310A1946A}"/>
          </ac:spMkLst>
        </pc:spChg>
      </pc:sldChg>
      <pc:sldChg chg="modSp">
        <pc:chgData name="Soleil Yi" userId="c719b956-004a-4243-81dc-14be649b7814" providerId="ADAL" clId="{9923F954-24D1-4819-B35C-6687561D0D21}" dt="2022-09-19T09:44:14.149" v="0"/>
        <pc:sldMkLst>
          <pc:docMk/>
          <pc:sldMk cId="4160623497" sldId="1741"/>
        </pc:sldMkLst>
        <pc:spChg chg="mod">
          <ac:chgData name="Soleil Yi" userId="c719b956-004a-4243-81dc-14be649b7814" providerId="ADAL" clId="{9923F954-24D1-4819-B35C-6687561D0D21}" dt="2022-09-19T09:44:14.149" v="0"/>
          <ac:spMkLst>
            <pc:docMk/>
            <pc:sldMk cId="4160623497" sldId="1741"/>
            <ac:spMk id="10" creationId="{EB5D7275-0D6F-4CA4-B6C2-2789CDF23784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>
            <a:extLst>
              <a:ext uri="{FF2B5EF4-FFF2-40B4-BE49-F238E27FC236}">
                <a16:creationId xmlns:a16="http://schemas.microsoft.com/office/drawing/2014/main" id="{B9A56829-66AA-42AA-918E-5C6DB1AE50A7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241084A9-BC5C-4420-B17C-51E328D45576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478E0E4-DC06-4041-AFA7-BB6F527FFA3F}" type="datetimeFigureOut">
              <a:rPr lang="zh-CN" altLang="en-US" smtClean="0"/>
              <a:t>2022/9/19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0D6F2124-7B35-4E59-B9E8-DB09EE1408A4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F2BF8FFE-D997-4E34-9A01-CD2014B95241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14B7432-8BB0-4EFA-A417-EFCDC17B281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8155388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86D8963-CFCD-4740-AF60-049850373CDF}" type="datetimeFigureOut">
              <a:rPr lang="zh-CN" altLang="en-US" smtClean="0"/>
              <a:t>2022/9/19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9E6FDB6-6D2B-46C1-9FA1-D82906A37C3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849815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9E6FDB6-6D2B-46C1-9FA1-D82906A37C3A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7481634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9E6FDB6-6D2B-46C1-9FA1-D82906A37C3A}" type="slidenum">
              <a:rPr lang="zh-CN" altLang="en-US" smtClean="0"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5711972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9E6FDB6-6D2B-46C1-9FA1-D82906A37C3A}" type="slidenum">
              <a:rPr lang="zh-CN" altLang="en-US" smtClean="0"/>
              <a:t>11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496054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9E6FDB6-6D2B-46C1-9FA1-D82906A37C3A}" type="slidenum">
              <a:rPr lang="zh-CN" altLang="en-US" smtClean="0"/>
              <a:t>12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6167187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9E6FDB6-6D2B-46C1-9FA1-D82906A37C3A}" type="slidenum">
              <a:rPr lang="zh-CN" altLang="en-US" smtClean="0"/>
              <a:t>13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2089409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9E6FDB6-6D2B-46C1-9FA1-D82906A37C3A}" type="slidenum">
              <a:rPr lang="zh-CN" altLang="en-US" smtClean="0"/>
              <a:t>14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2865608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9E6FDB6-6D2B-46C1-9FA1-D82906A37C3A}" type="slidenum">
              <a:rPr lang="zh-CN" altLang="en-US" smtClean="0"/>
              <a:t>15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3572793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9E6FDB6-6D2B-46C1-9FA1-D82906A37C3A}" type="slidenum">
              <a:rPr lang="zh-CN" altLang="en-US" smtClean="0"/>
              <a:t>16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792110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9E6FDB6-6D2B-46C1-9FA1-D82906A37C3A}" type="slidenum">
              <a:rPr lang="zh-CN" altLang="en-US" smtClean="0"/>
              <a:t>17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1642518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9E6FDB6-6D2B-46C1-9FA1-D82906A37C3A}" type="slidenum">
              <a:rPr lang="zh-CN" altLang="en-US" smtClean="0"/>
              <a:t>18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3630946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9E6FDB6-6D2B-46C1-9FA1-D82906A37C3A}" type="slidenum">
              <a:rPr lang="zh-CN" altLang="en-US" smtClean="0"/>
              <a:t>19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898450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9E6FDB6-6D2B-46C1-9FA1-D82906A37C3A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8334313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9E6FDB6-6D2B-46C1-9FA1-D82906A37C3A}" type="slidenum">
              <a:rPr lang="zh-CN" altLang="en-US" smtClean="0"/>
              <a:t>20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7709964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9E6FDB6-6D2B-46C1-9FA1-D82906A37C3A}" type="slidenum">
              <a:rPr lang="zh-CN" altLang="en-US" smtClean="0"/>
              <a:t>21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75415805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9E6FDB6-6D2B-46C1-9FA1-D82906A37C3A}" type="slidenum">
              <a:rPr lang="zh-CN" altLang="en-US" smtClean="0"/>
              <a:t>22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04892198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9E6FDB6-6D2B-46C1-9FA1-D82906A37C3A}" type="slidenum">
              <a:rPr lang="zh-CN" altLang="en-US" smtClean="0"/>
              <a:t>23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42586635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9E6FDB6-6D2B-46C1-9FA1-D82906A37C3A}" type="slidenum">
              <a:rPr lang="zh-CN" altLang="en-US" smtClean="0"/>
              <a:t>24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59262213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9E6FDB6-6D2B-46C1-9FA1-D82906A37C3A}" type="slidenum">
              <a:rPr lang="zh-CN" altLang="en-US" smtClean="0"/>
              <a:t>25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86435515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9E6FDB6-6D2B-46C1-9FA1-D82906A37C3A}" type="slidenum">
              <a:rPr lang="zh-CN" altLang="en-US" smtClean="0"/>
              <a:t>26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40879348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9E6FDB6-6D2B-46C1-9FA1-D82906A37C3A}" type="slidenum">
              <a:rPr lang="zh-CN" altLang="en-US" smtClean="0"/>
              <a:t>27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19678890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9E6FDB6-6D2B-46C1-9FA1-D82906A37C3A}" type="slidenum">
              <a:rPr lang="zh-CN" altLang="en-US" smtClean="0"/>
              <a:t>28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6909971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9E6FDB6-6D2B-46C1-9FA1-D82906A37C3A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4782398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9E6FDB6-6D2B-46C1-9FA1-D82906A37C3A}" type="slidenum">
              <a:rPr lang="zh-CN" altLang="en-US" smtClean="0"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7538874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9E6FDB6-6D2B-46C1-9FA1-D82906A37C3A}" type="slidenum">
              <a:rPr lang="zh-CN" altLang="en-US" smtClean="0"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7882973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9E6FDB6-6D2B-46C1-9FA1-D82906A37C3A}" type="slidenum">
              <a:rPr lang="zh-CN" altLang="en-US" smtClean="0"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75327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9E6FDB6-6D2B-46C1-9FA1-D82906A37C3A}" type="slidenum">
              <a:rPr lang="zh-CN" altLang="en-US" smtClean="0"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2221342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9E6FDB6-6D2B-46C1-9FA1-D82906A37C3A}" type="slidenum">
              <a:rPr lang="zh-CN" altLang="en-US" smtClean="0"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2716087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9E6FDB6-6D2B-46C1-9FA1-D82906A37C3A}" type="slidenum">
              <a:rPr lang="zh-CN" altLang="en-US" smtClean="0"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427884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任意多边形: 形状 84">
            <a:extLst>
              <a:ext uri="{FF2B5EF4-FFF2-40B4-BE49-F238E27FC236}">
                <a16:creationId xmlns:a16="http://schemas.microsoft.com/office/drawing/2014/main" id="{24652E11-A0E8-46C2-99A1-EA744CCA1372}"/>
              </a:ext>
            </a:extLst>
          </p:cNvPr>
          <p:cNvSpPr>
            <a:spLocks/>
          </p:cNvSpPr>
          <p:nvPr/>
        </p:nvSpPr>
        <p:spPr bwMode="auto">
          <a:xfrm>
            <a:off x="36623" y="5046027"/>
            <a:ext cx="4817088" cy="1827954"/>
          </a:xfrm>
          <a:custGeom>
            <a:avLst/>
            <a:gdLst>
              <a:gd name="connsiteX0" fmla="*/ 0 w 4817088"/>
              <a:gd name="connsiteY0" fmla="*/ 0 h 1827954"/>
              <a:gd name="connsiteX1" fmla="*/ 4817088 w 4817088"/>
              <a:gd name="connsiteY1" fmla="*/ 0 h 1827954"/>
              <a:gd name="connsiteX2" fmla="*/ 2341339 w 4817088"/>
              <a:gd name="connsiteY2" fmla="*/ 1708218 h 1827954"/>
              <a:gd name="connsiteX3" fmla="*/ 780446 w 4817088"/>
              <a:gd name="connsiteY3" fmla="*/ 1775590 h 1827954"/>
              <a:gd name="connsiteX4" fmla="*/ 597104 w 4817088"/>
              <a:gd name="connsiteY4" fmla="*/ 1827954 h 1827954"/>
              <a:gd name="connsiteX5" fmla="*/ 0 w 4817088"/>
              <a:gd name="connsiteY5" fmla="*/ 1827954 h 18279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817088" h="1827954">
                <a:moveTo>
                  <a:pt x="0" y="0"/>
                </a:moveTo>
                <a:cubicBezTo>
                  <a:pt x="0" y="0"/>
                  <a:pt x="0" y="0"/>
                  <a:pt x="4817088" y="0"/>
                </a:cubicBezTo>
                <a:cubicBezTo>
                  <a:pt x="4778066" y="747617"/>
                  <a:pt x="3381934" y="1969014"/>
                  <a:pt x="2341339" y="1708218"/>
                </a:cubicBezTo>
                <a:cubicBezTo>
                  <a:pt x="1821042" y="1577820"/>
                  <a:pt x="1235707" y="1660405"/>
                  <a:pt x="780446" y="1775590"/>
                </a:cubicBezTo>
                <a:lnTo>
                  <a:pt x="597104" y="1827954"/>
                </a:lnTo>
                <a:lnTo>
                  <a:pt x="0" y="1827954"/>
                </a:lnTo>
                <a:close/>
              </a:path>
            </a:pathLst>
          </a:custGeom>
          <a:gradFill>
            <a:gsLst>
              <a:gs pos="8000">
                <a:schemeClr val="accent4">
                  <a:lumMod val="20000"/>
                  <a:lumOff val="80000"/>
                </a:schemeClr>
              </a:gs>
              <a:gs pos="100000">
                <a:schemeClr val="accent3">
                  <a:lumMod val="20000"/>
                  <a:lumOff val="80000"/>
                </a:schemeClr>
              </a:gs>
            </a:gsLst>
            <a:lin ang="0" scaled="0"/>
          </a:gra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zh-CN" altLang="en-US" dirty="0"/>
          </a:p>
        </p:txBody>
      </p:sp>
      <p:sp>
        <p:nvSpPr>
          <p:cNvPr id="11" name="任意多边形: 形状 10">
            <a:extLst>
              <a:ext uri="{FF2B5EF4-FFF2-40B4-BE49-F238E27FC236}">
                <a16:creationId xmlns:a16="http://schemas.microsoft.com/office/drawing/2014/main" id="{49C74D3C-C596-4F4F-8EBA-E22EC07A7427}"/>
              </a:ext>
            </a:extLst>
          </p:cNvPr>
          <p:cNvSpPr>
            <a:spLocks/>
          </p:cNvSpPr>
          <p:nvPr/>
        </p:nvSpPr>
        <p:spPr bwMode="auto">
          <a:xfrm>
            <a:off x="4515507" y="4012232"/>
            <a:ext cx="4095034" cy="1658254"/>
          </a:xfrm>
          <a:custGeom>
            <a:avLst/>
            <a:gdLst>
              <a:gd name="T0" fmla="*/ 0 w 1011"/>
              <a:gd name="T1" fmla="*/ 392 h 408"/>
              <a:gd name="T2" fmla="*/ 597 w 1011"/>
              <a:gd name="T3" fmla="*/ 232 h 408"/>
              <a:gd name="T4" fmla="*/ 1011 w 1011"/>
              <a:gd name="T5" fmla="*/ 0 h 408"/>
              <a:gd name="T6" fmla="*/ 0 w 1011"/>
              <a:gd name="T7" fmla="*/ 0 h 408"/>
              <a:gd name="T8" fmla="*/ 0 w 1011"/>
              <a:gd name="T9" fmla="*/ 392 h 40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011" h="408">
                <a:moveTo>
                  <a:pt x="0" y="392"/>
                </a:moveTo>
                <a:cubicBezTo>
                  <a:pt x="0" y="392"/>
                  <a:pt x="313" y="56"/>
                  <a:pt x="597" y="232"/>
                </a:cubicBezTo>
                <a:cubicBezTo>
                  <a:pt x="881" y="408"/>
                  <a:pt x="806" y="176"/>
                  <a:pt x="1011" y="0"/>
                </a:cubicBezTo>
                <a:cubicBezTo>
                  <a:pt x="0" y="0"/>
                  <a:pt x="0" y="0"/>
                  <a:pt x="0" y="0"/>
                </a:cubicBezTo>
                <a:lnTo>
                  <a:pt x="0" y="392"/>
                </a:lnTo>
                <a:close/>
              </a:path>
            </a:pathLst>
          </a:custGeom>
          <a:gradFill>
            <a:gsLst>
              <a:gs pos="8000">
                <a:schemeClr val="accent4">
                  <a:lumMod val="20000"/>
                  <a:lumOff val="80000"/>
                </a:schemeClr>
              </a:gs>
              <a:gs pos="100000">
                <a:schemeClr val="accent3">
                  <a:lumMod val="20000"/>
                  <a:lumOff val="80000"/>
                </a:schemeClr>
              </a:gs>
            </a:gsLst>
            <a:lin ang="0" scaled="0"/>
          </a:gra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 dirty="0"/>
          </a:p>
        </p:txBody>
      </p:sp>
      <p:sp>
        <p:nvSpPr>
          <p:cNvPr id="77" name="任意多边形: 形状 76">
            <a:extLst>
              <a:ext uri="{FF2B5EF4-FFF2-40B4-BE49-F238E27FC236}">
                <a16:creationId xmlns:a16="http://schemas.microsoft.com/office/drawing/2014/main" id="{57525123-C530-4559-88C8-0D47626778DE}"/>
              </a:ext>
            </a:extLst>
          </p:cNvPr>
          <p:cNvSpPr>
            <a:spLocks/>
          </p:cNvSpPr>
          <p:nvPr/>
        </p:nvSpPr>
        <p:spPr bwMode="auto">
          <a:xfrm>
            <a:off x="-22186" y="0"/>
            <a:ext cx="12230488" cy="6893136"/>
          </a:xfrm>
          <a:custGeom>
            <a:avLst/>
            <a:gdLst>
              <a:gd name="connsiteX0" fmla="*/ 0 w 12230488"/>
              <a:gd name="connsiteY0" fmla="*/ 0 h 6893136"/>
              <a:gd name="connsiteX1" fmla="*/ 12102601 w 12230488"/>
              <a:gd name="connsiteY1" fmla="*/ 0 h 6893136"/>
              <a:gd name="connsiteX2" fmla="*/ 12230488 w 12230488"/>
              <a:gd name="connsiteY2" fmla="*/ 0 h 6893136"/>
              <a:gd name="connsiteX3" fmla="*/ 12230488 w 12230488"/>
              <a:gd name="connsiteY3" fmla="*/ 1364013 h 6893136"/>
              <a:gd name="connsiteX4" fmla="*/ 12227997 w 12230488"/>
              <a:gd name="connsiteY4" fmla="*/ 1365514 h 6893136"/>
              <a:gd name="connsiteX5" fmla="*/ 10875967 w 12230488"/>
              <a:gd name="connsiteY5" fmla="*/ 2553971 h 6893136"/>
              <a:gd name="connsiteX6" fmla="*/ 9720531 w 12230488"/>
              <a:gd name="connsiteY6" fmla="*/ 3710076 h 6893136"/>
              <a:gd name="connsiteX7" fmla="*/ 8949208 w 12230488"/>
              <a:gd name="connsiteY7" fmla="*/ 4029323 h 6893136"/>
              <a:gd name="connsiteX8" fmla="*/ 8493848 w 12230488"/>
              <a:gd name="connsiteY8" fmla="*/ 4367166 h 6893136"/>
              <a:gd name="connsiteX9" fmla="*/ 8180983 w 12230488"/>
              <a:gd name="connsiteY9" fmla="*/ 4695711 h 6893136"/>
              <a:gd name="connsiteX10" fmla="*/ 7490199 w 12230488"/>
              <a:gd name="connsiteY10" fmla="*/ 5005659 h 6893136"/>
              <a:gd name="connsiteX11" fmla="*/ 6917128 w 12230488"/>
              <a:gd name="connsiteY11" fmla="*/ 4559334 h 6893136"/>
              <a:gd name="connsiteX12" fmla="*/ 6316177 w 12230488"/>
              <a:gd name="connsiteY12" fmla="*/ 4463250 h 6893136"/>
              <a:gd name="connsiteX13" fmla="*/ 4872657 w 12230488"/>
              <a:gd name="connsiteY13" fmla="*/ 5427188 h 6893136"/>
              <a:gd name="connsiteX14" fmla="*/ 4541204 w 12230488"/>
              <a:gd name="connsiteY14" fmla="*/ 5727837 h 6893136"/>
              <a:gd name="connsiteX15" fmla="*/ 3565434 w 12230488"/>
              <a:gd name="connsiteY15" fmla="*/ 6412822 h 6893136"/>
              <a:gd name="connsiteX16" fmla="*/ 1973225 w 12230488"/>
              <a:gd name="connsiteY16" fmla="*/ 6691775 h 6893136"/>
              <a:gd name="connsiteX17" fmla="*/ 589179 w 12230488"/>
              <a:gd name="connsiteY17" fmla="*/ 6888812 h 6893136"/>
              <a:gd name="connsiteX18" fmla="*/ 575135 w 12230488"/>
              <a:gd name="connsiteY18" fmla="*/ 6893136 h 6893136"/>
              <a:gd name="connsiteX19" fmla="*/ 0 w 12230488"/>
              <a:gd name="connsiteY19" fmla="*/ 6893136 h 6893136"/>
              <a:gd name="connsiteX20" fmla="*/ 0 w 12230488"/>
              <a:gd name="connsiteY20" fmla="*/ 6842211 h 6893136"/>
              <a:gd name="connsiteX21" fmla="*/ 0 w 12230488"/>
              <a:gd name="connsiteY21" fmla="*/ 0 h 68931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12230488" h="6893136">
                <a:moveTo>
                  <a:pt x="0" y="0"/>
                </a:moveTo>
                <a:cubicBezTo>
                  <a:pt x="0" y="0"/>
                  <a:pt x="0" y="0"/>
                  <a:pt x="12102601" y="0"/>
                </a:cubicBezTo>
                <a:lnTo>
                  <a:pt x="12230488" y="0"/>
                </a:lnTo>
                <a:lnTo>
                  <a:pt x="12230488" y="1364013"/>
                </a:lnTo>
                <a:lnTo>
                  <a:pt x="12227997" y="1365514"/>
                </a:lnTo>
                <a:cubicBezTo>
                  <a:pt x="11845687" y="1601850"/>
                  <a:pt x="11305771" y="1998002"/>
                  <a:pt x="10875967" y="2553971"/>
                </a:cubicBezTo>
                <a:cubicBezTo>
                  <a:pt x="10188281" y="3446621"/>
                  <a:pt x="9850634" y="3613993"/>
                  <a:pt x="9720531" y="3710076"/>
                </a:cubicBezTo>
                <a:cubicBezTo>
                  <a:pt x="9593526" y="3799961"/>
                  <a:pt x="9190827" y="3908443"/>
                  <a:pt x="8949208" y="4029323"/>
                </a:cubicBezTo>
                <a:cubicBezTo>
                  <a:pt x="8819105" y="4091312"/>
                  <a:pt x="8636342" y="4240087"/>
                  <a:pt x="8493848" y="4367166"/>
                </a:cubicBezTo>
                <a:cubicBezTo>
                  <a:pt x="8379234" y="4469449"/>
                  <a:pt x="8277011" y="4577931"/>
                  <a:pt x="8180983" y="4695711"/>
                </a:cubicBezTo>
                <a:cubicBezTo>
                  <a:pt x="7883605" y="5055250"/>
                  <a:pt x="7685353" y="5027355"/>
                  <a:pt x="7490199" y="5005659"/>
                </a:cubicBezTo>
                <a:cubicBezTo>
                  <a:pt x="7279557" y="4983962"/>
                  <a:pt x="7084403" y="4698810"/>
                  <a:pt x="6917128" y="4559334"/>
                </a:cubicBezTo>
                <a:cubicBezTo>
                  <a:pt x="6802513" y="4463250"/>
                  <a:pt x="6613555" y="4354768"/>
                  <a:pt x="6316177" y="4463250"/>
                </a:cubicBezTo>
                <a:cubicBezTo>
                  <a:pt x="5990920" y="4581030"/>
                  <a:pt x="5228890" y="5151334"/>
                  <a:pt x="4872657" y="5427188"/>
                </a:cubicBezTo>
                <a:cubicBezTo>
                  <a:pt x="4754945" y="5517073"/>
                  <a:pt x="4643428" y="5619356"/>
                  <a:pt x="4541204" y="5727837"/>
                </a:cubicBezTo>
                <a:cubicBezTo>
                  <a:pt x="4203557" y="6084277"/>
                  <a:pt x="4042477" y="6208257"/>
                  <a:pt x="3565434" y="6412822"/>
                </a:cubicBezTo>
                <a:cubicBezTo>
                  <a:pt x="3029535" y="6635985"/>
                  <a:pt x="1973225" y="6691775"/>
                  <a:pt x="1973225" y="6691775"/>
                </a:cubicBezTo>
                <a:cubicBezTo>
                  <a:pt x="1360658" y="6710760"/>
                  <a:pt x="906400" y="6797376"/>
                  <a:pt x="589179" y="6888812"/>
                </a:cubicBezTo>
                <a:lnTo>
                  <a:pt x="575135" y="6893136"/>
                </a:lnTo>
                <a:lnTo>
                  <a:pt x="0" y="6893136"/>
                </a:lnTo>
                <a:lnTo>
                  <a:pt x="0" y="6842211"/>
                </a:lnTo>
                <a:cubicBezTo>
                  <a:pt x="0" y="6289167"/>
                  <a:pt x="0" y="4680310"/>
                  <a:pt x="0" y="0"/>
                </a:cubicBezTo>
                <a:close/>
              </a:path>
            </a:pathLst>
          </a:custGeom>
          <a:blipFill dpi="0" rotWithShape="0">
            <a:blip r:embed="rId2"/>
            <a:srcRect/>
            <a:stretch>
              <a:fillRect t="-9257" b="-9257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>
              <a:solidFill>
                <a:schemeClr val="lt1"/>
              </a:solidFill>
            </a:endParaRPr>
          </a:p>
        </p:txBody>
      </p:sp>
      <p:sp>
        <p:nvSpPr>
          <p:cNvPr id="84" name="任意多边形: 形状 83">
            <a:extLst>
              <a:ext uri="{FF2B5EF4-FFF2-40B4-BE49-F238E27FC236}">
                <a16:creationId xmlns:a16="http://schemas.microsoft.com/office/drawing/2014/main" id="{82BFE9CF-97BB-447F-A082-01977C1710A3}"/>
              </a:ext>
            </a:extLst>
          </p:cNvPr>
          <p:cNvSpPr>
            <a:spLocks/>
          </p:cNvSpPr>
          <p:nvPr userDrawn="1"/>
        </p:nvSpPr>
        <p:spPr bwMode="auto">
          <a:xfrm>
            <a:off x="-30224" y="0"/>
            <a:ext cx="12231127" cy="6880980"/>
          </a:xfrm>
          <a:custGeom>
            <a:avLst/>
            <a:gdLst>
              <a:gd name="connsiteX0" fmla="*/ 0 w 12231127"/>
              <a:gd name="connsiteY0" fmla="*/ 0 h 6880980"/>
              <a:gd name="connsiteX1" fmla="*/ 12102601 w 12231127"/>
              <a:gd name="connsiteY1" fmla="*/ 0 h 6880980"/>
              <a:gd name="connsiteX2" fmla="*/ 12231127 w 12231127"/>
              <a:gd name="connsiteY2" fmla="*/ 0 h 6880980"/>
              <a:gd name="connsiteX3" fmla="*/ 12231127 w 12231127"/>
              <a:gd name="connsiteY3" fmla="*/ 1363628 h 6880980"/>
              <a:gd name="connsiteX4" fmla="*/ 12227997 w 12231127"/>
              <a:gd name="connsiteY4" fmla="*/ 1365514 h 6880980"/>
              <a:gd name="connsiteX5" fmla="*/ 10875967 w 12231127"/>
              <a:gd name="connsiteY5" fmla="*/ 2553971 h 6880980"/>
              <a:gd name="connsiteX6" fmla="*/ 9720531 w 12231127"/>
              <a:gd name="connsiteY6" fmla="*/ 3710076 h 6880980"/>
              <a:gd name="connsiteX7" fmla="*/ 8949208 w 12231127"/>
              <a:gd name="connsiteY7" fmla="*/ 4029323 h 6880980"/>
              <a:gd name="connsiteX8" fmla="*/ 8493848 w 12231127"/>
              <a:gd name="connsiteY8" fmla="*/ 4367166 h 6880980"/>
              <a:gd name="connsiteX9" fmla="*/ 8180983 w 12231127"/>
              <a:gd name="connsiteY9" fmla="*/ 4695711 h 6880980"/>
              <a:gd name="connsiteX10" fmla="*/ 7490199 w 12231127"/>
              <a:gd name="connsiteY10" fmla="*/ 5005659 h 6880980"/>
              <a:gd name="connsiteX11" fmla="*/ 6917128 w 12231127"/>
              <a:gd name="connsiteY11" fmla="*/ 4559334 h 6880980"/>
              <a:gd name="connsiteX12" fmla="*/ 6316177 w 12231127"/>
              <a:gd name="connsiteY12" fmla="*/ 4463250 h 6880980"/>
              <a:gd name="connsiteX13" fmla="*/ 4872657 w 12231127"/>
              <a:gd name="connsiteY13" fmla="*/ 5427188 h 6880980"/>
              <a:gd name="connsiteX14" fmla="*/ 4541204 w 12231127"/>
              <a:gd name="connsiteY14" fmla="*/ 5727837 h 6880980"/>
              <a:gd name="connsiteX15" fmla="*/ 3565434 w 12231127"/>
              <a:gd name="connsiteY15" fmla="*/ 6412822 h 6880980"/>
              <a:gd name="connsiteX16" fmla="*/ 1973225 w 12231127"/>
              <a:gd name="connsiteY16" fmla="*/ 6691775 h 6880980"/>
              <a:gd name="connsiteX17" fmla="*/ 733583 w 12231127"/>
              <a:gd name="connsiteY17" fmla="*/ 6850103 h 6880980"/>
              <a:gd name="connsiteX18" fmla="*/ 618393 w 12231127"/>
              <a:gd name="connsiteY18" fmla="*/ 6880980 h 6880980"/>
              <a:gd name="connsiteX19" fmla="*/ 0 w 12231127"/>
              <a:gd name="connsiteY19" fmla="*/ 6880980 h 6880980"/>
              <a:gd name="connsiteX20" fmla="*/ 0 w 12231127"/>
              <a:gd name="connsiteY20" fmla="*/ 6842211 h 6880980"/>
              <a:gd name="connsiteX21" fmla="*/ 0 w 12231127"/>
              <a:gd name="connsiteY21" fmla="*/ 0 h 68809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12231127" h="6880980">
                <a:moveTo>
                  <a:pt x="0" y="0"/>
                </a:moveTo>
                <a:cubicBezTo>
                  <a:pt x="0" y="0"/>
                  <a:pt x="0" y="0"/>
                  <a:pt x="12102601" y="0"/>
                </a:cubicBezTo>
                <a:lnTo>
                  <a:pt x="12231127" y="0"/>
                </a:lnTo>
                <a:lnTo>
                  <a:pt x="12231127" y="1363628"/>
                </a:lnTo>
                <a:lnTo>
                  <a:pt x="12227997" y="1365514"/>
                </a:lnTo>
                <a:cubicBezTo>
                  <a:pt x="11845687" y="1601850"/>
                  <a:pt x="11305771" y="1998002"/>
                  <a:pt x="10875967" y="2553971"/>
                </a:cubicBezTo>
                <a:cubicBezTo>
                  <a:pt x="10188281" y="3446621"/>
                  <a:pt x="9850634" y="3613993"/>
                  <a:pt x="9720531" y="3710076"/>
                </a:cubicBezTo>
                <a:cubicBezTo>
                  <a:pt x="9593526" y="3799961"/>
                  <a:pt x="9190827" y="3908443"/>
                  <a:pt x="8949208" y="4029323"/>
                </a:cubicBezTo>
                <a:cubicBezTo>
                  <a:pt x="8819105" y="4091312"/>
                  <a:pt x="8636342" y="4240087"/>
                  <a:pt x="8493848" y="4367166"/>
                </a:cubicBezTo>
                <a:cubicBezTo>
                  <a:pt x="8379234" y="4469449"/>
                  <a:pt x="8277011" y="4577931"/>
                  <a:pt x="8180983" y="4695711"/>
                </a:cubicBezTo>
                <a:cubicBezTo>
                  <a:pt x="7883605" y="5055250"/>
                  <a:pt x="7685353" y="5027355"/>
                  <a:pt x="7490199" y="5005659"/>
                </a:cubicBezTo>
                <a:cubicBezTo>
                  <a:pt x="7279557" y="4983962"/>
                  <a:pt x="7084403" y="4698810"/>
                  <a:pt x="6917128" y="4559334"/>
                </a:cubicBezTo>
                <a:cubicBezTo>
                  <a:pt x="6802513" y="4463250"/>
                  <a:pt x="6613555" y="4354768"/>
                  <a:pt x="6316177" y="4463250"/>
                </a:cubicBezTo>
                <a:cubicBezTo>
                  <a:pt x="5990921" y="4581030"/>
                  <a:pt x="5228891" y="5151334"/>
                  <a:pt x="4872657" y="5427188"/>
                </a:cubicBezTo>
                <a:cubicBezTo>
                  <a:pt x="4754946" y="5517073"/>
                  <a:pt x="4643428" y="5619356"/>
                  <a:pt x="4541204" y="5727837"/>
                </a:cubicBezTo>
                <a:cubicBezTo>
                  <a:pt x="4203557" y="6084277"/>
                  <a:pt x="4042477" y="6208257"/>
                  <a:pt x="3565434" y="6412822"/>
                </a:cubicBezTo>
                <a:cubicBezTo>
                  <a:pt x="3029535" y="6635985"/>
                  <a:pt x="1973225" y="6691775"/>
                  <a:pt x="1973225" y="6691775"/>
                </a:cubicBezTo>
                <a:cubicBezTo>
                  <a:pt x="1448167" y="6708047"/>
                  <a:pt x="1039418" y="6774008"/>
                  <a:pt x="733583" y="6850103"/>
                </a:cubicBezTo>
                <a:lnTo>
                  <a:pt x="618393" y="6880980"/>
                </a:lnTo>
                <a:lnTo>
                  <a:pt x="0" y="6880980"/>
                </a:lnTo>
                <a:lnTo>
                  <a:pt x="0" y="6842211"/>
                </a:lnTo>
                <a:cubicBezTo>
                  <a:pt x="0" y="6289167"/>
                  <a:pt x="0" y="4680310"/>
                  <a:pt x="0" y="0"/>
                </a:cubicBezTo>
                <a:close/>
              </a:path>
            </a:pathLst>
          </a:custGeom>
          <a:gradFill>
            <a:gsLst>
              <a:gs pos="100000">
                <a:schemeClr val="accent3">
                  <a:alpha val="50000"/>
                </a:schemeClr>
              </a:gs>
              <a:gs pos="0">
                <a:schemeClr val="accent1">
                  <a:alpha val="88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 dirty="0">
              <a:solidFill>
                <a:schemeClr val="lt1"/>
              </a:solidFill>
            </a:endParaRPr>
          </a:p>
        </p:txBody>
      </p:sp>
      <p:grpSp>
        <p:nvGrpSpPr>
          <p:cNvPr id="16" name="组合 15">
            <a:extLst>
              <a:ext uri="{FF2B5EF4-FFF2-40B4-BE49-F238E27FC236}">
                <a16:creationId xmlns:a16="http://schemas.microsoft.com/office/drawing/2014/main" id="{036C429D-F93B-48B9-A6CD-947C0D9D1637}"/>
              </a:ext>
            </a:extLst>
          </p:cNvPr>
          <p:cNvGrpSpPr/>
          <p:nvPr userDrawn="1"/>
        </p:nvGrpSpPr>
        <p:grpSpPr>
          <a:xfrm>
            <a:off x="-695384" y="511818"/>
            <a:ext cx="13657378" cy="4902118"/>
            <a:chOff x="-732689" y="-7356438"/>
            <a:chExt cx="13657378" cy="4902118"/>
          </a:xfrm>
        </p:grpSpPr>
        <p:sp>
          <p:nvSpPr>
            <p:cNvPr id="17" name="任意多边形: 形状 16">
              <a:extLst>
                <a:ext uri="{FF2B5EF4-FFF2-40B4-BE49-F238E27FC236}">
                  <a16:creationId xmlns:a16="http://schemas.microsoft.com/office/drawing/2014/main" id="{17AC16E8-F293-4377-8E23-1A2914D4B522}"/>
                </a:ext>
              </a:extLst>
            </p:cNvPr>
            <p:cNvSpPr>
              <a:spLocks/>
            </p:cNvSpPr>
            <p:nvPr userDrawn="1"/>
          </p:nvSpPr>
          <p:spPr bwMode="auto">
            <a:xfrm rot="9386930">
              <a:off x="127973" y="-3969002"/>
              <a:ext cx="12796716" cy="1140317"/>
            </a:xfrm>
            <a:custGeom>
              <a:avLst/>
              <a:gdLst>
                <a:gd name="T0" fmla="*/ 611 w 4856"/>
                <a:gd name="T1" fmla="*/ 289 h 433"/>
                <a:gd name="T2" fmla="*/ 684 w 4856"/>
                <a:gd name="T3" fmla="*/ 260 h 433"/>
                <a:gd name="T4" fmla="*/ 720 w 4856"/>
                <a:gd name="T5" fmla="*/ 244 h 433"/>
                <a:gd name="T6" fmla="*/ 827 w 4856"/>
                <a:gd name="T7" fmla="*/ 194 h 433"/>
                <a:gd name="T8" fmla="*/ 1037 w 4856"/>
                <a:gd name="T9" fmla="*/ 86 h 433"/>
                <a:gd name="T10" fmla="*/ 1204 w 4856"/>
                <a:gd name="T11" fmla="*/ 27 h 433"/>
                <a:gd name="T12" fmla="*/ 1262 w 4856"/>
                <a:gd name="T13" fmla="*/ 17 h 433"/>
                <a:gd name="T14" fmla="*/ 1498 w 4856"/>
                <a:gd name="T15" fmla="*/ 23 h 433"/>
                <a:gd name="T16" fmla="*/ 1806 w 4856"/>
                <a:gd name="T17" fmla="*/ 90 h 433"/>
                <a:gd name="T18" fmla="*/ 2418 w 4856"/>
                <a:gd name="T19" fmla="*/ 233 h 433"/>
                <a:gd name="T20" fmla="*/ 2887 w 4856"/>
                <a:gd name="T21" fmla="*/ 219 h 433"/>
                <a:gd name="T22" fmla="*/ 3323 w 4856"/>
                <a:gd name="T23" fmla="*/ 42 h 433"/>
                <a:gd name="T24" fmla="*/ 3360 w 4856"/>
                <a:gd name="T25" fmla="*/ 29 h 433"/>
                <a:gd name="T26" fmla="*/ 3399 w 4856"/>
                <a:gd name="T27" fmla="*/ 20 h 433"/>
                <a:gd name="T28" fmla="*/ 3413 w 4856"/>
                <a:gd name="T29" fmla="*/ 16 h 433"/>
                <a:gd name="T30" fmla="*/ 3437 w 4856"/>
                <a:gd name="T31" fmla="*/ 12 h 433"/>
                <a:gd name="T32" fmla="*/ 3476 w 4856"/>
                <a:gd name="T33" fmla="*/ 6 h 433"/>
                <a:gd name="T34" fmla="*/ 3506 w 4856"/>
                <a:gd name="T35" fmla="*/ 2 h 433"/>
                <a:gd name="T36" fmla="*/ 3555 w 4856"/>
                <a:gd name="T37" fmla="*/ 0 h 433"/>
                <a:gd name="T38" fmla="*/ 3614 w 4856"/>
                <a:gd name="T39" fmla="*/ 1 h 433"/>
                <a:gd name="T40" fmla="*/ 3790 w 4856"/>
                <a:gd name="T41" fmla="*/ 22 h 433"/>
                <a:gd name="T42" fmla="*/ 4241 w 4856"/>
                <a:gd name="T43" fmla="*/ 159 h 433"/>
                <a:gd name="T44" fmla="*/ 4543 w 4856"/>
                <a:gd name="T45" fmla="*/ 246 h 433"/>
                <a:gd name="T46" fmla="*/ 4582 w 4856"/>
                <a:gd name="T47" fmla="*/ 254 h 433"/>
                <a:gd name="T48" fmla="*/ 4660 w 4856"/>
                <a:gd name="T49" fmla="*/ 265 h 433"/>
                <a:gd name="T50" fmla="*/ 4699 w 4856"/>
                <a:gd name="T51" fmla="*/ 268 h 433"/>
                <a:gd name="T52" fmla="*/ 4699 w 4856"/>
                <a:gd name="T53" fmla="*/ 269 h 433"/>
                <a:gd name="T54" fmla="*/ 4660 w 4856"/>
                <a:gd name="T55" fmla="*/ 266 h 433"/>
                <a:gd name="T56" fmla="*/ 4582 w 4856"/>
                <a:gd name="T57" fmla="*/ 255 h 433"/>
                <a:gd name="T58" fmla="*/ 4543 w 4856"/>
                <a:gd name="T59" fmla="*/ 247 h 433"/>
                <a:gd name="T60" fmla="*/ 4241 w 4856"/>
                <a:gd name="T61" fmla="*/ 161 h 433"/>
                <a:gd name="T62" fmla="*/ 3789 w 4856"/>
                <a:gd name="T63" fmla="*/ 24 h 433"/>
                <a:gd name="T64" fmla="*/ 3614 w 4856"/>
                <a:gd name="T65" fmla="*/ 3 h 433"/>
                <a:gd name="T66" fmla="*/ 3555 w 4856"/>
                <a:gd name="T67" fmla="*/ 3 h 433"/>
                <a:gd name="T68" fmla="*/ 3506 w 4856"/>
                <a:gd name="T69" fmla="*/ 5 h 433"/>
                <a:gd name="T70" fmla="*/ 3477 w 4856"/>
                <a:gd name="T71" fmla="*/ 9 h 433"/>
                <a:gd name="T72" fmla="*/ 3438 w 4856"/>
                <a:gd name="T73" fmla="*/ 15 h 433"/>
                <a:gd name="T74" fmla="*/ 3414 w 4856"/>
                <a:gd name="T75" fmla="*/ 19 h 433"/>
                <a:gd name="T76" fmla="*/ 3399 w 4856"/>
                <a:gd name="T77" fmla="*/ 23 h 433"/>
                <a:gd name="T78" fmla="*/ 3361 w 4856"/>
                <a:gd name="T79" fmla="*/ 32 h 433"/>
                <a:gd name="T80" fmla="*/ 3324 w 4856"/>
                <a:gd name="T81" fmla="*/ 45 h 433"/>
                <a:gd name="T82" fmla="*/ 2887 w 4856"/>
                <a:gd name="T83" fmla="*/ 223 h 433"/>
                <a:gd name="T84" fmla="*/ 2417 w 4856"/>
                <a:gd name="T85" fmla="*/ 237 h 433"/>
                <a:gd name="T86" fmla="*/ 1805 w 4856"/>
                <a:gd name="T87" fmla="*/ 93 h 433"/>
                <a:gd name="T88" fmla="*/ 1498 w 4856"/>
                <a:gd name="T89" fmla="*/ 26 h 433"/>
                <a:gd name="T90" fmla="*/ 1263 w 4856"/>
                <a:gd name="T91" fmla="*/ 20 h 433"/>
                <a:gd name="T92" fmla="*/ 1204 w 4856"/>
                <a:gd name="T93" fmla="*/ 30 h 433"/>
                <a:gd name="T94" fmla="*/ 1038 w 4856"/>
                <a:gd name="T95" fmla="*/ 88 h 433"/>
                <a:gd name="T96" fmla="*/ 828 w 4856"/>
                <a:gd name="T97" fmla="*/ 196 h 433"/>
                <a:gd name="T98" fmla="*/ 721 w 4856"/>
                <a:gd name="T99" fmla="*/ 246 h 433"/>
                <a:gd name="T100" fmla="*/ 685 w 4856"/>
                <a:gd name="T101" fmla="*/ 262 h 433"/>
                <a:gd name="T102" fmla="*/ 612 w 4856"/>
                <a:gd name="T103" fmla="*/ 291 h 4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4856" h="433">
                  <a:moveTo>
                    <a:pt x="0" y="433"/>
                  </a:moveTo>
                  <a:cubicBezTo>
                    <a:pt x="209" y="412"/>
                    <a:pt x="415" y="364"/>
                    <a:pt x="611" y="289"/>
                  </a:cubicBezTo>
                  <a:cubicBezTo>
                    <a:pt x="648" y="275"/>
                    <a:pt x="648" y="275"/>
                    <a:pt x="648" y="275"/>
                  </a:cubicBezTo>
                  <a:cubicBezTo>
                    <a:pt x="660" y="270"/>
                    <a:pt x="672" y="265"/>
                    <a:pt x="684" y="260"/>
                  </a:cubicBezTo>
                  <a:cubicBezTo>
                    <a:pt x="702" y="252"/>
                    <a:pt x="702" y="252"/>
                    <a:pt x="702" y="252"/>
                  </a:cubicBezTo>
                  <a:cubicBezTo>
                    <a:pt x="720" y="244"/>
                    <a:pt x="720" y="244"/>
                    <a:pt x="720" y="244"/>
                  </a:cubicBezTo>
                  <a:cubicBezTo>
                    <a:pt x="756" y="228"/>
                    <a:pt x="756" y="228"/>
                    <a:pt x="756" y="228"/>
                  </a:cubicBezTo>
                  <a:cubicBezTo>
                    <a:pt x="780" y="217"/>
                    <a:pt x="804" y="206"/>
                    <a:pt x="827" y="194"/>
                  </a:cubicBezTo>
                  <a:cubicBezTo>
                    <a:pt x="851" y="183"/>
                    <a:pt x="874" y="170"/>
                    <a:pt x="897" y="158"/>
                  </a:cubicBezTo>
                  <a:cubicBezTo>
                    <a:pt x="943" y="133"/>
                    <a:pt x="989" y="108"/>
                    <a:pt x="1037" y="86"/>
                  </a:cubicBezTo>
                  <a:cubicBezTo>
                    <a:pt x="1084" y="63"/>
                    <a:pt x="1134" y="44"/>
                    <a:pt x="1185" y="32"/>
                  </a:cubicBezTo>
                  <a:cubicBezTo>
                    <a:pt x="1204" y="27"/>
                    <a:pt x="1204" y="27"/>
                    <a:pt x="1204" y="27"/>
                  </a:cubicBezTo>
                  <a:cubicBezTo>
                    <a:pt x="1210" y="26"/>
                    <a:pt x="1217" y="25"/>
                    <a:pt x="1223" y="23"/>
                  </a:cubicBezTo>
                  <a:cubicBezTo>
                    <a:pt x="1236" y="21"/>
                    <a:pt x="1249" y="19"/>
                    <a:pt x="1262" y="17"/>
                  </a:cubicBezTo>
                  <a:cubicBezTo>
                    <a:pt x="1288" y="15"/>
                    <a:pt x="1315" y="13"/>
                    <a:pt x="1341" y="12"/>
                  </a:cubicBezTo>
                  <a:cubicBezTo>
                    <a:pt x="1393" y="12"/>
                    <a:pt x="1446" y="16"/>
                    <a:pt x="1498" y="23"/>
                  </a:cubicBezTo>
                  <a:cubicBezTo>
                    <a:pt x="1550" y="30"/>
                    <a:pt x="1602" y="41"/>
                    <a:pt x="1653" y="52"/>
                  </a:cubicBezTo>
                  <a:cubicBezTo>
                    <a:pt x="1704" y="64"/>
                    <a:pt x="1755" y="77"/>
                    <a:pt x="1806" y="90"/>
                  </a:cubicBezTo>
                  <a:cubicBezTo>
                    <a:pt x="1907" y="116"/>
                    <a:pt x="2008" y="145"/>
                    <a:pt x="2110" y="171"/>
                  </a:cubicBezTo>
                  <a:cubicBezTo>
                    <a:pt x="2211" y="197"/>
                    <a:pt x="2314" y="219"/>
                    <a:pt x="2418" y="233"/>
                  </a:cubicBezTo>
                  <a:cubicBezTo>
                    <a:pt x="2522" y="247"/>
                    <a:pt x="2627" y="252"/>
                    <a:pt x="2732" y="243"/>
                  </a:cubicBezTo>
                  <a:cubicBezTo>
                    <a:pt x="2784" y="239"/>
                    <a:pt x="2836" y="231"/>
                    <a:pt x="2887" y="219"/>
                  </a:cubicBezTo>
                  <a:cubicBezTo>
                    <a:pt x="2938" y="207"/>
                    <a:pt x="2988" y="191"/>
                    <a:pt x="3036" y="171"/>
                  </a:cubicBezTo>
                  <a:cubicBezTo>
                    <a:pt x="3132" y="130"/>
                    <a:pt x="3224" y="77"/>
                    <a:pt x="3323" y="42"/>
                  </a:cubicBezTo>
                  <a:cubicBezTo>
                    <a:pt x="3342" y="35"/>
                    <a:pt x="3342" y="35"/>
                    <a:pt x="3342" y="35"/>
                  </a:cubicBezTo>
                  <a:cubicBezTo>
                    <a:pt x="3360" y="29"/>
                    <a:pt x="3360" y="29"/>
                    <a:pt x="3360" y="29"/>
                  </a:cubicBezTo>
                  <a:cubicBezTo>
                    <a:pt x="3367" y="27"/>
                    <a:pt x="3373" y="26"/>
                    <a:pt x="3379" y="24"/>
                  </a:cubicBezTo>
                  <a:cubicBezTo>
                    <a:pt x="3399" y="20"/>
                    <a:pt x="3399" y="20"/>
                    <a:pt x="3399" y="20"/>
                  </a:cubicBezTo>
                  <a:cubicBezTo>
                    <a:pt x="3408" y="17"/>
                    <a:pt x="3408" y="17"/>
                    <a:pt x="3408" y="17"/>
                  </a:cubicBezTo>
                  <a:cubicBezTo>
                    <a:pt x="3413" y="16"/>
                    <a:pt x="3413" y="16"/>
                    <a:pt x="3413" y="16"/>
                  </a:cubicBezTo>
                  <a:cubicBezTo>
                    <a:pt x="3418" y="15"/>
                    <a:pt x="3418" y="15"/>
                    <a:pt x="3418" y="15"/>
                  </a:cubicBezTo>
                  <a:cubicBezTo>
                    <a:pt x="3437" y="12"/>
                    <a:pt x="3437" y="12"/>
                    <a:pt x="3437" y="12"/>
                  </a:cubicBezTo>
                  <a:cubicBezTo>
                    <a:pt x="3457" y="8"/>
                    <a:pt x="3457" y="8"/>
                    <a:pt x="3457" y="8"/>
                  </a:cubicBezTo>
                  <a:cubicBezTo>
                    <a:pt x="3463" y="7"/>
                    <a:pt x="3470" y="7"/>
                    <a:pt x="3476" y="6"/>
                  </a:cubicBezTo>
                  <a:cubicBezTo>
                    <a:pt x="3496" y="4"/>
                    <a:pt x="3496" y="4"/>
                    <a:pt x="3496" y="4"/>
                  </a:cubicBezTo>
                  <a:cubicBezTo>
                    <a:pt x="3506" y="2"/>
                    <a:pt x="3506" y="2"/>
                    <a:pt x="3506" y="2"/>
                  </a:cubicBezTo>
                  <a:cubicBezTo>
                    <a:pt x="3515" y="2"/>
                    <a:pt x="3515" y="2"/>
                    <a:pt x="3515" y="2"/>
                  </a:cubicBezTo>
                  <a:cubicBezTo>
                    <a:pt x="3528" y="1"/>
                    <a:pt x="3542" y="0"/>
                    <a:pt x="3555" y="0"/>
                  </a:cubicBezTo>
                  <a:cubicBezTo>
                    <a:pt x="3594" y="0"/>
                    <a:pt x="3594" y="0"/>
                    <a:pt x="3594" y="0"/>
                  </a:cubicBezTo>
                  <a:cubicBezTo>
                    <a:pt x="3601" y="0"/>
                    <a:pt x="3607" y="0"/>
                    <a:pt x="3614" y="1"/>
                  </a:cubicBezTo>
                  <a:cubicBezTo>
                    <a:pt x="3633" y="2"/>
                    <a:pt x="3633" y="2"/>
                    <a:pt x="3633" y="2"/>
                  </a:cubicBezTo>
                  <a:cubicBezTo>
                    <a:pt x="3686" y="5"/>
                    <a:pt x="3738" y="12"/>
                    <a:pt x="3790" y="22"/>
                  </a:cubicBezTo>
                  <a:cubicBezTo>
                    <a:pt x="3841" y="32"/>
                    <a:pt x="3892" y="45"/>
                    <a:pt x="3943" y="60"/>
                  </a:cubicBezTo>
                  <a:cubicBezTo>
                    <a:pt x="4043" y="88"/>
                    <a:pt x="4142" y="125"/>
                    <a:pt x="4241" y="159"/>
                  </a:cubicBezTo>
                  <a:cubicBezTo>
                    <a:pt x="4291" y="176"/>
                    <a:pt x="4341" y="192"/>
                    <a:pt x="4391" y="207"/>
                  </a:cubicBezTo>
                  <a:cubicBezTo>
                    <a:pt x="4441" y="222"/>
                    <a:pt x="4492" y="236"/>
                    <a:pt x="4543" y="246"/>
                  </a:cubicBezTo>
                  <a:cubicBezTo>
                    <a:pt x="4563" y="250"/>
                    <a:pt x="4563" y="250"/>
                    <a:pt x="4563" y="250"/>
                  </a:cubicBezTo>
                  <a:cubicBezTo>
                    <a:pt x="4569" y="252"/>
                    <a:pt x="4575" y="253"/>
                    <a:pt x="4582" y="254"/>
                  </a:cubicBezTo>
                  <a:cubicBezTo>
                    <a:pt x="4621" y="260"/>
                    <a:pt x="4621" y="260"/>
                    <a:pt x="4621" y="260"/>
                  </a:cubicBezTo>
                  <a:cubicBezTo>
                    <a:pt x="4660" y="265"/>
                    <a:pt x="4660" y="265"/>
                    <a:pt x="4660" y="265"/>
                  </a:cubicBezTo>
                  <a:cubicBezTo>
                    <a:pt x="4666" y="266"/>
                    <a:pt x="4673" y="266"/>
                    <a:pt x="4679" y="267"/>
                  </a:cubicBezTo>
                  <a:cubicBezTo>
                    <a:pt x="4699" y="268"/>
                    <a:pt x="4699" y="268"/>
                    <a:pt x="4699" y="268"/>
                  </a:cubicBezTo>
                  <a:cubicBezTo>
                    <a:pt x="4751" y="272"/>
                    <a:pt x="4804" y="272"/>
                    <a:pt x="4856" y="266"/>
                  </a:cubicBezTo>
                  <a:cubicBezTo>
                    <a:pt x="4804" y="272"/>
                    <a:pt x="4751" y="272"/>
                    <a:pt x="4699" y="269"/>
                  </a:cubicBezTo>
                  <a:cubicBezTo>
                    <a:pt x="4679" y="267"/>
                    <a:pt x="4679" y="267"/>
                    <a:pt x="4679" y="267"/>
                  </a:cubicBezTo>
                  <a:cubicBezTo>
                    <a:pt x="4673" y="267"/>
                    <a:pt x="4666" y="267"/>
                    <a:pt x="4660" y="266"/>
                  </a:cubicBezTo>
                  <a:cubicBezTo>
                    <a:pt x="4621" y="261"/>
                    <a:pt x="4621" y="261"/>
                    <a:pt x="4621" y="261"/>
                  </a:cubicBezTo>
                  <a:cubicBezTo>
                    <a:pt x="4582" y="255"/>
                    <a:pt x="4582" y="255"/>
                    <a:pt x="4582" y="255"/>
                  </a:cubicBezTo>
                  <a:cubicBezTo>
                    <a:pt x="4575" y="254"/>
                    <a:pt x="4569" y="252"/>
                    <a:pt x="4562" y="251"/>
                  </a:cubicBezTo>
                  <a:cubicBezTo>
                    <a:pt x="4543" y="247"/>
                    <a:pt x="4543" y="247"/>
                    <a:pt x="4543" y="247"/>
                  </a:cubicBezTo>
                  <a:cubicBezTo>
                    <a:pt x="4492" y="237"/>
                    <a:pt x="4441" y="224"/>
                    <a:pt x="4390" y="209"/>
                  </a:cubicBezTo>
                  <a:cubicBezTo>
                    <a:pt x="4340" y="194"/>
                    <a:pt x="4290" y="178"/>
                    <a:pt x="4241" y="161"/>
                  </a:cubicBezTo>
                  <a:cubicBezTo>
                    <a:pt x="4141" y="127"/>
                    <a:pt x="4043" y="91"/>
                    <a:pt x="3942" y="62"/>
                  </a:cubicBezTo>
                  <a:cubicBezTo>
                    <a:pt x="3891" y="47"/>
                    <a:pt x="3841" y="35"/>
                    <a:pt x="3789" y="24"/>
                  </a:cubicBezTo>
                  <a:cubicBezTo>
                    <a:pt x="3738" y="15"/>
                    <a:pt x="3686" y="8"/>
                    <a:pt x="3633" y="4"/>
                  </a:cubicBezTo>
                  <a:cubicBezTo>
                    <a:pt x="3614" y="3"/>
                    <a:pt x="3614" y="3"/>
                    <a:pt x="3614" y="3"/>
                  </a:cubicBezTo>
                  <a:cubicBezTo>
                    <a:pt x="3607" y="3"/>
                    <a:pt x="3601" y="2"/>
                    <a:pt x="3594" y="3"/>
                  </a:cubicBezTo>
                  <a:cubicBezTo>
                    <a:pt x="3555" y="3"/>
                    <a:pt x="3555" y="3"/>
                    <a:pt x="3555" y="3"/>
                  </a:cubicBezTo>
                  <a:cubicBezTo>
                    <a:pt x="3542" y="3"/>
                    <a:pt x="3529" y="4"/>
                    <a:pt x="3516" y="5"/>
                  </a:cubicBezTo>
                  <a:cubicBezTo>
                    <a:pt x="3506" y="5"/>
                    <a:pt x="3506" y="5"/>
                    <a:pt x="3506" y="5"/>
                  </a:cubicBezTo>
                  <a:cubicBezTo>
                    <a:pt x="3496" y="6"/>
                    <a:pt x="3496" y="6"/>
                    <a:pt x="3496" y="6"/>
                  </a:cubicBezTo>
                  <a:cubicBezTo>
                    <a:pt x="3477" y="9"/>
                    <a:pt x="3477" y="9"/>
                    <a:pt x="3477" y="9"/>
                  </a:cubicBezTo>
                  <a:cubicBezTo>
                    <a:pt x="3470" y="10"/>
                    <a:pt x="3463" y="10"/>
                    <a:pt x="3457" y="11"/>
                  </a:cubicBezTo>
                  <a:cubicBezTo>
                    <a:pt x="3438" y="15"/>
                    <a:pt x="3438" y="15"/>
                    <a:pt x="3438" y="15"/>
                  </a:cubicBezTo>
                  <a:cubicBezTo>
                    <a:pt x="3418" y="18"/>
                    <a:pt x="3418" y="18"/>
                    <a:pt x="3418" y="18"/>
                  </a:cubicBezTo>
                  <a:cubicBezTo>
                    <a:pt x="3414" y="19"/>
                    <a:pt x="3414" y="19"/>
                    <a:pt x="3414" y="19"/>
                  </a:cubicBezTo>
                  <a:cubicBezTo>
                    <a:pt x="3409" y="20"/>
                    <a:pt x="3409" y="20"/>
                    <a:pt x="3409" y="20"/>
                  </a:cubicBezTo>
                  <a:cubicBezTo>
                    <a:pt x="3399" y="23"/>
                    <a:pt x="3399" y="23"/>
                    <a:pt x="3399" y="23"/>
                  </a:cubicBezTo>
                  <a:cubicBezTo>
                    <a:pt x="3380" y="27"/>
                    <a:pt x="3380" y="27"/>
                    <a:pt x="3380" y="27"/>
                  </a:cubicBezTo>
                  <a:cubicBezTo>
                    <a:pt x="3374" y="29"/>
                    <a:pt x="3367" y="30"/>
                    <a:pt x="3361" y="32"/>
                  </a:cubicBezTo>
                  <a:cubicBezTo>
                    <a:pt x="3343" y="38"/>
                    <a:pt x="3343" y="38"/>
                    <a:pt x="3343" y="38"/>
                  </a:cubicBezTo>
                  <a:cubicBezTo>
                    <a:pt x="3324" y="45"/>
                    <a:pt x="3324" y="45"/>
                    <a:pt x="3324" y="45"/>
                  </a:cubicBezTo>
                  <a:cubicBezTo>
                    <a:pt x="3225" y="80"/>
                    <a:pt x="3134" y="133"/>
                    <a:pt x="3037" y="174"/>
                  </a:cubicBezTo>
                  <a:cubicBezTo>
                    <a:pt x="2989" y="194"/>
                    <a:pt x="2939" y="210"/>
                    <a:pt x="2887" y="223"/>
                  </a:cubicBezTo>
                  <a:cubicBezTo>
                    <a:pt x="2836" y="235"/>
                    <a:pt x="2784" y="243"/>
                    <a:pt x="2732" y="247"/>
                  </a:cubicBezTo>
                  <a:cubicBezTo>
                    <a:pt x="2627" y="256"/>
                    <a:pt x="2522" y="251"/>
                    <a:pt x="2417" y="237"/>
                  </a:cubicBezTo>
                  <a:cubicBezTo>
                    <a:pt x="2313" y="223"/>
                    <a:pt x="2211" y="200"/>
                    <a:pt x="2109" y="174"/>
                  </a:cubicBezTo>
                  <a:cubicBezTo>
                    <a:pt x="2007" y="149"/>
                    <a:pt x="1906" y="120"/>
                    <a:pt x="1805" y="93"/>
                  </a:cubicBezTo>
                  <a:cubicBezTo>
                    <a:pt x="1754" y="80"/>
                    <a:pt x="1703" y="67"/>
                    <a:pt x="1652" y="55"/>
                  </a:cubicBezTo>
                  <a:cubicBezTo>
                    <a:pt x="1601" y="44"/>
                    <a:pt x="1549" y="33"/>
                    <a:pt x="1498" y="26"/>
                  </a:cubicBezTo>
                  <a:cubicBezTo>
                    <a:pt x="1446" y="19"/>
                    <a:pt x="1393" y="14"/>
                    <a:pt x="1341" y="15"/>
                  </a:cubicBezTo>
                  <a:cubicBezTo>
                    <a:pt x="1315" y="15"/>
                    <a:pt x="1289" y="17"/>
                    <a:pt x="1263" y="20"/>
                  </a:cubicBezTo>
                  <a:cubicBezTo>
                    <a:pt x="1250" y="22"/>
                    <a:pt x="1237" y="23"/>
                    <a:pt x="1224" y="26"/>
                  </a:cubicBezTo>
                  <a:cubicBezTo>
                    <a:pt x="1217" y="27"/>
                    <a:pt x="1211" y="28"/>
                    <a:pt x="1204" y="30"/>
                  </a:cubicBezTo>
                  <a:cubicBezTo>
                    <a:pt x="1185" y="34"/>
                    <a:pt x="1185" y="34"/>
                    <a:pt x="1185" y="34"/>
                  </a:cubicBezTo>
                  <a:cubicBezTo>
                    <a:pt x="1134" y="47"/>
                    <a:pt x="1085" y="66"/>
                    <a:pt x="1038" y="88"/>
                  </a:cubicBezTo>
                  <a:cubicBezTo>
                    <a:pt x="991" y="110"/>
                    <a:pt x="945" y="135"/>
                    <a:pt x="898" y="160"/>
                  </a:cubicBezTo>
                  <a:cubicBezTo>
                    <a:pt x="875" y="172"/>
                    <a:pt x="852" y="185"/>
                    <a:pt x="828" y="196"/>
                  </a:cubicBezTo>
                  <a:cubicBezTo>
                    <a:pt x="805" y="208"/>
                    <a:pt x="781" y="219"/>
                    <a:pt x="757" y="230"/>
                  </a:cubicBezTo>
                  <a:cubicBezTo>
                    <a:pt x="721" y="246"/>
                    <a:pt x="721" y="246"/>
                    <a:pt x="721" y="246"/>
                  </a:cubicBezTo>
                  <a:cubicBezTo>
                    <a:pt x="703" y="254"/>
                    <a:pt x="703" y="254"/>
                    <a:pt x="703" y="254"/>
                  </a:cubicBezTo>
                  <a:cubicBezTo>
                    <a:pt x="685" y="262"/>
                    <a:pt x="685" y="262"/>
                    <a:pt x="685" y="262"/>
                  </a:cubicBezTo>
                  <a:cubicBezTo>
                    <a:pt x="673" y="267"/>
                    <a:pt x="661" y="272"/>
                    <a:pt x="649" y="277"/>
                  </a:cubicBezTo>
                  <a:cubicBezTo>
                    <a:pt x="612" y="291"/>
                    <a:pt x="612" y="291"/>
                    <a:pt x="612" y="291"/>
                  </a:cubicBezTo>
                  <a:cubicBezTo>
                    <a:pt x="416" y="365"/>
                    <a:pt x="209" y="413"/>
                    <a:pt x="0" y="433"/>
                  </a:cubicBezTo>
                  <a:close/>
                </a:path>
              </a:pathLst>
            </a:custGeom>
            <a:solidFill>
              <a:schemeClr val="bg1">
                <a:alpha val="2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8" name="任意多边形: 形状 17">
              <a:extLst>
                <a:ext uri="{FF2B5EF4-FFF2-40B4-BE49-F238E27FC236}">
                  <a16:creationId xmlns:a16="http://schemas.microsoft.com/office/drawing/2014/main" id="{450E4364-91CE-43E9-9C45-9680B38915CB}"/>
                </a:ext>
              </a:extLst>
            </p:cNvPr>
            <p:cNvSpPr>
              <a:spLocks/>
            </p:cNvSpPr>
            <p:nvPr userDrawn="1"/>
          </p:nvSpPr>
          <p:spPr bwMode="auto">
            <a:xfrm rot="9386930">
              <a:off x="105526" y="-4029721"/>
              <a:ext cx="12796716" cy="1158765"/>
            </a:xfrm>
            <a:custGeom>
              <a:avLst/>
              <a:gdLst>
                <a:gd name="T0" fmla="*/ 613 w 4856"/>
                <a:gd name="T1" fmla="*/ 305 h 440"/>
                <a:gd name="T2" fmla="*/ 723 w 4856"/>
                <a:gd name="T3" fmla="*/ 261 h 440"/>
                <a:gd name="T4" fmla="*/ 795 w 4856"/>
                <a:gd name="T5" fmla="*/ 228 h 440"/>
                <a:gd name="T6" fmla="*/ 900 w 4856"/>
                <a:gd name="T7" fmla="*/ 175 h 440"/>
                <a:gd name="T8" fmla="*/ 1184 w 4856"/>
                <a:gd name="T9" fmla="*/ 38 h 440"/>
                <a:gd name="T10" fmla="*/ 1299 w 4856"/>
                <a:gd name="T11" fmla="*/ 11 h 440"/>
                <a:gd name="T12" fmla="*/ 1496 w 4856"/>
                <a:gd name="T13" fmla="*/ 3 h 440"/>
                <a:gd name="T14" fmla="*/ 1652 w 4856"/>
                <a:gd name="T15" fmla="*/ 22 h 440"/>
                <a:gd name="T16" fmla="*/ 1882 w 4856"/>
                <a:gd name="T17" fmla="*/ 76 h 440"/>
                <a:gd name="T18" fmla="*/ 2108 w 4856"/>
                <a:gd name="T19" fmla="*/ 147 h 440"/>
                <a:gd name="T20" fmla="*/ 2336 w 4856"/>
                <a:gd name="T21" fmla="*/ 209 h 440"/>
                <a:gd name="T22" fmla="*/ 2393 w 4856"/>
                <a:gd name="T23" fmla="*/ 221 h 440"/>
                <a:gd name="T24" fmla="*/ 2726 w 4856"/>
                <a:gd name="T25" fmla="*/ 247 h 440"/>
                <a:gd name="T26" fmla="*/ 3032 w 4856"/>
                <a:gd name="T27" fmla="*/ 181 h 440"/>
                <a:gd name="T28" fmla="*/ 3473 w 4856"/>
                <a:gd name="T29" fmla="*/ 14 h 440"/>
                <a:gd name="T30" fmla="*/ 3630 w 4856"/>
                <a:gd name="T31" fmla="*/ 8 h 440"/>
                <a:gd name="T32" fmla="*/ 4090 w 4856"/>
                <a:gd name="T33" fmla="*/ 116 h 440"/>
                <a:gd name="T34" fmla="*/ 4542 w 4856"/>
                <a:gd name="T35" fmla="*/ 249 h 440"/>
                <a:gd name="T36" fmla="*/ 4542 w 4856"/>
                <a:gd name="T37" fmla="*/ 250 h 440"/>
                <a:gd name="T38" fmla="*/ 4089 w 4856"/>
                <a:gd name="T39" fmla="*/ 118 h 440"/>
                <a:gd name="T40" fmla="*/ 3630 w 4856"/>
                <a:gd name="T41" fmla="*/ 11 h 440"/>
                <a:gd name="T42" fmla="*/ 3473 w 4856"/>
                <a:gd name="T43" fmla="*/ 16 h 440"/>
                <a:gd name="T44" fmla="*/ 3033 w 4856"/>
                <a:gd name="T45" fmla="*/ 184 h 440"/>
                <a:gd name="T46" fmla="*/ 2726 w 4856"/>
                <a:gd name="T47" fmla="*/ 251 h 440"/>
                <a:gd name="T48" fmla="*/ 2393 w 4856"/>
                <a:gd name="T49" fmla="*/ 225 h 440"/>
                <a:gd name="T50" fmla="*/ 2335 w 4856"/>
                <a:gd name="T51" fmla="*/ 213 h 440"/>
                <a:gd name="T52" fmla="*/ 2107 w 4856"/>
                <a:gd name="T53" fmla="*/ 150 h 440"/>
                <a:gd name="T54" fmla="*/ 1881 w 4856"/>
                <a:gd name="T55" fmla="*/ 80 h 440"/>
                <a:gd name="T56" fmla="*/ 1652 w 4856"/>
                <a:gd name="T57" fmla="*/ 25 h 440"/>
                <a:gd name="T58" fmla="*/ 1495 w 4856"/>
                <a:gd name="T59" fmla="*/ 6 h 440"/>
                <a:gd name="T60" fmla="*/ 1299 w 4856"/>
                <a:gd name="T61" fmla="*/ 14 h 440"/>
                <a:gd name="T62" fmla="*/ 1185 w 4856"/>
                <a:gd name="T63" fmla="*/ 41 h 440"/>
                <a:gd name="T64" fmla="*/ 901 w 4856"/>
                <a:gd name="T65" fmla="*/ 177 h 440"/>
                <a:gd name="T66" fmla="*/ 796 w 4856"/>
                <a:gd name="T67" fmla="*/ 230 h 440"/>
                <a:gd name="T68" fmla="*/ 724 w 4856"/>
                <a:gd name="T69" fmla="*/ 262 h 440"/>
                <a:gd name="T70" fmla="*/ 614 w 4856"/>
                <a:gd name="T71" fmla="*/ 306 h 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4856" h="440">
                  <a:moveTo>
                    <a:pt x="0" y="440"/>
                  </a:moveTo>
                  <a:cubicBezTo>
                    <a:pt x="210" y="424"/>
                    <a:pt x="417" y="378"/>
                    <a:pt x="613" y="305"/>
                  </a:cubicBezTo>
                  <a:cubicBezTo>
                    <a:pt x="638" y="295"/>
                    <a:pt x="663" y="286"/>
                    <a:pt x="687" y="276"/>
                  </a:cubicBezTo>
                  <a:cubicBezTo>
                    <a:pt x="699" y="271"/>
                    <a:pt x="711" y="266"/>
                    <a:pt x="723" y="261"/>
                  </a:cubicBezTo>
                  <a:cubicBezTo>
                    <a:pt x="759" y="245"/>
                    <a:pt x="759" y="245"/>
                    <a:pt x="759" y="245"/>
                  </a:cubicBezTo>
                  <a:cubicBezTo>
                    <a:pt x="771" y="239"/>
                    <a:pt x="783" y="233"/>
                    <a:pt x="795" y="228"/>
                  </a:cubicBezTo>
                  <a:cubicBezTo>
                    <a:pt x="806" y="222"/>
                    <a:pt x="818" y="217"/>
                    <a:pt x="830" y="211"/>
                  </a:cubicBezTo>
                  <a:cubicBezTo>
                    <a:pt x="853" y="199"/>
                    <a:pt x="877" y="187"/>
                    <a:pt x="900" y="175"/>
                  </a:cubicBezTo>
                  <a:cubicBezTo>
                    <a:pt x="946" y="150"/>
                    <a:pt x="992" y="124"/>
                    <a:pt x="1039" y="100"/>
                  </a:cubicBezTo>
                  <a:cubicBezTo>
                    <a:pt x="1086" y="76"/>
                    <a:pt x="1134" y="54"/>
                    <a:pt x="1184" y="38"/>
                  </a:cubicBezTo>
                  <a:cubicBezTo>
                    <a:pt x="1209" y="30"/>
                    <a:pt x="1234" y="23"/>
                    <a:pt x="1260" y="18"/>
                  </a:cubicBezTo>
                  <a:cubicBezTo>
                    <a:pt x="1273" y="15"/>
                    <a:pt x="1286" y="13"/>
                    <a:pt x="1299" y="11"/>
                  </a:cubicBezTo>
                  <a:cubicBezTo>
                    <a:pt x="1312" y="9"/>
                    <a:pt x="1325" y="7"/>
                    <a:pt x="1338" y="6"/>
                  </a:cubicBezTo>
                  <a:cubicBezTo>
                    <a:pt x="1390" y="1"/>
                    <a:pt x="1443" y="0"/>
                    <a:pt x="1496" y="3"/>
                  </a:cubicBezTo>
                  <a:cubicBezTo>
                    <a:pt x="1522" y="5"/>
                    <a:pt x="1548" y="7"/>
                    <a:pt x="1574" y="10"/>
                  </a:cubicBezTo>
                  <a:cubicBezTo>
                    <a:pt x="1600" y="14"/>
                    <a:pt x="1626" y="18"/>
                    <a:pt x="1652" y="22"/>
                  </a:cubicBezTo>
                  <a:cubicBezTo>
                    <a:pt x="1704" y="31"/>
                    <a:pt x="1755" y="42"/>
                    <a:pt x="1806" y="55"/>
                  </a:cubicBezTo>
                  <a:cubicBezTo>
                    <a:pt x="1832" y="62"/>
                    <a:pt x="1857" y="69"/>
                    <a:pt x="1882" y="76"/>
                  </a:cubicBezTo>
                  <a:cubicBezTo>
                    <a:pt x="1907" y="84"/>
                    <a:pt x="1932" y="92"/>
                    <a:pt x="1958" y="100"/>
                  </a:cubicBezTo>
                  <a:cubicBezTo>
                    <a:pt x="2008" y="115"/>
                    <a:pt x="2058" y="131"/>
                    <a:pt x="2108" y="147"/>
                  </a:cubicBezTo>
                  <a:cubicBezTo>
                    <a:pt x="2158" y="162"/>
                    <a:pt x="2208" y="177"/>
                    <a:pt x="2259" y="190"/>
                  </a:cubicBezTo>
                  <a:cubicBezTo>
                    <a:pt x="2285" y="197"/>
                    <a:pt x="2310" y="203"/>
                    <a:pt x="2336" y="209"/>
                  </a:cubicBezTo>
                  <a:cubicBezTo>
                    <a:pt x="2374" y="217"/>
                    <a:pt x="2374" y="217"/>
                    <a:pt x="2374" y="217"/>
                  </a:cubicBezTo>
                  <a:cubicBezTo>
                    <a:pt x="2393" y="221"/>
                    <a:pt x="2393" y="221"/>
                    <a:pt x="2393" y="221"/>
                  </a:cubicBezTo>
                  <a:cubicBezTo>
                    <a:pt x="2413" y="225"/>
                    <a:pt x="2413" y="225"/>
                    <a:pt x="2413" y="225"/>
                  </a:cubicBezTo>
                  <a:cubicBezTo>
                    <a:pt x="2516" y="244"/>
                    <a:pt x="2621" y="253"/>
                    <a:pt x="2726" y="247"/>
                  </a:cubicBezTo>
                  <a:cubicBezTo>
                    <a:pt x="2778" y="244"/>
                    <a:pt x="2831" y="237"/>
                    <a:pt x="2882" y="227"/>
                  </a:cubicBezTo>
                  <a:cubicBezTo>
                    <a:pt x="2933" y="216"/>
                    <a:pt x="2983" y="200"/>
                    <a:pt x="3032" y="181"/>
                  </a:cubicBezTo>
                  <a:cubicBezTo>
                    <a:pt x="3129" y="142"/>
                    <a:pt x="3221" y="90"/>
                    <a:pt x="3320" y="53"/>
                  </a:cubicBezTo>
                  <a:cubicBezTo>
                    <a:pt x="3369" y="34"/>
                    <a:pt x="3421" y="21"/>
                    <a:pt x="3473" y="14"/>
                  </a:cubicBezTo>
                  <a:cubicBezTo>
                    <a:pt x="3499" y="10"/>
                    <a:pt x="3525" y="8"/>
                    <a:pt x="3551" y="7"/>
                  </a:cubicBezTo>
                  <a:cubicBezTo>
                    <a:pt x="3578" y="6"/>
                    <a:pt x="3604" y="7"/>
                    <a:pt x="3630" y="8"/>
                  </a:cubicBezTo>
                  <a:cubicBezTo>
                    <a:pt x="3735" y="15"/>
                    <a:pt x="3838" y="39"/>
                    <a:pt x="3939" y="68"/>
                  </a:cubicBezTo>
                  <a:cubicBezTo>
                    <a:pt x="3990" y="83"/>
                    <a:pt x="4040" y="99"/>
                    <a:pt x="4090" y="116"/>
                  </a:cubicBezTo>
                  <a:cubicBezTo>
                    <a:pt x="4239" y="166"/>
                    <a:pt x="4239" y="166"/>
                    <a:pt x="4239" y="166"/>
                  </a:cubicBezTo>
                  <a:cubicBezTo>
                    <a:pt x="4339" y="199"/>
                    <a:pt x="4439" y="229"/>
                    <a:pt x="4542" y="249"/>
                  </a:cubicBezTo>
                  <a:cubicBezTo>
                    <a:pt x="4645" y="270"/>
                    <a:pt x="4751" y="279"/>
                    <a:pt x="4856" y="268"/>
                  </a:cubicBezTo>
                  <a:cubicBezTo>
                    <a:pt x="4751" y="279"/>
                    <a:pt x="4645" y="270"/>
                    <a:pt x="4542" y="250"/>
                  </a:cubicBezTo>
                  <a:cubicBezTo>
                    <a:pt x="4439" y="231"/>
                    <a:pt x="4338" y="200"/>
                    <a:pt x="4238" y="168"/>
                  </a:cubicBezTo>
                  <a:cubicBezTo>
                    <a:pt x="4089" y="118"/>
                    <a:pt x="4089" y="118"/>
                    <a:pt x="4089" y="118"/>
                  </a:cubicBezTo>
                  <a:cubicBezTo>
                    <a:pt x="4039" y="101"/>
                    <a:pt x="3989" y="85"/>
                    <a:pt x="3939" y="70"/>
                  </a:cubicBezTo>
                  <a:cubicBezTo>
                    <a:pt x="3838" y="42"/>
                    <a:pt x="3735" y="18"/>
                    <a:pt x="3630" y="11"/>
                  </a:cubicBezTo>
                  <a:cubicBezTo>
                    <a:pt x="3604" y="9"/>
                    <a:pt x="3578" y="9"/>
                    <a:pt x="3551" y="10"/>
                  </a:cubicBezTo>
                  <a:cubicBezTo>
                    <a:pt x="3525" y="10"/>
                    <a:pt x="3499" y="13"/>
                    <a:pt x="3473" y="16"/>
                  </a:cubicBezTo>
                  <a:cubicBezTo>
                    <a:pt x="3421" y="24"/>
                    <a:pt x="3370" y="37"/>
                    <a:pt x="3321" y="56"/>
                  </a:cubicBezTo>
                  <a:cubicBezTo>
                    <a:pt x="3223" y="92"/>
                    <a:pt x="3131" y="145"/>
                    <a:pt x="3033" y="184"/>
                  </a:cubicBezTo>
                  <a:cubicBezTo>
                    <a:pt x="2985" y="204"/>
                    <a:pt x="2934" y="219"/>
                    <a:pt x="2883" y="230"/>
                  </a:cubicBezTo>
                  <a:cubicBezTo>
                    <a:pt x="2831" y="241"/>
                    <a:pt x="2779" y="248"/>
                    <a:pt x="2726" y="251"/>
                  </a:cubicBezTo>
                  <a:cubicBezTo>
                    <a:pt x="2621" y="256"/>
                    <a:pt x="2516" y="248"/>
                    <a:pt x="2412" y="229"/>
                  </a:cubicBezTo>
                  <a:cubicBezTo>
                    <a:pt x="2393" y="225"/>
                    <a:pt x="2393" y="225"/>
                    <a:pt x="2393" y="225"/>
                  </a:cubicBezTo>
                  <a:cubicBezTo>
                    <a:pt x="2373" y="221"/>
                    <a:pt x="2373" y="221"/>
                    <a:pt x="2373" y="221"/>
                  </a:cubicBezTo>
                  <a:cubicBezTo>
                    <a:pt x="2335" y="213"/>
                    <a:pt x="2335" y="213"/>
                    <a:pt x="2335" y="213"/>
                  </a:cubicBezTo>
                  <a:cubicBezTo>
                    <a:pt x="2309" y="207"/>
                    <a:pt x="2284" y="201"/>
                    <a:pt x="2258" y="194"/>
                  </a:cubicBezTo>
                  <a:cubicBezTo>
                    <a:pt x="2207" y="181"/>
                    <a:pt x="2157" y="166"/>
                    <a:pt x="2107" y="150"/>
                  </a:cubicBezTo>
                  <a:cubicBezTo>
                    <a:pt x="2057" y="135"/>
                    <a:pt x="2007" y="119"/>
                    <a:pt x="1956" y="103"/>
                  </a:cubicBezTo>
                  <a:cubicBezTo>
                    <a:pt x="1931" y="95"/>
                    <a:pt x="1906" y="87"/>
                    <a:pt x="1881" y="80"/>
                  </a:cubicBezTo>
                  <a:cubicBezTo>
                    <a:pt x="1856" y="72"/>
                    <a:pt x="1831" y="65"/>
                    <a:pt x="1805" y="59"/>
                  </a:cubicBezTo>
                  <a:cubicBezTo>
                    <a:pt x="1755" y="46"/>
                    <a:pt x="1703" y="34"/>
                    <a:pt x="1652" y="25"/>
                  </a:cubicBezTo>
                  <a:cubicBezTo>
                    <a:pt x="1626" y="21"/>
                    <a:pt x="1600" y="17"/>
                    <a:pt x="1574" y="14"/>
                  </a:cubicBezTo>
                  <a:cubicBezTo>
                    <a:pt x="1548" y="10"/>
                    <a:pt x="1522" y="8"/>
                    <a:pt x="1495" y="6"/>
                  </a:cubicBezTo>
                  <a:cubicBezTo>
                    <a:pt x="1443" y="3"/>
                    <a:pt x="1390" y="4"/>
                    <a:pt x="1338" y="9"/>
                  </a:cubicBezTo>
                  <a:cubicBezTo>
                    <a:pt x="1325" y="10"/>
                    <a:pt x="1312" y="12"/>
                    <a:pt x="1299" y="14"/>
                  </a:cubicBezTo>
                  <a:cubicBezTo>
                    <a:pt x="1286" y="15"/>
                    <a:pt x="1273" y="18"/>
                    <a:pt x="1261" y="20"/>
                  </a:cubicBezTo>
                  <a:cubicBezTo>
                    <a:pt x="1235" y="26"/>
                    <a:pt x="1209" y="32"/>
                    <a:pt x="1185" y="41"/>
                  </a:cubicBezTo>
                  <a:cubicBezTo>
                    <a:pt x="1135" y="57"/>
                    <a:pt x="1087" y="78"/>
                    <a:pt x="1040" y="102"/>
                  </a:cubicBezTo>
                  <a:cubicBezTo>
                    <a:pt x="993" y="126"/>
                    <a:pt x="947" y="152"/>
                    <a:pt x="901" y="177"/>
                  </a:cubicBezTo>
                  <a:cubicBezTo>
                    <a:pt x="878" y="189"/>
                    <a:pt x="855" y="201"/>
                    <a:pt x="831" y="213"/>
                  </a:cubicBezTo>
                  <a:cubicBezTo>
                    <a:pt x="819" y="219"/>
                    <a:pt x="807" y="224"/>
                    <a:pt x="796" y="230"/>
                  </a:cubicBezTo>
                  <a:cubicBezTo>
                    <a:pt x="784" y="235"/>
                    <a:pt x="772" y="241"/>
                    <a:pt x="760" y="247"/>
                  </a:cubicBezTo>
                  <a:cubicBezTo>
                    <a:pt x="724" y="262"/>
                    <a:pt x="724" y="262"/>
                    <a:pt x="724" y="262"/>
                  </a:cubicBezTo>
                  <a:cubicBezTo>
                    <a:pt x="712" y="268"/>
                    <a:pt x="700" y="273"/>
                    <a:pt x="687" y="278"/>
                  </a:cubicBezTo>
                  <a:cubicBezTo>
                    <a:pt x="663" y="288"/>
                    <a:pt x="639" y="297"/>
                    <a:pt x="614" y="306"/>
                  </a:cubicBezTo>
                  <a:cubicBezTo>
                    <a:pt x="417" y="379"/>
                    <a:pt x="210" y="424"/>
                    <a:pt x="0" y="440"/>
                  </a:cubicBezTo>
                  <a:close/>
                </a:path>
              </a:pathLst>
            </a:custGeom>
            <a:solidFill>
              <a:schemeClr val="bg1">
                <a:alpha val="2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9" name="任意多边形: 形状 18">
              <a:extLst>
                <a:ext uri="{FF2B5EF4-FFF2-40B4-BE49-F238E27FC236}">
                  <a16:creationId xmlns:a16="http://schemas.microsoft.com/office/drawing/2014/main" id="{68B69F46-25EC-4291-9699-7A6E22624ABB}"/>
                </a:ext>
              </a:extLst>
            </p:cNvPr>
            <p:cNvSpPr>
              <a:spLocks/>
            </p:cNvSpPr>
            <p:nvPr userDrawn="1"/>
          </p:nvSpPr>
          <p:spPr bwMode="auto">
            <a:xfrm rot="9386930">
              <a:off x="92392" y="-4092386"/>
              <a:ext cx="12795039" cy="1215780"/>
            </a:xfrm>
            <a:custGeom>
              <a:avLst/>
              <a:gdLst>
                <a:gd name="T0" fmla="*/ 0 w 4855"/>
                <a:gd name="T1" fmla="*/ 462 h 462"/>
                <a:gd name="T2" fmla="*/ 616 w 4855"/>
                <a:gd name="T3" fmla="*/ 335 h 462"/>
                <a:gd name="T4" fmla="*/ 762 w 4855"/>
                <a:gd name="T5" fmla="*/ 276 h 462"/>
                <a:gd name="T6" fmla="*/ 833 w 4855"/>
                <a:gd name="T7" fmla="*/ 242 h 462"/>
                <a:gd name="T8" fmla="*/ 869 w 4855"/>
                <a:gd name="T9" fmla="*/ 224 h 462"/>
                <a:gd name="T10" fmla="*/ 904 w 4855"/>
                <a:gd name="T11" fmla="*/ 206 h 462"/>
                <a:gd name="T12" fmla="*/ 1042 w 4855"/>
                <a:gd name="T13" fmla="*/ 130 h 462"/>
                <a:gd name="T14" fmla="*/ 1184 w 4855"/>
                <a:gd name="T15" fmla="*/ 61 h 462"/>
                <a:gd name="T16" fmla="*/ 1336 w 4855"/>
                <a:gd name="T17" fmla="*/ 18 h 462"/>
                <a:gd name="T18" fmla="*/ 1493 w 4855"/>
                <a:gd name="T19" fmla="*/ 1 h 462"/>
                <a:gd name="T20" fmla="*/ 1651 w 4855"/>
                <a:gd name="T21" fmla="*/ 9 h 462"/>
                <a:gd name="T22" fmla="*/ 1806 w 4855"/>
                <a:gd name="T23" fmla="*/ 36 h 462"/>
                <a:gd name="T24" fmla="*/ 1957 w 4855"/>
                <a:gd name="T25" fmla="*/ 82 h 462"/>
                <a:gd name="T26" fmla="*/ 2032 w 4855"/>
                <a:gd name="T27" fmla="*/ 109 h 462"/>
                <a:gd name="T28" fmla="*/ 2106 w 4855"/>
                <a:gd name="T29" fmla="*/ 136 h 462"/>
                <a:gd name="T30" fmla="*/ 2255 w 4855"/>
                <a:gd name="T31" fmla="*/ 188 h 462"/>
                <a:gd name="T32" fmla="*/ 2330 w 4855"/>
                <a:gd name="T33" fmla="*/ 211 h 462"/>
                <a:gd name="T34" fmla="*/ 2368 w 4855"/>
                <a:gd name="T35" fmla="*/ 221 h 462"/>
                <a:gd name="T36" fmla="*/ 2407 w 4855"/>
                <a:gd name="T37" fmla="*/ 231 h 462"/>
                <a:gd name="T38" fmla="*/ 2719 w 4855"/>
                <a:gd name="T39" fmla="*/ 265 h 462"/>
                <a:gd name="T40" fmla="*/ 2876 w 4855"/>
                <a:gd name="T41" fmla="*/ 249 h 462"/>
                <a:gd name="T42" fmla="*/ 3027 w 4855"/>
                <a:gd name="T43" fmla="*/ 206 h 462"/>
                <a:gd name="T44" fmla="*/ 3316 w 4855"/>
                <a:gd name="T45" fmla="*/ 79 h 462"/>
                <a:gd name="T46" fmla="*/ 3468 w 4855"/>
                <a:gd name="T47" fmla="*/ 37 h 462"/>
                <a:gd name="T48" fmla="*/ 3626 w 4855"/>
                <a:gd name="T49" fmla="*/ 30 h 462"/>
                <a:gd name="T50" fmla="*/ 3782 w 4855"/>
                <a:gd name="T51" fmla="*/ 53 h 462"/>
                <a:gd name="T52" fmla="*/ 3935 w 4855"/>
                <a:gd name="T53" fmla="*/ 92 h 462"/>
                <a:gd name="T54" fmla="*/ 4086 w 4855"/>
                <a:gd name="T55" fmla="*/ 139 h 462"/>
                <a:gd name="T56" fmla="*/ 4236 w 4855"/>
                <a:gd name="T57" fmla="*/ 187 h 462"/>
                <a:gd name="T58" fmla="*/ 4541 w 4855"/>
                <a:gd name="T59" fmla="*/ 267 h 462"/>
                <a:gd name="T60" fmla="*/ 4855 w 4855"/>
                <a:gd name="T61" fmla="*/ 284 h 462"/>
                <a:gd name="T62" fmla="*/ 4541 w 4855"/>
                <a:gd name="T63" fmla="*/ 268 h 462"/>
                <a:gd name="T64" fmla="*/ 4235 w 4855"/>
                <a:gd name="T65" fmla="*/ 189 h 462"/>
                <a:gd name="T66" fmla="*/ 4085 w 4855"/>
                <a:gd name="T67" fmla="*/ 141 h 462"/>
                <a:gd name="T68" fmla="*/ 3935 w 4855"/>
                <a:gd name="T69" fmla="*/ 94 h 462"/>
                <a:gd name="T70" fmla="*/ 3782 w 4855"/>
                <a:gd name="T71" fmla="*/ 55 h 462"/>
                <a:gd name="T72" fmla="*/ 3626 w 4855"/>
                <a:gd name="T73" fmla="*/ 33 h 462"/>
                <a:gd name="T74" fmla="*/ 3469 w 4855"/>
                <a:gd name="T75" fmla="*/ 40 h 462"/>
                <a:gd name="T76" fmla="*/ 3317 w 4855"/>
                <a:gd name="T77" fmla="*/ 82 h 462"/>
                <a:gd name="T78" fmla="*/ 3028 w 4855"/>
                <a:gd name="T79" fmla="*/ 209 h 462"/>
                <a:gd name="T80" fmla="*/ 2876 w 4855"/>
                <a:gd name="T81" fmla="*/ 252 h 462"/>
                <a:gd name="T82" fmla="*/ 2719 w 4855"/>
                <a:gd name="T83" fmla="*/ 269 h 462"/>
                <a:gd name="T84" fmla="*/ 2406 w 4855"/>
                <a:gd name="T85" fmla="*/ 235 h 462"/>
                <a:gd name="T86" fmla="*/ 2367 w 4855"/>
                <a:gd name="T87" fmla="*/ 225 h 462"/>
                <a:gd name="T88" fmla="*/ 2329 w 4855"/>
                <a:gd name="T89" fmla="*/ 214 h 462"/>
                <a:gd name="T90" fmla="*/ 2254 w 4855"/>
                <a:gd name="T91" fmla="*/ 192 h 462"/>
                <a:gd name="T92" fmla="*/ 2104 w 4855"/>
                <a:gd name="T93" fmla="*/ 140 h 462"/>
                <a:gd name="T94" fmla="*/ 2030 w 4855"/>
                <a:gd name="T95" fmla="*/ 113 h 462"/>
                <a:gd name="T96" fmla="*/ 1956 w 4855"/>
                <a:gd name="T97" fmla="*/ 86 h 462"/>
                <a:gd name="T98" fmla="*/ 1805 w 4855"/>
                <a:gd name="T99" fmla="*/ 39 h 462"/>
                <a:gd name="T100" fmla="*/ 1650 w 4855"/>
                <a:gd name="T101" fmla="*/ 12 h 462"/>
                <a:gd name="T102" fmla="*/ 1493 w 4855"/>
                <a:gd name="T103" fmla="*/ 4 h 462"/>
                <a:gd name="T104" fmla="*/ 1336 w 4855"/>
                <a:gd name="T105" fmla="*/ 20 h 462"/>
                <a:gd name="T106" fmla="*/ 1185 w 4855"/>
                <a:gd name="T107" fmla="*/ 64 h 462"/>
                <a:gd name="T108" fmla="*/ 1043 w 4855"/>
                <a:gd name="T109" fmla="*/ 132 h 462"/>
                <a:gd name="T110" fmla="*/ 905 w 4855"/>
                <a:gd name="T111" fmla="*/ 208 h 462"/>
                <a:gd name="T112" fmla="*/ 870 w 4855"/>
                <a:gd name="T113" fmla="*/ 226 h 462"/>
                <a:gd name="T114" fmla="*/ 834 w 4855"/>
                <a:gd name="T115" fmla="*/ 244 h 462"/>
                <a:gd name="T116" fmla="*/ 763 w 4855"/>
                <a:gd name="T117" fmla="*/ 278 h 462"/>
                <a:gd name="T118" fmla="*/ 616 w 4855"/>
                <a:gd name="T119" fmla="*/ 337 h 462"/>
                <a:gd name="T120" fmla="*/ 0 w 4855"/>
                <a:gd name="T121" fmla="*/ 462 h 4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4855" h="462">
                  <a:moveTo>
                    <a:pt x="0" y="462"/>
                  </a:moveTo>
                  <a:cubicBezTo>
                    <a:pt x="210" y="450"/>
                    <a:pt x="418" y="407"/>
                    <a:pt x="616" y="335"/>
                  </a:cubicBezTo>
                  <a:cubicBezTo>
                    <a:pt x="665" y="317"/>
                    <a:pt x="714" y="297"/>
                    <a:pt x="762" y="276"/>
                  </a:cubicBezTo>
                  <a:cubicBezTo>
                    <a:pt x="786" y="265"/>
                    <a:pt x="810" y="253"/>
                    <a:pt x="833" y="242"/>
                  </a:cubicBezTo>
                  <a:cubicBezTo>
                    <a:pt x="845" y="236"/>
                    <a:pt x="857" y="230"/>
                    <a:pt x="869" y="224"/>
                  </a:cubicBezTo>
                  <a:cubicBezTo>
                    <a:pt x="880" y="218"/>
                    <a:pt x="892" y="212"/>
                    <a:pt x="904" y="206"/>
                  </a:cubicBezTo>
                  <a:cubicBezTo>
                    <a:pt x="950" y="181"/>
                    <a:pt x="995" y="155"/>
                    <a:pt x="1042" y="130"/>
                  </a:cubicBezTo>
                  <a:cubicBezTo>
                    <a:pt x="1088" y="105"/>
                    <a:pt x="1135" y="81"/>
                    <a:pt x="1184" y="61"/>
                  </a:cubicBezTo>
                  <a:cubicBezTo>
                    <a:pt x="1233" y="42"/>
                    <a:pt x="1284" y="27"/>
                    <a:pt x="1336" y="18"/>
                  </a:cubicBezTo>
                  <a:cubicBezTo>
                    <a:pt x="1388" y="8"/>
                    <a:pt x="1440" y="3"/>
                    <a:pt x="1493" y="1"/>
                  </a:cubicBezTo>
                  <a:cubicBezTo>
                    <a:pt x="1546" y="0"/>
                    <a:pt x="1598" y="3"/>
                    <a:pt x="1651" y="9"/>
                  </a:cubicBezTo>
                  <a:cubicBezTo>
                    <a:pt x="1703" y="15"/>
                    <a:pt x="1755" y="24"/>
                    <a:pt x="1806" y="36"/>
                  </a:cubicBezTo>
                  <a:cubicBezTo>
                    <a:pt x="1857" y="49"/>
                    <a:pt x="1908" y="64"/>
                    <a:pt x="1957" y="82"/>
                  </a:cubicBezTo>
                  <a:cubicBezTo>
                    <a:pt x="2032" y="109"/>
                    <a:pt x="2032" y="109"/>
                    <a:pt x="2032" y="109"/>
                  </a:cubicBezTo>
                  <a:cubicBezTo>
                    <a:pt x="2106" y="136"/>
                    <a:pt x="2106" y="136"/>
                    <a:pt x="2106" y="136"/>
                  </a:cubicBezTo>
                  <a:cubicBezTo>
                    <a:pt x="2155" y="154"/>
                    <a:pt x="2205" y="172"/>
                    <a:pt x="2255" y="188"/>
                  </a:cubicBezTo>
                  <a:cubicBezTo>
                    <a:pt x="2280" y="196"/>
                    <a:pt x="2305" y="204"/>
                    <a:pt x="2330" y="211"/>
                  </a:cubicBezTo>
                  <a:cubicBezTo>
                    <a:pt x="2368" y="221"/>
                    <a:pt x="2368" y="221"/>
                    <a:pt x="2368" y="221"/>
                  </a:cubicBezTo>
                  <a:cubicBezTo>
                    <a:pt x="2381" y="224"/>
                    <a:pt x="2394" y="228"/>
                    <a:pt x="2407" y="231"/>
                  </a:cubicBezTo>
                  <a:cubicBezTo>
                    <a:pt x="2509" y="255"/>
                    <a:pt x="2614" y="268"/>
                    <a:pt x="2719" y="265"/>
                  </a:cubicBezTo>
                  <a:cubicBezTo>
                    <a:pt x="2772" y="264"/>
                    <a:pt x="2824" y="259"/>
                    <a:pt x="2876" y="249"/>
                  </a:cubicBezTo>
                  <a:cubicBezTo>
                    <a:pt x="2927" y="239"/>
                    <a:pt x="2978" y="225"/>
                    <a:pt x="3027" y="206"/>
                  </a:cubicBezTo>
                  <a:cubicBezTo>
                    <a:pt x="3125" y="169"/>
                    <a:pt x="3218" y="118"/>
                    <a:pt x="3316" y="79"/>
                  </a:cubicBezTo>
                  <a:cubicBezTo>
                    <a:pt x="3365" y="60"/>
                    <a:pt x="3416" y="45"/>
                    <a:pt x="3468" y="37"/>
                  </a:cubicBezTo>
                  <a:cubicBezTo>
                    <a:pt x="3520" y="28"/>
                    <a:pt x="3573" y="26"/>
                    <a:pt x="3626" y="30"/>
                  </a:cubicBezTo>
                  <a:cubicBezTo>
                    <a:pt x="3678" y="33"/>
                    <a:pt x="3731" y="42"/>
                    <a:pt x="3782" y="53"/>
                  </a:cubicBezTo>
                  <a:cubicBezTo>
                    <a:pt x="3834" y="64"/>
                    <a:pt x="3885" y="77"/>
                    <a:pt x="3935" y="92"/>
                  </a:cubicBezTo>
                  <a:cubicBezTo>
                    <a:pt x="3986" y="106"/>
                    <a:pt x="4036" y="122"/>
                    <a:pt x="4086" y="139"/>
                  </a:cubicBezTo>
                  <a:cubicBezTo>
                    <a:pt x="4236" y="187"/>
                    <a:pt x="4236" y="187"/>
                    <a:pt x="4236" y="187"/>
                  </a:cubicBezTo>
                  <a:cubicBezTo>
                    <a:pt x="4336" y="219"/>
                    <a:pt x="4438" y="248"/>
                    <a:pt x="4541" y="267"/>
                  </a:cubicBezTo>
                  <a:cubicBezTo>
                    <a:pt x="4645" y="286"/>
                    <a:pt x="4751" y="295"/>
                    <a:pt x="4855" y="284"/>
                  </a:cubicBezTo>
                  <a:cubicBezTo>
                    <a:pt x="4751" y="295"/>
                    <a:pt x="4645" y="287"/>
                    <a:pt x="4541" y="268"/>
                  </a:cubicBezTo>
                  <a:cubicBezTo>
                    <a:pt x="4437" y="250"/>
                    <a:pt x="4336" y="221"/>
                    <a:pt x="4235" y="189"/>
                  </a:cubicBezTo>
                  <a:cubicBezTo>
                    <a:pt x="4085" y="141"/>
                    <a:pt x="4085" y="141"/>
                    <a:pt x="4085" y="141"/>
                  </a:cubicBezTo>
                  <a:cubicBezTo>
                    <a:pt x="4035" y="124"/>
                    <a:pt x="3985" y="108"/>
                    <a:pt x="3935" y="94"/>
                  </a:cubicBezTo>
                  <a:cubicBezTo>
                    <a:pt x="3884" y="79"/>
                    <a:pt x="3833" y="66"/>
                    <a:pt x="3782" y="55"/>
                  </a:cubicBezTo>
                  <a:cubicBezTo>
                    <a:pt x="3730" y="44"/>
                    <a:pt x="3678" y="36"/>
                    <a:pt x="3626" y="33"/>
                  </a:cubicBezTo>
                  <a:cubicBezTo>
                    <a:pt x="3573" y="29"/>
                    <a:pt x="3520" y="31"/>
                    <a:pt x="3469" y="40"/>
                  </a:cubicBezTo>
                  <a:cubicBezTo>
                    <a:pt x="3417" y="48"/>
                    <a:pt x="3366" y="63"/>
                    <a:pt x="3317" y="82"/>
                  </a:cubicBezTo>
                  <a:cubicBezTo>
                    <a:pt x="3219" y="121"/>
                    <a:pt x="3127" y="172"/>
                    <a:pt x="3028" y="209"/>
                  </a:cubicBezTo>
                  <a:cubicBezTo>
                    <a:pt x="2979" y="228"/>
                    <a:pt x="2928" y="243"/>
                    <a:pt x="2876" y="252"/>
                  </a:cubicBezTo>
                  <a:cubicBezTo>
                    <a:pt x="2824" y="262"/>
                    <a:pt x="2772" y="267"/>
                    <a:pt x="2719" y="269"/>
                  </a:cubicBezTo>
                  <a:cubicBezTo>
                    <a:pt x="2614" y="272"/>
                    <a:pt x="2508" y="259"/>
                    <a:pt x="2406" y="235"/>
                  </a:cubicBezTo>
                  <a:cubicBezTo>
                    <a:pt x="2393" y="232"/>
                    <a:pt x="2380" y="228"/>
                    <a:pt x="2367" y="225"/>
                  </a:cubicBezTo>
                  <a:cubicBezTo>
                    <a:pt x="2329" y="214"/>
                    <a:pt x="2329" y="214"/>
                    <a:pt x="2329" y="214"/>
                  </a:cubicBezTo>
                  <a:cubicBezTo>
                    <a:pt x="2304" y="207"/>
                    <a:pt x="2279" y="200"/>
                    <a:pt x="2254" y="192"/>
                  </a:cubicBezTo>
                  <a:cubicBezTo>
                    <a:pt x="2203" y="176"/>
                    <a:pt x="2154" y="158"/>
                    <a:pt x="2104" y="140"/>
                  </a:cubicBezTo>
                  <a:cubicBezTo>
                    <a:pt x="2030" y="113"/>
                    <a:pt x="2030" y="113"/>
                    <a:pt x="2030" y="113"/>
                  </a:cubicBezTo>
                  <a:cubicBezTo>
                    <a:pt x="1956" y="86"/>
                    <a:pt x="1956" y="86"/>
                    <a:pt x="1956" y="86"/>
                  </a:cubicBezTo>
                  <a:cubicBezTo>
                    <a:pt x="1907" y="67"/>
                    <a:pt x="1857" y="52"/>
                    <a:pt x="1805" y="39"/>
                  </a:cubicBezTo>
                  <a:cubicBezTo>
                    <a:pt x="1754" y="27"/>
                    <a:pt x="1703" y="18"/>
                    <a:pt x="1650" y="12"/>
                  </a:cubicBezTo>
                  <a:cubicBezTo>
                    <a:pt x="1598" y="6"/>
                    <a:pt x="1546" y="3"/>
                    <a:pt x="1493" y="4"/>
                  </a:cubicBezTo>
                  <a:cubicBezTo>
                    <a:pt x="1440" y="6"/>
                    <a:pt x="1388" y="11"/>
                    <a:pt x="1336" y="20"/>
                  </a:cubicBezTo>
                  <a:cubicBezTo>
                    <a:pt x="1285" y="30"/>
                    <a:pt x="1234" y="44"/>
                    <a:pt x="1185" y="64"/>
                  </a:cubicBezTo>
                  <a:cubicBezTo>
                    <a:pt x="1136" y="83"/>
                    <a:pt x="1089" y="107"/>
                    <a:pt x="1043" y="132"/>
                  </a:cubicBezTo>
                  <a:cubicBezTo>
                    <a:pt x="997" y="157"/>
                    <a:pt x="951" y="183"/>
                    <a:pt x="905" y="208"/>
                  </a:cubicBezTo>
                  <a:cubicBezTo>
                    <a:pt x="893" y="214"/>
                    <a:pt x="881" y="220"/>
                    <a:pt x="870" y="226"/>
                  </a:cubicBezTo>
                  <a:cubicBezTo>
                    <a:pt x="858" y="232"/>
                    <a:pt x="846" y="238"/>
                    <a:pt x="834" y="244"/>
                  </a:cubicBezTo>
                  <a:cubicBezTo>
                    <a:pt x="811" y="255"/>
                    <a:pt x="787" y="267"/>
                    <a:pt x="763" y="278"/>
                  </a:cubicBezTo>
                  <a:cubicBezTo>
                    <a:pt x="715" y="299"/>
                    <a:pt x="666" y="319"/>
                    <a:pt x="616" y="337"/>
                  </a:cubicBezTo>
                  <a:cubicBezTo>
                    <a:pt x="418" y="408"/>
                    <a:pt x="210" y="451"/>
                    <a:pt x="0" y="462"/>
                  </a:cubicBezTo>
                  <a:close/>
                </a:path>
              </a:pathLst>
            </a:custGeom>
            <a:solidFill>
              <a:schemeClr val="bg1">
                <a:alpha val="2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0" name="任意多边形: 形状 19">
              <a:extLst>
                <a:ext uri="{FF2B5EF4-FFF2-40B4-BE49-F238E27FC236}">
                  <a16:creationId xmlns:a16="http://schemas.microsoft.com/office/drawing/2014/main" id="{1820217D-EE3B-48B3-97F6-1B77510CBEB0}"/>
                </a:ext>
              </a:extLst>
            </p:cNvPr>
            <p:cNvSpPr>
              <a:spLocks/>
            </p:cNvSpPr>
            <p:nvPr userDrawn="1"/>
          </p:nvSpPr>
          <p:spPr bwMode="auto">
            <a:xfrm rot="9386930">
              <a:off x="80596" y="-4155677"/>
              <a:ext cx="12796716" cy="1287889"/>
            </a:xfrm>
            <a:custGeom>
              <a:avLst/>
              <a:gdLst>
                <a:gd name="T0" fmla="*/ 40 w 4856"/>
                <a:gd name="T1" fmla="*/ 487 h 489"/>
                <a:gd name="T2" fmla="*/ 79 w 4856"/>
                <a:gd name="T3" fmla="*/ 485 h 489"/>
                <a:gd name="T4" fmla="*/ 158 w 4856"/>
                <a:gd name="T5" fmla="*/ 477 h 489"/>
                <a:gd name="T6" fmla="*/ 197 w 4856"/>
                <a:gd name="T7" fmla="*/ 472 h 489"/>
                <a:gd name="T8" fmla="*/ 276 w 4856"/>
                <a:gd name="T9" fmla="*/ 460 h 489"/>
                <a:gd name="T10" fmla="*/ 314 w 4856"/>
                <a:gd name="T11" fmla="*/ 453 h 489"/>
                <a:gd name="T12" fmla="*/ 392 w 4856"/>
                <a:gd name="T13" fmla="*/ 437 h 489"/>
                <a:gd name="T14" fmla="*/ 430 w 4856"/>
                <a:gd name="T15" fmla="*/ 427 h 489"/>
                <a:gd name="T16" fmla="*/ 507 w 4856"/>
                <a:gd name="T17" fmla="*/ 407 h 489"/>
                <a:gd name="T18" fmla="*/ 544 w 4856"/>
                <a:gd name="T19" fmla="*/ 395 h 489"/>
                <a:gd name="T20" fmla="*/ 619 w 4856"/>
                <a:gd name="T21" fmla="*/ 370 h 489"/>
                <a:gd name="T22" fmla="*/ 657 w 4856"/>
                <a:gd name="T23" fmla="*/ 356 h 489"/>
                <a:gd name="T24" fmla="*/ 730 w 4856"/>
                <a:gd name="T25" fmla="*/ 327 h 489"/>
                <a:gd name="T26" fmla="*/ 766 w 4856"/>
                <a:gd name="T27" fmla="*/ 311 h 489"/>
                <a:gd name="T28" fmla="*/ 838 w 4856"/>
                <a:gd name="T29" fmla="*/ 278 h 489"/>
                <a:gd name="T30" fmla="*/ 873 w 4856"/>
                <a:gd name="T31" fmla="*/ 260 h 489"/>
                <a:gd name="T32" fmla="*/ 1187 w 4856"/>
                <a:gd name="T33" fmla="*/ 91 h 489"/>
                <a:gd name="T34" fmla="*/ 1336 w 4856"/>
                <a:gd name="T35" fmla="*/ 37 h 489"/>
                <a:gd name="T36" fmla="*/ 1650 w 4856"/>
                <a:gd name="T37" fmla="*/ 2 h 489"/>
                <a:gd name="T38" fmla="*/ 1958 w 4856"/>
                <a:gd name="T39" fmla="*/ 68 h 489"/>
                <a:gd name="T40" fmla="*/ 2400 w 4856"/>
                <a:gd name="T41" fmla="*/ 240 h 489"/>
                <a:gd name="T42" fmla="*/ 3022 w 4856"/>
                <a:gd name="T43" fmla="*/ 237 h 489"/>
                <a:gd name="T44" fmla="*/ 3464 w 4856"/>
                <a:gd name="T45" fmla="*/ 65 h 489"/>
                <a:gd name="T46" fmla="*/ 3622 w 4856"/>
                <a:gd name="T47" fmla="*/ 57 h 489"/>
                <a:gd name="T48" fmla="*/ 3932 w 4856"/>
                <a:gd name="T49" fmla="*/ 120 h 489"/>
                <a:gd name="T50" fmla="*/ 4234 w 4856"/>
                <a:gd name="T51" fmla="*/ 214 h 489"/>
                <a:gd name="T52" fmla="*/ 4272 w 4856"/>
                <a:gd name="T53" fmla="*/ 226 h 489"/>
                <a:gd name="T54" fmla="*/ 4348 w 4856"/>
                <a:gd name="T55" fmla="*/ 247 h 489"/>
                <a:gd name="T56" fmla="*/ 4541 w 4856"/>
                <a:gd name="T57" fmla="*/ 290 h 489"/>
                <a:gd name="T58" fmla="*/ 4541 w 4856"/>
                <a:gd name="T59" fmla="*/ 291 h 489"/>
                <a:gd name="T60" fmla="*/ 4348 w 4856"/>
                <a:gd name="T61" fmla="*/ 249 h 489"/>
                <a:gd name="T62" fmla="*/ 4271 w 4856"/>
                <a:gd name="T63" fmla="*/ 228 h 489"/>
                <a:gd name="T64" fmla="*/ 4233 w 4856"/>
                <a:gd name="T65" fmla="*/ 216 h 489"/>
                <a:gd name="T66" fmla="*/ 4082 w 4856"/>
                <a:gd name="T67" fmla="*/ 169 h 489"/>
                <a:gd name="T68" fmla="*/ 3778 w 4856"/>
                <a:gd name="T69" fmla="*/ 83 h 489"/>
                <a:gd name="T70" fmla="*/ 3543 w 4856"/>
                <a:gd name="T71" fmla="*/ 59 h 489"/>
                <a:gd name="T72" fmla="*/ 3313 w 4856"/>
                <a:gd name="T73" fmla="*/ 114 h 489"/>
                <a:gd name="T74" fmla="*/ 2712 w 4856"/>
                <a:gd name="T75" fmla="*/ 292 h 489"/>
                <a:gd name="T76" fmla="*/ 2103 w 4856"/>
                <a:gd name="T77" fmla="*/ 133 h 489"/>
                <a:gd name="T78" fmla="*/ 1806 w 4856"/>
                <a:gd name="T79" fmla="*/ 26 h 489"/>
                <a:gd name="T80" fmla="*/ 1492 w 4856"/>
                <a:gd name="T81" fmla="*/ 10 h 489"/>
                <a:gd name="T82" fmla="*/ 1261 w 4856"/>
                <a:gd name="T83" fmla="*/ 64 h 489"/>
                <a:gd name="T84" fmla="*/ 910 w 4856"/>
                <a:gd name="T85" fmla="*/ 244 h 489"/>
                <a:gd name="T86" fmla="*/ 857 w 4856"/>
                <a:gd name="T87" fmla="*/ 272 h 489"/>
                <a:gd name="T88" fmla="*/ 803 w 4856"/>
                <a:gd name="T89" fmla="*/ 297 h 489"/>
                <a:gd name="T90" fmla="*/ 749 w 4856"/>
                <a:gd name="T91" fmla="*/ 321 h 489"/>
                <a:gd name="T92" fmla="*/ 694 w 4856"/>
                <a:gd name="T93" fmla="*/ 344 h 489"/>
                <a:gd name="T94" fmla="*/ 639 w 4856"/>
                <a:gd name="T95" fmla="*/ 365 h 489"/>
                <a:gd name="T96" fmla="*/ 583 w 4856"/>
                <a:gd name="T97" fmla="*/ 385 h 489"/>
                <a:gd name="T98" fmla="*/ 526 w 4856"/>
                <a:gd name="T99" fmla="*/ 403 h 489"/>
                <a:gd name="T100" fmla="*/ 469 w 4856"/>
                <a:gd name="T101" fmla="*/ 419 h 489"/>
                <a:gd name="T102" fmla="*/ 411 w 4856"/>
                <a:gd name="T103" fmla="*/ 434 h 489"/>
                <a:gd name="T104" fmla="*/ 353 w 4856"/>
                <a:gd name="T105" fmla="*/ 447 h 489"/>
                <a:gd name="T106" fmla="*/ 295 w 4856"/>
                <a:gd name="T107" fmla="*/ 458 h 489"/>
                <a:gd name="T108" fmla="*/ 237 w 4856"/>
                <a:gd name="T109" fmla="*/ 468 h 489"/>
                <a:gd name="T110" fmla="*/ 178 w 4856"/>
                <a:gd name="T111" fmla="*/ 476 h 489"/>
                <a:gd name="T112" fmla="*/ 119 w 4856"/>
                <a:gd name="T113" fmla="*/ 482 h 489"/>
                <a:gd name="T114" fmla="*/ 60 w 4856"/>
                <a:gd name="T115" fmla="*/ 487 h 489"/>
                <a:gd name="T116" fmla="*/ 0 w 4856"/>
                <a:gd name="T117" fmla="*/ 489 h 4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4856" h="489">
                  <a:moveTo>
                    <a:pt x="0" y="489"/>
                  </a:moveTo>
                  <a:cubicBezTo>
                    <a:pt x="40" y="487"/>
                    <a:pt x="40" y="487"/>
                    <a:pt x="40" y="487"/>
                  </a:cubicBezTo>
                  <a:cubicBezTo>
                    <a:pt x="60" y="486"/>
                    <a:pt x="60" y="486"/>
                    <a:pt x="60" y="486"/>
                  </a:cubicBezTo>
                  <a:cubicBezTo>
                    <a:pt x="79" y="485"/>
                    <a:pt x="79" y="485"/>
                    <a:pt x="79" y="485"/>
                  </a:cubicBezTo>
                  <a:cubicBezTo>
                    <a:pt x="119" y="482"/>
                    <a:pt x="119" y="482"/>
                    <a:pt x="119" y="482"/>
                  </a:cubicBezTo>
                  <a:cubicBezTo>
                    <a:pt x="158" y="477"/>
                    <a:pt x="158" y="477"/>
                    <a:pt x="158" y="477"/>
                  </a:cubicBezTo>
                  <a:cubicBezTo>
                    <a:pt x="178" y="475"/>
                    <a:pt x="178" y="475"/>
                    <a:pt x="178" y="475"/>
                  </a:cubicBezTo>
                  <a:cubicBezTo>
                    <a:pt x="197" y="472"/>
                    <a:pt x="197" y="472"/>
                    <a:pt x="197" y="472"/>
                  </a:cubicBezTo>
                  <a:cubicBezTo>
                    <a:pt x="236" y="467"/>
                    <a:pt x="236" y="467"/>
                    <a:pt x="236" y="467"/>
                  </a:cubicBezTo>
                  <a:cubicBezTo>
                    <a:pt x="276" y="460"/>
                    <a:pt x="276" y="460"/>
                    <a:pt x="276" y="460"/>
                  </a:cubicBezTo>
                  <a:cubicBezTo>
                    <a:pt x="295" y="457"/>
                    <a:pt x="295" y="457"/>
                    <a:pt x="295" y="457"/>
                  </a:cubicBezTo>
                  <a:cubicBezTo>
                    <a:pt x="314" y="453"/>
                    <a:pt x="314" y="453"/>
                    <a:pt x="314" y="453"/>
                  </a:cubicBezTo>
                  <a:cubicBezTo>
                    <a:pt x="353" y="446"/>
                    <a:pt x="353" y="446"/>
                    <a:pt x="353" y="446"/>
                  </a:cubicBezTo>
                  <a:cubicBezTo>
                    <a:pt x="392" y="437"/>
                    <a:pt x="392" y="437"/>
                    <a:pt x="392" y="437"/>
                  </a:cubicBezTo>
                  <a:cubicBezTo>
                    <a:pt x="411" y="432"/>
                    <a:pt x="411" y="432"/>
                    <a:pt x="411" y="432"/>
                  </a:cubicBezTo>
                  <a:cubicBezTo>
                    <a:pt x="430" y="427"/>
                    <a:pt x="430" y="427"/>
                    <a:pt x="430" y="427"/>
                  </a:cubicBezTo>
                  <a:cubicBezTo>
                    <a:pt x="469" y="417"/>
                    <a:pt x="469" y="417"/>
                    <a:pt x="469" y="417"/>
                  </a:cubicBezTo>
                  <a:cubicBezTo>
                    <a:pt x="507" y="407"/>
                    <a:pt x="507" y="407"/>
                    <a:pt x="507" y="407"/>
                  </a:cubicBezTo>
                  <a:cubicBezTo>
                    <a:pt x="526" y="401"/>
                    <a:pt x="526" y="401"/>
                    <a:pt x="526" y="401"/>
                  </a:cubicBezTo>
                  <a:cubicBezTo>
                    <a:pt x="544" y="395"/>
                    <a:pt x="544" y="395"/>
                    <a:pt x="544" y="395"/>
                  </a:cubicBezTo>
                  <a:cubicBezTo>
                    <a:pt x="582" y="383"/>
                    <a:pt x="582" y="383"/>
                    <a:pt x="582" y="383"/>
                  </a:cubicBezTo>
                  <a:cubicBezTo>
                    <a:pt x="619" y="370"/>
                    <a:pt x="619" y="370"/>
                    <a:pt x="619" y="370"/>
                  </a:cubicBezTo>
                  <a:cubicBezTo>
                    <a:pt x="638" y="363"/>
                    <a:pt x="638" y="363"/>
                    <a:pt x="638" y="363"/>
                  </a:cubicBezTo>
                  <a:cubicBezTo>
                    <a:pt x="657" y="356"/>
                    <a:pt x="657" y="356"/>
                    <a:pt x="657" y="356"/>
                  </a:cubicBezTo>
                  <a:cubicBezTo>
                    <a:pt x="693" y="342"/>
                    <a:pt x="693" y="342"/>
                    <a:pt x="693" y="342"/>
                  </a:cubicBezTo>
                  <a:cubicBezTo>
                    <a:pt x="730" y="327"/>
                    <a:pt x="730" y="327"/>
                    <a:pt x="730" y="327"/>
                  </a:cubicBezTo>
                  <a:cubicBezTo>
                    <a:pt x="748" y="319"/>
                    <a:pt x="748" y="319"/>
                    <a:pt x="748" y="319"/>
                  </a:cubicBezTo>
                  <a:cubicBezTo>
                    <a:pt x="766" y="311"/>
                    <a:pt x="766" y="311"/>
                    <a:pt x="766" y="311"/>
                  </a:cubicBezTo>
                  <a:cubicBezTo>
                    <a:pt x="802" y="295"/>
                    <a:pt x="802" y="295"/>
                    <a:pt x="802" y="295"/>
                  </a:cubicBezTo>
                  <a:cubicBezTo>
                    <a:pt x="838" y="278"/>
                    <a:pt x="838" y="278"/>
                    <a:pt x="838" y="278"/>
                  </a:cubicBezTo>
                  <a:cubicBezTo>
                    <a:pt x="856" y="269"/>
                    <a:pt x="856" y="269"/>
                    <a:pt x="856" y="269"/>
                  </a:cubicBezTo>
                  <a:cubicBezTo>
                    <a:pt x="873" y="260"/>
                    <a:pt x="873" y="260"/>
                    <a:pt x="873" y="260"/>
                  </a:cubicBezTo>
                  <a:cubicBezTo>
                    <a:pt x="909" y="242"/>
                    <a:pt x="909" y="242"/>
                    <a:pt x="909" y="242"/>
                  </a:cubicBezTo>
                  <a:cubicBezTo>
                    <a:pt x="1002" y="192"/>
                    <a:pt x="1091" y="136"/>
                    <a:pt x="1187" y="91"/>
                  </a:cubicBezTo>
                  <a:cubicBezTo>
                    <a:pt x="1211" y="80"/>
                    <a:pt x="1235" y="70"/>
                    <a:pt x="1260" y="61"/>
                  </a:cubicBezTo>
                  <a:cubicBezTo>
                    <a:pt x="1285" y="52"/>
                    <a:pt x="1310" y="44"/>
                    <a:pt x="1336" y="37"/>
                  </a:cubicBezTo>
                  <a:cubicBezTo>
                    <a:pt x="1387" y="23"/>
                    <a:pt x="1439" y="13"/>
                    <a:pt x="1491" y="7"/>
                  </a:cubicBezTo>
                  <a:cubicBezTo>
                    <a:pt x="1544" y="2"/>
                    <a:pt x="1597" y="0"/>
                    <a:pt x="1650" y="2"/>
                  </a:cubicBezTo>
                  <a:cubicBezTo>
                    <a:pt x="1702" y="5"/>
                    <a:pt x="1755" y="11"/>
                    <a:pt x="1807" y="22"/>
                  </a:cubicBezTo>
                  <a:cubicBezTo>
                    <a:pt x="1858" y="33"/>
                    <a:pt x="1909" y="49"/>
                    <a:pt x="1958" y="68"/>
                  </a:cubicBezTo>
                  <a:cubicBezTo>
                    <a:pt x="2008" y="87"/>
                    <a:pt x="2056" y="109"/>
                    <a:pt x="2104" y="129"/>
                  </a:cubicBezTo>
                  <a:cubicBezTo>
                    <a:pt x="2201" y="170"/>
                    <a:pt x="2299" y="211"/>
                    <a:pt x="2400" y="240"/>
                  </a:cubicBezTo>
                  <a:cubicBezTo>
                    <a:pt x="2501" y="270"/>
                    <a:pt x="2606" y="287"/>
                    <a:pt x="2712" y="288"/>
                  </a:cubicBezTo>
                  <a:cubicBezTo>
                    <a:pt x="2817" y="289"/>
                    <a:pt x="2923" y="273"/>
                    <a:pt x="3022" y="237"/>
                  </a:cubicBezTo>
                  <a:cubicBezTo>
                    <a:pt x="3121" y="202"/>
                    <a:pt x="3215" y="152"/>
                    <a:pt x="3312" y="111"/>
                  </a:cubicBezTo>
                  <a:cubicBezTo>
                    <a:pt x="3361" y="91"/>
                    <a:pt x="3412" y="75"/>
                    <a:pt x="3464" y="65"/>
                  </a:cubicBezTo>
                  <a:cubicBezTo>
                    <a:pt x="3490" y="61"/>
                    <a:pt x="3516" y="57"/>
                    <a:pt x="3543" y="56"/>
                  </a:cubicBezTo>
                  <a:cubicBezTo>
                    <a:pt x="3569" y="55"/>
                    <a:pt x="3595" y="55"/>
                    <a:pt x="3622" y="57"/>
                  </a:cubicBezTo>
                  <a:cubicBezTo>
                    <a:pt x="3675" y="60"/>
                    <a:pt x="3727" y="69"/>
                    <a:pt x="3778" y="80"/>
                  </a:cubicBezTo>
                  <a:cubicBezTo>
                    <a:pt x="3830" y="92"/>
                    <a:pt x="3881" y="105"/>
                    <a:pt x="3932" y="120"/>
                  </a:cubicBezTo>
                  <a:cubicBezTo>
                    <a:pt x="3982" y="135"/>
                    <a:pt x="4033" y="150"/>
                    <a:pt x="4083" y="167"/>
                  </a:cubicBezTo>
                  <a:cubicBezTo>
                    <a:pt x="4133" y="183"/>
                    <a:pt x="4184" y="198"/>
                    <a:pt x="4234" y="214"/>
                  </a:cubicBezTo>
                  <a:cubicBezTo>
                    <a:pt x="4253" y="220"/>
                    <a:pt x="4253" y="220"/>
                    <a:pt x="4253" y="220"/>
                  </a:cubicBezTo>
                  <a:cubicBezTo>
                    <a:pt x="4272" y="226"/>
                    <a:pt x="4272" y="226"/>
                    <a:pt x="4272" y="226"/>
                  </a:cubicBezTo>
                  <a:cubicBezTo>
                    <a:pt x="4284" y="229"/>
                    <a:pt x="4297" y="233"/>
                    <a:pt x="4310" y="237"/>
                  </a:cubicBezTo>
                  <a:cubicBezTo>
                    <a:pt x="4322" y="240"/>
                    <a:pt x="4335" y="244"/>
                    <a:pt x="4348" y="247"/>
                  </a:cubicBezTo>
                  <a:cubicBezTo>
                    <a:pt x="4361" y="251"/>
                    <a:pt x="4373" y="254"/>
                    <a:pt x="4386" y="257"/>
                  </a:cubicBezTo>
                  <a:cubicBezTo>
                    <a:pt x="4437" y="270"/>
                    <a:pt x="4489" y="281"/>
                    <a:pt x="4541" y="290"/>
                  </a:cubicBezTo>
                  <a:cubicBezTo>
                    <a:pt x="4645" y="308"/>
                    <a:pt x="4751" y="316"/>
                    <a:pt x="4856" y="306"/>
                  </a:cubicBezTo>
                  <a:cubicBezTo>
                    <a:pt x="4751" y="316"/>
                    <a:pt x="4645" y="309"/>
                    <a:pt x="4541" y="291"/>
                  </a:cubicBezTo>
                  <a:cubicBezTo>
                    <a:pt x="4489" y="283"/>
                    <a:pt x="4437" y="271"/>
                    <a:pt x="4386" y="259"/>
                  </a:cubicBezTo>
                  <a:cubicBezTo>
                    <a:pt x="4373" y="255"/>
                    <a:pt x="4360" y="252"/>
                    <a:pt x="4348" y="249"/>
                  </a:cubicBezTo>
                  <a:cubicBezTo>
                    <a:pt x="4335" y="245"/>
                    <a:pt x="4322" y="242"/>
                    <a:pt x="4309" y="238"/>
                  </a:cubicBezTo>
                  <a:cubicBezTo>
                    <a:pt x="4297" y="235"/>
                    <a:pt x="4284" y="231"/>
                    <a:pt x="4271" y="228"/>
                  </a:cubicBezTo>
                  <a:cubicBezTo>
                    <a:pt x="4252" y="222"/>
                    <a:pt x="4252" y="222"/>
                    <a:pt x="4252" y="222"/>
                  </a:cubicBezTo>
                  <a:cubicBezTo>
                    <a:pt x="4233" y="216"/>
                    <a:pt x="4233" y="216"/>
                    <a:pt x="4233" y="216"/>
                  </a:cubicBezTo>
                  <a:cubicBezTo>
                    <a:pt x="4158" y="193"/>
                    <a:pt x="4158" y="193"/>
                    <a:pt x="4158" y="193"/>
                  </a:cubicBezTo>
                  <a:cubicBezTo>
                    <a:pt x="4133" y="185"/>
                    <a:pt x="4107" y="177"/>
                    <a:pt x="4082" y="169"/>
                  </a:cubicBezTo>
                  <a:cubicBezTo>
                    <a:pt x="4032" y="153"/>
                    <a:pt x="3982" y="137"/>
                    <a:pt x="3931" y="122"/>
                  </a:cubicBezTo>
                  <a:cubicBezTo>
                    <a:pt x="3880" y="108"/>
                    <a:pt x="3829" y="94"/>
                    <a:pt x="3778" y="83"/>
                  </a:cubicBezTo>
                  <a:cubicBezTo>
                    <a:pt x="3726" y="71"/>
                    <a:pt x="3674" y="63"/>
                    <a:pt x="3622" y="59"/>
                  </a:cubicBezTo>
                  <a:cubicBezTo>
                    <a:pt x="3595" y="58"/>
                    <a:pt x="3569" y="57"/>
                    <a:pt x="3543" y="59"/>
                  </a:cubicBezTo>
                  <a:cubicBezTo>
                    <a:pt x="3516" y="60"/>
                    <a:pt x="3490" y="63"/>
                    <a:pt x="3464" y="68"/>
                  </a:cubicBezTo>
                  <a:cubicBezTo>
                    <a:pt x="3412" y="78"/>
                    <a:pt x="3362" y="94"/>
                    <a:pt x="3313" y="114"/>
                  </a:cubicBezTo>
                  <a:cubicBezTo>
                    <a:pt x="3216" y="154"/>
                    <a:pt x="3123" y="205"/>
                    <a:pt x="3023" y="240"/>
                  </a:cubicBezTo>
                  <a:cubicBezTo>
                    <a:pt x="2924" y="276"/>
                    <a:pt x="2817" y="292"/>
                    <a:pt x="2712" y="292"/>
                  </a:cubicBezTo>
                  <a:cubicBezTo>
                    <a:pt x="2606" y="291"/>
                    <a:pt x="2501" y="274"/>
                    <a:pt x="2399" y="244"/>
                  </a:cubicBezTo>
                  <a:cubicBezTo>
                    <a:pt x="2298" y="214"/>
                    <a:pt x="2200" y="174"/>
                    <a:pt x="2103" y="133"/>
                  </a:cubicBezTo>
                  <a:cubicBezTo>
                    <a:pt x="2054" y="112"/>
                    <a:pt x="2006" y="91"/>
                    <a:pt x="1957" y="71"/>
                  </a:cubicBezTo>
                  <a:cubicBezTo>
                    <a:pt x="1908" y="52"/>
                    <a:pt x="1858" y="37"/>
                    <a:pt x="1806" y="26"/>
                  </a:cubicBezTo>
                  <a:cubicBezTo>
                    <a:pt x="1754" y="15"/>
                    <a:pt x="1702" y="8"/>
                    <a:pt x="1649" y="6"/>
                  </a:cubicBezTo>
                  <a:cubicBezTo>
                    <a:pt x="1597" y="3"/>
                    <a:pt x="1544" y="5"/>
                    <a:pt x="1492" y="10"/>
                  </a:cubicBezTo>
                  <a:cubicBezTo>
                    <a:pt x="1439" y="16"/>
                    <a:pt x="1387" y="26"/>
                    <a:pt x="1336" y="40"/>
                  </a:cubicBezTo>
                  <a:cubicBezTo>
                    <a:pt x="1311" y="47"/>
                    <a:pt x="1286" y="55"/>
                    <a:pt x="1261" y="64"/>
                  </a:cubicBezTo>
                  <a:cubicBezTo>
                    <a:pt x="1236" y="73"/>
                    <a:pt x="1212" y="83"/>
                    <a:pt x="1188" y="94"/>
                  </a:cubicBezTo>
                  <a:cubicBezTo>
                    <a:pt x="1092" y="138"/>
                    <a:pt x="1003" y="195"/>
                    <a:pt x="910" y="244"/>
                  </a:cubicBezTo>
                  <a:cubicBezTo>
                    <a:pt x="875" y="262"/>
                    <a:pt x="875" y="262"/>
                    <a:pt x="875" y="262"/>
                  </a:cubicBezTo>
                  <a:cubicBezTo>
                    <a:pt x="857" y="272"/>
                    <a:pt x="857" y="272"/>
                    <a:pt x="857" y="272"/>
                  </a:cubicBezTo>
                  <a:cubicBezTo>
                    <a:pt x="839" y="280"/>
                    <a:pt x="839" y="280"/>
                    <a:pt x="839" y="280"/>
                  </a:cubicBezTo>
                  <a:cubicBezTo>
                    <a:pt x="803" y="297"/>
                    <a:pt x="803" y="297"/>
                    <a:pt x="803" y="297"/>
                  </a:cubicBezTo>
                  <a:cubicBezTo>
                    <a:pt x="767" y="313"/>
                    <a:pt x="767" y="313"/>
                    <a:pt x="767" y="313"/>
                  </a:cubicBezTo>
                  <a:cubicBezTo>
                    <a:pt x="749" y="321"/>
                    <a:pt x="749" y="321"/>
                    <a:pt x="749" y="321"/>
                  </a:cubicBezTo>
                  <a:cubicBezTo>
                    <a:pt x="731" y="329"/>
                    <a:pt x="731" y="329"/>
                    <a:pt x="731" y="329"/>
                  </a:cubicBezTo>
                  <a:cubicBezTo>
                    <a:pt x="694" y="344"/>
                    <a:pt x="694" y="344"/>
                    <a:pt x="694" y="344"/>
                  </a:cubicBezTo>
                  <a:cubicBezTo>
                    <a:pt x="657" y="358"/>
                    <a:pt x="657" y="358"/>
                    <a:pt x="657" y="358"/>
                  </a:cubicBezTo>
                  <a:cubicBezTo>
                    <a:pt x="639" y="365"/>
                    <a:pt x="639" y="365"/>
                    <a:pt x="639" y="365"/>
                  </a:cubicBezTo>
                  <a:cubicBezTo>
                    <a:pt x="620" y="372"/>
                    <a:pt x="620" y="372"/>
                    <a:pt x="620" y="372"/>
                  </a:cubicBezTo>
                  <a:cubicBezTo>
                    <a:pt x="583" y="385"/>
                    <a:pt x="583" y="385"/>
                    <a:pt x="583" y="385"/>
                  </a:cubicBezTo>
                  <a:cubicBezTo>
                    <a:pt x="545" y="397"/>
                    <a:pt x="545" y="397"/>
                    <a:pt x="545" y="397"/>
                  </a:cubicBezTo>
                  <a:cubicBezTo>
                    <a:pt x="526" y="403"/>
                    <a:pt x="526" y="403"/>
                    <a:pt x="526" y="403"/>
                  </a:cubicBezTo>
                  <a:cubicBezTo>
                    <a:pt x="507" y="408"/>
                    <a:pt x="507" y="408"/>
                    <a:pt x="507" y="408"/>
                  </a:cubicBezTo>
                  <a:cubicBezTo>
                    <a:pt x="469" y="419"/>
                    <a:pt x="469" y="419"/>
                    <a:pt x="469" y="419"/>
                  </a:cubicBezTo>
                  <a:cubicBezTo>
                    <a:pt x="431" y="429"/>
                    <a:pt x="431" y="429"/>
                    <a:pt x="431" y="429"/>
                  </a:cubicBezTo>
                  <a:cubicBezTo>
                    <a:pt x="411" y="434"/>
                    <a:pt x="411" y="434"/>
                    <a:pt x="411" y="434"/>
                  </a:cubicBezTo>
                  <a:cubicBezTo>
                    <a:pt x="392" y="438"/>
                    <a:pt x="392" y="438"/>
                    <a:pt x="392" y="438"/>
                  </a:cubicBezTo>
                  <a:cubicBezTo>
                    <a:pt x="353" y="447"/>
                    <a:pt x="353" y="447"/>
                    <a:pt x="353" y="447"/>
                  </a:cubicBezTo>
                  <a:cubicBezTo>
                    <a:pt x="315" y="454"/>
                    <a:pt x="315" y="454"/>
                    <a:pt x="315" y="454"/>
                  </a:cubicBezTo>
                  <a:cubicBezTo>
                    <a:pt x="295" y="458"/>
                    <a:pt x="295" y="458"/>
                    <a:pt x="295" y="458"/>
                  </a:cubicBezTo>
                  <a:cubicBezTo>
                    <a:pt x="276" y="461"/>
                    <a:pt x="276" y="461"/>
                    <a:pt x="276" y="461"/>
                  </a:cubicBezTo>
                  <a:cubicBezTo>
                    <a:pt x="237" y="468"/>
                    <a:pt x="237" y="468"/>
                    <a:pt x="237" y="468"/>
                  </a:cubicBezTo>
                  <a:cubicBezTo>
                    <a:pt x="197" y="473"/>
                    <a:pt x="197" y="473"/>
                    <a:pt x="197" y="473"/>
                  </a:cubicBezTo>
                  <a:cubicBezTo>
                    <a:pt x="178" y="476"/>
                    <a:pt x="178" y="476"/>
                    <a:pt x="178" y="476"/>
                  </a:cubicBezTo>
                  <a:cubicBezTo>
                    <a:pt x="158" y="478"/>
                    <a:pt x="158" y="478"/>
                    <a:pt x="158" y="478"/>
                  </a:cubicBezTo>
                  <a:cubicBezTo>
                    <a:pt x="119" y="482"/>
                    <a:pt x="119" y="482"/>
                    <a:pt x="119" y="482"/>
                  </a:cubicBezTo>
                  <a:cubicBezTo>
                    <a:pt x="79" y="485"/>
                    <a:pt x="79" y="485"/>
                    <a:pt x="79" y="485"/>
                  </a:cubicBezTo>
                  <a:cubicBezTo>
                    <a:pt x="60" y="487"/>
                    <a:pt x="60" y="487"/>
                    <a:pt x="60" y="487"/>
                  </a:cubicBezTo>
                  <a:cubicBezTo>
                    <a:pt x="40" y="487"/>
                    <a:pt x="40" y="487"/>
                    <a:pt x="40" y="487"/>
                  </a:cubicBezTo>
                  <a:lnTo>
                    <a:pt x="0" y="489"/>
                  </a:lnTo>
                  <a:close/>
                </a:path>
              </a:pathLst>
            </a:custGeom>
            <a:solidFill>
              <a:schemeClr val="bg1">
                <a:alpha val="2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1" name="任意多边形: 形状 20">
              <a:extLst>
                <a:ext uri="{FF2B5EF4-FFF2-40B4-BE49-F238E27FC236}">
                  <a16:creationId xmlns:a16="http://schemas.microsoft.com/office/drawing/2014/main" id="{183163FC-7BF2-4814-8D32-DEECB13814BA}"/>
                </a:ext>
              </a:extLst>
            </p:cNvPr>
            <p:cNvSpPr>
              <a:spLocks/>
            </p:cNvSpPr>
            <p:nvPr userDrawn="1"/>
          </p:nvSpPr>
          <p:spPr bwMode="auto">
            <a:xfrm rot="9386930">
              <a:off x="72222" y="-4221009"/>
              <a:ext cx="12796716" cy="1380121"/>
            </a:xfrm>
            <a:custGeom>
              <a:avLst/>
              <a:gdLst>
                <a:gd name="T0" fmla="*/ 622 w 4856"/>
                <a:gd name="T1" fmla="*/ 413 h 524"/>
                <a:gd name="T2" fmla="*/ 715 w 4856"/>
                <a:gd name="T3" fmla="*/ 378 h 524"/>
                <a:gd name="T4" fmla="*/ 752 w 4856"/>
                <a:gd name="T5" fmla="*/ 363 h 524"/>
                <a:gd name="T6" fmla="*/ 770 w 4856"/>
                <a:gd name="T7" fmla="*/ 355 h 524"/>
                <a:gd name="T8" fmla="*/ 878 w 4856"/>
                <a:gd name="T9" fmla="*/ 304 h 524"/>
                <a:gd name="T10" fmla="*/ 1190 w 4856"/>
                <a:gd name="T11" fmla="*/ 130 h 524"/>
                <a:gd name="T12" fmla="*/ 1805 w 4856"/>
                <a:gd name="T13" fmla="*/ 17 h 524"/>
                <a:gd name="T14" fmla="*/ 2102 w 4856"/>
                <a:gd name="T15" fmla="*/ 128 h 524"/>
                <a:gd name="T16" fmla="*/ 2545 w 4856"/>
                <a:gd name="T17" fmla="*/ 300 h 524"/>
                <a:gd name="T18" fmla="*/ 3015 w 4856"/>
                <a:gd name="T19" fmla="*/ 276 h 524"/>
                <a:gd name="T20" fmla="*/ 3306 w 4856"/>
                <a:gd name="T21" fmla="*/ 152 h 524"/>
                <a:gd name="T22" fmla="*/ 3536 w 4856"/>
                <a:gd name="T23" fmla="*/ 91 h 524"/>
                <a:gd name="T24" fmla="*/ 3773 w 4856"/>
                <a:gd name="T25" fmla="*/ 116 h 524"/>
                <a:gd name="T26" fmla="*/ 4078 w 4856"/>
                <a:gd name="T27" fmla="*/ 202 h 524"/>
                <a:gd name="T28" fmla="*/ 4230 w 4856"/>
                <a:gd name="T29" fmla="*/ 249 h 524"/>
                <a:gd name="T30" fmla="*/ 4307 w 4856"/>
                <a:gd name="T31" fmla="*/ 270 h 524"/>
                <a:gd name="T32" fmla="*/ 4364 w 4856"/>
                <a:gd name="T33" fmla="*/ 285 h 524"/>
                <a:gd name="T34" fmla="*/ 4539 w 4856"/>
                <a:gd name="T35" fmla="*/ 321 h 524"/>
                <a:gd name="T36" fmla="*/ 4539 w 4856"/>
                <a:gd name="T37" fmla="*/ 322 h 524"/>
                <a:gd name="T38" fmla="*/ 4364 w 4856"/>
                <a:gd name="T39" fmla="*/ 287 h 524"/>
                <a:gd name="T40" fmla="*/ 4306 w 4856"/>
                <a:gd name="T41" fmla="*/ 272 h 524"/>
                <a:gd name="T42" fmla="*/ 4230 w 4856"/>
                <a:gd name="T43" fmla="*/ 251 h 524"/>
                <a:gd name="T44" fmla="*/ 4078 w 4856"/>
                <a:gd name="T45" fmla="*/ 205 h 524"/>
                <a:gd name="T46" fmla="*/ 3772 w 4856"/>
                <a:gd name="T47" fmla="*/ 118 h 524"/>
                <a:gd name="T48" fmla="*/ 3536 w 4856"/>
                <a:gd name="T49" fmla="*/ 94 h 524"/>
                <a:gd name="T50" fmla="*/ 3308 w 4856"/>
                <a:gd name="T51" fmla="*/ 155 h 524"/>
                <a:gd name="T52" fmla="*/ 3016 w 4856"/>
                <a:gd name="T53" fmla="*/ 279 h 524"/>
                <a:gd name="T54" fmla="*/ 2544 w 4856"/>
                <a:gd name="T55" fmla="*/ 304 h 524"/>
                <a:gd name="T56" fmla="*/ 2101 w 4856"/>
                <a:gd name="T57" fmla="*/ 132 h 524"/>
                <a:gd name="T58" fmla="*/ 1805 w 4856"/>
                <a:gd name="T59" fmla="*/ 21 h 524"/>
                <a:gd name="T60" fmla="*/ 1191 w 4856"/>
                <a:gd name="T61" fmla="*/ 133 h 524"/>
                <a:gd name="T62" fmla="*/ 623 w 4856"/>
                <a:gd name="T63" fmla="*/ 415 h 5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4856" h="524">
                  <a:moveTo>
                    <a:pt x="0" y="524"/>
                  </a:moveTo>
                  <a:cubicBezTo>
                    <a:pt x="212" y="521"/>
                    <a:pt x="423" y="483"/>
                    <a:pt x="622" y="413"/>
                  </a:cubicBezTo>
                  <a:cubicBezTo>
                    <a:pt x="648" y="404"/>
                    <a:pt x="672" y="395"/>
                    <a:pt x="697" y="385"/>
                  </a:cubicBezTo>
                  <a:cubicBezTo>
                    <a:pt x="703" y="383"/>
                    <a:pt x="709" y="381"/>
                    <a:pt x="715" y="378"/>
                  </a:cubicBezTo>
                  <a:cubicBezTo>
                    <a:pt x="734" y="370"/>
                    <a:pt x="734" y="370"/>
                    <a:pt x="734" y="370"/>
                  </a:cubicBezTo>
                  <a:cubicBezTo>
                    <a:pt x="752" y="363"/>
                    <a:pt x="752" y="363"/>
                    <a:pt x="752" y="363"/>
                  </a:cubicBezTo>
                  <a:cubicBezTo>
                    <a:pt x="761" y="359"/>
                    <a:pt x="761" y="359"/>
                    <a:pt x="761" y="359"/>
                  </a:cubicBezTo>
                  <a:cubicBezTo>
                    <a:pt x="770" y="355"/>
                    <a:pt x="770" y="355"/>
                    <a:pt x="770" y="355"/>
                  </a:cubicBezTo>
                  <a:cubicBezTo>
                    <a:pt x="794" y="344"/>
                    <a:pt x="819" y="334"/>
                    <a:pt x="842" y="322"/>
                  </a:cubicBezTo>
                  <a:cubicBezTo>
                    <a:pt x="854" y="316"/>
                    <a:pt x="866" y="310"/>
                    <a:pt x="878" y="304"/>
                  </a:cubicBezTo>
                  <a:cubicBezTo>
                    <a:pt x="913" y="286"/>
                    <a:pt x="913" y="286"/>
                    <a:pt x="913" y="286"/>
                  </a:cubicBezTo>
                  <a:cubicBezTo>
                    <a:pt x="1007" y="236"/>
                    <a:pt x="1096" y="179"/>
                    <a:pt x="1190" y="130"/>
                  </a:cubicBezTo>
                  <a:cubicBezTo>
                    <a:pt x="1284" y="81"/>
                    <a:pt x="1385" y="46"/>
                    <a:pt x="1489" y="25"/>
                  </a:cubicBezTo>
                  <a:cubicBezTo>
                    <a:pt x="1593" y="4"/>
                    <a:pt x="1701" y="0"/>
                    <a:pt x="1805" y="17"/>
                  </a:cubicBezTo>
                  <a:cubicBezTo>
                    <a:pt x="1858" y="26"/>
                    <a:pt x="1909" y="41"/>
                    <a:pt x="1958" y="61"/>
                  </a:cubicBezTo>
                  <a:cubicBezTo>
                    <a:pt x="2007" y="81"/>
                    <a:pt x="2055" y="105"/>
                    <a:pt x="2102" y="128"/>
                  </a:cubicBezTo>
                  <a:cubicBezTo>
                    <a:pt x="2197" y="175"/>
                    <a:pt x="2293" y="221"/>
                    <a:pt x="2392" y="257"/>
                  </a:cubicBezTo>
                  <a:cubicBezTo>
                    <a:pt x="2442" y="275"/>
                    <a:pt x="2493" y="289"/>
                    <a:pt x="2545" y="300"/>
                  </a:cubicBezTo>
                  <a:cubicBezTo>
                    <a:pt x="2597" y="310"/>
                    <a:pt x="2649" y="317"/>
                    <a:pt x="2702" y="319"/>
                  </a:cubicBezTo>
                  <a:cubicBezTo>
                    <a:pt x="2808" y="323"/>
                    <a:pt x="2914" y="310"/>
                    <a:pt x="3015" y="276"/>
                  </a:cubicBezTo>
                  <a:cubicBezTo>
                    <a:pt x="3065" y="260"/>
                    <a:pt x="3113" y="239"/>
                    <a:pt x="3162" y="217"/>
                  </a:cubicBezTo>
                  <a:cubicBezTo>
                    <a:pt x="3210" y="195"/>
                    <a:pt x="3258" y="173"/>
                    <a:pt x="3306" y="152"/>
                  </a:cubicBezTo>
                  <a:cubicBezTo>
                    <a:pt x="3355" y="131"/>
                    <a:pt x="3405" y="113"/>
                    <a:pt x="3457" y="102"/>
                  </a:cubicBezTo>
                  <a:cubicBezTo>
                    <a:pt x="3483" y="97"/>
                    <a:pt x="3510" y="93"/>
                    <a:pt x="3536" y="91"/>
                  </a:cubicBezTo>
                  <a:cubicBezTo>
                    <a:pt x="3563" y="90"/>
                    <a:pt x="3589" y="90"/>
                    <a:pt x="3616" y="91"/>
                  </a:cubicBezTo>
                  <a:cubicBezTo>
                    <a:pt x="3669" y="95"/>
                    <a:pt x="3721" y="104"/>
                    <a:pt x="3773" y="116"/>
                  </a:cubicBezTo>
                  <a:cubicBezTo>
                    <a:pt x="3824" y="128"/>
                    <a:pt x="3875" y="142"/>
                    <a:pt x="3926" y="156"/>
                  </a:cubicBezTo>
                  <a:cubicBezTo>
                    <a:pt x="3977" y="171"/>
                    <a:pt x="4028" y="187"/>
                    <a:pt x="4078" y="202"/>
                  </a:cubicBezTo>
                  <a:cubicBezTo>
                    <a:pt x="4104" y="211"/>
                    <a:pt x="4129" y="218"/>
                    <a:pt x="4154" y="226"/>
                  </a:cubicBezTo>
                  <a:cubicBezTo>
                    <a:pt x="4230" y="249"/>
                    <a:pt x="4230" y="249"/>
                    <a:pt x="4230" y="249"/>
                  </a:cubicBezTo>
                  <a:cubicBezTo>
                    <a:pt x="4243" y="253"/>
                    <a:pt x="4256" y="257"/>
                    <a:pt x="4268" y="260"/>
                  </a:cubicBezTo>
                  <a:cubicBezTo>
                    <a:pt x="4281" y="264"/>
                    <a:pt x="4294" y="267"/>
                    <a:pt x="4307" y="270"/>
                  </a:cubicBezTo>
                  <a:cubicBezTo>
                    <a:pt x="4319" y="274"/>
                    <a:pt x="4332" y="277"/>
                    <a:pt x="4345" y="280"/>
                  </a:cubicBezTo>
                  <a:cubicBezTo>
                    <a:pt x="4364" y="285"/>
                    <a:pt x="4364" y="285"/>
                    <a:pt x="4364" y="285"/>
                  </a:cubicBezTo>
                  <a:cubicBezTo>
                    <a:pt x="4384" y="290"/>
                    <a:pt x="4384" y="290"/>
                    <a:pt x="4384" y="290"/>
                  </a:cubicBezTo>
                  <a:cubicBezTo>
                    <a:pt x="4435" y="302"/>
                    <a:pt x="4487" y="313"/>
                    <a:pt x="4539" y="321"/>
                  </a:cubicBezTo>
                  <a:cubicBezTo>
                    <a:pt x="4644" y="338"/>
                    <a:pt x="4750" y="345"/>
                    <a:pt x="4856" y="335"/>
                  </a:cubicBezTo>
                  <a:cubicBezTo>
                    <a:pt x="4750" y="345"/>
                    <a:pt x="4644" y="339"/>
                    <a:pt x="4539" y="322"/>
                  </a:cubicBezTo>
                  <a:cubicBezTo>
                    <a:pt x="4487" y="314"/>
                    <a:pt x="4435" y="304"/>
                    <a:pt x="4383" y="291"/>
                  </a:cubicBezTo>
                  <a:cubicBezTo>
                    <a:pt x="4364" y="287"/>
                    <a:pt x="4364" y="287"/>
                    <a:pt x="4364" y="287"/>
                  </a:cubicBezTo>
                  <a:cubicBezTo>
                    <a:pt x="4345" y="282"/>
                    <a:pt x="4345" y="282"/>
                    <a:pt x="4345" y="282"/>
                  </a:cubicBezTo>
                  <a:cubicBezTo>
                    <a:pt x="4332" y="279"/>
                    <a:pt x="4319" y="275"/>
                    <a:pt x="4306" y="272"/>
                  </a:cubicBezTo>
                  <a:cubicBezTo>
                    <a:pt x="4293" y="269"/>
                    <a:pt x="4281" y="265"/>
                    <a:pt x="4268" y="262"/>
                  </a:cubicBezTo>
                  <a:cubicBezTo>
                    <a:pt x="4255" y="258"/>
                    <a:pt x="4242" y="255"/>
                    <a:pt x="4230" y="251"/>
                  </a:cubicBezTo>
                  <a:cubicBezTo>
                    <a:pt x="4154" y="228"/>
                    <a:pt x="4154" y="228"/>
                    <a:pt x="4154" y="228"/>
                  </a:cubicBezTo>
                  <a:cubicBezTo>
                    <a:pt x="4128" y="220"/>
                    <a:pt x="4103" y="213"/>
                    <a:pt x="4078" y="205"/>
                  </a:cubicBezTo>
                  <a:cubicBezTo>
                    <a:pt x="4027" y="189"/>
                    <a:pt x="3977" y="173"/>
                    <a:pt x="3926" y="158"/>
                  </a:cubicBezTo>
                  <a:cubicBezTo>
                    <a:pt x="3875" y="144"/>
                    <a:pt x="3824" y="130"/>
                    <a:pt x="3772" y="118"/>
                  </a:cubicBezTo>
                  <a:cubicBezTo>
                    <a:pt x="3721" y="106"/>
                    <a:pt x="3668" y="97"/>
                    <a:pt x="3616" y="94"/>
                  </a:cubicBezTo>
                  <a:cubicBezTo>
                    <a:pt x="3589" y="92"/>
                    <a:pt x="3563" y="92"/>
                    <a:pt x="3536" y="94"/>
                  </a:cubicBezTo>
                  <a:cubicBezTo>
                    <a:pt x="3510" y="96"/>
                    <a:pt x="3484" y="100"/>
                    <a:pt x="3458" y="105"/>
                  </a:cubicBezTo>
                  <a:cubicBezTo>
                    <a:pt x="3406" y="116"/>
                    <a:pt x="3356" y="134"/>
                    <a:pt x="3308" y="155"/>
                  </a:cubicBezTo>
                  <a:cubicBezTo>
                    <a:pt x="3259" y="176"/>
                    <a:pt x="3211" y="198"/>
                    <a:pt x="3163" y="220"/>
                  </a:cubicBezTo>
                  <a:cubicBezTo>
                    <a:pt x="3115" y="242"/>
                    <a:pt x="3066" y="263"/>
                    <a:pt x="3016" y="279"/>
                  </a:cubicBezTo>
                  <a:cubicBezTo>
                    <a:pt x="2915" y="313"/>
                    <a:pt x="2808" y="327"/>
                    <a:pt x="2702" y="322"/>
                  </a:cubicBezTo>
                  <a:cubicBezTo>
                    <a:pt x="2649" y="320"/>
                    <a:pt x="2596" y="314"/>
                    <a:pt x="2544" y="304"/>
                  </a:cubicBezTo>
                  <a:cubicBezTo>
                    <a:pt x="2492" y="293"/>
                    <a:pt x="2441" y="279"/>
                    <a:pt x="2391" y="261"/>
                  </a:cubicBezTo>
                  <a:cubicBezTo>
                    <a:pt x="2291" y="225"/>
                    <a:pt x="2196" y="178"/>
                    <a:pt x="2101" y="132"/>
                  </a:cubicBezTo>
                  <a:cubicBezTo>
                    <a:pt x="2053" y="108"/>
                    <a:pt x="2006" y="85"/>
                    <a:pt x="1957" y="64"/>
                  </a:cubicBezTo>
                  <a:cubicBezTo>
                    <a:pt x="1908" y="44"/>
                    <a:pt x="1857" y="30"/>
                    <a:pt x="1805" y="21"/>
                  </a:cubicBezTo>
                  <a:cubicBezTo>
                    <a:pt x="1701" y="3"/>
                    <a:pt x="1593" y="7"/>
                    <a:pt x="1490" y="28"/>
                  </a:cubicBezTo>
                  <a:cubicBezTo>
                    <a:pt x="1386" y="49"/>
                    <a:pt x="1285" y="84"/>
                    <a:pt x="1191" y="133"/>
                  </a:cubicBezTo>
                  <a:cubicBezTo>
                    <a:pt x="1097" y="181"/>
                    <a:pt x="1008" y="239"/>
                    <a:pt x="914" y="288"/>
                  </a:cubicBezTo>
                  <a:cubicBezTo>
                    <a:pt x="821" y="338"/>
                    <a:pt x="723" y="380"/>
                    <a:pt x="623" y="415"/>
                  </a:cubicBezTo>
                  <a:cubicBezTo>
                    <a:pt x="423" y="484"/>
                    <a:pt x="212" y="521"/>
                    <a:pt x="0" y="524"/>
                  </a:cubicBezTo>
                  <a:close/>
                </a:path>
              </a:pathLst>
            </a:custGeom>
            <a:solidFill>
              <a:schemeClr val="bg1">
                <a:alpha val="2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2" name="任意多边形: 形状 21">
              <a:extLst>
                <a:ext uri="{FF2B5EF4-FFF2-40B4-BE49-F238E27FC236}">
                  <a16:creationId xmlns:a16="http://schemas.microsoft.com/office/drawing/2014/main" id="{BBC3328B-1230-4174-AD82-59EBBF6E2A78}"/>
                </a:ext>
              </a:extLst>
            </p:cNvPr>
            <p:cNvSpPr>
              <a:spLocks/>
            </p:cNvSpPr>
            <p:nvPr userDrawn="1"/>
          </p:nvSpPr>
          <p:spPr bwMode="auto">
            <a:xfrm rot="9386930">
              <a:off x="62565" y="-4286772"/>
              <a:ext cx="12796716" cy="1450552"/>
            </a:xfrm>
            <a:custGeom>
              <a:avLst/>
              <a:gdLst>
                <a:gd name="T0" fmla="*/ 40 w 4856"/>
                <a:gd name="T1" fmla="*/ 550 h 551"/>
                <a:gd name="T2" fmla="*/ 80 w 4856"/>
                <a:gd name="T3" fmla="*/ 549 h 551"/>
                <a:gd name="T4" fmla="*/ 160 w 4856"/>
                <a:gd name="T5" fmla="*/ 544 h 551"/>
                <a:gd name="T6" fmla="*/ 199 w 4856"/>
                <a:gd name="T7" fmla="*/ 540 h 551"/>
                <a:gd name="T8" fmla="*/ 279 w 4856"/>
                <a:gd name="T9" fmla="*/ 530 h 551"/>
                <a:gd name="T10" fmla="*/ 627 w 4856"/>
                <a:gd name="T11" fmla="*/ 446 h 551"/>
                <a:gd name="T12" fmla="*/ 702 w 4856"/>
                <a:gd name="T13" fmla="*/ 419 h 551"/>
                <a:gd name="T14" fmla="*/ 739 w 4856"/>
                <a:gd name="T15" fmla="*/ 405 h 551"/>
                <a:gd name="T16" fmla="*/ 812 w 4856"/>
                <a:gd name="T17" fmla="*/ 373 h 551"/>
                <a:gd name="T18" fmla="*/ 848 w 4856"/>
                <a:gd name="T19" fmla="*/ 356 h 551"/>
                <a:gd name="T20" fmla="*/ 919 w 4856"/>
                <a:gd name="T21" fmla="*/ 320 h 551"/>
                <a:gd name="T22" fmla="*/ 1489 w 4856"/>
                <a:gd name="T23" fmla="*/ 36 h 551"/>
                <a:gd name="T24" fmla="*/ 1725 w 4856"/>
                <a:gd name="T25" fmla="*/ 0 h 551"/>
                <a:gd name="T26" fmla="*/ 1959 w 4856"/>
                <a:gd name="T27" fmla="*/ 44 h 551"/>
                <a:gd name="T28" fmla="*/ 2241 w 4856"/>
                <a:gd name="T29" fmla="*/ 193 h 551"/>
                <a:gd name="T30" fmla="*/ 2385 w 4856"/>
                <a:gd name="T31" fmla="*/ 263 h 551"/>
                <a:gd name="T32" fmla="*/ 3007 w 4856"/>
                <a:gd name="T33" fmla="*/ 307 h 551"/>
                <a:gd name="T34" fmla="*/ 3301 w 4856"/>
                <a:gd name="T35" fmla="*/ 184 h 551"/>
                <a:gd name="T36" fmla="*/ 3530 w 4856"/>
                <a:gd name="T37" fmla="*/ 118 h 551"/>
                <a:gd name="T38" fmla="*/ 3767 w 4856"/>
                <a:gd name="T39" fmla="*/ 142 h 551"/>
                <a:gd name="T40" fmla="*/ 3922 w 4856"/>
                <a:gd name="T41" fmla="*/ 183 h 551"/>
                <a:gd name="T42" fmla="*/ 4538 w 4856"/>
                <a:gd name="T43" fmla="*/ 343 h 551"/>
                <a:gd name="T44" fmla="*/ 4538 w 4856"/>
                <a:gd name="T45" fmla="*/ 344 h 551"/>
                <a:gd name="T46" fmla="*/ 3921 w 4856"/>
                <a:gd name="T47" fmla="*/ 185 h 551"/>
                <a:gd name="T48" fmla="*/ 3610 w 4856"/>
                <a:gd name="T49" fmla="*/ 120 h 551"/>
                <a:gd name="T50" fmla="*/ 3452 w 4856"/>
                <a:gd name="T51" fmla="*/ 133 h 551"/>
                <a:gd name="T52" fmla="*/ 3157 w 4856"/>
                <a:gd name="T53" fmla="*/ 253 h 551"/>
                <a:gd name="T54" fmla="*/ 2692 w 4856"/>
                <a:gd name="T55" fmla="*/ 344 h 551"/>
                <a:gd name="T56" fmla="*/ 2310 w 4856"/>
                <a:gd name="T57" fmla="*/ 233 h 551"/>
                <a:gd name="T58" fmla="*/ 2100 w 4856"/>
                <a:gd name="T59" fmla="*/ 120 h 551"/>
                <a:gd name="T60" fmla="*/ 1804 w 4856"/>
                <a:gd name="T61" fmla="*/ 8 h 551"/>
                <a:gd name="T62" fmla="*/ 1645 w 4856"/>
                <a:gd name="T63" fmla="*/ 7 h 551"/>
                <a:gd name="T64" fmla="*/ 1340 w 4856"/>
                <a:gd name="T65" fmla="*/ 92 h 551"/>
                <a:gd name="T66" fmla="*/ 921 w 4856"/>
                <a:gd name="T67" fmla="*/ 323 h 551"/>
                <a:gd name="T68" fmla="*/ 849 w 4856"/>
                <a:gd name="T69" fmla="*/ 358 h 551"/>
                <a:gd name="T70" fmla="*/ 813 w 4856"/>
                <a:gd name="T71" fmla="*/ 375 h 551"/>
                <a:gd name="T72" fmla="*/ 740 w 4856"/>
                <a:gd name="T73" fmla="*/ 407 h 551"/>
                <a:gd name="T74" fmla="*/ 703 w 4856"/>
                <a:gd name="T75" fmla="*/ 421 h 551"/>
                <a:gd name="T76" fmla="*/ 628 w 4856"/>
                <a:gd name="T77" fmla="*/ 448 h 551"/>
                <a:gd name="T78" fmla="*/ 279 w 4856"/>
                <a:gd name="T79" fmla="*/ 531 h 551"/>
                <a:gd name="T80" fmla="*/ 200 w 4856"/>
                <a:gd name="T81" fmla="*/ 541 h 551"/>
                <a:gd name="T82" fmla="*/ 160 w 4856"/>
                <a:gd name="T83" fmla="*/ 544 h 551"/>
                <a:gd name="T84" fmla="*/ 80 w 4856"/>
                <a:gd name="T85" fmla="*/ 549 h 551"/>
                <a:gd name="T86" fmla="*/ 40 w 4856"/>
                <a:gd name="T87" fmla="*/ 550 h 5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4856" h="551">
                  <a:moveTo>
                    <a:pt x="0" y="551"/>
                  </a:moveTo>
                  <a:cubicBezTo>
                    <a:pt x="40" y="550"/>
                    <a:pt x="40" y="550"/>
                    <a:pt x="40" y="550"/>
                  </a:cubicBezTo>
                  <a:cubicBezTo>
                    <a:pt x="60" y="550"/>
                    <a:pt x="60" y="550"/>
                    <a:pt x="60" y="550"/>
                  </a:cubicBezTo>
                  <a:cubicBezTo>
                    <a:pt x="80" y="549"/>
                    <a:pt x="80" y="549"/>
                    <a:pt x="80" y="549"/>
                  </a:cubicBezTo>
                  <a:cubicBezTo>
                    <a:pt x="120" y="547"/>
                    <a:pt x="120" y="547"/>
                    <a:pt x="120" y="547"/>
                  </a:cubicBezTo>
                  <a:cubicBezTo>
                    <a:pt x="133" y="546"/>
                    <a:pt x="147" y="545"/>
                    <a:pt x="160" y="544"/>
                  </a:cubicBezTo>
                  <a:cubicBezTo>
                    <a:pt x="180" y="542"/>
                    <a:pt x="180" y="542"/>
                    <a:pt x="180" y="542"/>
                  </a:cubicBezTo>
                  <a:cubicBezTo>
                    <a:pt x="186" y="542"/>
                    <a:pt x="193" y="541"/>
                    <a:pt x="199" y="540"/>
                  </a:cubicBezTo>
                  <a:cubicBezTo>
                    <a:pt x="239" y="536"/>
                    <a:pt x="239" y="536"/>
                    <a:pt x="239" y="536"/>
                  </a:cubicBezTo>
                  <a:cubicBezTo>
                    <a:pt x="252" y="534"/>
                    <a:pt x="265" y="532"/>
                    <a:pt x="279" y="530"/>
                  </a:cubicBezTo>
                  <a:cubicBezTo>
                    <a:pt x="292" y="528"/>
                    <a:pt x="305" y="527"/>
                    <a:pt x="318" y="524"/>
                  </a:cubicBezTo>
                  <a:cubicBezTo>
                    <a:pt x="423" y="506"/>
                    <a:pt x="526" y="481"/>
                    <a:pt x="627" y="446"/>
                  </a:cubicBezTo>
                  <a:cubicBezTo>
                    <a:pt x="639" y="442"/>
                    <a:pt x="652" y="438"/>
                    <a:pt x="665" y="433"/>
                  </a:cubicBezTo>
                  <a:cubicBezTo>
                    <a:pt x="702" y="419"/>
                    <a:pt x="702" y="419"/>
                    <a:pt x="702" y="419"/>
                  </a:cubicBezTo>
                  <a:cubicBezTo>
                    <a:pt x="720" y="412"/>
                    <a:pt x="720" y="412"/>
                    <a:pt x="720" y="412"/>
                  </a:cubicBezTo>
                  <a:cubicBezTo>
                    <a:pt x="739" y="405"/>
                    <a:pt x="739" y="405"/>
                    <a:pt x="739" y="405"/>
                  </a:cubicBezTo>
                  <a:cubicBezTo>
                    <a:pt x="776" y="389"/>
                    <a:pt x="776" y="389"/>
                    <a:pt x="776" y="389"/>
                  </a:cubicBezTo>
                  <a:cubicBezTo>
                    <a:pt x="812" y="373"/>
                    <a:pt x="812" y="373"/>
                    <a:pt x="812" y="373"/>
                  </a:cubicBezTo>
                  <a:cubicBezTo>
                    <a:pt x="830" y="365"/>
                    <a:pt x="830" y="365"/>
                    <a:pt x="830" y="365"/>
                  </a:cubicBezTo>
                  <a:cubicBezTo>
                    <a:pt x="836" y="362"/>
                    <a:pt x="842" y="359"/>
                    <a:pt x="848" y="356"/>
                  </a:cubicBezTo>
                  <a:cubicBezTo>
                    <a:pt x="884" y="339"/>
                    <a:pt x="884" y="339"/>
                    <a:pt x="884" y="339"/>
                  </a:cubicBezTo>
                  <a:cubicBezTo>
                    <a:pt x="896" y="333"/>
                    <a:pt x="908" y="327"/>
                    <a:pt x="919" y="320"/>
                  </a:cubicBezTo>
                  <a:cubicBezTo>
                    <a:pt x="1014" y="271"/>
                    <a:pt x="1103" y="213"/>
                    <a:pt x="1196" y="161"/>
                  </a:cubicBezTo>
                  <a:cubicBezTo>
                    <a:pt x="1288" y="108"/>
                    <a:pt x="1387" y="66"/>
                    <a:pt x="1489" y="36"/>
                  </a:cubicBezTo>
                  <a:cubicBezTo>
                    <a:pt x="1540" y="20"/>
                    <a:pt x="1592" y="10"/>
                    <a:pt x="1645" y="4"/>
                  </a:cubicBezTo>
                  <a:cubicBezTo>
                    <a:pt x="1672" y="1"/>
                    <a:pt x="1698" y="0"/>
                    <a:pt x="1725" y="0"/>
                  </a:cubicBezTo>
                  <a:cubicBezTo>
                    <a:pt x="1752" y="0"/>
                    <a:pt x="1778" y="1"/>
                    <a:pt x="1805" y="4"/>
                  </a:cubicBezTo>
                  <a:cubicBezTo>
                    <a:pt x="1858" y="11"/>
                    <a:pt x="1910" y="24"/>
                    <a:pt x="1959" y="44"/>
                  </a:cubicBezTo>
                  <a:cubicBezTo>
                    <a:pt x="2008" y="65"/>
                    <a:pt x="2055" y="91"/>
                    <a:pt x="2102" y="116"/>
                  </a:cubicBezTo>
                  <a:cubicBezTo>
                    <a:pt x="2148" y="142"/>
                    <a:pt x="2194" y="168"/>
                    <a:pt x="2241" y="193"/>
                  </a:cubicBezTo>
                  <a:cubicBezTo>
                    <a:pt x="2265" y="206"/>
                    <a:pt x="2288" y="218"/>
                    <a:pt x="2312" y="229"/>
                  </a:cubicBezTo>
                  <a:cubicBezTo>
                    <a:pt x="2336" y="241"/>
                    <a:pt x="2360" y="252"/>
                    <a:pt x="2385" y="263"/>
                  </a:cubicBezTo>
                  <a:cubicBezTo>
                    <a:pt x="2482" y="306"/>
                    <a:pt x="2586" y="332"/>
                    <a:pt x="2692" y="340"/>
                  </a:cubicBezTo>
                  <a:cubicBezTo>
                    <a:pt x="2798" y="348"/>
                    <a:pt x="2905" y="337"/>
                    <a:pt x="3007" y="307"/>
                  </a:cubicBezTo>
                  <a:cubicBezTo>
                    <a:pt x="3058" y="291"/>
                    <a:pt x="3107" y="271"/>
                    <a:pt x="3156" y="250"/>
                  </a:cubicBezTo>
                  <a:cubicBezTo>
                    <a:pt x="3204" y="228"/>
                    <a:pt x="3252" y="206"/>
                    <a:pt x="3301" y="184"/>
                  </a:cubicBezTo>
                  <a:cubicBezTo>
                    <a:pt x="3349" y="162"/>
                    <a:pt x="3399" y="143"/>
                    <a:pt x="3451" y="130"/>
                  </a:cubicBezTo>
                  <a:cubicBezTo>
                    <a:pt x="3477" y="124"/>
                    <a:pt x="3503" y="120"/>
                    <a:pt x="3530" y="118"/>
                  </a:cubicBezTo>
                  <a:cubicBezTo>
                    <a:pt x="3557" y="116"/>
                    <a:pt x="3583" y="115"/>
                    <a:pt x="3610" y="117"/>
                  </a:cubicBezTo>
                  <a:cubicBezTo>
                    <a:pt x="3663" y="120"/>
                    <a:pt x="3716" y="130"/>
                    <a:pt x="3767" y="142"/>
                  </a:cubicBezTo>
                  <a:cubicBezTo>
                    <a:pt x="3793" y="148"/>
                    <a:pt x="3819" y="155"/>
                    <a:pt x="3845" y="162"/>
                  </a:cubicBezTo>
                  <a:cubicBezTo>
                    <a:pt x="3870" y="169"/>
                    <a:pt x="3896" y="176"/>
                    <a:pt x="3922" y="183"/>
                  </a:cubicBezTo>
                  <a:cubicBezTo>
                    <a:pt x="4024" y="212"/>
                    <a:pt x="4125" y="246"/>
                    <a:pt x="4227" y="275"/>
                  </a:cubicBezTo>
                  <a:cubicBezTo>
                    <a:pt x="4330" y="303"/>
                    <a:pt x="4433" y="328"/>
                    <a:pt x="4538" y="343"/>
                  </a:cubicBezTo>
                  <a:cubicBezTo>
                    <a:pt x="4644" y="359"/>
                    <a:pt x="4750" y="365"/>
                    <a:pt x="4856" y="356"/>
                  </a:cubicBezTo>
                  <a:cubicBezTo>
                    <a:pt x="4750" y="365"/>
                    <a:pt x="4644" y="360"/>
                    <a:pt x="4538" y="344"/>
                  </a:cubicBezTo>
                  <a:cubicBezTo>
                    <a:pt x="4433" y="329"/>
                    <a:pt x="4329" y="304"/>
                    <a:pt x="4227" y="277"/>
                  </a:cubicBezTo>
                  <a:cubicBezTo>
                    <a:pt x="4124" y="248"/>
                    <a:pt x="4023" y="214"/>
                    <a:pt x="3921" y="185"/>
                  </a:cubicBezTo>
                  <a:cubicBezTo>
                    <a:pt x="3870" y="171"/>
                    <a:pt x="3819" y="157"/>
                    <a:pt x="3767" y="144"/>
                  </a:cubicBezTo>
                  <a:cubicBezTo>
                    <a:pt x="3715" y="132"/>
                    <a:pt x="3663" y="123"/>
                    <a:pt x="3610" y="120"/>
                  </a:cubicBezTo>
                  <a:cubicBezTo>
                    <a:pt x="3583" y="118"/>
                    <a:pt x="3557" y="118"/>
                    <a:pt x="3530" y="120"/>
                  </a:cubicBezTo>
                  <a:cubicBezTo>
                    <a:pt x="3504" y="123"/>
                    <a:pt x="3478" y="127"/>
                    <a:pt x="3452" y="133"/>
                  </a:cubicBezTo>
                  <a:cubicBezTo>
                    <a:pt x="3400" y="145"/>
                    <a:pt x="3350" y="165"/>
                    <a:pt x="3302" y="187"/>
                  </a:cubicBezTo>
                  <a:cubicBezTo>
                    <a:pt x="3254" y="209"/>
                    <a:pt x="3205" y="231"/>
                    <a:pt x="3157" y="253"/>
                  </a:cubicBezTo>
                  <a:cubicBezTo>
                    <a:pt x="3108" y="274"/>
                    <a:pt x="3059" y="294"/>
                    <a:pt x="3008" y="310"/>
                  </a:cubicBezTo>
                  <a:cubicBezTo>
                    <a:pt x="2906" y="341"/>
                    <a:pt x="2798" y="352"/>
                    <a:pt x="2692" y="344"/>
                  </a:cubicBezTo>
                  <a:cubicBezTo>
                    <a:pt x="2585" y="336"/>
                    <a:pt x="2480" y="309"/>
                    <a:pt x="2383" y="266"/>
                  </a:cubicBezTo>
                  <a:cubicBezTo>
                    <a:pt x="2359" y="255"/>
                    <a:pt x="2334" y="245"/>
                    <a:pt x="2310" y="233"/>
                  </a:cubicBezTo>
                  <a:cubicBezTo>
                    <a:pt x="2287" y="221"/>
                    <a:pt x="2263" y="209"/>
                    <a:pt x="2239" y="197"/>
                  </a:cubicBezTo>
                  <a:cubicBezTo>
                    <a:pt x="2192" y="172"/>
                    <a:pt x="2146" y="146"/>
                    <a:pt x="2100" y="120"/>
                  </a:cubicBezTo>
                  <a:cubicBezTo>
                    <a:pt x="2053" y="94"/>
                    <a:pt x="2007" y="68"/>
                    <a:pt x="1958" y="47"/>
                  </a:cubicBezTo>
                  <a:cubicBezTo>
                    <a:pt x="1909" y="27"/>
                    <a:pt x="1857" y="14"/>
                    <a:pt x="1804" y="8"/>
                  </a:cubicBezTo>
                  <a:cubicBezTo>
                    <a:pt x="1778" y="5"/>
                    <a:pt x="1751" y="3"/>
                    <a:pt x="1725" y="3"/>
                  </a:cubicBezTo>
                  <a:cubicBezTo>
                    <a:pt x="1698" y="3"/>
                    <a:pt x="1672" y="5"/>
                    <a:pt x="1645" y="7"/>
                  </a:cubicBezTo>
                  <a:cubicBezTo>
                    <a:pt x="1593" y="13"/>
                    <a:pt x="1540" y="23"/>
                    <a:pt x="1489" y="38"/>
                  </a:cubicBezTo>
                  <a:cubicBezTo>
                    <a:pt x="1438" y="53"/>
                    <a:pt x="1389" y="72"/>
                    <a:pt x="1340" y="92"/>
                  </a:cubicBezTo>
                  <a:cubicBezTo>
                    <a:pt x="1291" y="113"/>
                    <a:pt x="1243" y="137"/>
                    <a:pt x="1197" y="163"/>
                  </a:cubicBezTo>
                  <a:cubicBezTo>
                    <a:pt x="1104" y="215"/>
                    <a:pt x="1015" y="273"/>
                    <a:pt x="921" y="323"/>
                  </a:cubicBezTo>
                  <a:cubicBezTo>
                    <a:pt x="909" y="329"/>
                    <a:pt x="897" y="335"/>
                    <a:pt x="885" y="341"/>
                  </a:cubicBezTo>
                  <a:cubicBezTo>
                    <a:pt x="849" y="358"/>
                    <a:pt x="849" y="358"/>
                    <a:pt x="849" y="358"/>
                  </a:cubicBezTo>
                  <a:cubicBezTo>
                    <a:pt x="843" y="361"/>
                    <a:pt x="837" y="364"/>
                    <a:pt x="831" y="367"/>
                  </a:cubicBezTo>
                  <a:cubicBezTo>
                    <a:pt x="813" y="375"/>
                    <a:pt x="813" y="375"/>
                    <a:pt x="813" y="375"/>
                  </a:cubicBezTo>
                  <a:cubicBezTo>
                    <a:pt x="777" y="391"/>
                    <a:pt x="777" y="391"/>
                    <a:pt x="777" y="391"/>
                  </a:cubicBezTo>
                  <a:cubicBezTo>
                    <a:pt x="740" y="407"/>
                    <a:pt x="740" y="407"/>
                    <a:pt x="740" y="407"/>
                  </a:cubicBezTo>
                  <a:cubicBezTo>
                    <a:pt x="721" y="414"/>
                    <a:pt x="721" y="414"/>
                    <a:pt x="721" y="414"/>
                  </a:cubicBezTo>
                  <a:cubicBezTo>
                    <a:pt x="703" y="421"/>
                    <a:pt x="703" y="421"/>
                    <a:pt x="703" y="421"/>
                  </a:cubicBezTo>
                  <a:cubicBezTo>
                    <a:pt x="665" y="435"/>
                    <a:pt x="665" y="435"/>
                    <a:pt x="665" y="435"/>
                  </a:cubicBezTo>
                  <a:cubicBezTo>
                    <a:pt x="653" y="440"/>
                    <a:pt x="640" y="444"/>
                    <a:pt x="628" y="448"/>
                  </a:cubicBezTo>
                  <a:cubicBezTo>
                    <a:pt x="527" y="482"/>
                    <a:pt x="423" y="508"/>
                    <a:pt x="318" y="525"/>
                  </a:cubicBezTo>
                  <a:cubicBezTo>
                    <a:pt x="305" y="528"/>
                    <a:pt x="292" y="529"/>
                    <a:pt x="279" y="531"/>
                  </a:cubicBezTo>
                  <a:cubicBezTo>
                    <a:pt x="266" y="533"/>
                    <a:pt x="252" y="535"/>
                    <a:pt x="239" y="537"/>
                  </a:cubicBezTo>
                  <a:cubicBezTo>
                    <a:pt x="200" y="541"/>
                    <a:pt x="200" y="541"/>
                    <a:pt x="200" y="541"/>
                  </a:cubicBezTo>
                  <a:cubicBezTo>
                    <a:pt x="193" y="542"/>
                    <a:pt x="186" y="543"/>
                    <a:pt x="180" y="543"/>
                  </a:cubicBezTo>
                  <a:cubicBezTo>
                    <a:pt x="160" y="544"/>
                    <a:pt x="160" y="544"/>
                    <a:pt x="160" y="544"/>
                  </a:cubicBezTo>
                  <a:cubicBezTo>
                    <a:pt x="147" y="545"/>
                    <a:pt x="133" y="547"/>
                    <a:pt x="120" y="547"/>
                  </a:cubicBezTo>
                  <a:cubicBezTo>
                    <a:pt x="80" y="549"/>
                    <a:pt x="80" y="549"/>
                    <a:pt x="80" y="549"/>
                  </a:cubicBezTo>
                  <a:cubicBezTo>
                    <a:pt x="60" y="550"/>
                    <a:pt x="60" y="550"/>
                    <a:pt x="60" y="550"/>
                  </a:cubicBezTo>
                  <a:cubicBezTo>
                    <a:pt x="40" y="550"/>
                    <a:pt x="40" y="550"/>
                    <a:pt x="40" y="550"/>
                  </a:cubicBezTo>
                  <a:lnTo>
                    <a:pt x="0" y="551"/>
                  </a:lnTo>
                  <a:close/>
                </a:path>
              </a:pathLst>
            </a:custGeom>
            <a:solidFill>
              <a:schemeClr val="bg1">
                <a:alpha val="2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3" name="任意多边形: 形状 22">
              <a:extLst>
                <a:ext uri="{FF2B5EF4-FFF2-40B4-BE49-F238E27FC236}">
                  <a16:creationId xmlns:a16="http://schemas.microsoft.com/office/drawing/2014/main" id="{7D65FA9C-07D2-40E3-9059-86CDB2817B6A}"/>
                </a:ext>
              </a:extLst>
            </p:cNvPr>
            <p:cNvSpPr>
              <a:spLocks/>
            </p:cNvSpPr>
            <p:nvPr userDrawn="1"/>
          </p:nvSpPr>
          <p:spPr bwMode="auto">
            <a:xfrm rot="9386930">
              <a:off x="54860" y="-4352244"/>
              <a:ext cx="12796716" cy="1546137"/>
            </a:xfrm>
            <a:custGeom>
              <a:avLst/>
              <a:gdLst>
                <a:gd name="T0" fmla="*/ 40 w 4856"/>
                <a:gd name="T1" fmla="*/ 587 h 587"/>
                <a:gd name="T2" fmla="*/ 80 w 4856"/>
                <a:gd name="T3" fmla="*/ 586 h 587"/>
                <a:gd name="T4" fmla="*/ 160 w 4856"/>
                <a:gd name="T5" fmla="*/ 583 h 587"/>
                <a:gd name="T6" fmla="*/ 260 w 4856"/>
                <a:gd name="T7" fmla="*/ 573 h 587"/>
                <a:gd name="T8" fmla="*/ 300 w 4856"/>
                <a:gd name="T9" fmla="*/ 568 h 587"/>
                <a:gd name="T10" fmla="*/ 320 w 4856"/>
                <a:gd name="T11" fmla="*/ 565 h 587"/>
                <a:gd name="T12" fmla="*/ 438 w 4856"/>
                <a:gd name="T13" fmla="*/ 543 h 587"/>
                <a:gd name="T14" fmla="*/ 496 w 4856"/>
                <a:gd name="T15" fmla="*/ 529 h 587"/>
                <a:gd name="T16" fmla="*/ 554 w 4856"/>
                <a:gd name="T17" fmla="*/ 514 h 587"/>
                <a:gd name="T18" fmla="*/ 612 w 4856"/>
                <a:gd name="T19" fmla="*/ 496 h 587"/>
                <a:gd name="T20" fmla="*/ 925 w 4856"/>
                <a:gd name="T21" fmla="*/ 365 h 587"/>
                <a:gd name="T22" fmla="*/ 1342 w 4856"/>
                <a:gd name="T23" fmla="*/ 124 h 587"/>
                <a:gd name="T24" fmla="*/ 1488 w 4856"/>
                <a:gd name="T25" fmla="*/ 59 h 587"/>
                <a:gd name="T26" fmla="*/ 1642 w 4856"/>
                <a:gd name="T27" fmla="*/ 12 h 587"/>
                <a:gd name="T28" fmla="*/ 1881 w 4856"/>
                <a:gd name="T29" fmla="*/ 15 h 587"/>
                <a:gd name="T30" fmla="*/ 2031 w 4856"/>
                <a:gd name="T31" fmla="*/ 72 h 587"/>
                <a:gd name="T32" fmla="*/ 2236 w 4856"/>
                <a:gd name="T33" fmla="*/ 198 h 587"/>
                <a:gd name="T34" fmla="*/ 2340 w 4856"/>
                <a:gd name="T35" fmla="*/ 258 h 587"/>
                <a:gd name="T36" fmla="*/ 2679 w 4856"/>
                <a:gd name="T37" fmla="*/ 370 h 587"/>
                <a:gd name="T38" fmla="*/ 3147 w 4856"/>
                <a:gd name="T39" fmla="*/ 293 h 587"/>
                <a:gd name="T40" fmla="*/ 3443 w 4856"/>
                <a:gd name="T41" fmla="*/ 169 h 587"/>
                <a:gd name="T42" fmla="*/ 3602 w 4856"/>
                <a:gd name="T43" fmla="*/ 152 h 587"/>
                <a:gd name="T44" fmla="*/ 3838 w 4856"/>
                <a:gd name="T45" fmla="*/ 198 h 587"/>
                <a:gd name="T46" fmla="*/ 4223 w 4856"/>
                <a:gd name="T47" fmla="*/ 310 h 587"/>
                <a:gd name="T48" fmla="*/ 4856 w 4856"/>
                <a:gd name="T49" fmla="*/ 386 h 587"/>
                <a:gd name="T50" fmla="*/ 4222 w 4856"/>
                <a:gd name="T51" fmla="*/ 312 h 587"/>
                <a:gd name="T52" fmla="*/ 3837 w 4856"/>
                <a:gd name="T53" fmla="*/ 201 h 587"/>
                <a:gd name="T54" fmla="*/ 3602 w 4856"/>
                <a:gd name="T55" fmla="*/ 155 h 587"/>
                <a:gd name="T56" fmla="*/ 3443 w 4856"/>
                <a:gd name="T57" fmla="*/ 172 h 587"/>
                <a:gd name="T58" fmla="*/ 3148 w 4856"/>
                <a:gd name="T59" fmla="*/ 296 h 587"/>
                <a:gd name="T60" fmla="*/ 2679 w 4856"/>
                <a:gd name="T61" fmla="*/ 374 h 587"/>
                <a:gd name="T62" fmla="*/ 2338 w 4856"/>
                <a:gd name="T63" fmla="*/ 262 h 587"/>
                <a:gd name="T64" fmla="*/ 2234 w 4856"/>
                <a:gd name="T65" fmla="*/ 201 h 587"/>
                <a:gd name="T66" fmla="*/ 2029 w 4856"/>
                <a:gd name="T67" fmla="*/ 75 h 587"/>
                <a:gd name="T68" fmla="*/ 1881 w 4856"/>
                <a:gd name="T69" fmla="*/ 18 h 587"/>
                <a:gd name="T70" fmla="*/ 1642 w 4856"/>
                <a:gd name="T71" fmla="*/ 15 h 587"/>
                <a:gd name="T72" fmla="*/ 1489 w 4856"/>
                <a:gd name="T73" fmla="*/ 61 h 587"/>
                <a:gd name="T74" fmla="*/ 1343 w 4856"/>
                <a:gd name="T75" fmla="*/ 127 h 587"/>
                <a:gd name="T76" fmla="*/ 926 w 4856"/>
                <a:gd name="T77" fmla="*/ 367 h 587"/>
                <a:gd name="T78" fmla="*/ 612 w 4856"/>
                <a:gd name="T79" fmla="*/ 498 h 587"/>
                <a:gd name="T80" fmla="*/ 555 w 4856"/>
                <a:gd name="T81" fmla="*/ 515 h 587"/>
                <a:gd name="T82" fmla="*/ 497 w 4856"/>
                <a:gd name="T83" fmla="*/ 531 h 587"/>
                <a:gd name="T84" fmla="*/ 438 w 4856"/>
                <a:gd name="T85" fmla="*/ 544 h 587"/>
                <a:gd name="T86" fmla="*/ 320 w 4856"/>
                <a:gd name="T87" fmla="*/ 566 h 587"/>
                <a:gd name="T88" fmla="*/ 300 w 4856"/>
                <a:gd name="T89" fmla="*/ 569 h 587"/>
                <a:gd name="T90" fmla="*/ 260 w 4856"/>
                <a:gd name="T91" fmla="*/ 574 h 587"/>
                <a:gd name="T92" fmla="*/ 160 w 4856"/>
                <a:gd name="T93" fmla="*/ 583 h 587"/>
                <a:gd name="T94" fmla="*/ 80 w 4856"/>
                <a:gd name="T95" fmla="*/ 587 h 587"/>
                <a:gd name="T96" fmla="*/ 40 w 4856"/>
                <a:gd name="T97" fmla="*/ 587 h 5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4856" h="587">
                  <a:moveTo>
                    <a:pt x="0" y="587"/>
                  </a:moveTo>
                  <a:cubicBezTo>
                    <a:pt x="40" y="587"/>
                    <a:pt x="40" y="587"/>
                    <a:pt x="40" y="587"/>
                  </a:cubicBezTo>
                  <a:cubicBezTo>
                    <a:pt x="60" y="587"/>
                    <a:pt x="60" y="587"/>
                    <a:pt x="60" y="587"/>
                  </a:cubicBezTo>
                  <a:cubicBezTo>
                    <a:pt x="67" y="587"/>
                    <a:pt x="74" y="587"/>
                    <a:pt x="80" y="586"/>
                  </a:cubicBezTo>
                  <a:cubicBezTo>
                    <a:pt x="120" y="585"/>
                    <a:pt x="120" y="585"/>
                    <a:pt x="120" y="585"/>
                  </a:cubicBezTo>
                  <a:cubicBezTo>
                    <a:pt x="134" y="585"/>
                    <a:pt x="147" y="584"/>
                    <a:pt x="160" y="583"/>
                  </a:cubicBezTo>
                  <a:cubicBezTo>
                    <a:pt x="187" y="581"/>
                    <a:pt x="214" y="578"/>
                    <a:pt x="240" y="576"/>
                  </a:cubicBezTo>
                  <a:cubicBezTo>
                    <a:pt x="247" y="575"/>
                    <a:pt x="253" y="574"/>
                    <a:pt x="260" y="573"/>
                  </a:cubicBezTo>
                  <a:cubicBezTo>
                    <a:pt x="280" y="571"/>
                    <a:pt x="280" y="571"/>
                    <a:pt x="280" y="571"/>
                  </a:cubicBezTo>
                  <a:cubicBezTo>
                    <a:pt x="300" y="568"/>
                    <a:pt x="300" y="568"/>
                    <a:pt x="300" y="568"/>
                  </a:cubicBezTo>
                  <a:cubicBezTo>
                    <a:pt x="310" y="567"/>
                    <a:pt x="310" y="567"/>
                    <a:pt x="310" y="567"/>
                  </a:cubicBezTo>
                  <a:cubicBezTo>
                    <a:pt x="320" y="565"/>
                    <a:pt x="320" y="565"/>
                    <a:pt x="320" y="565"/>
                  </a:cubicBezTo>
                  <a:cubicBezTo>
                    <a:pt x="346" y="561"/>
                    <a:pt x="372" y="557"/>
                    <a:pt x="398" y="551"/>
                  </a:cubicBezTo>
                  <a:cubicBezTo>
                    <a:pt x="412" y="548"/>
                    <a:pt x="425" y="546"/>
                    <a:pt x="438" y="543"/>
                  </a:cubicBezTo>
                  <a:cubicBezTo>
                    <a:pt x="477" y="534"/>
                    <a:pt x="477" y="534"/>
                    <a:pt x="477" y="534"/>
                  </a:cubicBezTo>
                  <a:cubicBezTo>
                    <a:pt x="483" y="532"/>
                    <a:pt x="490" y="531"/>
                    <a:pt x="496" y="529"/>
                  </a:cubicBezTo>
                  <a:cubicBezTo>
                    <a:pt x="516" y="524"/>
                    <a:pt x="516" y="524"/>
                    <a:pt x="516" y="524"/>
                  </a:cubicBezTo>
                  <a:cubicBezTo>
                    <a:pt x="554" y="514"/>
                    <a:pt x="554" y="514"/>
                    <a:pt x="554" y="514"/>
                  </a:cubicBezTo>
                  <a:cubicBezTo>
                    <a:pt x="593" y="502"/>
                    <a:pt x="593" y="502"/>
                    <a:pt x="593" y="502"/>
                  </a:cubicBezTo>
                  <a:cubicBezTo>
                    <a:pt x="612" y="496"/>
                    <a:pt x="612" y="496"/>
                    <a:pt x="612" y="496"/>
                  </a:cubicBezTo>
                  <a:cubicBezTo>
                    <a:pt x="618" y="494"/>
                    <a:pt x="624" y="492"/>
                    <a:pt x="631" y="490"/>
                  </a:cubicBezTo>
                  <a:cubicBezTo>
                    <a:pt x="732" y="456"/>
                    <a:pt x="831" y="415"/>
                    <a:pt x="925" y="365"/>
                  </a:cubicBezTo>
                  <a:cubicBezTo>
                    <a:pt x="1020" y="316"/>
                    <a:pt x="1110" y="257"/>
                    <a:pt x="1201" y="202"/>
                  </a:cubicBezTo>
                  <a:cubicBezTo>
                    <a:pt x="1247" y="174"/>
                    <a:pt x="1294" y="148"/>
                    <a:pt x="1342" y="124"/>
                  </a:cubicBezTo>
                  <a:cubicBezTo>
                    <a:pt x="1366" y="112"/>
                    <a:pt x="1390" y="101"/>
                    <a:pt x="1414" y="90"/>
                  </a:cubicBezTo>
                  <a:cubicBezTo>
                    <a:pt x="1439" y="79"/>
                    <a:pt x="1463" y="68"/>
                    <a:pt x="1488" y="59"/>
                  </a:cubicBezTo>
                  <a:cubicBezTo>
                    <a:pt x="1513" y="49"/>
                    <a:pt x="1538" y="39"/>
                    <a:pt x="1564" y="32"/>
                  </a:cubicBezTo>
                  <a:cubicBezTo>
                    <a:pt x="1589" y="24"/>
                    <a:pt x="1615" y="17"/>
                    <a:pt x="1642" y="12"/>
                  </a:cubicBezTo>
                  <a:cubicBezTo>
                    <a:pt x="1694" y="2"/>
                    <a:pt x="1748" y="0"/>
                    <a:pt x="1802" y="4"/>
                  </a:cubicBezTo>
                  <a:cubicBezTo>
                    <a:pt x="1829" y="6"/>
                    <a:pt x="1855" y="10"/>
                    <a:pt x="1881" y="15"/>
                  </a:cubicBezTo>
                  <a:cubicBezTo>
                    <a:pt x="1908" y="20"/>
                    <a:pt x="1934" y="27"/>
                    <a:pt x="1959" y="37"/>
                  </a:cubicBezTo>
                  <a:cubicBezTo>
                    <a:pt x="1984" y="46"/>
                    <a:pt x="2008" y="59"/>
                    <a:pt x="2031" y="72"/>
                  </a:cubicBezTo>
                  <a:cubicBezTo>
                    <a:pt x="2055" y="85"/>
                    <a:pt x="2077" y="98"/>
                    <a:pt x="2100" y="113"/>
                  </a:cubicBezTo>
                  <a:cubicBezTo>
                    <a:pt x="2145" y="141"/>
                    <a:pt x="2190" y="170"/>
                    <a:pt x="2236" y="198"/>
                  </a:cubicBezTo>
                  <a:cubicBezTo>
                    <a:pt x="2259" y="212"/>
                    <a:pt x="2282" y="226"/>
                    <a:pt x="2305" y="239"/>
                  </a:cubicBezTo>
                  <a:cubicBezTo>
                    <a:pt x="2316" y="245"/>
                    <a:pt x="2328" y="252"/>
                    <a:pt x="2340" y="258"/>
                  </a:cubicBezTo>
                  <a:cubicBezTo>
                    <a:pt x="2375" y="277"/>
                    <a:pt x="2375" y="277"/>
                    <a:pt x="2375" y="277"/>
                  </a:cubicBezTo>
                  <a:cubicBezTo>
                    <a:pt x="2470" y="327"/>
                    <a:pt x="2573" y="358"/>
                    <a:pt x="2679" y="370"/>
                  </a:cubicBezTo>
                  <a:cubicBezTo>
                    <a:pt x="2785" y="383"/>
                    <a:pt x="2894" y="375"/>
                    <a:pt x="2997" y="347"/>
                  </a:cubicBezTo>
                  <a:cubicBezTo>
                    <a:pt x="3048" y="333"/>
                    <a:pt x="3098" y="314"/>
                    <a:pt x="3147" y="293"/>
                  </a:cubicBezTo>
                  <a:cubicBezTo>
                    <a:pt x="3196" y="272"/>
                    <a:pt x="3245" y="249"/>
                    <a:pt x="3293" y="227"/>
                  </a:cubicBezTo>
                  <a:cubicBezTo>
                    <a:pt x="3341" y="204"/>
                    <a:pt x="3391" y="183"/>
                    <a:pt x="3443" y="169"/>
                  </a:cubicBezTo>
                  <a:cubicBezTo>
                    <a:pt x="3469" y="162"/>
                    <a:pt x="3495" y="157"/>
                    <a:pt x="3522" y="154"/>
                  </a:cubicBezTo>
                  <a:cubicBezTo>
                    <a:pt x="3548" y="152"/>
                    <a:pt x="3575" y="151"/>
                    <a:pt x="3602" y="152"/>
                  </a:cubicBezTo>
                  <a:cubicBezTo>
                    <a:pt x="3655" y="155"/>
                    <a:pt x="3708" y="165"/>
                    <a:pt x="3760" y="178"/>
                  </a:cubicBezTo>
                  <a:cubicBezTo>
                    <a:pt x="3786" y="184"/>
                    <a:pt x="3812" y="191"/>
                    <a:pt x="3838" y="198"/>
                  </a:cubicBezTo>
                  <a:cubicBezTo>
                    <a:pt x="3915" y="220"/>
                    <a:pt x="3915" y="220"/>
                    <a:pt x="3915" y="220"/>
                  </a:cubicBezTo>
                  <a:cubicBezTo>
                    <a:pt x="4018" y="249"/>
                    <a:pt x="4119" y="283"/>
                    <a:pt x="4223" y="310"/>
                  </a:cubicBezTo>
                  <a:cubicBezTo>
                    <a:pt x="4326" y="337"/>
                    <a:pt x="4430" y="361"/>
                    <a:pt x="4536" y="375"/>
                  </a:cubicBezTo>
                  <a:cubicBezTo>
                    <a:pt x="4642" y="390"/>
                    <a:pt x="4750" y="395"/>
                    <a:pt x="4856" y="386"/>
                  </a:cubicBezTo>
                  <a:cubicBezTo>
                    <a:pt x="4750" y="396"/>
                    <a:pt x="4642" y="390"/>
                    <a:pt x="4536" y="376"/>
                  </a:cubicBezTo>
                  <a:cubicBezTo>
                    <a:pt x="4430" y="362"/>
                    <a:pt x="4326" y="339"/>
                    <a:pt x="4222" y="312"/>
                  </a:cubicBezTo>
                  <a:cubicBezTo>
                    <a:pt x="4119" y="285"/>
                    <a:pt x="4017" y="251"/>
                    <a:pt x="3914" y="222"/>
                  </a:cubicBezTo>
                  <a:cubicBezTo>
                    <a:pt x="3837" y="201"/>
                    <a:pt x="3837" y="201"/>
                    <a:pt x="3837" y="201"/>
                  </a:cubicBezTo>
                  <a:cubicBezTo>
                    <a:pt x="3811" y="193"/>
                    <a:pt x="3786" y="187"/>
                    <a:pt x="3760" y="180"/>
                  </a:cubicBezTo>
                  <a:cubicBezTo>
                    <a:pt x="3708" y="168"/>
                    <a:pt x="3655" y="158"/>
                    <a:pt x="3602" y="155"/>
                  </a:cubicBezTo>
                  <a:cubicBezTo>
                    <a:pt x="3575" y="154"/>
                    <a:pt x="3548" y="154"/>
                    <a:pt x="3522" y="157"/>
                  </a:cubicBezTo>
                  <a:cubicBezTo>
                    <a:pt x="3495" y="160"/>
                    <a:pt x="3469" y="165"/>
                    <a:pt x="3443" y="172"/>
                  </a:cubicBezTo>
                  <a:cubicBezTo>
                    <a:pt x="3392" y="186"/>
                    <a:pt x="3343" y="207"/>
                    <a:pt x="3294" y="229"/>
                  </a:cubicBezTo>
                  <a:cubicBezTo>
                    <a:pt x="3246" y="252"/>
                    <a:pt x="3198" y="275"/>
                    <a:pt x="3148" y="296"/>
                  </a:cubicBezTo>
                  <a:cubicBezTo>
                    <a:pt x="3099" y="317"/>
                    <a:pt x="3049" y="336"/>
                    <a:pt x="2997" y="350"/>
                  </a:cubicBezTo>
                  <a:cubicBezTo>
                    <a:pt x="2894" y="379"/>
                    <a:pt x="2785" y="386"/>
                    <a:pt x="2679" y="374"/>
                  </a:cubicBezTo>
                  <a:cubicBezTo>
                    <a:pt x="2573" y="362"/>
                    <a:pt x="2468" y="330"/>
                    <a:pt x="2374" y="280"/>
                  </a:cubicBezTo>
                  <a:cubicBezTo>
                    <a:pt x="2338" y="262"/>
                    <a:pt x="2338" y="262"/>
                    <a:pt x="2338" y="262"/>
                  </a:cubicBezTo>
                  <a:cubicBezTo>
                    <a:pt x="2326" y="255"/>
                    <a:pt x="2314" y="249"/>
                    <a:pt x="2303" y="242"/>
                  </a:cubicBezTo>
                  <a:cubicBezTo>
                    <a:pt x="2280" y="229"/>
                    <a:pt x="2257" y="215"/>
                    <a:pt x="2234" y="201"/>
                  </a:cubicBezTo>
                  <a:cubicBezTo>
                    <a:pt x="2188" y="173"/>
                    <a:pt x="2143" y="144"/>
                    <a:pt x="2098" y="116"/>
                  </a:cubicBezTo>
                  <a:cubicBezTo>
                    <a:pt x="2076" y="102"/>
                    <a:pt x="2053" y="88"/>
                    <a:pt x="2029" y="75"/>
                  </a:cubicBezTo>
                  <a:cubicBezTo>
                    <a:pt x="2006" y="62"/>
                    <a:pt x="1982" y="50"/>
                    <a:pt x="1957" y="40"/>
                  </a:cubicBezTo>
                  <a:cubicBezTo>
                    <a:pt x="1933" y="31"/>
                    <a:pt x="1907" y="24"/>
                    <a:pt x="1881" y="18"/>
                  </a:cubicBezTo>
                  <a:cubicBezTo>
                    <a:pt x="1855" y="13"/>
                    <a:pt x="1828" y="10"/>
                    <a:pt x="1802" y="8"/>
                  </a:cubicBezTo>
                  <a:cubicBezTo>
                    <a:pt x="1748" y="3"/>
                    <a:pt x="1695" y="5"/>
                    <a:pt x="1642" y="15"/>
                  </a:cubicBezTo>
                  <a:cubicBezTo>
                    <a:pt x="1616" y="20"/>
                    <a:pt x="1590" y="27"/>
                    <a:pt x="1565" y="35"/>
                  </a:cubicBezTo>
                  <a:cubicBezTo>
                    <a:pt x="1539" y="42"/>
                    <a:pt x="1514" y="52"/>
                    <a:pt x="1489" y="61"/>
                  </a:cubicBezTo>
                  <a:cubicBezTo>
                    <a:pt x="1464" y="71"/>
                    <a:pt x="1440" y="82"/>
                    <a:pt x="1416" y="93"/>
                  </a:cubicBezTo>
                  <a:cubicBezTo>
                    <a:pt x="1391" y="104"/>
                    <a:pt x="1367" y="115"/>
                    <a:pt x="1343" y="127"/>
                  </a:cubicBezTo>
                  <a:cubicBezTo>
                    <a:pt x="1295" y="150"/>
                    <a:pt x="1249" y="177"/>
                    <a:pt x="1203" y="204"/>
                  </a:cubicBezTo>
                  <a:cubicBezTo>
                    <a:pt x="1111" y="259"/>
                    <a:pt x="1022" y="318"/>
                    <a:pt x="926" y="367"/>
                  </a:cubicBezTo>
                  <a:cubicBezTo>
                    <a:pt x="832" y="417"/>
                    <a:pt x="733" y="458"/>
                    <a:pt x="631" y="492"/>
                  </a:cubicBezTo>
                  <a:cubicBezTo>
                    <a:pt x="625" y="494"/>
                    <a:pt x="619" y="496"/>
                    <a:pt x="612" y="498"/>
                  </a:cubicBezTo>
                  <a:cubicBezTo>
                    <a:pt x="593" y="504"/>
                    <a:pt x="593" y="504"/>
                    <a:pt x="593" y="504"/>
                  </a:cubicBezTo>
                  <a:cubicBezTo>
                    <a:pt x="555" y="515"/>
                    <a:pt x="555" y="515"/>
                    <a:pt x="555" y="515"/>
                  </a:cubicBezTo>
                  <a:cubicBezTo>
                    <a:pt x="516" y="526"/>
                    <a:pt x="516" y="526"/>
                    <a:pt x="516" y="526"/>
                  </a:cubicBezTo>
                  <a:cubicBezTo>
                    <a:pt x="497" y="531"/>
                    <a:pt x="497" y="531"/>
                    <a:pt x="497" y="531"/>
                  </a:cubicBezTo>
                  <a:cubicBezTo>
                    <a:pt x="490" y="532"/>
                    <a:pt x="484" y="534"/>
                    <a:pt x="477" y="535"/>
                  </a:cubicBezTo>
                  <a:cubicBezTo>
                    <a:pt x="438" y="544"/>
                    <a:pt x="438" y="544"/>
                    <a:pt x="438" y="544"/>
                  </a:cubicBezTo>
                  <a:cubicBezTo>
                    <a:pt x="425" y="547"/>
                    <a:pt x="412" y="550"/>
                    <a:pt x="399" y="552"/>
                  </a:cubicBezTo>
                  <a:cubicBezTo>
                    <a:pt x="373" y="558"/>
                    <a:pt x="346" y="562"/>
                    <a:pt x="320" y="566"/>
                  </a:cubicBezTo>
                  <a:cubicBezTo>
                    <a:pt x="310" y="568"/>
                    <a:pt x="310" y="568"/>
                    <a:pt x="310" y="568"/>
                  </a:cubicBezTo>
                  <a:cubicBezTo>
                    <a:pt x="300" y="569"/>
                    <a:pt x="300" y="569"/>
                    <a:pt x="300" y="569"/>
                  </a:cubicBezTo>
                  <a:cubicBezTo>
                    <a:pt x="280" y="572"/>
                    <a:pt x="280" y="572"/>
                    <a:pt x="280" y="572"/>
                  </a:cubicBezTo>
                  <a:cubicBezTo>
                    <a:pt x="260" y="574"/>
                    <a:pt x="260" y="574"/>
                    <a:pt x="260" y="574"/>
                  </a:cubicBezTo>
                  <a:cubicBezTo>
                    <a:pt x="253" y="575"/>
                    <a:pt x="247" y="576"/>
                    <a:pt x="240" y="576"/>
                  </a:cubicBezTo>
                  <a:cubicBezTo>
                    <a:pt x="214" y="579"/>
                    <a:pt x="187" y="582"/>
                    <a:pt x="160" y="583"/>
                  </a:cubicBezTo>
                  <a:cubicBezTo>
                    <a:pt x="147" y="584"/>
                    <a:pt x="134" y="585"/>
                    <a:pt x="120" y="586"/>
                  </a:cubicBezTo>
                  <a:cubicBezTo>
                    <a:pt x="80" y="587"/>
                    <a:pt x="80" y="587"/>
                    <a:pt x="80" y="587"/>
                  </a:cubicBezTo>
                  <a:cubicBezTo>
                    <a:pt x="74" y="587"/>
                    <a:pt x="67" y="587"/>
                    <a:pt x="60" y="587"/>
                  </a:cubicBezTo>
                  <a:cubicBezTo>
                    <a:pt x="40" y="587"/>
                    <a:pt x="40" y="587"/>
                    <a:pt x="40" y="587"/>
                  </a:cubicBezTo>
                  <a:lnTo>
                    <a:pt x="0" y="587"/>
                  </a:lnTo>
                  <a:close/>
                </a:path>
              </a:pathLst>
            </a:custGeom>
            <a:solidFill>
              <a:schemeClr val="bg1">
                <a:alpha val="2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4" name="任意多边形: 形状 23">
              <a:extLst>
                <a:ext uri="{FF2B5EF4-FFF2-40B4-BE49-F238E27FC236}">
                  <a16:creationId xmlns:a16="http://schemas.microsoft.com/office/drawing/2014/main" id="{C2763896-0AAB-4FDF-A158-49118AE8CE74}"/>
                </a:ext>
              </a:extLst>
            </p:cNvPr>
            <p:cNvSpPr>
              <a:spLocks/>
            </p:cNvSpPr>
            <p:nvPr userDrawn="1"/>
          </p:nvSpPr>
          <p:spPr bwMode="auto">
            <a:xfrm rot="9386930">
              <a:off x="44139" y="-4425471"/>
              <a:ext cx="12796715" cy="1643400"/>
            </a:xfrm>
            <a:custGeom>
              <a:avLst/>
              <a:gdLst>
                <a:gd name="T0" fmla="*/ 321 w 4856"/>
                <a:gd name="T1" fmla="*/ 603 h 624"/>
                <a:gd name="T2" fmla="*/ 381 w 4856"/>
                <a:gd name="T3" fmla="*/ 593 h 624"/>
                <a:gd name="T4" fmla="*/ 440 w 4856"/>
                <a:gd name="T5" fmla="*/ 582 h 624"/>
                <a:gd name="T6" fmla="*/ 499 w 4856"/>
                <a:gd name="T7" fmla="*/ 568 h 624"/>
                <a:gd name="T8" fmla="*/ 558 w 4856"/>
                <a:gd name="T9" fmla="*/ 553 h 624"/>
                <a:gd name="T10" fmla="*/ 616 w 4856"/>
                <a:gd name="T11" fmla="*/ 536 h 624"/>
                <a:gd name="T12" fmla="*/ 635 w 4856"/>
                <a:gd name="T13" fmla="*/ 530 h 624"/>
                <a:gd name="T14" fmla="*/ 749 w 4856"/>
                <a:gd name="T15" fmla="*/ 489 h 624"/>
                <a:gd name="T16" fmla="*/ 805 w 4856"/>
                <a:gd name="T17" fmla="*/ 466 h 624"/>
                <a:gd name="T18" fmla="*/ 860 w 4856"/>
                <a:gd name="T19" fmla="*/ 442 h 624"/>
                <a:gd name="T20" fmla="*/ 932 w 4856"/>
                <a:gd name="T21" fmla="*/ 406 h 624"/>
                <a:gd name="T22" fmla="*/ 1277 w 4856"/>
                <a:gd name="T23" fmla="*/ 197 h 624"/>
                <a:gd name="T24" fmla="*/ 1347 w 4856"/>
                <a:gd name="T25" fmla="*/ 157 h 624"/>
                <a:gd name="T26" fmla="*/ 1417 w 4856"/>
                <a:gd name="T27" fmla="*/ 118 h 624"/>
                <a:gd name="T28" fmla="*/ 1640 w 4856"/>
                <a:gd name="T29" fmla="*/ 25 h 624"/>
                <a:gd name="T30" fmla="*/ 1959 w 4856"/>
                <a:gd name="T31" fmla="*/ 26 h 624"/>
                <a:gd name="T32" fmla="*/ 2100 w 4856"/>
                <a:gd name="T33" fmla="*/ 104 h 624"/>
                <a:gd name="T34" fmla="*/ 2298 w 4856"/>
                <a:gd name="T35" fmla="*/ 243 h 624"/>
                <a:gd name="T36" fmla="*/ 2666 w 4856"/>
                <a:gd name="T37" fmla="*/ 397 h 624"/>
                <a:gd name="T38" fmla="*/ 2985 w 4856"/>
                <a:gd name="T39" fmla="*/ 384 h 624"/>
                <a:gd name="T40" fmla="*/ 3285 w 4856"/>
                <a:gd name="T41" fmla="*/ 267 h 624"/>
                <a:gd name="T42" fmla="*/ 3434 w 4856"/>
                <a:gd name="T43" fmla="*/ 205 h 624"/>
                <a:gd name="T44" fmla="*/ 3593 w 4856"/>
                <a:gd name="T45" fmla="*/ 185 h 624"/>
                <a:gd name="T46" fmla="*/ 3830 w 4856"/>
                <a:gd name="T47" fmla="*/ 231 h 624"/>
                <a:gd name="T48" fmla="*/ 4063 w 4856"/>
                <a:gd name="T49" fmla="*/ 299 h 624"/>
                <a:gd name="T50" fmla="*/ 4534 w 4856"/>
                <a:gd name="T51" fmla="*/ 404 h 624"/>
                <a:gd name="T52" fmla="*/ 4534 w 4856"/>
                <a:gd name="T53" fmla="*/ 405 h 624"/>
                <a:gd name="T54" fmla="*/ 4062 w 4856"/>
                <a:gd name="T55" fmla="*/ 301 h 624"/>
                <a:gd name="T56" fmla="*/ 3830 w 4856"/>
                <a:gd name="T57" fmla="*/ 234 h 624"/>
                <a:gd name="T58" fmla="*/ 3593 w 4856"/>
                <a:gd name="T59" fmla="*/ 188 h 624"/>
                <a:gd name="T60" fmla="*/ 3435 w 4856"/>
                <a:gd name="T61" fmla="*/ 208 h 624"/>
                <a:gd name="T62" fmla="*/ 3286 w 4856"/>
                <a:gd name="T63" fmla="*/ 270 h 624"/>
                <a:gd name="T64" fmla="*/ 2986 w 4856"/>
                <a:gd name="T65" fmla="*/ 388 h 624"/>
                <a:gd name="T66" fmla="*/ 2665 w 4856"/>
                <a:gd name="T67" fmla="*/ 401 h 624"/>
                <a:gd name="T68" fmla="*/ 2296 w 4856"/>
                <a:gd name="T69" fmla="*/ 247 h 624"/>
                <a:gd name="T70" fmla="*/ 2098 w 4856"/>
                <a:gd name="T71" fmla="*/ 107 h 624"/>
                <a:gd name="T72" fmla="*/ 1957 w 4856"/>
                <a:gd name="T73" fmla="*/ 30 h 624"/>
                <a:gd name="T74" fmla="*/ 1641 w 4856"/>
                <a:gd name="T75" fmla="*/ 28 h 624"/>
                <a:gd name="T76" fmla="*/ 1419 w 4856"/>
                <a:gd name="T77" fmla="*/ 121 h 624"/>
                <a:gd name="T78" fmla="*/ 1348 w 4856"/>
                <a:gd name="T79" fmla="*/ 160 h 624"/>
                <a:gd name="T80" fmla="*/ 1278 w 4856"/>
                <a:gd name="T81" fmla="*/ 200 h 624"/>
                <a:gd name="T82" fmla="*/ 933 w 4856"/>
                <a:gd name="T83" fmla="*/ 408 h 624"/>
                <a:gd name="T84" fmla="*/ 861 w 4856"/>
                <a:gd name="T85" fmla="*/ 444 h 624"/>
                <a:gd name="T86" fmla="*/ 805 w 4856"/>
                <a:gd name="T87" fmla="*/ 468 h 624"/>
                <a:gd name="T88" fmla="*/ 749 w 4856"/>
                <a:gd name="T89" fmla="*/ 491 h 624"/>
                <a:gd name="T90" fmla="*/ 635 w 4856"/>
                <a:gd name="T91" fmla="*/ 532 h 624"/>
                <a:gd name="T92" fmla="*/ 616 w 4856"/>
                <a:gd name="T93" fmla="*/ 538 h 624"/>
                <a:gd name="T94" fmla="*/ 558 w 4856"/>
                <a:gd name="T95" fmla="*/ 555 h 624"/>
                <a:gd name="T96" fmla="*/ 500 w 4856"/>
                <a:gd name="T97" fmla="*/ 570 h 624"/>
                <a:gd name="T98" fmla="*/ 441 w 4856"/>
                <a:gd name="T99" fmla="*/ 583 h 624"/>
                <a:gd name="T100" fmla="*/ 381 w 4856"/>
                <a:gd name="T101" fmla="*/ 595 h 624"/>
                <a:gd name="T102" fmla="*/ 321 w 4856"/>
                <a:gd name="T103" fmla="*/ 604 h 6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4856" h="624">
                  <a:moveTo>
                    <a:pt x="0" y="620"/>
                  </a:moveTo>
                  <a:cubicBezTo>
                    <a:pt x="107" y="624"/>
                    <a:pt x="215" y="618"/>
                    <a:pt x="321" y="603"/>
                  </a:cubicBezTo>
                  <a:cubicBezTo>
                    <a:pt x="361" y="597"/>
                    <a:pt x="361" y="597"/>
                    <a:pt x="361" y="597"/>
                  </a:cubicBezTo>
                  <a:cubicBezTo>
                    <a:pt x="368" y="595"/>
                    <a:pt x="374" y="595"/>
                    <a:pt x="381" y="593"/>
                  </a:cubicBezTo>
                  <a:cubicBezTo>
                    <a:pt x="401" y="590"/>
                    <a:pt x="401" y="590"/>
                    <a:pt x="401" y="590"/>
                  </a:cubicBezTo>
                  <a:cubicBezTo>
                    <a:pt x="440" y="582"/>
                    <a:pt x="440" y="582"/>
                    <a:pt x="440" y="582"/>
                  </a:cubicBezTo>
                  <a:cubicBezTo>
                    <a:pt x="480" y="573"/>
                    <a:pt x="480" y="573"/>
                    <a:pt x="480" y="573"/>
                  </a:cubicBezTo>
                  <a:cubicBezTo>
                    <a:pt x="499" y="568"/>
                    <a:pt x="499" y="568"/>
                    <a:pt x="499" y="568"/>
                  </a:cubicBezTo>
                  <a:cubicBezTo>
                    <a:pt x="506" y="567"/>
                    <a:pt x="512" y="565"/>
                    <a:pt x="519" y="563"/>
                  </a:cubicBezTo>
                  <a:cubicBezTo>
                    <a:pt x="558" y="553"/>
                    <a:pt x="558" y="553"/>
                    <a:pt x="558" y="553"/>
                  </a:cubicBezTo>
                  <a:cubicBezTo>
                    <a:pt x="571" y="550"/>
                    <a:pt x="583" y="546"/>
                    <a:pt x="596" y="542"/>
                  </a:cubicBezTo>
                  <a:cubicBezTo>
                    <a:pt x="616" y="536"/>
                    <a:pt x="616" y="536"/>
                    <a:pt x="616" y="536"/>
                  </a:cubicBezTo>
                  <a:cubicBezTo>
                    <a:pt x="625" y="533"/>
                    <a:pt x="625" y="533"/>
                    <a:pt x="625" y="533"/>
                  </a:cubicBezTo>
                  <a:cubicBezTo>
                    <a:pt x="635" y="530"/>
                    <a:pt x="635" y="530"/>
                    <a:pt x="635" y="530"/>
                  </a:cubicBezTo>
                  <a:cubicBezTo>
                    <a:pt x="660" y="521"/>
                    <a:pt x="686" y="513"/>
                    <a:pt x="711" y="504"/>
                  </a:cubicBezTo>
                  <a:cubicBezTo>
                    <a:pt x="724" y="499"/>
                    <a:pt x="736" y="494"/>
                    <a:pt x="749" y="489"/>
                  </a:cubicBezTo>
                  <a:cubicBezTo>
                    <a:pt x="786" y="474"/>
                    <a:pt x="786" y="474"/>
                    <a:pt x="786" y="474"/>
                  </a:cubicBezTo>
                  <a:cubicBezTo>
                    <a:pt x="805" y="466"/>
                    <a:pt x="805" y="466"/>
                    <a:pt x="805" y="466"/>
                  </a:cubicBezTo>
                  <a:cubicBezTo>
                    <a:pt x="823" y="458"/>
                    <a:pt x="823" y="458"/>
                    <a:pt x="823" y="458"/>
                  </a:cubicBezTo>
                  <a:cubicBezTo>
                    <a:pt x="860" y="442"/>
                    <a:pt x="860" y="442"/>
                    <a:pt x="860" y="442"/>
                  </a:cubicBezTo>
                  <a:cubicBezTo>
                    <a:pt x="872" y="436"/>
                    <a:pt x="884" y="430"/>
                    <a:pt x="896" y="424"/>
                  </a:cubicBezTo>
                  <a:cubicBezTo>
                    <a:pt x="908" y="418"/>
                    <a:pt x="920" y="412"/>
                    <a:pt x="932" y="406"/>
                  </a:cubicBezTo>
                  <a:cubicBezTo>
                    <a:pt x="1027" y="357"/>
                    <a:pt x="1117" y="297"/>
                    <a:pt x="1208" y="240"/>
                  </a:cubicBezTo>
                  <a:cubicBezTo>
                    <a:pt x="1231" y="226"/>
                    <a:pt x="1254" y="211"/>
                    <a:pt x="1277" y="197"/>
                  </a:cubicBezTo>
                  <a:cubicBezTo>
                    <a:pt x="1288" y="191"/>
                    <a:pt x="1300" y="184"/>
                    <a:pt x="1311" y="177"/>
                  </a:cubicBezTo>
                  <a:cubicBezTo>
                    <a:pt x="1323" y="170"/>
                    <a:pt x="1335" y="164"/>
                    <a:pt x="1347" y="157"/>
                  </a:cubicBezTo>
                  <a:cubicBezTo>
                    <a:pt x="1382" y="138"/>
                    <a:pt x="1382" y="138"/>
                    <a:pt x="1382" y="138"/>
                  </a:cubicBezTo>
                  <a:cubicBezTo>
                    <a:pt x="1394" y="131"/>
                    <a:pt x="1405" y="125"/>
                    <a:pt x="1417" y="118"/>
                  </a:cubicBezTo>
                  <a:cubicBezTo>
                    <a:pt x="1441" y="106"/>
                    <a:pt x="1465" y="94"/>
                    <a:pt x="1490" y="82"/>
                  </a:cubicBezTo>
                  <a:cubicBezTo>
                    <a:pt x="1538" y="60"/>
                    <a:pt x="1588" y="39"/>
                    <a:pt x="1640" y="25"/>
                  </a:cubicBezTo>
                  <a:cubicBezTo>
                    <a:pt x="1692" y="10"/>
                    <a:pt x="1746" y="2"/>
                    <a:pt x="1800" y="1"/>
                  </a:cubicBezTo>
                  <a:cubicBezTo>
                    <a:pt x="1854" y="0"/>
                    <a:pt x="1908" y="8"/>
                    <a:pt x="1959" y="26"/>
                  </a:cubicBezTo>
                  <a:cubicBezTo>
                    <a:pt x="1984" y="36"/>
                    <a:pt x="2009" y="47"/>
                    <a:pt x="2032" y="61"/>
                  </a:cubicBezTo>
                  <a:cubicBezTo>
                    <a:pt x="2055" y="74"/>
                    <a:pt x="2078" y="89"/>
                    <a:pt x="2100" y="104"/>
                  </a:cubicBezTo>
                  <a:cubicBezTo>
                    <a:pt x="2144" y="135"/>
                    <a:pt x="2187" y="167"/>
                    <a:pt x="2231" y="198"/>
                  </a:cubicBezTo>
                  <a:cubicBezTo>
                    <a:pt x="2253" y="213"/>
                    <a:pt x="2275" y="228"/>
                    <a:pt x="2298" y="243"/>
                  </a:cubicBezTo>
                  <a:cubicBezTo>
                    <a:pt x="2320" y="258"/>
                    <a:pt x="2343" y="273"/>
                    <a:pt x="2366" y="286"/>
                  </a:cubicBezTo>
                  <a:cubicBezTo>
                    <a:pt x="2457" y="343"/>
                    <a:pt x="2560" y="380"/>
                    <a:pt x="2666" y="397"/>
                  </a:cubicBezTo>
                  <a:cubicBezTo>
                    <a:pt x="2719" y="405"/>
                    <a:pt x="2773" y="408"/>
                    <a:pt x="2826" y="407"/>
                  </a:cubicBezTo>
                  <a:cubicBezTo>
                    <a:pt x="2880" y="405"/>
                    <a:pt x="2933" y="397"/>
                    <a:pt x="2985" y="384"/>
                  </a:cubicBezTo>
                  <a:cubicBezTo>
                    <a:pt x="3037" y="372"/>
                    <a:pt x="3088" y="354"/>
                    <a:pt x="3138" y="333"/>
                  </a:cubicBezTo>
                  <a:cubicBezTo>
                    <a:pt x="3187" y="313"/>
                    <a:pt x="3236" y="290"/>
                    <a:pt x="3285" y="267"/>
                  </a:cubicBezTo>
                  <a:cubicBezTo>
                    <a:pt x="3309" y="255"/>
                    <a:pt x="3333" y="244"/>
                    <a:pt x="3358" y="233"/>
                  </a:cubicBezTo>
                  <a:cubicBezTo>
                    <a:pt x="3383" y="223"/>
                    <a:pt x="3408" y="213"/>
                    <a:pt x="3434" y="205"/>
                  </a:cubicBezTo>
                  <a:cubicBezTo>
                    <a:pt x="3459" y="198"/>
                    <a:pt x="3486" y="192"/>
                    <a:pt x="3513" y="188"/>
                  </a:cubicBezTo>
                  <a:cubicBezTo>
                    <a:pt x="3539" y="185"/>
                    <a:pt x="3566" y="184"/>
                    <a:pt x="3593" y="185"/>
                  </a:cubicBezTo>
                  <a:cubicBezTo>
                    <a:pt x="3647" y="187"/>
                    <a:pt x="3700" y="197"/>
                    <a:pt x="3753" y="210"/>
                  </a:cubicBezTo>
                  <a:cubicBezTo>
                    <a:pt x="3779" y="217"/>
                    <a:pt x="3805" y="224"/>
                    <a:pt x="3830" y="231"/>
                  </a:cubicBezTo>
                  <a:cubicBezTo>
                    <a:pt x="3856" y="239"/>
                    <a:pt x="3882" y="246"/>
                    <a:pt x="3908" y="254"/>
                  </a:cubicBezTo>
                  <a:cubicBezTo>
                    <a:pt x="4063" y="299"/>
                    <a:pt x="4063" y="299"/>
                    <a:pt x="4063" y="299"/>
                  </a:cubicBezTo>
                  <a:cubicBezTo>
                    <a:pt x="4114" y="315"/>
                    <a:pt x="4166" y="330"/>
                    <a:pt x="4218" y="343"/>
                  </a:cubicBezTo>
                  <a:cubicBezTo>
                    <a:pt x="4322" y="369"/>
                    <a:pt x="4427" y="391"/>
                    <a:pt x="4534" y="404"/>
                  </a:cubicBezTo>
                  <a:cubicBezTo>
                    <a:pt x="4641" y="418"/>
                    <a:pt x="4749" y="422"/>
                    <a:pt x="4856" y="414"/>
                  </a:cubicBezTo>
                  <a:cubicBezTo>
                    <a:pt x="4749" y="423"/>
                    <a:pt x="4641" y="418"/>
                    <a:pt x="4534" y="405"/>
                  </a:cubicBezTo>
                  <a:cubicBezTo>
                    <a:pt x="4427" y="392"/>
                    <a:pt x="4322" y="370"/>
                    <a:pt x="4217" y="345"/>
                  </a:cubicBezTo>
                  <a:cubicBezTo>
                    <a:pt x="4165" y="332"/>
                    <a:pt x="4113" y="317"/>
                    <a:pt x="4062" y="301"/>
                  </a:cubicBezTo>
                  <a:cubicBezTo>
                    <a:pt x="3907" y="256"/>
                    <a:pt x="3907" y="256"/>
                    <a:pt x="3907" y="256"/>
                  </a:cubicBezTo>
                  <a:cubicBezTo>
                    <a:pt x="3882" y="248"/>
                    <a:pt x="3856" y="241"/>
                    <a:pt x="3830" y="234"/>
                  </a:cubicBezTo>
                  <a:cubicBezTo>
                    <a:pt x="3804" y="227"/>
                    <a:pt x="3778" y="219"/>
                    <a:pt x="3752" y="213"/>
                  </a:cubicBezTo>
                  <a:cubicBezTo>
                    <a:pt x="3700" y="200"/>
                    <a:pt x="3647" y="190"/>
                    <a:pt x="3593" y="188"/>
                  </a:cubicBezTo>
                  <a:cubicBezTo>
                    <a:pt x="3566" y="187"/>
                    <a:pt x="3540" y="187"/>
                    <a:pt x="3513" y="191"/>
                  </a:cubicBezTo>
                  <a:cubicBezTo>
                    <a:pt x="3486" y="195"/>
                    <a:pt x="3460" y="200"/>
                    <a:pt x="3435" y="208"/>
                  </a:cubicBezTo>
                  <a:cubicBezTo>
                    <a:pt x="3409" y="216"/>
                    <a:pt x="3384" y="225"/>
                    <a:pt x="3359" y="236"/>
                  </a:cubicBezTo>
                  <a:cubicBezTo>
                    <a:pt x="3334" y="246"/>
                    <a:pt x="3310" y="258"/>
                    <a:pt x="3286" y="270"/>
                  </a:cubicBezTo>
                  <a:cubicBezTo>
                    <a:pt x="3237" y="293"/>
                    <a:pt x="3189" y="316"/>
                    <a:pt x="3139" y="336"/>
                  </a:cubicBezTo>
                  <a:cubicBezTo>
                    <a:pt x="3089" y="357"/>
                    <a:pt x="3038" y="375"/>
                    <a:pt x="2986" y="388"/>
                  </a:cubicBezTo>
                  <a:cubicBezTo>
                    <a:pt x="2934" y="400"/>
                    <a:pt x="2880" y="408"/>
                    <a:pt x="2826" y="410"/>
                  </a:cubicBezTo>
                  <a:cubicBezTo>
                    <a:pt x="2772" y="412"/>
                    <a:pt x="2718" y="409"/>
                    <a:pt x="2665" y="401"/>
                  </a:cubicBezTo>
                  <a:cubicBezTo>
                    <a:pt x="2559" y="384"/>
                    <a:pt x="2455" y="347"/>
                    <a:pt x="2364" y="289"/>
                  </a:cubicBezTo>
                  <a:cubicBezTo>
                    <a:pt x="2341" y="276"/>
                    <a:pt x="2318" y="261"/>
                    <a:pt x="2296" y="247"/>
                  </a:cubicBezTo>
                  <a:cubicBezTo>
                    <a:pt x="2273" y="232"/>
                    <a:pt x="2251" y="216"/>
                    <a:pt x="2229" y="201"/>
                  </a:cubicBezTo>
                  <a:cubicBezTo>
                    <a:pt x="2185" y="170"/>
                    <a:pt x="2142" y="138"/>
                    <a:pt x="2098" y="107"/>
                  </a:cubicBezTo>
                  <a:cubicBezTo>
                    <a:pt x="2076" y="92"/>
                    <a:pt x="2053" y="77"/>
                    <a:pt x="2030" y="64"/>
                  </a:cubicBezTo>
                  <a:cubicBezTo>
                    <a:pt x="2007" y="50"/>
                    <a:pt x="1983" y="39"/>
                    <a:pt x="1957" y="30"/>
                  </a:cubicBezTo>
                  <a:cubicBezTo>
                    <a:pt x="1907" y="12"/>
                    <a:pt x="1853" y="4"/>
                    <a:pt x="1800" y="4"/>
                  </a:cubicBezTo>
                  <a:cubicBezTo>
                    <a:pt x="1746" y="5"/>
                    <a:pt x="1693" y="13"/>
                    <a:pt x="1641" y="28"/>
                  </a:cubicBezTo>
                  <a:cubicBezTo>
                    <a:pt x="1589" y="42"/>
                    <a:pt x="1539" y="62"/>
                    <a:pt x="1491" y="85"/>
                  </a:cubicBezTo>
                  <a:cubicBezTo>
                    <a:pt x="1467" y="97"/>
                    <a:pt x="1443" y="109"/>
                    <a:pt x="1419" y="121"/>
                  </a:cubicBezTo>
                  <a:cubicBezTo>
                    <a:pt x="1407" y="127"/>
                    <a:pt x="1395" y="134"/>
                    <a:pt x="1383" y="140"/>
                  </a:cubicBezTo>
                  <a:cubicBezTo>
                    <a:pt x="1348" y="160"/>
                    <a:pt x="1348" y="160"/>
                    <a:pt x="1348" y="160"/>
                  </a:cubicBezTo>
                  <a:cubicBezTo>
                    <a:pt x="1336" y="166"/>
                    <a:pt x="1324" y="172"/>
                    <a:pt x="1313" y="179"/>
                  </a:cubicBezTo>
                  <a:cubicBezTo>
                    <a:pt x="1301" y="186"/>
                    <a:pt x="1290" y="193"/>
                    <a:pt x="1278" y="200"/>
                  </a:cubicBezTo>
                  <a:cubicBezTo>
                    <a:pt x="1255" y="214"/>
                    <a:pt x="1232" y="228"/>
                    <a:pt x="1210" y="242"/>
                  </a:cubicBezTo>
                  <a:cubicBezTo>
                    <a:pt x="1119" y="299"/>
                    <a:pt x="1029" y="359"/>
                    <a:pt x="933" y="408"/>
                  </a:cubicBezTo>
                  <a:cubicBezTo>
                    <a:pt x="921" y="414"/>
                    <a:pt x="909" y="420"/>
                    <a:pt x="897" y="426"/>
                  </a:cubicBezTo>
                  <a:cubicBezTo>
                    <a:pt x="885" y="432"/>
                    <a:pt x="873" y="438"/>
                    <a:pt x="861" y="444"/>
                  </a:cubicBezTo>
                  <a:cubicBezTo>
                    <a:pt x="824" y="460"/>
                    <a:pt x="824" y="460"/>
                    <a:pt x="824" y="460"/>
                  </a:cubicBezTo>
                  <a:cubicBezTo>
                    <a:pt x="805" y="468"/>
                    <a:pt x="805" y="468"/>
                    <a:pt x="805" y="468"/>
                  </a:cubicBezTo>
                  <a:cubicBezTo>
                    <a:pt x="787" y="476"/>
                    <a:pt x="787" y="476"/>
                    <a:pt x="787" y="476"/>
                  </a:cubicBezTo>
                  <a:cubicBezTo>
                    <a:pt x="749" y="491"/>
                    <a:pt x="749" y="491"/>
                    <a:pt x="749" y="491"/>
                  </a:cubicBezTo>
                  <a:cubicBezTo>
                    <a:pt x="737" y="496"/>
                    <a:pt x="724" y="501"/>
                    <a:pt x="712" y="506"/>
                  </a:cubicBezTo>
                  <a:cubicBezTo>
                    <a:pt x="687" y="515"/>
                    <a:pt x="661" y="523"/>
                    <a:pt x="635" y="532"/>
                  </a:cubicBezTo>
                  <a:cubicBezTo>
                    <a:pt x="626" y="535"/>
                    <a:pt x="626" y="535"/>
                    <a:pt x="626" y="535"/>
                  </a:cubicBezTo>
                  <a:cubicBezTo>
                    <a:pt x="616" y="538"/>
                    <a:pt x="616" y="538"/>
                    <a:pt x="616" y="538"/>
                  </a:cubicBezTo>
                  <a:cubicBezTo>
                    <a:pt x="597" y="544"/>
                    <a:pt x="597" y="544"/>
                    <a:pt x="597" y="544"/>
                  </a:cubicBezTo>
                  <a:cubicBezTo>
                    <a:pt x="584" y="547"/>
                    <a:pt x="571" y="552"/>
                    <a:pt x="558" y="555"/>
                  </a:cubicBezTo>
                  <a:cubicBezTo>
                    <a:pt x="519" y="565"/>
                    <a:pt x="519" y="565"/>
                    <a:pt x="519" y="565"/>
                  </a:cubicBezTo>
                  <a:cubicBezTo>
                    <a:pt x="513" y="567"/>
                    <a:pt x="506" y="569"/>
                    <a:pt x="500" y="570"/>
                  </a:cubicBezTo>
                  <a:cubicBezTo>
                    <a:pt x="480" y="574"/>
                    <a:pt x="480" y="574"/>
                    <a:pt x="480" y="574"/>
                  </a:cubicBezTo>
                  <a:cubicBezTo>
                    <a:pt x="441" y="583"/>
                    <a:pt x="441" y="583"/>
                    <a:pt x="441" y="583"/>
                  </a:cubicBezTo>
                  <a:cubicBezTo>
                    <a:pt x="401" y="591"/>
                    <a:pt x="401" y="591"/>
                    <a:pt x="401" y="591"/>
                  </a:cubicBezTo>
                  <a:cubicBezTo>
                    <a:pt x="381" y="595"/>
                    <a:pt x="381" y="595"/>
                    <a:pt x="381" y="595"/>
                  </a:cubicBezTo>
                  <a:cubicBezTo>
                    <a:pt x="375" y="596"/>
                    <a:pt x="368" y="597"/>
                    <a:pt x="361" y="598"/>
                  </a:cubicBezTo>
                  <a:cubicBezTo>
                    <a:pt x="321" y="604"/>
                    <a:pt x="321" y="604"/>
                    <a:pt x="321" y="604"/>
                  </a:cubicBezTo>
                  <a:cubicBezTo>
                    <a:pt x="215" y="619"/>
                    <a:pt x="107" y="624"/>
                    <a:pt x="0" y="620"/>
                  </a:cubicBezTo>
                  <a:close/>
                </a:path>
              </a:pathLst>
            </a:custGeom>
            <a:solidFill>
              <a:schemeClr val="bg1">
                <a:alpha val="2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5" name="任意多边形: 形状 24">
              <a:extLst>
                <a:ext uri="{FF2B5EF4-FFF2-40B4-BE49-F238E27FC236}">
                  <a16:creationId xmlns:a16="http://schemas.microsoft.com/office/drawing/2014/main" id="{5668B9F4-915B-462F-B710-52AAE3CF1560}"/>
                </a:ext>
              </a:extLst>
            </p:cNvPr>
            <p:cNvSpPr>
              <a:spLocks/>
            </p:cNvSpPr>
            <p:nvPr userDrawn="1"/>
          </p:nvSpPr>
          <p:spPr bwMode="auto">
            <a:xfrm rot="9386930">
              <a:off x="35960" y="-4496573"/>
              <a:ext cx="12800069" cy="1747368"/>
            </a:xfrm>
            <a:custGeom>
              <a:avLst/>
              <a:gdLst>
                <a:gd name="T0" fmla="*/ 324 w 4857"/>
                <a:gd name="T1" fmla="*/ 644 h 663"/>
                <a:gd name="T2" fmla="*/ 940 w 4857"/>
                <a:gd name="T3" fmla="*/ 451 h 663"/>
                <a:gd name="T4" fmla="*/ 1493 w 4857"/>
                <a:gd name="T5" fmla="*/ 111 h 663"/>
                <a:gd name="T6" fmla="*/ 1640 w 4857"/>
                <a:gd name="T7" fmla="*/ 42 h 663"/>
                <a:gd name="T8" fmla="*/ 1798 w 4857"/>
                <a:gd name="T9" fmla="*/ 5 h 663"/>
                <a:gd name="T10" fmla="*/ 2034 w 4857"/>
                <a:gd name="T11" fmla="*/ 53 h 663"/>
                <a:gd name="T12" fmla="*/ 2358 w 4857"/>
                <a:gd name="T13" fmla="*/ 297 h 663"/>
                <a:gd name="T14" fmla="*/ 2408 w 4857"/>
                <a:gd name="T15" fmla="*/ 331 h 663"/>
                <a:gd name="T16" fmla="*/ 2434 w 4857"/>
                <a:gd name="T17" fmla="*/ 346 h 663"/>
                <a:gd name="T18" fmla="*/ 2443 w 4857"/>
                <a:gd name="T19" fmla="*/ 351 h 663"/>
                <a:gd name="T20" fmla="*/ 2470 w 4857"/>
                <a:gd name="T21" fmla="*/ 365 h 663"/>
                <a:gd name="T22" fmla="*/ 2498 w 4857"/>
                <a:gd name="T23" fmla="*/ 378 h 663"/>
                <a:gd name="T24" fmla="*/ 2973 w 4857"/>
                <a:gd name="T25" fmla="*/ 425 h 663"/>
                <a:gd name="T26" fmla="*/ 3276 w 4857"/>
                <a:gd name="T27" fmla="*/ 312 h 663"/>
                <a:gd name="T28" fmla="*/ 3504 w 4857"/>
                <a:gd name="T29" fmla="*/ 227 h 663"/>
                <a:gd name="T30" fmla="*/ 3554 w 4857"/>
                <a:gd name="T31" fmla="*/ 222 h 663"/>
                <a:gd name="T32" fmla="*/ 3585 w 4857"/>
                <a:gd name="T33" fmla="*/ 222 h 663"/>
                <a:gd name="T34" fmla="*/ 3823 w 4857"/>
                <a:gd name="T35" fmla="*/ 268 h 663"/>
                <a:gd name="T36" fmla="*/ 4057 w 4857"/>
                <a:gd name="T37" fmla="*/ 337 h 663"/>
                <a:gd name="T38" fmla="*/ 4533 w 4857"/>
                <a:gd name="T39" fmla="*/ 437 h 663"/>
                <a:gd name="T40" fmla="*/ 4532 w 4857"/>
                <a:gd name="T41" fmla="*/ 438 h 663"/>
                <a:gd name="T42" fmla="*/ 4056 w 4857"/>
                <a:gd name="T43" fmla="*/ 339 h 663"/>
                <a:gd name="T44" fmla="*/ 3823 w 4857"/>
                <a:gd name="T45" fmla="*/ 271 h 663"/>
                <a:gd name="T46" fmla="*/ 3585 w 4857"/>
                <a:gd name="T47" fmla="*/ 224 h 663"/>
                <a:gd name="T48" fmla="*/ 3554 w 4857"/>
                <a:gd name="T49" fmla="*/ 224 h 663"/>
                <a:gd name="T50" fmla="*/ 3504 w 4857"/>
                <a:gd name="T51" fmla="*/ 229 h 663"/>
                <a:gd name="T52" fmla="*/ 3278 w 4857"/>
                <a:gd name="T53" fmla="*/ 315 h 663"/>
                <a:gd name="T54" fmla="*/ 2974 w 4857"/>
                <a:gd name="T55" fmla="*/ 429 h 663"/>
                <a:gd name="T56" fmla="*/ 2496 w 4857"/>
                <a:gd name="T57" fmla="*/ 381 h 663"/>
                <a:gd name="T58" fmla="*/ 2468 w 4857"/>
                <a:gd name="T59" fmla="*/ 369 h 663"/>
                <a:gd name="T60" fmla="*/ 2441 w 4857"/>
                <a:gd name="T61" fmla="*/ 355 h 663"/>
                <a:gd name="T62" fmla="*/ 2432 w 4857"/>
                <a:gd name="T63" fmla="*/ 350 h 663"/>
                <a:gd name="T64" fmla="*/ 2406 w 4857"/>
                <a:gd name="T65" fmla="*/ 334 h 663"/>
                <a:gd name="T66" fmla="*/ 2355 w 4857"/>
                <a:gd name="T67" fmla="*/ 301 h 663"/>
                <a:gd name="T68" fmla="*/ 2032 w 4857"/>
                <a:gd name="T69" fmla="*/ 56 h 663"/>
                <a:gd name="T70" fmla="*/ 1798 w 4857"/>
                <a:gd name="T71" fmla="*/ 8 h 663"/>
                <a:gd name="T72" fmla="*/ 1641 w 4857"/>
                <a:gd name="T73" fmla="*/ 45 h 663"/>
                <a:gd name="T74" fmla="*/ 1495 w 4857"/>
                <a:gd name="T75" fmla="*/ 114 h 663"/>
                <a:gd name="T76" fmla="*/ 941 w 4857"/>
                <a:gd name="T77" fmla="*/ 453 h 663"/>
                <a:gd name="T78" fmla="*/ 324 w 4857"/>
                <a:gd name="T79" fmla="*/ 645 h 6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4857" h="663">
                  <a:moveTo>
                    <a:pt x="0" y="657"/>
                  </a:moveTo>
                  <a:cubicBezTo>
                    <a:pt x="108" y="663"/>
                    <a:pt x="217" y="658"/>
                    <a:pt x="324" y="644"/>
                  </a:cubicBezTo>
                  <a:cubicBezTo>
                    <a:pt x="431" y="630"/>
                    <a:pt x="537" y="606"/>
                    <a:pt x="640" y="574"/>
                  </a:cubicBezTo>
                  <a:cubicBezTo>
                    <a:pt x="743" y="541"/>
                    <a:pt x="844" y="500"/>
                    <a:pt x="940" y="451"/>
                  </a:cubicBezTo>
                  <a:cubicBezTo>
                    <a:pt x="1036" y="401"/>
                    <a:pt x="1127" y="342"/>
                    <a:pt x="1217" y="282"/>
                  </a:cubicBezTo>
                  <a:cubicBezTo>
                    <a:pt x="1307" y="222"/>
                    <a:pt x="1399" y="165"/>
                    <a:pt x="1493" y="111"/>
                  </a:cubicBezTo>
                  <a:cubicBezTo>
                    <a:pt x="1517" y="98"/>
                    <a:pt x="1541" y="86"/>
                    <a:pt x="1565" y="74"/>
                  </a:cubicBezTo>
                  <a:cubicBezTo>
                    <a:pt x="1590" y="62"/>
                    <a:pt x="1614" y="51"/>
                    <a:pt x="1640" y="42"/>
                  </a:cubicBezTo>
                  <a:cubicBezTo>
                    <a:pt x="1665" y="32"/>
                    <a:pt x="1691" y="24"/>
                    <a:pt x="1718" y="18"/>
                  </a:cubicBezTo>
                  <a:cubicBezTo>
                    <a:pt x="1744" y="12"/>
                    <a:pt x="1771" y="7"/>
                    <a:pt x="1798" y="5"/>
                  </a:cubicBezTo>
                  <a:cubicBezTo>
                    <a:pt x="1852" y="0"/>
                    <a:pt x="1907" y="4"/>
                    <a:pt x="1959" y="21"/>
                  </a:cubicBezTo>
                  <a:cubicBezTo>
                    <a:pt x="1985" y="29"/>
                    <a:pt x="2010" y="40"/>
                    <a:pt x="2034" y="53"/>
                  </a:cubicBezTo>
                  <a:cubicBezTo>
                    <a:pt x="2057" y="67"/>
                    <a:pt x="2079" y="82"/>
                    <a:pt x="2101" y="99"/>
                  </a:cubicBezTo>
                  <a:cubicBezTo>
                    <a:pt x="2187" y="164"/>
                    <a:pt x="2268" y="236"/>
                    <a:pt x="2358" y="297"/>
                  </a:cubicBezTo>
                  <a:cubicBezTo>
                    <a:pt x="2391" y="320"/>
                    <a:pt x="2391" y="320"/>
                    <a:pt x="2391" y="320"/>
                  </a:cubicBezTo>
                  <a:cubicBezTo>
                    <a:pt x="2408" y="331"/>
                    <a:pt x="2408" y="331"/>
                    <a:pt x="2408" y="331"/>
                  </a:cubicBezTo>
                  <a:cubicBezTo>
                    <a:pt x="2426" y="341"/>
                    <a:pt x="2426" y="341"/>
                    <a:pt x="2426" y="341"/>
                  </a:cubicBezTo>
                  <a:cubicBezTo>
                    <a:pt x="2434" y="346"/>
                    <a:pt x="2434" y="346"/>
                    <a:pt x="2434" y="346"/>
                  </a:cubicBezTo>
                  <a:cubicBezTo>
                    <a:pt x="2439" y="349"/>
                    <a:pt x="2439" y="349"/>
                    <a:pt x="2439" y="349"/>
                  </a:cubicBezTo>
                  <a:cubicBezTo>
                    <a:pt x="2443" y="351"/>
                    <a:pt x="2443" y="351"/>
                    <a:pt x="2443" y="351"/>
                  </a:cubicBezTo>
                  <a:cubicBezTo>
                    <a:pt x="2461" y="361"/>
                    <a:pt x="2461" y="361"/>
                    <a:pt x="2461" y="361"/>
                  </a:cubicBezTo>
                  <a:cubicBezTo>
                    <a:pt x="2470" y="365"/>
                    <a:pt x="2470" y="365"/>
                    <a:pt x="2470" y="365"/>
                  </a:cubicBezTo>
                  <a:cubicBezTo>
                    <a:pt x="2479" y="369"/>
                    <a:pt x="2479" y="369"/>
                    <a:pt x="2479" y="369"/>
                  </a:cubicBezTo>
                  <a:cubicBezTo>
                    <a:pt x="2498" y="378"/>
                    <a:pt x="2498" y="378"/>
                    <a:pt x="2498" y="378"/>
                  </a:cubicBezTo>
                  <a:cubicBezTo>
                    <a:pt x="2547" y="400"/>
                    <a:pt x="2599" y="416"/>
                    <a:pt x="2652" y="426"/>
                  </a:cubicBezTo>
                  <a:cubicBezTo>
                    <a:pt x="2758" y="448"/>
                    <a:pt x="2868" y="448"/>
                    <a:pt x="2973" y="425"/>
                  </a:cubicBezTo>
                  <a:cubicBezTo>
                    <a:pt x="3026" y="414"/>
                    <a:pt x="3078" y="397"/>
                    <a:pt x="3128" y="378"/>
                  </a:cubicBezTo>
                  <a:cubicBezTo>
                    <a:pt x="3178" y="358"/>
                    <a:pt x="3228" y="335"/>
                    <a:pt x="3276" y="312"/>
                  </a:cubicBezTo>
                  <a:cubicBezTo>
                    <a:pt x="3325" y="288"/>
                    <a:pt x="3373" y="263"/>
                    <a:pt x="3425" y="246"/>
                  </a:cubicBezTo>
                  <a:cubicBezTo>
                    <a:pt x="3450" y="238"/>
                    <a:pt x="3477" y="231"/>
                    <a:pt x="3504" y="227"/>
                  </a:cubicBezTo>
                  <a:cubicBezTo>
                    <a:pt x="3517" y="224"/>
                    <a:pt x="3530" y="223"/>
                    <a:pt x="3544" y="222"/>
                  </a:cubicBezTo>
                  <a:cubicBezTo>
                    <a:pt x="3554" y="222"/>
                    <a:pt x="3554" y="222"/>
                    <a:pt x="3554" y="222"/>
                  </a:cubicBezTo>
                  <a:cubicBezTo>
                    <a:pt x="3564" y="221"/>
                    <a:pt x="3564" y="221"/>
                    <a:pt x="3564" y="221"/>
                  </a:cubicBezTo>
                  <a:cubicBezTo>
                    <a:pt x="3571" y="221"/>
                    <a:pt x="3578" y="221"/>
                    <a:pt x="3585" y="222"/>
                  </a:cubicBezTo>
                  <a:cubicBezTo>
                    <a:pt x="3639" y="223"/>
                    <a:pt x="3693" y="233"/>
                    <a:pt x="3745" y="247"/>
                  </a:cubicBezTo>
                  <a:cubicBezTo>
                    <a:pt x="3771" y="254"/>
                    <a:pt x="3797" y="261"/>
                    <a:pt x="3823" y="268"/>
                  </a:cubicBezTo>
                  <a:cubicBezTo>
                    <a:pt x="3901" y="291"/>
                    <a:pt x="3901" y="291"/>
                    <a:pt x="3901" y="291"/>
                  </a:cubicBezTo>
                  <a:cubicBezTo>
                    <a:pt x="4057" y="337"/>
                    <a:pt x="4057" y="337"/>
                    <a:pt x="4057" y="337"/>
                  </a:cubicBezTo>
                  <a:cubicBezTo>
                    <a:pt x="4109" y="352"/>
                    <a:pt x="4161" y="367"/>
                    <a:pt x="4213" y="379"/>
                  </a:cubicBezTo>
                  <a:cubicBezTo>
                    <a:pt x="4319" y="404"/>
                    <a:pt x="4425" y="425"/>
                    <a:pt x="4533" y="437"/>
                  </a:cubicBezTo>
                  <a:cubicBezTo>
                    <a:pt x="4640" y="449"/>
                    <a:pt x="4749" y="453"/>
                    <a:pt x="4857" y="445"/>
                  </a:cubicBezTo>
                  <a:cubicBezTo>
                    <a:pt x="4749" y="454"/>
                    <a:pt x="4640" y="450"/>
                    <a:pt x="4532" y="438"/>
                  </a:cubicBezTo>
                  <a:cubicBezTo>
                    <a:pt x="4425" y="426"/>
                    <a:pt x="4318" y="406"/>
                    <a:pt x="4213" y="381"/>
                  </a:cubicBezTo>
                  <a:cubicBezTo>
                    <a:pt x="4160" y="369"/>
                    <a:pt x="4108" y="354"/>
                    <a:pt x="4056" y="339"/>
                  </a:cubicBezTo>
                  <a:cubicBezTo>
                    <a:pt x="3901" y="293"/>
                    <a:pt x="3901" y="293"/>
                    <a:pt x="3901" y="293"/>
                  </a:cubicBezTo>
                  <a:cubicBezTo>
                    <a:pt x="3823" y="271"/>
                    <a:pt x="3823" y="271"/>
                    <a:pt x="3823" y="271"/>
                  </a:cubicBezTo>
                  <a:cubicBezTo>
                    <a:pt x="3797" y="263"/>
                    <a:pt x="3771" y="256"/>
                    <a:pt x="3744" y="249"/>
                  </a:cubicBezTo>
                  <a:cubicBezTo>
                    <a:pt x="3692" y="236"/>
                    <a:pt x="3639" y="226"/>
                    <a:pt x="3585" y="224"/>
                  </a:cubicBezTo>
                  <a:cubicBezTo>
                    <a:pt x="3578" y="224"/>
                    <a:pt x="3571" y="224"/>
                    <a:pt x="3564" y="224"/>
                  </a:cubicBezTo>
                  <a:cubicBezTo>
                    <a:pt x="3554" y="224"/>
                    <a:pt x="3554" y="224"/>
                    <a:pt x="3554" y="224"/>
                  </a:cubicBezTo>
                  <a:cubicBezTo>
                    <a:pt x="3544" y="225"/>
                    <a:pt x="3544" y="225"/>
                    <a:pt x="3544" y="225"/>
                  </a:cubicBezTo>
                  <a:cubicBezTo>
                    <a:pt x="3531" y="226"/>
                    <a:pt x="3517" y="227"/>
                    <a:pt x="3504" y="229"/>
                  </a:cubicBezTo>
                  <a:cubicBezTo>
                    <a:pt x="3477" y="234"/>
                    <a:pt x="3451" y="240"/>
                    <a:pt x="3426" y="249"/>
                  </a:cubicBezTo>
                  <a:cubicBezTo>
                    <a:pt x="3374" y="266"/>
                    <a:pt x="3326" y="291"/>
                    <a:pt x="3278" y="315"/>
                  </a:cubicBezTo>
                  <a:cubicBezTo>
                    <a:pt x="3229" y="338"/>
                    <a:pt x="3180" y="361"/>
                    <a:pt x="3129" y="381"/>
                  </a:cubicBezTo>
                  <a:cubicBezTo>
                    <a:pt x="3079" y="400"/>
                    <a:pt x="3027" y="417"/>
                    <a:pt x="2974" y="429"/>
                  </a:cubicBezTo>
                  <a:cubicBezTo>
                    <a:pt x="2868" y="451"/>
                    <a:pt x="2757" y="451"/>
                    <a:pt x="2651" y="430"/>
                  </a:cubicBezTo>
                  <a:cubicBezTo>
                    <a:pt x="2598" y="419"/>
                    <a:pt x="2546" y="403"/>
                    <a:pt x="2496" y="381"/>
                  </a:cubicBezTo>
                  <a:cubicBezTo>
                    <a:pt x="2478" y="373"/>
                    <a:pt x="2478" y="373"/>
                    <a:pt x="2478" y="373"/>
                  </a:cubicBezTo>
                  <a:cubicBezTo>
                    <a:pt x="2468" y="369"/>
                    <a:pt x="2468" y="369"/>
                    <a:pt x="2468" y="369"/>
                  </a:cubicBezTo>
                  <a:cubicBezTo>
                    <a:pt x="2459" y="364"/>
                    <a:pt x="2459" y="364"/>
                    <a:pt x="2459" y="364"/>
                  </a:cubicBezTo>
                  <a:cubicBezTo>
                    <a:pt x="2441" y="355"/>
                    <a:pt x="2441" y="355"/>
                    <a:pt x="2441" y="355"/>
                  </a:cubicBezTo>
                  <a:cubicBezTo>
                    <a:pt x="2437" y="352"/>
                    <a:pt x="2437" y="352"/>
                    <a:pt x="2437" y="352"/>
                  </a:cubicBezTo>
                  <a:cubicBezTo>
                    <a:pt x="2432" y="350"/>
                    <a:pt x="2432" y="350"/>
                    <a:pt x="2432" y="350"/>
                  </a:cubicBezTo>
                  <a:cubicBezTo>
                    <a:pt x="2424" y="345"/>
                    <a:pt x="2424" y="345"/>
                    <a:pt x="2424" y="345"/>
                  </a:cubicBezTo>
                  <a:cubicBezTo>
                    <a:pt x="2406" y="334"/>
                    <a:pt x="2406" y="334"/>
                    <a:pt x="2406" y="334"/>
                  </a:cubicBezTo>
                  <a:cubicBezTo>
                    <a:pt x="2389" y="323"/>
                    <a:pt x="2389" y="323"/>
                    <a:pt x="2389" y="323"/>
                  </a:cubicBezTo>
                  <a:cubicBezTo>
                    <a:pt x="2355" y="301"/>
                    <a:pt x="2355" y="301"/>
                    <a:pt x="2355" y="301"/>
                  </a:cubicBezTo>
                  <a:cubicBezTo>
                    <a:pt x="2266" y="239"/>
                    <a:pt x="2185" y="167"/>
                    <a:pt x="2099" y="102"/>
                  </a:cubicBezTo>
                  <a:cubicBezTo>
                    <a:pt x="2077" y="85"/>
                    <a:pt x="2055" y="70"/>
                    <a:pt x="2032" y="56"/>
                  </a:cubicBezTo>
                  <a:cubicBezTo>
                    <a:pt x="2008" y="43"/>
                    <a:pt x="1984" y="32"/>
                    <a:pt x="1958" y="24"/>
                  </a:cubicBezTo>
                  <a:cubicBezTo>
                    <a:pt x="1907" y="8"/>
                    <a:pt x="1852" y="4"/>
                    <a:pt x="1798" y="8"/>
                  </a:cubicBezTo>
                  <a:cubicBezTo>
                    <a:pt x="1771" y="11"/>
                    <a:pt x="1745" y="15"/>
                    <a:pt x="1718" y="21"/>
                  </a:cubicBezTo>
                  <a:cubicBezTo>
                    <a:pt x="1692" y="27"/>
                    <a:pt x="1666" y="35"/>
                    <a:pt x="1641" y="45"/>
                  </a:cubicBezTo>
                  <a:cubicBezTo>
                    <a:pt x="1616" y="54"/>
                    <a:pt x="1591" y="65"/>
                    <a:pt x="1567" y="77"/>
                  </a:cubicBezTo>
                  <a:cubicBezTo>
                    <a:pt x="1542" y="88"/>
                    <a:pt x="1518" y="101"/>
                    <a:pt x="1495" y="114"/>
                  </a:cubicBezTo>
                  <a:cubicBezTo>
                    <a:pt x="1401" y="167"/>
                    <a:pt x="1309" y="225"/>
                    <a:pt x="1219" y="284"/>
                  </a:cubicBezTo>
                  <a:cubicBezTo>
                    <a:pt x="1128" y="344"/>
                    <a:pt x="1037" y="403"/>
                    <a:pt x="941" y="453"/>
                  </a:cubicBezTo>
                  <a:cubicBezTo>
                    <a:pt x="845" y="502"/>
                    <a:pt x="744" y="543"/>
                    <a:pt x="641" y="576"/>
                  </a:cubicBezTo>
                  <a:cubicBezTo>
                    <a:pt x="538" y="608"/>
                    <a:pt x="432" y="631"/>
                    <a:pt x="324" y="645"/>
                  </a:cubicBezTo>
                  <a:cubicBezTo>
                    <a:pt x="217" y="659"/>
                    <a:pt x="108" y="663"/>
                    <a:pt x="0" y="657"/>
                  </a:cubicBezTo>
                  <a:close/>
                </a:path>
              </a:pathLst>
            </a:custGeom>
            <a:solidFill>
              <a:schemeClr val="bg1">
                <a:alpha val="2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6" name="任意多边形: 形状 25">
              <a:extLst>
                <a:ext uri="{FF2B5EF4-FFF2-40B4-BE49-F238E27FC236}">
                  <a16:creationId xmlns:a16="http://schemas.microsoft.com/office/drawing/2014/main" id="{68994442-60CA-4ED7-8134-FB62BD69D98A}"/>
                </a:ext>
              </a:extLst>
            </p:cNvPr>
            <p:cNvSpPr>
              <a:spLocks/>
            </p:cNvSpPr>
            <p:nvPr userDrawn="1"/>
          </p:nvSpPr>
          <p:spPr bwMode="auto">
            <a:xfrm rot="9386930">
              <a:off x="28522" y="-4565454"/>
              <a:ext cx="12798393" cy="1842955"/>
            </a:xfrm>
            <a:custGeom>
              <a:avLst/>
              <a:gdLst>
                <a:gd name="T0" fmla="*/ 326 w 4856"/>
                <a:gd name="T1" fmla="*/ 684 h 700"/>
                <a:gd name="T2" fmla="*/ 948 w 4856"/>
                <a:gd name="T3" fmla="*/ 493 h 700"/>
                <a:gd name="T4" fmla="*/ 1361 w 4856"/>
                <a:gd name="T5" fmla="*/ 230 h 700"/>
                <a:gd name="T6" fmla="*/ 1640 w 4856"/>
                <a:gd name="T7" fmla="*/ 59 h 700"/>
                <a:gd name="T8" fmla="*/ 1795 w 4856"/>
                <a:gd name="T9" fmla="*/ 9 h 700"/>
                <a:gd name="T10" fmla="*/ 2035 w 4856"/>
                <a:gd name="T11" fmla="*/ 43 h 700"/>
                <a:gd name="T12" fmla="*/ 2069 w 4856"/>
                <a:gd name="T13" fmla="*/ 65 h 700"/>
                <a:gd name="T14" fmla="*/ 2164 w 4856"/>
                <a:gd name="T15" fmla="*/ 143 h 700"/>
                <a:gd name="T16" fmla="*/ 2349 w 4856"/>
                <a:gd name="T17" fmla="*/ 304 h 700"/>
                <a:gd name="T18" fmla="*/ 2414 w 4856"/>
                <a:gd name="T19" fmla="*/ 353 h 700"/>
                <a:gd name="T20" fmla="*/ 2636 w 4856"/>
                <a:gd name="T21" fmla="*/ 453 h 700"/>
                <a:gd name="T22" fmla="*/ 3116 w 4856"/>
                <a:gd name="T23" fmla="*/ 420 h 700"/>
                <a:gd name="T24" fmla="*/ 3414 w 4856"/>
                <a:gd name="T25" fmla="*/ 286 h 700"/>
                <a:gd name="T26" fmla="*/ 3574 w 4856"/>
                <a:gd name="T27" fmla="*/ 256 h 700"/>
                <a:gd name="T28" fmla="*/ 3893 w 4856"/>
                <a:gd name="T29" fmla="*/ 326 h 700"/>
                <a:gd name="T30" fmla="*/ 4208 w 4856"/>
                <a:gd name="T31" fmla="*/ 414 h 700"/>
                <a:gd name="T32" fmla="*/ 4856 w 4856"/>
                <a:gd name="T33" fmla="*/ 474 h 700"/>
                <a:gd name="T34" fmla="*/ 4368 w 4856"/>
                <a:gd name="T35" fmla="*/ 447 h 700"/>
                <a:gd name="T36" fmla="*/ 4049 w 4856"/>
                <a:gd name="T37" fmla="*/ 374 h 700"/>
                <a:gd name="T38" fmla="*/ 3735 w 4856"/>
                <a:gd name="T39" fmla="*/ 283 h 700"/>
                <a:gd name="T40" fmla="*/ 3493 w 4856"/>
                <a:gd name="T41" fmla="*/ 266 h 700"/>
                <a:gd name="T42" fmla="*/ 3267 w 4856"/>
                <a:gd name="T43" fmla="*/ 358 h 700"/>
                <a:gd name="T44" fmla="*/ 2960 w 4856"/>
                <a:gd name="T45" fmla="*/ 468 h 700"/>
                <a:gd name="T46" fmla="*/ 2482 w 4856"/>
                <a:gd name="T47" fmla="*/ 399 h 700"/>
                <a:gd name="T48" fmla="*/ 2379 w 4856"/>
                <a:gd name="T49" fmla="*/ 332 h 700"/>
                <a:gd name="T50" fmla="*/ 2346 w 4856"/>
                <a:gd name="T51" fmla="*/ 307 h 700"/>
                <a:gd name="T52" fmla="*/ 2162 w 4856"/>
                <a:gd name="T53" fmla="*/ 145 h 700"/>
                <a:gd name="T54" fmla="*/ 2067 w 4856"/>
                <a:gd name="T55" fmla="*/ 68 h 700"/>
                <a:gd name="T56" fmla="*/ 2033 w 4856"/>
                <a:gd name="T57" fmla="*/ 46 h 700"/>
                <a:gd name="T58" fmla="*/ 1877 w 4856"/>
                <a:gd name="T59" fmla="*/ 6 h 700"/>
                <a:gd name="T60" fmla="*/ 1717 w 4856"/>
                <a:gd name="T61" fmla="*/ 32 h 700"/>
                <a:gd name="T62" fmla="*/ 1499 w 4856"/>
                <a:gd name="T63" fmla="*/ 143 h 700"/>
                <a:gd name="T64" fmla="*/ 1228 w 4856"/>
                <a:gd name="T65" fmla="*/ 325 h 700"/>
                <a:gd name="T66" fmla="*/ 646 w 4856"/>
                <a:gd name="T67" fmla="*/ 618 h 700"/>
                <a:gd name="T68" fmla="*/ 0 w 4856"/>
                <a:gd name="T69" fmla="*/ 692 h 7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4856" h="700">
                  <a:moveTo>
                    <a:pt x="0" y="692"/>
                  </a:moveTo>
                  <a:cubicBezTo>
                    <a:pt x="109" y="700"/>
                    <a:pt x="218" y="697"/>
                    <a:pt x="326" y="684"/>
                  </a:cubicBezTo>
                  <a:cubicBezTo>
                    <a:pt x="434" y="671"/>
                    <a:pt x="541" y="648"/>
                    <a:pt x="645" y="616"/>
                  </a:cubicBezTo>
                  <a:cubicBezTo>
                    <a:pt x="749" y="584"/>
                    <a:pt x="851" y="542"/>
                    <a:pt x="948" y="493"/>
                  </a:cubicBezTo>
                  <a:cubicBezTo>
                    <a:pt x="1045" y="443"/>
                    <a:pt x="1136" y="384"/>
                    <a:pt x="1226" y="322"/>
                  </a:cubicBezTo>
                  <a:cubicBezTo>
                    <a:pt x="1271" y="292"/>
                    <a:pt x="1316" y="261"/>
                    <a:pt x="1361" y="230"/>
                  </a:cubicBezTo>
                  <a:cubicBezTo>
                    <a:pt x="1407" y="200"/>
                    <a:pt x="1452" y="170"/>
                    <a:pt x="1498" y="140"/>
                  </a:cubicBezTo>
                  <a:cubicBezTo>
                    <a:pt x="1543" y="111"/>
                    <a:pt x="1590" y="82"/>
                    <a:pt x="1640" y="59"/>
                  </a:cubicBezTo>
                  <a:cubicBezTo>
                    <a:pt x="1664" y="47"/>
                    <a:pt x="1690" y="37"/>
                    <a:pt x="1716" y="29"/>
                  </a:cubicBezTo>
                  <a:cubicBezTo>
                    <a:pt x="1742" y="20"/>
                    <a:pt x="1768" y="14"/>
                    <a:pt x="1795" y="9"/>
                  </a:cubicBezTo>
                  <a:cubicBezTo>
                    <a:pt x="1849" y="0"/>
                    <a:pt x="1905" y="0"/>
                    <a:pt x="1958" y="14"/>
                  </a:cubicBezTo>
                  <a:cubicBezTo>
                    <a:pt x="1985" y="20"/>
                    <a:pt x="2010" y="30"/>
                    <a:pt x="2035" y="43"/>
                  </a:cubicBezTo>
                  <a:cubicBezTo>
                    <a:pt x="2041" y="46"/>
                    <a:pt x="2046" y="50"/>
                    <a:pt x="2052" y="54"/>
                  </a:cubicBezTo>
                  <a:cubicBezTo>
                    <a:pt x="2058" y="57"/>
                    <a:pt x="2064" y="61"/>
                    <a:pt x="2069" y="65"/>
                  </a:cubicBezTo>
                  <a:cubicBezTo>
                    <a:pt x="2081" y="73"/>
                    <a:pt x="2092" y="81"/>
                    <a:pt x="2102" y="89"/>
                  </a:cubicBezTo>
                  <a:cubicBezTo>
                    <a:pt x="2124" y="106"/>
                    <a:pt x="2144" y="124"/>
                    <a:pt x="2164" y="143"/>
                  </a:cubicBezTo>
                  <a:cubicBezTo>
                    <a:pt x="2225" y="197"/>
                    <a:pt x="2225" y="197"/>
                    <a:pt x="2225" y="197"/>
                  </a:cubicBezTo>
                  <a:cubicBezTo>
                    <a:pt x="2265" y="234"/>
                    <a:pt x="2306" y="270"/>
                    <a:pt x="2349" y="304"/>
                  </a:cubicBezTo>
                  <a:cubicBezTo>
                    <a:pt x="2359" y="313"/>
                    <a:pt x="2370" y="321"/>
                    <a:pt x="2381" y="329"/>
                  </a:cubicBezTo>
                  <a:cubicBezTo>
                    <a:pt x="2392" y="337"/>
                    <a:pt x="2403" y="345"/>
                    <a:pt x="2414" y="353"/>
                  </a:cubicBezTo>
                  <a:cubicBezTo>
                    <a:pt x="2436" y="368"/>
                    <a:pt x="2459" y="383"/>
                    <a:pt x="2484" y="395"/>
                  </a:cubicBezTo>
                  <a:cubicBezTo>
                    <a:pt x="2532" y="420"/>
                    <a:pt x="2583" y="439"/>
                    <a:pt x="2636" y="453"/>
                  </a:cubicBezTo>
                  <a:cubicBezTo>
                    <a:pt x="2741" y="480"/>
                    <a:pt x="2852" y="483"/>
                    <a:pt x="2959" y="464"/>
                  </a:cubicBezTo>
                  <a:cubicBezTo>
                    <a:pt x="3013" y="455"/>
                    <a:pt x="3065" y="439"/>
                    <a:pt x="3116" y="420"/>
                  </a:cubicBezTo>
                  <a:cubicBezTo>
                    <a:pt x="3167" y="401"/>
                    <a:pt x="3217" y="379"/>
                    <a:pt x="3266" y="355"/>
                  </a:cubicBezTo>
                  <a:cubicBezTo>
                    <a:pt x="3315" y="331"/>
                    <a:pt x="3363" y="305"/>
                    <a:pt x="3414" y="286"/>
                  </a:cubicBezTo>
                  <a:cubicBezTo>
                    <a:pt x="3440" y="276"/>
                    <a:pt x="3466" y="268"/>
                    <a:pt x="3493" y="263"/>
                  </a:cubicBezTo>
                  <a:cubicBezTo>
                    <a:pt x="3519" y="258"/>
                    <a:pt x="3547" y="256"/>
                    <a:pt x="3574" y="256"/>
                  </a:cubicBezTo>
                  <a:cubicBezTo>
                    <a:pt x="3629" y="257"/>
                    <a:pt x="3683" y="267"/>
                    <a:pt x="3736" y="281"/>
                  </a:cubicBezTo>
                  <a:cubicBezTo>
                    <a:pt x="3789" y="295"/>
                    <a:pt x="3840" y="311"/>
                    <a:pt x="3893" y="326"/>
                  </a:cubicBezTo>
                  <a:cubicBezTo>
                    <a:pt x="4050" y="372"/>
                    <a:pt x="4050" y="372"/>
                    <a:pt x="4050" y="372"/>
                  </a:cubicBezTo>
                  <a:cubicBezTo>
                    <a:pt x="4102" y="387"/>
                    <a:pt x="4155" y="402"/>
                    <a:pt x="4208" y="414"/>
                  </a:cubicBezTo>
                  <a:cubicBezTo>
                    <a:pt x="4314" y="438"/>
                    <a:pt x="4421" y="457"/>
                    <a:pt x="4530" y="468"/>
                  </a:cubicBezTo>
                  <a:cubicBezTo>
                    <a:pt x="4638" y="479"/>
                    <a:pt x="4747" y="483"/>
                    <a:pt x="4856" y="474"/>
                  </a:cubicBezTo>
                  <a:cubicBezTo>
                    <a:pt x="4747" y="483"/>
                    <a:pt x="4638" y="480"/>
                    <a:pt x="4530" y="469"/>
                  </a:cubicBezTo>
                  <a:cubicBezTo>
                    <a:pt x="4475" y="464"/>
                    <a:pt x="4421" y="456"/>
                    <a:pt x="4368" y="447"/>
                  </a:cubicBezTo>
                  <a:cubicBezTo>
                    <a:pt x="4314" y="438"/>
                    <a:pt x="4260" y="428"/>
                    <a:pt x="4207" y="416"/>
                  </a:cubicBezTo>
                  <a:cubicBezTo>
                    <a:pt x="4154" y="404"/>
                    <a:pt x="4101" y="389"/>
                    <a:pt x="4049" y="374"/>
                  </a:cubicBezTo>
                  <a:cubicBezTo>
                    <a:pt x="3892" y="328"/>
                    <a:pt x="3892" y="328"/>
                    <a:pt x="3892" y="328"/>
                  </a:cubicBezTo>
                  <a:cubicBezTo>
                    <a:pt x="3840" y="314"/>
                    <a:pt x="3788" y="297"/>
                    <a:pt x="3735" y="283"/>
                  </a:cubicBezTo>
                  <a:cubicBezTo>
                    <a:pt x="3682" y="270"/>
                    <a:pt x="3629" y="259"/>
                    <a:pt x="3574" y="259"/>
                  </a:cubicBezTo>
                  <a:cubicBezTo>
                    <a:pt x="3547" y="259"/>
                    <a:pt x="3520" y="261"/>
                    <a:pt x="3493" y="266"/>
                  </a:cubicBezTo>
                  <a:cubicBezTo>
                    <a:pt x="3466" y="271"/>
                    <a:pt x="3440" y="279"/>
                    <a:pt x="3415" y="289"/>
                  </a:cubicBezTo>
                  <a:cubicBezTo>
                    <a:pt x="3364" y="308"/>
                    <a:pt x="3316" y="334"/>
                    <a:pt x="3267" y="358"/>
                  </a:cubicBezTo>
                  <a:cubicBezTo>
                    <a:pt x="3218" y="382"/>
                    <a:pt x="3168" y="404"/>
                    <a:pt x="3117" y="423"/>
                  </a:cubicBezTo>
                  <a:cubicBezTo>
                    <a:pt x="3066" y="442"/>
                    <a:pt x="3014" y="458"/>
                    <a:pt x="2960" y="468"/>
                  </a:cubicBezTo>
                  <a:cubicBezTo>
                    <a:pt x="2852" y="487"/>
                    <a:pt x="2741" y="483"/>
                    <a:pt x="2635" y="456"/>
                  </a:cubicBezTo>
                  <a:cubicBezTo>
                    <a:pt x="2582" y="443"/>
                    <a:pt x="2530" y="424"/>
                    <a:pt x="2482" y="399"/>
                  </a:cubicBezTo>
                  <a:cubicBezTo>
                    <a:pt x="2457" y="386"/>
                    <a:pt x="2434" y="372"/>
                    <a:pt x="2412" y="356"/>
                  </a:cubicBezTo>
                  <a:cubicBezTo>
                    <a:pt x="2400" y="349"/>
                    <a:pt x="2390" y="340"/>
                    <a:pt x="2379" y="332"/>
                  </a:cubicBezTo>
                  <a:cubicBezTo>
                    <a:pt x="2362" y="320"/>
                    <a:pt x="2362" y="320"/>
                    <a:pt x="2362" y="320"/>
                  </a:cubicBezTo>
                  <a:cubicBezTo>
                    <a:pt x="2357" y="316"/>
                    <a:pt x="2351" y="312"/>
                    <a:pt x="2346" y="307"/>
                  </a:cubicBezTo>
                  <a:cubicBezTo>
                    <a:pt x="2303" y="273"/>
                    <a:pt x="2263" y="237"/>
                    <a:pt x="2222" y="200"/>
                  </a:cubicBezTo>
                  <a:cubicBezTo>
                    <a:pt x="2162" y="145"/>
                    <a:pt x="2162" y="145"/>
                    <a:pt x="2162" y="145"/>
                  </a:cubicBezTo>
                  <a:cubicBezTo>
                    <a:pt x="2142" y="127"/>
                    <a:pt x="2121" y="109"/>
                    <a:pt x="2100" y="92"/>
                  </a:cubicBezTo>
                  <a:cubicBezTo>
                    <a:pt x="2089" y="84"/>
                    <a:pt x="2078" y="76"/>
                    <a:pt x="2067" y="68"/>
                  </a:cubicBezTo>
                  <a:cubicBezTo>
                    <a:pt x="2062" y="64"/>
                    <a:pt x="2056" y="60"/>
                    <a:pt x="2050" y="57"/>
                  </a:cubicBezTo>
                  <a:cubicBezTo>
                    <a:pt x="2044" y="53"/>
                    <a:pt x="2039" y="50"/>
                    <a:pt x="2033" y="46"/>
                  </a:cubicBezTo>
                  <a:cubicBezTo>
                    <a:pt x="2009" y="34"/>
                    <a:pt x="1984" y="24"/>
                    <a:pt x="1957" y="17"/>
                  </a:cubicBezTo>
                  <a:cubicBezTo>
                    <a:pt x="1931" y="10"/>
                    <a:pt x="1904" y="7"/>
                    <a:pt x="1877" y="6"/>
                  </a:cubicBezTo>
                  <a:cubicBezTo>
                    <a:pt x="1850" y="6"/>
                    <a:pt x="1823" y="8"/>
                    <a:pt x="1796" y="13"/>
                  </a:cubicBezTo>
                  <a:cubicBezTo>
                    <a:pt x="1769" y="17"/>
                    <a:pt x="1742" y="23"/>
                    <a:pt x="1717" y="32"/>
                  </a:cubicBezTo>
                  <a:cubicBezTo>
                    <a:pt x="1691" y="40"/>
                    <a:pt x="1666" y="50"/>
                    <a:pt x="1641" y="62"/>
                  </a:cubicBezTo>
                  <a:cubicBezTo>
                    <a:pt x="1592" y="85"/>
                    <a:pt x="1545" y="113"/>
                    <a:pt x="1499" y="143"/>
                  </a:cubicBezTo>
                  <a:cubicBezTo>
                    <a:pt x="1453" y="172"/>
                    <a:pt x="1408" y="202"/>
                    <a:pt x="1363" y="233"/>
                  </a:cubicBezTo>
                  <a:cubicBezTo>
                    <a:pt x="1317" y="263"/>
                    <a:pt x="1273" y="294"/>
                    <a:pt x="1228" y="325"/>
                  </a:cubicBezTo>
                  <a:cubicBezTo>
                    <a:pt x="1138" y="386"/>
                    <a:pt x="1046" y="445"/>
                    <a:pt x="949" y="495"/>
                  </a:cubicBezTo>
                  <a:cubicBezTo>
                    <a:pt x="851" y="544"/>
                    <a:pt x="750" y="586"/>
                    <a:pt x="646" y="618"/>
                  </a:cubicBezTo>
                  <a:cubicBezTo>
                    <a:pt x="542" y="649"/>
                    <a:pt x="435" y="672"/>
                    <a:pt x="326" y="685"/>
                  </a:cubicBezTo>
                  <a:cubicBezTo>
                    <a:pt x="218" y="697"/>
                    <a:pt x="109" y="700"/>
                    <a:pt x="0" y="692"/>
                  </a:cubicBezTo>
                  <a:close/>
                </a:path>
              </a:pathLst>
            </a:custGeom>
            <a:solidFill>
              <a:schemeClr val="bg1">
                <a:alpha val="2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7" name="任意多边形: 形状 26">
              <a:extLst>
                <a:ext uri="{FF2B5EF4-FFF2-40B4-BE49-F238E27FC236}">
                  <a16:creationId xmlns:a16="http://schemas.microsoft.com/office/drawing/2014/main" id="{6CCECB7E-399A-4B1E-889C-638B3F3D68DC}"/>
                </a:ext>
              </a:extLst>
            </p:cNvPr>
            <p:cNvSpPr>
              <a:spLocks/>
            </p:cNvSpPr>
            <p:nvPr userDrawn="1"/>
          </p:nvSpPr>
          <p:spPr bwMode="auto">
            <a:xfrm rot="9386930">
              <a:off x="20746" y="-4634615"/>
              <a:ext cx="12800068" cy="1945247"/>
            </a:xfrm>
            <a:custGeom>
              <a:avLst/>
              <a:gdLst>
                <a:gd name="T0" fmla="*/ 329 w 4857"/>
                <a:gd name="T1" fmla="*/ 725 h 739"/>
                <a:gd name="T2" fmla="*/ 662 w 4857"/>
                <a:gd name="T3" fmla="*/ 657 h 739"/>
                <a:gd name="T4" fmla="*/ 691 w 4857"/>
                <a:gd name="T5" fmla="*/ 647 h 739"/>
                <a:gd name="T6" fmla="*/ 769 w 4857"/>
                <a:gd name="T7" fmla="*/ 620 h 739"/>
                <a:gd name="T8" fmla="*/ 807 w 4857"/>
                <a:gd name="T9" fmla="*/ 605 h 739"/>
                <a:gd name="T10" fmla="*/ 883 w 4857"/>
                <a:gd name="T11" fmla="*/ 572 h 739"/>
                <a:gd name="T12" fmla="*/ 911 w 4857"/>
                <a:gd name="T13" fmla="*/ 560 h 739"/>
                <a:gd name="T14" fmla="*/ 957 w 4857"/>
                <a:gd name="T15" fmla="*/ 537 h 739"/>
                <a:gd name="T16" fmla="*/ 1371 w 4857"/>
                <a:gd name="T17" fmla="*/ 268 h 739"/>
                <a:gd name="T18" fmla="*/ 1572 w 4857"/>
                <a:gd name="T19" fmla="*/ 124 h 739"/>
                <a:gd name="T20" fmla="*/ 1716 w 4857"/>
                <a:gd name="T21" fmla="*/ 44 h 739"/>
                <a:gd name="T22" fmla="*/ 1754 w 4857"/>
                <a:gd name="T23" fmla="*/ 29 h 739"/>
                <a:gd name="T24" fmla="*/ 1958 w 4857"/>
                <a:gd name="T25" fmla="*/ 10 h 739"/>
                <a:gd name="T26" fmla="*/ 2105 w 4857"/>
                <a:gd name="T27" fmla="*/ 81 h 739"/>
                <a:gd name="T28" fmla="*/ 2224 w 4857"/>
                <a:gd name="T29" fmla="*/ 196 h 739"/>
                <a:gd name="T30" fmla="*/ 2372 w 4857"/>
                <a:gd name="T31" fmla="*/ 338 h 739"/>
                <a:gd name="T32" fmla="*/ 2411 w 4857"/>
                <a:gd name="T33" fmla="*/ 371 h 739"/>
                <a:gd name="T34" fmla="*/ 2436 w 4857"/>
                <a:gd name="T35" fmla="*/ 390 h 739"/>
                <a:gd name="T36" fmla="*/ 2470 w 4857"/>
                <a:gd name="T37" fmla="*/ 413 h 739"/>
                <a:gd name="T38" fmla="*/ 2781 w 4857"/>
                <a:gd name="T39" fmla="*/ 510 h 739"/>
                <a:gd name="T40" fmla="*/ 3104 w 4857"/>
                <a:gd name="T41" fmla="*/ 465 h 739"/>
                <a:gd name="T42" fmla="*/ 3403 w 4857"/>
                <a:gd name="T43" fmla="*/ 328 h 739"/>
                <a:gd name="T44" fmla="*/ 3523 w 4857"/>
                <a:gd name="T45" fmla="*/ 296 h 739"/>
                <a:gd name="T46" fmla="*/ 3727 w 4857"/>
                <a:gd name="T47" fmla="*/ 317 h 739"/>
                <a:gd name="T48" fmla="*/ 4043 w 4857"/>
                <a:gd name="T49" fmla="*/ 409 h 739"/>
                <a:gd name="T50" fmla="*/ 4202 w 4857"/>
                <a:gd name="T51" fmla="*/ 450 h 739"/>
                <a:gd name="T52" fmla="*/ 4324 w 4857"/>
                <a:gd name="T53" fmla="*/ 474 h 739"/>
                <a:gd name="T54" fmla="*/ 4528 w 4857"/>
                <a:gd name="T55" fmla="*/ 501 h 739"/>
                <a:gd name="T56" fmla="*/ 4528 w 4857"/>
                <a:gd name="T57" fmla="*/ 502 h 739"/>
                <a:gd name="T58" fmla="*/ 4323 w 4857"/>
                <a:gd name="T59" fmla="*/ 475 h 739"/>
                <a:gd name="T60" fmla="*/ 4202 w 4857"/>
                <a:gd name="T61" fmla="*/ 452 h 739"/>
                <a:gd name="T62" fmla="*/ 4043 w 4857"/>
                <a:gd name="T63" fmla="*/ 411 h 739"/>
                <a:gd name="T64" fmla="*/ 3726 w 4857"/>
                <a:gd name="T65" fmla="*/ 319 h 739"/>
                <a:gd name="T66" fmla="*/ 3523 w 4857"/>
                <a:gd name="T67" fmla="*/ 298 h 739"/>
                <a:gd name="T68" fmla="*/ 3405 w 4857"/>
                <a:gd name="T69" fmla="*/ 331 h 739"/>
                <a:gd name="T70" fmla="*/ 3105 w 4857"/>
                <a:gd name="T71" fmla="*/ 468 h 739"/>
                <a:gd name="T72" fmla="*/ 2781 w 4857"/>
                <a:gd name="T73" fmla="*/ 514 h 739"/>
                <a:gd name="T74" fmla="*/ 2468 w 4857"/>
                <a:gd name="T75" fmla="*/ 416 h 739"/>
                <a:gd name="T76" fmla="*/ 2434 w 4857"/>
                <a:gd name="T77" fmla="*/ 393 h 739"/>
                <a:gd name="T78" fmla="*/ 2409 w 4857"/>
                <a:gd name="T79" fmla="*/ 374 h 739"/>
                <a:gd name="T80" fmla="*/ 2369 w 4857"/>
                <a:gd name="T81" fmla="*/ 341 h 739"/>
                <a:gd name="T82" fmla="*/ 2221 w 4857"/>
                <a:gd name="T83" fmla="*/ 198 h 739"/>
                <a:gd name="T84" fmla="*/ 2103 w 4857"/>
                <a:gd name="T85" fmla="*/ 84 h 739"/>
                <a:gd name="T86" fmla="*/ 1957 w 4857"/>
                <a:gd name="T87" fmla="*/ 13 h 739"/>
                <a:gd name="T88" fmla="*/ 1755 w 4857"/>
                <a:gd name="T89" fmla="*/ 32 h 739"/>
                <a:gd name="T90" fmla="*/ 1717 w 4857"/>
                <a:gd name="T91" fmla="*/ 47 h 739"/>
                <a:gd name="T92" fmla="*/ 1573 w 4857"/>
                <a:gd name="T93" fmla="*/ 127 h 739"/>
                <a:gd name="T94" fmla="*/ 1373 w 4857"/>
                <a:gd name="T95" fmla="*/ 271 h 739"/>
                <a:gd name="T96" fmla="*/ 958 w 4857"/>
                <a:gd name="T97" fmla="*/ 539 h 739"/>
                <a:gd name="T98" fmla="*/ 912 w 4857"/>
                <a:gd name="T99" fmla="*/ 562 h 739"/>
                <a:gd name="T100" fmla="*/ 884 w 4857"/>
                <a:gd name="T101" fmla="*/ 575 h 739"/>
                <a:gd name="T102" fmla="*/ 808 w 4857"/>
                <a:gd name="T103" fmla="*/ 607 h 739"/>
                <a:gd name="T104" fmla="*/ 769 w 4857"/>
                <a:gd name="T105" fmla="*/ 622 h 739"/>
                <a:gd name="T106" fmla="*/ 691 w 4857"/>
                <a:gd name="T107" fmla="*/ 649 h 739"/>
                <a:gd name="T108" fmla="*/ 662 w 4857"/>
                <a:gd name="T109" fmla="*/ 658 h 739"/>
                <a:gd name="T110" fmla="*/ 329 w 4857"/>
                <a:gd name="T111" fmla="*/ 726 h 7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4857" h="739">
                  <a:moveTo>
                    <a:pt x="0" y="729"/>
                  </a:moveTo>
                  <a:cubicBezTo>
                    <a:pt x="110" y="739"/>
                    <a:pt x="220" y="737"/>
                    <a:pt x="329" y="725"/>
                  </a:cubicBezTo>
                  <a:cubicBezTo>
                    <a:pt x="439" y="713"/>
                    <a:pt x="546" y="691"/>
                    <a:pt x="652" y="659"/>
                  </a:cubicBezTo>
                  <a:cubicBezTo>
                    <a:pt x="662" y="657"/>
                    <a:pt x="662" y="657"/>
                    <a:pt x="662" y="657"/>
                  </a:cubicBezTo>
                  <a:cubicBezTo>
                    <a:pt x="671" y="653"/>
                    <a:pt x="671" y="653"/>
                    <a:pt x="671" y="653"/>
                  </a:cubicBezTo>
                  <a:cubicBezTo>
                    <a:pt x="691" y="647"/>
                    <a:pt x="691" y="647"/>
                    <a:pt x="691" y="647"/>
                  </a:cubicBezTo>
                  <a:cubicBezTo>
                    <a:pt x="704" y="643"/>
                    <a:pt x="717" y="639"/>
                    <a:pt x="730" y="634"/>
                  </a:cubicBezTo>
                  <a:cubicBezTo>
                    <a:pt x="769" y="620"/>
                    <a:pt x="769" y="620"/>
                    <a:pt x="769" y="620"/>
                  </a:cubicBezTo>
                  <a:cubicBezTo>
                    <a:pt x="788" y="613"/>
                    <a:pt x="788" y="613"/>
                    <a:pt x="788" y="613"/>
                  </a:cubicBezTo>
                  <a:cubicBezTo>
                    <a:pt x="807" y="605"/>
                    <a:pt x="807" y="605"/>
                    <a:pt x="807" y="605"/>
                  </a:cubicBezTo>
                  <a:cubicBezTo>
                    <a:pt x="845" y="589"/>
                    <a:pt x="845" y="589"/>
                    <a:pt x="845" y="589"/>
                  </a:cubicBezTo>
                  <a:cubicBezTo>
                    <a:pt x="858" y="584"/>
                    <a:pt x="870" y="578"/>
                    <a:pt x="883" y="572"/>
                  </a:cubicBezTo>
                  <a:cubicBezTo>
                    <a:pt x="901" y="564"/>
                    <a:pt x="901" y="564"/>
                    <a:pt x="901" y="564"/>
                  </a:cubicBezTo>
                  <a:cubicBezTo>
                    <a:pt x="911" y="560"/>
                    <a:pt x="911" y="560"/>
                    <a:pt x="911" y="560"/>
                  </a:cubicBezTo>
                  <a:cubicBezTo>
                    <a:pt x="920" y="555"/>
                    <a:pt x="920" y="555"/>
                    <a:pt x="920" y="555"/>
                  </a:cubicBezTo>
                  <a:cubicBezTo>
                    <a:pt x="957" y="537"/>
                    <a:pt x="957" y="537"/>
                    <a:pt x="957" y="537"/>
                  </a:cubicBezTo>
                  <a:cubicBezTo>
                    <a:pt x="1055" y="487"/>
                    <a:pt x="1147" y="427"/>
                    <a:pt x="1237" y="364"/>
                  </a:cubicBezTo>
                  <a:cubicBezTo>
                    <a:pt x="1282" y="333"/>
                    <a:pt x="1326" y="301"/>
                    <a:pt x="1371" y="268"/>
                  </a:cubicBezTo>
                  <a:cubicBezTo>
                    <a:pt x="1504" y="172"/>
                    <a:pt x="1504" y="172"/>
                    <a:pt x="1504" y="172"/>
                  </a:cubicBezTo>
                  <a:cubicBezTo>
                    <a:pt x="1527" y="156"/>
                    <a:pt x="1549" y="140"/>
                    <a:pt x="1572" y="124"/>
                  </a:cubicBezTo>
                  <a:cubicBezTo>
                    <a:pt x="1595" y="109"/>
                    <a:pt x="1618" y="94"/>
                    <a:pt x="1642" y="81"/>
                  </a:cubicBezTo>
                  <a:cubicBezTo>
                    <a:pt x="1666" y="67"/>
                    <a:pt x="1690" y="55"/>
                    <a:pt x="1716" y="44"/>
                  </a:cubicBezTo>
                  <a:cubicBezTo>
                    <a:pt x="1722" y="41"/>
                    <a:pt x="1728" y="39"/>
                    <a:pt x="1735" y="36"/>
                  </a:cubicBezTo>
                  <a:cubicBezTo>
                    <a:pt x="1754" y="29"/>
                    <a:pt x="1754" y="29"/>
                    <a:pt x="1754" y="29"/>
                  </a:cubicBezTo>
                  <a:cubicBezTo>
                    <a:pt x="1767" y="25"/>
                    <a:pt x="1781" y="21"/>
                    <a:pt x="1794" y="18"/>
                  </a:cubicBezTo>
                  <a:cubicBezTo>
                    <a:pt x="1847" y="4"/>
                    <a:pt x="1904" y="0"/>
                    <a:pt x="1958" y="10"/>
                  </a:cubicBezTo>
                  <a:cubicBezTo>
                    <a:pt x="1985" y="15"/>
                    <a:pt x="2012" y="23"/>
                    <a:pt x="2036" y="35"/>
                  </a:cubicBezTo>
                  <a:cubicBezTo>
                    <a:pt x="2061" y="48"/>
                    <a:pt x="2084" y="64"/>
                    <a:pt x="2105" y="81"/>
                  </a:cubicBezTo>
                  <a:cubicBezTo>
                    <a:pt x="2127" y="99"/>
                    <a:pt x="2146" y="118"/>
                    <a:pt x="2166" y="137"/>
                  </a:cubicBezTo>
                  <a:cubicBezTo>
                    <a:pt x="2186" y="156"/>
                    <a:pt x="2205" y="176"/>
                    <a:pt x="2224" y="196"/>
                  </a:cubicBezTo>
                  <a:cubicBezTo>
                    <a:pt x="2262" y="235"/>
                    <a:pt x="2301" y="274"/>
                    <a:pt x="2341" y="311"/>
                  </a:cubicBezTo>
                  <a:cubicBezTo>
                    <a:pt x="2351" y="320"/>
                    <a:pt x="2362" y="330"/>
                    <a:pt x="2372" y="338"/>
                  </a:cubicBezTo>
                  <a:cubicBezTo>
                    <a:pt x="2404" y="365"/>
                    <a:pt x="2404" y="365"/>
                    <a:pt x="2404" y="365"/>
                  </a:cubicBezTo>
                  <a:cubicBezTo>
                    <a:pt x="2411" y="371"/>
                    <a:pt x="2411" y="371"/>
                    <a:pt x="2411" y="371"/>
                  </a:cubicBezTo>
                  <a:cubicBezTo>
                    <a:pt x="2414" y="374"/>
                    <a:pt x="2417" y="375"/>
                    <a:pt x="2420" y="378"/>
                  </a:cubicBezTo>
                  <a:cubicBezTo>
                    <a:pt x="2436" y="390"/>
                    <a:pt x="2436" y="390"/>
                    <a:pt x="2436" y="390"/>
                  </a:cubicBezTo>
                  <a:cubicBezTo>
                    <a:pt x="2441" y="394"/>
                    <a:pt x="2447" y="398"/>
                    <a:pt x="2453" y="401"/>
                  </a:cubicBezTo>
                  <a:cubicBezTo>
                    <a:pt x="2470" y="413"/>
                    <a:pt x="2470" y="413"/>
                    <a:pt x="2470" y="413"/>
                  </a:cubicBezTo>
                  <a:cubicBezTo>
                    <a:pt x="2517" y="441"/>
                    <a:pt x="2567" y="463"/>
                    <a:pt x="2620" y="480"/>
                  </a:cubicBezTo>
                  <a:cubicBezTo>
                    <a:pt x="2672" y="496"/>
                    <a:pt x="2726" y="506"/>
                    <a:pt x="2781" y="510"/>
                  </a:cubicBezTo>
                  <a:cubicBezTo>
                    <a:pt x="2835" y="515"/>
                    <a:pt x="2891" y="512"/>
                    <a:pt x="2945" y="505"/>
                  </a:cubicBezTo>
                  <a:cubicBezTo>
                    <a:pt x="2999" y="497"/>
                    <a:pt x="3052" y="483"/>
                    <a:pt x="3104" y="465"/>
                  </a:cubicBezTo>
                  <a:cubicBezTo>
                    <a:pt x="3156" y="447"/>
                    <a:pt x="3206" y="425"/>
                    <a:pt x="3256" y="401"/>
                  </a:cubicBezTo>
                  <a:cubicBezTo>
                    <a:pt x="3305" y="377"/>
                    <a:pt x="3353" y="350"/>
                    <a:pt x="3403" y="328"/>
                  </a:cubicBezTo>
                  <a:cubicBezTo>
                    <a:pt x="3429" y="318"/>
                    <a:pt x="3455" y="309"/>
                    <a:pt x="3482" y="303"/>
                  </a:cubicBezTo>
                  <a:cubicBezTo>
                    <a:pt x="3495" y="300"/>
                    <a:pt x="3509" y="297"/>
                    <a:pt x="3523" y="296"/>
                  </a:cubicBezTo>
                  <a:cubicBezTo>
                    <a:pt x="3536" y="294"/>
                    <a:pt x="3550" y="293"/>
                    <a:pt x="3564" y="293"/>
                  </a:cubicBezTo>
                  <a:cubicBezTo>
                    <a:pt x="3619" y="293"/>
                    <a:pt x="3674" y="303"/>
                    <a:pt x="3727" y="317"/>
                  </a:cubicBezTo>
                  <a:cubicBezTo>
                    <a:pt x="3780" y="331"/>
                    <a:pt x="3832" y="348"/>
                    <a:pt x="3885" y="363"/>
                  </a:cubicBezTo>
                  <a:cubicBezTo>
                    <a:pt x="4043" y="409"/>
                    <a:pt x="4043" y="409"/>
                    <a:pt x="4043" y="409"/>
                  </a:cubicBezTo>
                  <a:cubicBezTo>
                    <a:pt x="4070" y="416"/>
                    <a:pt x="4096" y="424"/>
                    <a:pt x="4122" y="431"/>
                  </a:cubicBezTo>
                  <a:cubicBezTo>
                    <a:pt x="4149" y="438"/>
                    <a:pt x="4176" y="444"/>
                    <a:pt x="4202" y="450"/>
                  </a:cubicBezTo>
                  <a:cubicBezTo>
                    <a:pt x="4229" y="456"/>
                    <a:pt x="4256" y="462"/>
                    <a:pt x="4283" y="467"/>
                  </a:cubicBezTo>
                  <a:cubicBezTo>
                    <a:pt x="4324" y="474"/>
                    <a:pt x="4324" y="474"/>
                    <a:pt x="4324" y="474"/>
                  </a:cubicBezTo>
                  <a:cubicBezTo>
                    <a:pt x="4364" y="480"/>
                    <a:pt x="4364" y="480"/>
                    <a:pt x="4364" y="480"/>
                  </a:cubicBezTo>
                  <a:cubicBezTo>
                    <a:pt x="4419" y="489"/>
                    <a:pt x="4473" y="496"/>
                    <a:pt x="4528" y="501"/>
                  </a:cubicBezTo>
                  <a:cubicBezTo>
                    <a:pt x="4637" y="511"/>
                    <a:pt x="4747" y="514"/>
                    <a:pt x="4857" y="506"/>
                  </a:cubicBezTo>
                  <a:cubicBezTo>
                    <a:pt x="4747" y="514"/>
                    <a:pt x="4637" y="512"/>
                    <a:pt x="4528" y="502"/>
                  </a:cubicBezTo>
                  <a:cubicBezTo>
                    <a:pt x="4473" y="497"/>
                    <a:pt x="4418" y="490"/>
                    <a:pt x="4364" y="482"/>
                  </a:cubicBezTo>
                  <a:cubicBezTo>
                    <a:pt x="4323" y="475"/>
                    <a:pt x="4323" y="475"/>
                    <a:pt x="4323" y="475"/>
                  </a:cubicBezTo>
                  <a:cubicBezTo>
                    <a:pt x="4283" y="468"/>
                    <a:pt x="4283" y="468"/>
                    <a:pt x="4283" y="468"/>
                  </a:cubicBezTo>
                  <a:cubicBezTo>
                    <a:pt x="4256" y="463"/>
                    <a:pt x="4229" y="458"/>
                    <a:pt x="4202" y="452"/>
                  </a:cubicBezTo>
                  <a:cubicBezTo>
                    <a:pt x="4175" y="446"/>
                    <a:pt x="4149" y="440"/>
                    <a:pt x="4122" y="433"/>
                  </a:cubicBezTo>
                  <a:cubicBezTo>
                    <a:pt x="4095" y="426"/>
                    <a:pt x="4069" y="418"/>
                    <a:pt x="4043" y="411"/>
                  </a:cubicBezTo>
                  <a:cubicBezTo>
                    <a:pt x="3884" y="365"/>
                    <a:pt x="3884" y="365"/>
                    <a:pt x="3884" y="365"/>
                  </a:cubicBezTo>
                  <a:cubicBezTo>
                    <a:pt x="3831" y="350"/>
                    <a:pt x="3779" y="333"/>
                    <a:pt x="3726" y="319"/>
                  </a:cubicBezTo>
                  <a:cubicBezTo>
                    <a:pt x="3673" y="305"/>
                    <a:pt x="3619" y="295"/>
                    <a:pt x="3564" y="296"/>
                  </a:cubicBezTo>
                  <a:cubicBezTo>
                    <a:pt x="3550" y="296"/>
                    <a:pt x="3537" y="297"/>
                    <a:pt x="3523" y="298"/>
                  </a:cubicBezTo>
                  <a:cubicBezTo>
                    <a:pt x="3509" y="300"/>
                    <a:pt x="3496" y="302"/>
                    <a:pt x="3483" y="305"/>
                  </a:cubicBezTo>
                  <a:cubicBezTo>
                    <a:pt x="3456" y="312"/>
                    <a:pt x="3430" y="321"/>
                    <a:pt x="3405" y="331"/>
                  </a:cubicBezTo>
                  <a:cubicBezTo>
                    <a:pt x="3354" y="352"/>
                    <a:pt x="3306" y="380"/>
                    <a:pt x="3257" y="404"/>
                  </a:cubicBezTo>
                  <a:cubicBezTo>
                    <a:pt x="3208" y="428"/>
                    <a:pt x="3157" y="450"/>
                    <a:pt x="3105" y="468"/>
                  </a:cubicBezTo>
                  <a:cubicBezTo>
                    <a:pt x="3053" y="486"/>
                    <a:pt x="3000" y="501"/>
                    <a:pt x="2945" y="508"/>
                  </a:cubicBezTo>
                  <a:cubicBezTo>
                    <a:pt x="2891" y="516"/>
                    <a:pt x="2835" y="518"/>
                    <a:pt x="2781" y="514"/>
                  </a:cubicBezTo>
                  <a:cubicBezTo>
                    <a:pt x="2726" y="510"/>
                    <a:pt x="2671" y="499"/>
                    <a:pt x="2619" y="483"/>
                  </a:cubicBezTo>
                  <a:cubicBezTo>
                    <a:pt x="2566" y="467"/>
                    <a:pt x="2515" y="445"/>
                    <a:pt x="2468" y="416"/>
                  </a:cubicBezTo>
                  <a:cubicBezTo>
                    <a:pt x="2451" y="405"/>
                    <a:pt x="2451" y="405"/>
                    <a:pt x="2451" y="405"/>
                  </a:cubicBezTo>
                  <a:cubicBezTo>
                    <a:pt x="2445" y="401"/>
                    <a:pt x="2439" y="397"/>
                    <a:pt x="2434" y="393"/>
                  </a:cubicBezTo>
                  <a:cubicBezTo>
                    <a:pt x="2417" y="381"/>
                    <a:pt x="2417" y="381"/>
                    <a:pt x="2417" y="381"/>
                  </a:cubicBezTo>
                  <a:cubicBezTo>
                    <a:pt x="2414" y="379"/>
                    <a:pt x="2412" y="377"/>
                    <a:pt x="2409" y="374"/>
                  </a:cubicBezTo>
                  <a:cubicBezTo>
                    <a:pt x="2401" y="368"/>
                    <a:pt x="2401" y="368"/>
                    <a:pt x="2401" y="368"/>
                  </a:cubicBezTo>
                  <a:cubicBezTo>
                    <a:pt x="2369" y="341"/>
                    <a:pt x="2369" y="341"/>
                    <a:pt x="2369" y="341"/>
                  </a:cubicBezTo>
                  <a:cubicBezTo>
                    <a:pt x="2359" y="333"/>
                    <a:pt x="2349" y="324"/>
                    <a:pt x="2338" y="314"/>
                  </a:cubicBezTo>
                  <a:cubicBezTo>
                    <a:pt x="2298" y="277"/>
                    <a:pt x="2260" y="237"/>
                    <a:pt x="2221" y="198"/>
                  </a:cubicBezTo>
                  <a:cubicBezTo>
                    <a:pt x="2202" y="179"/>
                    <a:pt x="2183" y="159"/>
                    <a:pt x="2163" y="140"/>
                  </a:cubicBezTo>
                  <a:cubicBezTo>
                    <a:pt x="2144" y="120"/>
                    <a:pt x="2124" y="101"/>
                    <a:pt x="2103" y="84"/>
                  </a:cubicBezTo>
                  <a:cubicBezTo>
                    <a:pt x="2082" y="67"/>
                    <a:pt x="2059" y="51"/>
                    <a:pt x="2035" y="39"/>
                  </a:cubicBezTo>
                  <a:cubicBezTo>
                    <a:pt x="2010" y="27"/>
                    <a:pt x="1984" y="18"/>
                    <a:pt x="1957" y="13"/>
                  </a:cubicBezTo>
                  <a:cubicBezTo>
                    <a:pt x="1903" y="3"/>
                    <a:pt x="1848" y="7"/>
                    <a:pt x="1795" y="21"/>
                  </a:cubicBezTo>
                  <a:cubicBezTo>
                    <a:pt x="1781" y="24"/>
                    <a:pt x="1768" y="28"/>
                    <a:pt x="1755" y="32"/>
                  </a:cubicBezTo>
                  <a:cubicBezTo>
                    <a:pt x="1736" y="39"/>
                    <a:pt x="1736" y="39"/>
                    <a:pt x="1736" y="39"/>
                  </a:cubicBezTo>
                  <a:cubicBezTo>
                    <a:pt x="1730" y="42"/>
                    <a:pt x="1723" y="45"/>
                    <a:pt x="1717" y="47"/>
                  </a:cubicBezTo>
                  <a:cubicBezTo>
                    <a:pt x="1692" y="58"/>
                    <a:pt x="1667" y="70"/>
                    <a:pt x="1643" y="83"/>
                  </a:cubicBezTo>
                  <a:cubicBezTo>
                    <a:pt x="1619" y="97"/>
                    <a:pt x="1596" y="112"/>
                    <a:pt x="1573" y="127"/>
                  </a:cubicBezTo>
                  <a:cubicBezTo>
                    <a:pt x="1551" y="142"/>
                    <a:pt x="1528" y="158"/>
                    <a:pt x="1506" y="174"/>
                  </a:cubicBezTo>
                  <a:cubicBezTo>
                    <a:pt x="1373" y="271"/>
                    <a:pt x="1373" y="271"/>
                    <a:pt x="1373" y="271"/>
                  </a:cubicBezTo>
                  <a:cubicBezTo>
                    <a:pt x="1328" y="303"/>
                    <a:pt x="1284" y="335"/>
                    <a:pt x="1239" y="367"/>
                  </a:cubicBezTo>
                  <a:cubicBezTo>
                    <a:pt x="1148" y="429"/>
                    <a:pt x="1056" y="490"/>
                    <a:pt x="958" y="539"/>
                  </a:cubicBezTo>
                  <a:cubicBezTo>
                    <a:pt x="921" y="557"/>
                    <a:pt x="921" y="557"/>
                    <a:pt x="921" y="557"/>
                  </a:cubicBezTo>
                  <a:cubicBezTo>
                    <a:pt x="912" y="562"/>
                    <a:pt x="912" y="562"/>
                    <a:pt x="912" y="562"/>
                  </a:cubicBezTo>
                  <a:cubicBezTo>
                    <a:pt x="902" y="566"/>
                    <a:pt x="902" y="566"/>
                    <a:pt x="902" y="566"/>
                  </a:cubicBezTo>
                  <a:cubicBezTo>
                    <a:pt x="884" y="575"/>
                    <a:pt x="884" y="575"/>
                    <a:pt x="884" y="575"/>
                  </a:cubicBezTo>
                  <a:cubicBezTo>
                    <a:pt x="871" y="580"/>
                    <a:pt x="859" y="586"/>
                    <a:pt x="846" y="591"/>
                  </a:cubicBezTo>
                  <a:cubicBezTo>
                    <a:pt x="808" y="607"/>
                    <a:pt x="808" y="607"/>
                    <a:pt x="808" y="607"/>
                  </a:cubicBezTo>
                  <a:cubicBezTo>
                    <a:pt x="789" y="615"/>
                    <a:pt x="789" y="615"/>
                    <a:pt x="789" y="615"/>
                  </a:cubicBezTo>
                  <a:cubicBezTo>
                    <a:pt x="769" y="622"/>
                    <a:pt x="769" y="622"/>
                    <a:pt x="769" y="622"/>
                  </a:cubicBezTo>
                  <a:cubicBezTo>
                    <a:pt x="731" y="636"/>
                    <a:pt x="731" y="636"/>
                    <a:pt x="731" y="636"/>
                  </a:cubicBezTo>
                  <a:cubicBezTo>
                    <a:pt x="718" y="641"/>
                    <a:pt x="705" y="645"/>
                    <a:pt x="691" y="649"/>
                  </a:cubicBezTo>
                  <a:cubicBezTo>
                    <a:pt x="672" y="655"/>
                    <a:pt x="672" y="655"/>
                    <a:pt x="672" y="655"/>
                  </a:cubicBezTo>
                  <a:cubicBezTo>
                    <a:pt x="662" y="658"/>
                    <a:pt x="662" y="658"/>
                    <a:pt x="662" y="658"/>
                  </a:cubicBezTo>
                  <a:cubicBezTo>
                    <a:pt x="652" y="661"/>
                    <a:pt x="652" y="661"/>
                    <a:pt x="652" y="661"/>
                  </a:cubicBezTo>
                  <a:cubicBezTo>
                    <a:pt x="547" y="692"/>
                    <a:pt x="439" y="715"/>
                    <a:pt x="329" y="726"/>
                  </a:cubicBezTo>
                  <a:cubicBezTo>
                    <a:pt x="220" y="738"/>
                    <a:pt x="110" y="739"/>
                    <a:pt x="0" y="729"/>
                  </a:cubicBezTo>
                  <a:close/>
                </a:path>
              </a:pathLst>
            </a:custGeom>
            <a:solidFill>
              <a:schemeClr val="bg1">
                <a:alpha val="2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8" name="任意多边形: 形状 27">
              <a:extLst>
                <a:ext uri="{FF2B5EF4-FFF2-40B4-BE49-F238E27FC236}">
                  <a16:creationId xmlns:a16="http://schemas.microsoft.com/office/drawing/2014/main" id="{5889BC10-BA7F-4935-9DB1-FD3AB7414523}"/>
                </a:ext>
              </a:extLst>
            </p:cNvPr>
            <p:cNvSpPr>
              <a:spLocks/>
            </p:cNvSpPr>
            <p:nvPr userDrawn="1"/>
          </p:nvSpPr>
          <p:spPr bwMode="auto">
            <a:xfrm rot="9386930">
              <a:off x="10696" y="-4704626"/>
              <a:ext cx="12800068" cy="2039158"/>
            </a:xfrm>
            <a:custGeom>
              <a:avLst/>
              <a:gdLst>
                <a:gd name="T0" fmla="*/ 352 w 4857"/>
                <a:gd name="T1" fmla="*/ 760 h 774"/>
                <a:gd name="T2" fmla="*/ 414 w 4857"/>
                <a:gd name="T3" fmla="*/ 752 h 774"/>
                <a:gd name="T4" fmla="*/ 496 w 4857"/>
                <a:gd name="T5" fmla="*/ 738 h 774"/>
                <a:gd name="T6" fmla="*/ 597 w 4857"/>
                <a:gd name="T7" fmla="*/ 715 h 774"/>
                <a:gd name="T8" fmla="*/ 657 w 4857"/>
                <a:gd name="T9" fmla="*/ 699 h 774"/>
                <a:gd name="T10" fmla="*/ 775 w 4857"/>
                <a:gd name="T11" fmla="*/ 660 h 774"/>
                <a:gd name="T12" fmla="*/ 928 w 4857"/>
                <a:gd name="T13" fmla="*/ 595 h 774"/>
                <a:gd name="T14" fmla="*/ 1248 w 4857"/>
                <a:gd name="T15" fmla="*/ 402 h 774"/>
                <a:gd name="T16" fmla="*/ 1644 w 4857"/>
                <a:gd name="T17" fmla="*/ 100 h 774"/>
                <a:gd name="T18" fmla="*/ 1822 w 4857"/>
                <a:gd name="T19" fmla="*/ 16 h 774"/>
                <a:gd name="T20" fmla="*/ 1873 w 4857"/>
                <a:gd name="T21" fmla="*/ 5 h 774"/>
                <a:gd name="T22" fmla="*/ 2018 w 4857"/>
                <a:gd name="T23" fmla="*/ 17 h 774"/>
                <a:gd name="T24" fmla="*/ 2037 w 4857"/>
                <a:gd name="T25" fmla="*/ 24 h 774"/>
                <a:gd name="T26" fmla="*/ 2061 w 4857"/>
                <a:gd name="T27" fmla="*/ 36 h 774"/>
                <a:gd name="T28" fmla="*/ 2091 w 4857"/>
                <a:gd name="T29" fmla="*/ 55 h 774"/>
                <a:gd name="T30" fmla="*/ 2223 w 4857"/>
                <a:gd name="T31" fmla="*/ 188 h 774"/>
                <a:gd name="T32" fmla="*/ 2602 w 4857"/>
                <a:gd name="T33" fmla="*/ 501 h 774"/>
                <a:gd name="T34" fmla="*/ 3244 w 4857"/>
                <a:gd name="T35" fmla="*/ 444 h 774"/>
                <a:gd name="T36" fmla="*/ 3510 w 4857"/>
                <a:gd name="T37" fmla="*/ 330 h 774"/>
                <a:gd name="T38" fmla="*/ 3875 w 4857"/>
                <a:gd name="T39" fmla="*/ 396 h 774"/>
                <a:gd name="T40" fmla="*/ 4318 w 4857"/>
                <a:gd name="T41" fmla="*/ 505 h 774"/>
                <a:gd name="T42" fmla="*/ 4857 w 4857"/>
                <a:gd name="T43" fmla="*/ 533 h 774"/>
                <a:gd name="T44" fmla="*/ 4318 w 4857"/>
                <a:gd name="T45" fmla="*/ 507 h 774"/>
                <a:gd name="T46" fmla="*/ 3875 w 4857"/>
                <a:gd name="T47" fmla="*/ 398 h 774"/>
                <a:gd name="T48" fmla="*/ 3511 w 4857"/>
                <a:gd name="T49" fmla="*/ 333 h 774"/>
                <a:gd name="T50" fmla="*/ 3245 w 4857"/>
                <a:gd name="T51" fmla="*/ 447 h 774"/>
                <a:gd name="T52" fmla="*/ 2601 w 4857"/>
                <a:gd name="T53" fmla="*/ 505 h 774"/>
                <a:gd name="T54" fmla="*/ 2220 w 4857"/>
                <a:gd name="T55" fmla="*/ 191 h 774"/>
                <a:gd name="T56" fmla="*/ 2089 w 4857"/>
                <a:gd name="T57" fmla="*/ 58 h 774"/>
                <a:gd name="T58" fmla="*/ 2059 w 4857"/>
                <a:gd name="T59" fmla="*/ 39 h 774"/>
                <a:gd name="T60" fmla="*/ 2036 w 4857"/>
                <a:gd name="T61" fmla="*/ 28 h 774"/>
                <a:gd name="T62" fmla="*/ 2017 w 4857"/>
                <a:gd name="T63" fmla="*/ 20 h 774"/>
                <a:gd name="T64" fmla="*/ 1874 w 4857"/>
                <a:gd name="T65" fmla="*/ 9 h 774"/>
                <a:gd name="T66" fmla="*/ 1823 w 4857"/>
                <a:gd name="T67" fmla="*/ 19 h 774"/>
                <a:gd name="T68" fmla="*/ 1646 w 4857"/>
                <a:gd name="T69" fmla="*/ 103 h 774"/>
                <a:gd name="T70" fmla="*/ 1249 w 4857"/>
                <a:gd name="T71" fmla="*/ 404 h 774"/>
                <a:gd name="T72" fmla="*/ 929 w 4857"/>
                <a:gd name="T73" fmla="*/ 597 h 774"/>
                <a:gd name="T74" fmla="*/ 776 w 4857"/>
                <a:gd name="T75" fmla="*/ 662 h 774"/>
                <a:gd name="T76" fmla="*/ 658 w 4857"/>
                <a:gd name="T77" fmla="*/ 701 h 774"/>
                <a:gd name="T78" fmla="*/ 598 w 4857"/>
                <a:gd name="T79" fmla="*/ 717 h 774"/>
                <a:gd name="T80" fmla="*/ 496 w 4857"/>
                <a:gd name="T81" fmla="*/ 740 h 774"/>
                <a:gd name="T82" fmla="*/ 414 w 4857"/>
                <a:gd name="T83" fmla="*/ 754 h 774"/>
                <a:gd name="T84" fmla="*/ 353 w 4857"/>
                <a:gd name="T85" fmla="*/ 761 h 7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4857" h="774">
                  <a:moveTo>
                    <a:pt x="0" y="763"/>
                  </a:moveTo>
                  <a:cubicBezTo>
                    <a:pt x="110" y="774"/>
                    <a:pt x="222" y="773"/>
                    <a:pt x="332" y="763"/>
                  </a:cubicBezTo>
                  <a:cubicBezTo>
                    <a:pt x="339" y="762"/>
                    <a:pt x="346" y="761"/>
                    <a:pt x="352" y="760"/>
                  </a:cubicBezTo>
                  <a:cubicBezTo>
                    <a:pt x="373" y="758"/>
                    <a:pt x="373" y="758"/>
                    <a:pt x="373" y="758"/>
                  </a:cubicBezTo>
                  <a:cubicBezTo>
                    <a:pt x="394" y="755"/>
                    <a:pt x="394" y="755"/>
                    <a:pt x="394" y="755"/>
                  </a:cubicBezTo>
                  <a:cubicBezTo>
                    <a:pt x="401" y="754"/>
                    <a:pt x="407" y="754"/>
                    <a:pt x="414" y="752"/>
                  </a:cubicBezTo>
                  <a:cubicBezTo>
                    <a:pt x="455" y="746"/>
                    <a:pt x="455" y="746"/>
                    <a:pt x="455" y="746"/>
                  </a:cubicBezTo>
                  <a:cubicBezTo>
                    <a:pt x="462" y="745"/>
                    <a:pt x="469" y="744"/>
                    <a:pt x="476" y="742"/>
                  </a:cubicBezTo>
                  <a:cubicBezTo>
                    <a:pt x="496" y="738"/>
                    <a:pt x="496" y="738"/>
                    <a:pt x="496" y="738"/>
                  </a:cubicBezTo>
                  <a:cubicBezTo>
                    <a:pt x="537" y="730"/>
                    <a:pt x="537" y="730"/>
                    <a:pt x="537" y="730"/>
                  </a:cubicBezTo>
                  <a:cubicBezTo>
                    <a:pt x="550" y="727"/>
                    <a:pt x="564" y="724"/>
                    <a:pt x="577" y="720"/>
                  </a:cubicBezTo>
                  <a:cubicBezTo>
                    <a:pt x="597" y="715"/>
                    <a:pt x="597" y="715"/>
                    <a:pt x="597" y="715"/>
                  </a:cubicBezTo>
                  <a:cubicBezTo>
                    <a:pt x="607" y="713"/>
                    <a:pt x="607" y="713"/>
                    <a:pt x="607" y="713"/>
                  </a:cubicBezTo>
                  <a:cubicBezTo>
                    <a:pt x="617" y="710"/>
                    <a:pt x="617" y="710"/>
                    <a:pt x="617" y="710"/>
                  </a:cubicBezTo>
                  <a:cubicBezTo>
                    <a:pt x="657" y="699"/>
                    <a:pt x="657" y="699"/>
                    <a:pt x="657" y="699"/>
                  </a:cubicBezTo>
                  <a:cubicBezTo>
                    <a:pt x="671" y="695"/>
                    <a:pt x="684" y="691"/>
                    <a:pt x="697" y="687"/>
                  </a:cubicBezTo>
                  <a:cubicBezTo>
                    <a:pt x="736" y="674"/>
                    <a:pt x="736" y="674"/>
                    <a:pt x="736" y="674"/>
                  </a:cubicBezTo>
                  <a:cubicBezTo>
                    <a:pt x="775" y="660"/>
                    <a:pt x="775" y="660"/>
                    <a:pt x="775" y="660"/>
                  </a:cubicBezTo>
                  <a:cubicBezTo>
                    <a:pt x="788" y="655"/>
                    <a:pt x="801" y="650"/>
                    <a:pt x="814" y="645"/>
                  </a:cubicBezTo>
                  <a:cubicBezTo>
                    <a:pt x="840" y="634"/>
                    <a:pt x="866" y="624"/>
                    <a:pt x="891" y="612"/>
                  </a:cubicBezTo>
                  <a:cubicBezTo>
                    <a:pt x="928" y="595"/>
                    <a:pt x="928" y="595"/>
                    <a:pt x="928" y="595"/>
                  </a:cubicBezTo>
                  <a:cubicBezTo>
                    <a:pt x="965" y="576"/>
                    <a:pt x="965" y="576"/>
                    <a:pt x="965" y="576"/>
                  </a:cubicBezTo>
                  <a:cubicBezTo>
                    <a:pt x="1015" y="551"/>
                    <a:pt x="1063" y="524"/>
                    <a:pt x="1110" y="495"/>
                  </a:cubicBezTo>
                  <a:cubicBezTo>
                    <a:pt x="1157" y="465"/>
                    <a:pt x="1203" y="434"/>
                    <a:pt x="1248" y="402"/>
                  </a:cubicBezTo>
                  <a:cubicBezTo>
                    <a:pt x="1338" y="337"/>
                    <a:pt x="1425" y="269"/>
                    <a:pt x="1512" y="200"/>
                  </a:cubicBezTo>
                  <a:cubicBezTo>
                    <a:pt x="1533" y="183"/>
                    <a:pt x="1555" y="166"/>
                    <a:pt x="1577" y="149"/>
                  </a:cubicBezTo>
                  <a:cubicBezTo>
                    <a:pt x="1599" y="132"/>
                    <a:pt x="1621" y="115"/>
                    <a:pt x="1644" y="100"/>
                  </a:cubicBezTo>
                  <a:cubicBezTo>
                    <a:pt x="1690" y="69"/>
                    <a:pt x="1740" y="43"/>
                    <a:pt x="1792" y="25"/>
                  </a:cubicBezTo>
                  <a:cubicBezTo>
                    <a:pt x="1799" y="22"/>
                    <a:pt x="1806" y="21"/>
                    <a:pt x="1812" y="19"/>
                  </a:cubicBezTo>
                  <a:cubicBezTo>
                    <a:pt x="1822" y="16"/>
                    <a:pt x="1822" y="16"/>
                    <a:pt x="1822" y="16"/>
                  </a:cubicBezTo>
                  <a:cubicBezTo>
                    <a:pt x="1826" y="15"/>
                    <a:pt x="1829" y="14"/>
                    <a:pt x="1832" y="13"/>
                  </a:cubicBezTo>
                  <a:cubicBezTo>
                    <a:pt x="1839" y="12"/>
                    <a:pt x="1846" y="10"/>
                    <a:pt x="1853" y="9"/>
                  </a:cubicBezTo>
                  <a:cubicBezTo>
                    <a:pt x="1860" y="7"/>
                    <a:pt x="1866" y="6"/>
                    <a:pt x="1873" y="5"/>
                  </a:cubicBezTo>
                  <a:cubicBezTo>
                    <a:pt x="1901" y="1"/>
                    <a:pt x="1929" y="0"/>
                    <a:pt x="1957" y="3"/>
                  </a:cubicBezTo>
                  <a:cubicBezTo>
                    <a:pt x="1970" y="5"/>
                    <a:pt x="1984" y="7"/>
                    <a:pt x="1998" y="11"/>
                  </a:cubicBezTo>
                  <a:cubicBezTo>
                    <a:pt x="2004" y="12"/>
                    <a:pt x="2011" y="15"/>
                    <a:pt x="2018" y="17"/>
                  </a:cubicBezTo>
                  <a:cubicBezTo>
                    <a:pt x="2028" y="20"/>
                    <a:pt x="2028" y="20"/>
                    <a:pt x="2028" y="20"/>
                  </a:cubicBezTo>
                  <a:cubicBezTo>
                    <a:pt x="2032" y="22"/>
                    <a:pt x="2032" y="22"/>
                    <a:pt x="2032" y="22"/>
                  </a:cubicBezTo>
                  <a:cubicBezTo>
                    <a:pt x="2037" y="24"/>
                    <a:pt x="2037" y="24"/>
                    <a:pt x="2037" y="24"/>
                  </a:cubicBezTo>
                  <a:cubicBezTo>
                    <a:pt x="2047" y="28"/>
                    <a:pt x="2047" y="28"/>
                    <a:pt x="2047" y="28"/>
                  </a:cubicBezTo>
                  <a:cubicBezTo>
                    <a:pt x="2056" y="33"/>
                    <a:pt x="2056" y="33"/>
                    <a:pt x="2056" y="33"/>
                  </a:cubicBezTo>
                  <a:cubicBezTo>
                    <a:pt x="2061" y="36"/>
                    <a:pt x="2061" y="36"/>
                    <a:pt x="2061" y="36"/>
                  </a:cubicBezTo>
                  <a:cubicBezTo>
                    <a:pt x="2065" y="38"/>
                    <a:pt x="2065" y="38"/>
                    <a:pt x="2065" y="38"/>
                  </a:cubicBezTo>
                  <a:cubicBezTo>
                    <a:pt x="2074" y="44"/>
                    <a:pt x="2074" y="44"/>
                    <a:pt x="2074" y="44"/>
                  </a:cubicBezTo>
                  <a:cubicBezTo>
                    <a:pt x="2080" y="48"/>
                    <a:pt x="2086" y="51"/>
                    <a:pt x="2091" y="55"/>
                  </a:cubicBezTo>
                  <a:cubicBezTo>
                    <a:pt x="2097" y="60"/>
                    <a:pt x="2102" y="64"/>
                    <a:pt x="2108" y="68"/>
                  </a:cubicBezTo>
                  <a:cubicBezTo>
                    <a:pt x="2129" y="86"/>
                    <a:pt x="2149" y="106"/>
                    <a:pt x="2168" y="126"/>
                  </a:cubicBezTo>
                  <a:cubicBezTo>
                    <a:pt x="2187" y="146"/>
                    <a:pt x="2205" y="167"/>
                    <a:pt x="2223" y="188"/>
                  </a:cubicBezTo>
                  <a:cubicBezTo>
                    <a:pt x="2260" y="230"/>
                    <a:pt x="2296" y="272"/>
                    <a:pt x="2334" y="312"/>
                  </a:cubicBezTo>
                  <a:cubicBezTo>
                    <a:pt x="2372" y="352"/>
                    <a:pt x="2412" y="391"/>
                    <a:pt x="2456" y="423"/>
                  </a:cubicBezTo>
                  <a:cubicBezTo>
                    <a:pt x="2501" y="456"/>
                    <a:pt x="2550" y="482"/>
                    <a:pt x="2602" y="501"/>
                  </a:cubicBezTo>
                  <a:cubicBezTo>
                    <a:pt x="2706" y="539"/>
                    <a:pt x="2818" y="552"/>
                    <a:pt x="2928" y="541"/>
                  </a:cubicBezTo>
                  <a:cubicBezTo>
                    <a:pt x="2983" y="535"/>
                    <a:pt x="3037" y="523"/>
                    <a:pt x="3090" y="506"/>
                  </a:cubicBezTo>
                  <a:cubicBezTo>
                    <a:pt x="3143" y="489"/>
                    <a:pt x="3194" y="468"/>
                    <a:pt x="3244" y="444"/>
                  </a:cubicBezTo>
                  <a:cubicBezTo>
                    <a:pt x="3294" y="420"/>
                    <a:pt x="3341" y="391"/>
                    <a:pt x="3391" y="368"/>
                  </a:cubicBezTo>
                  <a:cubicBezTo>
                    <a:pt x="3417" y="356"/>
                    <a:pt x="3443" y="346"/>
                    <a:pt x="3469" y="339"/>
                  </a:cubicBezTo>
                  <a:cubicBezTo>
                    <a:pt x="3483" y="335"/>
                    <a:pt x="3496" y="332"/>
                    <a:pt x="3510" y="330"/>
                  </a:cubicBezTo>
                  <a:cubicBezTo>
                    <a:pt x="3524" y="328"/>
                    <a:pt x="3538" y="327"/>
                    <a:pt x="3552" y="326"/>
                  </a:cubicBezTo>
                  <a:cubicBezTo>
                    <a:pt x="3607" y="324"/>
                    <a:pt x="3663" y="334"/>
                    <a:pt x="3716" y="348"/>
                  </a:cubicBezTo>
                  <a:cubicBezTo>
                    <a:pt x="3770" y="362"/>
                    <a:pt x="3822" y="381"/>
                    <a:pt x="3875" y="396"/>
                  </a:cubicBezTo>
                  <a:cubicBezTo>
                    <a:pt x="3982" y="426"/>
                    <a:pt x="4088" y="460"/>
                    <a:pt x="4196" y="483"/>
                  </a:cubicBezTo>
                  <a:cubicBezTo>
                    <a:pt x="4223" y="489"/>
                    <a:pt x="4250" y="494"/>
                    <a:pt x="4278" y="498"/>
                  </a:cubicBezTo>
                  <a:cubicBezTo>
                    <a:pt x="4318" y="505"/>
                    <a:pt x="4318" y="505"/>
                    <a:pt x="4318" y="505"/>
                  </a:cubicBezTo>
                  <a:cubicBezTo>
                    <a:pt x="4360" y="511"/>
                    <a:pt x="4360" y="511"/>
                    <a:pt x="4360" y="511"/>
                  </a:cubicBezTo>
                  <a:cubicBezTo>
                    <a:pt x="4414" y="519"/>
                    <a:pt x="4469" y="525"/>
                    <a:pt x="4525" y="530"/>
                  </a:cubicBezTo>
                  <a:cubicBezTo>
                    <a:pt x="4635" y="539"/>
                    <a:pt x="4746" y="541"/>
                    <a:pt x="4857" y="533"/>
                  </a:cubicBezTo>
                  <a:cubicBezTo>
                    <a:pt x="4746" y="541"/>
                    <a:pt x="4635" y="540"/>
                    <a:pt x="4525" y="531"/>
                  </a:cubicBezTo>
                  <a:cubicBezTo>
                    <a:pt x="4469" y="527"/>
                    <a:pt x="4414" y="520"/>
                    <a:pt x="4359" y="513"/>
                  </a:cubicBezTo>
                  <a:cubicBezTo>
                    <a:pt x="4318" y="507"/>
                    <a:pt x="4318" y="507"/>
                    <a:pt x="4318" y="507"/>
                  </a:cubicBezTo>
                  <a:cubicBezTo>
                    <a:pt x="4277" y="500"/>
                    <a:pt x="4277" y="500"/>
                    <a:pt x="4277" y="500"/>
                  </a:cubicBezTo>
                  <a:cubicBezTo>
                    <a:pt x="4250" y="495"/>
                    <a:pt x="4223" y="491"/>
                    <a:pt x="4195" y="485"/>
                  </a:cubicBezTo>
                  <a:cubicBezTo>
                    <a:pt x="4087" y="462"/>
                    <a:pt x="3981" y="428"/>
                    <a:pt x="3875" y="398"/>
                  </a:cubicBezTo>
                  <a:cubicBezTo>
                    <a:pt x="3821" y="383"/>
                    <a:pt x="3769" y="365"/>
                    <a:pt x="3715" y="351"/>
                  </a:cubicBezTo>
                  <a:cubicBezTo>
                    <a:pt x="3662" y="337"/>
                    <a:pt x="3607" y="327"/>
                    <a:pt x="3552" y="329"/>
                  </a:cubicBezTo>
                  <a:cubicBezTo>
                    <a:pt x="3538" y="330"/>
                    <a:pt x="3524" y="331"/>
                    <a:pt x="3511" y="333"/>
                  </a:cubicBezTo>
                  <a:cubicBezTo>
                    <a:pt x="3497" y="335"/>
                    <a:pt x="3483" y="338"/>
                    <a:pt x="3470" y="341"/>
                  </a:cubicBezTo>
                  <a:cubicBezTo>
                    <a:pt x="3444" y="349"/>
                    <a:pt x="3418" y="359"/>
                    <a:pt x="3393" y="370"/>
                  </a:cubicBezTo>
                  <a:cubicBezTo>
                    <a:pt x="3342" y="393"/>
                    <a:pt x="3295" y="422"/>
                    <a:pt x="3245" y="447"/>
                  </a:cubicBezTo>
                  <a:cubicBezTo>
                    <a:pt x="3195" y="471"/>
                    <a:pt x="3144" y="492"/>
                    <a:pt x="3091" y="509"/>
                  </a:cubicBezTo>
                  <a:cubicBezTo>
                    <a:pt x="3038" y="526"/>
                    <a:pt x="2984" y="538"/>
                    <a:pt x="2929" y="544"/>
                  </a:cubicBezTo>
                  <a:cubicBezTo>
                    <a:pt x="2818" y="556"/>
                    <a:pt x="2705" y="543"/>
                    <a:pt x="2601" y="505"/>
                  </a:cubicBezTo>
                  <a:cubicBezTo>
                    <a:pt x="2549" y="485"/>
                    <a:pt x="2499" y="459"/>
                    <a:pt x="2454" y="427"/>
                  </a:cubicBezTo>
                  <a:cubicBezTo>
                    <a:pt x="2409" y="394"/>
                    <a:pt x="2369" y="355"/>
                    <a:pt x="2331" y="315"/>
                  </a:cubicBezTo>
                  <a:cubicBezTo>
                    <a:pt x="2293" y="274"/>
                    <a:pt x="2257" y="232"/>
                    <a:pt x="2220" y="191"/>
                  </a:cubicBezTo>
                  <a:cubicBezTo>
                    <a:pt x="2202" y="170"/>
                    <a:pt x="2184" y="149"/>
                    <a:pt x="2165" y="129"/>
                  </a:cubicBezTo>
                  <a:cubicBezTo>
                    <a:pt x="2146" y="108"/>
                    <a:pt x="2127" y="89"/>
                    <a:pt x="2105" y="71"/>
                  </a:cubicBezTo>
                  <a:cubicBezTo>
                    <a:pt x="2100" y="67"/>
                    <a:pt x="2095" y="63"/>
                    <a:pt x="2089" y="58"/>
                  </a:cubicBezTo>
                  <a:cubicBezTo>
                    <a:pt x="2084" y="54"/>
                    <a:pt x="2078" y="51"/>
                    <a:pt x="2072" y="47"/>
                  </a:cubicBezTo>
                  <a:cubicBezTo>
                    <a:pt x="2063" y="41"/>
                    <a:pt x="2063" y="41"/>
                    <a:pt x="2063" y="41"/>
                  </a:cubicBezTo>
                  <a:cubicBezTo>
                    <a:pt x="2059" y="39"/>
                    <a:pt x="2059" y="39"/>
                    <a:pt x="2059" y="39"/>
                  </a:cubicBezTo>
                  <a:cubicBezTo>
                    <a:pt x="2054" y="36"/>
                    <a:pt x="2054" y="36"/>
                    <a:pt x="2054" y="36"/>
                  </a:cubicBezTo>
                  <a:cubicBezTo>
                    <a:pt x="2045" y="32"/>
                    <a:pt x="2045" y="32"/>
                    <a:pt x="2045" y="32"/>
                  </a:cubicBezTo>
                  <a:cubicBezTo>
                    <a:pt x="2036" y="28"/>
                    <a:pt x="2036" y="28"/>
                    <a:pt x="2036" y="28"/>
                  </a:cubicBezTo>
                  <a:cubicBezTo>
                    <a:pt x="2031" y="25"/>
                    <a:pt x="2031" y="25"/>
                    <a:pt x="2031" y="25"/>
                  </a:cubicBezTo>
                  <a:cubicBezTo>
                    <a:pt x="2026" y="24"/>
                    <a:pt x="2026" y="24"/>
                    <a:pt x="2026" y="24"/>
                  </a:cubicBezTo>
                  <a:cubicBezTo>
                    <a:pt x="2017" y="20"/>
                    <a:pt x="2017" y="20"/>
                    <a:pt x="2017" y="20"/>
                  </a:cubicBezTo>
                  <a:cubicBezTo>
                    <a:pt x="2010" y="18"/>
                    <a:pt x="2003" y="16"/>
                    <a:pt x="1997" y="14"/>
                  </a:cubicBezTo>
                  <a:cubicBezTo>
                    <a:pt x="1983" y="11"/>
                    <a:pt x="1970" y="9"/>
                    <a:pt x="1956" y="7"/>
                  </a:cubicBezTo>
                  <a:cubicBezTo>
                    <a:pt x="1929" y="4"/>
                    <a:pt x="1901" y="5"/>
                    <a:pt x="1874" y="9"/>
                  </a:cubicBezTo>
                  <a:cubicBezTo>
                    <a:pt x="1867" y="9"/>
                    <a:pt x="1860" y="11"/>
                    <a:pt x="1853" y="12"/>
                  </a:cubicBezTo>
                  <a:cubicBezTo>
                    <a:pt x="1847" y="13"/>
                    <a:pt x="1840" y="15"/>
                    <a:pt x="1833" y="17"/>
                  </a:cubicBezTo>
                  <a:cubicBezTo>
                    <a:pt x="1830" y="17"/>
                    <a:pt x="1826" y="18"/>
                    <a:pt x="1823" y="19"/>
                  </a:cubicBezTo>
                  <a:cubicBezTo>
                    <a:pt x="1813" y="22"/>
                    <a:pt x="1813" y="22"/>
                    <a:pt x="1813" y="22"/>
                  </a:cubicBezTo>
                  <a:cubicBezTo>
                    <a:pt x="1807" y="24"/>
                    <a:pt x="1800" y="26"/>
                    <a:pt x="1793" y="28"/>
                  </a:cubicBezTo>
                  <a:cubicBezTo>
                    <a:pt x="1741" y="46"/>
                    <a:pt x="1692" y="72"/>
                    <a:pt x="1646" y="103"/>
                  </a:cubicBezTo>
                  <a:cubicBezTo>
                    <a:pt x="1623" y="118"/>
                    <a:pt x="1601" y="134"/>
                    <a:pt x="1579" y="151"/>
                  </a:cubicBezTo>
                  <a:cubicBezTo>
                    <a:pt x="1557" y="168"/>
                    <a:pt x="1535" y="185"/>
                    <a:pt x="1514" y="203"/>
                  </a:cubicBezTo>
                  <a:cubicBezTo>
                    <a:pt x="1427" y="271"/>
                    <a:pt x="1339" y="340"/>
                    <a:pt x="1249" y="404"/>
                  </a:cubicBezTo>
                  <a:cubicBezTo>
                    <a:pt x="1204" y="436"/>
                    <a:pt x="1158" y="468"/>
                    <a:pt x="1111" y="497"/>
                  </a:cubicBezTo>
                  <a:cubicBezTo>
                    <a:pt x="1064" y="526"/>
                    <a:pt x="1016" y="554"/>
                    <a:pt x="967" y="579"/>
                  </a:cubicBezTo>
                  <a:cubicBezTo>
                    <a:pt x="929" y="597"/>
                    <a:pt x="929" y="597"/>
                    <a:pt x="929" y="597"/>
                  </a:cubicBezTo>
                  <a:cubicBezTo>
                    <a:pt x="892" y="614"/>
                    <a:pt x="892" y="614"/>
                    <a:pt x="892" y="614"/>
                  </a:cubicBezTo>
                  <a:cubicBezTo>
                    <a:pt x="866" y="626"/>
                    <a:pt x="841" y="636"/>
                    <a:pt x="815" y="647"/>
                  </a:cubicBezTo>
                  <a:cubicBezTo>
                    <a:pt x="802" y="652"/>
                    <a:pt x="789" y="657"/>
                    <a:pt x="776" y="662"/>
                  </a:cubicBezTo>
                  <a:cubicBezTo>
                    <a:pt x="737" y="676"/>
                    <a:pt x="737" y="676"/>
                    <a:pt x="737" y="676"/>
                  </a:cubicBezTo>
                  <a:cubicBezTo>
                    <a:pt x="698" y="689"/>
                    <a:pt x="698" y="689"/>
                    <a:pt x="698" y="689"/>
                  </a:cubicBezTo>
                  <a:cubicBezTo>
                    <a:pt x="684" y="693"/>
                    <a:pt x="671" y="697"/>
                    <a:pt x="658" y="701"/>
                  </a:cubicBezTo>
                  <a:cubicBezTo>
                    <a:pt x="618" y="712"/>
                    <a:pt x="618" y="712"/>
                    <a:pt x="618" y="712"/>
                  </a:cubicBezTo>
                  <a:cubicBezTo>
                    <a:pt x="608" y="715"/>
                    <a:pt x="608" y="715"/>
                    <a:pt x="608" y="715"/>
                  </a:cubicBezTo>
                  <a:cubicBezTo>
                    <a:pt x="598" y="717"/>
                    <a:pt x="598" y="717"/>
                    <a:pt x="598" y="717"/>
                  </a:cubicBezTo>
                  <a:cubicBezTo>
                    <a:pt x="577" y="722"/>
                    <a:pt x="577" y="722"/>
                    <a:pt x="577" y="722"/>
                  </a:cubicBezTo>
                  <a:cubicBezTo>
                    <a:pt x="564" y="725"/>
                    <a:pt x="551" y="729"/>
                    <a:pt x="537" y="732"/>
                  </a:cubicBezTo>
                  <a:cubicBezTo>
                    <a:pt x="496" y="740"/>
                    <a:pt x="496" y="740"/>
                    <a:pt x="496" y="740"/>
                  </a:cubicBezTo>
                  <a:cubicBezTo>
                    <a:pt x="476" y="744"/>
                    <a:pt x="476" y="744"/>
                    <a:pt x="476" y="744"/>
                  </a:cubicBezTo>
                  <a:cubicBezTo>
                    <a:pt x="469" y="745"/>
                    <a:pt x="462" y="746"/>
                    <a:pt x="455" y="747"/>
                  </a:cubicBezTo>
                  <a:cubicBezTo>
                    <a:pt x="414" y="754"/>
                    <a:pt x="414" y="754"/>
                    <a:pt x="414" y="754"/>
                  </a:cubicBezTo>
                  <a:cubicBezTo>
                    <a:pt x="408" y="755"/>
                    <a:pt x="401" y="756"/>
                    <a:pt x="394" y="756"/>
                  </a:cubicBezTo>
                  <a:cubicBezTo>
                    <a:pt x="373" y="759"/>
                    <a:pt x="373" y="759"/>
                    <a:pt x="373" y="759"/>
                  </a:cubicBezTo>
                  <a:cubicBezTo>
                    <a:pt x="353" y="761"/>
                    <a:pt x="353" y="761"/>
                    <a:pt x="353" y="761"/>
                  </a:cubicBezTo>
                  <a:cubicBezTo>
                    <a:pt x="346" y="762"/>
                    <a:pt x="339" y="763"/>
                    <a:pt x="332" y="764"/>
                  </a:cubicBezTo>
                  <a:cubicBezTo>
                    <a:pt x="222" y="774"/>
                    <a:pt x="110" y="774"/>
                    <a:pt x="0" y="763"/>
                  </a:cubicBezTo>
                  <a:close/>
                </a:path>
              </a:pathLst>
            </a:custGeom>
            <a:solidFill>
              <a:schemeClr val="bg1">
                <a:alpha val="2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9" name="任意多边形: 形状 28">
              <a:extLst>
                <a:ext uri="{FF2B5EF4-FFF2-40B4-BE49-F238E27FC236}">
                  <a16:creationId xmlns:a16="http://schemas.microsoft.com/office/drawing/2014/main" id="{44444B75-DCE6-4AA1-A225-B3F72D94D2EC}"/>
                </a:ext>
              </a:extLst>
            </p:cNvPr>
            <p:cNvSpPr>
              <a:spLocks/>
            </p:cNvSpPr>
            <p:nvPr userDrawn="1"/>
          </p:nvSpPr>
          <p:spPr bwMode="auto">
            <a:xfrm rot="9386930">
              <a:off x="4194" y="-4777057"/>
              <a:ext cx="12796714" cy="2138096"/>
            </a:xfrm>
            <a:custGeom>
              <a:avLst/>
              <a:gdLst>
                <a:gd name="T0" fmla="*/ 345 w 4856"/>
                <a:gd name="T1" fmla="*/ 801 h 812"/>
                <a:gd name="T2" fmla="*/ 418 w 4856"/>
                <a:gd name="T3" fmla="*/ 793 h 812"/>
                <a:gd name="T4" fmla="*/ 500 w 4856"/>
                <a:gd name="T5" fmla="*/ 779 h 812"/>
                <a:gd name="T6" fmla="*/ 582 w 4856"/>
                <a:gd name="T7" fmla="*/ 761 h 812"/>
                <a:gd name="T8" fmla="*/ 663 w 4856"/>
                <a:gd name="T9" fmla="*/ 740 h 812"/>
                <a:gd name="T10" fmla="*/ 1003 w 4856"/>
                <a:gd name="T11" fmla="*/ 604 h 812"/>
                <a:gd name="T12" fmla="*/ 1121 w 4856"/>
                <a:gd name="T13" fmla="*/ 536 h 812"/>
                <a:gd name="T14" fmla="*/ 1424 w 4856"/>
                <a:gd name="T15" fmla="*/ 313 h 812"/>
                <a:gd name="T16" fmla="*/ 1505 w 4856"/>
                <a:gd name="T17" fmla="*/ 245 h 812"/>
                <a:gd name="T18" fmla="*/ 1717 w 4856"/>
                <a:gd name="T19" fmla="*/ 75 h 812"/>
                <a:gd name="T20" fmla="*/ 1955 w 4856"/>
                <a:gd name="T21" fmla="*/ 1 h 812"/>
                <a:gd name="T22" fmla="*/ 1992 w 4856"/>
                <a:gd name="T23" fmla="*/ 4 h 812"/>
                <a:gd name="T24" fmla="*/ 2057 w 4856"/>
                <a:gd name="T25" fmla="*/ 24 h 812"/>
                <a:gd name="T26" fmla="*/ 2094 w 4856"/>
                <a:gd name="T27" fmla="*/ 44 h 812"/>
                <a:gd name="T28" fmla="*/ 2224 w 4856"/>
                <a:gd name="T29" fmla="*/ 181 h 812"/>
                <a:gd name="T30" fmla="*/ 2412 w 4856"/>
                <a:gd name="T31" fmla="*/ 406 h 812"/>
                <a:gd name="T32" fmla="*/ 2744 w 4856"/>
                <a:gd name="T33" fmla="*/ 570 h 812"/>
                <a:gd name="T34" fmla="*/ 2952 w 4856"/>
                <a:gd name="T35" fmla="*/ 574 h 812"/>
                <a:gd name="T36" fmla="*/ 3231 w 4856"/>
                <a:gd name="T37" fmla="*/ 489 h 812"/>
                <a:gd name="T38" fmla="*/ 3539 w 4856"/>
                <a:gd name="T39" fmla="*/ 362 h 812"/>
                <a:gd name="T40" fmla="*/ 4189 w 4856"/>
                <a:gd name="T41" fmla="*/ 517 h 812"/>
                <a:gd name="T42" fmla="*/ 4521 w 4856"/>
                <a:gd name="T43" fmla="*/ 561 h 812"/>
                <a:gd name="T44" fmla="*/ 4354 w 4856"/>
                <a:gd name="T45" fmla="*/ 546 h 812"/>
                <a:gd name="T46" fmla="*/ 3865 w 4856"/>
                <a:gd name="T47" fmla="*/ 433 h 812"/>
                <a:gd name="T48" fmla="*/ 3457 w 4856"/>
                <a:gd name="T49" fmla="*/ 380 h 812"/>
                <a:gd name="T50" fmla="*/ 3076 w 4856"/>
                <a:gd name="T51" fmla="*/ 552 h 812"/>
                <a:gd name="T52" fmla="*/ 2931 w 4856"/>
                <a:gd name="T53" fmla="*/ 580 h 812"/>
                <a:gd name="T54" fmla="*/ 2582 w 4856"/>
                <a:gd name="T55" fmla="*/ 526 h 812"/>
                <a:gd name="T56" fmla="*/ 2380 w 4856"/>
                <a:gd name="T57" fmla="*/ 378 h 812"/>
                <a:gd name="T58" fmla="*/ 2109 w 4856"/>
                <a:gd name="T59" fmla="*/ 60 h 812"/>
                <a:gd name="T60" fmla="*/ 2074 w 4856"/>
                <a:gd name="T61" fmla="*/ 36 h 812"/>
                <a:gd name="T62" fmla="*/ 1996 w 4856"/>
                <a:gd name="T63" fmla="*/ 9 h 812"/>
                <a:gd name="T64" fmla="*/ 1976 w 4856"/>
                <a:gd name="T65" fmla="*/ 6 h 812"/>
                <a:gd name="T66" fmla="*/ 1793 w 4856"/>
                <a:gd name="T67" fmla="*/ 39 h 812"/>
                <a:gd name="T68" fmla="*/ 1522 w 4856"/>
                <a:gd name="T69" fmla="*/ 234 h 812"/>
                <a:gd name="T70" fmla="*/ 1458 w 4856"/>
                <a:gd name="T71" fmla="*/ 288 h 812"/>
                <a:gd name="T72" fmla="*/ 1261 w 4856"/>
                <a:gd name="T73" fmla="*/ 444 h 812"/>
                <a:gd name="T74" fmla="*/ 1013 w 4856"/>
                <a:gd name="T75" fmla="*/ 601 h 812"/>
                <a:gd name="T76" fmla="*/ 976 w 4856"/>
                <a:gd name="T77" fmla="*/ 620 h 812"/>
                <a:gd name="T78" fmla="*/ 603 w 4856"/>
                <a:gd name="T79" fmla="*/ 758 h 812"/>
                <a:gd name="T80" fmla="*/ 542 w 4856"/>
                <a:gd name="T81" fmla="*/ 772 h 812"/>
                <a:gd name="T82" fmla="*/ 459 w 4856"/>
                <a:gd name="T83" fmla="*/ 787 h 812"/>
                <a:gd name="T84" fmla="*/ 355 w 4856"/>
                <a:gd name="T85" fmla="*/ 801 h 812"/>
                <a:gd name="T86" fmla="*/ 0 w 4856"/>
                <a:gd name="T87" fmla="*/ 798 h 8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4856" h="812">
                  <a:moveTo>
                    <a:pt x="0" y="798"/>
                  </a:moveTo>
                  <a:cubicBezTo>
                    <a:pt x="111" y="810"/>
                    <a:pt x="223" y="811"/>
                    <a:pt x="334" y="802"/>
                  </a:cubicBezTo>
                  <a:cubicBezTo>
                    <a:pt x="345" y="801"/>
                    <a:pt x="345" y="801"/>
                    <a:pt x="345" y="801"/>
                  </a:cubicBezTo>
                  <a:cubicBezTo>
                    <a:pt x="355" y="800"/>
                    <a:pt x="355" y="800"/>
                    <a:pt x="355" y="800"/>
                  </a:cubicBezTo>
                  <a:cubicBezTo>
                    <a:pt x="376" y="797"/>
                    <a:pt x="376" y="797"/>
                    <a:pt x="376" y="797"/>
                  </a:cubicBezTo>
                  <a:cubicBezTo>
                    <a:pt x="390" y="796"/>
                    <a:pt x="404" y="794"/>
                    <a:pt x="418" y="793"/>
                  </a:cubicBezTo>
                  <a:cubicBezTo>
                    <a:pt x="459" y="786"/>
                    <a:pt x="459" y="786"/>
                    <a:pt x="459" y="786"/>
                  </a:cubicBezTo>
                  <a:cubicBezTo>
                    <a:pt x="480" y="783"/>
                    <a:pt x="480" y="783"/>
                    <a:pt x="480" y="783"/>
                  </a:cubicBezTo>
                  <a:cubicBezTo>
                    <a:pt x="487" y="782"/>
                    <a:pt x="493" y="780"/>
                    <a:pt x="500" y="779"/>
                  </a:cubicBezTo>
                  <a:cubicBezTo>
                    <a:pt x="541" y="771"/>
                    <a:pt x="541" y="771"/>
                    <a:pt x="541" y="771"/>
                  </a:cubicBezTo>
                  <a:cubicBezTo>
                    <a:pt x="548" y="770"/>
                    <a:pt x="555" y="768"/>
                    <a:pt x="562" y="766"/>
                  </a:cubicBezTo>
                  <a:cubicBezTo>
                    <a:pt x="582" y="761"/>
                    <a:pt x="582" y="761"/>
                    <a:pt x="582" y="761"/>
                  </a:cubicBezTo>
                  <a:cubicBezTo>
                    <a:pt x="603" y="756"/>
                    <a:pt x="603" y="756"/>
                    <a:pt x="603" y="756"/>
                  </a:cubicBezTo>
                  <a:cubicBezTo>
                    <a:pt x="609" y="755"/>
                    <a:pt x="616" y="753"/>
                    <a:pt x="623" y="751"/>
                  </a:cubicBezTo>
                  <a:cubicBezTo>
                    <a:pt x="663" y="740"/>
                    <a:pt x="663" y="740"/>
                    <a:pt x="663" y="740"/>
                  </a:cubicBezTo>
                  <a:cubicBezTo>
                    <a:pt x="771" y="710"/>
                    <a:pt x="875" y="668"/>
                    <a:pt x="975" y="618"/>
                  </a:cubicBezTo>
                  <a:cubicBezTo>
                    <a:pt x="994" y="609"/>
                    <a:pt x="994" y="609"/>
                    <a:pt x="994" y="609"/>
                  </a:cubicBezTo>
                  <a:cubicBezTo>
                    <a:pt x="1003" y="604"/>
                    <a:pt x="1003" y="604"/>
                    <a:pt x="1003" y="604"/>
                  </a:cubicBezTo>
                  <a:cubicBezTo>
                    <a:pt x="1006" y="602"/>
                    <a:pt x="1009" y="600"/>
                    <a:pt x="1012" y="599"/>
                  </a:cubicBezTo>
                  <a:cubicBezTo>
                    <a:pt x="1049" y="578"/>
                    <a:pt x="1049" y="578"/>
                    <a:pt x="1049" y="578"/>
                  </a:cubicBezTo>
                  <a:cubicBezTo>
                    <a:pt x="1073" y="565"/>
                    <a:pt x="1097" y="550"/>
                    <a:pt x="1121" y="536"/>
                  </a:cubicBezTo>
                  <a:cubicBezTo>
                    <a:pt x="1168" y="506"/>
                    <a:pt x="1214" y="474"/>
                    <a:pt x="1259" y="441"/>
                  </a:cubicBezTo>
                  <a:cubicBezTo>
                    <a:pt x="1304" y="408"/>
                    <a:pt x="1348" y="374"/>
                    <a:pt x="1392" y="339"/>
                  </a:cubicBezTo>
                  <a:cubicBezTo>
                    <a:pt x="1403" y="330"/>
                    <a:pt x="1414" y="321"/>
                    <a:pt x="1424" y="313"/>
                  </a:cubicBezTo>
                  <a:cubicBezTo>
                    <a:pt x="1456" y="286"/>
                    <a:pt x="1456" y="286"/>
                    <a:pt x="1456" y="286"/>
                  </a:cubicBezTo>
                  <a:cubicBezTo>
                    <a:pt x="1489" y="259"/>
                    <a:pt x="1489" y="259"/>
                    <a:pt x="1489" y="259"/>
                  </a:cubicBezTo>
                  <a:cubicBezTo>
                    <a:pt x="1505" y="245"/>
                    <a:pt x="1505" y="245"/>
                    <a:pt x="1505" y="245"/>
                  </a:cubicBezTo>
                  <a:cubicBezTo>
                    <a:pt x="1520" y="231"/>
                    <a:pt x="1520" y="231"/>
                    <a:pt x="1520" y="231"/>
                  </a:cubicBezTo>
                  <a:cubicBezTo>
                    <a:pt x="1562" y="195"/>
                    <a:pt x="1604" y="157"/>
                    <a:pt x="1648" y="123"/>
                  </a:cubicBezTo>
                  <a:cubicBezTo>
                    <a:pt x="1671" y="106"/>
                    <a:pt x="1693" y="90"/>
                    <a:pt x="1717" y="75"/>
                  </a:cubicBezTo>
                  <a:cubicBezTo>
                    <a:pt x="1741" y="60"/>
                    <a:pt x="1766" y="47"/>
                    <a:pt x="1792" y="36"/>
                  </a:cubicBezTo>
                  <a:cubicBezTo>
                    <a:pt x="1817" y="25"/>
                    <a:pt x="1844" y="16"/>
                    <a:pt x="1871" y="10"/>
                  </a:cubicBezTo>
                  <a:cubicBezTo>
                    <a:pt x="1899" y="3"/>
                    <a:pt x="1927" y="0"/>
                    <a:pt x="1955" y="1"/>
                  </a:cubicBezTo>
                  <a:cubicBezTo>
                    <a:pt x="1962" y="1"/>
                    <a:pt x="1969" y="2"/>
                    <a:pt x="1976" y="2"/>
                  </a:cubicBezTo>
                  <a:cubicBezTo>
                    <a:pt x="1987" y="3"/>
                    <a:pt x="1987" y="3"/>
                    <a:pt x="1987" y="3"/>
                  </a:cubicBezTo>
                  <a:cubicBezTo>
                    <a:pt x="1992" y="4"/>
                    <a:pt x="1992" y="4"/>
                    <a:pt x="1992" y="4"/>
                  </a:cubicBezTo>
                  <a:cubicBezTo>
                    <a:pt x="1997" y="5"/>
                    <a:pt x="1997" y="5"/>
                    <a:pt x="1997" y="5"/>
                  </a:cubicBezTo>
                  <a:cubicBezTo>
                    <a:pt x="2011" y="7"/>
                    <a:pt x="2024" y="11"/>
                    <a:pt x="2038" y="16"/>
                  </a:cubicBezTo>
                  <a:cubicBezTo>
                    <a:pt x="2044" y="18"/>
                    <a:pt x="2051" y="21"/>
                    <a:pt x="2057" y="24"/>
                  </a:cubicBezTo>
                  <a:cubicBezTo>
                    <a:pt x="2064" y="26"/>
                    <a:pt x="2070" y="30"/>
                    <a:pt x="2076" y="33"/>
                  </a:cubicBezTo>
                  <a:cubicBezTo>
                    <a:pt x="2079" y="35"/>
                    <a:pt x="2082" y="37"/>
                    <a:pt x="2085" y="39"/>
                  </a:cubicBezTo>
                  <a:cubicBezTo>
                    <a:pt x="2088" y="41"/>
                    <a:pt x="2091" y="42"/>
                    <a:pt x="2094" y="44"/>
                  </a:cubicBezTo>
                  <a:cubicBezTo>
                    <a:pt x="2100" y="49"/>
                    <a:pt x="2106" y="53"/>
                    <a:pt x="2111" y="57"/>
                  </a:cubicBezTo>
                  <a:cubicBezTo>
                    <a:pt x="2133" y="75"/>
                    <a:pt x="2153" y="95"/>
                    <a:pt x="2171" y="116"/>
                  </a:cubicBezTo>
                  <a:cubicBezTo>
                    <a:pt x="2189" y="137"/>
                    <a:pt x="2207" y="159"/>
                    <a:pt x="2224" y="181"/>
                  </a:cubicBezTo>
                  <a:cubicBezTo>
                    <a:pt x="2259" y="225"/>
                    <a:pt x="2292" y="270"/>
                    <a:pt x="2328" y="313"/>
                  </a:cubicBezTo>
                  <a:cubicBezTo>
                    <a:pt x="2346" y="334"/>
                    <a:pt x="2364" y="355"/>
                    <a:pt x="2383" y="376"/>
                  </a:cubicBezTo>
                  <a:cubicBezTo>
                    <a:pt x="2392" y="386"/>
                    <a:pt x="2402" y="396"/>
                    <a:pt x="2412" y="406"/>
                  </a:cubicBezTo>
                  <a:cubicBezTo>
                    <a:pt x="2422" y="416"/>
                    <a:pt x="2432" y="425"/>
                    <a:pt x="2442" y="434"/>
                  </a:cubicBezTo>
                  <a:cubicBezTo>
                    <a:pt x="2485" y="470"/>
                    <a:pt x="2533" y="500"/>
                    <a:pt x="2584" y="522"/>
                  </a:cubicBezTo>
                  <a:cubicBezTo>
                    <a:pt x="2635" y="545"/>
                    <a:pt x="2689" y="561"/>
                    <a:pt x="2744" y="570"/>
                  </a:cubicBezTo>
                  <a:cubicBezTo>
                    <a:pt x="2799" y="579"/>
                    <a:pt x="2855" y="581"/>
                    <a:pt x="2910" y="578"/>
                  </a:cubicBezTo>
                  <a:cubicBezTo>
                    <a:pt x="2917" y="577"/>
                    <a:pt x="2924" y="577"/>
                    <a:pt x="2931" y="576"/>
                  </a:cubicBezTo>
                  <a:cubicBezTo>
                    <a:pt x="2952" y="574"/>
                    <a:pt x="2952" y="574"/>
                    <a:pt x="2952" y="574"/>
                  </a:cubicBezTo>
                  <a:cubicBezTo>
                    <a:pt x="2966" y="572"/>
                    <a:pt x="2980" y="570"/>
                    <a:pt x="2993" y="568"/>
                  </a:cubicBezTo>
                  <a:cubicBezTo>
                    <a:pt x="3021" y="563"/>
                    <a:pt x="3048" y="556"/>
                    <a:pt x="3075" y="549"/>
                  </a:cubicBezTo>
                  <a:cubicBezTo>
                    <a:pt x="3128" y="533"/>
                    <a:pt x="3180" y="513"/>
                    <a:pt x="3231" y="489"/>
                  </a:cubicBezTo>
                  <a:cubicBezTo>
                    <a:pt x="3281" y="465"/>
                    <a:pt x="3329" y="435"/>
                    <a:pt x="3379" y="410"/>
                  </a:cubicBezTo>
                  <a:cubicBezTo>
                    <a:pt x="3404" y="398"/>
                    <a:pt x="3430" y="386"/>
                    <a:pt x="3456" y="378"/>
                  </a:cubicBezTo>
                  <a:cubicBezTo>
                    <a:pt x="3483" y="369"/>
                    <a:pt x="3511" y="363"/>
                    <a:pt x="3539" y="362"/>
                  </a:cubicBezTo>
                  <a:cubicBezTo>
                    <a:pt x="3595" y="358"/>
                    <a:pt x="3651" y="367"/>
                    <a:pt x="3705" y="382"/>
                  </a:cubicBezTo>
                  <a:cubicBezTo>
                    <a:pt x="3759" y="396"/>
                    <a:pt x="3812" y="415"/>
                    <a:pt x="3865" y="431"/>
                  </a:cubicBezTo>
                  <a:cubicBezTo>
                    <a:pt x="3973" y="461"/>
                    <a:pt x="4079" y="495"/>
                    <a:pt x="4189" y="517"/>
                  </a:cubicBezTo>
                  <a:cubicBezTo>
                    <a:pt x="4216" y="523"/>
                    <a:pt x="4244" y="528"/>
                    <a:pt x="4271" y="532"/>
                  </a:cubicBezTo>
                  <a:cubicBezTo>
                    <a:pt x="4299" y="537"/>
                    <a:pt x="4327" y="540"/>
                    <a:pt x="4354" y="544"/>
                  </a:cubicBezTo>
                  <a:cubicBezTo>
                    <a:pt x="4410" y="551"/>
                    <a:pt x="4465" y="557"/>
                    <a:pt x="4521" y="561"/>
                  </a:cubicBezTo>
                  <a:cubicBezTo>
                    <a:pt x="4633" y="569"/>
                    <a:pt x="4745" y="570"/>
                    <a:pt x="4856" y="563"/>
                  </a:cubicBezTo>
                  <a:cubicBezTo>
                    <a:pt x="4745" y="570"/>
                    <a:pt x="4633" y="570"/>
                    <a:pt x="4521" y="562"/>
                  </a:cubicBezTo>
                  <a:cubicBezTo>
                    <a:pt x="4465" y="558"/>
                    <a:pt x="4410" y="553"/>
                    <a:pt x="4354" y="546"/>
                  </a:cubicBezTo>
                  <a:cubicBezTo>
                    <a:pt x="4326" y="542"/>
                    <a:pt x="4299" y="538"/>
                    <a:pt x="4271" y="534"/>
                  </a:cubicBezTo>
                  <a:cubicBezTo>
                    <a:pt x="4244" y="530"/>
                    <a:pt x="4216" y="525"/>
                    <a:pt x="4189" y="519"/>
                  </a:cubicBezTo>
                  <a:cubicBezTo>
                    <a:pt x="4079" y="497"/>
                    <a:pt x="3972" y="464"/>
                    <a:pt x="3865" y="433"/>
                  </a:cubicBezTo>
                  <a:cubicBezTo>
                    <a:pt x="3811" y="417"/>
                    <a:pt x="3758" y="398"/>
                    <a:pt x="3704" y="384"/>
                  </a:cubicBezTo>
                  <a:cubicBezTo>
                    <a:pt x="3650" y="370"/>
                    <a:pt x="3595" y="360"/>
                    <a:pt x="3539" y="364"/>
                  </a:cubicBezTo>
                  <a:cubicBezTo>
                    <a:pt x="3511" y="366"/>
                    <a:pt x="3484" y="372"/>
                    <a:pt x="3457" y="380"/>
                  </a:cubicBezTo>
                  <a:cubicBezTo>
                    <a:pt x="3431" y="389"/>
                    <a:pt x="3405" y="400"/>
                    <a:pt x="3380" y="413"/>
                  </a:cubicBezTo>
                  <a:cubicBezTo>
                    <a:pt x="3330" y="438"/>
                    <a:pt x="3283" y="468"/>
                    <a:pt x="3232" y="491"/>
                  </a:cubicBezTo>
                  <a:cubicBezTo>
                    <a:pt x="3182" y="515"/>
                    <a:pt x="3129" y="536"/>
                    <a:pt x="3076" y="552"/>
                  </a:cubicBezTo>
                  <a:cubicBezTo>
                    <a:pt x="3049" y="559"/>
                    <a:pt x="3021" y="566"/>
                    <a:pt x="2994" y="571"/>
                  </a:cubicBezTo>
                  <a:cubicBezTo>
                    <a:pt x="2980" y="574"/>
                    <a:pt x="2966" y="576"/>
                    <a:pt x="2952" y="577"/>
                  </a:cubicBezTo>
                  <a:cubicBezTo>
                    <a:pt x="2931" y="580"/>
                    <a:pt x="2931" y="580"/>
                    <a:pt x="2931" y="580"/>
                  </a:cubicBezTo>
                  <a:cubicBezTo>
                    <a:pt x="2924" y="580"/>
                    <a:pt x="2917" y="581"/>
                    <a:pt x="2910" y="581"/>
                  </a:cubicBezTo>
                  <a:cubicBezTo>
                    <a:pt x="2855" y="585"/>
                    <a:pt x="2798" y="582"/>
                    <a:pt x="2743" y="573"/>
                  </a:cubicBezTo>
                  <a:cubicBezTo>
                    <a:pt x="2688" y="564"/>
                    <a:pt x="2634" y="548"/>
                    <a:pt x="2582" y="526"/>
                  </a:cubicBezTo>
                  <a:cubicBezTo>
                    <a:pt x="2531" y="503"/>
                    <a:pt x="2483" y="474"/>
                    <a:pt x="2440" y="437"/>
                  </a:cubicBezTo>
                  <a:cubicBezTo>
                    <a:pt x="2430" y="428"/>
                    <a:pt x="2419" y="418"/>
                    <a:pt x="2409" y="409"/>
                  </a:cubicBezTo>
                  <a:cubicBezTo>
                    <a:pt x="2399" y="399"/>
                    <a:pt x="2389" y="389"/>
                    <a:pt x="2380" y="378"/>
                  </a:cubicBezTo>
                  <a:cubicBezTo>
                    <a:pt x="2361" y="358"/>
                    <a:pt x="2342" y="337"/>
                    <a:pt x="2325" y="315"/>
                  </a:cubicBezTo>
                  <a:cubicBezTo>
                    <a:pt x="2289" y="272"/>
                    <a:pt x="2255" y="227"/>
                    <a:pt x="2221" y="183"/>
                  </a:cubicBezTo>
                  <a:cubicBezTo>
                    <a:pt x="2186" y="140"/>
                    <a:pt x="2152" y="95"/>
                    <a:pt x="2109" y="60"/>
                  </a:cubicBezTo>
                  <a:cubicBezTo>
                    <a:pt x="2103" y="55"/>
                    <a:pt x="2098" y="52"/>
                    <a:pt x="2092" y="47"/>
                  </a:cubicBezTo>
                  <a:cubicBezTo>
                    <a:pt x="2089" y="45"/>
                    <a:pt x="2086" y="44"/>
                    <a:pt x="2083" y="42"/>
                  </a:cubicBezTo>
                  <a:cubicBezTo>
                    <a:pt x="2080" y="40"/>
                    <a:pt x="2077" y="38"/>
                    <a:pt x="2074" y="36"/>
                  </a:cubicBezTo>
                  <a:cubicBezTo>
                    <a:pt x="2068" y="33"/>
                    <a:pt x="2062" y="30"/>
                    <a:pt x="2056" y="27"/>
                  </a:cubicBezTo>
                  <a:cubicBezTo>
                    <a:pt x="2050" y="24"/>
                    <a:pt x="2043" y="22"/>
                    <a:pt x="2037" y="19"/>
                  </a:cubicBezTo>
                  <a:cubicBezTo>
                    <a:pt x="2023" y="15"/>
                    <a:pt x="2010" y="11"/>
                    <a:pt x="1996" y="9"/>
                  </a:cubicBezTo>
                  <a:cubicBezTo>
                    <a:pt x="1991" y="8"/>
                    <a:pt x="1991" y="8"/>
                    <a:pt x="1991" y="8"/>
                  </a:cubicBezTo>
                  <a:cubicBezTo>
                    <a:pt x="1986" y="7"/>
                    <a:pt x="1986" y="7"/>
                    <a:pt x="1986" y="7"/>
                  </a:cubicBezTo>
                  <a:cubicBezTo>
                    <a:pt x="1976" y="6"/>
                    <a:pt x="1976" y="6"/>
                    <a:pt x="1976" y="6"/>
                  </a:cubicBezTo>
                  <a:cubicBezTo>
                    <a:pt x="1969" y="5"/>
                    <a:pt x="1962" y="4"/>
                    <a:pt x="1955" y="4"/>
                  </a:cubicBezTo>
                  <a:cubicBezTo>
                    <a:pt x="1927" y="4"/>
                    <a:pt x="1899" y="7"/>
                    <a:pt x="1872" y="13"/>
                  </a:cubicBezTo>
                  <a:cubicBezTo>
                    <a:pt x="1845" y="20"/>
                    <a:pt x="1819" y="28"/>
                    <a:pt x="1793" y="39"/>
                  </a:cubicBezTo>
                  <a:cubicBezTo>
                    <a:pt x="1767" y="50"/>
                    <a:pt x="1743" y="63"/>
                    <a:pt x="1719" y="78"/>
                  </a:cubicBezTo>
                  <a:cubicBezTo>
                    <a:pt x="1695" y="92"/>
                    <a:pt x="1672" y="109"/>
                    <a:pt x="1650" y="125"/>
                  </a:cubicBezTo>
                  <a:cubicBezTo>
                    <a:pt x="1606" y="160"/>
                    <a:pt x="1565" y="197"/>
                    <a:pt x="1522" y="234"/>
                  </a:cubicBezTo>
                  <a:cubicBezTo>
                    <a:pt x="1507" y="247"/>
                    <a:pt x="1507" y="247"/>
                    <a:pt x="1507" y="247"/>
                  </a:cubicBezTo>
                  <a:cubicBezTo>
                    <a:pt x="1490" y="261"/>
                    <a:pt x="1490" y="261"/>
                    <a:pt x="1490" y="261"/>
                  </a:cubicBezTo>
                  <a:cubicBezTo>
                    <a:pt x="1458" y="288"/>
                    <a:pt x="1458" y="288"/>
                    <a:pt x="1458" y="288"/>
                  </a:cubicBezTo>
                  <a:cubicBezTo>
                    <a:pt x="1426" y="315"/>
                    <a:pt x="1426" y="315"/>
                    <a:pt x="1426" y="315"/>
                  </a:cubicBezTo>
                  <a:cubicBezTo>
                    <a:pt x="1415" y="324"/>
                    <a:pt x="1405" y="332"/>
                    <a:pt x="1394" y="341"/>
                  </a:cubicBezTo>
                  <a:cubicBezTo>
                    <a:pt x="1350" y="376"/>
                    <a:pt x="1306" y="411"/>
                    <a:pt x="1261" y="444"/>
                  </a:cubicBezTo>
                  <a:cubicBezTo>
                    <a:pt x="1216" y="477"/>
                    <a:pt x="1170" y="508"/>
                    <a:pt x="1122" y="538"/>
                  </a:cubicBezTo>
                  <a:cubicBezTo>
                    <a:pt x="1098" y="553"/>
                    <a:pt x="1075" y="567"/>
                    <a:pt x="1050" y="581"/>
                  </a:cubicBezTo>
                  <a:cubicBezTo>
                    <a:pt x="1013" y="601"/>
                    <a:pt x="1013" y="601"/>
                    <a:pt x="1013" y="601"/>
                  </a:cubicBezTo>
                  <a:cubicBezTo>
                    <a:pt x="1010" y="603"/>
                    <a:pt x="1007" y="604"/>
                    <a:pt x="1004" y="606"/>
                  </a:cubicBezTo>
                  <a:cubicBezTo>
                    <a:pt x="995" y="611"/>
                    <a:pt x="995" y="611"/>
                    <a:pt x="995" y="611"/>
                  </a:cubicBezTo>
                  <a:cubicBezTo>
                    <a:pt x="976" y="620"/>
                    <a:pt x="976" y="620"/>
                    <a:pt x="976" y="620"/>
                  </a:cubicBezTo>
                  <a:cubicBezTo>
                    <a:pt x="876" y="670"/>
                    <a:pt x="772" y="712"/>
                    <a:pt x="664" y="742"/>
                  </a:cubicBezTo>
                  <a:cubicBezTo>
                    <a:pt x="623" y="753"/>
                    <a:pt x="623" y="753"/>
                    <a:pt x="623" y="753"/>
                  </a:cubicBezTo>
                  <a:cubicBezTo>
                    <a:pt x="617" y="755"/>
                    <a:pt x="610" y="757"/>
                    <a:pt x="603" y="758"/>
                  </a:cubicBezTo>
                  <a:cubicBezTo>
                    <a:pt x="583" y="763"/>
                    <a:pt x="583" y="763"/>
                    <a:pt x="583" y="763"/>
                  </a:cubicBezTo>
                  <a:cubicBezTo>
                    <a:pt x="562" y="768"/>
                    <a:pt x="562" y="768"/>
                    <a:pt x="562" y="768"/>
                  </a:cubicBezTo>
                  <a:cubicBezTo>
                    <a:pt x="555" y="769"/>
                    <a:pt x="549" y="771"/>
                    <a:pt x="542" y="772"/>
                  </a:cubicBezTo>
                  <a:cubicBezTo>
                    <a:pt x="501" y="780"/>
                    <a:pt x="501" y="780"/>
                    <a:pt x="501" y="780"/>
                  </a:cubicBezTo>
                  <a:cubicBezTo>
                    <a:pt x="494" y="782"/>
                    <a:pt x="487" y="783"/>
                    <a:pt x="480" y="784"/>
                  </a:cubicBezTo>
                  <a:cubicBezTo>
                    <a:pt x="459" y="787"/>
                    <a:pt x="459" y="787"/>
                    <a:pt x="459" y="787"/>
                  </a:cubicBezTo>
                  <a:cubicBezTo>
                    <a:pt x="418" y="794"/>
                    <a:pt x="418" y="794"/>
                    <a:pt x="418" y="794"/>
                  </a:cubicBezTo>
                  <a:cubicBezTo>
                    <a:pt x="404" y="796"/>
                    <a:pt x="390" y="797"/>
                    <a:pt x="376" y="799"/>
                  </a:cubicBezTo>
                  <a:cubicBezTo>
                    <a:pt x="355" y="801"/>
                    <a:pt x="355" y="801"/>
                    <a:pt x="355" y="801"/>
                  </a:cubicBezTo>
                  <a:cubicBezTo>
                    <a:pt x="345" y="802"/>
                    <a:pt x="345" y="802"/>
                    <a:pt x="345" y="802"/>
                  </a:cubicBezTo>
                  <a:cubicBezTo>
                    <a:pt x="334" y="803"/>
                    <a:pt x="334" y="803"/>
                    <a:pt x="334" y="803"/>
                  </a:cubicBezTo>
                  <a:cubicBezTo>
                    <a:pt x="223" y="812"/>
                    <a:pt x="111" y="811"/>
                    <a:pt x="0" y="798"/>
                  </a:cubicBezTo>
                  <a:close/>
                </a:path>
              </a:pathLst>
            </a:custGeom>
            <a:solidFill>
              <a:schemeClr val="bg1">
                <a:alpha val="2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0" name="任意多边形: 形状 29">
              <a:extLst>
                <a:ext uri="{FF2B5EF4-FFF2-40B4-BE49-F238E27FC236}">
                  <a16:creationId xmlns:a16="http://schemas.microsoft.com/office/drawing/2014/main" id="{86F3B585-CFCF-498A-B142-3BC1F5D878CD}"/>
                </a:ext>
              </a:extLst>
            </p:cNvPr>
            <p:cNvSpPr>
              <a:spLocks/>
            </p:cNvSpPr>
            <p:nvPr userDrawn="1"/>
          </p:nvSpPr>
          <p:spPr bwMode="auto">
            <a:xfrm rot="9386930">
              <a:off x="-4655" y="-4849697"/>
              <a:ext cx="12800068" cy="2242067"/>
            </a:xfrm>
            <a:custGeom>
              <a:avLst/>
              <a:gdLst>
                <a:gd name="T0" fmla="*/ 380 w 4857"/>
                <a:gd name="T1" fmla="*/ 838 h 851"/>
                <a:gd name="T2" fmla="*/ 485 w 4857"/>
                <a:gd name="T3" fmla="*/ 824 h 851"/>
                <a:gd name="T4" fmla="*/ 558 w 4857"/>
                <a:gd name="T5" fmla="*/ 810 h 851"/>
                <a:gd name="T6" fmla="*/ 630 w 4857"/>
                <a:gd name="T7" fmla="*/ 793 h 851"/>
                <a:gd name="T8" fmla="*/ 711 w 4857"/>
                <a:gd name="T9" fmla="*/ 770 h 851"/>
                <a:gd name="T10" fmla="*/ 772 w 4857"/>
                <a:gd name="T11" fmla="*/ 751 h 851"/>
                <a:gd name="T12" fmla="*/ 986 w 4857"/>
                <a:gd name="T13" fmla="*/ 660 h 851"/>
                <a:gd name="T14" fmla="*/ 1133 w 4857"/>
                <a:gd name="T15" fmla="*/ 577 h 851"/>
                <a:gd name="T16" fmla="*/ 1437 w 4857"/>
                <a:gd name="T17" fmla="*/ 349 h 851"/>
                <a:gd name="T18" fmla="*/ 1655 w 4857"/>
                <a:gd name="T19" fmla="*/ 148 h 851"/>
                <a:gd name="T20" fmla="*/ 1756 w 4857"/>
                <a:gd name="T21" fmla="*/ 71 h 851"/>
                <a:gd name="T22" fmla="*/ 1793 w 4857"/>
                <a:gd name="T23" fmla="*/ 50 h 851"/>
                <a:gd name="T24" fmla="*/ 1812 w 4857"/>
                <a:gd name="T25" fmla="*/ 41 h 851"/>
                <a:gd name="T26" fmla="*/ 1861 w 4857"/>
                <a:gd name="T27" fmla="*/ 21 h 851"/>
                <a:gd name="T28" fmla="*/ 1933 w 4857"/>
                <a:gd name="T29" fmla="*/ 3 h 851"/>
                <a:gd name="T30" fmla="*/ 1997 w 4857"/>
                <a:gd name="T31" fmla="*/ 2 h 851"/>
                <a:gd name="T32" fmla="*/ 2059 w 4857"/>
                <a:gd name="T33" fmla="*/ 16 h 851"/>
                <a:gd name="T34" fmla="*/ 2084 w 4857"/>
                <a:gd name="T35" fmla="*/ 27 h 851"/>
                <a:gd name="T36" fmla="*/ 2107 w 4857"/>
                <a:gd name="T37" fmla="*/ 41 h 851"/>
                <a:gd name="T38" fmla="*/ 2176 w 4857"/>
                <a:gd name="T39" fmla="*/ 106 h 851"/>
                <a:gd name="T40" fmla="*/ 2431 w 4857"/>
                <a:gd name="T41" fmla="*/ 443 h 851"/>
                <a:gd name="T42" fmla="*/ 2892 w 4857"/>
                <a:gd name="T43" fmla="*/ 615 h 851"/>
                <a:gd name="T44" fmla="*/ 2955 w 4857"/>
                <a:gd name="T45" fmla="*/ 611 h 851"/>
                <a:gd name="T46" fmla="*/ 3059 w 4857"/>
                <a:gd name="T47" fmla="*/ 592 h 851"/>
                <a:gd name="T48" fmla="*/ 3293 w 4857"/>
                <a:gd name="T49" fmla="*/ 496 h 851"/>
                <a:gd name="T50" fmla="*/ 3526 w 4857"/>
                <a:gd name="T51" fmla="*/ 399 h 851"/>
                <a:gd name="T52" fmla="*/ 3856 w 4857"/>
                <a:gd name="T53" fmla="*/ 466 h 851"/>
                <a:gd name="T54" fmla="*/ 4266 w 4857"/>
                <a:gd name="T55" fmla="*/ 567 h 851"/>
                <a:gd name="T56" fmla="*/ 4857 w 4857"/>
                <a:gd name="T57" fmla="*/ 593 h 851"/>
                <a:gd name="T58" fmla="*/ 4266 w 4857"/>
                <a:gd name="T59" fmla="*/ 569 h 851"/>
                <a:gd name="T60" fmla="*/ 3855 w 4857"/>
                <a:gd name="T61" fmla="*/ 468 h 851"/>
                <a:gd name="T62" fmla="*/ 3526 w 4857"/>
                <a:gd name="T63" fmla="*/ 401 h 851"/>
                <a:gd name="T64" fmla="*/ 3295 w 4857"/>
                <a:gd name="T65" fmla="*/ 499 h 851"/>
                <a:gd name="T66" fmla="*/ 3060 w 4857"/>
                <a:gd name="T67" fmla="*/ 595 h 851"/>
                <a:gd name="T68" fmla="*/ 2956 w 4857"/>
                <a:gd name="T69" fmla="*/ 614 h 851"/>
                <a:gd name="T70" fmla="*/ 2892 w 4857"/>
                <a:gd name="T71" fmla="*/ 619 h 851"/>
                <a:gd name="T72" fmla="*/ 2428 w 4857"/>
                <a:gd name="T73" fmla="*/ 446 h 851"/>
                <a:gd name="T74" fmla="*/ 2173 w 4857"/>
                <a:gd name="T75" fmla="*/ 109 h 851"/>
                <a:gd name="T76" fmla="*/ 2105 w 4857"/>
                <a:gd name="T77" fmla="*/ 44 h 851"/>
                <a:gd name="T78" fmla="*/ 2082 w 4857"/>
                <a:gd name="T79" fmla="*/ 30 h 851"/>
                <a:gd name="T80" fmla="*/ 2058 w 4857"/>
                <a:gd name="T81" fmla="*/ 19 h 851"/>
                <a:gd name="T82" fmla="*/ 1997 w 4857"/>
                <a:gd name="T83" fmla="*/ 5 h 851"/>
                <a:gd name="T84" fmla="*/ 1934 w 4857"/>
                <a:gd name="T85" fmla="*/ 7 h 851"/>
                <a:gd name="T86" fmla="*/ 1862 w 4857"/>
                <a:gd name="T87" fmla="*/ 24 h 851"/>
                <a:gd name="T88" fmla="*/ 1814 w 4857"/>
                <a:gd name="T89" fmla="*/ 44 h 851"/>
                <a:gd name="T90" fmla="*/ 1795 w 4857"/>
                <a:gd name="T91" fmla="*/ 53 h 851"/>
                <a:gd name="T92" fmla="*/ 1758 w 4857"/>
                <a:gd name="T93" fmla="*/ 74 h 851"/>
                <a:gd name="T94" fmla="*/ 1657 w 4857"/>
                <a:gd name="T95" fmla="*/ 150 h 851"/>
                <a:gd name="T96" fmla="*/ 1439 w 4857"/>
                <a:gd name="T97" fmla="*/ 351 h 851"/>
                <a:gd name="T98" fmla="*/ 1134 w 4857"/>
                <a:gd name="T99" fmla="*/ 580 h 851"/>
                <a:gd name="T100" fmla="*/ 987 w 4857"/>
                <a:gd name="T101" fmla="*/ 662 h 851"/>
                <a:gd name="T102" fmla="*/ 772 w 4857"/>
                <a:gd name="T103" fmla="*/ 753 h 851"/>
                <a:gd name="T104" fmla="*/ 712 w 4857"/>
                <a:gd name="T105" fmla="*/ 772 h 851"/>
                <a:gd name="T106" fmla="*/ 630 w 4857"/>
                <a:gd name="T107" fmla="*/ 795 h 851"/>
                <a:gd name="T108" fmla="*/ 558 w 4857"/>
                <a:gd name="T109" fmla="*/ 812 h 851"/>
                <a:gd name="T110" fmla="*/ 485 w 4857"/>
                <a:gd name="T111" fmla="*/ 825 h 851"/>
                <a:gd name="T112" fmla="*/ 380 w 4857"/>
                <a:gd name="T113" fmla="*/ 839 h 8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4857" h="851">
                  <a:moveTo>
                    <a:pt x="0" y="834"/>
                  </a:moveTo>
                  <a:cubicBezTo>
                    <a:pt x="112" y="848"/>
                    <a:pt x="226" y="851"/>
                    <a:pt x="338" y="842"/>
                  </a:cubicBezTo>
                  <a:cubicBezTo>
                    <a:pt x="352" y="841"/>
                    <a:pt x="366" y="839"/>
                    <a:pt x="380" y="838"/>
                  </a:cubicBezTo>
                  <a:cubicBezTo>
                    <a:pt x="394" y="837"/>
                    <a:pt x="408" y="835"/>
                    <a:pt x="422" y="833"/>
                  </a:cubicBezTo>
                  <a:cubicBezTo>
                    <a:pt x="464" y="827"/>
                    <a:pt x="464" y="827"/>
                    <a:pt x="464" y="827"/>
                  </a:cubicBezTo>
                  <a:cubicBezTo>
                    <a:pt x="485" y="824"/>
                    <a:pt x="485" y="824"/>
                    <a:pt x="485" y="824"/>
                  </a:cubicBezTo>
                  <a:cubicBezTo>
                    <a:pt x="492" y="823"/>
                    <a:pt x="499" y="822"/>
                    <a:pt x="506" y="820"/>
                  </a:cubicBezTo>
                  <a:cubicBezTo>
                    <a:pt x="547" y="812"/>
                    <a:pt x="547" y="812"/>
                    <a:pt x="547" y="812"/>
                  </a:cubicBezTo>
                  <a:cubicBezTo>
                    <a:pt x="558" y="810"/>
                    <a:pt x="558" y="810"/>
                    <a:pt x="558" y="810"/>
                  </a:cubicBezTo>
                  <a:cubicBezTo>
                    <a:pt x="561" y="810"/>
                    <a:pt x="565" y="809"/>
                    <a:pt x="568" y="808"/>
                  </a:cubicBezTo>
                  <a:cubicBezTo>
                    <a:pt x="589" y="803"/>
                    <a:pt x="589" y="803"/>
                    <a:pt x="589" y="803"/>
                  </a:cubicBezTo>
                  <a:cubicBezTo>
                    <a:pt x="602" y="800"/>
                    <a:pt x="616" y="797"/>
                    <a:pt x="630" y="793"/>
                  </a:cubicBezTo>
                  <a:cubicBezTo>
                    <a:pt x="671" y="782"/>
                    <a:pt x="671" y="782"/>
                    <a:pt x="671" y="782"/>
                  </a:cubicBezTo>
                  <a:cubicBezTo>
                    <a:pt x="691" y="777"/>
                    <a:pt x="691" y="777"/>
                    <a:pt x="691" y="777"/>
                  </a:cubicBezTo>
                  <a:cubicBezTo>
                    <a:pt x="698" y="775"/>
                    <a:pt x="704" y="772"/>
                    <a:pt x="711" y="770"/>
                  </a:cubicBezTo>
                  <a:cubicBezTo>
                    <a:pt x="752" y="757"/>
                    <a:pt x="752" y="757"/>
                    <a:pt x="752" y="757"/>
                  </a:cubicBezTo>
                  <a:cubicBezTo>
                    <a:pt x="762" y="754"/>
                    <a:pt x="762" y="754"/>
                    <a:pt x="762" y="754"/>
                  </a:cubicBezTo>
                  <a:cubicBezTo>
                    <a:pt x="765" y="753"/>
                    <a:pt x="768" y="752"/>
                    <a:pt x="772" y="751"/>
                  </a:cubicBezTo>
                  <a:cubicBezTo>
                    <a:pt x="791" y="743"/>
                    <a:pt x="791" y="743"/>
                    <a:pt x="791" y="743"/>
                  </a:cubicBezTo>
                  <a:cubicBezTo>
                    <a:pt x="805" y="739"/>
                    <a:pt x="818" y="734"/>
                    <a:pt x="831" y="729"/>
                  </a:cubicBezTo>
                  <a:cubicBezTo>
                    <a:pt x="883" y="708"/>
                    <a:pt x="935" y="686"/>
                    <a:pt x="986" y="660"/>
                  </a:cubicBezTo>
                  <a:cubicBezTo>
                    <a:pt x="998" y="654"/>
                    <a:pt x="1011" y="648"/>
                    <a:pt x="1023" y="641"/>
                  </a:cubicBezTo>
                  <a:cubicBezTo>
                    <a:pt x="1060" y="620"/>
                    <a:pt x="1060" y="620"/>
                    <a:pt x="1060" y="620"/>
                  </a:cubicBezTo>
                  <a:cubicBezTo>
                    <a:pt x="1085" y="607"/>
                    <a:pt x="1109" y="592"/>
                    <a:pt x="1133" y="577"/>
                  </a:cubicBezTo>
                  <a:cubicBezTo>
                    <a:pt x="1181" y="547"/>
                    <a:pt x="1227" y="515"/>
                    <a:pt x="1273" y="482"/>
                  </a:cubicBezTo>
                  <a:cubicBezTo>
                    <a:pt x="1318" y="448"/>
                    <a:pt x="1362" y="413"/>
                    <a:pt x="1405" y="376"/>
                  </a:cubicBezTo>
                  <a:cubicBezTo>
                    <a:pt x="1416" y="367"/>
                    <a:pt x="1426" y="358"/>
                    <a:pt x="1437" y="349"/>
                  </a:cubicBezTo>
                  <a:cubicBezTo>
                    <a:pt x="1448" y="339"/>
                    <a:pt x="1458" y="330"/>
                    <a:pt x="1469" y="321"/>
                  </a:cubicBezTo>
                  <a:cubicBezTo>
                    <a:pt x="1489" y="302"/>
                    <a:pt x="1511" y="283"/>
                    <a:pt x="1531" y="264"/>
                  </a:cubicBezTo>
                  <a:cubicBezTo>
                    <a:pt x="1572" y="225"/>
                    <a:pt x="1612" y="185"/>
                    <a:pt x="1655" y="148"/>
                  </a:cubicBezTo>
                  <a:cubicBezTo>
                    <a:pt x="1676" y="129"/>
                    <a:pt x="1698" y="112"/>
                    <a:pt x="1721" y="95"/>
                  </a:cubicBezTo>
                  <a:cubicBezTo>
                    <a:pt x="1727" y="91"/>
                    <a:pt x="1733" y="87"/>
                    <a:pt x="1739" y="83"/>
                  </a:cubicBezTo>
                  <a:cubicBezTo>
                    <a:pt x="1756" y="71"/>
                    <a:pt x="1756" y="71"/>
                    <a:pt x="1756" y="71"/>
                  </a:cubicBezTo>
                  <a:cubicBezTo>
                    <a:pt x="1762" y="68"/>
                    <a:pt x="1768" y="64"/>
                    <a:pt x="1775" y="60"/>
                  </a:cubicBezTo>
                  <a:cubicBezTo>
                    <a:pt x="1778" y="59"/>
                    <a:pt x="1781" y="57"/>
                    <a:pt x="1784" y="55"/>
                  </a:cubicBezTo>
                  <a:cubicBezTo>
                    <a:pt x="1793" y="50"/>
                    <a:pt x="1793" y="50"/>
                    <a:pt x="1793" y="50"/>
                  </a:cubicBezTo>
                  <a:cubicBezTo>
                    <a:pt x="1803" y="45"/>
                    <a:pt x="1803" y="45"/>
                    <a:pt x="1803" y="45"/>
                  </a:cubicBezTo>
                  <a:cubicBezTo>
                    <a:pt x="1807" y="43"/>
                    <a:pt x="1807" y="43"/>
                    <a:pt x="1807" y="43"/>
                  </a:cubicBezTo>
                  <a:cubicBezTo>
                    <a:pt x="1812" y="41"/>
                    <a:pt x="1812" y="41"/>
                    <a:pt x="1812" y="41"/>
                  </a:cubicBezTo>
                  <a:cubicBezTo>
                    <a:pt x="1831" y="32"/>
                    <a:pt x="1831" y="32"/>
                    <a:pt x="1831" y="32"/>
                  </a:cubicBezTo>
                  <a:cubicBezTo>
                    <a:pt x="1838" y="29"/>
                    <a:pt x="1845" y="27"/>
                    <a:pt x="1851" y="24"/>
                  </a:cubicBezTo>
                  <a:cubicBezTo>
                    <a:pt x="1855" y="23"/>
                    <a:pt x="1858" y="22"/>
                    <a:pt x="1861" y="21"/>
                  </a:cubicBezTo>
                  <a:cubicBezTo>
                    <a:pt x="1871" y="18"/>
                    <a:pt x="1871" y="18"/>
                    <a:pt x="1871" y="18"/>
                  </a:cubicBezTo>
                  <a:cubicBezTo>
                    <a:pt x="1885" y="13"/>
                    <a:pt x="1899" y="9"/>
                    <a:pt x="1913" y="7"/>
                  </a:cubicBezTo>
                  <a:cubicBezTo>
                    <a:pt x="1919" y="5"/>
                    <a:pt x="1926" y="4"/>
                    <a:pt x="1933" y="3"/>
                  </a:cubicBezTo>
                  <a:cubicBezTo>
                    <a:pt x="1944" y="2"/>
                    <a:pt x="1944" y="2"/>
                    <a:pt x="1944" y="2"/>
                  </a:cubicBezTo>
                  <a:cubicBezTo>
                    <a:pt x="1948" y="2"/>
                    <a:pt x="1951" y="1"/>
                    <a:pt x="1955" y="1"/>
                  </a:cubicBezTo>
                  <a:cubicBezTo>
                    <a:pt x="1969" y="0"/>
                    <a:pt x="1983" y="1"/>
                    <a:pt x="1997" y="2"/>
                  </a:cubicBezTo>
                  <a:cubicBezTo>
                    <a:pt x="2011" y="3"/>
                    <a:pt x="2025" y="6"/>
                    <a:pt x="2039" y="9"/>
                  </a:cubicBezTo>
                  <a:cubicBezTo>
                    <a:pt x="2043" y="10"/>
                    <a:pt x="2046" y="11"/>
                    <a:pt x="2049" y="12"/>
                  </a:cubicBezTo>
                  <a:cubicBezTo>
                    <a:pt x="2053" y="14"/>
                    <a:pt x="2056" y="15"/>
                    <a:pt x="2059" y="16"/>
                  </a:cubicBezTo>
                  <a:cubicBezTo>
                    <a:pt x="2069" y="20"/>
                    <a:pt x="2069" y="20"/>
                    <a:pt x="2069" y="20"/>
                  </a:cubicBezTo>
                  <a:cubicBezTo>
                    <a:pt x="2079" y="24"/>
                    <a:pt x="2079" y="24"/>
                    <a:pt x="2079" y="24"/>
                  </a:cubicBezTo>
                  <a:cubicBezTo>
                    <a:pt x="2084" y="27"/>
                    <a:pt x="2084" y="27"/>
                    <a:pt x="2084" y="27"/>
                  </a:cubicBezTo>
                  <a:cubicBezTo>
                    <a:pt x="2088" y="29"/>
                    <a:pt x="2088" y="29"/>
                    <a:pt x="2088" y="29"/>
                  </a:cubicBezTo>
                  <a:cubicBezTo>
                    <a:pt x="2098" y="35"/>
                    <a:pt x="2098" y="35"/>
                    <a:pt x="2098" y="35"/>
                  </a:cubicBezTo>
                  <a:cubicBezTo>
                    <a:pt x="2107" y="41"/>
                    <a:pt x="2107" y="41"/>
                    <a:pt x="2107" y="41"/>
                  </a:cubicBezTo>
                  <a:cubicBezTo>
                    <a:pt x="2111" y="43"/>
                    <a:pt x="2111" y="43"/>
                    <a:pt x="2111" y="43"/>
                  </a:cubicBezTo>
                  <a:cubicBezTo>
                    <a:pt x="2115" y="47"/>
                    <a:pt x="2115" y="47"/>
                    <a:pt x="2115" y="47"/>
                  </a:cubicBezTo>
                  <a:cubicBezTo>
                    <a:pt x="2138" y="64"/>
                    <a:pt x="2158" y="84"/>
                    <a:pt x="2176" y="106"/>
                  </a:cubicBezTo>
                  <a:cubicBezTo>
                    <a:pt x="2194" y="128"/>
                    <a:pt x="2211" y="151"/>
                    <a:pt x="2227" y="174"/>
                  </a:cubicBezTo>
                  <a:cubicBezTo>
                    <a:pt x="2260" y="220"/>
                    <a:pt x="2291" y="267"/>
                    <a:pt x="2324" y="313"/>
                  </a:cubicBezTo>
                  <a:cubicBezTo>
                    <a:pt x="2357" y="358"/>
                    <a:pt x="2391" y="403"/>
                    <a:pt x="2431" y="443"/>
                  </a:cubicBezTo>
                  <a:cubicBezTo>
                    <a:pt x="2470" y="483"/>
                    <a:pt x="2516" y="517"/>
                    <a:pt x="2566" y="543"/>
                  </a:cubicBezTo>
                  <a:cubicBezTo>
                    <a:pt x="2616" y="569"/>
                    <a:pt x="2670" y="588"/>
                    <a:pt x="2725" y="600"/>
                  </a:cubicBezTo>
                  <a:cubicBezTo>
                    <a:pt x="2780" y="611"/>
                    <a:pt x="2836" y="617"/>
                    <a:pt x="2892" y="615"/>
                  </a:cubicBezTo>
                  <a:cubicBezTo>
                    <a:pt x="2913" y="614"/>
                    <a:pt x="2913" y="614"/>
                    <a:pt x="2913" y="614"/>
                  </a:cubicBezTo>
                  <a:cubicBezTo>
                    <a:pt x="2920" y="614"/>
                    <a:pt x="2927" y="614"/>
                    <a:pt x="2934" y="613"/>
                  </a:cubicBezTo>
                  <a:cubicBezTo>
                    <a:pt x="2955" y="611"/>
                    <a:pt x="2955" y="611"/>
                    <a:pt x="2955" y="611"/>
                  </a:cubicBezTo>
                  <a:cubicBezTo>
                    <a:pt x="2966" y="610"/>
                    <a:pt x="2966" y="610"/>
                    <a:pt x="2966" y="610"/>
                  </a:cubicBezTo>
                  <a:cubicBezTo>
                    <a:pt x="2976" y="608"/>
                    <a:pt x="2976" y="608"/>
                    <a:pt x="2976" y="608"/>
                  </a:cubicBezTo>
                  <a:cubicBezTo>
                    <a:pt x="3004" y="604"/>
                    <a:pt x="3032" y="599"/>
                    <a:pt x="3059" y="592"/>
                  </a:cubicBezTo>
                  <a:cubicBezTo>
                    <a:pt x="3114" y="578"/>
                    <a:pt x="3167" y="558"/>
                    <a:pt x="3218" y="535"/>
                  </a:cubicBezTo>
                  <a:cubicBezTo>
                    <a:pt x="3231" y="529"/>
                    <a:pt x="3244" y="523"/>
                    <a:pt x="3256" y="516"/>
                  </a:cubicBezTo>
                  <a:cubicBezTo>
                    <a:pt x="3269" y="510"/>
                    <a:pt x="3281" y="503"/>
                    <a:pt x="3293" y="496"/>
                  </a:cubicBezTo>
                  <a:cubicBezTo>
                    <a:pt x="3318" y="482"/>
                    <a:pt x="3342" y="468"/>
                    <a:pt x="3367" y="454"/>
                  </a:cubicBezTo>
                  <a:cubicBezTo>
                    <a:pt x="3392" y="441"/>
                    <a:pt x="3417" y="428"/>
                    <a:pt x="3444" y="418"/>
                  </a:cubicBezTo>
                  <a:cubicBezTo>
                    <a:pt x="3470" y="409"/>
                    <a:pt x="3498" y="402"/>
                    <a:pt x="3526" y="399"/>
                  </a:cubicBezTo>
                  <a:cubicBezTo>
                    <a:pt x="3554" y="395"/>
                    <a:pt x="3583" y="396"/>
                    <a:pt x="3611" y="399"/>
                  </a:cubicBezTo>
                  <a:cubicBezTo>
                    <a:pt x="3639" y="403"/>
                    <a:pt x="3667" y="408"/>
                    <a:pt x="3694" y="416"/>
                  </a:cubicBezTo>
                  <a:cubicBezTo>
                    <a:pt x="3749" y="430"/>
                    <a:pt x="3802" y="449"/>
                    <a:pt x="3856" y="466"/>
                  </a:cubicBezTo>
                  <a:cubicBezTo>
                    <a:pt x="3910" y="482"/>
                    <a:pt x="3964" y="498"/>
                    <a:pt x="4018" y="513"/>
                  </a:cubicBezTo>
                  <a:cubicBezTo>
                    <a:pt x="4073" y="528"/>
                    <a:pt x="4127" y="542"/>
                    <a:pt x="4183" y="553"/>
                  </a:cubicBezTo>
                  <a:cubicBezTo>
                    <a:pt x="4210" y="559"/>
                    <a:pt x="4238" y="563"/>
                    <a:pt x="4266" y="567"/>
                  </a:cubicBezTo>
                  <a:cubicBezTo>
                    <a:pt x="4294" y="571"/>
                    <a:pt x="4322" y="575"/>
                    <a:pt x="4350" y="578"/>
                  </a:cubicBezTo>
                  <a:cubicBezTo>
                    <a:pt x="4406" y="585"/>
                    <a:pt x="4462" y="590"/>
                    <a:pt x="4519" y="593"/>
                  </a:cubicBezTo>
                  <a:cubicBezTo>
                    <a:pt x="4631" y="600"/>
                    <a:pt x="4744" y="600"/>
                    <a:pt x="4857" y="593"/>
                  </a:cubicBezTo>
                  <a:cubicBezTo>
                    <a:pt x="4744" y="600"/>
                    <a:pt x="4631" y="601"/>
                    <a:pt x="4518" y="594"/>
                  </a:cubicBezTo>
                  <a:cubicBezTo>
                    <a:pt x="4462" y="591"/>
                    <a:pt x="4406" y="586"/>
                    <a:pt x="4350" y="580"/>
                  </a:cubicBezTo>
                  <a:cubicBezTo>
                    <a:pt x="4322" y="576"/>
                    <a:pt x="4294" y="573"/>
                    <a:pt x="4266" y="569"/>
                  </a:cubicBezTo>
                  <a:cubicBezTo>
                    <a:pt x="4238" y="565"/>
                    <a:pt x="4210" y="560"/>
                    <a:pt x="4182" y="555"/>
                  </a:cubicBezTo>
                  <a:cubicBezTo>
                    <a:pt x="4127" y="544"/>
                    <a:pt x="4072" y="530"/>
                    <a:pt x="4018" y="515"/>
                  </a:cubicBezTo>
                  <a:cubicBezTo>
                    <a:pt x="3963" y="500"/>
                    <a:pt x="3909" y="484"/>
                    <a:pt x="3855" y="468"/>
                  </a:cubicBezTo>
                  <a:cubicBezTo>
                    <a:pt x="3801" y="452"/>
                    <a:pt x="3748" y="432"/>
                    <a:pt x="3693" y="418"/>
                  </a:cubicBezTo>
                  <a:cubicBezTo>
                    <a:pt x="3666" y="411"/>
                    <a:pt x="3638" y="405"/>
                    <a:pt x="3611" y="402"/>
                  </a:cubicBezTo>
                  <a:cubicBezTo>
                    <a:pt x="3583" y="399"/>
                    <a:pt x="3554" y="398"/>
                    <a:pt x="3526" y="401"/>
                  </a:cubicBezTo>
                  <a:cubicBezTo>
                    <a:pt x="3498" y="404"/>
                    <a:pt x="3471" y="411"/>
                    <a:pt x="3445" y="421"/>
                  </a:cubicBezTo>
                  <a:cubicBezTo>
                    <a:pt x="3418" y="431"/>
                    <a:pt x="3393" y="443"/>
                    <a:pt x="3368" y="457"/>
                  </a:cubicBezTo>
                  <a:cubicBezTo>
                    <a:pt x="3343" y="470"/>
                    <a:pt x="3319" y="485"/>
                    <a:pt x="3295" y="499"/>
                  </a:cubicBezTo>
                  <a:cubicBezTo>
                    <a:pt x="3282" y="506"/>
                    <a:pt x="3270" y="513"/>
                    <a:pt x="3257" y="519"/>
                  </a:cubicBezTo>
                  <a:cubicBezTo>
                    <a:pt x="3245" y="526"/>
                    <a:pt x="3232" y="532"/>
                    <a:pt x="3219" y="538"/>
                  </a:cubicBezTo>
                  <a:cubicBezTo>
                    <a:pt x="3168" y="561"/>
                    <a:pt x="3115" y="581"/>
                    <a:pt x="3060" y="595"/>
                  </a:cubicBezTo>
                  <a:cubicBezTo>
                    <a:pt x="3033" y="602"/>
                    <a:pt x="3005" y="608"/>
                    <a:pt x="2977" y="612"/>
                  </a:cubicBezTo>
                  <a:cubicBezTo>
                    <a:pt x="2966" y="613"/>
                    <a:pt x="2966" y="613"/>
                    <a:pt x="2966" y="613"/>
                  </a:cubicBezTo>
                  <a:cubicBezTo>
                    <a:pt x="2956" y="614"/>
                    <a:pt x="2956" y="614"/>
                    <a:pt x="2956" y="614"/>
                  </a:cubicBezTo>
                  <a:cubicBezTo>
                    <a:pt x="2935" y="616"/>
                    <a:pt x="2935" y="616"/>
                    <a:pt x="2935" y="616"/>
                  </a:cubicBezTo>
                  <a:cubicBezTo>
                    <a:pt x="2928" y="617"/>
                    <a:pt x="2921" y="617"/>
                    <a:pt x="2914" y="618"/>
                  </a:cubicBezTo>
                  <a:cubicBezTo>
                    <a:pt x="2892" y="619"/>
                    <a:pt x="2892" y="619"/>
                    <a:pt x="2892" y="619"/>
                  </a:cubicBezTo>
                  <a:cubicBezTo>
                    <a:pt x="2836" y="620"/>
                    <a:pt x="2779" y="615"/>
                    <a:pt x="2724" y="603"/>
                  </a:cubicBezTo>
                  <a:cubicBezTo>
                    <a:pt x="2669" y="591"/>
                    <a:pt x="2615" y="572"/>
                    <a:pt x="2564" y="546"/>
                  </a:cubicBezTo>
                  <a:cubicBezTo>
                    <a:pt x="2514" y="520"/>
                    <a:pt x="2468" y="486"/>
                    <a:pt x="2428" y="446"/>
                  </a:cubicBezTo>
                  <a:cubicBezTo>
                    <a:pt x="2388" y="406"/>
                    <a:pt x="2354" y="361"/>
                    <a:pt x="2321" y="315"/>
                  </a:cubicBezTo>
                  <a:cubicBezTo>
                    <a:pt x="2288" y="269"/>
                    <a:pt x="2256" y="222"/>
                    <a:pt x="2224" y="176"/>
                  </a:cubicBezTo>
                  <a:cubicBezTo>
                    <a:pt x="2207" y="153"/>
                    <a:pt x="2191" y="130"/>
                    <a:pt x="2173" y="109"/>
                  </a:cubicBezTo>
                  <a:cubicBezTo>
                    <a:pt x="2155" y="87"/>
                    <a:pt x="2135" y="66"/>
                    <a:pt x="2113" y="50"/>
                  </a:cubicBezTo>
                  <a:cubicBezTo>
                    <a:pt x="2109" y="46"/>
                    <a:pt x="2109" y="46"/>
                    <a:pt x="2109" y="46"/>
                  </a:cubicBezTo>
                  <a:cubicBezTo>
                    <a:pt x="2105" y="44"/>
                    <a:pt x="2105" y="44"/>
                    <a:pt x="2105" y="44"/>
                  </a:cubicBezTo>
                  <a:cubicBezTo>
                    <a:pt x="2096" y="38"/>
                    <a:pt x="2096" y="38"/>
                    <a:pt x="2096" y="38"/>
                  </a:cubicBezTo>
                  <a:cubicBezTo>
                    <a:pt x="2087" y="33"/>
                    <a:pt x="2087" y="33"/>
                    <a:pt x="2087" y="33"/>
                  </a:cubicBezTo>
                  <a:cubicBezTo>
                    <a:pt x="2082" y="30"/>
                    <a:pt x="2082" y="30"/>
                    <a:pt x="2082" y="30"/>
                  </a:cubicBezTo>
                  <a:cubicBezTo>
                    <a:pt x="2077" y="28"/>
                    <a:pt x="2077" y="28"/>
                    <a:pt x="2077" y="28"/>
                  </a:cubicBezTo>
                  <a:cubicBezTo>
                    <a:pt x="2068" y="23"/>
                    <a:pt x="2068" y="23"/>
                    <a:pt x="2068" y="23"/>
                  </a:cubicBezTo>
                  <a:cubicBezTo>
                    <a:pt x="2058" y="19"/>
                    <a:pt x="2058" y="19"/>
                    <a:pt x="2058" y="19"/>
                  </a:cubicBezTo>
                  <a:cubicBezTo>
                    <a:pt x="2055" y="18"/>
                    <a:pt x="2052" y="17"/>
                    <a:pt x="2048" y="16"/>
                  </a:cubicBezTo>
                  <a:cubicBezTo>
                    <a:pt x="2045" y="15"/>
                    <a:pt x="2042" y="14"/>
                    <a:pt x="2038" y="13"/>
                  </a:cubicBezTo>
                  <a:cubicBezTo>
                    <a:pt x="2025" y="9"/>
                    <a:pt x="2011" y="7"/>
                    <a:pt x="1997" y="5"/>
                  </a:cubicBezTo>
                  <a:cubicBezTo>
                    <a:pt x="1983" y="4"/>
                    <a:pt x="1969" y="4"/>
                    <a:pt x="1955" y="5"/>
                  </a:cubicBezTo>
                  <a:cubicBezTo>
                    <a:pt x="1951" y="5"/>
                    <a:pt x="1948" y="5"/>
                    <a:pt x="1944" y="6"/>
                  </a:cubicBezTo>
                  <a:cubicBezTo>
                    <a:pt x="1934" y="7"/>
                    <a:pt x="1934" y="7"/>
                    <a:pt x="1934" y="7"/>
                  </a:cubicBezTo>
                  <a:cubicBezTo>
                    <a:pt x="1927" y="8"/>
                    <a:pt x="1920" y="9"/>
                    <a:pt x="1913" y="10"/>
                  </a:cubicBezTo>
                  <a:cubicBezTo>
                    <a:pt x="1899" y="13"/>
                    <a:pt x="1886" y="17"/>
                    <a:pt x="1872" y="21"/>
                  </a:cubicBezTo>
                  <a:cubicBezTo>
                    <a:pt x="1862" y="24"/>
                    <a:pt x="1862" y="24"/>
                    <a:pt x="1862" y="24"/>
                  </a:cubicBezTo>
                  <a:cubicBezTo>
                    <a:pt x="1859" y="25"/>
                    <a:pt x="1856" y="26"/>
                    <a:pt x="1852" y="28"/>
                  </a:cubicBezTo>
                  <a:cubicBezTo>
                    <a:pt x="1846" y="30"/>
                    <a:pt x="1839" y="32"/>
                    <a:pt x="1833" y="35"/>
                  </a:cubicBezTo>
                  <a:cubicBezTo>
                    <a:pt x="1814" y="44"/>
                    <a:pt x="1814" y="44"/>
                    <a:pt x="1814" y="44"/>
                  </a:cubicBezTo>
                  <a:cubicBezTo>
                    <a:pt x="1809" y="46"/>
                    <a:pt x="1809" y="46"/>
                    <a:pt x="1809" y="46"/>
                  </a:cubicBezTo>
                  <a:cubicBezTo>
                    <a:pt x="1804" y="48"/>
                    <a:pt x="1804" y="48"/>
                    <a:pt x="1804" y="48"/>
                  </a:cubicBezTo>
                  <a:cubicBezTo>
                    <a:pt x="1795" y="53"/>
                    <a:pt x="1795" y="53"/>
                    <a:pt x="1795" y="53"/>
                  </a:cubicBezTo>
                  <a:cubicBezTo>
                    <a:pt x="1785" y="58"/>
                    <a:pt x="1785" y="58"/>
                    <a:pt x="1785" y="58"/>
                  </a:cubicBezTo>
                  <a:cubicBezTo>
                    <a:pt x="1782" y="60"/>
                    <a:pt x="1779" y="62"/>
                    <a:pt x="1776" y="63"/>
                  </a:cubicBezTo>
                  <a:cubicBezTo>
                    <a:pt x="1770" y="67"/>
                    <a:pt x="1764" y="70"/>
                    <a:pt x="1758" y="74"/>
                  </a:cubicBezTo>
                  <a:cubicBezTo>
                    <a:pt x="1740" y="86"/>
                    <a:pt x="1740" y="86"/>
                    <a:pt x="1740" y="86"/>
                  </a:cubicBezTo>
                  <a:cubicBezTo>
                    <a:pt x="1734" y="89"/>
                    <a:pt x="1729" y="94"/>
                    <a:pt x="1723" y="98"/>
                  </a:cubicBezTo>
                  <a:cubicBezTo>
                    <a:pt x="1700" y="114"/>
                    <a:pt x="1678" y="132"/>
                    <a:pt x="1657" y="150"/>
                  </a:cubicBezTo>
                  <a:cubicBezTo>
                    <a:pt x="1615" y="187"/>
                    <a:pt x="1575" y="227"/>
                    <a:pt x="1533" y="266"/>
                  </a:cubicBezTo>
                  <a:cubicBezTo>
                    <a:pt x="1513" y="285"/>
                    <a:pt x="1491" y="304"/>
                    <a:pt x="1471" y="323"/>
                  </a:cubicBezTo>
                  <a:cubicBezTo>
                    <a:pt x="1460" y="332"/>
                    <a:pt x="1450" y="342"/>
                    <a:pt x="1439" y="351"/>
                  </a:cubicBezTo>
                  <a:cubicBezTo>
                    <a:pt x="1428" y="360"/>
                    <a:pt x="1418" y="369"/>
                    <a:pt x="1407" y="378"/>
                  </a:cubicBezTo>
                  <a:cubicBezTo>
                    <a:pt x="1364" y="415"/>
                    <a:pt x="1319" y="450"/>
                    <a:pt x="1274" y="484"/>
                  </a:cubicBezTo>
                  <a:cubicBezTo>
                    <a:pt x="1229" y="517"/>
                    <a:pt x="1182" y="549"/>
                    <a:pt x="1134" y="580"/>
                  </a:cubicBezTo>
                  <a:cubicBezTo>
                    <a:pt x="1110" y="594"/>
                    <a:pt x="1086" y="609"/>
                    <a:pt x="1062" y="623"/>
                  </a:cubicBezTo>
                  <a:cubicBezTo>
                    <a:pt x="1024" y="643"/>
                    <a:pt x="1024" y="643"/>
                    <a:pt x="1024" y="643"/>
                  </a:cubicBezTo>
                  <a:cubicBezTo>
                    <a:pt x="1012" y="650"/>
                    <a:pt x="999" y="656"/>
                    <a:pt x="987" y="662"/>
                  </a:cubicBezTo>
                  <a:cubicBezTo>
                    <a:pt x="936" y="688"/>
                    <a:pt x="884" y="710"/>
                    <a:pt x="832" y="731"/>
                  </a:cubicBezTo>
                  <a:cubicBezTo>
                    <a:pt x="819" y="736"/>
                    <a:pt x="805" y="741"/>
                    <a:pt x="792" y="746"/>
                  </a:cubicBezTo>
                  <a:cubicBezTo>
                    <a:pt x="772" y="753"/>
                    <a:pt x="772" y="753"/>
                    <a:pt x="772" y="753"/>
                  </a:cubicBezTo>
                  <a:cubicBezTo>
                    <a:pt x="769" y="754"/>
                    <a:pt x="766" y="755"/>
                    <a:pt x="762" y="756"/>
                  </a:cubicBezTo>
                  <a:cubicBezTo>
                    <a:pt x="752" y="759"/>
                    <a:pt x="752" y="759"/>
                    <a:pt x="752" y="759"/>
                  </a:cubicBezTo>
                  <a:cubicBezTo>
                    <a:pt x="712" y="772"/>
                    <a:pt x="712" y="772"/>
                    <a:pt x="712" y="772"/>
                  </a:cubicBezTo>
                  <a:cubicBezTo>
                    <a:pt x="705" y="774"/>
                    <a:pt x="698" y="777"/>
                    <a:pt x="692" y="779"/>
                  </a:cubicBezTo>
                  <a:cubicBezTo>
                    <a:pt x="671" y="784"/>
                    <a:pt x="671" y="784"/>
                    <a:pt x="671" y="784"/>
                  </a:cubicBezTo>
                  <a:cubicBezTo>
                    <a:pt x="630" y="795"/>
                    <a:pt x="630" y="795"/>
                    <a:pt x="630" y="795"/>
                  </a:cubicBezTo>
                  <a:cubicBezTo>
                    <a:pt x="617" y="799"/>
                    <a:pt x="603" y="802"/>
                    <a:pt x="589" y="805"/>
                  </a:cubicBezTo>
                  <a:cubicBezTo>
                    <a:pt x="568" y="810"/>
                    <a:pt x="568" y="810"/>
                    <a:pt x="568" y="810"/>
                  </a:cubicBezTo>
                  <a:cubicBezTo>
                    <a:pt x="565" y="810"/>
                    <a:pt x="562" y="811"/>
                    <a:pt x="558" y="812"/>
                  </a:cubicBezTo>
                  <a:cubicBezTo>
                    <a:pt x="548" y="814"/>
                    <a:pt x="548" y="814"/>
                    <a:pt x="548" y="814"/>
                  </a:cubicBezTo>
                  <a:cubicBezTo>
                    <a:pt x="506" y="822"/>
                    <a:pt x="506" y="822"/>
                    <a:pt x="506" y="822"/>
                  </a:cubicBezTo>
                  <a:cubicBezTo>
                    <a:pt x="499" y="823"/>
                    <a:pt x="492" y="825"/>
                    <a:pt x="485" y="825"/>
                  </a:cubicBezTo>
                  <a:cubicBezTo>
                    <a:pt x="464" y="829"/>
                    <a:pt x="464" y="829"/>
                    <a:pt x="464" y="829"/>
                  </a:cubicBezTo>
                  <a:cubicBezTo>
                    <a:pt x="422" y="835"/>
                    <a:pt x="422" y="835"/>
                    <a:pt x="422" y="835"/>
                  </a:cubicBezTo>
                  <a:cubicBezTo>
                    <a:pt x="408" y="836"/>
                    <a:pt x="394" y="838"/>
                    <a:pt x="380" y="839"/>
                  </a:cubicBezTo>
                  <a:cubicBezTo>
                    <a:pt x="366" y="840"/>
                    <a:pt x="352" y="842"/>
                    <a:pt x="338" y="843"/>
                  </a:cubicBezTo>
                  <a:cubicBezTo>
                    <a:pt x="226" y="851"/>
                    <a:pt x="112" y="849"/>
                    <a:pt x="0" y="834"/>
                  </a:cubicBezTo>
                  <a:close/>
                </a:path>
              </a:pathLst>
            </a:custGeom>
            <a:solidFill>
              <a:schemeClr val="bg1">
                <a:alpha val="2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1" name="任意多边形: 形状 30">
              <a:extLst>
                <a:ext uri="{FF2B5EF4-FFF2-40B4-BE49-F238E27FC236}">
                  <a16:creationId xmlns:a16="http://schemas.microsoft.com/office/drawing/2014/main" id="{D4FA7D21-4D6B-4239-834C-B79B0070E97D}"/>
                </a:ext>
              </a:extLst>
            </p:cNvPr>
            <p:cNvSpPr>
              <a:spLocks/>
            </p:cNvSpPr>
            <p:nvPr userDrawn="1"/>
          </p:nvSpPr>
          <p:spPr bwMode="auto">
            <a:xfrm rot="9386930">
              <a:off x="-14707" y="-4923063"/>
              <a:ext cx="12800068" cy="2342683"/>
            </a:xfrm>
            <a:custGeom>
              <a:avLst/>
              <a:gdLst>
                <a:gd name="T0" fmla="*/ 384 w 4857"/>
                <a:gd name="T1" fmla="*/ 878 h 890"/>
                <a:gd name="T2" fmla="*/ 511 w 4857"/>
                <a:gd name="T3" fmla="*/ 861 h 890"/>
                <a:gd name="T4" fmla="*/ 677 w 4857"/>
                <a:gd name="T5" fmla="*/ 823 h 890"/>
                <a:gd name="T6" fmla="*/ 800 w 4857"/>
                <a:gd name="T7" fmla="*/ 785 h 890"/>
                <a:gd name="T8" fmla="*/ 899 w 4857"/>
                <a:gd name="T9" fmla="*/ 746 h 890"/>
                <a:gd name="T10" fmla="*/ 958 w 4857"/>
                <a:gd name="T11" fmla="*/ 720 h 890"/>
                <a:gd name="T12" fmla="*/ 1034 w 4857"/>
                <a:gd name="T13" fmla="*/ 682 h 890"/>
                <a:gd name="T14" fmla="*/ 1286 w 4857"/>
                <a:gd name="T15" fmla="*/ 520 h 890"/>
                <a:gd name="T16" fmla="*/ 1662 w 4857"/>
                <a:gd name="T17" fmla="*/ 173 h 890"/>
                <a:gd name="T18" fmla="*/ 1751 w 4857"/>
                <a:gd name="T19" fmla="*/ 95 h 890"/>
                <a:gd name="T20" fmla="*/ 1795 w 4857"/>
                <a:gd name="T21" fmla="*/ 65 h 890"/>
                <a:gd name="T22" fmla="*/ 1813 w 4857"/>
                <a:gd name="T23" fmla="*/ 54 h 890"/>
                <a:gd name="T24" fmla="*/ 1871 w 4857"/>
                <a:gd name="T25" fmla="*/ 26 h 890"/>
                <a:gd name="T26" fmla="*/ 1954 w 4857"/>
                <a:gd name="T27" fmla="*/ 3 h 890"/>
                <a:gd name="T28" fmla="*/ 2018 w 4857"/>
                <a:gd name="T29" fmla="*/ 1 h 890"/>
                <a:gd name="T30" fmla="*/ 2050 w 4857"/>
                <a:gd name="T31" fmla="*/ 6 h 890"/>
                <a:gd name="T32" fmla="*/ 2100 w 4857"/>
                <a:gd name="T33" fmla="*/ 25 h 890"/>
                <a:gd name="T34" fmla="*/ 2181 w 4857"/>
                <a:gd name="T35" fmla="*/ 95 h 890"/>
                <a:gd name="T36" fmla="*/ 2419 w 4857"/>
                <a:gd name="T37" fmla="*/ 449 h 890"/>
                <a:gd name="T38" fmla="*/ 2561 w 4857"/>
                <a:gd name="T39" fmla="*/ 568 h 890"/>
                <a:gd name="T40" fmla="*/ 2594 w 4857"/>
                <a:gd name="T41" fmla="*/ 586 h 890"/>
                <a:gd name="T42" fmla="*/ 2628 w 4857"/>
                <a:gd name="T43" fmla="*/ 601 h 890"/>
                <a:gd name="T44" fmla="*/ 2663 w 4857"/>
                <a:gd name="T45" fmla="*/ 615 h 890"/>
                <a:gd name="T46" fmla="*/ 2699 w 4857"/>
                <a:gd name="T47" fmla="*/ 626 h 890"/>
                <a:gd name="T48" fmla="*/ 3042 w 4857"/>
                <a:gd name="T49" fmla="*/ 634 h 890"/>
                <a:gd name="T50" fmla="*/ 3353 w 4857"/>
                <a:gd name="T51" fmla="*/ 498 h 890"/>
                <a:gd name="T52" fmla="*/ 3597 w 4857"/>
                <a:gd name="T53" fmla="*/ 433 h 890"/>
                <a:gd name="T54" fmla="*/ 3927 w 4857"/>
                <a:gd name="T55" fmla="*/ 524 h 890"/>
                <a:gd name="T56" fmla="*/ 4259 w 4857"/>
                <a:gd name="T57" fmla="*/ 601 h 890"/>
                <a:gd name="T58" fmla="*/ 4515 w 4857"/>
                <a:gd name="T59" fmla="*/ 624 h 890"/>
                <a:gd name="T60" fmla="*/ 4344 w 4857"/>
                <a:gd name="T61" fmla="*/ 613 h 890"/>
                <a:gd name="T62" fmla="*/ 4175 w 4857"/>
                <a:gd name="T63" fmla="*/ 589 h 890"/>
                <a:gd name="T64" fmla="*/ 3844 w 4857"/>
                <a:gd name="T65" fmla="*/ 502 h 890"/>
                <a:gd name="T66" fmla="*/ 3512 w 4857"/>
                <a:gd name="T67" fmla="*/ 438 h 890"/>
                <a:gd name="T68" fmla="*/ 3281 w 4857"/>
                <a:gd name="T69" fmla="*/ 544 h 890"/>
                <a:gd name="T70" fmla="*/ 2872 w 4857"/>
                <a:gd name="T71" fmla="*/ 654 h 890"/>
                <a:gd name="T72" fmla="*/ 2693 w 4857"/>
                <a:gd name="T73" fmla="*/ 628 h 890"/>
                <a:gd name="T74" fmla="*/ 2642 w 4857"/>
                <a:gd name="T75" fmla="*/ 610 h 890"/>
                <a:gd name="T76" fmla="*/ 2622 w 4857"/>
                <a:gd name="T77" fmla="*/ 602 h 890"/>
                <a:gd name="T78" fmla="*/ 2583 w 4857"/>
                <a:gd name="T79" fmla="*/ 584 h 890"/>
                <a:gd name="T80" fmla="*/ 2555 w 4857"/>
                <a:gd name="T81" fmla="*/ 569 h 890"/>
                <a:gd name="T82" fmla="*/ 2317 w 4857"/>
                <a:gd name="T83" fmla="*/ 312 h 890"/>
                <a:gd name="T84" fmla="*/ 2117 w 4857"/>
                <a:gd name="T85" fmla="*/ 39 h 890"/>
                <a:gd name="T86" fmla="*/ 2079 w 4857"/>
                <a:gd name="T87" fmla="*/ 19 h 890"/>
                <a:gd name="T88" fmla="*/ 2039 w 4857"/>
                <a:gd name="T89" fmla="*/ 7 h 890"/>
                <a:gd name="T90" fmla="*/ 2007 w 4857"/>
                <a:gd name="T91" fmla="*/ 4 h 890"/>
                <a:gd name="T92" fmla="*/ 1913 w 4857"/>
                <a:gd name="T93" fmla="*/ 16 h 890"/>
                <a:gd name="T94" fmla="*/ 1853 w 4857"/>
                <a:gd name="T95" fmla="*/ 38 h 890"/>
                <a:gd name="T96" fmla="*/ 1806 w 4857"/>
                <a:gd name="T97" fmla="*/ 62 h 890"/>
                <a:gd name="T98" fmla="*/ 1779 w 4857"/>
                <a:gd name="T99" fmla="*/ 80 h 890"/>
                <a:gd name="T100" fmla="*/ 1744 w 4857"/>
                <a:gd name="T101" fmla="*/ 105 h 890"/>
                <a:gd name="T102" fmla="*/ 1545 w 4857"/>
                <a:gd name="T103" fmla="*/ 297 h 890"/>
                <a:gd name="T104" fmla="*/ 1146 w 4857"/>
                <a:gd name="T105" fmla="*/ 620 h 890"/>
                <a:gd name="T106" fmla="*/ 997 w 4857"/>
                <a:gd name="T107" fmla="*/ 703 h 890"/>
                <a:gd name="T108" fmla="*/ 920 w 4857"/>
                <a:gd name="T109" fmla="*/ 740 h 890"/>
                <a:gd name="T110" fmla="*/ 880 w 4857"/>
                <a:gd name="T111" fmla="*/ 756 h 890"/>
                <a:gd name="T112" fmla="*/ 637 w 4857"/>
                <a:gd name="T113" fmla="*/ 836 h 890"/>
                <a:gd name="T114" fmla="*/ 469 w 4857"/>
                <a:gd name="T115" fmla="*/ 869 h 890"/>
                <a:gd name="T116" fmla="*/ 341 w 4857"/>
                <a:gd name="T117" fmla="*/ 882 h 8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4857" h="890">
                  <a:moveTo>
                    <a:pt x="0" y="869"/>
                  </a:moveTo>
                  <a:cubicBezTo>
                    <a:pt x="113" y="885"/>
                    <a:pt x="227" y="889"/>
                    <a:pt x="341" y="881"/>
                  </a:cubicBezTo>
                  <a:cubicBezTo>
                    <a:pt x="355" y="881"/>
                    <a:pt x="369" y="879"/>
                    <a:pt x="384" y="878"/>
                  </a:cubicBezTo>
                  <a:cubicBezTo>
                    <a:pt x="426" y="873"/>
                    <a:pt x="426" y="873"/>
                    <a:pt x="426" y="873"/>
                  </a:cubicBezTo>
                  <a:cubicBezTo>
                    <a:pt x="468" y="867"/>
                    <a:pt x="468" y="867"/>
                    <a:pt x="468" y="867"/>
                  </a:cubicBezTo>
                  <a:cubicBezTo>
                    <a:pt x="483" y="865"/>
                    <a:pt x="497" y="864"/>
                    <a:pt x="511" y="861"/>
                  </a:cubicBezTo>
                  <a:cubicBezTo>
                    <a:pt x="539" y="855"/>
                    <a:pt x="567" y="851"/>
                    <a:pt x="594" y="844"/>
                  </a:cubicBezTo>
                  <a:cubicBezTo>
                    <a:pt x="636" y="834"/>
                    <a:pt x="636" y="834"/>
                    <a:pt x="636" y="834"/>
                  </a:cubicBezTo>
                  <a:cubicBezTo>
                    <a:pt x="677" y="823"/>
                    <a:pt x="677" y="823"/>
                    <a:pt x="677" y="823"/>
                  </a:cubicBezTo>
                  <a:cubicBezTo>
                    <a:pt x="705" y="816"/>
                    <a:pt x="732" y="807"/>
                    <a:pt x="759" y="799"/>
                  </a:cubicBezTo>
                  <a:cubicBezTo>
                    <a:pt x="766" y="796"/>
                    <a:pt x="773" y="795"/>
                    <a:pt x="779" y="792"/>
                  </a:cubicBezTo>
                  <a:cubicBezTo>
                    <a:pt x="800" y="785"/>
                    <a:pt x="800" y="785"/>
                    <a:pt x="800" y="785"/>
                  </a:cubicBezTo>
                  <a:cubicBezTo>
                    <a:pt x="840" y="770"/>
                    <a:pt x="840" y="770"/>
                    <a:pt x="840" y="770"/>
                  </a:cubicBezTo>
                  <a:cubicBezTo>
                    <a:pt x="853" y="765"/>
                    <a:pt x="866" y="759"/>
                    <a:pt x="879" y="754"/>
                  </a:cubicBezTo>
                  <a:cubicBezTo>
                    <a:pt x="899" y="746"/>
                    <a:pt x="899" y="746"/>
                    <a:pt x="899" y="746"/>
                  </a:cubicBezTo>
                  <a:cubicBezTo>
                    <a:pt x="909" y="742"/>
                    <a:pt x="909" y="742"/>
                    <a:pt x="909" y="742"/>
                  </a:cubicBezTo>
                  <a:cubicBezTo>
                    <a:pt x="919" y="738"/>
                    <a:pt x="919" y="738"/>
                    <a:pt x="919" y="738"/>
                  </a:cubicBezTo>
                  <a:cubicBezTo>
                    <a:pt x="958" y="720"/>
                    <a:pt x="958" y="720"/>
                    <a:pt x="958" y="720"/>
                  </a:cubicBezTo>
                  <a:cubicBezTo>
                    <a:pt x="964" y="717"/>
                    <a:pt x="971" y="714"/>
                    <a:pt x="977" y="711"/>
                  </a:cubicBezTo>
                  <a:cubicBezTo>
                    <a:pt x="996" y="701"/>
                    <a:pt x="996" y="701"/>
                    <a:pt x="996" y="701"/>
                  </a:cubicBezTo>
                  <a:cubicBezTo>
                    <a:pt x="1034" y="682"/>
                    <a:pt x="1034" y="682"/>
                    <a:pt x="1034" y="682"/>
                  </a:cubicBezTo>
                  <a:cubicBezTo>
                    <a:pt x="1047" y="675"/>
                    <a:pt x="1059" y="668"/>
                    <a:pt x="1071" y="661"/>
                  </a:cubicBezTo>
                  <a:cubicBezTo>
                    <a:pt x="1096" y="647"/>
                    <a:pt x="1121" y="633"/>
                    <a:pt x="1145" y="618"/>
                  </a:cubicBezTo>
                  <a:cubicBezTo>
                    <a:pt x="1193" y="587"/>
                    <a:pt x="1240" y="555"/>
                    <a:pt x="1286" y="520"/>
                  </a:cubicBezTo>
                  <a:cubicBezTo>
                    <a:pt x="1331" y="486"/>
                    <a:pt x="1375" y="450"/>
                    <a:pt x="1418" y="412"/>
                  </a:cubicBezTo>
                  <a:cubicBezTo>
                    <a:pt x="1461" y="375"/>
                    <a:pt x="1502" y="336"/>
                    <a:pt x="1542" y="295"/>
                  </a:cubicBezTo>
                  <a:cubicBezTo>
                    <a:pt x="1582" y="255"/>
                    <a:pt x="1621" y="213"/>
                    <a:pt x="1662" y="173"/>
                  </a:cubicBezTo>
                  <a:cubicBezTo>
                    <a:pt x="1682" y="153"/>
                    <a:pt x="1703" y="134"/>
                    <a:pt x="1725" y="115"/>
                  </a:cubicBezTo>
                  <a:cubicBezTo>
                    <a:pt x="1731" y="111"/>
                    <a:pt x="1737" y="107"/>
                    <a:pt x="1742" y="102"/>
                  </a:cubicBezTo>
                  <a:cubicBezTo>
                    <a:pt x="1751" y="95"/>
                    <a:pt x="1751" y="95"/>
                    <a:pt x="1751" y="95"/>
                  </a:cubicBezTo>
                  <a:cubicBezTo>
                    <a:pt x="1753" y="93"/>
                    <a:pt x="1756" y="91"/>
                    <a:pt x="1759" y="89"/>
                  </a:cubicBezTo>
                  <a:cubicBezTo>
                    <a:pt x="1765" y="85"/>
                    <a:pt x="1771" y="81"/>
                    <a:pt x="1777" y="77"/>
                  </a:cubicBezTo>
                  <a:cubicBezTo>
                    <a:pt x="1795" y="65"/>
                    <a:pt x="1795" y="65"/>
                    <a:pt x="1795" y="65"/>
                  </a:cubicBezTo>
                  <a:cubicBezTo>
                    <a:pt x="1799" y="62"/>
                    <a:pt x="1799" y="62"/>
                    <a:pt x="1799" y="62"/>
                  </a:cubicBezTo>
                  <a:cubicBezTo>
                    <a:pt x="1804" y="60"/>
                    <a:pt x="1804" y="60"/>
                    <a:pt x="1804" y="60"/>
                  </a:cubicBezTo>
                  <a:cubicBezTo>
                    <a:pt x="1813" y="54"/>
                    <a:pt x="1813" y="54"/>
                    <a:pt x="1813" y="54"/>
                  </a:cubicBezTo>
                  <a:cubicBezTo>
                    <a:pt x="1819" y="51"/>
                    <a:pt x="1826" y="47"/>
                    <a:pt x="1832" y="44"/>
                  </a:cubicBezTo>
                  <a:cubicBezTo>
                    <a:pt x="1851" y="35"/>
                    <a:pt x="1851" y="35"/>
                    <a:pt x="1851" y="35"/>
                  </a:cubicBezTo>
                  <a:cubicBezTo>
                    <a:pt x="1871" y="26"/>
                    <a:pt x="1871" y="26"/>
                    <a:pt x="1871" y="26"/>
                  </a:cubicBezTo>
                  <a:cubicBezTo>
                    <a:pt x="1878" y="23"/>
                    <a:pt x="1885" y="21"/>
                    <a:pt x="1891" y="19"/>
                  </a:cubicBezTo>
                  <a:cubicBezTo>
                    <a:pt x="1898" y="17"/>
                    <a:pt x="1905" y="14"/>
                    <a:pt x="1912" y="12"/>
                  </a:cubicBezTo>
                  <a:cubicBezTo>
                    <a:pt x="1925" y="8"/>
                    <a:pt x="1939" y="5"/>
                    <a:pt x="1954" y="3"/>
                  </a:cubicBezTo>
                  <a:cubicBezTo>
                    <a:pt x="1968" y="1"/>
                    <a:pt x="1982" y="0"/>
                    <a:pt x="1996" y="0"/>
                  </a:cubicBezTo>
                  <a:cubicBezTo>
                    <a:pt x="2000" y="0"/>
                    <a:pt x="2004" y="0"/>
                    <a:pt x="2007" y="0"/>
                  </a:cubicBezTo>
                  <a:cubicBezTo>
                    <a:pt x="2011" y="0"/>
                    <a:pt x="2014" y="0"/>
                    <a:pt x="2018" y="1"/>
                  </a:cubicBezTo>
                  <a:cubicBezTo>
                    <a:pt x="2029" y="2"/>
                    <a:pt x="2029" y="2"/>
                    <a:pt x="2029" y="2"/>
                  </a:cubicBezTo>
                  <a:cubicBezTo>
                    <a:pt x="2039" y="4"/>
                    <a:pt x="2039" y="4"/>
                    <a:pt x="2039" y="4"/>
                  </a:cubicBezTo>
                  <a:cubicBezTo>
                    <a:pt x="2043" y="4"/>
                    <a:pt x="2046" y="5"/>
                    <a:pt x="2050" y="6"/>
                  </a:cubicBezTo>
                  <a:cubicBezTo>
                    <a:pt x="2053" y="7"/>
                    <a:pt x="2057" y="7"/>
                    <a:pt x="2060" y="9"/>
                  </a:cubicBezTo>
                  <a:cubicBezTo>
                    <a:pt x="2067" y="11"/>
                    <a:pt x="2074" y="13"/>
                    <a:pt x="2081" y="16"/>
                  </a:cubicBezTo>
                  <a:cubicBezTo>
                    <a:pt x="2087" y="18"/>
                    <a:pt x="2094" y="21"/>
                    <a:pt x="2100" y="25"/>
                  </a:cubicBezTo>
                  <a:cubicBezTo>
                    <a:pt x="2103" y="26"/>
                    <a:pt x="2106" y="28"/>
                    <a:pt x="2110" y="30"/>
                  </a:cubicBezTo>
                  <a:cubicBezTo>
                    <a:pt x="2113" y="32"/>
                    <a:pt x="2116" y="34"/>
                    <a:pt x="2119" y="36"/>
                  </a:cubicBezTo>
                  <a:cubicBezTo>
                    <a:pt x="2143" y="52"/>
                    <a:pt x="2163" y="72"/>
                    <a:pt x="2181" y="95"/>
                  </a:cubicBezTo>
                  <a:cubicBezTo>
                    <a:pt x="2199" y="117"/>
                    <a:pt x="2215" y="141"/>
                    <a:pt x="2230" y="165"/>
                  </a:cubicBezTo>
                  <a:cubicBezTo>
                    <a:pt x="2261" y="212"/>
                    <a:pt x="2290" y="262"/>
                    <a:pt x="2321" y="310"/>
                  </a:cubicBezTo>
                  <a:cubicBezTo>
                    <a:pt x="2351" y="358"/>
                    <a:pt x="2383" y="405"/>
                    <a:pt x="2419" y="449"/>
                  </a:cubicBezTo>
                  <a:cubicBezTo>
                    <a:pt x="2455" y="493"/>
                    <a:pt x="2499" y="530"/>
                    <a:pt x="2548" y="560"/>
                  </a:cubicBezTo>
                  <a:cubicBezTo>
                    <a:pt x="2557" y="566"/>
                    <a:pt x="2557" y="566"/>
                    <a:pt x="2557" y="566"/>
                  </a:cubicBezTo>
                  <a:cubicBezTo>
                    <a:pt x="2561" y="568"/>
                    <a:pt x="2561" y="568"/>
                    <a:pt x="2561" y="568"/>
                  </a:cubicBezTo>
                  <a:cubicBezTo>
                    <a:pt x="2566" y="571"/>
                    <a:pt x="2566" y="571"/>
                    <a:pt x="2566" y="571"/>
                  </a:cubicBezTo>
                  <a:cubicBezTo>
                    <a:pt x="2585" y="581"/>
                    <a:pt x="2585" y="581"/>
                    <a:pt x="2585" y="581"/>
                  </a:cubicBezTo>
                  <a:cubicBezTo>
                    <a:pt x="2594" y="586"/>
                    <a:pt x="2594" y="586"/>
                    <a:pt x="2594" y="586"/>
                  </a:cubicBezTo>
                  <a:cubicBezTo>
                    <a:pt x="2604" y="590"/>
                    <a:pt x="2604" y="590"/>
                    <a:pt x="2604" y="590"/>
                  </a:cubicBezTo>
                  <a:cubicBezTo>
                    <a:pt x="2623" y="599"/>
                    <a:pt x="2623" y="599"/>
                    <a:pt x="2623" y="599"/>
                  </a:cubicBezTo>
                  <a:cubicBezTo>
                    <a:pt x="2628" y="601"/>
                    <a:pt x="2628" y="601"/>
                    <a:pt x="2628" y="601"/>
                  </a:cubicBezTo>
                  <a:cubicBezTo>
                    <a:pt x="2633" y="603"/>
                    <a:pt x="2633" y="603"/>
                    <a:pt x="2633" y="603"/>
                  </a:cubicBezTo>
                  <a:cubicBezTo>
                    <a:pt x="2643" y="607"/>
                    <a:pt x="2643" y="607"/>
                    <a:pt x="2643" y="607"/>
                  </a:cubicBezTo>
                  <a:cubicBezTo>
                    <a:pt x="2663" y="615"/>
                    <a:pt x="2663" y="615"/>
                    <a:pt x="2663" y="615"/>
                  </a:cubicBezTo>
                  <a:cubicBezTo>
                    <a:pt x="2683" y="621"/>
                    <a:pt x="2683" y="621"/>
                    <a:pt x="2683" y="621"/>
                  </a:cubicBezTo>
                  <a:cubicBezTo>
                    <a:pt x="2694" y="624"/>
                    <a:pt x="2694" y="624"/>
                    <a:pt x="2694" y="624"/>
                  </a:cubicBezTo>
                  <a:cubicBezTo>
                    <a:pt x="2699" y="626"/>
                    <a:pt x="2699" y="626"/>
                    <a:pt x="2699" y="626"/>
                  </a:cubicBezTo>
                  <a:cubicBezTo>
                    <a:pt x="2704" y="627"/>
                    <a:pt x="2704" y="627"/>
                    <a:pt x="2704" y="627"/>
                  </a:cubicBezTo>
                  <a:cubicBezTo>
                    <a:pt x="2759" y="642"/>
                    <a:pt x="2815" y="650"/>
                    <a:pt x="2872" y="651"/>
                  </a:cubicBezTo>
                  <a:cubicBezTo>
                    <a:pt x="2929" y="652"/>
                    <a:pt x="2986" y="646"/>
                    <a:pt x="3042" y="634"/>
                  </a:cubicBezTo>
                  <a:cubicBezTo>
                    <a:pt x="3097" y="621"/>
                    <a:pt x="3151" y="603"/>
                    <a:pt x="3203" y="580"/>
                  </a:cubicBezTo>
                  <a:cubicBezTo>
                    <a:pt x="3230" y="569"/>
                    <a:pt x="3255" y="556"/>
                    <a:pt x="3280" y="542"/>
                  </a:cubicBezTo>
                  <a:cubicBezTo>
                    <a:pt x="3304" y="528"/>
                    <a:pt x="3329" y="513"/>
                    <a:pt x="3353" y="498"/>
                  </a:cubicBezTo>
                  <a:cubicBezTo>
                    <a:pt x="3378" y="484"/>
                    <a:pt x="3403" y="470"/>
                    <a:pt x="3430" y="459"/>
                  </a:cubicBezTo>
                  <a:cubicBezTo>
                    <a:pt x="3456" y="448"/>
                    <a:pt x="3483" y="440"/>
                    <a:pt x="3512" y="435"/>
                  </a:cubicBezTo>
                  <a:cubicBezTo>
                    <a:pt x="3540" y="431"/>
                    <a:pt x="3569" y="430"/>
                    <a:pt x="3597" y="433"/>
                  </a:cubicBezTo>
                  <a:cubicBezTo>
                    <a:pt x="3626" y="436"/>
                    <a:pt x="3654" y="441"/>
                    <a:pt x="3682" y="448"/>
                  </a:cubicBezTo>
                  <a:cubicBezTo>
                    <a:pt x="3737" y="463"/>
                    <a:pt x="3790" y="483"/>
                    <a:pt x="3845" y="500"/>
                  </a:cubicBezTo>
                  <a:cubicBezTo>
                    <a:pt x="3872" y="509"/>
                    <a:pt x="3899" y="516"/>
                    <a:pt x="3927" y="524"/>
                  </a:cubicBezTo>
                  <a:cubicBezTo>
                    <a:pt x="3954" y="532"/>
                    <a:pt x="3981" y="540"/>
                    <a:pt x="4009" y="548"/>
                  </a:cubicBezTo>
                  <a:cubicBezTo>
                    <a:pt x="4064" y="563"/>
                    <a:pt x="4119" y="577"/>
                    <a:pt x="4175" y="588"/>
                  </a:cubicBezTo>
                  <a:cubicBezTo>
                    <a:pt x="4203" y="593"/>
                    <a:pt x="4231" y="597"/>
                    <a:pt x="4259" y="601"/>
                  </a:cubicBezTo>
                  <a:cubicBezTo>
                    <a:pt x="4273" y="603"/>
                    <a:pt x="4288" y="605"/>
                    <a:pt x="4302" y="606"/>
                  </a:cubicBezTo>
                  <a:cubicBezTo>
                    <a:pt x="4316" y="608"/>
                    <a:pt x="4330" y="610"/>
                    <a:pt x="4344" y="611"/>
                  </a:cubicBezTo>
                  <a:cubicBezTo>
                    <a:pt x="4401" y="617"/>
                    <a:pt x="4458" y="621"/>
                    <a:pt x="4515" y="624"/>
                  </a:cubicBezTo>
                  <a:cubicBezTo>
                    <a:pt x="4629" y="630"/>
                    <a:pt x="4743" y="629"/>
                    <a:pt x="4857" y="623"/>
                  </a:cubicBezTo>
                  <a:cubicBezTo>
                    <a:pt x="4743" y="629"/>
                    <a:pt x="4629" y="630"/>
                    <a:pt x="4515" y="625"/>
                  </a:cubicBezTo>
                  <a:cubicBezTo>
                    <a:pt x="4458" y="623"/>
                    <a:pt x="4401" y="618"/>
                    <a:pt x="4344" y="613"/>
                  </a:cubicBezTo>
                  <a:cubicBezTo>
                    <a:pt x="4330" y="611"/>
                    <a:pt x="4316" y="610"/>
                    <a:pt x="4302" y="608"/>
                  </a:cubicBezTo>
                  <a:cubicBezTo>
                    <a:pt x="4287" y="606"/>
                    <a:pt x="4273" y="605"/>
                    <a:pt x="4259" y="603"/>
                  </a:cubicBezTo>
                  <a:cubicBezTo>
                    <a:pt x="4231" y="599"/>
                    <a:pt x="4203" y="595"/>
                    <a:pt x="4175" y="589"/>
                  </a:cubicBezTo>
                  <a:cubicBezTo>
                    <a:pt x="4119" y="579"/>
                    <a:pt x="4063" y="565"/>
                    <a:pt x="4008" y="550"/>
                  </a:cubicBezTo>
                  <a:cubicBezTo>
                    <a:pt x="3981" y="542"/>
                    <a:pt x="3953" y="535"/>
                    <a:pt x="3926" y="527"/>
                  </a:cubicBezTo>
                  <a:cubicBezTo>
                    <a:pt x="3899" y="519"/>
                    <a:pt x="3871" y="511"/>
                    <a:pt x="3844" y="502"/>
                  </a:cubicBezTo>
                  <a:cubicBezTo>
                    <a:pt x="3789" y="485"/>
                    <a:pt x="3736" y="465"/>
                    <a:pt x="3681" y="451"/>
                  </a:cubicBezTo>
                  <a:cubicBezTo>
                    <a:pt x="3653" y="444"/>
                    <a:pt x="3625" y="438"/>
                    <a:pt x="3597" y="436"/>
                  </a:cubicBezTo>
                  <a:cubicBezTo>
                    <a:pt x="3569" y="433"/>
                    <a:pt x="3540" y="434"/>
                    <a:pt x="3512" y="438"/>
                  </a:cubicBezTo>
                  <a:cubicBezTo>
                    <a:pt x="3484" y="442"/>
                    <a:pt x="3457" y="451"/>
                    <a:pt x="3431" y="462"/>
                  </a:cubicBezTo>
                  <a:cubicBezTo>
                    <a:pt x="3404" y="473"/>
                    <a:pt x="3379" y="487"/>
                    <a:pt x="3355" y="501"/>
                  </a:cubicBezTo>
                  <a:cubicBezTo>
                    <a:pt x="3330" y="515"/>
                    <a:pt x="3306" y="530"/>
                    <a:pt x="3281" y="544"/>
                  </a:cubicBezTo>
                  <a:cubicBezTo>
                    <a:pt x="3256" y="559"/>
                    <a:pt x="3231" y="571"/>
                    <a:pt x="3205" y="583"/>
                  </a:cubicBezTo>
                  <a:cubicBezTo>
                    <a:pt x="3152" y="606"/>
                    <a:pt x="3098" y="624"/>
                    <a:pt x="3042" y="637"/>
                  </a:cubicBezTo>
                  <a:cubicBezTo>
                    <a:pt x="2987" y="649"/>
                    <a:pt x="2929" y="655"/>
                    <a:pt x="2872" y="654"/>
                  </a:cubicBezTo>
                  <a:cubicBezTo>
                    <a:pt x="2815" y="653"/>
                    <a:pt x="2758" y="645"/>
                    <a:pt x="2703" y="630"/>
                  </a:cubicBezTo>
                  <a:cubicBezTo>
                    <a:pt x="2698" y="629"/>
                    <a:pt x="2698" y="629"/>
                    <a:pt x="2698" y="629"/>
                  </a:cubicBezTo>
                  <a:cubicBezTo>
                    <a:pt x="2693" y="628"/>
                    <a:pt x="2693" y="628"/>
                    <a:pt x="2693" y="628"/>
                  </a:cubicBezTo>
                  <a:cubicBezTo>
                    <a:pt x="2682" y="624"/>
                    <a:pt x="2682" y="624"/>
                    <a:pt x="2682" y="624"/>
                  </a:cubicBezTo>
                  <a:cubicBezTo>
                    <a:pt x="2662" y="618"/>
                    <a:pt x="2662" y="618"/>
                    <a:pt x="2662" y="618"/>
                  </a:cubicBezTo>
                  <a:cubicBezTo>
                    <a:pt x="2642" y="610"/>
                    <a:pt x="2642" y="610"/>
                    <a:pt x="2642" y="610"/>
                  </a:cubicBezTo>
                  <a:cubicBezTo>
                    <a:pt x="2632" y="607"/>
                    <a:pt x="2632" y="607"/>
                    <a:pt x="2632" y="607"/>
                  </a:cubicBezTo>
                  <a:cubicBezTo>
                    <a:pt x="2627" y="605"/>
                    <a:pt x="2627" y="605"/>
                    <a:pt x="2627" y="605"/>
                  </a:cubicBezTo>
                  <a:cubicBezTo>
                    <a:pt x="2622" y="602"/>
                    <a:pt x="2622" y="602"/>
                    <a:pt x="2622" y="602"/>
                  </a:cubicBezTo>
                  <a:cubicBezTo>
                    <a:pt x="2602" y="594"/>
                    <a:pt x="2602" y="594"/>
                    <a:pt x="2602" y="594"/>
                  </a:cubicBezTo>
                  <a:cubicBezTo>
                    <a:pt x="2593" y="589"/>
                    <a:pt x="2593" y="589"/>
                    <a:pt x="2593" y="589"/>
                  </a:cubicBezTo>
                  <a:cubicBezTo>
                    <a:pt x="2583" y="584"/>
                    <a:pt x="2583" y="584"/>
                    <a:pt x="2583" y="584"/>
                  </a:cubicBezTo>
                  <a:cubicBezTo>
                    <a:pt x="2564" y="574"/>
                    <a:pt x="2564" y="574"/>
                    <a:pt x="2564" y="574"/>
                  </a:cubicBezTo>
                  <a:cubicBezTo>
                    <a:pt x="2559" y="572"/>
                    <a:pt x="2559" y="572"/>
                    <a:pt x="2559" y="572"/>
                  </a:cubicBezTo>
                  <a:cubicBezTo>
                    <a:pt x="2555" y="569"/>
                    <a:pt x="2555" y="569"/>
                    <a:pt x="2555" y="569"/>
                  </a:cubicBezTo>
                  <a:cubicBezTo>
                    <a:pt x="2546" y="563"/>
                    <a:pt x="2546" y="563"/>
                    <a:pt x="2546" y="563"/>
                  </a:cubicBezTo>
                  <a:cubicBezTo>
                    <a:pt x="2497" y="533"/>
                    <a:pt x="2453" y="496"/>
                    <a:pt x="2416" y="452"/>
                  </a:cubicBezTo>
                  <a:cubicBezTo>
                    <a:pt x="2380" y="408"/>
                    <a:pt x="2348" y="360"/>
                    <a:pt x="2317" y="312"/>
                  </a:cubicBezTo>
                  <a:cubicBezTo>
                    <a:pt x="2287" y="264"/>
                    <a:pt x="2258" y="215"/>
                    <a:pt x="2227" y="167"/>
                  </a:cubicBezTo>
                  <a:cubicBezTo>
                    <a:pt x="2212" y="143"/>
                    <a:pt x="2196" y="119"/>
                    <a:pt x="2178" y="97"/>
                  </a:cubicBezTo>
                  <a:cubicBezTo>
                    <a:pt x="2160" y="75"/>
                    <a:pt x="2140" y="55"/>
                    <a:pt x="2117" y="39"/>
                  </a:cubicBezTo>
                  <a:cubicBezTo>
                    <a:pt x="2114" y="37"/>
                    <a:pt x="2111" y="35"/>
                    <a:pt x="2108" y="33"/>
                  </a:cubicBezTo>
                  <a:cubicBezTo>
                    <a:pt x="2105" y="31"/>
                    <a:pt x="2102" y="29"/>
                    <a:pt x="2098" y="28"/>
                  </a:cubicBezTo>
                  <a:cubicBezTo>
                    <a:pt x="2092" y="25"/>
                    <a:pt x="2086" y="21"/>
                    <a:pt x="2079" y="19"/>
                  </a:cubicBezTo>
                  <a:cubicBezTo>
                    <a:pt x="2073" y="16"/>
                    <a:pt x="2066" y="14"/>
                    <a:pt x="2059" y="12"/>
                  </a:cubicBezTo>
                  <a:cubicBezTo>
                    <a:pt x="2056" y="11"/>
                    <a:pt x="2052" y="10"/>
                    <a:pt x="2049" y="9"/>
                  </a:cubicBezTo>
                  <a:cubicBezTo>
                    <a:pt x="2046" y="9"/>
                    <a:pt x="2042" y="8"/>
                    <a:pt x="2039" y="7"/>
                  </a:cubicBezTo>
                  <a:cubicBezTo>
                    <a:pt x="2028" y="5"/>
                    <a:pt x="2028" y="5"/>
                    <a:pt x="2028" y="5"/>
                  </a:cubicBezTo>
                  <a:cubicBezTo>
                    <a:pt x="2018" y="4"/>
                    <a:pt x="2018" y="4"/>
                    <a:pt x="2018" y="4"/>
                  </a:cubicBezTo>
                  <a:cubicBezTo>
                    <a:pt x="2014" y="4"/>
                    <a:pt x="2011" y="4"/>
                    <a:pt x="2007" y="4"/>
                  </a:cubicBezTo>
                  <a:cubicBezTo>
                    <a:pt x="2004" y="4"/>
                    <a:pt x="2000" y="3"/>
                    <a:pt x="1996" y="3"/>
                  </a:cubicBezTo>
                  <a:cubicBezTo>
                    <a:pt x="1982" y="3"/>
                    <a:pt x="1968" y="4"/>
                    <a:pt x="1954" y="6"/>
                  </a:cubicBezTo>
                  <a:cubicBezTo>
                    <a:pt x="1940" y="9"/>
                    <a:pt x="1926" y="11"/>
                    <a:pt x="1913" y="16"/>
                  </a:cubicBezTo>
                  <a:cubicBezTo>
                    <a:pt x="1906" y="17"/>
                    <a:pt x="1899" y="20"/>
                    <a:pt x="1892" y="22"/>
                  </a:cubicBezTo>
                  <a:cubicBezTo>
                    <a:pt x="1886" y="24"/>
                    <a:pt x="1879" y="27"/>
                    <a:pt x="1872" y="29"/>
                  </a:cubicBezTo>
                  <a:cubicBezTo>
                    <a:pt x="1853" y="38"/>
                    <a:pt x="1853" y="38"/>
                    <a:pt x="1853" y="38"/>
                  </a:cubicBezTo>
                  <a:cubicBezTo>
                    <a:pt x="1834" y="47"/>
                    <a:pt x="1834" y="47"/>
                    <a:pt x="1834" y="47"/>
                  </a:cubicBezTo>
                  <a:cubicBezTo>
                    <a:pt x="1827" y="50"/>
                    <a:pt x="1821" y="54"/>
                    <a:pt x="1815" y="57"/>
                  </a:cubicBezTo>
                  <a:cubicBezTo>
                    <a:pt x="1806" y="62"/>
                    <a:pt x="1806" y="62"/>
                    <a:pt x="1806" y="62"/>
                  </a:cubicBezTo>
                  <a:cubicBezTo>
                    <a:pt x="1801" y="65"/>
                    <a:pt x="1801" y="65"/>
                    <a:pt x="1801" y="65"/>
                  </a:cubicBezTo>
                  <a:cubicBezTo>
                    <a:pt x="1797" y="68"/>
                    <a:pt x="1797" y="68"/>
                    <a:pt x="1797" y="68"/>
                  </a:cubicBezTo>
                  <a:cubicBezTo>
                    <a:pt x="1779" y="80"/>
                    <a:pt x="1779" y="80"/>
                    <a:pt x="1779" y="80"/>
                  </a:cubicBezTo>
                  <a:cubicBezTo>
                    <a:pt x="1773" y="84"/>
                    <a:pt x="1767" y="88"/>
                    <a:pt x="1761" y="92"/>
                  </a:cubicBezTo>
                  <a:cubicBezTo>
                    <a:pt x="1758" y="94"/>
                    <a:pt x="1755" y="96"/>
                    <a:pt x="1753" y="98"/>
                  </a:cubicBezTo>
                  <a:cubicBezTo>
                    <a:pt x="1744" y="105"/>
                    <a:pt x="1744" y="105"/>
                    <a:pt x="1744" y="105"/>
                  </a:cubicBezTo>
                  <a:cubicBezTo>
                    <a:pt x="1739" y="109"/>
                    <a:pt x="1733" y="113"/>
                    <a:pt x="1728" y="118"/>
                  </a:cubicBezTo>
                  <a:cubicBezTo>
                    <a:pt x="1706" y="136"/>
                    <a:pt x="1685" y="155"/>
                    <a:pt x="1664" y="175"/>
                  </a:cubicBezTo>
                  <a:cubicBezTo>
                    <a:pt x="1623" y="215"/>
                    <a:pt x="1585" y="257"/>
                    <a:pt x="1545" y="297"/>
                  </a:cubicBezTo>
                  <a:cubicBezTo>
                    <a:pt x="1504" y="338"/>
                    <a:pt x="1463" y="377"/>
                    <a:pt x="1420" y="414"/>
                  </a:cubicBezTo>
                  <a:cubicBezTo>
                    <a:pt x="1377" y="452"/>
                    <a:pt x="1333" y="488"/>
                    <a:pt x="1287" y="523"/>
                  </a:cubicBezTo>
                  <a:cubicBezTo>
                    <a:pt x="1242" y="557"/>
                    <a:pt x="1195" y="589"/>
                    <a:pt x="1146" y="620"/>
                  </a:cubicBezTo>
                  <a:cubicBezTo>
                    <a:pt x="1122" y="635"/>
                    <a:pt x="1098" y="649"/>
                    <a:pt x="1073" y="663"/>
                  </a:cubicBezTo>
                  <a:cubicBezTo>
                    <a:pt x="1060" y="670"/>
                    <a:pt x="1048" y="677"/>
                    <a:pt x="1035" y="684"/>
                  </a:cubicBezTo>
                  <a:cubicBezTo>
                    <a:pt x="997" y="703"/>
                    <a:pt x="997" y="703"/>
                    <a:pt x="997" y="703"/>
                  </a:cubicBezTo>
                  <a:cubicBezTo>
                    <a:pt x="978" y="713"/>
                    <a:pt x="978" y="713"/>
                    <a:pt x="978" y="713"/>
                  </a:cubicBezTo>
                  <a:cubicBezTo>
                    <a:pt x="972" y="716"/>
                    <a:pt x="965" y="719"/>
                    <a:pt x="959" y="722"/>
                  </a:cubicBezTo>
                  <a:cubicBezTo>
                    <a:pt x="920" y="740"/>
                    <a:pt x="920" y="740"/>
                    <a:pt x="920" y="740"/>
                  </a:cubicBezTo>
                  <a:cubicBezTo>
                    <a:pt x="910" y="744"/>
                    <a:pt x="910" y="744"/>
                    <a:pt x="910" y="744"/>
                  </a:cubicBezTo>
                  <a:cubicBezTo>
                    <a:pt x="900" y="748"/>
                    <a:pt x="900" y="748"/>
                    <a:pt x="900" y="748"/>
                  </a:cubicBezTo>
                  <a:cubicBezTo>
                    <a:pt x="880" y="756"/>
                    <a:pt x="880" y="756"/>
                    <a:pt x="880" y="756"/>
                  </a:cubicBezTo>
                  <a:cubicBezTo>
                    <a:pt x="867" y="762"/>
                    <a:pt x="854" y="767"/>
                    <a:pt x="841" y="772"/>
                  </a:cubicBezTo>
                  <a:cubicBezTo>
                    <a:pt x="787" y="792"/>
                    <a:pt x="733" y="811"/>
                    <a:pt x="678" y="825"/>
                  </a:cubicBezTo>
                  <a:cubicBezTo>
                    <a:pt x="637" y="836"/>
                    <a:pt x="637" y="836"/>
                    <a:pt x="637" y="836"/>
                  </a:cubicBezTo>
                  <a:cubicBezTo>
                    <a:pt x="595" y="846"/>
                    <a:pt x="595" y="846"/>
                    <a:pt x="595" y="846"/>
                  </a:cubicBezTo>
                  <a:cubicBezTo>
                    <a:pt x="567" y="852"/>
                    <a:pt x="539" y="857"/>
                    <a:pt x="511" y="862"/>
                  </a:cubicBezTo>
                  <a:cubicBezTo>
                    <a:pt x="497" y="865"/>
                    <a:pt x="483" y="867"/>
                    <a:pt x="469" y="869"/>
                  </a:cubicBezTo>
                  <a:cubicBezTo>
                    <a:pt x="426" y="875"/>
                    <a:pt x="426" y="875"/>
                    <a:pt x="426" y="875"/>
                  </a:cubicBezTo>
                  <a:cubicBezTo>
                    <a:pt x="384" y="879"/>
                    <a:pt x="384" y="879"/>
                    <a:pt x="384" y="879"/>
                  </a:cubicBezTo>
                  <a:cubicBezTo>
                    <a:pt x="369" y="880"/>
                    <a:pt x="355" y="882"/>
                    <a:pt x="341" y="882"/>
                  </a:cubicBezTo>
                  <a:cubicBezTo>
                    <a:pt x="227" y="890"/>
                    <a:pt x="113" y="885"/>
                    <a:pt x="0" y="869"/>
                  </a:cubicBezTo>
                  <a:close/>
                </a:path>
              </a:pathLst>
            </a:custGeom>
            <a:solidFill>
              <a:schemeClr val="bg1">
                <a:alpha val="2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2" name="任意多边形: 形状 31">
              <a:extLst>
                <a:ext uri="{FF2B5EF4-FFF2-40B4-BE49-F238E27FC236}">
                  <a16:creationId xmlns:a16="http://schemas.microsoft.com/office/drawing/2014/main" id="{D2EA4803-C2C6-45B4-A4E2-AE3E52ED85A9}"/>
                </a:ext>
              </a:extLst>
            </p:cNvPr>
            <p:cNvSpPr>
              <a:spLocks/>
            </p:cNvSpPr>
            <p:nvPr userDrawn="1"/>
          </p:nvSpPr>
          <p:spPr bwMode="auto">
            <a:xfrm rot="9386930">
              <a:off x="-21879" y="-4995703"/>
              <a:ext cx="12800068" cy="2446653"/>
            </a:xfrm>
            <a:custGeom>
              <a:avLst/>
              <a:gdLst>
                <a:gd name="T0" fmla="*/ 685 w 4857"/>
                <a:gd name="T1" fmla="*/ 865 h 929"/>
                <a:gd name="T2" fmla="*/ 768 w 4857"/>
                <a:gd name="T3" fmla="*/ 841 h 929"/>
                <a:gd name="T4" fmla="*/ 850 w 4857"/>
                <a:gd name="T5" fmla="*/ 812 h 929"/>
                <a:gd name="T6" fmla="*/ 910 w 4857"/>
                <a:gd name="T7" fmla="*/ 788 h 929"/>
                <a:gd name="T8" fmla="*/ 989 w 4857"/>
                <a:gd name="T9" fmla="*/ 753 h 929"/>
                <a:gd name="T10" fmla="*/ 1056 w 4857"/>
                <a:gd name="T11" fmla="*/ 718 h 929"/>
                <a:gd name="T12" fmla="*/ 1122 w 4857"/>
                <a:gd name="T13" fmla="*/ 681 h 929"/>
                <a:gd name="T14" fmla="*/ 1433 w 4857"/>
                <a:gd name="T15" fmla="*/ 449 h 929"/>
                <a:gd name="T16" fmla="*/ 1732 w 4857"/>
                <a:gd name="T17" fmla="*/ 138 h 929"/>
                <a:gd name="T18" fmla="*/ 1835 w 4857"/>
                <a:gd name="T19" fmla="*/ 59 h 929"/>
                <a:gd name="T20" fmla="*/ 1863 w 4857"/>
                <a:gd name="T21" fmla="*/ 43 h 929"/>
                <a:gd name="T22" fmla="*/ 1903 w 4857"/>
                <a:gd name="T23" fmla="*/ 25 h 929"/>
                <a:gd name="T24" fmla="*/ 1954 w 4857"/>
                <a:gd name="T25" fmla="*/ 8 h 929"/>
                <a:gd name="T26" fmla="*/ 2008 w 4857"/>
                <a:gd name="T27" fmla="*/ 0 h 929"/>
                <a:gd name="T28" fmla="*/ 2062 w 4857"/>
                <a:gd name="T29" fmla="*/ 4 h 929"/>
                <a:gd name="T30" fmla="*/ 2083 w 4857"/>
                <a:gd name="T31" fmla="*/ 9 h 929"/>
                <a:gd name="T32" fmla="*/ 2141 w 4857"/>
                <a:gd name="T33" fmla="*/ 38 h 929"/>
                <a:gd name="T34" fmla="*/ 2236 w 4857"/>
                <a:gd name="T35" fmla="*/ 155 h 929"/>
                <a:gd name="T36" fmla="*/ 2423 w 4857"/>
                <a:gd name="T37" fmla="*/ 471 h 929"/>
                <a:gd name="T38" fmla="*/ 2450 w 4857"/>
                <a:gd name="T39" fmla="*/ 505 h 929"/>
                <a:gd name="T40" fmla="*/ 2481 w 4857"/>
                <a:gd name="T41" fmla="*/ 535 h 929"/>
                <a:gd name="T42" fmla="*/ 2505 w 4857"/>
                <a:gd name="T43" fmla="*/ 557 h 929"/>
                <a:gd name="T44" fmla="*/ 2684 w 4857"/>
                <a:gd name="T45" fmla="*/ 654 h 929"/>
                <a:gd name="T46" fmla="*/ 3024 w 4857"/>
                <a:gd name="T47" fmla="*/ 676 h 929"/>
                <a:gd name="T48" fmla="*/ 3267 w 4857"/>
                <a:gd name="T49" fmla="*/ 589 h 929"/>
                <a:gd name="T50" fmla="*/ 3498 w 4857"/>
                <a:gd name="T51" fmla="*/ 473 h 929"/>
                <a:gd name="T52" fmla="*/ 3834 w 4857"/>
                <a:gd name="T53" fmla="*/ 535 h 929"/>
                <a:gd name="T54" fmla="*/ 4168 w 4857"/>
                <a:gd name="T55" fmla="*/ 623 h 929"/>
                <a:gd name="T56" fmla="*/ 4339 w 4857"/>
                <a:gd name="T57" fmla="*/ 645 h 929"/>
                <a:gd name="T58" fmla="*/ 4512 w 4857"/>
                <a:gd name="T59" fmla="*/ 657 h 929"/>
                <a:gd name="T60" fmla="*/ 4253 w 4857"/>
                <a:gd name="T61" fmla="*/ 638 h 929"/>
                <a:gd name="T62" fmla="*/ 3916 w 4857"/>
                <a:gd name="T63" fmla="*/ 562 h 929"/>
                <a:gd name="T64" fmla="*/ 3584 w 4857"/>
                <a:gd name="T65" fmla="*/ 471 h 929"/>
                <a:gd name="T66" fmla="*/ 3342 w 4857"/>
                <a:gd name="T67" fmla="*/ 547 h 929"/>
                <a:gd name="T68" fmla="*/ 3190 w 4857"/>
                <a:gd name="T69" fmla="*/ 629 h 929"/>
                <a:gd name="T70" fmla="*/ 2852 w 4857"/>
                <a:gd name="T71" fmla="*/ 689 h 929"/>
                <a:gd name="T72" fmla="*/ 2511 w 4857"/>
                <a:gd name="T73" fmla="*/ 566 h 929"/>
                <a:gd name="T74" fmla="*/ 2494 w 4857"/>
                <a:gd name="T75" fmla="*/ 552 h 929"/>
                <a:gd name="T76" fmla="*/ 2462 w 4857"/>
                <a:gd name="T77" fmla="*/ 523 h 929"/>
                <a:gd name="T78" fmla="*/ 2434 w 4857"/>
                <a:gd name="T79" fmla="*/ 490 h 929"/>
                <a:gd name="T80" fmla="*/ 2317 w 4857"/>
                <a:gd name="T81" fmla="*/ 309 h 929"/>
                <a:gd name="T82" fmla="*/ 2156 w 4857"/>
                <a:gd name="T83" fmla="*/ 55 h 929"/>
                <a:gd name="T84" fmla="*/ 2121 w 4857"/>
                <a:gd name="T85" fmla="*/ 30 h 929"/>
                <a:gd name="T86" fmla="*/ 2072 w 4857"/>
                <a:gd name="T87" fmla="*/ 10 h 929"/>
                <a:gd name="T88" fmla="*/ 2019 w 4857"/>
                <a:gd name="T89" fmla="*/ 3 h 929"/>
                <a:gd name="T90" fmla="*/ 1997 w 4857"/>
                <a:gd name="T91" fmla="*/ 4 h 929"/>
                <a:gd name="T92" fmla="*/ 1914 w 4857"/>
                <a:gd name="T93" fmla="*/ 24 h 929"/>
                <a:gd name="T94" fmla="*/ 1874 w 4857"/>
                <a:gd name="T95" fmla="*/ 41 h 929"/>
                <a:gd name="T96" fmla="*/ 1846 w 4857"/>
                <a:gd name="T97" fmla="*/ 56 h 929"/>
                <a:gd name="T98" fmla="*/ 1801 w 4857"/>
                <a:gd name="T99" fmla="*/ 85 h 929"/>
                <a:gd name="T100" fmla="*/ 1558 w 4857"/>
                <a:gd name="T101" fmla="*/ 330 h 929"/>
                <a:gd name="T102" fmla="*/ 1160 w 4857"/>
                <a:gd name="T103" fmla="*/ 661 h 929"/>
                <a:gd name="T104" fmla="*/ 1066 w 4857"/>
                <a:gd name="T105" fmla="*/ 715 h 929"/>
                <a:gd name="T106" fmla="*/ 1009 w 4857"/>
                <a:gd name="T107" fmla="*/ 745 h 929"/>
                <a:gd name="T108" fmla="*/ 0 w 4857"/>
                <a:gd name="T109" fmla="*/ 905 h 9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4857" h="929">
                  <a:moveTo>
                    <a:pt x="0" y="905"/>
                  </a:moveTo>
                  <a:cubicBezTo>
                    <a:pt x="114" y="923"/>
                    <a:pt x="230" y="928"/>
                    <a:pt x="345" y="921"/>
                  </a:cubicBezTo>
                  <a:cubicBezTo>
                    <a:pt x="460" y="915"/>
                    <a:pt x="574" y="895"/>
                    <a:pt x="685" y="865"/>
                  </a:cubicBezTo>
                  <a:cubicBezTo>
                    <a:pt x="706" y="859"/>
                    <a:pt x="706" y="859"/>
                    <a:pt x="706" y="859"/>
                  </a:cubicBezTo>
                  <a:cubicBezTo>
                    <a:pt x="713" y="858"/>
                    <a:pt x="720" y="856"/>
                    <a:pt x="727" y="854"/>
                  </a:cubicBezTo>
                  <a:cubicBezTo>
                    <a:pt x="768" y="841"/>
                    <a:pt x="768" y="841"/>
                    <a:pt x="768" y="841"/>
                  </a:cubicBezTo>
                  <a:cubicBezTo>
                    <a:pt x="789" y="834"/>
                    <a:pt x="789" y="834"/>
                    <a:pt x="789" y="834"/>
                  </a:cubicBezTo>
                  <a:cubicBezTo>
                    <a:pt x="809" y="827"/>
                    <a:pt x="809" y="827"/>
                    <a:pt x="809" y="827"/>
                  </a:cubicBezTo>
                  <a:cubicBezTo>
                    <a:pt x="850" y="812"/>
                    <a:pt x="850" y="812"/>
                    <a:pt x="850" y="812"/>
                  </a:cubicBezTo>
                  <a:cubicBezTo>
                    <a:pt x="857" y="810"/>
                    <a:pt x="863" y="807"/>
                    <a:pt x="870" y="804"/>
                  </a:cubicBezTo>
                  <a:cubicBezTo>
                    <a:pt x="890" y="796"/>
                    <a:pt x="890" y="796"/>
                    <a:pt x="890" y="796"/>
                  </a:cubicBezTo>
                  <a:cubicBezTo>
                    <a:pt x="910" y="788"/>
                    <a:pt x="910" y="788"/>
                    <a:pt x="910" y="788"/>
                  </a:cubicBezTo>
                  <a:cubicBezTo>
                    <a:pt x="916" y="785"/>
                    <a:pt x="923" y="783"/>
                    <a:pt x="930" y="780"/>
                  </a:cubicBezTo>
                  <a:cubicBezTo>
                    <a:pt x="969" y="762"/>
                    <a:pt x="969" y="762"/>
                    <a:pt x="969" y="762"/>
                  </a:cubicBezTo>
                  <a:cubicBezTo>
                    <a:pt x="989" y="753"/>
                    <a:pt x="989" y="753"/>
                    <a:pt x="989" y="753"/>
                  </a:cubicBezTo>
                  <a:cubicBezTo>
                    <a:pt x="995" y="749"/>
                    <a:pt x="1001" y="746"/>
                    <a:pt x="1008" y="743"/>
                  </a:cubicBezTo>
                  <a:cubicBezTo>
                    <a:pt x="1046" y="723"/>
                    <a:pt x="1046" y="723"/>
                    <a:pt x="1046" y="723"/>
                  </a:cubicBezTo>
                  <a:cubicBezTo>
                    <a:pt x="1050" y="722"/>
                    <a:pt x="1053" y="720"/>
                    <a:pt x="1056" y="718"/>
                  </a:cubicBezTo>
                  <a:cubicBezTo>
                    <a:pt x="1065" y="713"/>
                    <a:pt x="1065" y="713"/>
                    <a:pt x="1065" y="713"/>
                  </a:cubicBezTo>
                  <a:cubicBezTo>
                    <a:pt x="1084" y="702"/>
                    <a:pt x="1084" y="702"/>
                    <a:pt x="1084" y="702"/>
                  </a:cubicBezTo>
                  <a:cubicBezTo>
                    <a:pt x="1097" y="695"/>
                    <a:pt x="1109" y="688"/>
                    <a:pt x="1122" y="681"/>
                  </a:cubicBezTo>
                  <a:cubicBezTo>
                    <a:pt x="1134" y="674"/>
                    <a:pt x="1146" y="666"/>
                    <a:pt x="1159" y="659"/>
                  </a:cubicBezTo>
                  <a:cubicBezTo>
                    <a:pt x="1207" y="628"/>
                    <a:pt x="1254" y="595"/>
                    <a:pt x="1300" y="560"/>
                  </a:cubicBezTo>
                  <a:cubicBezTo>
                    <a:pt x="1346" y="525"/>
                    <a:pt x="1390" y="488"/>
                    <a:pt x="1433" y="449"/>
                  </a:cubicBezTo>
                  <a:cubicBezTo>
                    <a:pt x="1475" y="410"/>
                    <a:pt x="1516" y="370"/>
                    <a:pt x="1556" y="328"/>
                  </a:cubicBezTo>
                  <a:cubicBezTo>
                    <a:pt x="1595" y="286"/>
                    <a:pt x="1632" y="242"/>
                    <a:pt x="1671" y="199"/>
                  </a:cubicBezTo>
                  <a:cubicBezTo>
                    <a:pt x="1691" y="178"/>
                    <a:pt x="1711" y="158"/>
                    <a:pt x="1732" y="138"/>
                  </a:cubicBezTo>
                  <a:cubicBezTo>
                    <a:pt x="1753" y="118"/>
                    <a:pt x="1776" y="100"/>
                    <a:pt x="1799" y="83"/>
                  </a:cubicBezTo>
                  <a:cubicBezTo>
                    <a:pt x="1817" y="70"/>
                    <a:pt x="1817" y="70"/>
                    <a:pt x="1817" y="70"/>
                  </a:cubicBezTo>
                  <a:cubicBezTo>
                    <a:pt x="1823" y="66"/>
                    <a:pt x="1829" y="63"/>
                    <a:pt x="1835" y="59"/>
                  </a:cubicBezTo>
                  <a:cubicBezTo>
                    <a:pt x="1838" y="57"/>
                    <a:pt x="1841" y="55"/>
                    <a:pt x="1844" y="53"/>
                  </a:cubicBezTo>
                  <a:cubicBezTo>
                    <a:pt x="1854" y="48"/>
                    <a:pt x="1854" y="48"/>
                    <a:pt x="1854" y="48"/>
                  </a:cubicBezTo>
                  <a:cubicBezTo>
                    <a:pt x="1863" y="43"/>
                    <a:pt x="1863" y="43"/>
                    <a:pt x="1863" y="43"/>
                  </a:cubicBezTo>
                  <a:cubicBezTo>
                    <a:pt x="1866" y="41"/>
                    <a:pt x="1870" y="39"/>
                    <a:pt x="1873" y="38"/>
                  </a:cubicBezTo>
                  <a:cubicBezTo>
                    <a:pt x="1893" y="29"/>
                    <a:pt x="1893" y="29"/>
                    <a:pt x="1893" y="29"/>
                  </a:cubicBezTo>
                  <a:cubicBezTo>
                    <a:pt x="1896" y="27"/>
                    <a:pt x="1899" y="26"/>
                    <a:pt x="1903" y="25"/>
                  </a:cubicBezTo>
                  <a:cubicBezTo>
                    <a:pt x="1913" y="21"/>
                    <a:pt x="1913" y="21"/>
                    <a:pt x="1913" y="21"/>
                  </a:cubicBezTo>
                  <a:cubicBezTo>
                    <a:pt x="1919" y="18"/>
                    <a:pt x="1926" y="15"/>
                    <a:pt x="1933" y="13"/>
                  </a:cubicBezTo>
                  <a:cubicBezTo>
                    <a:pt x="1940" y="11"/>
                    <a:pt x="1947" y="9"/>
                    <a:pt x="1954" y="8"/>
                  </a:cubicBezTo>
                  <a:cubicBezTo>
                    <a:pt x="1968" y="4"/>
                    <a:pt x="1982" y="2"/>
                    <a:pt x="1997" y="1"/>
                  </a:cubicBezTo>
                  <a:cubicBezTo>
                    <a:pt x="2002" y="0"/>
                    <a:pt x="2002" y="0"/>
                    <a:pt x="2002" y="0"/>
                  </a:cubicBezTo>
                  <a:cubicBezTo>
                    <a:pt x="2008" y="0"/>
                    <a:pt x="2008" y="0"/>
                    <a:pt x="2008" y="0"/>
                  </a:cubicBezTo>
                  <a:cubicBezTo>
                    <a:pt x="2011" y="0"/>
                    <a:pt x="2015" y="0"/>
                    <a:pt x="2019" y="0"/>
                  </a:cubicBezTo>
                  <a:cubicBezTo>
                    <a:pt x="2026" y="0"/>
                    <a:pt x="2033" y="0"/>
                    <a:pt x="2040" y="1"/>
                  </a:cubicBezTo>
                  <a:cubicBezTo>
                    <a:pt x="2048" y="1"/>
                    <a:pt x="2055" y="2"/>
                    <a:pt x="2062" y="4"/>
                  </a:cubicBezTo>
                  <a:cubicBezTo>
                    <a:pt x="2066" y="4"/>
                    <a:pt x="2069" y="5"/>
                    <a:pt x="2073" y="6"/>
                  </a:cubicBezTo>
                  <a:cubicBezTo>
                    <a:pt x="2078" y="7"/>
                    <a:pt x="2078" y="7"/>
                    <a:pt x="2078" y="7"/>
                  </a:cubicBezTo>
                  <a:cubicBezTo>
                    <a:pt x="2083" y="9"/>
                    <a:pt x="2083" y="9"/>
                    <a:pt x="2083" y="9"/>
                  </a:cubicBezTo>
                  <a:cubicBezTo>
                    <a:pt x="2097" y="13"/>
                    <a:pt x="2110" y="19"/>
                    <a:pt x="2123" y="26"/>
                  </a:cubicBezTo>
                  <a:cubicBezTo>
                    <a:pt x="2132" y="32"/>
                    <a:pt x="2132" y="32"/>
                    <a:pt x="2132" y="32"/>
                  </a:cubicBezTo>
                  <a:cubicBezTo>
                    <a:pt x="2135" y="34"/>
                    <a:pt x="2138" y="36"/>
                    <a:pt x="2141" y="38"/>
                  </a:cubicBezTo>
                  <a:cubicBezTo>
                    <a:pt x="2147" y="42"/>
                    <a:pt x="2153" y="47"/>
                    <a:pt x="2158" y="52"/>
                  </a:cubicBezTo>
                  <a:cubicBezTo>
                    <a:pt x="2169" y="62"/>
                    <a:pt x="2179" y="73"/>
                    <a:pt x="2188" y="84"/>
                  </a:cubicBezTo>
                  <a:cubicBezTo>
                    <a:pt x="2206" y="106"/>
                    <a:pt x="2222" y="131"/>
                    <a:pt x="2236" y="155"/>
                  </a:cubicBezTo>
                  <a:cubicBezTo>
                    <a:pt x="2266" y="205"/>
                    <a:pt x="2292" y="256"/>
                    <a:pt x="2320" y="307"/>
                  </a:cubicBezTo>
                  <a:cubicBezTo>
                    <a:pt x="2348" y="357"/>
                    <a:pt x="2377" y="407"/>
                    <a:pt x="2410" y="454"/>
                  </a:cubicBezTo>
                  <a:cubicBezTo>
                    <a:pt x="2414" y="460"/>
                    <a:pt x="2419" y="466"/>
                    <a:pt x="2423" y="471"/>
                  </a:cubicBezTo>
                  <a:cubicBezTo>
                    <a:pt x="2437" y="488"/>
                    <a:pt x="2437" y="488"/>
                    <a:pt x="2437" y="488"/>
                  </a:cubicBezTo>
                  <a:cubicBezTo>
                    <a:pt x="2443" y="496"/>
                    <a:pt x="2443" y="496"/>
                    <a:pt x="2443" y="496"/>
                  </a:cubicBezTo>
                  <a:cubicBezTo>
                    <a:pt x="2446" y="499"/>
                    <a:pt x="2448" y="502"/>
                    <a:pt x="2450" y="505"/>
                  </a:cubicBezTo>
                  <a:cubicBezTo>
                    <a:pt x="2465" y="520"/>
                    <a:pt x="2465" y="520"/>
                    <a:pt x="2465" y="520"/>
                  </a:cubicBezTo>
                  <a:cubicBezTo>
                    <a:pt x="2473" y="528"/>
                    <a:pt x="2473" y="528"/>
                    <a:pt x="2473" y="528"/>
                  </a:cubicBezTo>
                  <a:cubicBezTo>
                    <a:pt x="2481" y="535"/>
                    <a:pt x="2481" y="535"/>
                    <a:pt x="2481" y="535"/>
                  </a:cubicBezTo>
                  <a:cubicBezTo>
                    <a:pt x="2496" y="550"/>
                    <a:pt x="2496" y="550"/>
                    <a:pt x="2496" y="550"/>
                  </a:cubicBezTo>
                  <a:cubicBezTo>
                    <a:pt x="2500" y="553"/>
                    <a:pt x="2500" y="553"/>
                    <a:pt x="2500" y="553"/>
                  </a:cubicBezTo>
                  <a:cubicBezTo>
                    <a:pt x="2505" y="557"/>
                    <a:pt x="2505" y="557"/>
                    <a:pt x="2505" y="557"/>
                  </a:cubicBezTo>
                  <a:cubicBezTo>
                    <a:pt x="2513" y="563"/>
                    <a:pt x="2513" y="563"/>
                    <a:pt x="2513" y="563"/>
                  </a:cubicBezTo>
                  <a:cubicBezTo>
                    <a:pt x="2530" y="576"/>
                    <a:pt x="2530" y="576"/>
                    <a:pt x="2530" y="576"/>
                  </a:cubicBezTo>
                  <a:cubicBezTo>
                    <a:pt x="2577" y="610"/>
                    <a:pt x="2629" y="635"/>
                    <a:pt x="2684" y="654"/>
                  </a:cubicBezTo>
                  <a:cubicBezTo>
                    <a:pt x="2738" y="672"/>
                    <a:pt x="2795" y="683"/>
                    <a:pt x="2852" y="686"/>
                  </a:cubicBezTo>
                  <a:cubicBezTo>
                    <a:pt x="2881" y="687"/>
                    <a:pt x="2910" y="688"/>
                    <a:pt x="2938" y="686"/>
                  </a:cubicBezTo>
                  <a:cubicBezTo>
                    <a:pt x="2967" y="684"/>
                    <a:pt x="2996" y="681"/>
                    <a:pt x="3024" y="676"/>
                  </a:cubicBezTo>
                  <a:cubicBezTo>
                    <a:pt x="3081" y="665"/>
                    <a:pt x="3136" y="649"/>
                    <a:pt x="3189" y="626"/>
                  </a:cubicBezTo>
                  <a:cubicBezTo>
                    <a:pt x="3202" y="621"/>
                    <a:pt x="3215" y="615"/>
                    <a:pt x="3228" y="609"/>
                  </a:cubicBezTo>
                  <a:cubicBezTo>
                    <a:pt x="3241" y="603"/>
                    <a:pt x="3254" y="596"/>
                    <a:pt x="3267" y="589"/>
                  </a:cubicBezTo>
                  <a:cubicBezTo>
                    <a:pt x="3292" y="575"/>
                    <a:pt x="3316" y="560"/>
                    <a:pt x="3341" y="544"/>
                  </a:cubicBezTo>
                  <a:cubicBezTo>
                    <a:pt x="3365" y="529"/>
                    <a:pt x="3390" y="515"/>
                    <a:pt x="3416" y="502"/>
                  </a:cubicBezTo>
                  <a:cubicBezTo>
                    <a:pt x="3442" y="490"/>
                    <a:pt x="3469" y="479"/>
                    <a:pt x="3498" y="473"/>
                  </a:cubicBezTo>
                  <a:cubicBezTo>
                    <a:pt x="3526" y="468"/>
                    <a:pt x="3555" y="466"/>
                    <a:pt x="3584" y="468"/>
                  </a:cubicBezTo>
                  <a:cubicBezTo>
                    <a:pt x="3613" y="470"/>
                    <a:pt x="3642" y="475"/>
                    <a:pt x="3669" y="482"/>
                  </a:cubicBezTo>
                  <a:cubicBezTo>
                    <a:pt x="3726" y="496"/>
                    <a:pt x="3779" y="517"/>
                    <a:pt x="3834" y="535"/>
                  </a:cubicBezTo>
                  <a:cubicBezTo>
                    <a:pt x="3861" y="544"/>
                    <a:pt x="3889" y="552"/>
                    <a:pt x="3917" y="560"/>
                  </a:cubicBezTo>
                  <a:cubicBezTo>
                    <a:pt x="3944" y="568"/>
                    <a:pt x="3972" y="576"/>
                    <a:pt x="4000" y="584"/>
                  </a:cubicBezTo>
                  <a:cubicBezTo>
                    <a:pt x="4055" y="599"/>
                    <a:pt x="4111" y="613"/>
                    <a:pt x="4168" y="623"/>
                  </a:cubicBezTo>
                  <a:cubicBezTo>
                    <a:pt x="4196" y="628"/>
                    <a:pt x="4225" y="633"/>
                    <a:pt x="4253" y="636"/>
                  </a:cubicBezTo>
                  <a:cubicBezTo>
                    <a:pt x="4268" y="638"/>
                    <a:pt x="4282" y="639"/>
                    <a:pt x="4296" y="641"/>
                  </a:cubicBezTo>
                  <a:cubicBezTo>
                    <a:pt x="4311" y="643"/>
                    <a:pt x="4325" y="644"/>
                    <a:pt x="4339" y="645"/>
                  </a:cubicBezTo>
                  <a:cubicBezTo>
                    <a:pt x="4397" y="651"/>
                    <a:pt x="4454" y="654"/>
                    <a:pt x="4512" y="656"/>
                  </a:cubicBezTo>
                  <a:cubicBezTo>
                    <a:pt x="4627" y="661"/>
                    <a:pt x="4742" y="659"/>
                    <a:pt x="4857" y="653"/>
                  </a:cubicBezTo>
                  <a:cubicBezTo>
                    <a:pt x="4742" y="660"/>
                    <a:pt x="4627" y="661"/>
                    <a:pt x="4512" y="657"/>
                  </a:cubicBezTo>
                  <a:cubicBezTo>
                    <a:pt x="4454" y="655"/>
                    <a:pt x="4397" y="652"/>
                    <a:pt x="4339" y="647"/>
                  </a:cubicBezTo>
                  <a:cubicBezTo>
                    <a:pt x="4325" y="645"/>
                    <a:pt x="4310" y="644"/>
                    <a:pt x="4296" y="643"/>
                  </a:cubicBezTo>
                  <a:cubicBezTo>
                    <a:pt x="4282" y="641"/>
                    <a:pt x="4267" y="639"/>
                    <a:pt x="4253" y="638"/>
                  </a:cubicBezTo>
                  <a:cubicBezTo>
                    <a:pt x="4225" y="635"/>
                    <a:pt x="4196" y="630"/>
                    <a:pt x="4168" y="625"/>
                  </a:cubicBezTo>
                  <a:cubicBezTo>
                    <a:pt x="4111" y="615"/>
                    <a:pt x="4055" y="601"/>
                    <a:pt x="3999" y="586"/>
                  </a:cubicBezTo>
                  <a:cubicBezTo>
                    <a:pt x="3972" y="578"/>
                    <a:pt x="3944" y="570"/>
                    <a:pt x="3916" y="562"/>
                  </a:cubicBezTo>
                  <a:cubicBezTo>
                    <a:pt x="3889" y="554"/>
                    <a:pt x="3861" y="546"/>
                    <a:pt x="3833" y="537"/>
                  </a:cubicBezTo>
                  <a:cubicBezTo>
                    <a:pt x="3779" y="519"/>
                    <a:pt x="3725" y="498"/>
                    <a:pt x="3669" y="485"/>
                  </a:cubicBezTo>
                  <a:cubicBezTo>
                    <a:pt x="3641" y="478"/>
                    <a:pt x="3613" y="472"/>
                    <a:pt x="3584" y="471"/>
                  </a:cubicBezTo>
                  <a:cubicBezTo>
                    <a:pt x="3555" y="469"/>
                    <a:pt x="3526" y="470"/>
                    <a:pt x="3498" y="476"/>
                  </a:cubicBezTo>
                  <a:cubicBezTo>
                    <a:pt x="3470" y="482"/>
                    <a:pt x="3443" y="492"/>
                    <a:pt x="3417" y="505"/>
                  </a:cubicBezTo>
                  <a:cubicBezTo>
                    <a:pt x="3391" y="517"/>
                    <a:pt x="3367" y="532"/>
                    <a:pt x="3342" y="547"/>
                  </a:cubicBezTo>
                  <a:cubicBezTo>
                    <a:pt x="3318" y="562"/>
                    <a:pt x="3293" y="578"/>
                    <a:pt x="3268" y="592"/>
                  </a:cubicBezTo>
                  <a:cubicBezTo>
                    <a:pt x="3256" y="599"/>
                    <a:pt x="3243" y="605"/>
                    <a:pt x="3230" y="612"/>
                  </a:cubicBezTo>
                  <a:cubicBezTo>
                    <a:pt x="3217" y="618"/>
                    <a:pt x="3203" y="624"/>
                    <a:pt x="3190" y="629"/>
                  </a:cubicBezTo>
                  <a:cubicBezTo>
                    <a:pt x="3137" y="652"/>
                    <a:pt x="3081" y="669"/>
                    <a:pt x="3025" y="679"/>
                  </a:cubicBezTo>
                  <a:cubicBezTo>
                    <a:pt x="2996" y="684"/>
                    <a:pt x="2968" y="688"/>
                    <a:pt x="2939" y="689"/>
                  </a:cubicBezTo>
                  <a:cubicBezTo>
                    <a:pt x="2910" y="691"/>
                    <a:pt x="2881" y="691"/>
                    <a:pt x="2852" y="689"/>
                  </a:cubicBezTo>
                  <a:cubicBezTo>
                    <a:pt x="2794" y="686"/>
                    <a:pt x="2737" y="675"/>
                    <a:pt x="2682" y="657"/>
                  </a:cubicBezTo>
                  <a:cubicBezTo>
                    <a:pt x="2628" y="639"/>
                    <a:pt x="2575" y="613"/>
                    <a:pt x="2528" y="579"/>
                  </a:cubicBezTo>
                  <a:cubicBezTo>
                    <a:pt x="2511" y="566"/>
                    <a:pt x="2511" y="566"/>
                    <a:pt x="2511" y="566"/>
                  </a:cubicBezTo>
                  <a:cubicBezTo>
                    <a:pt x="2502" y="559"/>
                    <a:pt x="2502" y="559"/>
                    <a:pt x="2502" y="559"/>
                  </a:cubicBezTo>
                  <a:cubicBezTo>
                    <a:pt x="2498" y="556"/>
                    <a:pt x="2498" y="556"/>
                    <a:pt x="2498" y="556"/>
                  </a:cubicBezTo>
                  <a:cubicBezTo>
                    <a:pt x="2494" y="552"/>
                    <a:pt x="2494" y="552"/>
                    <a:pt x="2494" y="552"/>
                  </a:cubicBezTo>
                  <a:cubicBezTo>
                    <a:pt x="2478" y="538"/>
                    <a:pt x="2478" y="538"/>
                    <a:pt x="2478" y="538"/>
                  </a:cubicBezTo>
                  <a:cubicBezTo>
                    <a:pt x="2470" y="531"/>
                    <a:pt x="2470" y="531"/>
                    <a:pt x="2470" y="531"/>
                  </a:cubicBezTo>
                  <a:cubicBezTo>
                    <a:pt x="2462" y="523"/>
                    <a:pt x="2462" y="523"/>
                    <a:pt x="2462" y="523"/>
                  </a:cubicBezTo>
                  <a:cubicBezTo>
                    <a:pt x="2447" y="507"/>
                    <a:pt x="2447" y="507"/>
                    <a:pt x="2447" y="507"/>
                  </a:cubicBezTo>
                  <a:cubicBezTo>
                    <a:pt x="2445" y="505"/>
                    <a:pt x="2443" y="502"/>
                    <a:pt x="2440" y="499"/>
                  </a:cubicBezTo>
                  <a:cubicBezTo>
                    <a:pt x="2434" y="490"/>
                    <a:pt x="2434" y="490"/>
                    <a:pt x="2434" y="490"/>
                  </a:cubicBezTo>
                  <a:cubicBezTo>
                    <a:pt x="2420" y="474"/>
                    <a:pt x="2420" y="474"/>
                    <a:pt x="2420" y="474"/>
                  </a:cubicBezTo>
                  <a:cubicBezTo>
                    <a:pt x="2416" y="468"/>
                    <a:pt x="2411" y="462"/>
                    <a:pt x="2407" y="456"/>
                  </a:cubicBezTo>
                  <a:cubicBezTo>
                    <a:pt x="2374" y="409"/>
                    <a:pt x="2345" y="359"/>
                    <a:pt x="2317" y="309"/>
                  </a:cubicBezTo>
                  <a:cubicBezTo>
                    <a:pt x="2289" y="258"/>
                    <a:pt x="2262" y="207"/>
                    <a:pt x="2233" y="157"/>
                  </a:cubicBezTo>
                  <a:cubicBezTo>
                    <a:pt x="2218" y="133"/>
                    <a:pt x="2203" y="108"/>
                    <a:pt x="2185" y="86"/>
                  </a:cubicBezTo>
                  <a:cubicBezTo>
                    <a:pt x="2176" y="75"/>
                    <a:pt x="2166" y="64"/>
                    <a:pt x="2156" y="55"/>
                  </a:cubicBezTo>
                  <a:cubicBezTo>
                    <a:pt x="2150" y="50"/>
                    <a:pt x="2145" y="45"/>
                    <a:pt x="2139" y="41"/>
                  </a:cubicBezTo>
                  <a:cubicBezTo>
                    <a:pt x="2136" y="39"/>
                    <a:pt x="2133" y="37"/>
                    <a:pt x="2130" y="35"/>
                  </a:cubicBezTo>
                  <a:cubicBezTo>
                    <a:pt x="2121" y="30"/>
                    <a:pt x="2121" y="30"/>
                    <a:pt x="2121" y="30"/>
                  </a:cubicBezTo>
                  <a:cubicBezTo>
                    <a:pt x="2109" y="23"/>
                    <a:pt x="2096" y="16"/>
                    <a:pt x="2082" y="12"/>
                  </a:cubicBezTo>
                  <a:cubicBezTo>
                    <a:pt x="2077" y="11"/>
                    <a:pt x="2077" y="11"/>
                    <a:pt x="2077" y="11"/>
                  </a:cubicBezTo>
                  <a:cubicBezTo>
                    <a:pt x="2072" y="10"/>
                    <a:pt x="2072" y="10"/>
                    <a:pt x="2072" y="10"/>
                  </a:cubicBezTo>
                  <a:cubicBezTo>
                    <a:pt x="2068" y="9"/>
                    <a:pt x="2065" y="8"/>
                    <a:pt x="2061" y="7"/>
                  </a:cubicBezTo>
                  <a:cubicBezTo>
                    <a:pt x="2054" y="6"/>
                    <a:pt x="2047" y="5"/>
                    <a:pt x="2040" y="4"/>
                  </a:cubicBezTo>
                  <a:cubicBezTo>
                    <a:pt x="2033" y="3"/>
                    <a:pt x="2026" y="3"/>
                    <a:pt x="2019" y="3"/>
                  </a:cubicBezTo>
                  <a:cubicBezTo>
                    <a:pt x="2015" y="3"/>
                    <a:pt x="2012" y="3"/>
                    <a:pt x="2008" y="3"/>
                  </a:cubicBezTo>
                  <a:cubicBezTo>
                    <a:pt x="2003" y="4"/>
                    <a:pt x="2003" y="4"/>
                    <a:pt x="2003" y="4"/>
                  </a:cubicBezTo>
                  <a:cubicBezTo>
                    <a:pt x="1997" y="4"/>
                    <a:pt x="1997" y="4"/>
                    <a:pt x="1997" y="4"/>
                  </a:cubicBezTo>
                  <a:cubicBezTo>
                    <a:pt x="1983" y="5"/>
                    <a:pt x="1969" y="8"/>
                    <a:pt x="1955" y="11"/>
                  </a:cubicBezTo>
                  <a:cubicBezTo>
                    <a:pt x="1948" y="13"/>
                    <a:pt x="1941" y="15"/>
                    <a:pt x="1934" y="17"/>
                  </a:cubicBezTo>
                  <a:cubicBezTo>
                    <a:pt x="1927" y="19"/>
                    <a:pt x="1921" y="21"/>
                    <a:pt x="1914" y="24"/>
                  </a:cubicBezTo>
                  <a:cubicBezTo>
                    <a:pt x="1904" y="28"/>
                    <a:pt x="1904" y="28"/>
                    <a:pt x="1904" y="28"/>
                  </a:cubicBezTo>
                  <a:cubicBezTo>
                    <a:pt x="1901" y="29"/>
                    <a:pt x="1897" y="30"/>
                    <a:pt x="1894" y="32"/>
                  </a:cubicBezTo>
                  <a:cubicBezTo>
                    <a:pt x="1874" y="41"/>
                    <a:pt x="1874" y="41"/>
                    <a:pt x="1874" y="41"/>
                  </a:cubicBezTo>
                  <a:cubicBezTo>
                    <a:pt x="1871" y="42"/>
                    <a:pt x="1868" y="44"/>
                    <a:pt x="1865" y="46"/>
                  </a:cubicBezTo>
                  <a:cubicBezTo>
                    <a:pt x="1855" y="51"/>
                    <a:pt x="1855" y="51"/>
                    <a:pt x="1855" y="51"/>
                  </a:cubicBezTo>
                  <a:cubicBezTo>
                    <a:pt x="1846" y="56"/>
                    <a:pt x="1846" y="56"/>
                    <a:pt x="1846" y="56"/>
                  </a:cubicBezTo>
                  <a:cubicBezTo>
                    <a:pt x="1843" y="58"/>
                    <a:pt x="1840" y="60"/>
                    <a:pt x="1837" y="62"/>
                  </a:cubicBezTo>
                  <a:cubicBezTo>
                    <a:pt x="1831" y="65"/>
                    <a:pt x="1824" y="69"/>
                    <a:pt x="1818" y="73"/>
                  </a:cubicBezTo>
                  <a:cubicBezTo>
                    <a:pt x="1801" y="85"/>
                    <a:pt x="1801" y="85"/>
                    <a:pt x="1801" y="85"/>
                  </a:cubicBezTo>
                  <a:cubicBezTo>
                    <a:pt x="1778" y="102"/>
                    <a:pt x="1755" y="121"/>
                    <a:pt x="1734" y="140"/>
                  </a:cubicBezTo>
                  <a:cubicBezTo>
                    <a:pt x="1713" y="160"/>
                    <a:pt x="1693" y="180"/>
                    <a:pt x="1674" y="202"/>
                  </a:cubicBezTo>
                  <a:cubicBezTo>
                    <a:pt x="1634" y="244"/>
                    <a:pt x="1597" y="288"/>
                    <a:pt x="1558" y="330"/>
                  </a:cubicBezTo>
                  <a:cubicBezTo>
                    <a:pt x="1518" y="372"/>
                    <a:pt x="1477" y="412"/>
                    <a:pt x="1435" y="451"/>
                  </a:cubicBezTo>
                  <a:cubicBezTo>
                    <a:pt x="1392" y="490"/>
                    <a:pt x="1348" y="527"/>
                    <a:pt x="1302" y="562"/>
                  </a:cubicBezTo>
                  <a:cubicBezTo>
                    <a:pt x="1256" y="597"/>
                    <a:pt x="1209" y="630"/>
                    <a:pt x="1160" y="661"/>
                  </a:cubicBezTo>
                  <a:cubicBezTo>
                    <a:pt x="1148" y="668"/>
                    <a:pt x="1135" y="676"/>
                    <a:pt x="1123" y="683"/>
                  </a:cubicBezTo>
                  <a:cubicBezTo>
                    <a:pt x="1111" y="691"/>
                    <a:pt x="1098" y="697"/>
                    <a:pt x="1085" y="705"/>
                  </a:cubicBezTo>
                  <a:cubicBezTo>
                    <a:pt x="1066" y="715"/>
                    <a:pt x="1066" y="715"/>
                    <a:pt x="1066" y="715"/>
                  </a:cubicBezTo>
                  <a:cubicBezTo>
                    <a:pt x="1057" y="720"/>
                    <a:pt x="1057" y="720"/>
                    <a:pt x="1057" y="720"/>
                  </a:cubicBezTo>
                  <a:cubicBezTo>
                    <a:pt x="1054" y="722"/>
                    <a:pt x="1051" y="724"/>
                    <a:pt x="1047" y="725"/>
                  </a:cubicBezTo>
                  <a:cubicBezTo>
                    <a:pt x="1009" y="745"/>
                    <a:pt x="1009" y="745"/>
                    <a:pt x="1009" y="745"/>
                  </a:cubicBezTo>
                  <a:cubicBezTo>
                    <a:pt x="906" y="797"/>
                    <a:pt x="797" y="837"/>
                    <a:pt x="686" y="867"/>
                  </a:cubicBezTo>
                  <a:cubicBezTo>
                    <a:pt x="574" y="897"/>
                    <a:pt x="460" y="916"/>
                    <a:pt x="345" y="922"/>
                  </a:cubicBezTo>
                  <a:cubicBezTo>
                    <a:pt x="230" y="929"/>
                    <a:pt x="114" y="923"/>
                    <a:pt x="0" y="905"/>
                  </a:cubicBezTo>
                  <a:close/>
                </a:path>
              </a:pathLst>
            </a:custGeom>
            <a:solidFill>
              <a:schemeClr val="bg1">
                <a:alpha val="2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3" name="任意多边形: 形状 32">
              <a:extLst>
                <a:ext uri="{FF2B5EF4-FFF2-40B4-BE49-F238E27FC236}">
                  <a16:creationId xmlns:a16="http://schemas.microsoft.com/office/drawing/2014/main" id="{8CA53E9C-5770-4223-8F5C-B020A0AE38F0}"/>
                </a:ext>
              </a:extLst>
            </p:cNvPr>
            <p:cNvSpPr>
              <a:spLocks/>
            </p:cNvSpPr>
            <p:nvPr userDrawn="1"/>
          </p:nvSpPr>
          <p:spPr bwMode="auto">
            <a:xfrm rot="9386930">
              <a:off x="-37625" y="-5101421"/>
              <a:ext cx="12800068" cy="2585839"/>
            </a:xfrm>
            <a:custGeom>
              <a:avLst/>
              <a:gdLst>
                <a:gd name="T0" fmla="*/ 735 w 4857"/>
                <a:gd name="T1" fmla="*/ 896 h 982"/>
                <a:gd name="T2" fmla="*/ 818 w 4857"/>
                <a:gd name="T3" fmla="*/ 870 h 982"/>
                <a:gd name="T4" fmla="*/ 879 w 4857"/>
                <a:gd name="T5" fmla="*/ 847 h 982"/>
                <a:gd name="T6" fmla="*/ 980 w 4857"/>
                <a:gd name="T7" fmla="*/ 804 h 982"/>
                <a:gd name="T8" fmla="*/ 1134 w 4857"/>
                <a:gd name="T9" fmla="*/ 723 h 982"/>
                <a:gd name="T10" fmla="*/ 1314 w 4857"/>
                <a:gd name="T11" fmla="*/ 600 h 982"/>
                <a:gd name="T12" fmla="*/ 1569 w 4857"/>
                <a:gd name="T13" fmla="*/ 361 h 982"/>
                <a:gd name="T14" fmla="*/ 1755 w 4857"/>
                <a:gd name="T15" fmla="*/ 147 h 982"/>
                <a:gd name="T16" fmla="*/ 1803 w 4857"/>
                <a:gd name="T17" fmla="*/ 102 h 982"/>
                <a:gd name="T18" fmla="*/ 1894 w 4857"/>
                <a:gd name="T19" fmla="*/ 41 h 982"/>
                <a:gd name="T20" fmla="*/ 1944 w 4857"/>
                <a:gd name="T21" fmla="*/ 19 h 982"/>
                <a:gd name="T22" fmla="*/ 2019 w 4857"/>
                <a:gd name="T23" fmla="*/ 1 h 982"/>
                <a:gd name="T24" fmla="*/ 2041 w 4857"/>
                <a:gd name="T25" fmla="*/ 0 h 982"/>
                <a:gd name="T26" fmla="*/ 2163 w 4857"/>
                <a:gd name="T27" fmla="*/ 43 h 982"/>
                <a:gd name="T28" fmla="*/ 2194 w 4857"/>
                <a:gd name="T29" fmla="*/ 74 h 982"/>
                <a:gd name="T30" fmla="*/ 2402 w 4857"/>
                <a:gd name="T31" fmla="*/ 458 h 982"/>
                <a:gd name="T32" fmla="*/ 2662 w 4857"/>
                <a:gd name="T33" fmla="*/ 680 h 982"/>
                <a:gd name="T34" fmla="*/ 3252 w 4857"/>
                <a:gd name="T35" fmla="*/ 638 h 982"/>
                <a:gd name="T36" fmla="*/ 3482 w 4857"/>
                <a:gd name="T37" fmla="*/ 514 h 982"/>
                <a:gd name="T38" fmla="*/ 3547 w 4857"/>
                <a:gd name="T39" fmla="*/ 504 h 982"/>
                <a:gd name="T40" fmla="*/ 3656 w 4857"/>
                <a:gd name="T41" fmla="*/ 517 h 982"/>
                <a:gd name="T42" fmla="*/ 3990 w 4857"/>
                <a:gd name="T43" fmla="*/ 620 h 982"/>
                <a:gd name="T44" fmla="*/ 4333 w 4857"/>
                <a:gd name="T45" fmla="*/ 680 h 982"/>
                <a:gd name="T46" fmla="*/ 4508 w 4857"/>
                <a:gd name="T47" fmla="*/ 691 h 982"/>
                <a:gd name="T48" fmla="*/ 4159 w 4857"/>
                <a:gd name="T49" fmla="*/ 662 h 982"/>
                <a:gd name="T50" fmla="*/ 3821 w 4857"/>
                <a:gd name="T51" fmla="*/ 573 h 982"/>
                <a:gd name="T52" fmla="*/ 3558 w 4857"/>
                <a:gd name="T53" fmla="*/ 507 h 982"/>
                <a:gd name="T54" fmla="*/ 3526 w 4857"/>
                <a:gd name="T55" fmla="*/ 509 h 982"/>
                <a:gd name="T56" fmla="*/ 3328 w 4857"/>
                <a:gd name="T57" fmla="*/ 595 h 982"/>
                <a:gd name="T58" fmla="*/ 2830 w 4857"/>
                <a:gd name="T59" fmla="*/ 724 h 982"/>
                <a:gd name="T60" fmla="*/ 2449 w 4857"/>
                <a:gd name="T61" fmla="*/ 532 h 982"/>
                <a:gd name="T62" fmla="*/ 2239 w 4857"/>
                <a:gd name="T63" fmla="*/ 149 h 982"/>
                <a:gd name="T64" fmla="*/ 2169 w 4857"/>
                <a:gd name="T65" fmla="*/ 53 h 982"/>
                <a:gd name="T66" fmla="*/ 2124 w 4857"/>
                <a:gd name="T67" fmla="*/ 22 h 982"/>
                <a:gd name="T68" fmla="*/ 2030 w 4857"/>
                <a:gd name="T69" fmla="*/ 4 h 982"/>
                <a:gd name="T70" fmla="*/ 1955 w 4857"/>
                <a:gd name="T71" fmla="*/ 19 h 982"/>
                <a:gd name="T72" fmla="*/ 1915 w 4857"/>
                <a:gd name="T73" fmla="*/ 35 h 982"/>
                <a:gd name="T74" fmla="*/ 1877 w 4857"/>
                <a:gd name="T75" fmla="*/ 55 h 982"/>
                <a:gd name="T76" fmla="*/ 1773 w 4857"/>
                <a:gd name="T77" fmla="*/ 134 h 982"/>
                <a:gd name="T78" fmla="*/ 1683 w 4857"/>
                <a:gd name="T79" fmla="*/ 229 h 982"/>
                <a:gd name="T80" fmla="*/ 1384 w 4857"/>
                <a:gd name="T81" fmla="*/ 547 h 982"/>
                <a:gd name="T82" fmla="*/ 1173 w 4857"/>
                <a:gd name="T83" fmla="*/ 702 h 982"/>
                <a:gd name="T84" fmla="*/ 1020 w 4857"/>
                <a:gd name="T85" fmla="*/ 787 h 982"/>
                <a:gd name="T86" fmla="*/ 901 w 4857"/>
                <a:gd name="T87" fmla="*/ 841 h 982"/>
                <a:gd name="T88" fmla="*/ 860 w 4857"/>
                <a:gd name="T89" fmla="*/ 857 h 982"/>
                <a:gd name="T90" fmla="*/ 777 w 4857"/>
                <a:gd name="T91" fmla="*/ 885 h 982"/>
                <a:gd name="T92" fmla="*/ 0 w 4857"/>
                <a:gd name="T93" fmla="*/ 943 h 9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4857" h="982">
                  <a:moveTo>
                    <a:pt x="0" y="943"/>
                  </a:moveTo>
                  <a:cubicBezTo>
                    <a:pt x="230" y="981"/>
                    <a:pt x="468" y="968"/>
                    <a:pt x="693" y="908"/>
                  </a:cubicBezTo>
                  <a:cubicBezTo>
                    <a:pt x="707" y="904"/>
                    <a:pt x="721" y="901"/>
                    <a:pt x="735" y="896"/>
                  </a:cubicBezTo>
                  <a:cubicBezTo>
                    <a:pt x="777" y="883"/>
                    <a:pt x="777" y="883"/>
                    <a:pt x="777" y="883"/>
                  </a:cubicBezTo>
                  <a:cubicBezTo>
                    <a:pt x="797" y="877"/>
                    <a:pt x="797" y="877"/>
                    <a:pt x="797" y="877"/>
                  </a:cubicBezTo>
                  <a:cubicBezTo>
                    <a:pt x="804" y="875"/>
                    <a:pt x="811" y="872"/>
                    <a:pt x="818" y="870"/>
                  </a:cubicBezTo>
                  <a:cubicBezTo>
                    <a:pt x="859" y="855"/>
                    <a:pt x="859" y="855"/>
                    <a:pt x="859" y="855"/>
                  </a:cubicBezTo>
                  <a:cubicBezTo>
                    <a:pt x="869" y="851"/>
                    <a:pt x="869" y="851"/>
                    <a:pt x="869" y="851"/>
                  </a:cubicBezTo>
                  <a:cubicBezTo>
                    <a:pt x="879" y="847"/>
                    <a:pt x="879" y="847"/>
                    <a:pt x="879" y="847"/>
                  </a:cubicBezTo>
                  <a:cubicBezTo>
                    <a:pt x="900" y="839"/>
                    <a:pt x="900" y="839"/>
                    <a:pt x="900" y="839"/>
                  </a:cubicBezTo>
                  <a:cubicBezTo>
                    <a:pt x="913" y="833"/>
                    <a:pt x="927" y="828"/>
                    <a:pt x="940" y="822"/>
                  </a:cubicBezTo>
                  <a:cubicBezTo>
                    <a:pt x="980" y="804"/>
                    <a:pt x="980" y="804"/>
                    <a:pt x="980" y="804"/>
                  </a:cubicBezTo>
                  <a:cubicBezTo>
                    <a:pt x="993" y="798"/>
                    <a:pt x="1006" y="792"/>
                    <a:pt x="1019" y="785"/>
                  </a:cubicBezTo>
                  <a:cubicBezTo>
                    <a:pt x="1045" y="772"/>
                    <a:pt x="1071" y="759"/>
                    <a:pt x="1096" y="745"/>
                  </a:cubicBezTo>
                  <a:cubicBezTo>
                    <a:pt x="1134" y="723"/>
                    <a:pt x="1134" y="723"/>
                    <a:pt x="1134" y="723"/>
                  </a:cubicBezTo>
                  <a:cubicBezTo>
                    <a:pt x="1147" y="715"/>
                    <a:pt x="1159" y="708"/>
                    <a:pt x="1172" y="700"/>
                  </a:cubicBezTo>
                  <a:cubicBezTo>
                    <a:pt x="1196" y="685"/>
                    <a:pt x="1220" y="669"/>
                    <a:pt x="1244" y="652"/>
                  </a:cubicBezTo>
                  <a:cubicBezTo>
                    <a:pt x="1268" y="635"/>
                    <a:pt x="1291" y="618"/>
                    <a:pt x="1314" y="600"/>
                  </a:cubicBezTo>
                  <a:cubicBezTo>
                    <a:pt x="1338" y="582"/>
                    <a:pt x="1360" y="564"/>
                    <a:pt x="1382" y="545"/>
                  </a:cubicBezTo>
                  <a:cubicBezTo>
                    <a:pt x="1404" y="526"/>
                    <a:pt x="1426" y="506"/>
                    <a:pt x="1447" y="487"/>
                  </a:cubicBezTo>
                  <a:cubicBezTo>
                    <a:pt x="1490" y="447"/>
                    <a:pt x="1530" y="405"/>
                    <a:pt x="1569" y="361"/>
                  </a:cubicBezTo>
                  <a:cubicBezTo>
                    <a:pt x="1607" y="317"/>
                    <a:pt x="1643" y="272"/>
                    <a:pt x="1681" y="227"/>
                  </a:cubicBezTo>
                  <a:cubicBezTo>
                    <a:pt x="1700" y="205"/>
                    <a:pt x="1719" y="183"/>
                    <a:pt x="1739" y="162"/>
                  </a:cubicBezTo>
                  <a:cubicBezTo>
                    <a:pt x="1744" y="157"/>
                    <a:pt x="1750" y="152"/>
                    <a:pt x="1755" y="147"/>
                  </a:cubicBezTo>
                  <a:cubicBezTo>
                    <a:pt x="1760" y="141"/>
                    <a:pt x="1765" y="136"/>
                    <a:pt x="1770" y="131"/>
                  </a:cubicBezTo>
                  <a:cubicBezTo>
                    <a:pt x="1786" y="117"/>
                    <a:pt x="1786" y="117"/>
                    <a:pt x="1786" y="117"/>
                  </a:cubicBezTo>
                  <a:cubicBezTo>
                    <a:pt x="1803" y="102"/>
                    <a:pt x="1803" y="102"/>
                    <a:pt x="1803" y="102"/>
                  </a:cubicBezTo>
                  <a:cubicBezTo>
                    <a:pt x="1826" y="84"/>
                    <a:pt x="1849" y="66"/>
                    <a:pt x="1875" y="52"/>
                  </a:cubicBezTo>
                  <a:cubicBezTo>
                    <a:pt x="1884" y="46"/>
                    <a:pt x="1884" y="46"/>
                    <a:pt x="1884" y="46"/>
                  </a:cubicBezTo>
                  <a:cubicBezTo>
                    <a:pt x="1887" y="45"/>
                    <a:pt x="1891" y="43"/>
                    <a:pt x="1894" y="41"/>
                  </a:cubicBezTo>
                  <a:cubicBezTo>
                    <a:pt x="1914" y="32"/>
                    <a:pt x="1914" y="32"/>
                    <a:pt x="1914" y="32"/>
                  </a:cubicBezTo>
                  <a:cubicBezTo>
                    <a:pt x="1934" y="23"/>
                    <a:pt x="1934" y="23"/>
                    <a:pt x="1934" y="23"/>
                  </a:cubicBezTo>
                  <a:cubicBezTo>
                    <a:pt x="1937" y="22"/>
                    <a:pt x="1941" y="20"/>
                    <a:pt x="1944" y="19"/>
                  </a:cubicBezTo>
                  <a:cubicBezTo>
                    <a:pt x="1954" y="15"/>
                    <a:pt x="1954" y="15"/>
                    <a:pt x="1954" y="15"/>
                  </a:cubicBezTo>
                  <a:cubicBezTo>
                    <a:pt x="1968" y="11"/>
                    <a:pt x="1982" y="7"/>
                    <a:pt x="1997" y="4"/>
                  </a:cubicBezTo>
                  <a:cubicBezTo>
                    <a:pt x="2004" y="3"/>
                    <a:pt x="2011" y="2"/>
                    <a:pt x="2019" y="1"/>
                  </a:cubicBezTo>
                  <a:cubicBezTo>
                    <a:pt x="2022" y="1"/>
                    <a:pt x="2026" y="1"/>
                    <a:pt x="2030" y="1"/>
                  </a:cubicBezTo>
                  <a:cubicBezTo>
                    <a:pt x="2035" y="0"/>
                    <a:pt x="2035" y="0"/>
                    <a:pt x="2035" y="0"/>
                  </a:cubicBezTo>
                  <a:cubicBezTo>
                    <a:pt x="2041" y="0"/>
                    <a:pt x="2041" y="0"/>
                    <a:pt x="2041" y="0"/>
                  </a:cubicBezTo>
                  <a:cubicBezTo>
                    <a:pt x="2070" y="0"/>
                    <a:pt x="2100" y="6"/>
                    <a:pt x="2126" y="19"/>
                  </a:cubicBezTo>
                  <a:cubicBezTo>
                    <a:pt x="2133" y="22"/>
                    <a:pt x="2139" y="26"/>
                    <a:pt x="2145" y="30"/>
                  </a:cubicBezTo>
                  <a:cubicBezTo>
                    <a:pt x="2152" y="34"/>
                    <a:pt x="2157" y="38"/>
                    <a:pt x="2163" y="43"/>
                  </a:cubicBezTo>
                  <a:cubicBezTo>
                    <a:pt x="2166" y="45"/>
                    <a:pt x="2169" y="48"/>
                    <a:pt x="2171" y="50"/>
                  </a:cubicBezTo>
                  <a:cubicBezTo>
                    <a:pt x="2174" y="53"/>
                    <a:pt x="2177" y="55"/>
                    <a:pt x="2180" y="58"/>
                  </a:cubicBezTo>
                  <a:cubicBezTo>
                    <a:pt x="2185" y="63"/>
                    <a:pt x="2190" y="68"/>
                    <a:pt x="2194" y="74"/>
                  </a:cubicBezTo>
                  <a:cubicBezTo>
                    <a:pt x="2213" y="96"/>
                    <a:pt x="2229" y="121"/>
                    <a:pt x="2243" y="147"/>
                  </a:cubicBezTo>
                  <a:cubicBezTo>
                    <a:pt x="2270" y="198"/>
                    <a:pt x="2295" y="251"/>
                    <a:pt x="2320" y="303"/>
                  </a:cubicBezTo>
                  <a:cubicBezTo>
                    <a:pt x="2346" y="356"/>
                    <a:pt x="2372" y="408"/>
                    <a:pt x="2402" y="458"/>
                  </a:cubicBezTo>
                  <a:cubicBezTo>
                    <a:pt x="2417" y="483"/>
                    <a:pt x="2433" y="507"/>
                    <a:pt x="2452" y="529"/>
                  </a:cubicBezTo>
                  <a:cubicBezTo>
                    <a:pt x="2470" y="552"/>
                    <a:pt x="2491" y="572"/>
                    <a:pt x="2513" y="591"/>
                  </a:cubicBezTo>
                  <a:cubicBezTo>
                    <a:pt x="2557" y="629"/>
                    <a:pt x="2608" y="658"/>
                    <a:pt x="2662" y="680"/>
                  </a:cubicBezTo>
                  <a:cubicBezTo>
                    <a:pt x="2716" y="701"/>
                    <a:pt x="2773" y="715"/>
                    <a:pt x="2831" y="721"/>
                  </a:cubicBezTo>
                  <a:cubicBezTo>
                    <a:pt x="2946" y="734"/>
                    <a:pt x="3064" y="716"/>
                    <a:pt x="3173" y="674"/>
                  </a:cubicBezTo>
                  <a:cubicBezTo>
                    <a:pt x="3200" y="663"/>
                    <a:pt x="3226" y="651"/>
                    <a:pt x="3252" y="638"/>
                  </a:cubicBezTo>
                  <a:cubicBezTo>
                    <a:pt x="3278" y="624"/>
                    <a:pt x="3302" y="608"/>
                    <a:pt x="3327" y="592"/>
                  </a:cubicBezTo>
                  <a:cubicBezTo>
                    <a:pt x="3351" y="577"/>
                    <a:pt x="3376" y="561"/>
                    <a:pt x="3401" y="547"/>
                  </a:cubicBezTo>
                  <a:cubicBezTo>
                    <a:pt x="3427" y="533"/>
                    <a:pt x="3454" y="521"/>
                    <a:pt x="3482" y="514"/>
                  </a:cubicBezTo>
                  <a:cubicBezTo>
                    <a:pt x="3496" y="510"/>
                    <a:pt x="3511" y="507"/>
                    <a:pt x="3525" y="506"/>
                  </a:cubicBezTo>
                  <a:cubicBezTo>
                    <a:pt x="3536" y="505"/>
                    <a:pt x="3536" y="505"/>
                    <a:pt x="3536" y="505"/>
                  </a:cubicBezTo>
                  <a:cubicBezTo>
                    <a:pt x="3540" y="504"/>
                    <a:pt x="3544" y="504"/>
                    <a:pt x="3547" y="504"/>
                  </a:cubicBezTo>
                  <a:cubicBezTo>
                    <a:pt x="3558" y="504"/>
                    <a:pt x="3558" y="504"/>
                    <a:pt x="3558" y="504"/>
                  </a:cubicBezTo>
                  <a:cubicBezTo>
                    <a:pt x="3562" y="504"/>
                    <a:pt x="3566" y="504"/>
                    <a:pt x="3569" y="504"/>
                  </a:cubicBezTo>
                  <a:cubicBezTo>
                    <a:pt x="3599" y="505"/>
                    <a:pt x="3628" y="510"/>
                    <a:pt x="3656" y="517"/>
                  </a:cubicBezTo>
                  <a:cubicBezTo>
                    <a:pt x="3713" y="530"/>
                    <a:pt x="3767" y="552"/>
                    <a:pt x="3822" y="571"/>
                  </a:cubicBezTo>
                  <a:cubicBezTo>
                    <a:pt x="3850" y="580"/>
                    <a:pt x="3878" y="588"/>
                    <a:pt x="3906" y="596"/>
                  </a:cubicBezTo>
                  <a:cubicBezTo>
                    <a:pt x="3934" y="604"/>
                    <a:pt x="3962" y="613"/>
                    <a:pt x="3990" y="620"/>
                  </a:cubicBezTo>
                  <a:cubicBezTo>
                    <a:pt x="4046" y="636"/>
                    <a:pt x="4102" y="649"/>
                    <a:pt x="4160" y="660"/>
                  </a:cubicBezTo>
                  <a:cubicBezTo>
                    <a:pt x="4188" y="665"/>
                    <a:pt x="4217" y="669"/>
                    <a:pt x="4246" y="672"/>
                  </a:cubicBezTo>
                  <a:cubicBezTo>
                    <a:pt x="4275" y="675"/>
                    <a:pt x="4304" y="678"/>
                    <a:pt x="4333" y="680"/>
                  </a:cubicBezTo>
                  <a:cubicBezTo>
                    <a:pt x="4391" y="685"/>
                    <a:pt x="4449" y="688"/>
                    <a:pt x="4508" y="690"/>
                  </a:cubicBezTo>
                  <a:cubicBezTo>
                    <a:pt x="4624" y="693"/>
                    <a:pt x="4741" y="690"/>
                    <a:pt x="4857" y="685"/>
                  </a:cubicBezTo>
                  <a:cubicBezTo>
                    <a:pt x="4741" y="691"/>
                    <a:pt x="4624" y="693"/>
                    <a:pt x="4508" y="691"/>
                  </a:cubicBezTo>
                  <a:cubicBezTo>
                    <a:pt x="4449" y="689"/>
                    <a:pt x="4391" y="686"/>
                    <a:pt x="4333" y="682"/>
                  </a:cubicBezTo>
                  <a:cubicBezTo>
                    <a:pt x="4304" y="680"/>
                    <a:pt x="4275" y="677"/>
                    <a:pt x="4246" y="674"/>
                  </a:cubicBezTo>
                  <a:cubicBezTo>
                    <a:pt x="4217" y="671"/>
                    <a:pt x="4188" y="667"/>
                    <a:pt x="4159" y="662"/>
                  </a:cubicBezTo>
                  <a:cubicBezTo>
                    <a:pt x="4102" y="652"/>
                    <a:pt x="4045" y="638"/>
                    <a:pt x="3989" y="622"/>
                  </a:cubicBezTo>
                  <a:cubicBezTo>
                    <a:pt x="3961" y="615"/>
                    <a:pt x="3933" y="607"/>
                    <a:pt x="3905" y="598"/>
                  </a:cubicBezTo>
                  <a:cubicBezTo>
                    <a:pt x="3877" y="590"/>
                    <a:pt x="3849" y="582"/>
                    <a:pt x="3821" y="573"/>
                  </a:cubicBezTo>
                  <a:cubicBezTo>
                    <a:pt x="3766" y="554"/>
                    <a:pt x="3712" y="533"/>
                    <a:pt x="3655" y="519"/>
                  </a:cubicBezTo>
                  <a:cubicBezTo>
                    <a:pt x="3627" y="512"/>
                    <a:pt x="3598" y="508"/>
                    <a:pt x="3569" y="507"/>
                  </a:cubicBezTo>
                  <a:cubicBezTo>
                    <a:pt x="3566" y="507"/>
                    <a:pt x="3562" y="507"/>
                    <a:pt x="3558" y="507"/>
                  </a:cubicBezTo>
                  <a:cubicBezTo>
                    <a:pt x="3547" y="507"/>
                    <a:pt x="3547" y="507"/>
                    <a:pt x="3547" y="507"/>
                  </a:cubicBezTo>
                  <a:cubicBezTo>
                    <a:pt x="3544" y="507"/>
                    <a:pt x="3540" y="507"/>
                    <a:pt x="3537" y="507"/>
                  </a:cubicBezTo>
                  <a:cubicBezTo>
                    <a:pt x="3526" y="509"/>
                    <a:pt x="3526" y="509"/>
                    <a:pt x="3526" y="509"/>
                  </a:cubicBezTo>
                  <a:cubicBezTo>
                    <a:pt x="3511" y="510"/>
                    <a:pt x="3497" y="513"/>
                    <a:pt x="3483" y="516"/>
                  </a:cubicBezTo>
                  <a:cubicBezTo>
                    <a:pt x="3455" y="524"/>
                    <a:pt x="3428" y="536"/>
                    <a:pt x="3403" y="550"/>
                  </a:cubicBezTo>
                  <a:cubicBezTo>
                    <a:pt x="3377" y="563"/>
                    <a:pt x="3353" y="579"/>
                    <a:pt x="3328" y="595"/>
                  </a:cubicBezTo>
                  <a:cubicBezTo>
                    <a:pt x="3304" y="611"/>
                    <a:pt x="3279" y="626"/>
                    <a:pt x="3253" y="640"/>
                  </a:cubicBezTo>
                  <a:cubicBezTo>
                    <a:pt x="3228" y="654"/>
                    <a:pt x="3201" y="666"/>
                    <a:pt x="3174" y="677"/>
                  </a:cubicBezTo>
                  <a:cubicBezTo>
                    <a:pt x="3065" y="719"/>
                    <a:pt x="2946" y="737"/>
                    <a:pt x="2830" y="724"/>
                  </a:cubicBezTo>
                  <a:cubicBezTo>
                    <a:pt x="2772" y="718"/>
                    <a:pt x="2715" y="704"/>
                    <a:pt x="2660" y="683"/>
                  </a:cubicBezTo>
                  <a:cubicBezTo>
                    <a:pt x="2606" y="661"/>
                    <a:pt x="2555" y="632"/>
                    <a:pt x="2510" y="594"/>
                  </a:cubicBezTo>
                  <a:cubicBezTo>
                    <a:pt x="2488" y="575"/>
                    <a:pt x="2467" y="554"/>
                    <a:pt x="2449" y="532"/>
                  </a:cubicBezTo>
                  <a:cubicBezTo>
                    <a:pt x="2430" y="509"/>
                    <a:pt x="2414" y="485"/>
                    <a:pt x="2399" y="460"/>
                  </a:cubicBezTo>
                  <a:cubicBezTo>
                    <a:pt x="2368" y="410"/>
                    <a:pt x="2342" y="358"/>
                    <a:pt x="2317" y="305"/>
                  </a:cubicBezTo>
                  <a:cubicBezTo>
                    <a:pt x="2291" y="253"/>
                    <a:pt x="2267" y="200"/>
                    <a:pt x="2239" y="149"/>
                  </a:cubicBezTo>
                  <a:cubicBezTo>
                    <a:pt x="2225" y="123"/>
                    <a:pt x="2210" y="98"/>
                    <a:pt x="2191" y="76"/>
                  </a:cubicBezTo>
                  <a:cubicBezTo>
                    <a:pt x="2187" y="71"/>
                    <a:pt x="2182" y="65"/>
                    <a:pt x="2177" y="60"/>
                  </a:cubicBezTo>
                  <a:cubicBezTo>
                    <a:pt x="2174" y="58"/>
                    <a:pt x="2172" y="55"/>
                    <a:pt x="2169" y="53"/>
                  </a:cubicBezTo>
                  <a:cubicBezTo>
                    <a:pt x="2166" y="50"/>
                    <a:pt x="2164" y="48"/>
                    <a:pt x="2161" y="46"/>
                  </a:cubicBezTo>
                  <a:cubicBezTo>
                    <a:pt x="2155" y="41"/>
                    <a:pt x="2149" y="37"/>
                    <a:pt x="2143" y="33"/>
                  </a:cubicBezTo>
                  <a:cubicBezTo>
                    <a:pt x="2137" y="29"/>
                    <a:pt x="2131" y="26"/>
                    <a:pt x="2124" y="22"/>
                  </a:cubicBezTo>
                  <a:cubicBezTo>
                    <a:pt x="2098" y="10"/>
                    <a:pt x="2070" y="4"/>
                    <a:pt x="2041" y="4"/>
                  </a:cubicBezTo>
                  <a:cubicBezTo>
                    <a:pt x="2035" y="4"/>
                    <a:pt x="2035" y="4"/>
                    <a:pt x="2035" y="4"/>
                  </a:cubicBezTo>
                  <a:cubicBezTo>
                    <a:pt x="2030" y="4"/>
                    <a:pt x="2030" y="4"/>
                    <a:pt x="2030" y="4"/>
                  </a:cubicBezTo>
                  <a:cubicBezTo>
                    <a:pt x="2026" y="5"/>
                    <a:pt x="2023" y="5"/>
                    <a:pt x="2019" y="5"/>
                  </a:cubicBezTo>
                  <a:cubicBezTo>
                    <a:pt x="2012" y="6"/>
                    <a:pt x="2005" y="7"/>
                    <a:pt x="1998" y="8"/>
                  </a:cubicBezTo>
                  <a:cubicBezTo>
                    <a:pt x="1983" y="10"/>
                    <a:pt x="1969" y="14"/>
                    <a:pt x="1955" y="19"/>
                  </a:cubicBezTo>
                  <a:cubicBezTo>
                    <a:pt x="1945" y="22"/>
                    <a:pt x="1945" y="22"/>
                    <a:pt x="1945" y="22"/>
                  </a:cubicBezTo>
                  <a:cubicBezTo>
                    <a:pt x="1942" y="24"/>
                    <a:pt x="1939" y="25"/>
                    <a:pt x="1935" y="26"/>
                  </a:cubicBezTo>
                  <a:cubicBezTo>
                    <a:pt x="1915" y="35"/>
                    <a:pt x="1915" y="35"/>
                    <a:pt x="1915" y="35"/>
                  </a:cubicBezTo>
                  <a:cubicBezTo>
                    <a:pt x="1896" y="44"/>
                    <a:pt x="1896" y="44"/>
                    <a:pt x="1896" y="44"/>
                  </a:cubicBezTo>
                  <a:cubicBezTo>
                    <a:pt x="1892" y="46"/>
                    <a:pt x="1889" y="48"/>
                    <a:pt x="1886" y="49"/>
                  </a:cubicBezTo>
                  <a:cubicBezTo>
                    <a:pt x="1877" y="55"/>
                    <a:pt x="1877" y="55"/>
                    <a:pt x="1877" y="55"/>
                  </a:cubicBezTo>
                  <a:cubicBezTo>
                    <a:pt x="1851" y="69"/>
                    <a:pt x="1828" y="87"/>
                    <a:pt x="1805" y="105"/>
                  </a:cubicBezTo>
                  <a:cubicBezTo>
                    <a:pt x="1789" y="119"/>
                    <a:pt x="1789" y="119"/>
                    <a:pt x="1789" y="119"/>
                  </a:cubicBezTo>
                  <a:cubicBezTo>
                    <a:pt x="1773" y="134"/>
                    <a:pt x="1773" y="134"/>
                    <a:pt x="1773" y="134"/>
                  </a:cubicBezTo>
                  <a:cubicBezTo>
                    <a:pt x="1767" y="139"/>
                    <a:pt x="1762" y="144"/>
                    <a:pt x="1757" y="149"/>
                  </a:cubicBezTo>
                  <a:cubicBezTo>
                    <a:pt x="1752" y="154"/>
                    <a:pt x="1747" y="159"/>
                    <a:pt x="1742" y="164"/>
                  </a:cubicBezTo>
                  <a:cubicBezTo>
                    <a:pt x="1721" y="185"/>
                    <a:pt x="1702" y="207"/>
                    <a:pt x="1683" y="229"/>
                  </a:cubicBezTo>
                  <a:cubicBezTo>
                    <a:pt x="1646" y="274"/>
                    <a:pt x="1609" y="319"/>
                    <a:pt x="1571" y="363"/>
                  </a:cubicBezTo>
                  <a:cubicBezTo>
                    <a:pt x="1532" y="407"/>
                    <a:pt x="1492" y="449"/>
                    <a:pt x="1449" y="489"/>
                  </a:cubicBezTo>
                  <a:cubicBezTo>
                    <a:pt x="1428" y="509"/>
                    <a:pt x="1406" y="528"/>
                    <a:pt x="1384" y="547"/>
                  </a:cubicBezTo>
                  <a:cubicBezTo>
                    <a:pt x="1362" y="566"/>
                    <a:pt x="1339" y="584"/>
                    <a:pt x="1316" y="602"/>
                  </a:cubicBezTo>
                  <a:cubicBezTo>
                    <a:pt x="1293" y="620"/>
                    <a:pt x="1270" y="637"/>
                    <a:pt x="1246" y="654"/>
                  </a:cubicBezTo>
                  <a:cubicBezTo>
                    <a:pt x="1222" y="671"/>
                    <a:pt x="1198" y="687"/>
                    <a:pt x="1173" y="702"/>
                  </a:cubicBezTo>
                  <a:cubicBezTo>
                    <a:pt x="1161" y="710"/>
                    <a:pt x="1148" y="718"/>
                    <a:pt x="1136" y="725"/>
                  </a:cubicBezTo>
                  <a:cubicBezTo>
                    <a:pt x="1098" y="747"/>
                    <a:pt x="1098" y="747"/>
                    <a:pt x="1098" y="747"/>
                  </a:cubicBezTo>
                  <a:cubicBezTo>
                    <a:pt x="1072" y="762"/>
                    <a:pt x="1046" y="774"/>
                    <a:pt x="1020" y="787"/>
                  </a:cubicBezTo>
                  <a:cubicBezTo>
                    <a:pt x="1007" y="794"/>
                    <a:pt x="994" y="800"/>
                    <a:pt x="981" y="806"/>
                  </a:cubicBezTo>
                  <a:cubicBezTo>
                    <a:pt x="941" y="824"/>
                    <a:pt x="941" y="824"/>
                    <a:pt x="941" y="824"/>
                  </a:cubicBezTo>
                  <a:cubicBezTo>
                    <a:pt x="928" y="830"/>
                    <a:pt x="914" y="835"/>
                    <a:pt x="901" y="841"/>
                  </a:cubicBezTo>
                  <a:cubicBezTo>
                    <a:pt x="880" y="849"/>
                    <a:pt x="880" y="849"/>
                    <a:pt x="880" y="849"/>
                  </a:cubicBezTo>
                  <a:cubicBezTo>
                    <a:pt x="870" y="853"/>
                    <a:pt x="870" y="853"/>
                    <a:pt x="870" y="853"/>
                  </a:cubicBezTo>
                  <a:cubicBezTo>
                    <a:pt x="860" y="857"/>
                    <a:pt x="860" y="857"/>
                    <a:pt x="860" y="857"/>
                  </a:cubicBezTo>
                  <a:cubicBezTo>
                    <a:pt x="819" y="872"/>
                    <a:pt x="819" y="872"/>
                    <a:pt x="819" y="872"/>
                  </a:cubicBezTo>
                  <a:cubicBezTo>
                    <a:pt x="812" y="874"/>
                    <a:pt x="805" y="877"/>
                    <a:pt x="798" y="879"/>
                  </a:cubicBezTo>
                  <a:cubicBezTo>
                    <a:pt x="777" y="885"/>
                    <a:pt x="777" y="885"/>
                    <a:pt x="777" y="885"/>
                  </a:cubicBezTo>
                  <a:cubicBezTo>
                    <a:pt x="735" y="898"/>
                    <a:pt x="735" y="898"/>
                    <a:pt x="735" y="898"/>
                  </a:cubicBezTo>
                  <a:cubicBezTo>
                    <a:pt x="721" y="903"/>
                    <a:pt x="707" y="906"/>
                    <a:pt x="693" y="910"/>
                  </a:cubicBezTo>
                  <a:cubicBezTo>
                    <a:pt x="468" y="970"/>
                    <a:pt x="230" y="982"/>
                    <a:pt x="0" y="943"/>
                  </a:cubicBezTo>
                  <a:close/>
                </a:path>
              </a:pathLst>
            </a:custGeom>
            <a:solidFill>
              <a:schemeClr val="bg1">
                <a:alpha val="2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4" name="任意多边形: 形状 33">
              <a:extLst>
                <a:ext uri="{FF2B5EF4-FFF2-40B4-BE49-F238E27FC236}">
                  <a16:creationId xmlns:a16="http://schemas.microsoft.com/office/drawing/2014/main" id="{ED5AE68D-ACF6-4CC8-BEFF-63E157F93B9D}"/>
                </a:ext>
              </a:extLst>
            </p:cNvPr>
            <p:cNvSpPr>
              <a:spLocks/>
            </p:cNvSpPr>
            <p:nvPr userDrawn="1"/>
          </p:nvSpPr>
          <p:spPr bwMode="auto">
            <a:xfrm rot="9386930">
              <a:off x="-46336" y="-5173391"/>
              <a:ext cx="12800068" cy="2689809"/>
            </a:xfrm>
            <a:custGeom>
              <a:avLst/>
              <a:gdLst>
                <a:gd name="T0" fmla="*/ 743 w 4857"/>
                <a:gd name="T1" fmla="*/ 938 h 1021"/>
                <a:gd name="T2" fmla="*/ 910 w 4857"/>
                <a:gd name="T3" fmla="*/ 881 h 1021"/>
                <a:gd name="T4" fmla="*/ 1011 w 4857"/>
                <a:gd name="T5" fmla="*/ 836 h 1021"/>
                <a:gd name="T6" fmla="*/ 1070 w 4857"/>
                <a:gd name="T7" fmla="*/ 807 h 1021"/>
                <a:gd name="T8" fmla="*/ 1147 w 4857"/>
                <a:gd name="T9" fmla="*/ 764 h 1021"/>
                <a:gd name="T10" fmla="*/ 1329 w 4857"/>
                <a:gd name="T11" fmla="*/ 639 h 1021"/>
                <a:gd name="T12" fmla="*/ 1719 w 4857"/>
                <a:gd name="T13" fmla="*/ 220 h 1021"/>
                <a:gd name="T14" fmla="*/ 1825 w 4857"/>
                <a:gd name="T15" fmla="*/ 107 h 1021"/>
                <a:gd name="T16" fmla="*/ 1860 w 4857"/>
                <a:gd name="T17" fmla="*/ 79 h 1021"/>
                <a:gd name="T18" fmla="*/ 1925 w 4857"/>
                <a:gd name="T19" fmla="*/ 38 h 1021"/>
                <a:gd name="T20" fmla="*/ 1961 w 4857"/>
                <a:gd name="T21" fmla="*/ 22 h 1021"/>
                <a:gd name="T22" fmla="*/ 1997 w 4857"/>
                <a:gd name="T23" fmla="*/ 9 h 1021"/>
                <a:gd name="T24" fmla="*/ 2129 w 4857"/>
                <a:gd name="T25" fmla="*/ 12 h 1021"/>
                <a:gd name="T26" fmla="*/ 2185 w 4857"/>
                <a:gd name="T27" fmla="*/ 47 h 1021"/>
                <a:gd name="T28" fmla="*/ 2322 w 4857"/>
                <a:gd name="T29" fmla="*/ 298 h 1021"/>
                <a:gd name="T30" fmla="*/ 2496 w 4857"/>
                <a:gd name="T31" fmla="*/ 602 h 1021"/>
                <a:gd name="T32" fmla="*/ 3156 w 4857"/>
                <a:gd name="T33" fmla="*/ 720 h 1021"/>
                <a:gd name="T34" fmla="*/ 3387 w 4857"/>
                <a:gd name="T35" fmla="*/ 592 h 1021"/>
                <a:gd name="T36" fmla="*/ 3532 w 4857"/>
                <a:gd name="T37" fmla="*/ 541 h 1021"/>
                <a:gd name="T38" fmla="*/ 3642 w 4857"/>
                <a:gd name="T39" fmla="*/ 550 h 1021"/>
                <a:gd name="T40" fmla="*/ 3979 w 4857"/>
                <a:gd name="T41" fmla="*/ 656 h 1021"/>
                <a:gd name="T42" fmla="*/ 4503 w 4857"/>
                <a:gd name="T43" fmla="*/ 722 h 1021"/>
                <a:gd name="T44" fmla="*/ 4327 w 4857"/>
                <a:gd name="T45" fmla="*/ 716 h 1021"/>
                <a:gd name="T46" fmla="*/ 3893 w 4857"/>
                <a:gd name="T47" fmla="*/ 634 h 1021"/>
                <a:gd name="T48" fmla="*/ 3554 w 4857"/>
                <a:gd name="T49" fmla="*/ 543 h 1021"/>
                <a:gd name="T50" fmla="*/ 3510 w 4857"/>
                <a:gd name="T51" fmla="*/ 546 h 1021"/>
                <a:gd name="T52" fmla="*/ 3314 w 4857"/>
                <a:gd name="T53" fmla="*/ 642 h 1021"/>
                <a:gd name="T54" fmla="*/ 2808 w 4857"/>
                <a:gd name="T55" fmla="*/ 757 h 1021"/>
                <a:gd name="T56" fmla="*/ 2437 w 4857"/>
                <a:gd name="T57" fmla="*/ 537 h 1021"/>
                <a:gd name="T58" fmla="*/ 2247 w 4857"/>
                <a:gd name="T59" fmla="*/ 138 h 1021"/>
                <a:gd name="T60" fmla="*/ 2175 w 4857"/>
                <a:gd name="T61" fmla="*/ 43 h 1021"/>
                <a:gd name="T62" fmla="*/ 2085 w 4857"/>
                <a:gd name="T63" fmla="*/ 5 h 1021"/>
                <a:gd name="T64" fmla="*/ 1977 w 4857"/>
                <a:gd name="T65" fmla="*/ 19 h 1021"/>
                <a:gd name="T66" fmla="*/ 1957 w 4857"/>
                <a:gd name="T67" fmla="*/ 27 h 1021"/>
                <a:gd name="T68" fmla="*/ 1917 w 4857"/>
                <a:gd name="T69" fmla="*/ 46 h 1021"/>
                <a:gd name="T70" fmla="*/ 1853 w 4857"/>
                <a:gd name="T71" fmla="*/ 89 h 1021"/>
                <a:gd name="T72" fmla="*/ 1811 w 4857"/>
                <a:gd name="T73" fmla="*/ 124 h 1021"/>
                <a:gd name="T74" fmla="*/ 1694 w 4857"/>
                <a:gd name="T75" fmla="*/ 256 h 1021"/>
                <a:gd name="T76" fmla="*/ 1186 w 4857"/>
                <a:gd name="T77" fmla="*/ 743 h 1021"/>
                <a:gd name="T78" fmla="*/ 1110 w 4857"/>
                <a:gd name="T79" fmla="*/ 788 h 1021"/>
                <a:gd name="T80" fmla="*/ 1032 w 4857"/>
                <a:gd name="T81" fmla="*/ 829 h 1021"/>
                <a:gd name="T82" fmla="*/ 992 w 4857"/>
                <a:gd name="T83" fmla="*/ 848 h 1021"/>
                <a:gd name="T84" fmla="*/ 870 w 4857"/>
                <a:gd name="T85" fmla="*/ 899 h 1021"/>
                <a:gd name="T86" fmla="*/ 701 w 4857"/>
                <a:gd name="T87" fmla="*/ 951 h 10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4857" h="1021">
                  <a:moveTo>
                    <a:pt x="0" y="979"/>
                  </a:moveTo>
                  <a:cubicBezTo>
                    <a:pt x="232" y="1020"/>
                    <a:pt x="473" y="1010"/>
                    <a:pt x="700" y="950"/>
                  </a:cubicBezTo>
                  <a:cubicBezTo>
                    <a:pt x="715" y="946"/>
                    <a:pt x="729" y="942"/>
                    <a:pt x="743" y="938"/>
                  </a:cubicBezTo>
                  <a:cubicBezTo>
                    <a:pt x="785" y="925"/>
                    <a:pt x="785" y="925"/>
                    <a:pt x="785" y="925"/>
                  </a:cubicBezTo>
                  <a:cubicBezTo>
                    <a:pt x="814" y="917"/>
                    <a:pt x="841" y="906"/>
                    <a:pt x="869" y="897"/>
                  </a:cubicBezTo>
                  <a:cubicBezTo>
                    <a:pt x="883" y="892"/>
                    <a:pt x="896" y="886"/>
                    <a:pt x="910" y="881"/>
                  </a:cubicBezTo>
                  <a:cubicBezTo>
                    <a:pt x="951" y="864"/>
                    <a:pt x="951" y="864"/>
                    <a:pt x="951" y="864"/>
                  </a:cubicBezTo>
                  <a:cubicBezTo>
                    <a:pt x="964" y="858"/>
                    <a:pt x="978" y="852"/>
                    <a:pt x="991" y="846"/>
                  </a:cubicBezTo>
                  <a:cubicBezTo>
                    <a:pt x="1011" y="836"/>
                    <a:pt x="1011" y="836"/>
                    <a:pt x="1011" y="836"/>
                  </a:cubicBezTo>
                  <a:cubicBezTo>
                    <a:pt x="1021" y="832"/>
                    <a:pt x="1021" y="832"/>
                    <a:pt x="1021" y="832"/>
                  </a:cubicBezTo>
                  <a:cubicBezTo>
                    <a:pt x="1031" y="827"/>
                    <a:pt x="1031" y="827"/>
                    <a:pt x="1031" y="827"/>
                  </a:cubicBezTo>
                  <a:cubicBezTo>
                    <a:pt x="1070" y="807"/>
                    <a:pt x="1070" y="807"/>
                    <a:pt x="1070" y="807"/>
                  </a:cubicBezTo>
                  <a:cubicBezTo>
                    <a:pt x="1077" y="803"/>
                    <a:pt x="1083" y="800"/>
                    <a:pt x="1090" y="796"/>
                  </a:cubicBezTo>
                  <a:cubicBezTo>
                    <a:pt x="1109" y="785"/>
                    <a:pt x="1109" y="785"/>
                    <a:pt x="1109" y="785"/>
                  </a:cubicBezTo>
                  <a:cubicBezTo>
                    <a:pt x="1147" y="764"/>
                    <a:pt x="1147" y="764"/>
                    <a:pt x="1147" y="764"/>
                  </a:cubicBezTo>
                  <a:cubicBezTo>
                    <a:pt x="1154" y="760"/>
                    <a:pt x="1160" y="756"/>
                    <a:pt x="1166" y="752"/>
                  </a:cubicBezTo>
                  <a:cubicBezTo>
                    <a:pt x="1173" y="748"/>
                    <a:pt x="1179" y="745"/>
                    <a:pt x="1185" y="741"/>
                  </a:cubicBezTo>
                  <a:cubicBezTo>
                    <a:pt x="1235" y="709"/>
                    <a:pt x="1283" y="675"/>
                    <a:pt x="1329" y="639"/>
                  </a:cubicBezTo>
                  <a:cubicBezTo>
                    <a:pt x="1422" y="566"/>
                    <a:pt x="1507" y="484"/>
                    <a:pt x="1583" y="393"/>
                  </a:cubicBezTo>
                  <a:cubicBezTo>
                    <a:pt x="1620" y="348"/>
                    <a:pt x="1655" y="301"/>
                    <a:pt x="1691" y="254"/>
                  </a:cubicBezTo>
                  <a:cubicBezTo>
                    <a:pt x="1700" y="243"/>
                    <a:pt x="1710" y="231"/>
                    <a:pt x="1719" y="220"/>
                  </a:cubicBezTo>
                  <a:cubicBezTo>
                    <a:pt x="1729" y="208"/>
                    <a:pt x="1738" y="197"/>
                    <a:pt x="1748" y="186"/>
                  </a:cubicBezTo>
                  <a:cubicBezTo>
                    <a:pt x="1767" y="164"/>
                    <a:pt x="1787" y="142"/>
                    <a:pt x="1809" y="122"/>
                  </a:cubicBezTo>
                  <a:cubicBezTo>
                    <a:pt x="1825" y="107"/>
                    <a:pt x="1825" y="107"/>
                    <a:pt x="1825" y="107"/>
                  </a:cubicBezTo>
                  <a:cubicBezTo>
                    <a:pt x="1831" y="102"/>
                    <a:pt x="1837" y="98"/>
                    <a:pt x="1842" y="93"/>
                  </a:cubicBezTo>
                  <a:cubicBezTo>
                    <a:pt x="1851" y="86"/>
                    <a:pt x="1851" y="86"/>
                    <a:pt x="1851" y="86"/>
                  </a:cubicBezTo>
                  <a:cubicBezTo>
                    <a:pt x="1854" y="84"/>
                    <a:pt x="1857" y="82"/>
                    <a:pt x="1860" y="79"/>
                  </a:cubicBezTo>
                  <a:cubicBezTo>
                    <a:pt x="1866" y="75"/>
                    <a:pt x="1872" y="71"/>
                    <a:pt x="1878" y="66"/>
                  </a:cubicBezTo>
                  <a:cubicBezTo>
                    <a:pt x="1890" y="59"/>
                    <a:pt x="1902" y="50"/>
                    <a:pt x="1916" y="43"/>
                  </a:cubicBezTo>
                  <a:cubicBezTo>
                    <a:pt x="1925" y="38"/>
                    <a:pt x="1925" y="38"/>
                    <a:pt x="1925" y="38"/>
                  </a:cubicBezTo>
                  <a:cubicBezTo>
                    <a:pt x="1929" y="36"/>
                    <a:pt x="1932" y="35"/>
                    <a:pt x="1935" y="33"/>
                  </a:cubicBezTo>
                  <a:cubicBezTo>
                    <a:pt x="1956" y="24"/>
                    <a:pt x="1956" y="24"/>
                    <a:pt x="1956" y="24"/>
                  </a:cubicBezTo>
                  <a:cubicBezTo>
                    <a:pt x="1961" y="22"/>
                    <a:pt x="1961" y="22"/>
                    <a:pt x="1961" y="22"/>
                  </a:cubicBezTo>
                  <a:cubicBezTo>
                    <a:pt x="1966" y="20"/>
                    <a:pt x="1966" y="20"/>
                    <a:pt x="1966" y="20"/>
                  </a:cubicBezTo>
                  <a:cubicBezTo>
                    <a:pt x="1976" y="16"/>
                    <a:pt x="1976" y="16"/>
                    <a:pt x="1976" y="16"/>
                  </a:cubicBezTo>
                  <a:cubicBezTo>
                    <a:pt x="1983" y="14"/>
                    <a:pt x="1990" y="11"/>
                    <a:pt x="1997" y="9"/>
                  </a:cubicBezTo>
                  <a:cubicBezTo>
                    <a:pt x="2012" y="5"/>
                    <a:pt x="2026" y="3"/>
                    <a:pt x="2041" y="1"/>
                  </a:cubicBezTo>
                  <a:cubicBezTo>
                    <a:pt x="2056" y="0"/>
                    <a:pt x="2071" y="0"/>
                    <a:pt x="2086" y="1"/>
                  </a:cubicBezTo>
                  <a:cubicBezTo>
                    <a:pt x="2100" y="3"/>
                    <a:pt x="2115" y="7"/>
                    <a:pt x="2129" y="12"/>
                  </a:cubicBezTo>
                  <a:cubicBezTo>
                    <a:pt x="2143" y="17"/>
                    <a:pt x="2156" y="24"/>
                    <a:pt x="2168" y="33"/>
                  </a:cubicBezTo>
                  <a:cubicBezTo>
                    <a:pt x="2171" y="35"/>
                    <a:pt x="2174" y="37"/>
                    <a:pt x="2177" y="40"/>
                  </a:cubicBezTo>
                  <a:cubicBezTo>
                    <a:pt x="2180" y="42"/>
                    <a:pt x="2183" y="44"/>
                    <a:pt x="2185" y="47"/>
                  </a:cubicBezTo>
                  <a:cubicBezTo>
                    <a:pt x="2191" y="52"/>
                    <a:pt x="2196" y="57"/>
                    <a:pt x="2201" y="63"/>
                  </a:cubicBezTo>
                  <a:cubicBezTo>
                    <a:pt x="2221" y="85"/>
                    <a:pt x="2236" y="110"/>
                    <a:pt x="2250" y="137"/>
                  </a:cubicBezTo>
                  <a:cubicBezTo>
                    <a:pt x="2277" y="189"/>
                    <a:pt x="2299" y="244"/>
                    <a:pt x="2322" y="298"/>
                  </a:cubicBezTo>
                  <a:cubicBezTo>
                    <a:pt x="2345" y="353"/>
                    <a:pt x="2368" y="407"/>
                    <a:pt x="2395" y="459"/>
                  </a:cubicBezTo>
                  <a:cubicBezTo>
                    <a:pt x="2409" y="485"/>
                    <a:pt x="2423" y="511"/>
                    <a:pt x="2440" y="535"/>
                  </a:cubicBezTo>
                  <a:cubicBezTo>
                    <a:pt x="2457" y="559"/>
                    <a:pt x="2475" y="582"/>
                    <a:pt x="2496" y="602"/>
                  </a:cubicBezTo>
                  <a:cubicBezTo>
                    <a:pt x="2538" y="644"/>
                    <a:pt x="2587" y="677"/>
                    <a:pt x="2640" y="703"/>
                  </a:cubicBezTo>
                  <a:cubicBezTo>
                    <a:pt x="2693" y="728"/>
                    <a:pt x="2750" y="745"/>
                    <a:pt x="2808" y="754"/>
                  </a:cubicBezTo>
                  <a:cubicBezTo>
                    <a:pt x="2924" y="772"/>
                    <a:pt x="3045" y="760"/>
                    <a:pt x="3156" y="720"/>
                  </a:cubicBezTo>
                  <a:cubicBezTo>
                    <a:pt x="3183" y="710"/>
                    <a:pt x="3210" y="698"/>
                    <a:pt x="3237" y="685"/>
                  </a:cubicBezTo>
                  <a:cubicBezTo>
                    <a:pt x="3263" y="672"/>
                    <a:pt x="3288" y="656"/>
                    <a:pt x="3312" y="640"/>
                  </a:cubicBezTo>
                  <a:cubicBezTo>
                    <a:pt x="3337" y="624"/>
                    <a:pt x="3361" y="607"/>
                    <a:pt x="3387" y="592"/>
                  </a:cubicBezTo>
                  <a:cubicBezTo>
                    <a:pt x="3412" y="577"/>
                    <a:pt x="3439" y="564"/>
                    <a:pt x="3467" y="554"/>
                  </a:cubicBezTo>
                  <a:cubicBezTo>
                    <a:pt x="3481" y="549"/>
                    <a:pt x="3495" y="546"/>
                    <a:pt x="3510" y="544"/>
                  </a:cubicBezTo>
                  <a:cubicBezTo>
                    <a:pt x="3517" y="542"/>
                    <a:pt x="3524" y="542"/>
                    <a:pt x="3532" y="541"/>
                  </a:cubicBezTo>
                  <a:cubicBezTo>
                    <a:pt x="3535" y="540"/>
                    <a:pt x="3539" y="540"/>
                    <a:pt x="3543" y="540"/>
                  </a:cubicBezTo>
                  <a:cubicBezTo>
                    <a:pt x="3554" y="540"/>
                    <a:pt x="3554" y="540"/>
                    <a:pt x="3554" y="540"/>
                  </a:cubicBezTo>
                  <a:cubicBezTo>
                    <a:pt x="3583" y="540"/>
                    <a:pt x="3613" y="544"/>
                    <a:pt x="3642" y="550"/>
                  </a:cubicBezTo>
                  <a:cubicBezTo>
                    <a:pt x="3700" y="563"/>
                    <a:pt x="3754" y="585"/>
                    <a:pt x="3810" y="605"/>
                  </a:cubicBezTo>
                  <a:cubicBezTo>
                    <a:pt x="3838" y="615"/>
                    <a:pt x="3866" y="623"/>
                    <a:pt x="3894" y="632"/>
                  </a:cubicBezTo>
                  <a:cubicBezTo>
                    <a:pt x="3922" y="640"/>
                    <a:pt x="3951" y="648"/>
                    <a:pt x="3979" y="656"/>
                  </a:cubicBezTo>
                  <a:cubicBezTo>
                    <a:pt x="4036" y="671"/>
                    <a:pt x="4093" y="685"/>
                    <a:pt x="4151" y="695"/>
                  </a:cubicBezTo>
                  <a:cubicBezTo>
                    <a:pt x="4209" y="706"/>
                    <a:pt x="4268" y="711"/>
                    <a:pt x="4327" y="715"/>
                  </a:cubicBezTo>
                  <a:cubicBezTo>
                    <a:pt x="4385" y="719"/>
                    <a:pt x="4444" y="721"/>
                    <a:pt x="4503" y="722"/>
                  </a:cubicBezTo>
                  <a:cubicBezTo>
                    <a:pt x="4621" y="724"/>
                    <a:pt x="4739" y="721"/>
                    <a:pt x="4857" y="715"/>
                  </a:cubicBezTo>
                  <a:cubicBezTo>
                    <a:pt x="4739" y="721"/>
                    <a:pt x="4621" y="725"/>
                    <a:pt x="4503" y="723"/>
                  </a:cubicBezTo>
                  <a:cubicBezTo>
                    <a:pt x="4444" y="722"/>
                    <a:pt x="4385" y="720"/>
                    <a:pt x="4327" y="716"/>
                  </a:cubicBezTo>
                  <a:cubicBezTo>
                    <a:pt x="4268" y="712"/>
                    <a:pt x="4209" y="708"/>
                    <a:pt x="4151" y="697"/>
                  </a:cubicBezTo>
                  <a:cubicBezTo>
                    <a:pt x="4093" y="687"/>
                    <a:pt x="4035" y="673"/>
                    <a:pt x="3978" y="658"/>
                  </a:cubicBezTo>
                  <a:cubicBezTo>
                    <a:pt x="3950" y="650"/>
                    <a:pt x="3922" y="642"/>
                    <a:pt x="3893" y="634"/>
                  </a:cubicBezTo>
                  <a:cubicBezTo>
                    <a:pt x="3865" y="625"/>
                    <a:pt x="3837" y="617"/>
                    <a:pt x="3809" y="607"/>
                  </a:cubicBezTo>
                  <a:cubicBezTo>
                    <a:pt x="3754" y="587"/>
                    <a:pt x="3699" y="565"/>
                    <a:pt x="3641" y="553"/>
                  </a:cubicBezTo>
                  <a:cubicBezTo>
                    <a:pt x="3613" y="546"/>
                    <a:pt x="3583" y="542"/>
                    <a:pt x="3554" y="543"/>
                  </a:cubicBezTo>
                  <a:cubicBezTo>
                    <a:pt x="3543" y="543"/>
                    <a:pt x="3543" y="543"/>
                    <a:pt x="3543" y="543"/>
                  </a:cubicBezTo>
                  <a:cubicBezTo>
                    <a:pt x="3539" y="543"/>
                    <a:pt x="3536" y="543"/>
                    <a:pt x="3532" y="544"/>
                  </a:cubicBezTo>
                  <a:cubicBezTo>
                    <a:pt x="3525" y="544"/>
                    <a:pt x="3517" y="545"/>
                    <a:pt x="3510" y="546"/>
                  </a:cubicBezTo>
                  <a:cubicBezTo>
                    <a:pt x="3496" y="548"/>
                    <a:pt x="3481" y="552"/>
                    <a:pt x="3467" y="557"/>
                  </a:cubicBezTo>
                  <a:cubicBezTo>
                    <a:pt x="3440" y="566"/>
                    <a:pt x="3413" y="579"/>
                    <a:pt x="3388" y="594"/>
                  </a:cubicBezTo>
                  <a:cubicBezTo>
                    <a:pt x="3363" y="610"/>
                    <a:pt x="3339" y="626"/>
                    <a:pt x="3314" y="642"/>
                  </a:cubicBezTo>
                  <a:cubicBezTo>
                    <a:pt x="3289" y="659"/>
                    <a:pt x="3264" y="675"/>
                    <a:pt x="3238" y="688"/>
                  </a:cubicBezTo>
                  <a:cubicBezTo>
                    <a:pt x="3212" y="701"/>
                    <a:pt x="3184" y="713"/>
                    <a:pt x="3157" y="723"/>
                  </a:cubicBezTo>
                  <a:cubicBezTo>
                    <a:pt x="3046" y="763"/>
                    <a:pt x="2924" y="775"/>
                    <a:pt x="2808" y="757"/>
                  </a:cubicBezTo>
                  <a:cubicBezTo>
                    <a:pt x="2749" y="748"/>
                    <a:pt x="2692" y="731"/>
                    <a:pt x="2639" y="706"/>
                  </a:cubicBezTo>
                  <a:cubicBezTo>
                    <a:pt x="2585" y="681"/>
                    <a:pt x="2535" y="647"/>
                    <a:pt x="2494" y="605"/>
                  </a:cubicBezTo>
                  <a:cubicBezTo>
                    <a:pt x="2473" y="584"/>
                    <a:pt x="2454" y="561"/>
                    <a:pt x="2437" y="537"/>
                  </a:cubicBezTo>
                  <a:cubicBezTo>
                    <a:pt x="2420" y="513"/>
                    <a:pt x="2406" y="487"/>
                    <a:pt x="2392" y="461"/>
                  </a:cubicBezTo>
                  <a:cubicBezTo>
                    <a:pt x="2364" y="408"/>
                    <a:pt x="2341" y="354"/>
                    <a:pt x="2318" y="300"/>
                  </a:cubicBezTo>
                  <a:cubicBezTo>
                    <a:pt x="2295" y="246"/>
                    <a:pt x="2273" y="191"/>
                    <a:pt x="2247" y="138"/>
                  </a:cubicBezTo>
                  <a:cubicBezTo>
                    <a:pt x="2233" y="112"/>
                    <a:pt x="2218" y="87"/>
                    <a:pt x="2198" y="65"/>
                  </a:cubicBezTo>
                  <a:cubicBezTo>
                    <a:pt x="2193" y="60"/>
                    <a:pt x="2188" y="55"/>
                    <a:pt x="2183" y="50"/>
                  </a:cubicBezTo>
                  <a:cubicBezTo>
                    <a:pt x="2180" y="47"/>
                    <a:pt x="2177" y="45"/>
                    <a:pt x="2175" y="43"/>
                  </a:cubicBezTo>
                  <a:cubicBezTo>
                    <a:pt x="2172" y="40"/>
                    <a:pt x="2169" y="38"/>
                    <a:pt x="2166" y="36"/>
                  </a:cubicBezTo>
                  <a:cubicBezTo>
                    <a:pt x="2154" y="27"/>
                    <a:pt x="2141" y="21"/>
                    <a:pt x="2128" y="15"/>
                  </a:cubicBezTo>
                  <a:cubicBezTo>
                    <a:pt x="2114" y="10"/>
                    <a:pt x="2100" y="7"/>
                    <a:pt x="2085" y="5"/>
                  </a:cubicBezTo>
                  <a:cubicBezTo>
                    <a:pt x="2071" y="4"/>
                    <a:pt x="2056" y="3"/>
                    <a:pt x="2041" y="5"/>
                  </a:cubicBezTo>
                  <a:cubicBezTo>
                    <a:pt x="2027" y="6"/>
                    <a:pt x="2012" y="9"/>
                    <a:pt x="1998" y="13"/>
                  </a:cubicBezTo>
                  <a:cubicBezTo>
                    <a:pt x="1991" y="14"/>
                    <a:pt x="1984" y="17"/>
                    <a:pt x="1977" y="19"/>
                  </a:cubicBezTo>
                  <a:cubicBezTo>
                    <a:pt x="1967" y="23"/>
                    <a:pt x="1967" y="23"/>
                    <a:pt x="1967" y="23"/>
                  </a:cubicBezTo>
                  <a:cubicBezTo>
                    <a:pt x="1962" y="25"/>
                    <a:pt x="1962" y="25"/>
                    <a:pt x="1962" y="25"/>
                  </a:cubicBezTo>
                  <a:cubicBezTo>
                    <a:pt x="1957" y="27"/>
                    <a:pt x="1957" y="27"/>
                    <a:pt x="1957" y="27"/>
                  </a:cubicBezTo>
                  <a:cubicBezTo>
                    <a:pt x="1937" y="36"/>
                    <a:pt x="1937" y="36"/>
                    <a:pt x="1937" y="36"/>
                  </a:cubicBezTo>
                  <a:cubicBezTo>
                    <a:pt x="1933" y="38"/>
                    <a:pt x="1930" y="40"/>
                    <a:pt x="1927" y="41"/>
                  </a:cubicBezTo>
                  <a:cubicBezTo>
                    <a:pt x="1917" y="46"/>
                    <a:pt x="1917" y="46"/>
                    <a:pt x="1917" y="46"/>
                  </a:cubicBezTo>
                  <a:cubicBezTo>
                    <a:pt x="1904" y="53"/>
                    <a:pt x="1892" y="62"/>
                    <a:pt x="1880" y="69"/>
                  </a:cubicBezTo>
                  <a:cubicBezTo>
                    <a:pt x="1874" y="73"/>
                    <a:pt x="1868" y="78"/>
                    <a:pt x="1862" y="82"/>
                  </a:cubicBezTo>
                  <a:cubicBezTo>
                    <a:pt x="1859" y="84"/>
                    <a:pt x="1856" y="86"/>
                    <a:pt x="1853" y="89"/>
                  </a:cubicBezTo>
                  <a:cubicBezTo>
                    <a:pt x="1844" y="96"/>
                    <a:pt x="1844" y="96"/>
                    <a:pt x="1844" y="96"/>
                  </a:cubicBezTo>
                  <a:cubicBezTo>
                    <a:pt x="1839" y="100"/>
                    <a:pt x="1833" y="105"/>
                    <a:pt x="1827" y="110"/>
                  </a:cubicBezTo>
                  <a:cubicBezTo>
                    <a:pt x="1811" y="124"/>
                    <a:pt x="1811" y="124"/>
                    <a:pt x="1811" y="124"/>
                  </a:cubicBezTo>
                  <a:cubicBezTo>
                    <a:pt x="1790" y="145"/>
                    <a:pt x="1769" y="166"/>
                    <a:pt x="1750" y="188"/>
                  </a:cubicBezTo>
                  <a:cubicBezTo>
                    <a:pt x="1740" y="199"/>
                    <a:pt x="1731" y="211"/>
                    <a:pt x="1722" y="222"/>
                  </a:cubicBezTo>
                  <a:cubicBezTo>
                    <a:pt x="1712" y="233"/>
                    <a:pt x="1703" y="245"/>
                    <a:pt x="1694" y="256"/>
                  </a:cubicBezTo>
                  <a:cubicBezTo>
                    <a:pt x="1658" y="303"/>
                    <a:pt x="1623" y="350"/>
                    <a:pt x="1585" y="395"/>
                  </a:cubicBezTo>
                  <a:cubicBezTo>
                    <a:pt x="1509" y="486"/>
                    <a:pt x="1424" y="568"/>
                    <a:pt x="1331" y="641"/>
                  </a:cubicBezTo>
                  <a:cubicBezTo>
                    <a:pt x="1285" y="677"/>
                    <a:pt x="1236" y="711"/>
                    <a:pt x="1186" y="743"/>
                  </a:cubicBezTo>
                  <a:cubicBezTo>
                    <a:pt x="1180" y="747"/>
                    <a:pt x="1174" y="751"/>
                    <a:pt x="1168" y="754"/>
                  </a:cubicBezTo>
                  <a:cubicBezTo>
                    <a:pt x="1161" y="758"/>
                    <a:pt x="1155" y="762"/>
                    <a:pt x="1149" y="766"/>
                  </a:cubicBezTo>
                  <a:cubicBezTo>
                    <a:pt x="1110" y="788"/>
                    <a:pt x="1110" y="788"/>
                    <a:pt x="1110" y="788"/>
                  </a:cubicBezTo>
                  <a:cubicBezTo>
                    <a:pt x="1091" y="798"/>
                    <a:pt x="1091" y="798"/>
                    <a:pt x="1091" y="798"/>
                  </a:cubicBezTo>
                  <a:cubicBezTo>
                    <a:pt x="1084" y="802"/>
                    <a:pt x="1078" y="805"/>
                    <a:pt x="1071" y="809"/>
                  </a:cubicBezTo>
                  <a:cubicBezTo>
                    <a:pt x="1032" y="829"/>
                    <a:pt x="1032" y="829"/>
                    <a:pt x="1032" y="829"/>
                  </a:cubicBezTo>
                  <a:cubicBezTo>
                    <a:pt x="1022" y="834"/>
                    <a:pt x="1022" y="834"/>
                    <a:pt x="1022" y="834"/>
                  </a:cubicBezTo>
                  <a:cubicBezTo>
                    <a:pt x="1012" y="838"/>
                    <a:pt x="1012" y="838"/>
                    <a:pt x="1012" y="838"/>
                  </a:cubicBezTo>
                  <a:cubicBezTo>
                    <a:pt x="992" y="848"/>
                    <a:pt x="992" y="848"/>
                    <a:pt x="992" y="848"/>
                  </a:cubicBezTo>
                  <a:cubicBezTo>
                    <a:pt x="979" y="854"/>
                    <a:pt x="965" y="860"/>
                    <a:pt x="952" y="866"/>
                  </a:cubicBezTo>
                  <a:cubicBezTo>
                    <a:pt x="911" y="883"/>
                    <a:pt x="911" y="883"/>
                    <a:pt x="911" y="883"/>
                  </a:cubicBezTo>
                  <a:cubicBezTo>
                    <a:pt x="897" y="888"/>
                    <a:pt x="884" y="894"/>
                    <a:pt x="870" y="899"/>
                  </a:cubicBezTo>
                  <a:cubicBezTo>
                    <a:pt x="842" y="908"/>
                    <a:pt x="814" y="919"/>
                    <a:pt x="786" y="927"/>
                  </a:cubicBezTo>
                  <a:cubicBezTo>
                    <a:pt x="744" y="940"/>
                    <a:pt x="744" y="940"/>
                    <a:pt x="744" y="940"/>
                  </a:cubicBezTo>
                  <a:cubicBezTo>
                    <a:pt x="729" y="944"/>
                    <a:pt x="715" y="948"/>
                    <a:pt x="701" y="951"/>
                  </a:cubicBezTo>
                  <a:cubicBezTo>
                    <a:pt x="473" y="1011"/>
                    <a:pt x="232" y="1021"/>
                    <a:pt x="0" y="979"/>
                  </a:cubicBezTo>
                  <a:close/>
                </a:path>
              </a:pathLst>
            </a:custGeom>
            <a:solidFill>
              <a:schemeClr val="bg1">
                <a:alpha val="2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5" name="任意多边形: 形状 34">
              <a:extLst>
                <a:ext uri="{FF2B5EF4-FFF2-40B4-BE49-F238E27FC236}">
                  <a16:creationId xmlns:a16="http://schemas.microsoft.com/office/drawing/2014/main" id="{3043333C-A75C-4C36-9DCD-E484F652581C}"/>
                </a:ext>
              </a:extLst>
            </p:cNvPr>
            <p:cNvSpPr>
              <a:spLocks/>
            </p:cNvSpPr>
            <p:nvPr userDrawn="1"/>
          </p:nvSpPr>
          <p:spPr bwMode="auto">
            <a:xfrm rot="9386930">
              <a:off x="-53312" y="-5251453"/>
              <a:ext cx="12800068" cy="2797133"/>
            </a:xfrm>
            <a:custGeom>
              <a:avLst/>
              <a:gdLst>
                <a:gd name="T0" fmla="*/ 709 w 4857"/>
                <a:gd name="T1" fmla="*/ 991 h 1062"/>
                <a:gd name="T2" fmla="*/ 1479 w 4857"/>
                <a:gd name="T3" fmla="*/ 559 h 1062"/>
                <a:gd name="T4" fmla="*/ 1540 w 4857"/>
                <a:gd name="T5" fmla="*/ 494 h 1062"/>
                <a:gd name="T6" fmla="*/ 1598 w 4857"/>
                <a:gd name="T7" fmla="*/ 425 h 1062"/>
                <a:gd name="T8" fmla="*/ 1652 w 4857"/>
                <a:gd name="T9" fmla="*/ 354 h 1062"/>
                <a:gd name="T10" fmla="*/ 1758 w 4857"/>
                <a:gd name="T11" fmla="*/ 210 h 1062"/>
                <a:gd name="T12" fmla="*/ 1801 w 4857"/>
                <a:gd name="T13" fmla="*/ 159 h 1062"/>
                <a:gd name="T14" fmla="*/ 1833 w 4857"/>
                <a:gd name="T15" fmla="*/ 127 h 1062"/>
                <a:gd name="T16" fmla="*/ 1866 w 4857"/>
                <a:gd name="T17" fmla="*/ 96 h 1062"/>
                <a:gd name="T18" fmla="*/ 1874 w 4857"/>
                <a:gd name="T19" fmla="*/ 89 h 1062"/>
                <a:gd name="T20" fmla="*/ 1920 w 4857"/>
                <a:gd name="T21" fmla="*/ 56 h 1062"/>
                <a:gd name="T22" fmla="*/ 1949 w 4857"/>
                <a:gd name="T23" fmla="*/ 39 h 1062"/>
                <a:gd name="T24" fmla="*/ 2043 w 4857"/>
                <a:gd name="T25" fmla="*/ 4 h 1062"/>
                <a:gd name="T26" fmla="*/ 2132 w 4857"/>
                <a:gd name="T27" fmla="*/ 6 h 1062"/>
                <a:gd name="T28" fmla="*/ 2209 w 4857"/>
                <a:gd name="T29" fmla="*/ 52 h 1062"/>
                <a:gd name="T30" fmla="*/ 2259 w 4857"/>
                <a:gd name="T31" fmla="*/ 126 h 1062"/>
                <a:gd name="T32" fmla="*/ 2326 w 4857"/>
                <a:gd name="T33" fmla="*/ 292 h 1062"/>
                <a:gd name="T34" fmla="*/ 2431 w 4857"/>
                <a:gd name="T35" fmla="*/ 539 h 1062"/>
                <a:gd name="T36" fmla="*/ 2620 w 4857"/>
                <a:gd name="T37" fmla="*/ 723 h 1062"/>
                <a:gd name="T38" fmla="*/ 2964 w 4857"/>
                <a:gd name="T39" fmla="*/ 798 h 1062"/>
                <a:gd name="T40" fmla="*/ 3221 w 4857"/>
                <a:gd name="T41" fmla="*/ 733 h 1062"/>
                <a:gd name="T42" fmla="*/ 3373 w 4857"/>
                <a:gd name="T43" fmla="*/ 638 h 1062"/>
                <a:gd name="T44" fmla="*/ 3539 w 4857"/>
                <a:gd name="T45" fmla="*/ 576 h 1062"/>
                <a:gd name="T46" fmla="*/ 3798 w 4857"/>
                <a:gd name="T47" fmla="*/ 639 h 1062"/>
                <a:gd name="T48" fmla="*/ 3840 w 4857"/>
                <a:gd name="T49" fmla="*/ 654 h 1062"/>
                <a:gd name="T50" fmla="*/ 3883 w 4857"/>
                <a:gd name="T51" fmla="*/ 667 h 1062"/>
                <a:gd name="T52" fmla="*/ 4143 w 4857"/>
                <a:gd name="T53" fmla="*/ 731 h 1062"/>
                <a:gd name="T54" fmla="*/ 4500 w 4857"/>
                <a:gd name="T55" fmla="*/ 754 h 1062"/>
                <a:gd name="T56" fmla="*/ 4500 w 4857"/>
                <a:gd name="T57" fmla="*/ 755 h 1062"/>
                <a:gd name="T58" fmla="*/ 4143 w 4857"/>
                <a:gd name="T59" fmla="*/ 733 h 1062"/>
                <a:gd name="T60" fmla="*/ 3883 w 4857"/>
                <a:gd name="T61" fmla="*/ 669 h 1062"/>
                <a:gd name="T62" fmla="*/ 3840 w 4857"/>
                <a:gd name="T63" fmla="*/ 656 h 1062"/>
                <a:gd name="T64" fmla="*/ 3797 w 4857"/>
                <a:gd name="T65" fmla="*/ 641 h 1062"/>
                <a:gd name="T66" fmla="*/ 3539 w 4857"/>
                <a:gd name="T67" fmla="*/ 579 h 1062"/>
                <a:gd name="T68" fmla="*/ 3374 w 4857"/>
                <a:gd name="T69" fmla="*/ 640 h 1062"/>
                <a:gd name="T70" fmla="*/ 3223 w 4857"/>
                <a:gd name="T71" fmla="*/ 735 h 1062"/>
                <a:gd name="T72" fmla="*/ 2964 w 4857"/>
                <a:gd name="T73" fmla="*/ 801 h 1062"/>
                <a:gd name="T74" fmla="*/ 2618 w 4857"/>
                <a:gd name="T75" fmla="*/ 727 h 1062"/>
                <a:gd name="T76" fmla="*/ 2428 w 4857"/>
                <a:gd name="T77" fmla="*/ 540 h 1062"/>
                <a:gd name="T78" fmla="*/ 2323 w 4857"/>
                <a:gd name="T79" fmla="*/ 294 h 1062"/>
                <a:gd name="T80" fmla="*/ 2256 w 4857"/>
                <a:gd name="T81" fmla="*/ 128 h 1062"/>
                <a:gd name="T82" fmla="*/ 2206 w 4857"/>
                <a:gd name="T83" fmla="*/ 55 h 1062"/>
                <a:gd name="T84" fmla="*/ 2131 w 4857"/>
                <a:gd name="T85" fmla="*/ 10 h 1062"/>
                <a:gd name="T86" fmla="*/ 2044 w 4857"/>
                <a:gd name="T87" fmla="*/ 7 h 1062"/>
                <a:gd name="T88" fmla="*/ 1950 w 4857"/>
                <a:gd name="T89" fmla="*/ 42 h 1062"/>
                <a:gd name="T90" fmla="*/ 1922 w 4857"/>
                <a:gd name="T91" fmla="*/ 59 h 1062"/>
                <a:gd name="T92" fmla="*/ 1876 w 4857"/>
                <a:gd name="T93" fmla="*/ 92 h 1062"/>
                <a:gd name="T94" fmla="*/ 1868 w 4857"/>
                <a:gd name="T95" fmla="*/ 99 h 1062"/>
                <a:gd name="T96" fmla="*/ 1835 w 4857"/>
                <a:gd name="T97" fmla="*/ 129 h 1062"/>
                <a:gd name="T98" fmla="*/ 1804 w 4857"/>
                <a:gd name="T99" fmla="*/ 161 h 1062"/>
                <a:gd name="T100" fmla="*/ 1760 w 4857"/>
                <a:gd name="T101" fmla="*/ 212 h 1062"/>
                <a:gd name="T102" fmla="*/ 1654 w 4857"/>
                <a:gd name="T103" fmla="*/ 356 h 1062"/>
                <a:gd name="T104" fmla="*/ 1600 w 4857"/>
                <a:gd name="T105" fmla="*/ 427 h 1062"/>
                <a:gd name="T106" fmla="*/ 1543 w 4857"/>
                <a:gd name="T107" fmla="*/ 496 h 1062"/>
                <a:gd name="T108" fmla="*/ 1481 w 4857"/>
                <a:gd name="T109" fmla="*/ 561 h 1062"/>
                <a:gd name="T110" fmla="*/ 710 w 4857"/>
                <a:gd name="T111" fmla="*/ 993 h 10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4857" h="1062">
                  <a:moveTo>
                    <a:pt x="0" y="1015"/>
                  </a:moveTo>
                  <a:cubicBezTo>
                    <a:pt x="234" y="1061"/>
                    <a:pt x="478" y="1050"/>
                    <a:pt x="709" y="991"/>
                  </a:cubicBezTo>
                  <a:cubicBezTo>
                    <a:pt x="940" y="932"/>
                    <a:pt x="1159" y="826"/>
                    <a:pt x="1346" y="677"/>
                  </a:cubicBezTo>
                  <a:cubicBezTo>
                    <a:pt x="1392" y="640"/>
                    <a:pt x="1437" y="600"/>
                    <a:pt x="1479" y="559"/>
                  </a:cubicBezTo>
                  <a:cubicBezTo>
                    <a:pt x="1510" y="527"/>
                    <a:pt x="1510" y="527"/>
                    <a:pt x="1510" y="527"/>
                  </a:cubicBezTo>
                  <a:cubicBezTo>
                    <a:pt x="1520" y="516"/>
                    <a:pt x="1530" y="505"/>
                    <a:pt x="1540" y="494"/>
                  </a:cubicBezTo>
                  <a:cubicBezTo>
                    <a:pt x="1551" y="483"/>
                    <a:pt x="1560" y="471"/>
                    <a:pt x="1570" y="460"/>
                  </a:cubicBezTo>
                  <a:cubicBezTo>
                    <a:pt x="1579" y="449"/>
                    <a:pt x="1589" y="437"/>
                    <a:pt x="1598" y="425"/>
                  </a:cubicBezTo>
                  <a:cubicBezTo>
                    <a:pt x="1607" y="414"/>
                    <a:pt x="1616" y="402"/>
                    <a:pt x="1625" y="390"/>
                  </a:cubicBezTo>
                  <a:cubicBezTo>
                    <a:pt x="1634" y="378"/>
                    <a:pt x="1643" y="366"/>
                    <a:pt x="1652" y="354"/>
                  </a:cubicBezTo>
                  <a:cubicBezTo>
                    <a:pt x="1704" y="281"/>
                    <a:pt x="1704" y="281"/>
                    <a:pt x="1704" y="281"/>
                  </a:cubicBezTo>
                  <a:cubicBezTo>
                    <a:pt x="1721" y="257"/>
                    <a:pt x="1739" y="233"/>
                    <a:pt x="1758" y="210"/>
                  </a:cubicBezTo>
                  <a:cubicBezTo>
                    <a:pt x="1767" y="199"/>
                    <a:pt x="1777" y="187"/>
                    <a:pt x="1787" y="176"/>
                  </a:cubicBezTo>
                  <a:cubicBezTo>
                    <a:pt x="1792" y="170"/>
                    <a:pt x="1796" y="164"/>
                    <a:pt x="1801" y="159"/>
                  </a:cubicBezTo>
                  <a:cubicBezTo>
                    <a:pt x="1817" y="142"/>
                    <a:pt x="1817" y="142"/>
                    <a:pt x="1817" y="142"/>
                  </a:cubicBezTo>
                  <a:cubicBezTo>
                    <a:pt x="1822" y="137"/>
                    <a:pt x="1827" y="132"/>
                    <a:pt x="1833" y="127"/>
                  </a:cubicBezTo>
                  <a:cubicBezTo>
                    <a:pt x="1838" y="121"/>
                    <a:pt x="1843" y="116"/>
                    <a:pt x="1849" y="111"/>
                  </a:cubicBezTo>
                  <a:cubicBezTo>
                    <a:pt x="1866" y="96"/>
                    <a:pt x="1866" y="96"/>
                    <a:pt x="1866" y="96"/>
                  </a:cubicBezTo>
                  <a:cubicBezTo>
                    <a:pt x="1870" y="93"/>
                    <a:pt x="1870" y="93"/>
                    <a:pt x="1870" y="93"/>
                  </a:cubicBezTo>
                  <a:cubicBezTo>
                    <a:pt x="1874" y="89"/>
                    <a:pt x="1874" y="89"/>
                    <a:pt x="1874" y="89"/>
                  </a:cubicBezTo>
                  <a:cubicBezTo>
                    <a:pt x="1883" y="82"/>
                    <a:pt x="1883" y="82"/>
                    <a:pt x="1883" y="82"/>
                  </a:cubicBezTo>
                  <a:cubicBezTo>
                    <a:pt x="1895" y="73"/>
                    <a:pt x="1907" y="65"/>
                    <a:pt x="1920" y="56"/>
                  </a:cubicBezTo>
                  <a:cubicBezTo>
                    <a:pt x="1926" y="52"/>
                    <a:pt x="1933" y="49"/>
                    <a:pt x="1939" y="45"/>
                  </a:cubicBezTo>
                  <a:cubicBezTo>
                    <a:pt x="1949" y="39"/>
                    <a:pt x="1949" y="39"/>
                    <a:pt x="1949" y="39"/>
                  </a:cubicBezTo>
                  <a:cubicBezTo>
                    <a:pt x="1952" y="37"/>
                    <a:pt x="1955" y="36"/>
                    <a:pt x="1959" y="34"/>
                  </a:cubicBezTo>
                  <a:cubicBezTo>
                    <a:pt x="1985" y="20"/>
                    <a:pt x="2014" y="10"/>
                    <a:pt x="2043" y="4"/>
                  </a:cubicBezTo>
                  <a:cubicBezTo>
                    <a:pt x="2058" y="1"/>
                    <a:pt x="2073" y="0"/>
                    <a:pt x="2088" y="0"/>
                  </a:cubicBezTo>
                  <a:cubicBezTo>
                    <a:pt x="2103" y="0"/>
                    <a:pt x="2118" y="2"/>
                    <a:pt x="2132" y="6"/>
                  </a:cubicBezTo>
                  <a:cubicBezTo>
                    <a:pt x="2147" y="10"/>
                    <a:pt x="2161" y="16"/>
                    <a:pt x="2174" y="24"/>
                  </a:cubicBezTo>
                  <a:cubicBezTo>
                    <a:pt x="2187" y="32"/>
                    <a:pt x="2199" y="41"/>
                    <a:pt x="2209" y="52"/>
                  </a:cubicBezTo>
                  <a:cubicBezTo>
                    <a:pt x="2220" y="63"/>
                    <a:pt x="2229" y="75"/>
                    <a:pt x="2237" y="87"/>
                  </a:cubicBezTo>
                  <a:cubicBezTo>
                    <a:pt x="2245" y="100"/>
                    <a:pt x="2253" y="113"/>
                    <a:pt x="2259" y="126"/>
                  </a:cubicBezTo>
                  <a:cubicBezTo>
                    <a:pt x="2273" y="153"/>
                    <a:pt x="2284" y="181"/>
                    <a:pt x="2295" y="209"/>
                  </a:cubicBezTo>
                  <a:cubicBezTo>
                    <a:pt x="2306" y="236"/>
                    <a:pt x="2316" y="264"/>
                    <a:pt x="2326" y="292"/>
                  </a:cubicBezTo>
                  <a:cubicBezTo>
                    <a:pt x="2347" y="348"/>
                    <a:pt x="2367" y="404"/>
                    <a:pt x="2392" y="459"/>
                  </a:cubicBezTo>
                  <a:cubicBezTo>
                    <a:pt x="2404" y="486"/>
                    <a:pt x="2417" y="513"/>
                    <a:pt x="2431" y="539"/>
                  </a:cubicBezTo>
                  <a:cubicBezTo>
                    <a:pt x="2446" y="564"/>
                    <a:pt x="2463" y="589"/>
                    <a:pt x="2482" y="611"/>
                  </a:cubicBezTo>
                  <a:cubicBezTo>
                    <a:pt x="2520" y="657"/>
                    <a:pt x="2568" y="694"/>
                    <a:pt x="2620" y="723"/>
                  </a:cubicBezTo>
                  <a:cubicBezTo>
                    <a:pt x="2672" y="752"/>
                    <a:pt x="2728" y="773"/>
                    <a:pt x="2786" y="785"/>
                  </a:cubicBezTo>
                  <a:cubicBezTo>
                    <a:pt x="2844" y="797"/>
                    <a:pt x="2904" y="801"/>
                    <a:pt x="2964" y="798"/>
                  </a:cubicBezTo>
                  <a:cubicBezTo>
                    <a:pt x="3023" y="795"/>
                    <a:pt x="3082" y="784"/>
                    <a:pt x="3139" y="766"/>
                  </a:cubicBezTo>
                  <a:cubicBezTo>
                    <a:pt x="3167" y="756"/>
                    <a:pt x="3195" y="745"/>
                    <a:pt x="3221" y="733"/>
                  </a:cubicBezTo>
                  <a:cubicBezTo>
                    <a:pt x="3248" y="720"/>
                    <a:pt x="3274" y="705"/>
                    <a:pt x="3299" y="688"/>
                  </a:cubicBezTo>
                  <a:cubicBezTo>
                    <a:pt x="3324" y="672"/>
                    <a:pt x="3348" y="654"/>
                    <a:pt x="3373" y="638"/>
                  </a:cubicBezTo>
                  <a:cubicBezTo>
                    <a:pt x="3398" y="622"/>
                    <a:pt x="3424" y="607"/>
                    <a:pt x="3452" y="596"/>
                  </a:cubicBezTo>
                  <a:cubicBezTo>
                    <a:pt x="3479" y="584"/>
                    <a:pt x="3509" y="578"/>
                    <a:pt x="3539" y="576"/>
                  </a:cubicBezTo>
                  <a:cubicBezTo>
                    <a:pt x="3569" y="575"/>
                    <a:pt x="3599" y="578"/>
                    <a:pt x="3628" y="584"/>
                  </a:cubicBezTo>
                  <a:cubicBezTo>
                    <a:pt x="3687" y="595"/>
                    <a:pt x="3742" y="618"/>
                    <a:pt x="3798" y="639"/>
                  </a:cubicBezTo>
                  <a:cubicBezTo>
                    <a:pt x="3819" y="646"/>
                    <a:pt x="3819" y="646"/>
                    <a:pt x="3819" y="646"/>
                  </a:cubicBezTo>
                  <a:cubicBezTo>
                    <a:pt x="3840" y="654"/>
                    <a:pt x="3840" y="654"/>
                    <a:pt x="3840" y="654"/>
                  </a:cubicBezTo>
                  <a:cubicBezTo>
                    <a:pt x="3862" y="660"/>
                    <a:pt x="3862" y="660"/>
                    <a:pt x="3862" y="660"/>
                  </a:cubicBezTo>
                  <a:cubicBezTo>
                    <a:pt x="3883" y="667"/>
                    <a:pt x="3883" y="667"/>
                    <a:pt x="3883" y="667"/>
                  </a:cubicBezTo>
                  <a:cubicBezTo>
                    <a:pt x="3912" y="675"/>
                    <a:pt x="3940" y="683"/>
                    <a:pt x="3969" y="691"/>
                  </a:cubicBezTo>
                  <a:cubicBezTo>
                    <a:pt x="4027" y="707"/>
                    <a:pt x="4085" y="721"/>
                    <a:pt x="4143" y="731"/>
                  </a:cubicBezTo>
                  <a:cubicBezTo>
                    <a:pt x="4202" y="742"/>
                    <a:pt x="4262" y="746"/>
                    <a:pt x="4321" y="749"/>
                  </a:cubicBezTo>
                  <a:cubicBezTo>
                    <a:pt x="4381" y="753"/>
                    <a:pt x="4440" y="754"/>
                    <a:pt x="4500" y="754"/>
                  </a:cubicBezTo>
                  <a:cubicBezTo>
                    <a:pt x="4619" y="755"/>
                    <a:pt x="4738" y="751"/>
                    <a:pt x="4857" y="746"/>
                  </a:cubicBezTo>
                  <a:cubicBezTo>
                    <a:pt x="4738" y="751"/>
                    <a:pt x="4619" y="756"/>
                    <a:pt x="4500" y="755"/>
                  </a:cubicBezTo>
                  <a:cubicBezTo>
                    <a:pt x="4440" y="755"/>
                    <a:pt x="4380" y="754"/>
                    <a:pt x="4321" y="751"/>
                  </a:cubicBezTo>
                  <a:cubicBezTo>
                    <a:pt x="4261" y="748"/>
                    <a:pt x="4202" y="744"/>
                    <a:pt x="4143" y="733"/>
                  </a:cubicBezTo>
                  <a:cubicBezTo>
                    <a:pt x="4084" y="723"/>
                    <a:pt x="4026" y="709"/>
                    <a:pt x="3969" y="693"/>
                  </a:cubicBezTo>
                  <a:cubicBezTo>
                    <a:pt x="3940" y="686"/>
                    <a:pt x="3911" y="677"/>
                    <a:pt x="3883" y="669"/>
                  </a:cubicBezTo>
                  <a:cubicBezTo>
                    <a:pt x="3861" y="662"/>
                    <a:pt x="3861" y="662"/>
                    <a:pt x="3861" y="662"/>
                  </a:cubicBezTo>
                  <a:cubicBezTo>
                    <a:pt x="3840" y="656"/>
                    <a:pt x="3840" y="656"/>
                    <a:pt x="3840" y="656"/>
                  </a:cubicBezTo>
                  <a:cubicBezTo>
                    <a:pt x="3819" y="649"/>
                    <a:pt x="3819" y="649"/>
                    <a:pt x="3819" y="649"/>
                  </a:cubicBezTo>
                  <a:cubicBezTo>
                    <a:pt x="3797" y="641"/>
                    <a:pt x="3797" y="641"/>
                    <a:pt x="3797" y="641"/>
                  </a:cubicBezTo>
                  <a:cubicBezTo>
                    <a:pt x="3742" y="621"/>
                    <a:pt x="3686" y="598"/>
                    <a:pt x="3628" y="586"/>
                  </a:cubicBezTo>
                  <a:cubicBezTo>
                    <a:pt x="3599" y="580"/>
                    <a:pt x="3569" y="577"/>
                    <a:pt x="3539" y="579"/>
                  </a:cubicBezTo>
                  <a:cubicBezTo>
                    <a:pt x="3510" y="581"/>
                    <a:pt x="3480" y="587"/>
                    <a:pt x="3453" y="598"/>
                  </a:cubicBezTo>
                  <a:cubicBezTo>
                    <a:pt x="3425" y="609"/>
                    <a:pt x="3399" y="624"/>
                    <a:pt x="3374" y="640"/>
                  </a:cubicBezTo>
                  <a:cubicBezTo>
                    <a:pt x="3349" y="657"/>
                    <a:pt x="3325" y="674"/>
                    <a:pt x="3300" y="691"/>
                  </a:cubicBezTo>
                  <a:cubicBezTo>
                    <a:pt x="3276" y="707"/>
                    <a:pt x="3250" y="723"/>
                    <a:pt x="3223" y="735"/>
                  </a:cubicBezTo>
                  <a:cubicBezTo>
                    <a:pt x="3196" y="748"/>
                    <a:pt x="3168" y="759"/>
                    <a:pt x="3140" y="768"/>
                  </a:cubicBezTo>
                  <a:cubicBezTo>
                    <a:pt x="3083" y="787"/>
                    <a:pt x="3023" y="798"/>
                    <a:pt x="2964" y="801"/>
                  </a:cubicBezTo>
                  <a:cubicBezTo>
                    <a:pt x="2904" y="805"/>
                    <a:pt x="2844" y="800"/>
                    <a:pt x="2786" y="788"/>
                  </a:cubicBezTo>
                  <a:cubicBezTo>
                    <a:pt x="2727" y="776"/>
                    <a:pt x="2670" y="755"/>
                    <a:pt x="2618" y="727"/>
                  </a:cubicBezTo>
                  <a:cubicBezTo>
                    <a:pt x="2566" y="697"/>
                    <a:pt x="2518" y="660"/>
                    <a:pt x="2479" y="614"/>
                  </a:cubicBezTo>
                  <a:cubicBezTo>
                    <a:pt x="2460" y="591"/>
                    <a:pt x="2443" y="566"/>
                    <a:pt x="2428" y="540"/>
                  </a:cubicBezTo>
                  <a:cubicBezTo>
                    <a:pt x="2413" y="514"/>
                    <a:pt x="2400" y="487"/>
                    <a:pt x="2388" y="460"/>
                  </a:cubicBezTo>
                  <a:cubicBezTo>
                    <a:pt x="2364" y="406"/>
                    <a:pt x="2343" y="350"/>
                    <a:pt x="2323" y="294"/>
                  </a:cubicBezTo>
                  <a:cubicBezTo>
                    <a:pt x="2312" y="266"/>
                    <a:pt x="2302" y="238"/>
                    <a:pt x="2291" y="210"/>
                  </a:cubicBezTo>
                  <a:cubicBezTo>
                    <a:pt x="2280" y="182"/>
                    <a:pt x="2269" y="155"/>
                    <a:pt x="2256" y="128"/>
                  </a:cubicBezTo>
                  <a:cubicBezTo>
                    <a:pt x="2249" y="115"/>
                    <a:pt x="2242" y="102"/>
                    <a:pt x="2234" y="89"/>
                  </a:cubicBezTo>
                  <a:cubicBezTo>
                    <a:pt x="2226" y="77"/>
                    <a:pt x="2217" y="65"/>
                    <a:pt x="2206" y="55"/>
                  </a:cubicBezTo>
                  <a:cubicBezTo>
                    <a:pt x="2196" y="44"/>
                    <a:pt x="2184" y="35"/>
                    <a:pt x="2172" y="27"/>
                  </a:cubicBezTo>
                  <a:cubicBezTo>
                    <a:pt x="2159" y="19"/>
                    <a:pt x="2146" y="14"/>
                    <a:pt x="2131" y="10"/>
                  </a:cubicBezTo>
                  <a:cubicBezTo>
                    <a:pt x="2117" y="6"/>
                    <a:pt x="2103" y="4"/>
                    <a:pt x="2088" y="3"/>
                  </a:cubicBezTo>
                  <a:cubicBezTo>
                    <a:pt x="2073" y="3"/>
                    <a:pt x="2058" y="5"/>
                    <a:pt x="2044" y="7"/>
                  </a:cubicBezTo>
                  <a:cubicBezTo>
                    <a:pt x="2015" y="13"/>
                    <a:pt x="1987" y="23"/>
                    <a:pt x="1960" y="37"/>
                  </a:cubicBezTo>
                  <a:cubicBezTo>
                    <a:pt x="1957" y="39"/>
                    <a:pt x="1954" y="40"/>
                    <a:pt x="1950" y="42"/>
                  </a:cubicBezTo>
                  <a:cubicBezTo>
                    <a:pt x="1941" y="48"/>
                    <a:pt x="1941" y="48"/>
                    <a:pt x="1941" y="48"/>
                  </a:cubicBezTo>
                  <a:cubicBezTo>
                    <a:pt x="1934" y="52"/>
                    <a:pt x="1928" y="55"/>
                    <a:pt x="1922" y="59"/>
                  </a:cubicBezTo>
                  <a:cubicBezTo>
                    <a:pt x="1909" y="68"/>
                    <a:pt x="1897" y="76"/>
                    <a:pt x="1885" y="85"/>
                  </a:cubicBezTo>
                  <a:cubicBezTo>
                    <a:pt x="1876" y="92"/>
                    <a:pt x="1876" y="92"/>
                    <a:pt x="1876" y="92"/>
                  </a:cubicBezTo>
                  <a:cubicBezTo>
                    <a:pt x="1872" y="95"/>
                    <a:pt x="1872" y="95"/>
                    <a:pt x="1872" y="95"/>
                  </a:cubicBezTo>
                  <a:cubicBezTo>
                    <a:pt x="1868" y="99"/>
                    <a:pt x="1868" y="99"/>
                    <a:pt x="1868" y="99"/>
                  </a:cubicBezTo>
                  <a:cubicBezTo>
                    <a:pt x="1851" y="114"/>
                    <a:pt x="1851" y="114"/>
                    <a:pt x="1851" y="114"/>
                  </a:cubicBezTo>
                  <a:cubicBezTo>
                    <a:pt x="1845" y="119"/>
                    <a:pt x="1840" y="124"/>
                    <a:pt x="1835" y="129"/>
                  </a:cubicBezTo>
                  <a:cubicBezTo>
                    <a:pt x="1830" y="134"/>
                    <a:pt x="1824" y="139"/>
                    <a:pt x="1819" y="145"/>
                  </a:cubicBezTo>
                  <a:cubicBezTo>
                    <a:pt x="1804" y="161"/>
                    <a:pt x="1804" y="161"/>
                    <a:pt x="1804" y="161"/>
                  </a:cubicBezTo>
                  <a:cubicBezTo>
                    <a:pt x="1799" y="167"/>
                    <a:pt x="1794" y="172"/>
                    <a:pt x="1789" y="178"/>
                  </a:cubicBezTo>
                  <a:cubicBezTo>
                    <a:pt x="1779" y="189"/>
                    <a:pt x="1770" y="201"/>
                    <a:pt x="1760" y="212"/>
                  </a:cubicBezTo>
                  <a:cubicBezTo>
                    <a:pt x="1742" y="235"/>
                    <a:pt x="1724" y="259"/>
                    <a:pt x="1707" y="283"/>
                  </a:cubicBezTo>
                  <a:cubicBezTo>
                    <a:pt x="1654" y="356"/>
                    <a:pt x="1654" y="356"/>
                    <a:pt x="1654" y="356"/>
                  </a:cubicBezTo>
                  <a:cubicBezTo>
                    <a:pt x="1646" y="368"/>
                    <a:pt x="1637" y="380"/>
                    <a:pt x="1628" y="392"/>
                  </a:cubicBezTo>
                  <a:cubicBezTo>
                    <a:pt x="1619" y="404"/>
                    <a:pt x="1610" y="416"/>
                    <a:pt x="1600" y="427"/>
                  </a:cubicBezTo>
                  <a:cubicBezTo>
                    <a:pt x="1591" y="439"/>
                    <a:pt x="1582" y="451"/>
                    <a:pt x="1572" y="462"/>
                  </a:cubicBezTo>
                  <a:cubicBezTo>
                    <a:pt x="1562" y="473"/>
                    <a:pt x="1553" y="485"/>
                    <a:pt x="1543" y="496"/>
                  </a:cubicBezTo>
                  <a:cubicBezTo>
                    <a:pt x="1533" y="507"/>
                    <a:pt x="1523" y="518"/>
                    <a:pt x="1512" y="529"/>
                  </a:cubicBezTo>
                  <a:cubicBezTo>
                    <a:pt x="1481" y="561"/>
                    <a:pt x="1481" y="561"/>
                    <a:pt x="1481" y="561"/>
                  </a:cubicBezTo>
                  <a:cubicBezTo>
                    <a:pt x="1439" y="603"/>
                    <a:pt x="1394" y="642"/>
                    <a:pt x="1347" y="679"/>
                  </a:cubicBezTo>
                  <a:cubicBezTo>
                    <a:pt x="1160" y="828"/>
                    <a:pt x="941" y="935"/>
                    <a:pt x="710" y="993"/>
                  </a:cubicBezTo>
                  <a:cubicBezTo>
                    <a:pt x="479" y="1052"/>
                    <a:pt x="234" y="1062"/>
                    <a:pt x="0" y="1015"/>
                  </a:cubicBezTo>
                  <a:close/>
                </a:path>
              </a:pathLst>
            </a:custGeom>
            <a:solidFill>
              <a:schemeClr val="bg1">
                <a:alpha val="2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6" name="任意多边形: 形状 35">
              <a:extLst>
                <a:ext uri="{FF2B5EF4-FFF2-40B4-BE49-F238E27FC236}">
                  <a16:creationId xmlns:a16="http://schemas.microsoft.com/office/drawing/2014/main" id="{013F07EB-23CB-40E9-AAD2-1A712BCBAECD}"/>
                </a:ext>
              </a:extLst>
            </p:cNvPr>
            <p:cNvSpPr>
              <a:spLocks/>
            </p:cNvSpPr>
            <p:nvPr userDrawn="1"/>
          </p:nvSpPr>
          <p:spPr bwMode="auto">
            <a:xfrm rot="9386930">
              <a:off x="-72611" y="-5210886"/>
              <a:ext cx="12798388" cy="2610994"/>
            </a:xfrm>
            <a:custGeom>
              <a:avLst/>
              <a:gdLst>
                <a:gd name="T0" fmla="*/ 699 w 4857"/>
                <a:gd name="T1" fmla="*/ 923 h 991"/>
                <a:gd name="T2" fmla="*/ 1588 w 4857"/>
                <a:gd name="T3" fmla="*/ 383 h 991"/>
                <a:gd name="T4" fmla="*/ 1615 w 4857"/>
                <a:gd name="T5" fmla="*/ 349 h 991"/>
                <a:gd name="T6" fmla="*/ 1697 w 4857"/>
                <a:gd name="T7" fmla="*/ 245 h 991"/>
                <a:gd name="T8" fmla="*/ 1964 w 4857"/>
                <a:gd name="T9" fmla="*/ 20 h 991"/>
                <a:gd name="T10" fmla="*/ 2095 w 4857"/>
                <a:gd name="T11" fmla="*/ 4 h 991"/>
                <a:gd name="T12" fmla="*/ 2156 w 4857"/>
                <a:gd name="T13" fmla="*/ 29 h 991"/>
                <a:gd name="T14" fmla="*/ 2182 w 4857"/>
                <a:gd name="T15" fmla="*/ 50 h 991"/>
                <a:gd name="T16" fmla="*/ 2204 w 4857"/>
                <a:gd name="T17" fmla="*/ 75 h 991"/>
                <a:gd name="T18" fmla="*/ 2319 w 4857"/>
                <a:gd name="T19" fmla="*/ 313 h 991"/>
                <a:gd name="T20" fmla="*/ 2440 w 4857"/>
                <a:gd name="T21" fmla="*/ 547 h 991"/>
                <a:gd name="T22" fmla="*/ 2468 w 4857"/>
                <a:gd name="T23" fmla="*/ 580 h 991"/>
                <a:gd name="T24" fmla="*/ 2570 w 4857"/>
                <a:gd name="T25" fmla="*/ 663 h 991"/>
                <a:gd name="T26" fmla="*/ 2819 w 4857"/>
                <a:gd name="T27" fmla="*/ 743 h 991"/>
                <a:gd name="T28" fmla="*/ 3241 w 4857"/>
                <a:gd name="T29" fmla="*/ 649 h 991"/>
                <a:gd name="T30" fmla="*/ 3390 w 4857"/>
                <a:gd name="T31" fmla="*/ 554 h 991"/>
                <a:gd name="T32" fmla="*/ 3559 w 4857"/>
                <a:gd name="T33" fmla="*/ 511 h 991"/>
                <a:gd name="T34" fmla="*/ 3814 w 4857"/>
                <a:gd name="T35" fmla="*/ 578 h 991"/>
                <a:gd name="T36" fmla="*/ 3983 w 4857"/>
                <a:gd name="T37" fmla="*/ 629 h 991"/>
                <a:gd name="T38" fmla="*/ 4241 w 4857"/>
                <a:gd name="T39" fmla="*/ 686 h 991"/>
                <a:gd name="T40" fmla="*/ 4504 w 4857"/>
                <a:gd name="T41" fmla="*/ 707 h 991"/>
                <a:gd name="T42" fmla="*/ 4504 w 4857"/>
                <a:gd name="T43" fmla="*/ 708 h 991"/>
                <a:gd name="T44" fmla="*/ 4240 w 4857"/>
                <a:gd name="T45" fmla="*/ 688 h 991"/>
                <a:gd name="T46" fmla="*/ 3982 w 4857"/>
                <a:gd name="T47" fmla="*/ 631 h 991"/>
                <a:gd name="T48" fmla="*/ 3814 w 4857"/>
                <a:gd name="T49" fmla="*/ 580 h 991"/>
                <a:gd name="T50" fmla="*/ 3559 w 4857"/>
                <a:gd name="T51" fmla="*/ 514 h 991"/>
                <a:gd name="T52" fmla="*/ 3391 w 4857"/>
                <a:gd name="T53" fmla="*/ 557 h 991"/>
                <a:gd name="T54" fmla="*/ 3243 w 4857"/>
                <a:gd name="T55" fmla="*/ 652 h 991"/>
                <a:gd name="T56" fmla="*/ 2819 w 4857"/>
                <a:gd name="T57" fmla="*/ 747 h 991"/>
                <a:gd name="T58" fmla="*/ 2568 w 4857"/>
                <a:gd name="T59" fmla="*/ 666 h 991"/>
                <a:gd name="T60" fmla="*/ 2465 w 4857"/>
                <a:gd name="T61" fmla="*/ 583 h 991"/>
                <a:gd name="T62" fmla="*/ 2437 w 4857"/>
                <a:gd name="T63" fmla="*/ 549 h 991"/>
                <a:gd name="T64" fmla="*/ 2315 w 4857"/>
                <a:gd name="T65" fmla="*/ 314 h 991"/>
                <a:gd name="T66" fmla="*/ 2201 w 4857"/>
                <a:gd name="T67" fmla="*/ 77 h 991"/>
                <a:gd name="T68" fmla="*/ 2179 w 4857"/>
                <a:gd name="T69" fmla="*/ 53 h 991"/>
                <a:gd name="T70" fmla="*/ 2154 w 4857"/>
                <a:gd name="T71" fmla="*/ 32 h 991"/>
                <a:gd name="T72" fmla="*/ 2094 w 4857"/>
                <a:gd name="T73" fmla="*/ 8 h 991"/>
                <a:gd name="T74" fmla="*/ 1965 w 4857"/>
                <a:gd name="T75" fmla="*/ 24 h 991"/>
                <a:gd name="T76" fmla="*/ 1699 w 4857"/>
                <a:gd name="T77" fmla="*/ 247 h 991"/>
                <a:gd name="T78" fmla="*/ 1618 w 4857"/>
                <a:gd name="T79" fmla="*/ 351 h 991"/>
                <a:gd name="T80" fmla="*/ 1590 w 4857"/>
                <a:gd name="T81" fmla="*/ 385 h 991"/>
                <a:gd name="T82" fmla="*/ 700 w 4857"/>
                <a:gd name="T83" fmla="*/ 925 h 9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4857" h="991">
                  <a:moveTo>
                    <a:pt x="0" y="948"/>
                  </a:moveTo>
                  <a:cubicBezTo>
                    <a:pt x="231" y="990"/>
                    <a:pt x="471" y="979"/>
                    <a:pt x="699" y="923"/>
                  </a:cubicBezTo>
                  <a:cubicBezTo>
                    <a:pt x="927" y="867"/>
                    <a:pt x="1144" y="766"/>
                    <a:pt x="1333" y="625"/>
                  </a:cubicBezTo>
                  <a:cubicBezTo>
                    <a:pt x="1426" y="555"/>
                    <a:pt x="1513" y="474"/>
                    <a:pt x="1588" y="383"/>
                  </a:cubicBezTo>
                  <a:cubicBezTo>
                    <a:pt x="1592" y="378"/>
                    <a:pt x="1597" y="372"/>
                    <a:pt x="1602" y="366"/>
                  </a:cubicBezTo>
                  <a:cubicBezTo>
                    <a:pt x="1615" y="349"/>
                    <a:pt x="1615" y="349"/>
                    <a:pt x="1615" y="349"/>
                  </a:cubicBezTo>
                  <a:cubicBezTo>
                    <a:pt x="1642" y="314"/>
                    <a:pt x="1642" y="314"/>
                    <a:pt x="1642" y="314"/>
                  </a:cubicBezTo>
                  <a:cubicBezTo>
                    <a:pt x="1697" y="245"/>
                    <a:pt x="1697" y="245"/>
                    <a:pt x="1697" y="245"/>
                  </a:cubicBezTo>
                  <a:cubicBezTo>
                    <a:pt x="1733" y="199"/>
                    <a:pt x="1772" y="154"/>
                    <a:pt x="1816" y="115"/>
                  </a:cubicBezTo>
                  <a:cubicBezTo>
                    <a:pt x="1859" y="75"/>
                    <a:pt x="1909" y="42"/>
                    <a:pt x="1964" y="20"/>
                  </a:cubicBezTo>
                  <a:cubicBezTo>
                    <a:pt x="1992" y="9"/>
                    <a:pt x="2021" y="2"/>
                    <a:pt x="2050" y="1"/>
                  </a:cubicBezTo>
                  <a:cubicBezTo>
                    <a:pt x="2065" y="0"/>
                    <a:pt x="2080" y="1"/>
                    <a:pt x="2095" y="4"/>
                  </a:cubicBezTo>
                  <a:cubicBezTo>
                    <a:pt x="2109" y="7"/>
                    <a:pt x="2123" y="12"/>
                    <a:pt x="2137" y="18"/>
                  </a:cubicBezTo>
                  <a:cubicBezTo>
                    <a:pt x="2143" y="21"/>
                    <a:pt x="2150" y="25"/>
                    <a:pt x="2156" y="29"/>
                  </a:cubicBezTo>
                  <a:cubicBezTo>
                    <a:pt x="2162" y="33"/>
                    <a:pt x="2168" y="38"/>
                    <a:pt x="2174" y="42"/>
                  </a:cubicBezTo>
                  <a:cubicBezTo>
                    <a:pt x="2177" y="45"/>
                    <a:pt x="2179" y="47"/>
                    <a:pt x="2182" y="50"/>
                  </a:cubicBezTo>
                  <a:cubicBezTo>
                    <a:pt x="2185" y="52"/>
                    <a:pt x="2187" y="55"/>
                    <a:pt x="2190" y="58"/>
                  </a:cubicBezTo>
                  <a:cubicBezTo>
                    <a:pt x="2195" y="63"/>
                    <a:pt x="2200" y="69"/>
                    <a:pt x="2204" y="75"/>
                  </a:cubicBezTo>
                  <a:cubicBezTo>
                    <a:pt x="2222" y="98"/>
                    <a:pt x="2236" y="124"/>
                    <a:pt x="2249" y="151"/>
                  </a:cubicBezTo>
                  <a:cubicBezTo>
                    <a:pt x="2274" y="204"/>
                    <a:pt x="2296" y="259"/>
                    <a:pt x="2319" y="313"/>
                  </a:cubicBezTo>
                  <a:cubicBezTo>
                    <a:pt x="2341" y="367"/>
                    <a:pt x="2364" y="421"/>
                    <a:pt x="2393" y="473"/>
                  </a:cubicBezTo>
                  <a:cubicBezTo>
                    <a:pt x="2407" y="498"/>
                    <a:pt x="2422" y="523"/>
                    <a:pt x="2440" y="547"/>
                  </a:cubicBezTo>
                  <a:cubicBezTo>
                    <a:pt x="2444" y="553"/>
                    <a:pt x="2449" y="558"/>
                    <a:pt x="2453" y="564"/>
                  </a:cubicBezTo>
                  <a:cubicBezTo>
                    <a:pt x="2458" y="569"/>
                    <a:pt x="2463" y="575"/>
                    <a:pt x="2468" y="580"/>
                  </a:cubicBezTo>
                  <a:cubicBezTo>
                    <a:pt x="2478" y="591"/>
                    <a:pt x="2488" y="601"/>
                    <a:pt x="2500" y="611"/>
                  </a:cubicBezTo>
                  <a:cubicBezTo>
                    <a:pt x="2521" y="630"/>
                    <a:pt x="2545" y="647"/>
                    <a:pt x="2570" y="663"/>
                  </a:cubicBezTo>
                  <a:cubicBezTo>
                    <a:pt x="2595" y="678"/>
                    <a:pt x="2621" y="691"/>
                    <a:pt x="2649" y="702"/>
                  </a:cubicBezTo>
                  <a:cubicBezTo>
                    <a:pt x="2703" y="724"/>
                    <a:pt x="2761" y="737"/>
                    <a:pt x="2819" y="743"/>
                  </a:cubicBezTo>
                  <a:cubicBezTo>
                    <a:pt x="2936" y="755"/>
                    <a:pt x="3055" y="734"/>
                    <a:pt x="3163" y="688"/>
                  </a:cubicBezTo>
                  <a:cubicBezTo>
                    <a:pt x="3190" y="677"/>
                    <a:pt x="3216" y="664"/>
                    <a:pt x="3241" y="649"/>
                  </a:cubicBezTo>
                  <a:cubicBezTo>
                    <a:pt x="3266" y="634"/>
                    <a:pt x="3291" y="618"/>
                    <a:pt x="3315" y="601"/>
                  </a:cubicBezTo>
                  <a:cubicBezTo>
                    <a:pt x="3339" y="585"/>
                    <a:pt x="3364" y="568"/>
                    <a:pt x="3390" y="554"/>
                  </a:cubicBezTo>
                  <a:cubicBezTo>
                    <a:pt x="3415" y="540"/>
                    <a:pt x="3443" y="528"/>
                    <a:pt x="3471" y="520"/>
                  </a:cubicBezTo>
                  <a:cubicBezTo>
                    <a:pt x="3500" y="513"/>
                    <a:pt x="3530" y="510"/>
                    <a:pt x="3559" y="511"/>
                  </a:cubicBezTo>
                  <a:cubicBezTo>
                    <a:pt x="3589" y="513"/>
                    <a:pt x="3618" y="517"/>
                    <a:pt x="3646" y="524"/>
                  </a:cubicBezTo>
                  <a:cubicBezTo>
                    <a:pt x="3704" y="538"/>
                    <a:pt x="3759" y="560"/>
                    <a:pt x="3814" y="578"/>
                  </a:cubicBezTo>
                  <a:cubicBezTo>
                    <a:pt x="3842" y="587"/>
                    <a:pt x="3870" y="595"/>
                    <a:pt x="3899" y="604"/>
                  </a:cubicBezTo>
                  <a:cubicBezTo>
                    <a:pt x="3983" y="629"/>
                    <a:pt x="3983" y="629"/>
                    <a:pt x="3983" y="629"/>
                  </a:cubicBezTo>
                  <a:cubicBezTo>
                    <a:pt x="4039" y="646"/>
                    <a:pt x="4096" y="661"/>
                    <a:pt x="4154" y="672"/>
                  </a:cubicBezTo>
                  <a:cubicBezTo>
                    <a:pt x="4183" y="678"/>
                    <a:pt x="4212" y="683"/>
                    <a:pt x="4241" y="686"/>
                  </a:cubicBezTo>
                  <a:cubicBezTo>
                    <a:pt x="4270" y="690"/>
                    <a:pt x="4299" y="693"/>
                    <a:pt x="4328" y="696"/>
                  </a:cubicBezTo>
                  <a:cubicBezTo>
                    <a:pt x="4387" y="701"/>
                    <a:pt x="4445" y="705"/>
                    <a:pt x="4504" y="707"/>
                  </a:cubicBezTo>
                  <a:cubicBezTo>
                    <a:pt x="4622" y="711"/>
                    <a:pt x="4739" y="709"/>
                    <a:pt x="4857" y="702"/>
                  </a:cubicBezTo>
                  <a:cubicBezTo>
                    <a:pt x="4739" y="709"/>
                    <a:pt x="4622" y="712"/>
                    <a:pt x="4504" y="708"/>
                  </a:cubicBezTo>
                  <a:cubicBezTo>
                    <a:pt x="4445" y="706"/>
                    <a:pt x="4387" y="703"/>
                    <a:pt x="4328" y="697"/>
                  </a:cubicBezTo>
                  <a:cubicBezTo>
                    <a:pt x="4299" y="695"/>
                    <a:pt x="4270" y="691"/>
                    <a:pt x="4240" y="688"/>
                  </a:cubicBezTo>
                  <a:cubicBezTo>
                    <a:pt x="4211" y="684"/>
                    <a:pt x="4182" y="680"/>
                    <a:pt x="4153" y="674"/>
                  </a:cubicBezTo>
                  <a:cubicBezTo>
                    <a:pt x="4096" y="663"/>
                    <a:pt x="4039" y="648"/>
                    <a:pt x="3982" y="631"/>
                  </a:cubicBezTo>
                  <a:cubicBezTo>
                    <a:pt x="3898" y="606"/>
                    <a:pt x="3898" y="606"/>
                    <a:pt x="3898" y="606"/>
                  </a:cubicBezTo>
                  <a:cubicBezTo>
                    <a:pt x="3870" y="597"/>
                    <a:pt x="3841" y="590"/>
                    <a:pt x="3814" y="580"/>
                  </a:cubicBezTo>
                  <a:cubicBezTo>
                    <a:pt x="3758" y="562"/>
                    <a:pt x="3703" y="540"/>
                    <a:pt x="3646" y="527"/>
                  </a:cubicBezTo>
                  <a:cubicBezTo>
                    <a:pt x="3617" y="520"/>
                    <a:pt x="3588" y="515"/>
                    <a:pt x="3559" y="514"/>
                  </a:cubicBezTo>
                  <a:cubicBezTo>
                    <a:pt x="3530" y="513"/>
                    <a:pt x="3500" y="516"/>
                    <a:pt x="3472" y="523"/>
                  </a:cubicBezTo>
                  <a:cubicBezTo>
                    <a:pt x="3444" y="530"/>
                    <a:pt x="3417" y="542"/>
                    <a:pt x="3391" y="557"/>
                  </a:cubicBezTo>
                  <a:cubicBezTo>
                    <a:pt x="3365" y="571"/>
                    <a:pt x="3341" y="587"/>
                    <a:pt x="3317" y="603"/>
                  </a:cubicBezTo>
                  <a:cubicBezTo>
                    <a:pt x="3292" y="620"/>
                    <a:pt x="3268" y="637"/>
                    <a:pt x="3243" y="652"/>
                  </a:cubicBezTo>
                  <a:cubicBezTo>
                    <a:pt x="3217" y="667"/>
                    <a:pt x="3191" y="680"/>
                    <a:pt x="3164" y="691"/>
                  </a:cubicBezTo>
                  <a:cubicBezTo>
                    <a:pt x="3056" y="737"/>
                    <a:pt x="2936" y="758"/>
                    <a:pt x="2819" y="747"/>
                  </a:cubicBezTo>
                  <a:cubicBezTo>
                    <a:pt x="2760" y="741"/>
                    <a:pt x="2702" y="727"/>
                    <a:pt x="2647" y="705"/>
                  </a:cubicBezTo>
                  <a:cubicBezTo>
                    <a:pt x="2620" y="694"/>
                    <a:pt x="2593" y="681"/>
                    <a:pt x="2568" y="666"/>
                  </a:cubicBezTo>
                  <a:cubicBezTo>
                    <a:pt x="2543" y="651"/>
                    <a:pt x="2519" y="633"/>
                    <a:pt x="2497" y="613"/>
                  </a:cubicBezTo>
                  <a:cubicBezTo>
                    <a:pt x="2486" y="604"/>
                    <a:pt x="2475" y="593"/>
                    <a:pt x="2465" y="583"/>
                  </a:cubicBezTo>
                  <a:cubicBezTo>
                    <a:pt x="2460" y="577"/>
                    <a:pt x="2455" y="572"/>
                    <a:pt x="2451" y="566"/>
                  </a:cubicBezTo>
                  <a:cubicBezTo>
                    <a:pt x="2446" y="560"/>
                    <a:pt x="2441" y="555"/>
                    <a:pt x="2437" y="549"/>
                  </a:cubicBezTo>
                  <a:cubicBezTo>
                    <a:pt x="2419" y="526"/>
                    <a:pt x="2403" y="500"/>
                    <a:pt x="2389" y="474"/>
                  </a:cubicBezTo>
                  <a:cubicBezTo>
                    <a:pt x="2361" y="423"/>
                    <a:pt x="2337" y="369"/>
                    <a:pt x="2315" y="314"/>
                  </a:cubicBezTo>
                  <a:cubicBezTo>
                    <a:pt x="2292" y="260"/>
                    <a:pt x="2271" y="206"/>
                    <a:pt x="2246" y="152"/>
                  </a:cubicBezTo>
                  <a:cubicBezTo>
                    <a:pt x="2233" y="126"/>
                    <a:pt x="2219" y="100"/>
                    <a:pt x="2201" y="77"/>
                  </a:cubicBezTo>
                  <a:cubicBezTo>
                    <a:pt x="2197" y="71"/>
                    <a:pt x="2192" y="66"/>
                    <a:pt x="2187" y="60"/>
                  </a:cubicBezTo>
                  <a:cubicBezTo>
                    <a:pt x="2185" y="58"/>
                    <a:pt x="2182" y="55"/>
                    <a:pt x="2179" y="53"/>
                  </a:cubicBezTo>
                  <a:cubicBezTo>
                    <a:pt x="2177" y="50"/>
                    <a:pt x="2174" y="47"/>
                    <a:pt x="2171" y="45"/>
                  </a:cubicBezTo>
                  <a:cubicBezTo>
                    <a:pt x="2166" y="41"/>
                    <a:pt x="2160" y="36"/>
                    <a:pt x="2154" y="32"/>
                  </a:cubicBezTo>
                  <a:cubicBezTo>
                    <a:pt x="2148" y="28"/>
                    <a:pt x="2142" y="25"/>
                    <a:pt x="2135" y="21"/>
                  </a:cubicBezTo>
                  <a:cubicBezTo>
                    <a:pt x="2122" y="15"/>
                    <a:pt x="2108" y="10"/>
                    <a:pt x="2094" y="8"/>
                  </a:cubicBezTo>
                  <a:cubicBezTo>
                    <a:pt x="2080" y="5"/>
                    <a:pt x="2065" y="4"/>
                    <a:pt x="2050" y="5"/>
                  </a:cubicBezTo>
                  <a:cubicBezTo>
                    <a:pt x="2021" y="6"/>
                    <a:pt x="1993" y="13"/>
                    <a:pt x="1965" y="24"/>
                  </a:cubicBezTo>
                  <a:cubicBezTo>
                    <a:pt x="1911" y="45"/>
                    <a:pt x="1861" y="78"/>
                    <a:pt x="1818" y="117"/>
                  </a:cubicBezTo>
                  <a:cubicBezTo>
                    <a:pt x="1774" y="156"/>
                    <a:pt x="1736" y="201"/>
                    <a:pt x="1699" y="247"/>
                  </a:cubicBezTo>
                  <a:cubicBezTo>
                    <a:pt x="1645" y="316"/>
                    <a:pt x="1645" y="316"/>
                    <a:pt x="1645" y="316"/>
                  </a:cubicBezTo>
                  <a:cubicBezTo>
                    <a:pt x="1618" y="351"/>
                    <a:pt x="1618" y="351"/>
                    <a:pt x="1618" y="351"/>
                  </a:cubicBezTo>
                  <a:cubicBezTo>
                    <a:pt x="1604" y="368"/>
                    <a:pt x="1604" y="368"/>
                    <a:pt x="1604" y="368"/>
                  </a:cubicBezTo>
                  <a:cubicBezTo>
                    <a:pt x="1600" y="374"/>
                    <a:pt x="1595" y="380"/>
                    <a:pt x="1590" y="385"/>
                  </a:cubicBezTo>
                  <a:cubicBezTo>
                    <a:pt x="1515" y="476"/>
                    <a:pt x="1428" y="557"/>
                    <a:pt x="1334" y="627"/>
                  </a:cubicBezTo>
                  <a:cubicBezTo>
                    <a:pt x="1146" y="768"/>
                    <a:pt x="928" y="869"/>
                    <a:pt x="700" y="925"/>
                  </a:cubicBezTo>
                  <a:cubicBezTo>
                    <a:pt x="471" y="980"/>
                    <a:pt x="231" y="991"/>
                    <a:pt x="0" y="948"/>
                  </a:cubicBezTo>
                  <a:close/>
                </a:path>
              </a:pathLst>
            </a:custGeom>
            <a:solidFill>
              <a:schemeClr val="bg1">
                <a:alpha val="2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7" name="任意多边形: 形状 36">
              <a:extLst>
                <a:ext uri="{FF2B5EF4-FFF2-40B4-BE49-F238E27FC236}">
                  <a16:creationId xmlns:a16="http://schemas.microsoft.com/office/drawing/2014/main" id="{B894ABFF-247B-425D-AAA7-7BD44F99BD5B}"/>
                </a:ext>
              </a:extLst>
            </p:cNvPr>
            <p:cNvSpPr>
              <a:spLocks/>
            </p:cNvSpPr>
            <p:nvPr userDrawn="1"/>
          </p:nvSpPr>
          <p:spPr bwMode="auto">
            <a:xfrm rot="9386930">
              <a:off x="-91382" y="-5170779"/>
              <a:ext cx="12796713" cy="2419822"/>
            </a:xfrm>
            <a:custGeom>
              <a:avLst/>
              <a:gdLst>
                <a:gd name="T0" fmla="*/ 690 w 4856"/>
                <a:gd name="T1" fmla="*/ 853 h 919"/>
                <a:gd name="T2" fmla="*/ 1320 w 4856"/>
                <a:gd name="T3" fmla="*/ 572 h 919"/>
                <a:gd name="T4" fmla="*/ 1635 w 4856"/>
                <a:gd name="T5" fmla="*/ 275 h 919"/>
                <a:gd name="T6" fmla="*/ 1817 w 4856"/>
                <a:gd name="T7" fmla="*/ 88 h 919"/>
                <a:gd name="T8" fmla="*/ 1910 w 4856"/>
                <a:gd name="T9" fmla="*/ 32 h 919"/>
                <a:gd name="T10" fmla="*/ 1971 w 4856"/>
                <a:gd name="T11" fmla="*/ 9 h 919"/>
                <a:gd name="T12" fmla="*/ 2003 w 4856"/>
                <a:gd name="T13" fmla="*/ 3 h 919"/>
                <a:gd name="T14" fmla="*/ 2014 w 4856"/>
                <a:gd name="T15" fmla="*/ 2 h 919"/>
                <a:gd name="T16" fmla="*/ 2139 w 4856"/>
                <a:gd name="T17" fmla="*/ 33 h 919"/>
                <a:gd name="T18" fmla="*/ 2156 w 4856"/>
                <a:gd name="T19" fmla="*/ 47 h 919"/>
                <a:gd name="T20" fmla="*/ 2198 w 4856"/>
                <a:gd name="T21" fmla="*/ 98 h 919"/>
                <a:gd name="T22" fmla="*/ 2314 w 4856"/>
                <a:gd name="T23" fmla="*/ 331 h 919"/>
                <a:gd name="T24" fmla="*/ 2425 w 4856"/>
                <a:gd name="T25" fmla="*/ 517 h 919"/>
                <a:gd name="T26" fmla="*/ 2523 w 4856"/>
                <a:gd name="T27" fmla="*/ 602 h 919"/>
                <a:gd name="T28" fmla="*/ 2681 w 4856"/>
                <a:gd name="T29" fmla="*/ 672 h 919"/>
                <a:gd name="T30" fmla="*/ 3023 w 4856"/>
                <a:gd name="T31" fmla="*/ 668 h 919"/>
                <a:gd name="T32" fmla="*/ 3185 w 4856"/>
                <a:gd name="T33" fmla="*/ 606 h 919"/>
                <a:gd name="T34" fmla="*/ 3408 w 4856"/>
                <a:gd name="T35" fmla="*/ 472 h 919"/>
                <a:gd name="T36" fmla="*/ 3579 w 4856"/>
                <a:gd name="T37" fmla="*/ 448 h 919"/>
                <a:gd name="T38" fmla="*/ 3831 w 4856"/>
                <a:gd name="T39" fmla="*/ 515 h 919"/>
                <a:gd name="T40" fmla="*/ 4164 w 4856"/>
                <a:gd name="T41" fmla="*/ 613 h 919"/>
                <a:gd name="T42" fmla="*/ 4249 w 4856"/>
                <a:gd name="T43" fmla="*/ 630 h 919"/>
                <a:gd name="T44" fmla="*/ 4508 w 4856"/>
                <a:gd name="T45" fmla="*/ 659 h 919"/>
                <a:gd name="T46" fmla="*/ 4508 w 4856"/>
                <a:gd name="T47" fmla="*/ 660 h 919"/>
                <a:gd name="T48" fmla="*/ 4249 w 4856"/>
                <a:gd name="T49" fmla="*/ 632 h 919"/>
                <a:gd name="T50" fmla="*/ 4164 w 4856"/>
                <a:gd name="T51" fmla="*/ 615 h 919"/>
                <a:gd name="T52" fmla="*/ 3830 w 4856"/>
                <a:gd name="T53" fmla="*/ 518 h 919"/>
                <a:gd name="T54" fmla="*/ 3579 w 4856"/>
                <a:gd name="T55" fmla="*/ 450 h 919"/>
                <a:gd name="T56" fmla="*/ 3409 w 4856"/>
                <a:gd name="T57" fmla="*/ 475 h 919"/>
                <a:gd name="T58" fmla="*/ 3186 w 4856"/>
                <a:gd name="T59" fmla="*/ 608 h 919"/>
                <a:gd name="T60" fmla="*/ 3024 w 4856"/>
                <a:gd name="T61" fmla="*/ 672 h 919"/>
                <a:gd name="T62" fmla="*/ 2680 w 4856"/>
                <a:gd name="T63" fmla="*/ 675 h 919"/>
                <a:gd name="T64" fmla="*/ 2521 w 4856"/>
                <a:gd name="T65" fmla="*/ 605 h 919"/>
                <a:gd name="T66" fmla="*/ 2423 w 4856"/>
                <a:gd name="T67" fmla="*/ 519 h 919"/>
                <a:gd name="T68" fmla="*/ 2311 w 4856"/>
                <a:gd name="T69" fmla="*/ 333 h 919"/>
                <a:gd name="T70" fmla="*/ 2195 w 4856"/>
                <a:gd name="T71" fmla="*/ 100 h 919"/>
                <a:gd name="T72" fmla="*/ 2153 w 4856"/>
                <a:gd name="T73" fmla="*/ 50 h 919"/>
                <a:gd name="T74" fmla="*/ 2137 w 4856"/>
                <a:gd name="T75" fmla="*/ 36 h 919"/>
                <a:gd name="T76" fmla="*/ 2015 w 4856"/>
                <a:gd name="T77" fmla="*/ 5 h 919"/>
                <a:gd name="T78" fmla="*/ 2004 w 4856"/>
                <a:gd name="T79" fmla="*/ 6 h 919"/>
                <a:gd name="T80" fmla="*/ 1972 w 4856"/>
                <a:gd name="T81" fmla="*/ 13 h 919"/>
                <a:gd name="T82" fmla="*/ 1911 w 4856"/>
                <a:gd name="T83" fmla="*/ 35 h 919"/>
                <a:gd name="T84" fmla="*/ 1819 w 4856"/>
                <a:gd name="T85" fmla="*/ 91 h 919"/>
                <a:gd name="T86" fmla="*/ 1637 w 4856"/>
                <a:gd name="T87" fmla="*/ 277 h 919"/>
                <a:gd name="T88" fmla="*/ 1322 w 4856"/>
                <a:gd name="T89" fmla="*/ 574 h 919"/>
                <a:gd name="T90" fmla="*/ 690 w 4856"/>
                <a:gd name="T91" fmla="*/ 855 h 9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4856" h="919">
                  <a:moveTo>
                    <a:pt x="0" y="880"/>
                  </a:moveTo>
                  <a:cubicBezTo>
                    <a:pt x="228" y="918"/>
                    <a:pt x="464" y="907"/>
                    <a:pt x="690" y="853"/>
                  </a:cubicBezTo>
                  <a:cubicBezTo>
                    <a:pt x="802" y="827"/>
                    <a:pt x="913" y="790"/>
                    <a:pt x="1018" y="743"/>
                  </a:cubicBezTo>
                  <a:cubicBezTo>
                    <a:pt x="1124" y="696"/>
                    <a:pt x="1226" y="639"/>
                    <a:pt x="1320" y="572"/>
                  </a:cubicBezTo>
                  <a:cubicBezTo>
                    <a:pt x="1415" y="505"/>
                    <a:pt x="1502" y="428"/>
                    <a:pt x="1579" y="341"/>
                  </a:cubicBezTo>
                  <a:cubicBezTo>
                    <a:pt x="1635" y="275"/>
                    <a:pt x="1635" y="275"/>
                    <a:pt x="1635" y="275"/>
                  </a:cubicBezTo>
                  <a:cubicBezTo>
                    <a:pt x="1654" y="253"/>
                    <a:pt x="1672" y="231"/>
                    <a:pt x="1691" y="209"/>
                  </a:cubicBezTo>
                  <a:cubicBezTo>
                    <a:pt x="1730" y="165"/>
                    <a:pt x="1771" y="124"/>
                    <a:pt x="1817" y="88"/>
                  </a:cubicBezTo>
                  <a:cubicBezTo>
                    <a:pt x="1840" y="71"/>
                    <a:pt x="1864" y="55"/>
                    <a:pt x="1890" y="41"/>
                  </a:cubicBezTo>
                  <a:cubicBezTo>
                    <a:pt x="1897" y="38"/>
                    <a:pt x="1903" y="35"/>
                    <a:pt x="1910" y="32"/>
                  </a:cubicBezTo>
                  <a:cubicBezTo>
                    <a:pt x="1916" y="29"/>
                    <a:pt x="1923" y="26"/>
                    <a:pt x="1930" y="23"/>
                  </a:cubicBezTo>
                  <a:cubicBezTo>
                    <a:pt x="1943" y="18"/>
                    <a:pt x="1957" y="13"/>
                    <a:pt x="1971" y="9"/>
                  </a:cubicBezTo>
                  <a:cubicBezTo>
                    <a:pt x="1978" y="7"/>
                    <a:pt x="1985" y="6"/>
                    <a:pt x="1993" y="5"/>
                  </a:cubicBezTo>
                  <a:cubicBezTo>
                    <a:pt x="1996" y="4"/>
                    <a:pt x="2000" y="3"/>
                    <a:pt x="2003" y="3"/>
                  </a:cubicBezTo>
                  <a:cubicBezTo>
                    <a:pt x="2009" y="2"/>
                    <a:pt x="2009" y="2"/>
                    <a:pt x="2009" y="2"/>
                  </a:cubicBezTo>
                  <a:cubicBezTo>
                    <a:pt x="2014" y="2"/>
                    <a:pt x="2014" y="2"/>
                    <a:pt x="2014" y="2"/>
                  </a:cubicBezTo>
                  <a:cubicBezTo>
                    <a:pt x="2029" y="0"/>
                    <a:pt x="2043" y="1"/>
                    <a:pt x="2058" y="2"/>
                  </a:cubicBezTo>
                  <a:cubicBezTo>
                    <a:pt x="2087" y="6"/>
                    <a:pt x="2115" y="16"/>
                    <a:pt x="2139" y="33"/>
                  </a:cubicBezTo>
                  <a:cubicBezTo>
                    <a:pt x="2148" y="40"/>
                    <a:pt x="2148" y="40"/>
                    <a:pt x="2148" y="40"/>
                  </a:cubicBezTo>
                  <a:cubicBezTo>
                    <a:pt x="2151" y="42"/>
                    <a:pt x="2153" y="45"/>
                    <a:pt x="2156" y="47"/>
                  </a:cubicBezTo>
                  <a:cubicBezTo>
                    <a:pt x="2161" y="52"/>
                    <a:pt x="2167" y="58"/>
                    <a:pt x="2171" y="63"/>
                  </a:cubicBezTo>
                  <a:cubicBezTo>
                    <a:pt x="2181" y="74"/>
                    <a:pt x="2190" y="86"/>
                    <a:pt x="2198" y="98"/>
                  </a:cubicBezTo>
                  <a:cubicBezTo>
                    <a:pt x="2214" y="122"/>
                    <a:pt x="2227" y="148"/>
                    <a:pt x="2240" y="174"/>
                  </a:cubicBezTo>
                  <a:cubicBezTo>
                    <a:pt x="2266" y="226"/>
                    <a:pt x="2289" y="279"/>
                    <a:pt x="2314" y="331"/>
                  </a:cubicBezTo>
                  <a:cubicBezTo>
                    <a:pt x="2339" y="383"/>
                    <a:pt x="2366" y="435"/>
                    <a:pt x="2399" y="482"/>
                  </a:cubicBezTo>
                  <a:cubicBezTo>
                    <a:pt x="2407" y="494"/>
                    <a:pt x="2416" y="505"/>
                    <a:pt x="2425" y="517"/>
                  </a:cubicBezTo>
                  <a:cubicBezTo>
                    <a:pt x="2435" y="527"/>
                    <a:pt x="2445" y="538"/>
                    <a:pt x="2455" y="548"/>
                  </a:cubicBezTo>
                  <a:cubicBezTo>
                    <a:pt x="2476" y="568"/>
                    <a:pt x="2499" y="586"/>
                    <a:pt x="2523" y="602"/>
                  </a:cubicBezTo>
                  <a:cubicBezTo>
                    <a:pt x="2547" y="618"/>
                    <a:pt x="2572" y="631"/>
                    <a:pt x="2599" y="643"/>
                  </a:cubicBezTo>
                  <a:cubicBezTo>
                    <a:pt x="2625" y="655"/>
                    <a:pt x="2653" y="664"/>
                    <a:pt x="2681" y="672"/>
                  </a:cubicBezTo>
                  <a:cubicBezTo>
                    <a:pt x="2736" y="687"/>
                    <a:pt x="2794" y="694"/>
                    <a:pt x="2852" y="693"/>
                  </a:cubicBezTo>
                  <a:cubicBezTo>
                    <a:pt x="2910" y="692"/>
                    <a:pt x="2967" y="684"/>
                    <a:pt x="3023" y="668"/>
                  </a:cubicBezTo>
                  <a:cubicBezTo>
                    <a:pt x="3051" y="661"/>
                    <a:pt x="3079" y="652"/>
                    <a:pt x="3106" y="641"/>
                  </a:cubicBezTo>
                  <a:cubicBezTo>
                    <a:pt x="3133" y="631"/>
                    <a:pt x="3159" y="619"/>
                    <a:pt x="3185" y="606"/>
                  </a:cubicBezTo>
                  <a:cubicBezTo>
                    <a:pt x="3236" y="580"/>
                    <a:pt x="3283" y="545"/>
                    <a:pt x="3332" y="514"/>
                  </a:cubicBezTo>
                  <a:cubicBezTo>
                    <a:pt x="3356" y="498"/>
                    <a:pt x="3382" y="484"/>
                    <a:pt x="3408" y="472"/>
                  </a:cubicBezTo>
                  <a:cubicBezTo>
                    <a:pt x="3435" y="461"/>
                    <a:pt x="3463" y="453"/>
                    <a:pt x="3492" y="449"/>
                  </a:cubicBezTo>
                  <a:cubicBezTo>
                    <a:pt x="3521" y="445"/>
                    <a:pt x="3550" y="445"/>
                    <a:pt x="3579" y="448"/>
                  </a:cubicBezTo>
                  <a:cubicBezTo>
                    <a:pt x="3608" y="451"/>
                    <a:pt x="3637" y="457"/>
                    <a:pt x="3665" y="464"/>
                  </a:cubicBezTo>
                  <a:cubicBezTo>
                    <a:pt x="3721" y="479"/>
                    <a:pt x="3775" y="499"/>
                    <a:pt x="3831" y="515"/>
                  </a:cubicBezTo>
                  <a:cubicBezTo>
                    <a:pt x="3997" y="566"/>
                    <a:pt x="3997" y="566"/>
                    <a:pt x="3997" y="566"/>
                  </a:cubicBezTo>
                  <a:cubicBezTo>
                    <a:pt x="4052" y="584"/>
                    <a:pt x="4108" y="601"/>
                    <a:pt x="4164" y="613"/>
                  </a:cubicBezTo>
                  <a:cubicBezTo>
                    <a:pt x="4178" y="617"/>
                    <a:pt x="4192" y="620"/>
                    <a:pt x="4207" y="622"/>
                  </a:cubicBezTo>
                  <a:cubicBezTo>
                    <a:pt x="4221" y="625"/>
                    <a:pt x="4235" y="627"/>
                    <a:pt x="4249" y="630"/>
                  </a:cubicBezTo>
                  <a:cubicBezTo>
                    <a:pt x="4278" y="634"/>
                    <a:pt x="4307" y="639"/>
                    <a:pt x="4335" y="642"/>
                  </a:cubicBezTo>
                  <a:cubicBezTo>
                    <a:pt x="4393" y="650"/>
                    <a:pt x="4451" y="656"/>
                    <a:pt x="4508" y="659"/>
                  </a:cubicBezTo>
                  <a:cubicBezTo>
                    <a:pt x="4624" y="666"/>
                    <a:pt x="4740" y="666"/>
                    <a:pt x="4856" y="657"/>
                  </a:cubicBezTo>
                  <a:cubicBezTo>
                    <a:pt x="4740" y="666"/>
                    <a:pt x="4624" y="667"/>
                    <a:pt x="4508" y="660"/>
                  </a:cubicBezTo>
                  <a:cubicBezTo>
                    <a:pt x="4450" y="657"/>
                    <a:pt x="4393" y="651"/>
                    <a:pt x="4335" y="644"/>
                  </a:cubicBezTo>
                  <a:cubicBezTo>
                    <a:pt x="4306" y="640"/>
                    <a:pt x="4278" y="636"/>
                    <a:pt x="4249" y="632"/>
                  </a:cubicBezTo>
                  <a:cubicBezTo>
                    <a:pt x="4235" y="629"/>
                    <a:pt x="4221" y="627"/>
                    <a:pt x="4206" y="624"/>
                  </a:cubicBezTo>
                  <a:cubicBezTo>
                    <a:pt x="4192" y="621"/>
                    <a:pt x="4178" y="619"/>
                    <a:pt x="4164" y="615"/>
                  </a:cubicBezTo>
                  <a:cubicBezTo>
                    <a:pt x="4107" y="603"/>
                    <a:pt x="4051" y="586"/>
                    <a:pt x="3996" y="569"/>
                  </a:cubicBezTo>
                  <a:cubicBezTo>
                    <a:pt x="3830" y="518"/>
                    <a:pt x="3830" y="518"/>
                    <a:pt x="3830" y="518"/>
                  </a:cubicBezTo>
                  <a:cubicBezTo>
                    <a:pt x="3775" y="501"/>
                    <a:pt x="3720" y="481"/>
                    <a:pt x="3664" y="467"/>
                  </a:cubicBezTo>
                  <a:cubicBezTo>
                    <a:pt x="3636" y="459"/>
                    <a:pt x="3608" y="454"/>
                    <a:pt x="3579" y="450"/>
                  </a:cubicBezTo>
                  <a:cubicBezTo>
                    <a:pt x="3550" y="447"/>
                    <a:pt x="3521" y="447"/>
                    <a:pt x="3492" y="451"/>
                  </a:cubicBezTo>
                  <a:cubicBezTo>
                    <a:pt x="3464" y="455"/>
                    <a:pt x="3436" y="463"/>
                    <a:pt x="3409" y="475"/>
                  </a:cubicBezTo>
                  <a:cubicBezTo>
                    <a:pt x="3383" y="486"/>
                    <a:pt x="3358" y="501"/>
                    <a:pt x="3333" y="516"/>
                  </a:cubicBezTo>
                  <a:cubicBezTo>
                    <a:pt x="3284" y="547"/>
                    <a:pt x="3238" y="582"/>
                    <a:pt x="3186" y="608"/>
                  </a:cubicBezTo>
                  <a:cubicBezTo>
                    <a:pt x="3160" y="622"/>
                    <a:pt x="3134" y="634"/>
                    <a:pt x="3107" y="644"/>
                  </a:cubicBezTo>
                  <a:cubicBezTo>
                    <a:pt x="3080" y="655"/>
                    <a:pt x="3052" y="664"/>
                    <a:pt x="3024" y="672"/>
                  </a:cubicBezTo>
                  <a:cubicBezTo>
                    <a:pt x="2968" y="687"/>
                    <a:pt x="2910" y="695"/>
                    <a:pt x="2852" y="696"/>
                  </a:cubicBezTo>
                  <a:cubicBezTo>
                    <a:pt x="2794" y="697"/>
                    <a:pt x="2736" y="690"/>
                    <a:pt x="2680" y="675"/>
                  </a:cubicBezTo>
                  <a:cubicBezTo>
                    <a:pt x="2652" y="668"/>
                    <a:pt x="2624" y="658"/>
                    <a:pt x="2597" y="646"/>
                  </a:cubicBezTo>
                  <a:cubicBezTo>
                    <a:pt x="2571" y="635"/>
                    <a:pt x="2545" y="621"/>
                    <a:pt x="2521" y="605"/>
                  </a:cubicBezTo>
                  <a:cubicBezTo>
                    <a:pt x="2496" y="589"/>
                    <a:pt x="2474" y="571"/>
                    <a:pt x="2453" y="551"/>
                  </a:cubicBezTo>
                  <a:cubicBezTo>
                    <a:pt x="2442" y="541"/>
                    <a:pt x="2432" y="530"/>
                    <a:pt x="2423" y="519"/>
                  </a:cubicBezTo>
                  <a:cubicBezTo>
                    <a:pt x="2413" y="508"/>
                    <a:pt x="2404" y="497"/>
                    <a:pt x="2396" y="485"/>
                  </a:cubicBezTo>
                  <a:cubicBezTo>
                    <a:pt x="2363" y="437"/>
                    <a:pt x="2336" y="385"/>
                    <a:pt x="2311" y="333"/>
                  </a:cubicBezTo>
                  <a:cubicBezTo>
                    <a:pt x="2286" y="281"/>
                    <a:pt x="2262" y="227"/>
                    <a:pt x="2237" y="176"/>
                  </a:cubicBezTo>
                  <a:cubicBezTo>
                    <a:pt x="2224" y="150"/>
                    <a:pt x="2211" y="124"/>
                    <a:pt x="2195" y="100"/>
                  </a:cubicBezTo>
                  <a:cubicBezTo>
                    <a:pt x="2187" y="88"/>
                    <a:pt x="2178" y="76"/>
                    <a:pt x="2169" y="65"/>
                  </a:cubicBezTo>
                  <a:cubicBezTo>
                    <a:pt x="2164" y="60"/>
                    <a:pt x="2159" y="55"/>
                    <a:pt x="2153" y="50"/>
                  </a:cubicBezTo>
                  <a:cubicBezTo>
                    <a:pt x="2151" y="48"/>
                    <a:pt x="2148" y="45"/>
                    <a:pt x="2145" y="43"/>
                  </a:cubicBezTo>
                  <a:cubicBezTo>
                    <a:pt x="2137" y="36"/>
                    <a:pt x="2137" y="36"/>
                    <a:pt x="2137" y="36"/>
                  </a:cubicBezTo>
                  <a:cubicBezTo>
                    <a:pt x="2114" y="20"/>
                    <a:pt x="2086" y="9"/>
                    <a:pt x="2058" y="6"/>
                  </a:cubicBezTo>
                  <a:cubicBezTo>
                    <a:pt x="2043" y="4"/>
                    <a:pt x="2029" y="4"/>
                    <a:pt x="2015" y="5"/>
                  </a:cubicBezTo>
                  <a:cubicBezTo>
                    <a:pt x="2009" y="6"/>
                    <a:pt x="2009" y="6"/>
                    <a:pt x="2009" y="6"/>
                  </a:cubicBezTo>
                  <a:cubicBezTo>
                    <a:pt x="2004" y="6"/>
                    <a:pt x="2004" y="6"/>
                    <a:pt x="2004" y="6"/>
                  </a:cubicBezTo>
                  <a:cubicBezTo>
                    <a:pt x="2000" y="7"/>
                    <a:pt x="1997" y="7"/>
                    <a:pt x="1993" y="8"/>
                  </a:cubicBezTo>
                  <a:cubicBezTo>
                    <a:pt x="1986" y="10"/>
                    <a:pt x="1979" y="11"/>
                    <a:pt x="1972" y="13"/>
                  </a:cubicBezTo>
                  <a:cubicBezTo>
                    <a:pt x="1958" y="16"/>
                    <a:pt x="1945" y="21"/>
                    <a:pt x="1931" y="26"/>
                  </a:cubicBezTo>
                  <a:cubicBezTo>
                    <a:pt x="1925" y="29"/>
                    <a:pt x="1918" y="32"/>
                    <a:pt x="1911" y="35"/>
                  </a:cubicBezTo>
                  <a:cubicBezTo>
                    <a:pt x="1905" y="38"/>
                    <a:pt x="1898" y="41"/>
                    <a:pt x="1892" y="45"/>
                  </a:cubicBezTo>
                  <a:cubicBezTo>
                    <a:pt x="1866" y="58"/>
                    <a:pt x="1842" y="74"/>
                    <a:pt x="1819" y="91"/>
                  </a:cubicBezTo>
                  <a:cubicBezTo>
                    <a:pt x="1773" y="126"/>
                    <a:pt x="1732" y="168"/>
                    <a:pt x="1694" y="211"/>
                  </a:cubicBezTo>
                  <a:cubicBezTo>
                    <a:pt x="1675" y="233"/>
                    <a:pt x="1656" y="255"/>
                    <a:pt x="1637" y="277"/>
                  </a:cubicBezTo>
                  <a:cubicBezTo>
                    <a:pt x="1581" y="343"/>
                    <a:pt x="1581" y="343"/>
                    <a:pt x="1581" y="343"/>
                  </a:cubicBezTo>
                  <a:cubicBezTo>
                    <a:pt x="1504" y="430"/>
                    <a:pt x="1416" y="507"/>
                    <a:pt x="1322" y="574"/>
                  </a:cubicBezTo>
                  <a:cubicBezTo>
                    <a:pt x="1227" y="641"/>
                    <a:pt x="1125" y="698"/>
                    <a:pt x="1019" y="745"/>
                  </a:cubicBezTo>
                  <a:cubicBezTo>
                    <a:pt x="913" y="792"/>
                    <a:pt x="803" y="829"/>
                    <a:pt x="690" y="855"/>
                  </a:cubicBezTo>
                  <a:cubicBezTo>
                    <a:pt x="464" y="908"/>
                    <a:pt x="228" y="919"/>
                    <a:pt x="0" y="880"/>
                  </a:cubicBezTo>
                  <a:close/>
                </a:path>
              </a:pathLst>
            </a:custGeom>
            <a:solidFill>
              <a:schemeClr val="bg1">
                <a:alpha val="2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8" name="任意多边形: 形状 37">
              <a:extLst>
                <a:ext uri="{FF2B5EF4-FFF2-40B4-BE49-F238E27FC236}">
                  <a16:creationId xmlns:a16="http://schemas.microsoft.com/office/drawing/2014/main" id="{E31C117E-E3CD-4F18-8E1D-EDCD4A4AAB0F}"/>
                </a:ext>
              </a:extLst>
            </p:cNvPr>
            <p:cNvSpPr>
              <a:spLocks/>
            </p:cNvSpPr>
            <p:nvPr userDrawn="1"/>
          </p:nvSpPr>
          <p:spPr bwMode="auto">
            <a:xfrm rot="9386930">
              <a:off x="-109886" y="-5131076"/>
              <a:ext cx="12796713" cy="2230328"/>
            </a:xfrm>
            <a:custGeom>
              <a:avLst/>
              <a:gdLst>
                <a:gd name="T0" fmla="*/ 682 w 4856"/>
                <a:gd name="T1" fmla="*/ 784 h 847"/>
                <a:gd name="T2" fmla="*/ 1310 w 4856"/>
                <a:gd name="T3" fmla="*/ 519 h 847"/>
                <a:gd name="T4" fmla="*/ 1630 w 4856"/>
                <a:gd name="T5" fmla="*/ 236 h 847"/>
                <a:gd name="T6" fmla="*/ 1821 w 4856"/>
                <a:gd name="T7" fmla="*/ 65 h 847"/>
                <a:gd name="T8" fmla="*/ 1980 w 4856"/>
                <a:gd name="T9" fmla="*/ 3 h 847"/>
                <a:gd name="T10" fmla="*/ 2066 w 4856"/>
                <a:gd name="T11" fmla="*/ 9 h 847"/>
                <a:gd name="T12" fmla="*/ 2076 w 4856"/>
                <a:gd name="T13" fmla="*/ 12 h 847"/>
                <a:gd name="T14" fmla="*/ 2096 w 4856"/>
                <a:gd name="T15" fmla="*/ 21 h 847"/>
                <a:gd name="T16" fmla="*/ 2123 w 4856"/>
                <a:gd name="T17" fmla="*/ 39 h 847"/>
                <a:gd name="T18" fmla="*/ 2136 w 4856"/>
                <a:gd name="T19" fmla="*/ 49 h 847"/>
                <a:gd name="T20" fmla="*/ 2192 w 4856"/>
                <a:gd name="T21" fmla="*/ 121 h 847"/>
                <a:gd name="T22" fmla="*/ 2315 w 4856"/>
                <a:gd name="T23" fmla="*/ 347 h 847"/>
                <a:gd name="T24" fmla="*/ 2552 w 4856"/>
                <a:gd name="T25" fmla="*/ 585 h 847"/>
                <a:gd name="T26" fmla="*/ 2571 w 4856"/>
                <a:gd name="T27" fmla="*/ 593 h 847"/>
                <a:gd name="T28" fmla="*/ 2596 w 4856"/>
                <a:gd name="T29" fmla="*/ 603 h 847"/>
                <a:gd name="T30" fmla="*/ 2611 w 4856"/>
                <a:gd name="T31" fmla="*/ 609 h 847"/>
                <a:gd name="T32" fmla="*/ 2715 w 4856"/>
                <a:gd name="T33" fmla="*/ 633 h 847"/>
                <a:gd name="T34" fmla="*/ 3051 w 4856"/>
                <a:gd name="T35" fmla="*/ 593 h 847"/>
                <a:gd name="T36" fmla="*/ 3206 w 4856"/>
                <a:gd name="T37" fmla="*/ 520 h 847"/>
                <a:gd name="T38" fmla="*/ 3430 w 4856"/>
                <a:gd name="T39" fmla="*/ 394 h 847"/>
                <a:gd name="T40" fmla="*/ 3451 w 4856"/>
                <a:gd name="T41" fmla="*/ 389 h 847"/>
                <a:gd name="T42" fmla="*/ 3514 w 4856"/>
                <a:gd name="T43" fmla="*/ 380 h 847"/>
                <a:gd name="T44" fmla="*/ 3684 w 4856"/>
                <a:gd name="T45" fmla="*/ 403 h 847"/>
                <a:gd name="T46" fmla="*/ 4012 w 4856"/>
                <a:gd name="T47" fmla="*/ 505 h 847"/>
                <a:gd name="T48" fmla="*/ 4259 w 4856"/>
                <a:gd name="T49" fmla="*/ 575 h 847"/>
                <a:gd name="T50" fmla="*/ 4513 w 4856"/>
                <a:gd name="T51" fmla="*/ 612 h 847"/>
                <a:gd name="T52" fmla="*/ 4513 w 4856"/>
                <a:gd name="T53" fmla="*/ 613 h 847"/>
                <a:gd name="T54" fmla="*/ 4259 w 4856"/>
                <a:gd name="T55" fmla="*/ 576 h 847"/>
                <a:gd name="T56" fmla="*/ 4011 w 4856"/>
                <a:gd name="T57" fmla="*/ 507 h 847"/>
                <a:gd name="T58" fmla="*/ 3683 w 4856"/>
                <a:gd name="T59" fmla="*/ 406 h 847"/>
                <a:gd name="T60" fmla="*/ 3515 w 4856"/>
                <a:gd name="T61" fmla="*/ 383 h 847"/>
                <a:gd name="T62" fmla="*/ 3451 w 4856"/>
                <a:gd name="T63" fmla="*/ 391 h 847"/>
                <a:gd name="T64" fmla="*/ 3431 w 4856"/>
                <a:gd name="T65" fmla="*/ 397 h 847"/>
                <a:gd name="T66" fmla="*/ 3207 w 4856"/>
                <a:gd name="T67" fmla="*/ 522 h 847"/>
                <a:gd name="T68" fmla="*/ 3053 w 4856"/>
                <a:gd name="T69" fmla="*/ 596 h 847"/>
                <a:gd name="T70" fmla="*/ 2715 w 4856"/>
                <a:gd name="T71" fmla="*/ 637 h 847"/>
                <a:gd name="T72" fmla="*/ 2610 w 4856"/>
                <a:gd name="T73" fmla="*/ 612 h 847"/>
                <a:gd name="T74" fmla="*/ 2595 w 4856"/>
                <a:gd name="T75" fmla="*/ 607 h 847"/>
                <a:gd name="T76" fmla="*/ 2570 w 4856"/>
                <a:gd name="T77" fmla="*/ 597 h 847"/>
                <a:gd name="T78" fmla="*/ 2550 w 4856"/>
                <a:gd name="T79" fmla="*/ 588 h 847"/>
                <a:gd name="T80" fmla="*/ 2312 w 4856"/>
                <a:gd name="T81" fmla="*/ 349 h 847"/>
                <a:gd name="T82" fmla="*/ 2189 w 4856"/>
                <a:gd name="T83" fmla="*/ 123 h 847"/>
                <a:gd name="T84" fmla="*/ 2133 w 4856"/>
                <a:gd name="T85" fmla="*/ 52 h 847"/>
                <a:gd name="T86" fmla="*/ 2121 w 4856"/>
                <a:gd name="T87" fmla="*/ 41 h 847"/>
                <a:gd name="T88" fmla="*/ 2094 w 4856"/>
                <a:gd name="T89" fmla="*/ 24 h 847"/>
                <a:gd name="T90" fmla="*/ 2075 w 4856"/>
                <a:gd name="T91" fmla="*/ 16 h 847"/>
                <a:gd name="T92" fmla="*/ 2065 w 4856"/>
                <a:gd name="T93" fmla="*/ 12 h 847"/>
                <a:gd name="T94" fmla="*/ 1981 w 4856"/>
                <a:gd name="T95" fmla="*/ 6 h 847"/>
                <a:gd name="T96" fmla="*/ 1823 w 4856"/>
                <a:gd name="T97" fmla="*/ 68 h 847"/>
                <a:gd name="T98" fmla="*/ 1632 w 4856"/>
                <a:gd name="T99" fmla="*/ 238 h 847"/>
                <a:gd name="T100" fmla="*/ 1311 w 4856"/>
                <a:gd name="T101" fmla="*/ 521 h 847"/>
                <a:gd name="T102" fmla="*/ 682 w 4856"/>
                <a:gd name="T103" fmla="*/ 786 h 8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4856" h="847">
                  <a:moveTo>
                    <a:pt x="0" y="812"/>
                  </a:moveTo>
                  <a:cubicBezTo>
                    <a:pt x="226" y="847"/>
                    <a:pt x="459" y="834"/>
                    <a:pt x="682" y="784"/>
                  </a:cubicBezTo>
                  <a:cubicBezTo>
                    <a:pt x="793" y="759"/>
                    <a:pt x="902" y="724"/>
                    <a:pt x="1008" y="680"/>
                  </a:cubicBezTo>
                  <a:cubicBezTo>
                    <a:pt x="1113" y="636"/>
                    <a:pt x="1215" y="582"/>
                    <a:pt x="1310" y="519"/>
                  </a:cubicBezTo>
                  <a:cubicBezTo>
                    <a:pt x="1405" y="456"/>
                    <a:pt x="1494" y="383"/>
                    <a:pt x="1572" y="299"/>
                  </a:cubicBezTo>
                  <a:cubicBezTo>
                    <a:pt x="1630" y="236"/>
                    <a:pt x="1630" y="236"/>
                    <a:pt x="1630" y="236"/>
                  </a:cubicBezTo>
                  <a:cubicBezTo>
                    <a:pt x="1649" y="215"/>
                    <a:pt x="1669" y="194"/>
                    <a:pt x="1689" y="174"/>
                  </a:cubicBezTo>
                  <a:cubicBezTo>
                    <a:pt x="1729" y="134"/>
                    <a:pt x="1773" y="95"/>
                    <a:pt x="1821" y="65"/>
                  </a:cubicBezTo>
                  <a:cubicBezTo>
                    <a:pt x="1845" y="50"/>
                    <a:pt x="1871" y="36"/>
                    <a:pt x="1898" y="25"/>
                  </a:cubicBezTo>
                  <a:cubicBezTo>
                    <a:pt x="1924" y="14"/>
                    <a:pt x="1952" y="6"/>
                    <a:pt x="1980" y="3"/>
                  </a:cubicBezTo>
                  <a:cubicBezTo>
                    <a:pt x="1995" y="1"/>
                    <a:pt x="2009" y="0"/>
                    <a:pt x="2024" y="1"/>
                  </a:cubicBezTo>
                  <a:cubicBezTo>
                    <a:pt x="2038" y="2"/>
                    <a:pt x="2052" y="4"/>
                    <a:pt x="2066" y="9"/>
                  </a:cubicBezTo>
                  <a:cubicBezTo>
                    <a:pt x="2071" y="10"/>
                    <a:pt x="2071" y="10"/>
                    <a:pt x="2071" y="10"/>
                  </a:cubicBezTo>
                  <a:cubicBezTo>
                    <a:pt x="2076" y="12"/>
                    <a:pt x="2076" y="12"/>
                    <a:pt x="2076" y="12"/>
                  </a:cubicBezTo>
                  <a:cubicBezTo>
                    <a:pt x="2080" y="14"/>
                    <a:pt x="2083" y="15"/>
                    <a:pt x="2086" y="16"/>
                  </a:cubicBezTo>
                  <a:cubicBezTo>
                    <a:pt x="2096" y="21"/>
                    <a:pt x="2096" y="21"/>
                    <a:pt x="2096" y="21"/>
                  </a:cubicBezTo>
                  <a:cubicBezTo>
                    <a:pt x="2099" y="22"/>
                    <a:pt x="2102" y="25"/>
                    <a:pt x="2106" y="26"/>
                  </a:cubicBezTo>
                  <a:cubicBezTo>
                    <a:pt x="2112" y="30"/>
                    <a:pt x="2118" y="34"/>
                    <a:pt x="2123" y="39"/>
                  </a:cubicBezTo>
                  <a:cubicBezTo>
                    <a:pt x="2132" y="46"/>
                    <a:pt x="2132" y="46"/>
                    <a:pt x="2132" y="46"/>
                  </a:cubicBezTo>
                  <a:cubicBezTo>
                    <a:pt x="2136" y="49"/>
                    <a:pt x="2136" y="49"/>
                    <a:pt x="2136" y="49"/>
                  </a:cubicBezTo>
                  <a:cubicBezTo>
                    <a:pt x="2140" y="53"/>
                    <a:pt x="2140" y="53"/>
                    <a:pt x="2140" y="53"/>
                  </a:cubicBezTo>
                  <a:cubicBezTo>
                    <a:pt x="2160" y="73"/>
                    <a:pt x="2177" y="96"/>
                    <a:pt x="2192" y="121"/>
                  </a:cubicBezTo>
                  <a:cubicBezTo>
                    <a:pt x="2207" y="145"/>
                    <a:pt x="2221" y="171"/>
                    <a:pt x="2234" y="196"/>
                  </a:cubicBezTo>
                  <a:cubicBezTo>
                    <a:pt x="2261" y="246"/>
                    <a:pt x="2287" y="297"/>
                    <a:pt x="2315" y="347"/>
                  </a:cubicBezTo>
                  <a:cubicBezTo>
                    <a:pt x="2344" y="396"/>
                    <a:pt x="2374" y="445"/>
                    <a:pt x="2414" y="486"/>
                  </a:cubicBezTo>
                  <a:cubicBezTo>
                    <a:pt x="2453" y="528"/>
                    <a:pt x="2501" y="560"/>
                    <a:pt x="2552" y="585"/>
                  </a:cubicBezTo>
                  <a:cubicBezTo>
                    <a:pt x="2562" y="589"/>
                    <a:pt x="2562" y="589"/>
                    <a:pt x="2562" y="589"/>
                  </a:cubicBezTo>
                  <a:cubicBezTo>
                    <a:pt x="2565" y="591"/>
                    <a:pt x="2568" y="592"/>
                    <a:pt x="2571" y="593"/>
                  </a:cubicBezTo>
                  <a:cubicBezTo>
                    <a:pt x="2591" y="601"/>
                    <a:pt x="2591" y="601"/>
                    <a:pt x="2591" y="601"/>
                  </a:cubicBezTo>
                  <a:cubicBezTo>
                    <a:pt x="2596" y="603"/>
                    <a:pt x="2596" y="603"/>
                    <a:pt x="2596" y="603"/>
                  </a:cubicBezTo>
                  <a:cubicBezTo>
                    <a:pt x="2601" y="605"/>
                    <a:pt x="2601" y="605"/>
                    <a:pt x="2601" y="605"/>
                  </a:cubicBezTo>
                  <a:cubicBezTo>
                    <a:pt x="2611" y="609"/>
                    <a:pt x="2611" y="609"/>
                    <a:pt x="2611" y="609"/>
                  </a:cubicBezTo>
                  <a:cubicBezTo>
                    <a:pt x="2618" y="611"/>
                    <a:pt x="2625" y="613"/>
                    <a:pt x="2632" y="615"/>
                  </a:cubicBezTo>
                  <a:cubicBezTo>
                    <a:pt x="2659" y="623"/>
                    <a:pt x="2687" y="629"/>
                    <a:pt x="2715" y="633"/>
                  </a:cubicBezTo>
                  <a:cubicBezTo>
                    <a:pt x="2772" y="641"/>
                    <a:pt x="2829" y="642"/>
                    <a:pt x="2886" y="635"/>
                  </a:cubicBezTo>
                  <a:cubicBezTo>
                    <a:pt x="2942" y="627"/>
                    <a:pt x="2998" y="613"/>
                    <a:pt x="3051" y="593"/>
                  </a:cubicBezTo>
                  <a:cubicBezTo>
                    <a:pt x="3078" y="584"/>
                    <a:pt x="3105" y="572"/>
                    <a:pt x="3130" y="560"/>
                  </a:cubicBezTo>
                  <a:cubicBezTo>
                    <a:pt x="3156" y="548"/>
                    <a:pt x="3181" y="535"/>
                    <a:pt x="3206" y="520"/>
                  </a:cubicBezTo>
                  <a:cubicBezTo>
                    <a:pt x="3254" y="490"/>
                    <a:pt x="3300" y="456"/>
                    <a:pt x="3351" y="428"/>
                  </a:cubicBezTo>
                  <a:cubicBezTo>
                    <a:pt x="3376" y="415"/>
                    <a:pt x="3402" y="403"/>
                    <a:pt x="3430" y="394"/>
                  </a:cubicBezTo>
                  <a:cubicBezTo>
                    <a:pt x="3433" y="393"/>
                    <a:pt x="3437" y="392"/>
                    <a:pt x="3440" y="391"/>
                  </a:cubicBezTo>
                  <a:cubicBezTo>
                    <a:pt x="3451" y="389"/>
                    <a:pt x="3451" y="389"/>
                    <a:pt x="3451" y="389"/>
                  </a:cubicBezTo>
                  <a:cubicBezTo>
                    <a:pt x="3458" y="387"/>
                    <a:pt x="3465" y="386"/>
                    <a:pt x="3472" y="385"/>
                  </a:cubicBezTo>
                  <a:cubicBezTo>
                    <a:pt x="3486" y="382"/>
                    <a:pt x="3500" y="381"/>
                    <a:pt x="3514" y="380"/>
                  </a:cubicBezTo>
                  <a:cubicBezTo>
                    <a:pt x="3543" y="379"/>
                    <a:pt x="3572" y="381"/>
                    <a:pt x="3600" y="385"/>
                  </a:cubicBezTo>
                  <a:cubicBezTo>
                    <a:pt x="3629" y="390"/>
                    <a:pt x="3656" y="396"/>
                    <a:pt x="3684" y="403"/>
                  </a:cubicBezTo>
                  <a:cubicBezTo>
                    <a:pt x="3739" y="418"/>
                    <a:pt x="3794" y="436"/>
                    <a:pt x="3849" y="452"/>
                  </a:cubicBezTo>
                  <a:cubicBezTo>
                    <a:pt x="3904" y="468"/>
                    <a:pt x="3958" y="486"/>
                    <a:pt x="4012" y="505"/>
                  </a:cubicBezTo>
                  <a:cubicBezTo>
                    <a:pt x="4066" y="524"/>
                    <a:pt x="4120" y="542"/>
                    <a:pt x="4175" y="556"/>
                  </a:cubicBezTo>
                  <a:cubicBezTo>
                    <a:pt x="4203" y="563"/>
                    <a:pt x="4231" y="569"/>
                    <a:pt x="4259" y="575"/>
                  </a:cubicBezTo>
                  <a:cubicBezTo>
                    <a:pt x="4287" y="580"/>
                    <a:pt x="4315" y="586"/>
                    <a:pt x="4343" y="590"/>
                  </a:cubicBezTo>
                  <a:cubicBezTo>
                    <a:pt x="4400" y="600"/>
                    <a:pt x="4456" y="607"/>
                    <a:pt x="4513" y="612"/>
                  </a:cubicBezTo>
                  <a:cubicBezTo>
                    <a:pt x="4627" y="622"/>
                    <a:pt x="4742" y="623"/>
                    <a:pt x="4856" y="613"/>
                  </a:cubicBezTo>
                  <a:cubicBezTo>
                    <a:pt x="4742" y="623"/>
                    <a:pt x="4627" y="622"/>
                    <a:pt x="4513" y="613"/>
                  </a:cubicBezTo>
                  <a:cubicBezTo>
                    <a:pt x="4456" y="608"/>
                    <a:pt x="4400" y="601"/>
                    <a:pt x="4343" y="592"/>
                  </a:cubicBezTo>
                  <a:cubicBezTo>
                    <a:pt x="4315" y="587"/>
                    <a:pt x="4287" y="582"/>
                    <a:pt x="4259" y="576"/>
                  </a:cubicBezTo>
                  <a:cubicBezTo>
                    <a:pt x="4231" y="571"/>
                    <a:pt x="4203" y="565"/>
                    <a:pt x="4175" y="558"/>
                  </a:cubicBezTo>
                  <a:cubicBezTo>
                    <a:pt x="4119" y="544"/>
                    <a:pt x="4065" y="526"/>
                    <a:pt x="4011" y="507"/>
                  </a:cubicBezTo>
                  <a:cubicBezTo>
                    <a:pt x="3957" y="488"/>
                    <a:pt x="3903" y="470"/>
                    <a:pt x="3848" y="454"/>
                  </a:cubicBezTo>
                  <a:cubicBezTo>
                    <a:pt x="3793" y="439"/>
                    <a:pt x="3739" y="420"/>
                    <a:pt x="3683" y="406"/>
                  </a:cubicBezTo>
                  <a:cubicBezTo>
                    <a:pt x="3656" y="398"/>
                    <a:pt x="3628" y="392"/>
                    <a:pt x="3600" y="388"/>
                  </a:cubicBezTo>
                  <a:cubicBezTo>
                    <a:pt x="3572" y="384"/>
                    <a:pt x="3543" y="382"/>
                    <a:pt x="3515" y="383"/>
                  </a:cubicBezTo>
                  <a:cubicBezTo>
                    <a:pt x="3500" y="384"/>
                    <a:pt x="3486" y="385"/>
                    <a:pt x="3472" y="387"/>
                  </a:cubicBezTo>
                  <a:cubicBezTo>
                    <a:pt x="3465" y="388"/>
                    <a:pt x="3458" y="390"/>
                    <a:pt x="3451" y="391"/>
                  </a:cubicBezTo>
                  <a:cubicBezTo>
                    <a:pt x="3441" y="394"/>
                    <a:pt x="3441" y="394"/>
                    <a:pt x="3441" y="394"/>
                  </a:cubicBezTo>
                  <a:cubicBezTo>
                    <a:pt x="3437" y="395"/>
                    <a:pt x="3434" y="396"/>
                    <a:pt x="3431" y="397"/>
                  </a:cubicBezTo>
                  <a:cubicBezTo>
                    <a:pt x="3403" y="405"/>
                    <a:pt x="3377" y="417"/>
                    <a:pt x="3352" y="431"/>
                  </a:cubicBezTo>
                  <a:cubicBezTo>
                    <a:pt x="3302" y="458"/>
                    <a:pt x="3256" y="492"/>
                    <a:pt x="3207" y="522"/>
                  </a:cubicBezTo>
                  <a:cubicBezTo>
                    <a:pt x="3183" y="537"/>
                    <a:pt x="3157" y="551"/>
                    <a:pt x="3132" y="563"/>
                  </a:cubicBezTo>
                  <a:cubicBezTo>
                    <a:pt x="3106" y="575"/>
                    <a:pt x="3079" y="586"/>
                    <a:pt x="3053" y="596"/>
                  </a:cubicBezTo>
                  <a:cubicBezTo>
                    <a:pt x="2999" y="616"/>
                    <a:pt x="2943" y="631"/>
                    <a:pt x="2886" y="638"/>
                  </a:cubicBezTo>
                  <a:cubicBezTo>
                    <a:pt x="2829" y="645"/>
                    <a:pt x="2771" y="645"/>
                    <a:pt x="2715" y="637"/>
                  </a:cubicBezTo>
                  <a:cubicBezTo>
                    <a:pt x="2686" y="633"/>
                    <a:pt x="2658" y="626"/>
                    <a:pt x="2631" y="619"/>
                  </a:cubicBezTo>
                  <a:cubicBezTo>
                    <a:pt x="2624" y="617"/>
                    <a:pt x="2617" y="614"/>
                    <a:pt x="2610" y="612"/>
                  </a:cubicBezTo>
                  <a:cubicBezTo>
                    <a:pt x="2600" y="609"/>
                    <a:pt x="2600" y="609"/>
                    <a:pt x="2600" y="609"/>
                  </a:cubicBezTo>
                  <a:cubicBezTo>
                    <a:pt x="2595" y="607"/>
                    <a:pt x="2595" y="607"/>
                    <a:pt x="2595" y="607"/>
                  </a:cubicBezTo>
                  <a:cubicBezTo>
                    <a:pt x="2590" y="605"/>
                    <a:pt x="2590" y="605"/>
                    <a:pt x="2590" y="605"/>
                  </a:cubicBezTo>
                  <a:cubicBezTo>
                    <a:pt x="2570" y="597"/>
                    <a:pt x="2570" y="597"/>
                    <a:pt x="2570" y="597"/>
                  </a:cubicBezTo>
                  <a:cubicBezTo>
                    <a:pt x="2567" y="595"/>
                    <a:pt x="2563" y="594"/>
                    <a:pt x="2560" y="593"/>
                  </a:cubicBezTo>
                  <a:cubicBezTo>
                    <a:pt x="2550" y="588"/>
                    <a:pt x="2550" y="588"/>
                    <a:pt x="2550" y="588"/>
                  </a:cubicBezTo>
                  <a:cubicBezTo>
                    <a:pt x="2499" y="563"/>
                    <a:pt x="2450" y="531"/>
                    <a:pt x="2411" y="489"/>
                  </a:cubicBezTo>
                  <a:cubicBezTo>
                    <a:pt x="2371" y="447"/>
                    <a:pt x="2340" y="398"/>
                    <a:pt x="2312" y="349"/>
                  </a:cubicBezTo>
                  <a:cubicBezTo>
                    <a:pt x="2283" y="299"/>
                    <a:pt x="2258" y="248"/>
                    <a:pt x="2231" y="198"/>
                  </a:cubicBezTo>
                  <a:cubicBezTo>
                    <a:pt x="2217" y="172"/>
                    <a:pt x="2204" y="147"/>
                    <a:pt x="2189" y="123"/>
                  </a:cubicBezTo>
                  <a:cubicBezTo>
                    <a:pt x="2174" y="99"/>
                    <a:pt x="2157" y="75"/>
                    <a:pt x="2137" y="55"/>
                  </a:cubicBezTo>
                  <a:cubicBezTo>
                    <a:pt x="2133" y="52"/>
                    <a:pt x="2133" y="52"/>
                    <a:pt x="2133" y="52"/>
                  </a:cubicBezTo>
                  <a:cubicBezTo>
                    <a:pt x="2129" y="48"/>
                    <a:pt x="2129" y="48"/>
                    <a:pt x="2129" y="48"/>
                  </a:cubicBezTo>
                  <a:cubicBezTo>
                    <a:pt x="2121" y="41"/>
                    <a:pt x="2121" y="41"/>
                    <a:pt x="2121" y="41"/>
                  </a:cubicBezTo>
                  <a:cubicBezTo>
                    <a:pt x="2115" y="37"/>
                    <a:pt x="2110" y="33"/>
                    <a:pt x="2104" y="30"/>
                  </a:cubicBezTo>
                  <a:cubicBezTo>
                    <a:pt x="2101" y="28"/>
                    <a:pt x="2098" y="26"/>
                    <a:pt x="2094" y="24"/>
                  </a:cubicBezTo>
                  <a:cubicBezTo>
                    <a:pt x="2085" y="20"/>
                    <a:pt x="2085" y="20"/>
                    <a:pt x="2085" y="20"/>
                  </a:cubicBezTo>
                  <a:cubicBezTo>
                    <a:pt x="2082" y="18"/>
                    <a:pt x="2078" y="17"/>
                    <a:pt x="2075" y="16"/>
                  </a:cubicBezTo>
                  <a:cubicBezTo>
                    <a:pt x="2070" y="14"/>
                    <a:pt x="2070" y="14"/>
                    <a:pt x="2070" y="14"/>
                  </a:cubicBezTo>
                  <a:cubicBezTo>
                    <a:pt x="2065" y="12"/>
                    <a:pt x="2065" y="12"/>
                    <a:pt x="2065" y="12"/>
                  </a:cubicBezTo>
                  <a:cubicBezTo>
                    <a:pt x="2052" y="8"/>
                    <a:pt x="2037" y="6"/>
                    <a:pt x="2023" y="5"/>
                  </a:cubicBezTo>
                  <a:cubicBezTo>
                    <a:pt x="2009" y="4"/>
                    <a:pt x="1995" y="4"/>
                    <a:pt x="1981" y="6"/>
                  </a:cubicBezTo>
                  <a:cubicBezTo>
                    <a:pt x="1953" y="10"/>
                    <a:pt x="1925" y="18"/>
                    <a:pt x="1899" y="29"/>
                  </a:cubicBezTo>
                  <a:cubicBezTo>
                    <a:pt x="1872" y="39"/>
                    <a:pt x="1847" y="53"/>
                    <a:pt x="1823" y="68"/>
                  </a:cubicBezTo>
                  <a:cubicBezTo>
                    <a:pt x="1775" y="98"/>
                    <a:pt x="1732" y="136"/>
                    <a:pt x="1691" y="176"/>
                  </a:cubicBezTo>
                  <a:cubicBezTo>
                    <a:pt x="1671" y="197"/>
                    <a:pt x="1652" y="218"/>
                    <a:pt x="1632" y="238"/>
                  </a:cubicBezTo>
                  <a:cubicBezTo>
                    <a:pt x="1574" y="301"/>
                    <a:pt x="1574" y="301"/>
                    <a:pt x="1574" y="301"/>
                  </a:cubicBezTo>
                  <a:cubicBezTo>
                    <a:pt x="1496" y="385"/>
                    <a:pt x="1407" y="458"/>
                    <a:pt x="1311" y="521"/>
                  </a:cubicBezTo>
                  <a:cubicBezTo>
                    <a:pt x="1216" y="585"/>
                    <a:pt x="1114" y="638"/>
                    <a:pt x="1009" y="682"/>
                  </a:cubicBezTo>
                  <a:cubicBezTo>
                    <a:pt x="903" y="726"/>
                    <a:pt x="794" y="761"/>
                    <a:pt x="682" y="786"/>
                  </a:cubicBezTo>
                  <a:cubicBezTo>
                    <a:pt x="459" y="836"/>
                    <a:pt x="226" y="847"/>
                    <a:pt x="0" y="812"/>
                  </a:cubicBezTo>
                  <a:close/>
                </a:path>
              </a:pathLst>
            </a:custGeom>
            <a:solidFill>
              <a:schemeClr val="bg1">
                <a:alpha val="2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9" name="任意多边形: 形状 38">
              <a:extLst>
                <a:ext uri="{FF2B5EF4-FFF2-40B4-BE49-F238E27FC236}">
                  <a16:creationId xmlns:a16="http://schemas.microsoft.com/office/drawing/2014/main" id="{64DBC8C4-4525-470E-8137-CEF476E4BF85}"/>
                </a:ext>
              </a:extLst>
            </p:cNvPr>
            <p:cNvSpPr>
              <a:spLocks/>
            </p:cNvSpPr>
            <p:nvPr userDrawn="1"/>
          </p:nvSpPr>
          <p:spPr bwMode="auto">
            <a:xfrm rot="9386930">
              <a:off x="-128658" y="-5090971"/>
              <a:ext cx="12795037" cy="2039159"/>
            </a:xfrm>
            <a:custGeom>
              <a:avLst/>
              <a:gdLst>
                <a:gd name="T0" fmla="*/ 673 w 4855"/>
                <a:gd name="T1" fmla="*/ 714 h 774"/>
                <a:gd name="T2" fmla="*/ 1036 w 4855"/>
                <a:gd name="T3" fmla="*/ 600 h 774"/>
                <a:gd name="T4" fmla="*/ 1113 w 4855"/>
                <a:gd name="T5" fmla="*/ 566 h 774"/>
                <a:gd name="T6" fmla="*/ 1189 w 4855"/>
                <a:gd name="T7" fmla="*/ 528 h 774"/>
                <a:gd name="T8" fmla="*/ 1227 w 4855"/>
                <a:gd name="T9" fmla="*/ 509 h 774"/>
                <a:gd name="T10" fmla="*/ 1565 w 4855"/>
                <a:gd name="T11" fmla="*/ 257 h 774"/>
                <a:gd name="T12" fmla="*/ 1688 w 4855"/>
                <a:gd name="T13" fmla="*/ 141 h 774"/>
                <a:gd name="T14" fmla="*/ 1905 w 4855"/>
                <a:gd name="T15" fmla="*/ 12 h 774"/>
                <a:gd name="T16" fmla="*/ 1989 w 4855"/>
                <a:gd name="T17" fmla="*/ 0 h 774"/>
                <a:gd name="T18" fmla="*/ 2072 w 4855"/>
                <a:gd name="T19" fmla="*/ 20 h 774"/>
                <a:gd name="T20" fmla="*/ 2137 w 4855"/>
                <a:gd name="T21" fmla="*/ 73 h 774"/>
                <a:gd name="T22" fmla="*/ 2230 w 4855"/>
                <a:gd name="T23" fmla="*/ 215 h 774"/>
                <a:gd name="T24" fmla="*/ 2434 w 4855"/>
                <a:gd name="T25" fmla="*/ 482 h 774"/>
                <a:gd name="T26" fmla="*/ 2455 w 4855"/>
                <a:gd name="T27" fmla="*/ 497 h 774"/>
                <a:gd name="T28" fmla="*/ 2469 w 4855"/>
                <a:gd name="T29" fmla="*/ 506 h 774"/>
                <a:gd name="T30" fmla="*/ 2505 w 4855"/>
                <a:gd name="T31" fmla="*/ 526 h 774"/>
                <a:gd name="T32" fmla="*/ 2524 w 4855"/>
                <a:gd name="T33" fmla="*/ 535 h 774"/>
                <a:gd name="T34" fmla="*/ 2563 w 4855"/>
                <a:gd name="T35" fmla="*/ 551 h 774"/>
                <a:gd name="T36" fmla="*/ 2749 w 4855"/>
                <a:gd name="T37" fmla="*/ 586 h 774"/>
                <a:gd name="T38" fmla="*/ 2855 w 4855"/>
                <a:gd name="T39" fmla="*/ 580 h 774"/>
                <a:gd name="T40" fmla="*/ 2917 w 4855"/>
                <a:gd name="T41" fmla="*/ 568 h 774"/>
                <a:gd name="T42" fmla="*/ 3152 w 4855"/>
                <a:gd name="T43" fmla="*/ 475 h 774"/>
                <a:gd name="T44" fmla="*/ 3370 w 4855"/>
                <a:gd name="T45" fmla="*/ 345 h 774"/>
                <a:gd name="T46" fmla="*/ 3536 w 4855"/>
                <a:gd name="T47" fmla="*/ 313 h 774"/>
                <a:gd name="T48" fmla="*/ 3703 w 4855"/>
                <a:gd name="T49" fmla="*/ 341 h 774"/>
                <a:gd name="T50" fmla="*/ 3866 w 4855"/>
                <a:gd name="T51" fmla="*/ 387 h 774"/>
                <a:gd name="T52" fmla="*/ 4025 w 4855"/>
                <a:gd name="T53" fmla="*/ 444 h 774"/>
                <a:gd name="T54" fmla="*/ 4517 w 4855"/>
                <a:gd name="T55" fmla="*/ 564 h 774"/>
                <a:gd name="T56" fmla="*/ 4517 w 4855"/>
                <a:gd name="T57" fmla="*/ 565 h 774"/>
                <a:gd name="T58" fmla="*/ 4024 w 4855"/>
                <a:gd name="T59" fmla="*/ 446 h 774"/>
                <a:gd name="T60" fmla="*/ 3865 w 4855"/>
                <a:gd name="T61" fmla="*/ 390 h 774"/>
                <a:gd name="T62" fmla="*/ 3702 w 4855"/>
                <a:gd name="T63" fmla="*/ 343 h 774"/>
                <a:gd name="T64" fmla="*/ 3536 w 4855"/>
                <a:gd name="T65" fmla="*/ 316 h 774"/>
                <a:gd name="T66" fmla="*/ 3371 w 4855"/>
                <a:gd name="T67" fmla="*/ 348 h 774"/>
                <a:gd name="T68" fmla="*/ 3153 w 4855"/>
                <a:gd name="T69" fmla="*/ 477 h 774"/>
                <a:gd name="T70" fmla="*/ 2918 w 4855"/>
                <a:gd name="T71" fmla="*/ 571 h 774"/>
                <a:gd name="T72" fmla="*/ 2855 w 4855"/>
                <a:gd name="T73" fmla="*/ 583 h 774"/>
                <a:gd name="T74" fmla="*/ 2749 w 4855"/>
                <a:gd name="T75" fmla="*/ 589 h 774"/>
                <a:gd name="T76" fmla="*/ 2562 w 4855"/>
                <a:gd name="T77" fmla="*/ 555 h 774"/>
                <a:gd name="T78" fmla="*/ 2523 w 4855"/>
                <a:gd name="T79" fmla="*/ 539 h 774"/>
                <a:gd name="T80" fmla="*/ 2504 w 4855"/>
                <a:gd name="T81" fmla="*/ 530 h 774"/>
                <a:gd name="T82" fmla="*/ 2467 w 4855"/>
                <a:gd name="T83" fmla="*/ 509 h 774"/>
                <a:gd name="T84" fmla="*/ 2453 w 4855"/>
                <a:gd name="T85" fmla="*/ 501 h 774"/>
                <a:gd name="T86" fmla="*/ 2431 w 4855"/>
                <a:gd name="T87" fmla="*/ 485 h 774"/>
                <a:gd name="T88" fmla="*/ 2399 w 4855"/>
                <a:gd name="T89" fmla="*/ 458 h 774"/>
                <a:gd name="T90" fmla="*/ 2376 w 4855"/>
                <a:gd name="T91" fmla="*/ 436 h 774"/>
                <a:gd name="T92" fmla="*/ 2355 w 4855"/>
                <a:gd name="T93" fmla="*/ 412 h 774"/>
                <a:gd name="T94" fmla="*/ 2329 w 4855"/>
                <a:gd name="T95" fmla="*/ 378 h 774"/>
                <a:gd name="T96" fmla="*/ 2227 w 4855"/>
                <a:gd name="T97" fmla="*/ 217 h 774"/>
                <a:gd name="T98" fmla="*/ 2135 w 4855"/>
                <a:gd name="T99" fmla="*/ 76 h 774"/>
                <a:gd name="T100" fmla="*/ 2070 w 4855"/>
                <a:gd name="T101" fmla="*/ 23 h 774"/>
                <a:gd name="T102" fmla="*/ 1989 w 4855"/>
                <a:gd name="T103" fmla="*/ 3 h 774"/>
                <a:gd name="T104" fmla="*/ 1906 w 4855"/>
                <a:gd name="T105" fmla="*/ 15 h 774"/>
                <a:gd name="T106" fmla="*/ 1690 w 4855"/>
                <a:gd name="T107" fmla="*/ 143 h 774"/>
                <a:gd name="T108" fmla="*/ 1567 w 4855"/>
                <a:gd name="T109" fmla="*/ 260 h 774"/>
                <a:gd name="T110" fmla="*/ 1228 w 4855"/>
                <a:gd name="T111" fmla="*/ 511 h 774"/>
                <a:gd name="T112" fmla="*/ 1190 w 4855"/>
                <a:gd name="T113" fmla="*/ 531 h 774"/>
                <a:gd name="T114" fmla="*/ 1114 w 4855"/>
                <a:gd name="T115" fmla="*/ 568 h 774"/>
                <a:gd name="T116" fmla="*/ 1037 w 4855"/>
                <a:gd name="T117" fmla="*/ 602 h 774"/>
                <a:gd name="T118" fmla="*/ 673 w 4855"/>
                <a:gd name="T119" fmla="*/ 716 h 7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4855" h="774">
                  <a:moveTo>
                    <a:pt x="0" y="743"/>
                  </a:moveTo>
                  <a:cubicBezTo>
                    <a:pt x="224" y="774"/>
                    <a:pt x="453" y="761"/>
                    <a:pt x="673" y="714"/>
                  </a:cubicBezTo>
                  <a:cubicBezTo>
                    <a:pt x="783" y="690"/>
                    <a:pt x="892" y="657"/>
                    <a:pt x="997" y="616"/>
                  </a:cubicBezTo>
                  <a:cubicBezTo>
                    <a:pt x="1010" y="611"/>
                    <a:pt x="1023" y="605"/>
                    <a:pt x="1036" y="600"/>
                  </a:cubicBezTo>
                  <a:cubicBezTo>
                    <a:pt x="1049" y="595"/>
                    <a:pt x="1062" y="589"/>
                    <a:pt x="1075" y="584"/>
                  </a:cubicBezTo>
                  <a:cubicBezTo>
                    <a:pt x="1113" y="566"/>
                    <a:pt x="1113" y="566"/>
                    <a:pt x="1113" y="566"/>
                  </a:cubicBezTo>
                  <a:cubicBezTo>
                    <a:pt x="1126" y="560"/>
                    <a:pt x="1139" y="554"/>
                    <a:pt x="1151" y="548"/>
                  </a:cubicBezTo>
                  <a:cubicBezTo>
                    <a:pt x="1189" y="528"/>
                    <a:pt x="1189" y="528"/>
                    <a:pt x="1189" y="528"/>
                  </a:cubicBezTo>
                  <a:cubicBezTo>
                    <a:pt x="1208" y="519"/>
                    <a:pt x="1208" y="519"/>
                    <a:pt x="1208" y="519"/>
                  </a:cubicBezTo>
                  <a:cubicBezTo>
                    <a:pt x="1227" y="509"/>
                    <a:pt x="1227" y="509"/>
                    <a:pt x="1227" y="509"/>
                  </a:cubicBezTo>
                  <a:cubicBezTo>
                    <a:pt x="1251" y="495"/>
                    <a:pt x="1276" y="481"/>
                    <a:pt x="1300" y="466"/>
                  </a:cubicBezTo>
                  <a:cubicBezTo>
                    <a:pt x="1395" y="406"/>
                    <a:pt x="1485" y="337"/>
                    <a:pt x="1565" y="257"/>
                  </a:cubicBezTo>
                  <a:cubicBezTo>
                    <a:pt x="1626" y="198"/>
                    <a:pt x="1626" y="198"/>
                    <a:pt x="1626" y="198"/>
                  </a:cubicBezTo>
                  <a:cubicBezTo>
                    <a:pt x="1646" y="179"/>
                    <a:pt x="1667" y="159"/>
                    <a:pt x="1688" y="141"/>
                  </a:cubicBezTo>
                  <a:cubicBezTo>
                    <a:pt x="1730" y="103"/>
                    <a:pt x="1776" y="69"/>
                    <a:pt x="1827" y="44"/>
                  </a:cubicBezTo>
                  <a:cubicBezTo>
                    <a:pt x="1852" y="31"/>
                    <a:pt x="1878" y="20"/>
                    <a:pt x="1905" y="12"/>
                  </a:cubicBezTo>
                  <a:cubicBezTo>
                    <a:pt x="1919" y="8"/>
                    <a:pt x="1933" y="5"/>
                    <a:pt x="1947" y="3"/>
                  </a:cubicBezTo>
                  <a:cubicBezTo>
                    <a:pt x="1961" y="1"/>
                    <a:pt x="1975" y="0"/>
                    <a:pt x="1989" y="0"/>
                  </a:cubicBezTo>
                  <a:cubicBezTo>
                    <a:pt x="2004" y="0"/>
                    <a:pt x="2018" y="2"/>
                    <a:pt x="2032" y="5"/>
                  </a:cubicBezTo>
                  <a:cubicBezTo>
                    <a:pt x="2046" y="8"/>
                    <a:pt x="2059" y="13"/>
                    <a:pt x="2072" y="20"/>
                  </a:cubicBezTo>
                  <a:cubicBezTo>
                    <a:pt x="2084" y="26"/>
                    <a:pt x="2096" y="34"/>
                    <a:pt x="2107" y="43"/>
                  </a:cubicBezTo>
                  <a:cubicBezTo>
                    <a:pt x="2118" y="52"/>
                    <a:pt x="2128" y="63"/>
                    <a:pt x="2137" y="73"/>
                  </a:cubicBezTo>
                  <a:cubicBezTo>
                    <a:pt x="2156" y="95"/>
                    <a:pt x="2172" y="119"/>
                    <a:pt x="2187" y="143"/>
                  </a:cubicBezTo>
                  <a:cubicBezTo>
                    <a:pt x="2202" y="166"/>
                    <a:pt x="2216" y="191"/>
                    <a:pt x="2230" y="215"/>
                  </a:cubicBezTo>
                  <a:cubicBezTo>
                    <a:pt x="2259" y="264"/>
                    <a:pt x="2288" y="312"/>
                    <a:pt x="2320" y="359"/>
                  </a:cubicBezTo>
                  <a:cubicBezTo>
                    <a:pt x="2352" y="405"/>
                    <a:pt x="2388" y="449"/>
                    <a:pt x="2434" y="482"/>
                  </a:cubicBezTo>
                  <a:cubicBezTo>
                    <a:pt x="2451" y="494"/>
                    <a:pt x="2451" y="494"/>
                    <a:pt x="2451" y="494"/>
                  </a:cubicBezTo>
                  <a:cubicBezTo>
                    <a:pt x="2455" y="497"/>
                    <a:pt x="2455" y="497"/>
                    <a:pt x="2455" y="497"/>
                  </a:cubicBezTo>
                  <a:cubicBezTo>
                    <a:pt x="2460" y="500"/>
                    <a:pt x="2460" y="500"/>
                    <a:pt x="2460" y="500"/>
                  </a:cubicBezTo>
                  <a:cubicBezTo>
                    <a:pt x="2469" y="506"/>
                    <a:pt x="2469" y="506"/>
                    <a:pt x="2469" y="506"/>
                  </a:cubicBezTo>
                  <a:cubicBezTo>
                    <a:pt x="2475" y="509"/>
                    <a:pt x="2480" y="513"/>
                    <a:pt x="2487" y="516"/>
                  </a:cubicBezTo>
                  <a:cubicBezTo>
                    <a:pt x="2505" y="526"/>
                    <a:pt x="2505" y="526"/>
                    <a:pt x="2505" y="526"/>
                  </a:cubicBezTo>
                  <a:cubicBezTo>
                    <a:pt x="2509" y="528"/>
                    <a:pt x="2512" y="530"/>
                    <a:pt x="2515" y="531"/>
                  </a:cubicBezTo>
                  <a:cubicBezTo>
                    <a:pt x="2524" y="535"/>
                    <a:pt x="2524" y="535"/>
                    <a:pt x="2524" y="535"/>
                  </a:cubicBezTo>
                  <a:cubicBezTo>
                    <a:pt x="2544" y="544"/>
                    <a:pt x="2544" y="544"/>
                    <a:pt x="2544" y="544"/>
                  </a:cubicBezTo>
                  <a:cubicBezTo>
                    <a:pt x="2550" y="546"/>
                    <a:pt x="2557" y="549"/>
                    <a:pt x="2563" y="551"/>
                  </a:cubicBezTo>
                  <a:cubicBezTo>
                    <a:pt x="2570" y="554"/>
                    <a:pt x="2577" y="556"/>
                    <a:pt x="2583" y="558"/>
                  </a:cubicBezTo>
                  <a:cubicBezTo>
                    <a:pt x="2637" y="575"/>
                    <a:pt x="2693" y="584"/>
                    <a:pt x="2749" y="586"/>
                  </a:cubicBezTo>
                  <a:cubicBezTo>
                    <a:pt x="2778" y="586"/>
                    <a:pt x="2806" y="585"/>
                    <a:pt x="2834" y="582"/>
                  </a:cubicBezTo>
                  <a:cubicBezTo>
                    <a:pt x="2855" y="580"/>
                    <a:pt x="2855" y="580"/>
                    <a:pt x="2855" y="580"/>
                  </a:cubicBezTo>
                  <a:cubicBezTo>
                    <a:pt x="2862" y="578"/>
                    <a:pt x="2869" y="577"/>
                    <a:pt x="2875" y="576"/>
                  </a:cubicBezTo>
                  <a:cubicBezTo>
                    <a:pt x="2889" y="574"/>
                    <a:pt x="2903" y="571"/>
                    <a:pt x="2917" y="568"/>
                  </a:cubicBezTo>
                  <a:cubicBezTo>
                    <a:pt x="2972" y="555"/>
                    <a:pt x="3025" y="536"/>
                    <a:pt x="3076" y="512"/>
                  </a:cubicBezTo>
                  <a:cubicBezTo>
                    <a:pt x="3102" y="501"/>
                    <a:pt x="3127" y="488"/>
                    <a:pt x="3152" y="475"/>
                  </a:cubicBezTo>
                  <a:cubicBezTo>
                    <a:pt x="3177" y="461"/>
                    <a:pt x="3200" y="446"/>
                    <a:pt x="3224" y="431"/>
                  </a:cubicBezTo>
                  <a:cubicBezTo>
                    <a:pt x="3271" y="400"/>
                    <a:pt x="3318" y="368"/>
                    <a:pt x="3370" y="345"/>
                  </a:cubicBezTo>
                  <a:cubicBezTo>
                    <a:pt x="3396" y="333"/>
                    <a:pt x="3423" y="325"/>
                    <a:pt x="3451" y="319"/>
                  </a:cubicBezTo>
                  <a:cubicBezTo>
                    <a:pt x="3479" y="314"/>
                    <a:pt x="3507" y="312"/>
                    <a:pt x="3536" y="313"/>
                  </a:cubicBezTo>
                  <a:cubicBezTo>
                    <a:pt x="3564" y="314"/>
                    <a:pt x="3592" y="317"/>
                    <a:pt x="3620" y="322"/>
                  </a:cubicBezTo>
                  <a:cubicBezTo>
                    <a:pt x="3648" y="327"/>
                    <a:pt x="3675" y="334"/>
                    <a:pt x="3703" y="341"/>
                  </a:cubicBezTo>
                  <a:cubicBezTo>
                    <a:pt x="3730" y="348"/>
                    <a:pt x="3757" y="356"/>
                    <a:pt x="3784" y="364"/>
                  </a:cubicBezTo>
                  <a:cubicBezTo>
                    <a:pt x="3811" y="372"/>
                    <a:pt x="3839" y="379"/>
                    <a:pt x="3866" y="387"/>
                  </a:cubicBezTo>
                  <a:cubicBezTo>
                    <a:pt x="3893" y="396"/>
                    <a:pt x="3919" y="405"/>
                    <a:pt x="3946" y="414"/>
                  </a:cubicBezTo>
                  <a:cubicBezTo>
                    <a:pt x="3972" y="424"/>
                    <a:pt x="3999" y="434"/>
                    <a:pt x="4025" y="444"/>
                  </a:cubicBezTo>
                  <a:cubicBezTo>
                    <a:pt x="4078" y="464"/>
                    <a:pt x="4131" y="483"/>
                    <a:pt x="4185" y="499"/>
                  </a:cubicBezTo>
                  <a:cubicBezTo>
                    <a:pt x="4294" y="529"/>
                    <a:pt x="4405" y="552"/>
                    <a:pt x="4517" y="564"/>
                  </a:cubicBezTo>
                  <a:cubicBezTo>
                    <a:pt x="4629" y="576"/>
                    <a:pt x="4743" y="579"/>
                    <a:pt x="4855" y="567"/>
                  </a:cubicBezTo>
                  <a:cubicBezTo>
                    <a:pt x="4743" y="579"/>
                    <a:pt x="4629" y="577"/>
                    <a:pt x="4517" y="565"/>
                  </a:cubicBezTo>
                  <a:cubicBezTo>
                    <a:pt x="4405" y="553"/>
                    <a:pt x="4294" y="530"/>
                    <a:pt x="4185" y="501"/>
                  </a:cubicBezTo>
                  <a:cubicBezTo>
                    <a:pt x="4130" y="485"/>
                    <a:pt x="4077" y="466"/>
                    <a:pt x="4024" y="446"/>
                  </a:cubicBezTo>
                  <a:cubicBezTo>
                    <a:pt x="3998" y="437"/>
                    <a:pt x="3972" y="426"/>
                    <a:pt x="3945" y="416"/>
                  </a:cubicBezTo>
                  <a:cubicBezTo>
                    <a:pt x="3919" y="407"/>
                    <a:pt x="3892" y="398"/>
                    <a:pt x="3865" y="390"/>
                  </a:cubicBezTo>
                  <a:cubicBezTo>
                    <a:pt x="3838" y="381"/>
                    <a:pt x="3811" y="374"/>
                    <a:pt x="3784" y="366"/>
                  </a:cubicBezTo>
                  <a:cubicBezTo>
                    <a:pt x="3756" y="358"/>
                    <a:pt x="3729" y="350"/>
                    <a:pt x="3702" y="343"/>
                  </a:cubicBezTo>
                  <a:cubicBezTo>
                    <a:pt x="3675" y="336"/>
                    <a:pt x="3647" y="330"/>
                    <a:pt x="3620" y="325"/>
                  </a:cubicBezTo>
                  <a:cubicBezTo>
                    <a:pt x="3592" y="320"/>
                    <a:pt x="3564" y="316"/>
                    <a:pt x="3536" y="316"/>
                  </a:cubicBezTo>
                  <a:cubicBezTo>
                    <a:pt x="3507" y="315"/>
                    <a:pt x="3479" y="317"/>
                    <a:pt x="3452" y="322"/>
                  </a:cubicBezTo>
                  <a:cubicBezTo>
                    <a:pt x="3424" y="328"/>
                    <a:pt x="3397" y="336"/>
                    <a:pt x="3371" y="348"/>
                  </a:cubicBezTo>
                  <a:cubicBezTo>
                    <a:pt x="3320" y="370"/>
                    <a:pt x="3273" y="402"/>
                    <a:pt x="3226" y="433"/>
                  </a:cubicBezTo>
                  <a:cubicBezTo>
                    <a:pt x="3202" y="449"/>
                    <a:pt x="3178" y="464"/>
                    <a:pt x="3153" y="477"/>
                  </a:cubicBezTo>
                  <a:cubicBezTo>
                    <a:pt x="3129" y="491"/>
                    <a:pt x="3103" y="504"/>
                    <a:pt x="3078" y="515"/>
                  </a:cubicBezTo>
                  <a:cubicBezTo>
                    <a:pt x="3026" y="539"/>
                    <a:pt x="2973" y="558"/>
                    <a:pt x="2918" y="571"/>
                  </a:cubicBezTo>
                  <a:cubicBezTo>
                    <a:pt x="2904" y="574"/>
                    <a:pt x="2890" y="577"/>
                    <a:pt x="2876" y="580"/>
                  </a:cubicBezTo>
                  <a:cubicBezTo>
                    <a:pt x="2869" y="581"/>
                    <a:pt x="2862" y="582"/>
                    <a:pt x="2855" y="583"/>
                  </a:cubicBezTo>
                  <a:cubicBezTo>
                    <a:pt x="2834" y="585"/>
                    <a:pt x="2834" y="585"/>
                    <a:pt x="2834" y="585"/>
                  </a:cubicBezTo>
                  <a:cubicBezTo>
                    <a:pt x="2806" y="589"/>
                    <a:pt x="2778" y="590"/>
                    <a:pt x="2749" y="589"/>
                  </a:cubicBezTo>
                  <a:cubicBezTo>
                    <a:pt x="2693" y="588"/>
                    <a:pt x="2636" y="579"/>
                    <a:pt x="2582" y="562"/>
                  </a:cubicBezTo>
                  <a:cubicBezTo>
                    <a:pt x="2575" y="560"/>
                    <a:pt x="2569" y="557"/>
                    <a:pt x="2562" y="555"/>
                  </a:cubicBezTo>
                  <a:cubicBezTo>
                    <a:pt x="2556" y="552"/>
                    <a:pt x="2549" y="550"/>
                    <a:pt x="2542" y="547"/>
                  </a:cubicBezTo>
                  <a:cubicBezTo>
                    <a:pt x="2523" y="539"/>
                    <a:pt x="2523" y="539"/>
                    <a:pt x="2523" y="539"/>
                  </a:cubicBezTo>
                  <a:cubicBezTo>
                    <a:pt x="2513" y="535"/>
                    <a:pt x="2513" y="535"/>
                    <a:pt x="2513" y="535"/>
                  </a:cubicBezTo>
                  <a:cubicBezTo>
                    <a:pt x="2510" y="533"/>
                    <a:pt x="2507" y="531"/>
                    <a:pt x="2504" y="530"/>
                  </a:cubicBezTo>
                  <a:cubicBezTo>
                    <a:pt x="2485" y="520"/>
                    <a:pt x="2485" y="520"/>
                    <a:pt x="2485" y="520"/>
                  </a:cubicBezTo>
                  <a:cubicBezTo>
                    <a:pt x="2479" y="517"/>
                    <a:pt x="2473" y="513"/>
                    <a:pt x="2467" y="509"/>
                  </a:cubicBezTo>
                  <a:cubicBezTo>
                    <a:pt x="2458" y="503"/>
                    <a:pt x="2458" y="503"/>
                    <a:pt x="2458" y="503"/>
                  </a:cubicBezTo>
                  <a:cubicBezTo>
                    <a:pt x="2453" y="501"/>
                    <a:pt x="2453" y="501"/>
                    <a:pt x="2453" y="501"/>
                  </a:cubicBezTo>
                  <a:cubicBezTo>
                    <a:pt x="2449" y="497"/>
                    <a:pt x="2449" y="497"/>
                    <a:pt x="2449" y="497"/>
                  </a:cubicBezTo>
                  <a:cubicBezTo>
                    <a:pt x="2431" y="485"/>
                    <a:pt x="2431" y="485"/>
                    <a:pt x="2431" y="485"/>
                  </a:cubicBezTo>
                  <a:cubicBezTo>
                    <a:pt x="2426" y="481"/>
                    <a:pt x="2420" y="476"/>
                    <a:pt x="2415" y="472"/>
                  </a:cubicBezTo>
                  <a:cubicBezTo>
                    <a:pt x="2409" y="467"/>
                    <a:pt x="2404" y="463"/>
                    <a:pt x="2399" y="458"/>
                  </a:cubicBezTo>
                  <a:cubicBezTo>
                    <a:pt x="2383" y="443"/>
                    <a:pt x="2383" y="443"/>
                    <a:pt x="2383" y="443"/>
                  </a:cubicBezTo>
                  <a:cubicBezTo>
                    <a:pt x="2376" y="436"/>
                    <a:pt x="2376" y="436"/>
                    <a:pt x="2376" y="436"/>
                  </a:cubicBezTo>
                  <a:cubicBezTo>
                    <a:pt x="2369" y="428"/>
                    <a:pt x="2369" y="428"/>
                    <a:pt x="2369" y="428"/>
                  </a:cubicBezTo>
                  <a:cubicBezTo>
                    <a:pt x="2355" y="412"/>
                    <a:pt x="2355" y="412"/>
                    <a:pt x="2355" y="412"/>
                  </a:cubicBezTo>
                  <a:cubicBezTo>
                    <a:pt x="2350" y="406"/>
                    <a:pt x="2346" y="401"/>
                    <a:pt x="2341" y="395"/>
                  </a:cubicBezTo>
                  <a:cubicBezTo>
                    <a:pt x="2329" y="378"/>
                    <a:pt x="2329" y="378"/>
                    <a:pt x="2329" y="378"/>
                  </a:cubicBezTo>
                  <a:cubicBezTo>
                    <a:pt x="2316" y="361"/>
                    <a:pt x="2316" y="361"/>
                    <a:pt x="2316" y="361"/>
                  </a:cubicBezTo>
                  <a:cubicBezTo>
                    <a:pt x="2284" y="315"/>
                    <a:pt x="2256" y="266"/>
                    <a:pt x="2227" y="217"/>
                  </a:cubicBezTo>
                  <a:cubicBezTo>
                    <a:pt x="2213" y="193"/>
                    <a:pt x="2198" y="168"/>
                    <a:pt x="2183" y="145"/>
                  </a:cubicBezTo>
                  <a:cubicBezTo>
                    <a:pt x="2169" y="121"/>
                    <a:pt x="2153" y="97"/>
                    <a:pt x="2135" y="76"/>
                  </a:cubicBezTo>
                  <a:cubicBezTo>
                    <a:pt x="2125" y="65"/>
                    <a:pt x="2116" y="55"/>
                    <a:pt x="2105" y="46"/>
                  </a:cubicBezTo>
                  <a:cubicBezTo>
                    <a:pt x="2094" y="37"/>
                    <a:pt x="2082" y="29"/>
                    <a:pt x="2070" y="23"/>
                  </a:cubicBezTo>
                  <a:cubicBezTo>
                    <a:pt x="2058" y="17"/>
                    <a:pt x="2044" y="12"/>
                    <a:pt x="2031" y="9"/>
                  </a:cubicBezTo>
                  <a:cubicBezTo>
                    <a:pt x="2017" y="5"/>
                    <a:pt x="2003" y="4"/>
                    <a:pt x="1989" y="3"/>
                  </a:cubicBezTo>
                  <a:cubicBezTo>
                    <a:pt x="1975" y="3"/>
                    <a:pt x="1961" y="4"/>
                    <a:pt x="1947" y="6"/>
                  </a:cubicBezTo>
                  <a:cubicBezTo>
                    <a:pt x="1934" y="8"/>
                    <a:pt x="1920" y="11"/>
                    <a:pt x="1906" y="15"/>
                  </a:cubicBezTo>
                  <a:cubicBezTo>
                    <a:pt x="1879" y="23"/>
                    <a:pt x="1853" y="34"/>
                    <a:pt x="1828" y="47"/>
                  </a:cubicBezTo>
                  <a:cubicBezTo>
                    <a:pt x="1778" y="72"/>
                    <a:pt x="1732" y="106"/>
                    <a:pt x="1690" y="143"/>
                  </a:cubicBezTo>
                  <a:cubicBezTo>
                    <a:pt x="1669" y="162"/>
                    <a:pt x="1648" y="181"/>
                    <a:pt x="1628" y="201"/>
                  </a:cubicBezTo>
                  <a:cubicBezTo>
                    <a:pt x="1567" y="260"/>
                    <a:pt x="1567" y="260"/>
                    <a:pt x="1567" y="260"/>
                  </a:cubicBezTo>
                  <a:cubicBezTo>
                    <a:pt x="1487" y="340"/>
                    <a:pt x="1397" y="409"/>
                    <a:pt x="1301" y="468"/>
                  </a:cubicBezTo>
                  <a:cubicBezTo>
                    <a:pt x="1277" y="483"/>
                    <a:pt x="1253" y="497"/>
                    <a:pt x="1228" y="511"/>
                  </a:cubicBezTo>
                  <a:cubicBezTo>
                    <a:pt x="1209" y="521"/>
                    <a:pt x="1209" y="521"/>
                    <a:pt x="1209" y="521"/>
                  </a:cubicBezTo>
                  <a:cubicBezTo>
                    <a:pt x="1190" y="531"/>
                    <a:pt x="1190" y="531"/>
                    <a:pt x="1190" y="531"/>
                  </a:cubicBezTo>
                  <a:cubicBezTo>
                    <a:pt x="1153" y="550"/>
                    <a:pt x="1153" y="550"/>
                    <a:pt x="1153" y="550"/>
                  </a:cubicBezTo>
                  <a:cubicBezTo>
                    <a:pt x="1140" y="557"/>
                    <a:pt x="1127" y="562"/>
                    <a:pt x="1114" y="568"/>
                  </a:cubicBezTo>
                  <a:cubicBezTo>
                    <a:pt x="1076" y="586"/>
                    <a:pt x="1076" y="586"/>
                    <a:pt x="1076" y="586"/>
                  </a:cubicBezTo>
                  <a:cubicBezTo>
                    <a:pt x="1063" y="592"/>
                    <a:pt x="1050" y="597"/>
                    <a:pt x="1037" y="602"/>
                  </a:cubicBezTo>
                  <a:cubicBezTo>
                    <a:pt x="1024" y="608"/>
                    <a:pt x="1011" y="613"/>
                    <a:pt x="998" y="618"/>
                  </a:cubicBezTo>
                  <a:cubicBezTo>
                    <a:pt x="892" y="660"/>
                    <a:pt x="784" y="692"/>
                    <a:pt x="673" y="716"/>
                  </a:cubicBezTo>
                  <a:cubicBezTo>
                    <a:pt x="453" y="762"/>
                    <a:pt x="224" y="774"/>
                    <a:pt x="0" y="743"/>
                  </a:cubicBezTo>
                  <a:close/>
                </a:path>
              </a:pathLst>
            </a:custGeom>
            <a:solidFill>
              <a:schemeClr val="bg1">
                <a:alpha val="2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0" name="任意多边形: 形状 39">
              <a:extLst>
                <a:ext uri="{FF2B5EF4-FFF2-40B4-BE49-F238E27FC236}">
                  <a16:creationId xmlns:a16="http://schemas.microsoft.com/office/drawing/2014/main" id="{3C40808C-D867-49C4-A28A-5CF13089B155}"/>
                </a:ext>
              </a:extLst>
            </p:cNvPr>
            <p:cNvSpPr>
              <a:spLocks/>
            </p:cNvSpPr>
            <p:nvPr userDrawn="1"/>
          </p:nvSpPr>
          <p:spPr bwMode="auto">
            <a:xfrm rot="9386930">
              <a:off x="-141995" y="-5028167"/>
              <a:ext cx="12791682" cy="1827865"/>
            </a:xfrm>
            <a:custGeom>
              <a:avLst/>
              <a:gdLst>
                <a:gd name="T0" fmla="*/ 334 w 4854"/>
                <a:gd name="T1" fmla="*/ 688 h 694"/>
                <a:gd name="T2" fmla="*/ 987 w 4854"/>
                <a:gd name="T3" fmla="*/ 554 h 694"/>
                <a:gd name="T4" fmla="*/ 1065 w 4854"/>
                <a:gd name="T5" fmla="*/ 524 h 694"/>
                <a:gd name="T6" fmla="*/ 1122 w 4854"/>
                <a:gd name="T7" fmla="*/ 500 h 694"/>
                <a:gd name="T8" fmla="*/ 1290 w 4854"/>
                <a:gd name="T9" fmla="*/ 415 h 694"/>
                <a:gd name="T10" fmla="*/ 1689 w 4854"/>
                <a:gd name="T11" fmla="*/ 111 h 694"/>
                <a:gd name="T12" fmla="*/ 1914 w 4854"/>
                <a:gd name="T13" fmla="*/ 4 h 694"/>
                <a:gd name="T14" fmla="*/ 1998 w 4854"/>
                <a:gd name="T15" fmla="*/ 4 h 694"/>
                <a:gd name="T16" fmla="*/ 2048 w 4854"/>
                <a:gd name="T17" fmla="*/ 21 h 694"/>
                <a:gd name="T18" fmla="*/ 2066 w 4854"/>
                <a:gd name="T19" fmla="*/ 31 h 694"/>
                <a:gd name="T20" fmla="*/ 2075 w 4854"/>
                <a:gd name="T21" fmla="*/ 37 h 694"/>
                <a:gd name="T22" fmla="*/ 2183 w 4854"/>
                <a:gd name="T23" fmla="*/ 164 h 694"/>
                <a:gd name="T24" fmla="*/ 2330 w 4854"/>
                <a:gd name="T25" fmla="*/ 368 h 694"/>
                <a:gd name="T26" fmla="*/ 2478 w 4854"/>
                <a:gd name="T27" fmla="*/ 480 h 694"/>
                <a:gd name="T28" fmla="*/ 2516 w 4854"/>
                <a:gd name="T29" fmla="*/ 497 h 694"/>
                <a:gd name="T30" fmla="*/ 2536 w 4854"/>
                <a:gd name="T31" fmla="*/ 504 h 694"/>
                <a:gd name="T32" fmla="*/ 2576 w 4854"/>
                <a:gd name="T33" fmla="*/ 516 h 694"/>
                <a:gd name="T34" fmla="*/ 2637 w 4854"/>
                <a:gd name="T35" fmla="*/ 528 h 694"/>
                <a:gd name="T36" fmla="*/ 2679 w 4854"/>
                <a:gd name="T37" fmla="*/ 533 h 694"/>
                <a:gd name="T38" fmla="*/ 2700 w 4854"/>
                <a:gd name="T39" fmla="*/ 534 h 694"/>
                <a:gd name="T40" fmla="*/ 2741 w 4854"/>
                <a:gd name="T41" fmla="*/ 534 h 694"/>
                <a:gd name="T42" fmla="*/ 2783 w 4854"/>
                <a:gd name="T43" fmla="*/ 532 h 694"/>
                <a:gd name="T44" fmla="*/ 3099 w 4854"/>
                <a:gd name="T45" fmla="*/ 430 h 694"/>
                <a:gd name="T46" fmla="*/ 3242 w 4854"/>
                <a:gd name="T47" fmla="*/ 344 h 694"/>
                <a:gd name="T48" fmla="*/ 3557 w 4854"/>
                <a:gd name="T49" fmla="*/ 249 h 694"/>
                <a:gd name="T50" fmla="*/ 3721 w 4854"/>
                <a:gd name="T51" fmla="*/ 279 h 694"/>
                <a:gd name="T52" fmla="*/ 3882 w 4854"/>
                <a:gd name="T53" fmla="*/ 326 h 694"/>
                <a:gd name="T54" fmla="*/ 4038 w 4854"/>
                <a:gd name="T55" fmla="*/ 387 h 694"/>
                <a:gd name="T56" fmla="*/ 4521 w 4854"/>
                <a:gd name="T57" fmla="*/ 519 h 694"/>
                <a:gd name="T58" fmla="*/ 4520 w 4854"/>
                <a:gd name="T59" fmla="*/ 520 h 694"/>
                <a:gd name="T60" fmla="*/ 4037 w 4854"/>
                <a:gd name="T61" fmla="*/ 389 h 694"/>
                <a:gd name="T62" fmla="*/ 3881 w 4854"/>
                <a:gd name="T63" fmla="*/ 328 h 694"/>
                <a:gd name="T64" fmla="*/ 3721 w 4854"/>
                <a:gd name="T65" fmla="*/ 282 h 694"/>
                <a:gd name="T66" fmla="*/ 3556 w 4854"/>
                <a:gd name="T67" fmla="*/ 252 h 694"/>
                <a:gd name="T68" fmla="*/ 3244 w 4854"/>
                <a:gd name="T69" fmla="*/ 346 h 694"/>
                <a:gd name="T70" fmla="*/ 3100 w 4854"/>
                <a:gd name="T71" fmla="*/ 433 h 694"/>
                <a:gd name="T72" fmla="*/ 2783 w 4854"/>
                <a:gd name="T73" fmla="*/ 535 h 694"/>
                <a:gd name="T74" fmla="*/ 2741 w 4854"/>
                <a:gd name="T75" fmla="*/ 538 h 694"/>
                <a:gd name="T76" fmla="*/ 2699 w 4854"/>
                <a:gd name="T77" fmla="*/ 537 h 694"/>
                <a:gd name="T78" fmla="*/ 2678 w 4854"/>
                <a:gd name="T79" fmla="*/ 536 h 694"/>
                <a:gd name="T80" fmla="*/ 2637 w 4854"/>
                <a:gd name="T81" fmla="*/ 532 h 694"/>
                <a:gd name="T82" fmla="*/ 2575 w 4854"/>
                <a:gd name="T83" fmla="*/ 519 h 694"/>
                <a:gd name="T84" fmla="*/ 2535 w 4854"/>
                <a:gd name="T85" fmla="*/ 507 h 694"/>
                <a:gd name="T86" fmla="*/ 2515 w 4854"/>
                <a:gd name="T87" fmla="*/ 500 h 694"/>
                <a:gd name="T88" fmla="*/ 2477 w 4854"/>
                <a:gd name="T89" fmla="*/ 484 h 694"/>
                <a:gd name="T90" fmla="*/ 2327 w 4854"/>
                <a:gd name="T91" fmla="*/ 370 h 694"/>
                <a:gd name="T92" fmla="*/ 2073 w 4854"/>
                <a:gd name="T93" fmla="*/ 40 h 694"/>
                <a:gd name="T94" fmla="*/ 2065 w 4854"/>
                <a:gd name="T95" fmla="*/ 34 h 694"/>
                <a:gd name="T96" fmla="*/ 2047 w 4854"/>
                <a:gd name="T97" fmla="*/ 24 h 694"/>
                <a:gd name="T98" fmla="*/ 1998 w 4854"/>
                <a:gd name="T99" fmla="*/ 8 h 694"/>
                <a:gd name="T100" fmla="*/ 1915 w 4854"/>
                <a:gd name="T101" fmla="*/ 8 h 694"/>
                <a:gd name="T102" fmla="*/ 1691 w 4854"/>
                <a:gd name="T103" fmla="*/ 114 h 694"/>
                <a:gd name="T104" fmla="*/ 1531 w 4854"/>
                <a:gd name="T105" fmla="*/ 249 h 694"/>
                <a:gd name="T106" fmla="*/ 1499 w 4854"/>
                <a:gd name="T107" fmla="*/ 276 h 694"/>
                <a:gd name="T108" fmla="*/ 1292 w 4854"/>
                <a:gd name="T109" fmla="*/ 417 h 694"/>
                <a:gd name="T110" fmla="*/ 1123 w 4854"/>
                <a:gd name="T111" fmla="*/ 502 h 694"/>
                <a:gd name="T112" fmla="*/ 1066 w 4854"/>
                <a:gd name="T113" fmla="*/ 526 h 694"/>
                <a:gd name="T114" fmla="*/ 988 w 4854"/>
                <a:gd name="T115" fmla="*/ 557 h 694"/>
                <a:gd name="T116" fmla="*/ 334 w 4854"/>
                <a:gd name="T117" fmla="*/ 689 h 6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4854" h="694">
                  <a:moveTo>
                    <a:pt x="0" y="676"/>
                  </a:moveTo>
                  <a:cubicBezTo>
                    <a:pt x="110" y="690"/>
                    <a:pt x="222" y="693"/>
                    <a:pt x="334" y="688"/>
                  </a:cubicBezTo>
                  <a:cubicBezTo>
                    <a:pt x="445" y="682"/>
                    <a:pt x="556" y="668"/>
                    <a:pt x="665" y="645"/>
                  </a:cubicBezTo>
                  <a:cubicBezTo>
                    <a:pt x="774" y="623"/>
                    <a:pt x="882" y="593"/>
                    <a:pt x="987" y="554"/>
                  </a:cubicBezTo>
                  <a:cubicBezTo>
                    <a:pt x="1026" y="539"/>
                    <a:pt x="1026" y="539"/>
                    <a:pt x="1026" y="539"/>
                  </a:cubicBezTo>
                  <a:cubicBezTo>
                    <a:pt x="1039" y="534"/>
                    <a:pt x="1052" y="530"/>
                    <a:pt x="1065" y="524"/>
                  </a:cubicBezTo>
                  <a:cubicBezTo>
                    <a:pt x="1103" y="508"/>
                    <a:pt x="1103" y="508"/>
                    <a:pt x="1103" y="508"/>
                  </a:cubicBezTo>
                  <a:cubicBezTo>
                    <a:pt x="1110" y="505"/>
                    <a:pt x="1116" y="502"/>
                    <a:pt x="1122" y="500"/>
                  </a:cubicBezTo>
                  <a:cubicBezTo>
                    <a:pt x="1141" y="491"/>
                    <a:pt x="1141" y="491"/>
                    <a:pt x="1141" y="491"/>
                  </a:cubicBezTo>
                  <a:cubicBezTo>
                    <a:pt x="1192" y="468"/>
                    <a:pt x="1242" y="443"/>
                    <a:pt x="1290" y="415"/>
                  </a:cubicBezTo>
                  <a:cubicBezTo>
                    <a:pt x="1387" y="360"/>
                    <a:pt x="1479" y="295"/>
                    <a:pt x="1561" y="219"/>
                  </a:cubicBezTo>
                  <a:cubicBezTo>
                    <a:pt x="1603" y="183"/>
                    <a:pt x="1644" y="145"/>
                    <a:pt x="1689" y="111"/>
                  </a:cubicBezTo>
                  <a:cubicBezTo>
                    <a:pt x="1733" y="78"/>
                    <a:pt x="1782" y="48"/>
                    <a:pt x="1834" y="28"/>
                  </a:cubicBezTo>
                  <a:cubicBezTo>
                    <a:pt x="1860" y="18"/>
                    <a:pt x="1887" y="9"/>
                    <a:pt x="1914" y="4"/>
                  </a:cubicBezTo>
                  <a:cubicBezTo>
                    <a:pt x="1928" y="2"/>
                    <a:pt x="1942" y="1"/>
                    <a:pt x="1956" y="1"/>
                  </a:cubicBezTo>
                  <a:cubicBezTo>
                    <a:pt x="1970" y="0"/>
                    <a:pt x="1984" y="2"/>
                    <a:pt x="1998" y="4"/>
                  </a:cubicBezTo>
                  <a:cubicBezTo>
                    <a:pt x="2012" y="7"/>
                    <a:pt x="2026" y="11"/>
                    <a:pt x="2039" y="16"/>
                  </a:cubicBezTo>
                  <a:cubicBezTo>
                    <a:pt x="2042" y="18"/>
                    <a:pt x="2045" y="19"/>
                    <a:pt x="2048" y="21"/>
                  </a:cubicBezTo>
                  <a:cubicBezTo>
                    <a:pt x="2058" y="26"/>
                    <a:pt x="2058" y="26"/>
                    <a:pt x="2058" y="26"/>
                  </a:cubicBezTo>
                  <a:cubicBezTo>
                    <a:pt x="2061" y="27"/>
                    <a:pt x="2063" y="29"/>
                    <a:pt x="2066" y="31"/>
                  </a:cubicBezTo>
                  <a:cubicBezTo>
                    <a:pt x="2071" y="34"/>
                    <a:pt x="2071" y="34"/>
                    <a:pt x="2071" y="34"/>
                  </a:cubicBezTo>
                  <a:cubicBezTo>
                    <a:pt x="2075" y="37"/>
                    <a:pt x="2075" y="37"/>
                    <a:pt x="2075" y="37"/>
                  </a:cubicBezTo>
                  <a:cubicBezTo>
                    <a:pt x="2098" y="54"/>
                    <a:pt x="2117" y="74"/>
                    <a:pt x="2135" y="96"/>
                  </a:cubicBezTo>
                  <a:cubicBezTo>
                    <a:pt x="2152" y="118"/>
                    <a:pt x="2168" y="141"/>
                    <a:pt x="2183" y="164"/>
                  </a:cubicBezTo>
                  <a:cubicBezTo>
                    <a:pt x="2230" y="234"/>
                    <a:pt x="2230" y="234"/>
                    <a:pt x="2230" y="234"/>
                  </a:cubicBezTo>
                  <a:cubicBezTo>
                    <a:pt x="2261" y="280"/>
                    <a:pt x="2293" y="326"/>
                    <a:pt x="2330" y="368"/>
                  </a:cubicBezTo>
                  <a:cubicBezTo>
                    <a:pt x="2366" y="410"/>
                    <a:pt x="2411" y="445"/>
                    <a:pt x="2460" y="471"/>
                  </a:cubicBezTo>
                  <a:cubicBezTo>
                    <a:pt x="2466" y="474"/>
                    <a:pt x="2472" y="477"/>
                    <a:pt x="2478" y="480"/>
                  </a:cubicBezTo>
                  <a:cubicBezTo>
                    <a:pt x="2484" y="483"/>
                    <a:pt x="2491" y="486"/>
                    <a:pt x="2497" y="489"/>
                  </a:cubicBezTo>
                  <a:cubicBezTo>
                    <a:pt x="2516" y="497"/>
                    <a:pt x="2516" y="497"/>
                    <a:pt x="2516" y="497"/>
                  </a:cubicBezTo>
                  <a:cubicBezTo>
                    <a:pt x="2520" y="498"/>
                    <a:pt x="2523" y="499"/>
                    <a:pt x="2526" y="500"/>
                  </a:cubicBezTo>
                  <a:cubicBezTo>
                    <a:pt x="2536" y="504"/>
                    <a:pt x="2536" y="504"/>
                    <a:pt x="2536" y="504"/>
                  </a:cubicBezTo>
                  <a:cubicBezTo>
                    <a:pt x="2556" y="510"/>
                    <a:pt x="2556" y="510"/>
                    <a:pt x="2556" y="510"/>
                  </a:cubicBezTo>
                  <a:cubicBezTo>
                    <a:pt x="2563" y="512"/>
                    <a:pt x="2569" y="514"/>
                    <a:pt x="2576" y="516"/>
                  </a:cubicBezTo>
                  <a:cubicBezTo>
                    <a:pt x="2589" y="520"/>
                    <a:pt x="2603" y="522"/>
                    <a:pt x="2617" y="525"/>
                  </a:cubicBezTo>
                  <a:cubicBezTo>
                    <a:pt x="2623" y="526"/>
                    <a:pt x="2630" y="527"/>
                    <a:pt x="2637" y="528"/>
                  </a:cubicBezTo>
                  <a:cubicBezTo>
                    <a:pt x="2644" y="529"/>
                    <a:pt x="2651" y="530"/>
                    <a:pt x="2658" y="531"/>
                  </a:cubicBezTo>
                  <a:cubicBezTo>
                    <a:pt x="2679" y="533"/>
                    <a:pt x="2679" y="533"/>
                    <a:pt x="2679" y="533"/>
                  </a:cubicBezTo>
                  <a:cubicBezTo>
                    <a:pt x="2689" y="533"/>
                    <a:pt x="2689" y="533"/>
                    <a:pt x="2689" y="533"/>
                  </a:cubicBezTo>
                  <a:cubicBezTo>
                    <a:pt x="2693" y="534"/>
                    <a:pt x="2696" y="534"/>
                    <a:pt x="2700" y="534"/>
                  </a:cubicBezTo>
                  <a:cubicBezTo>
                    <a:pt x="2720" y="534"/>
                    <a:pt x="2720" y="534"/>
                    <a:pt x="2720" y="534"/>
                  </a:cubicBezTo>
                  <a:cubicBezTo>
                    <a:pt x="2727" y="535"/>
                    <a:pt x="2734" y="534"/>
                    <a:pt x="2741" y="534"/>
                  </a:cubicBezTo>
                  <a:cubicBezTo>
                    <a:pt x="2748" y="534"/>
                    <a:pt x="2755" y="534"/>
                    <a:pt x="2762" y="533"/>
                  </a:cubicBezTo>
                  <a:cubicBezTo>
                    <a:pt x="2783" y="532"/>
                    <a:pt x="2783" y="532"/>
                    <a:pt x="2783" y="532"/>
                  </a:cubicBezTo>
                  <a:cubicBezTo>
                    <a:pt x="2838" y="527"/>
                    <a:pt x="2893" y="514"/>
                    <a:pt x="2946" y="496"/>
                  </a:cubicBezTo>
                  <a:cubicBezTo>
                    <a:pt x="2998" y="478"/>
                    <a:pt x="3049" y="456"/>
                    <a:pt x="3099" y="430"/>
                  </a:cubicBezTo>
                  <a:cubicBezTo>
                    <a:pt x="3124" y="417"/>
                    <a:pt x="3148" y="403"/>
                    <a:pt x="3171" y="389"/>
                  </a:cubicBezTo>
                  <a:cubicBezTo>
                    <a:pt x="3195" y="374"/>
                    <a:pt x="3218" y="359"/>
                    <a:pt x="3242" y="344"/>
                  </a:cubicBezTo>
                  <a:cubicBezTo>
                    <a:pt x="3289" y="314"/>
                    <a:pt x="3337" y="285"/>
                    <a:pt x="3391" y="267"/>
                  </a:cubicBezTo>
                  <a:cubicBezTo>
                    <a:pt x="3444" y="249"/>
                    <a:pt x="3501" y="245"/>
                    <a:pt x="3557" y="249"/>
                  </a:cubicBezTo>
                  <a:cubicBezTo>
                    <a:pt x="3584" y="251"/>
                    <a:pt x="3612" y="255"/>
                    <a:pt x="3640" y="261"/>
                  </a:cubicBezTo>
                  <a:cubicBezTo>
                    <a:pt x="3667" y="266"/>
                    <a:pt x="3694" y="272"/>
                    <a:pt x="3721" y="279"/>
                  </a:cubicBezTo>
                  <a:cubicBezTo>
                    <a:pt x="3748" y="286"/>
                    <a:pt x="3775" y="294"/>
                    <a:pt x="3802" y="301"/>
                  </a:cubicBezTo>
                  <a:cubicBezTo>
                    <a:pt x="3829" y="309"/>
                    <a:pt x="3856" y="317"/>
                    <a:pt x="3882" y="326"/>
                  </a:cubicBezTo>
                  <a:cubicBezTo>
                    <a:pt x="3909" y="334"/>
                    <a:pt x="3935" y="344"/>
                    <a:pt x="3961" y="355"/>
                  </a:cubicBezTo>
                  <a:cubicBezTo>
                    <a:pt x="4038" y="387"/>
                    <a:pt x="4038" y="387"/>
                    <a:pt x="4038" y="387"/>
                  </a:cubicBezTo>
                  <a:cubicBezTo>
                    <a:pt x="4089" y="408"/>
                    <a:pt x="4142" y="428"/>
                    <a:pt x="4195" y="445"/>
                  </a:cubicBezTo>
                  <a:cubicBezTo>
                    <a:pt x="4301" y="478"/>
                    <a:pt x="4410" y="504"/>
                    <a:pt x="4521" y="519"/>
                  </a:cubicBezTo>
                  <a:cubicBezTo>
                    <a:pt x="4631" y="533"/>
                    <a:pt x="4743" y="537"/>
                    <a:pt x="4854" y="524"/>
                  </a:cubicBezTo>
                  <a:cubicBezTo>
                    <a:pt x="4743" y="537"/>
                    <a:pt x="4631" y="534"/>
                    <a:pt x="4520" y="520"/>
                  </a:cubicBezTo>
                  <a:cubicBezTo>
                    <a:pt x="4410" y="506"/>
                    <a:pt x="4301" y="480"/>
                    <a:pt x="4194" y="447"/>
                  </a:cubicBezTo>
                  <a:cubicBezTo>
                    <a:pt x="4141" y="430"/>
                    <a:pt x="4089" y="410"/>
                    <a:pt x="4037" y="389"/>
                  </a:cubicBezTo>
                  <a:cubicBezTo>
                    <a:pt x="3960" y="357"/>
                    <a:pt x="3960" y="357"/>
                    <a:pt x="3960" y="357"/>
                  </a:cubicBezTo>
                  <a:cubicBezTo>
                    <a:pt x="3934" y="346"/>
                    <a:pt x="3908" y="337"/>
                    <a:pt x="3881" y="328"/>
                  </a:cubicBezTo>
                  <a:cubicBezTo>
                    <a:pt x="3855" y="319"/>
                    <a:pt x="3828" y="311"/>
                    <a:pt x="3801" y="304"/>
                  </a:cubicBezTo>
                  <a:cubicBezTo>
                    <a:pt x="3774" y="296"/>
                    <a:pt x="3748" y="289"/>
                    <a:pt x="3721" y="282"/>
                  </a:cubicBezTo>
                  <a:cubicBezTo>
                    <a:pt x="3694" y="275"/>
                    <a:pt x="3666" y="268"/>
                    <a:pt x="3639" y="263"/>
                  </a:cubicBezTo>
                  <a:cubicBezTo>
                    <a:pt x="3612" y="258"/>
                    <a:pt x="3584" y="254"/>
                    <a:pt x="3556" y="252"/>
                  </a:cubicBezTo>
                  <a:cubicBezTo>
                    <a:pt x="3501" y="248"/>
                    <a:pt x="3444" y="252"/>
                    <a:pt x="3392" y="270"/>
                  </a:cubicBezTo>
                  <a:cubicBezTo>
                    <a:pt x="3339" y="287"/>
                    <a:pt x="3290" y="316"/>
                    <a:pt x="3244" y="346"/>
                  </a:cubicBezTo>
                  <a:cubicBezTo>
                    <a:pt x="3220" y="361"/>
                    <a:pt x="3197" y="377"/>
                    <a:pt x="3173" y="391"/>
                  </a:cubicBezTo>
                  <a:cubicBezTo>
                    <a:pt x="3149" y="406"/>
                    <a:pt x="3125" y="420"/>
                    <a:pt x="3100" y="433"/>
                  </a:cubicBezTo>
                  <a:cubicBezTo>
                    <a:pt x="3051" y="459"/>
                    <a:pt x="3000" y="481"/>
                    <a:pt x="2947" y="499"/>
                  </a:cubicBezTo>
                  <a:cubicBezTo>
                    <a:pt x="2894" y="517"/>
                    <a:pt x="2839" y="530"/>
                    <a:pt x="2783" y="535"/>
                  </a:cubicBezTo>
                  <a:cubicBezTo>
                    <a:pt x="2762" y="537"/>
                    <a:pt x="2762" y="537"/>
                    <a:pt x="2762" y="537"/>
                  </a:cubicBezTo>
                  <a:cubicBezTo>
                    <a:pt x="2755" y="537"/>
                    <a:pt x="2748" y="537"/>
                    <a:pt x="2741" y="538"/>
                  </a:cubicBezTo>
                  <a:cubicBezTo>
                    <a:pt x="2734" y="538"/>
                    <a:pt x="2727" y="538"/>
                    <a:pt x="2720" y="538"/>
                  </a:cubicBezTo>
                  <a:cubicBezTo>
                    <a:pt x="2699" y="537"/>
                    <a:pt x="2699" y="537"/>
                    <a:pt x="2699" y="537"/>
                  </a:cubicBezTo>
                  <a:cubicBezTo>
                    <a:pt x="2696" y="537"/>
                    <a:pt x="2692" y="537"/>
                    <a:pt x="2689" y="537"/>
                  </a:cubicBezTo>
                  <a:cubicBezTo>
                    <a:pt x="2678" y="536"/>
                    <a:pt x="2678" y="536"/>
                    <a:pt x="2678" y="536"/>
                  </a:cubicBezTo>
                  <a:cubicBezTo>
                    <a:pt x="2658" y="534"/>
                    <a:pt x="2658" y="534"/>
                    <a:pt x="2658" y="534"/>
                  </a:cubicBezTo>
                  <a:cubicBezTo>
                    <a:pt x="2651" y="534"/>
                    <a:pt x="2644" y="533"/>
                    <a:pt x="2637" y="532"/>
                  </a:cubicBezTo>
                  <a:cubicBezTo>
                    <a:pt x="2630" y="531"/>
                    <a:pt x="2623" y="530"/>
                    <a:pt x="2616" y="528"/>
                  </a:cubicBezTo>
                  <a:cubicBezTo>
                    <a:pt x="2602" y="526"/>
                    <a:pt x="2588" y="523"/>
                    <a:pt x="2575" y="519"/>
                  </a:cubicBezTo>
                  <a:cubicBezTo>
                    <a:pt x="2568" y="517"/>
                    <a:pt x="2561" y="516"/>
                    <a:pt x="2555" y="514"/>
                  </a:cubicBezTo>
                  <a:cubicBezTo>
                    <a:pt x="2535" y="507"/>
                    <a:pt x="2535" y="507"/>
                    <a:pt x="2535" y="507"/>
                  </a:cubicBezTo>
                  <a:cubicBezTo>
                    <a:pt x="2525" y="504"/>
                    <a:pt x="2525" y="504"/>
                    <a:pt x="2525" y="504"/>
                  </a:cubicBezTo>
                  <a:cubicBezTo>
                    <a:pt x="2522" y="503"/>
                    <a:pt x="2518" y="502"/>
                    <a:pt x="2515" y="500"/>
                  </a:cubicBezTo>
                  <a:cubicBezTo>
                    <a:pt x="2496" y="492"/>
                    <a:pt x="2496" y="492"/>
                    <a:pt x="2496" y="492"/>
                  </a:cubicBezTo>
                  <a:cubicBezTo>
                    <a:pt x="2489" y="490"/>
                    <a:pt x="2483" y="487"/>
                    <a:pt x="2477" y="484"/>
                  </a:cubicBezTo>
                  <a:cubicBezTo>
                    <a:pt x="2470" y="481"/>
                    <a:pt x="2464" y="478"/>
                    <a:pt x="2458" y="474"/>
                  </a:cubicBezTo>
                  <a:cubicBezTo>
                    <a:pt x="2408" y="448"/>
                    <a:pt x="2363" y="413"/>
                    <a:pt x="2327" y="370"/>
                  </a:cubicBezTo>
                  <a:cubicBezTo>
                    <a:pt x="2253" y="286"/>
                    <a:pt x="2199" y="187"/>
                    <a:pt x="2132" y="99"/>
                  </a:cubicBezTo>
                  <a:cubicBezTo>
                    <a:pt x="2114" y="77"/>
                    <a:pt x="2095" y="56"/>
                    <a:pt x="2073" y="40"/>
                  </a:cubicBezTo>
                  <a:cubicBezTo>
                    <a:pt x="2069" y="37"/>
                    <a:pt x="2069" y="37"/>
                    <a:pt x="2069" y="37"/>
                  </a:cubicBezTo>
                  <a:cubicBezTo>
                    <a:pt x="2065" y="34"/>
                    <a:pt x="2065" y="34"/>
                    <a:pt x="2065" y="34"/>
                  </a:cubicBezTo>
                  <a:cubicBezTo>
                    <a:pt x="2062" y="32"/>
                    <a:pt x="2059" y="30"/>
                    <a:pt x="2056" y="29"/>
                  </a:cubicBezTo>
                  <a:cubicBezTo>
                    <a:pt x="2047" y="24"/>
                    <a:pt x="2047" y="24"/>
                    <a:pt x="2047" y="24"/>
                  </a:cubicBezTo>
                  <a:cubicBezTo>
                    <a:pt x="2044" y="22"/>
                    <a:pt x="2040" y="21"/>
                    <a:pt x="2037" y="20"/>
                  </a:cubicBezTo>
                  <a:cubicBezTo>
                    <a:pt x="2024" y="14"/>
                    <a:pt x="2011" y="10"/>
                    <a:pt x="1998" y="8"/>
                  </a:cubicBezTo>
                  <a:cubicBezTo>
                    <a:pt x="1984" y="5"/>
                    <a:pt x="1970" y="4"/>
                    <a:pt x="1956" y="4"/>
                  </a:cubicBezTo>
                  <a:cubicBezTo>
                    <a:pt x="1942" y="4"/>
                    <a:pt x="1929" y="6"/>
                    <a:pt x="1915" y="8"/>
                  </a:cubicBezTo>
                  <a:cubicBezTo>
                    <a:pt x="1887" y="12"/>
                    <a:pt x="1861" y="21"/>
                    <a:pt x="1835" y="31"/>
                  </a:cubicBezTo>
                  <a:cubicBezTo>
                    <a:pt x="1783" y="51"/>
                    <a:pt x="1735" y="80"/>
                    <a:pt x="1691" y="114"/>
                  </a:cubicBezTo>
                  <a:cubicBezTo>
                    <a:pt x="1646" y="147"/>
                    <a:pt x="1605" y="185"/>
                    <a:pt x="1563" y="221"/>
                  </a:cubicBezTo>
                  <a:cubicBezTo>
                    <a:pt x="1531" y="249"/>
                    <a:pt x="1531" y="249"/>
                    <a:pt x="1531" y="249"/>
                  </a:cubicBezTo>
                  <a:cubicBezTo>
                    <a:pt x="1515" y="263"/>
                    <a:pt x="1515" y="263"/>
                    <a:pt x="1515" y="263"/>
                  </a:cubicBezTo>
                  <a:cubicBezTo>
                    <a:pt x="1510" y="267"/>
                    <a:pt x="1505" y="272"/>
                    <a:pt x="1499" y="276"/>
                  </a:cubicBezTo>
                  <a:cubicBezTo>
                    <a:pt x="1478" y="294"/>
                    <a:pt x="1455" y="311"/>
                    <a:pt x="1433" y="327"/>
                  </a:cubicBezTo>
                  <a:cubicBezTo>
                    <a:pt x="1388" y="360"/>
                    <a:pt x="1340" y="390"/>
                    <a:pt x="1292" y="417"/>
                  </a:cubicBezTo>
                  <a:cubicBezTo>
                    <a:pt x="1243" y="445"/>
                    <a:pt x="1193" y="470"/>
                    <a:pt x="1142" y="493"/>
                  </a:cubicBezTo>
                  <a:cubicBezTo>
                    <a:pt x="1123" y="502"/>
                    <a:pt x="1123" y="502"/>
                    <a:pt x="1123" y="502"/>
                  </a:cubicBezTo>
                  <a:cubicBezTo>
                    <a:pt x="1117" y="505"/>
                    <a:pt x="1111" y="507"/>
                    <a:pt x="1104" y="510"/>
                  </a:cubicBezTo>
                  <a:cubicBezTo>
                    <a:pt x="1066" y="526"/>
                    <a:pt x="1066" y="526"/>
                    <a:pt x="1066" y="526"/>
                  </a:cubicBezTo>
                  <a:cubicBezTo>
                    <a:pt x="1053" y="532"/>
                    <a:pt x="1040" y="537"/>
                    <a:pt x="1027" y="542"/>
                  </a:cubicBezTo>
                  <a:cubicBezTo>
                    <a:pt x="988" y="557"/>
                    <a:pt x="988" y="557"/>
                    <a:pt x="988" y="557"/>
                  </a:cubicBezTo>
                  <a:cubicBezTo>
                    <a:pt x="883" y="595"/>
                    <a:pt x="775" y="625"/>
                    <a:pt x="666" y="647"/>
                  </a:cubicBezTo>
                  <a:cubicBezTo>
                    <a:pt x="556" y="669"/>
                    <a:pt x="445" y="683"/>
                    <a:pt x="334" y="689"/>
                  </a:cubicBezTo>
                  <a:cubicBezTo>
                    <a:pt x="222" y="694"/>
                    <a:pt x="110" y="690"/>
                    <a:pt x="0" y="676"/>
                  </a:cubicBezTo>
                  <a:close/>
                </a:path>
              </a:pathLst>
            </a:custGeom>
            <a:solidFill>
              <a:schemeClr val="bg1">
                <a:alpha val="2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1" name="任意多边形: 形状 40">
              <a:extLst>
                <a:ext uri="{FF2B5EF4-FFF2-40B4-BE49-F238E27FC236}">
                  <a16:creationId xmlns:a16="http://schemas.microsoft.com/office/drawing/2014/main" id="{50A921E1-FE31-4FEB-A9D3-C17A183211EA}"/>
                </a:ext>
              </a:extLst>
            </p:cNvPr>
            <p:cNvSpPr>
              <a:spLocks/>
            </p:cNvSpPr>
            <p:nvPr userDrawn="1"/>
          </p:nvSpPr>
          <p:spPr bwMode="auto">
            <a:xfrm rot="9386930">
              <a:off x="-162443" y="-4989739"/>
              <a:ext cx="12793361" cy="1640045"/>
            </a:xfrm>
            <a:custGeom>
              <a:avLst/>
              <a:gdLst>
                <a:gd name="T0" fmla="*/ 659 w 4855"/>
                <a:gd name="T1" fmla="*/ 576 h 623"/>
                <a:gd name="T2" fmla="*/ 1037 w 4855"/>
                <a:gd name="T3" fmla="*/ 471 h 623"/>
                <a:gd name="T4" fmla="*/ 1134 w 4855"/>
                <a:gd name="T5" fmla="*/ 433 h 623"/>
                <a:gd name="T6" fmla="*/ 1494 w 4855"/>
                <a:gd name="T7" fmla="*/ 233 h 623"/>
                <a:gd name="T8" fmla="*/ 1693 w 4855"/>
                <a:gd name="T9" fmla="*/ 84 h 623"/>
                <a:gd name="T10" fmla="*/ 1966 w 4855"/>
                <a:gd name="T11" fmla="*/ 3 h 623"/>
                <a:gd name="T12" fmla="*/ 2053 w 4855"/>
                <a:gd name="T13" fmla="*/ 37 h 623"/>
                <a:gd name="T14" fmla="*/ 2134 w 4855"/>
                <a:gd name="T15" fmla="*/ 117 h 623"/>
                <a:gd name="T16" fmla="*/ 2317 w 4855"/>
                <a:gd name="T17" fmla="*/ 341 h 623"/>
                <a:gd name="T18" fmla="*/ 2343 w 4855"/>
                <a:gd name="T19" fmla="*/ 366 h 623"/>
                <a:gd name="T20" fmla="*/ 2367 w 4855"/>
                <a:gd name="T21" fmla="*/ 385 h 623"/>
                <a:gd name="T22" fmla="*/ 2389 w 4855"/>
                <a:gd name="T23" fmla="*/ 399 h 623"/>
                <a:gd name="T24" fmla="*/ 2415 w 4855"/>
                <a:gd name="T25" fmla="*/ 415 h 623"/>
                <a:gd name="T26" fmla="*/ 2433 w 4855"/>
                <a:gd name="T27" fmla="*/ 425 h 623"/>
                <a:gd name="T28" fmla="*/ 2490 w 4855"/>
                <a:gd name="T29" fmla="*/ 449 h 623"/>
                <a:gd name="T30" fmla="*/ 2539 w 4855"/>
                <a:gd name="T31" fmla="*/ 464 h 623"/>
                <a:gd name="T32" fmla="*/ 2651 w 4855"/>
                <a:gd name="T33" fmla="*/ 481 h 623"/>
                <a:gd name="T34" fmla="*/ 2703 w 4855"/>
                <a:gd name="T35" fmla="*/ 482 h 623"/>
                <a:gd name="T36" fmla="*/ 2754 w 4855"/>
                <a:gd name="T37" fmla="*/ 478 h 623"/>
                <a:gd name="T38" fmla="*/ 2815 w 4855"/>
                <a:gd name="T39" fmla="*/ 469 h 623"/>
                <a:gd name="T40" fmla="*/ 3261 w 4855"/>
                <a:gd name="T41" fmla="*/ 257 h 623"/>
                <a:gd name="T42" fmla="*/ 3578 w 4855"/>
                <a:gd name="T43" fmla="*/ 185 h 623"/>
                <a:gd name="T44" fmla="*/ 3899 w 4855"/>
                <a:gd name="T45" fmla="*/ 263 h 623"/>
                <a:gd name="T46" fmla="*/ 4525 w 4855"/>
                <a:gd name="T47" fmla="*/ 473 h 623"/>
                <a:gd name="T48" fmla="*/ 4204 w 4855"/>
                <a:gd name="T49" fmla="*/ 393 h 623"/>
                <a:gd name="T50" fmla="*/ 3820 w 4855"/>
                <a:gd name="T51" fmla="*/ 240 h 623"/>
                <a:gd name="T52" fmla="*/ 3414 w 4855"/>
                <a:gd name="T53" fmla="*/ 195 h 623"/>
                <a:gd name="T54" fmla="*/ 3122 w 4855"/>
                <a:gd name="T55" fmla="*/ 347 h 623"/>
                <a:gd name="T56" fmla="*/ 2775 w 4855"/>
                <a:gd name="T57" fmla="*/ 480 h 623"/>
                <a:gd name="T58" fmla="*/ 2734 w 4855"/>
                <a:gd name="T59" fmla="*/ 484 h 623"/>
                <a:gd name="T60" fmla="*/ 2693 w 4855"/>
                <a:gd name="T61" fmla="*/ 486 h 623"/>
                <a:gd name="T62" fmla="*/ 2569 w 4855"/>
                <a:gd name="T63" fmla="*/ 475 h 623"/>
                <a:gd name="T64" fmla="*/ 2528 w 4855"/>
                <a:gd name="T65" fmla="*/ 465 h 623"/>
                <a:gd name="T66" fmla="*/ 2450 w 4855"/>
                <a:gd name="T67" fmla="*/ 437 h 623"/>
                <a:gd name="T68" fmla="*/ 2422 w 4855"/>
                <a:gd name="T69" fmla="*/ 424 h 623"/>
                <a:gd name="T70" fmla="*/ 2395 w 4855"/>
                <a:gd name="T71" fmla="*/ 408 h 623"/>
                <a:gd name="T72" fmla="*/ 2378 w 4855"/>
                <a:gd name="T73" fmla="*/ 397 h 623"/>
                <a:gd name="T74" fmla="*/ 2361 w 4855"/>
                <a:gd name="T75" fmla="*/ 385 h 623"/>
                <a:gd name="T76" fmla="*/ 2337 w 4855"/>
                <a:gd name="T77" fmla="*/ 365 h 623"/>
                <a:gd name="T78" fmla="*/ 2285 w 4855"/>
                <a:gd name="T79" fmla="*/ 314 h 623"/>
                <a:gd name="T80" fmla="*/ 2075 w 4855"/>
                <a:gd name="T81" fmla="*/ 59 h 623"/>
                <a:gd name="T82" fmla="*/ 2043 w 4855"/>
                <a:gd name="T83" fmla="*/ 34 h 623"/>
                <a:gd name="T84" fmla="*/ 1925 w 4855"/>
                <a:gd name="T85" fmla="*/ 4 h 623"/>
                <a:gd name="T86" fmla="*/ 1627 w 4855"/>
                <a:gd name="T87" fmla="*/ 134 h 623"/>
                <a:gd name="T88" fmla="*/ 1428 w 4855"/>
                <a:gd name="T89" fmla="*/ 283 h 623"/>
                <a:gd name="T90" fmla="*/ 1096 w 4855"/>
                <a:gd name="T91" fmla="*/ 451 h 623"/>
                <a:gd name="T92" fmla="*/ 1019 w 4855"/>
                <a:gd name="T93" fmla="*/ 480 h 623"/>
                <a:gd name="T94" fmla="*/ 331 w 4855"/>
                <a:gd name="T95" fmla="*/ 617 h 6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4855" h="623">
                  <a:moveTo>
                    <a:pt x="0" y="609"/>
                  </a:moveTo>
                  <a:cubicBezTo>
                    <a:pt x="110" y="620"/>
                    <a:pt x="221" y="622"/>
                    <a:pt x="331" y="616"/>
                  </a:cubicBezTo>
                  <a:cubicBezTo>
                    <a:pt x="441" y="610"/>
                    <a:pt x="551" y="597"/>
                    <a:pt x="659" y="576"/>
                  </a:cubicBezTo>
                  <a:cubicBezTo>
                    <a:pt x="767" y="555"/>
                    <a:pt x="874" y="527"/>
                    <a:pt x="979" y="492"/>
                  </a:cubicBezTo>
                  <a:cubicBezTo>
                    <a:pt x="1018" y="478"/>
                    <a:pt x="1018" y="478"/>
                    <a:pt x="1018" y="478"/>
                  </a:cubicBezTo>
                  <a:cubicBezTo>
                    <a:pt x="1024" y="476"/>
                    <a:pt x="1031" y="474"/>
                    <a:pt x="1037" y="471"/>
                  </a:cubicBezTo>
                  <a:cubicBezTo>
                    <a:pt x="1057" y="464"/>
                    <a:pt x="1057" y="464"/>
                    <a:pt x="1057" y="464"/>
                  </a:cubicBezTo>
                  <a:cubicBezTo>
                    <a:pt x="1095" y="449"/>
                    <a:pt x="1095" y="449"/>
                    <a:pt x="1095" y="449"/>
                  </a:cubicBezTo>
                  <a:cubicBezTo>
                    <a:pt x="1108" y="444"/>
                    <a:pt x="1121" y="439"/>
                    <a:pt x="1134" y="433"/>
                  </a:cubicBezTo>
                  <a:cubicBezTo>
                    <a:pt x="1185" y="413"/>
                    <a:pt x="1235" y="389"/>
                    <a:pt x="1284" y="364"/>
                  </a:cubicBezTo>
                  <a:cubicBezTo>
                    <a:pt x="1332" y="338"/>
                    <a:pt x="1380" y="311"/>
                    <a:pt x="1426" y="280"/>
                  </a:cubicBezTo>
                  <a:cubicBezTo>
                    <a:pt x="1449" y="265"/>
                    <a:pt x="1472" y="249"/>
                    <a:pt x="1494" y="233"/>
                  </a:cubicBezTo>
                  <a:cubicBezTo>
                    <a:pt x="1559" y="182"/>
                    <a:pt x="1559" y="182"/>
                    <a:pt x="1559" y="182"/>
                  </a:cubicBezTo>
                  <a:cubicBezTo>
                    <a:pt x="1581" y="165"/>
                    <a:pt x="1603" y="148"/>
                    <a:pt x="1625" y="131"/>
                  </a:cubicBezTo>
                  <a:cubicBezTo>
                    <a:pt x="1647" y="115"/>
                    <a:pt x="1670" y="99"/>
                    <a:pt x="1693" y="84"/>
                  </a:cubicBezTo>
                  <a:cubicBezTo>
                    <a:pt x="1740" y="55"/>
                    <a:pt x="1790" y="30"/>
                    <a:pt x="1843" y="15"/>
                  </a:cubicBezTo>
                  <a:cubicBezTo>
                    <a:pt x="1870" y="7"/>
                    <a:pt x="1897" y="2"/>
                    <a:pt x="1925" y="1"/>
                  </a:cubicBezTo>
                  <a:cubicBezTo>
                    <a:pt x="1939" y="0"/>
                    <a:pt x="1953" y="1"/>
                    <a:pt x="1966" y="3"/>
                  </a:cubicBezTo>
                  <a:cubicBezTo>
                    <a:pt x="1980" y="5"/>
                    <a:pt x="1994" y="8"/>
                    <a:pt x="2007" y="13"/>
                  </a:cubicBezTo>
                  <a:cubicBezTo>
                    <a:pt x="2020" y="17"/>
                    <a:pt x="2033" y="23"/>
                    <a:pt x="2044" y="31"/>
                  </a:cubicBezTo>
                  <a:cubicBezTo>
                    <a:pt x="2047" y="33"/>
                    <a:pt x="2050" y="35"/>
                    <a:pt x="2053" y="37"/>
                  </a:cubicBezTo>
                  <a:cubicBezTo>
                    <a:pt x="2056" y="39"/>
                    <a:pt x="2059" y="41"/>
                    <a:pt x="2062" y="43"/>
                  </a:cubicBezTo>
                  <a:cubicBezTo>
                    <a:pt x="2067" y="47"/>
                    <a:pt x="2072" y="52"/>
                    <a:pt x="2078" y="56"/>
                  </a:cubicBezTo>
                  <a:cubicBezTo>
                    <a:pt x="2098" y="75"/>
                    <a:pt x="2116" y="96"/>
                    <a:pt x="2134" y="117"/>
                  </a:cubicBezTo>
                  <a:cubicBezTo>
                    <a:pt x="2168" y="160"/>
                    <a:pt x="2201" y="205"/>
                    <a:pt x="2235" y="248"/>
                  </a:cubicBezTo>
                  <a:cubicBezTo>
                    <a:pt x="2252" y="270"/>
                    <a:pt x="2270" y="291"/>
                    <a:pt x="2288" y="311"/>
                  </a:cubicBezTo>
                  <a:cubicBezTo>
                    <a:pt x="2297" y="322"/>
                    <a:pt x="2307" y="332"/>
                    <a:pt x="2317" y="341"/>
                  </a:cubicBezTo>
                  <a:cubicBezTo>
                    <a:pt x="2321" y="346"/>
                    <a:pt x="2327" y="351"/>
                    <a:pt x="2332" y="355"/>
                  </a:cubicBezTo>
                  <a:cubicBezTo>
                    <a:pt x="2339" y="362"/>
                    <a:pt x="2339" y="362"/>
                    <a:pt x="2339" y="362"/>
                  </a:cubicBezTo>
                  <a:cubicBezTo>
                    <a:pt x="2343" y="366"/>
                    <a:pt x="2343" y="366"/>
                    <a:pt x="2343" y="366"/>
                  </a:cubicBezTo>
                  <a:cubicBezTo>
                    <a:pt x="2347" y="369"/>
                    <a:pt x="2347" y="369"/>
                    <a:pt x="2347" y="369"/>
                  </a:cubicBezTo>
                  <a:cubicBezTo>
                    <a:pt x="2363" y="382"/>
                    <a:pt x="2363" y="382"/>
                    <a:pt x="2363" y="382"/>
                  </a:cubicBezTo>
                  <a:cubicBezTo>
                    <a:pt x="2367" y="385"/>
                    <a:pt x="2367" y="385"/>
                    <a:pt x="2367" y="385"/>
                  </a:cubicBezTo>
                  <a:cubicBezTo>
                    <a:pt x="2372" y="388"/>
                    <a:pt x="2372" y="388"/>
                    <a:pt x="2372" y="388"/>
                  </a:cubicBezTo>
                  <a:cubicBezTo>
                    <a:pt x="2380" y="394"/>
                    <a:pt x="2380" y="394"/>
                    <a:pt x="2380" y="394"/>
                  </a:cubicBezTo>
                  <a:cubicBezTo>
                    <a:pt x="2389" y="399"/>
                    <a:pt x="2389" y="399"/>
                    <a:pt x="2389" y="399"/>
                  </a:cubicBezTo>
                  <a:cubicBezTo>
                    <a:pt x="2393" y="402"/>
                    <a:pt x="2393" y="402"/>
                    <a:pt x="2393" y="402"/>
                  </a:cubicBezTo>
                  <a:cubicBezTo>
                    <a:pt x="2397" y="405"/>
                    <a:pt x="2397" y="405"/>
                    <a:pt x="2397" y="405"/>
                  </a:cubicBezTo>
                  <a:cubicBezTo>
                    <a:pt x="2415" y="415"/>
                    <a:pt x="2415" y="415"/>
                    <a:pt x="2415" y="415"/>
                  </a:cubicBezTo>
                  <a:cubicBezTo>
                    <a:pt x="2420" y="418"/>
                    <a:pt x="2420" y="418"/>
                    <a:pt x="2420" y="418"/>
                  </a:cubicBezTo>
                  <a:cubicBezTo>
                    <a:pt x="2424" y="420"/>
                    <a:pt x="2424" y="420"/>
                    <a:pt x="2424" y="420"/>
                  </a:cubicBezTo>
                  <a:cubicBezTo>
                    <a:pt x="2433" y="425"/>
                    <a:pt x="2433" y="425"/>
                    <a:pt x="2433" y="425"/>
                  </a:cubicBezTo>
                  <a:cubicBezTo>
                    <a:pt x="2443" y="429"/>
                    <a:pt x="2443" y="429"/>
                    <a:pt x="2443" y="429"/>
                  </a:cubicBezTo>
                  <a:cubicBezTo>
                    <a:pt x="2446" y="431"/>
                    <a:pt x="2449" y="433"/>
                    <a:pt x="2452" y="434"/>
                  </a:cubicBezTo>
                  <a:cubicBezTo>
                    <a:pt x="2465" y="439"/>
                    <a:pt x="2477" y="445"/>
                    <a:pt x="2490" y="449"/>
                  </a:cubicBezTo>
                  <a:cubicBezTo>
                    <a:pt x="2497" y="451"/>
                    <a:pt x="2503" y="454"/>
                    <a:pt x="2510" y="456"/>
                  </a:cubicBezTo>
                  <a:cubicBezTo>
                    <a:pt x="2529" y="462"/>
                    <a:pt x="2529" y="462"/>
                    <a:pt x="2529" y="462"/>
                  </a:cubicBezTo>
                  <a:cubicBezTo>
                    <a:pt x="2533" y="462"/>
                    <a:pt x="2536" y="463"/>
                    <a:pt x="2539" y="464"/>
                  </a:cubicBezTo>
                  <a:cubicBezTo>
                    <a:pt x="2549" y="467"/>
                    <a:pt x="2549" y="467"/>
                    <a:pt x="2549" y="467"/>
                  </a:cubicBezTo>
                  <a:cubicBezTo>
                    <a:pt x="2570" y="471"/>
                    <a:pt x="2570" y="471"/>
                    <a:pt x="2570" y="471"/>
                  </a:cubicBezTo>
                  <a:cubicBezTo>
                    <a:pt x="2597" y="476"/>
                    <a:pt x="2624" y="480"/>
                    <a:pt x="2651" y="481"/>
                  </a:cubicBezTo>
                  <a:cubicBezTo>
                    <a:pt x="2658" y="482"/>
                    <a:pt x="2665" y="482"/>
                    <a:pt x="2672" y="482"/>
                  </a:cubicBezTo>
                  <a:cubicBezTo>
                    <a:pt x="2693" y="482"/>
                    <a:pt x="2693" y="482"/>
                    <a:pt x="2693" y="482"/>
                  </a:cubicBezTo>
                  <a:cubicBezTo>
                    <a:pt x="2703" y="482"/>
                    <a:pt x="2703" y="482"/>
                    <a:pt x="2703" y="482"/>
                  </a:cubicBezTo>
                  <a:cubicBezTo>
                    <a:pt x="2713" y="482"/>
                    <a:pt x="2713" y="482"/>
                    <a:pt x="2713" y="482"/>
                  </a:cubicBezTo>
                  <a:cubicBezTo>
                    <a:pt x="2734" y="481"/>
                    <a:pt x="2734" y="481"/>
                    <a:pt x="2734" y="481"/>
                  </a:cubicBezTo>
                  <a:cubicBezTo>
                    <a:pt x="2741" y="480"/>
                    <a:pt x="2747" y="479"/>
                    <a:pt x="2754" y="478"/>
                  </a:cubicBezTo>
                  <a:cubicBezTo>
                    <a:pt x="2765" y="477"/>
                    <a:pt x="2765" y="477"/>
                    <a:pt x="2765" y="477"/>
                  </a:cubicBezTo>
                  <a:cubicBezTo>
                    <a:pt x="2768" y="477"/>
                    <a:pt x="2771" y="477"/>
                    <a:pt x="2775" y="476"/>
                  </a:cubicBezTo>
                  <a:cubicBezTo>
                    <a:pt x="2788" y="474"/>
                    <a:pt x="2802" y="472"/>
                    <a:pt x="2815" y="469"/>
                  </a:cubicBezTo>
                  <a:cubicBezTo>
                    <a:pt x="2869" y="457"/>
                    <a:pt x="2922" y="440"/>
                    <a:pt x="2972" y="418"/>
                  </a:cubicBezTo>
                  <a:cubicBezTo>
                    <a:pt x="3023" y="397"/>
                    <a:pt x="3072" y="372"/>
                    <a:pt x="3120" y="344"/>
                  </a:cubicBezTo>
                  <a:cubicBezTo>
                    <a:pt x="3168" y="317"/>
                    <a:pt x="3213" y="285"/>
                    <a:pt x="3261" y="257"/>
                  </a:cubicBezTo>
                  <a:cubicBezTo>
                    <a:pt x="3285" y="243"/>
                    <a:pt x="3309" y="230"/>
                    <a:pt x="3334" y="219"/>
                  </a:cubicBezTo>
                  <a:cubicBezTo>
                    <a:pt x="3360" y="208"/>
                    <a:pt x="3386" y="199"/>
                    <a:pt x="3413" y="192"/>
                  </a:cubicBezTo>
                  <a:cubicBezTo>
                    <a:pt x="3467" y="180"/>
                    <a:pt x="3523" y="179"/>
                    <a:pt x="3578" y="185"/>
                  </a:cubicBezTo>
                  <a:cubicBezTo>
                    <a:pt x="3633" y="190"/>
                    <a:pt x="3687" y="203"/>
                    <a:pt x="3740" y="216"/>
                  </a:cubicBezTo>
                  <a:cubicBezTo>
                    <a:pt x="3767" y="223"/>
                    <a:pt x="3794" y="230"/>
                    <a:pt x="3820" y="238"/>
                  </a:cubicBezTo>
                  <a:cubicBezTo>
                    <a:pt x="3847" y="245"/>
                    <a:pt x="3873" y="254"/>
                    <a:pt x="3899" y="263"/>
                  </a:cubicBezTo>
                  <a:cubicBezTo>
                    <a:pt x="3951" y="282"/>
                    <a:pt x="4001" y="307"/>
                    <a:pt x="4051" y="329"/>
                  </a:cubicBezTo>
                  <a:cubicBezTo>
                    <a:pt x="4101" y="352"/>
                    <a:pt x="4152" y="373"/>
                    <a:pt x="4205" y="391"/>
                  </a:cubicBezTo>
                  <a:cubicBezTo>
                    <a:pt x="4309" y="427"/>
                    <a:pt x="4415" y="457"/>
                    <a:pt x="4525" y="473"/>
                  </a:cubicBezTo>
                  <a:cubicBezTo>
                    <a:pt x="4634" y="489"/>
                    <a:pt x="4745" y="493"/>
                    <a:pt x="4855" y="479"/>
                  </a:cubicBezTo>
                  <a:cubicBezTo>
                    <a:pt x="4745" y="494"/>
                    <a:pt x="4634" y="490"/>
                    <a:pt x="4525" y="474"/>
                  </a:cubicBezTo>
                  <a:cubicBezTo>
                    <a:pt x="4415" y="458"/>
                    <a:pt x="4308" y="429"/>
                    <a:pt x="4204" y="393"/>
                  </a:cubicBezTo>
                  <a:cubicBezTo>
                    <a:pt x="4152" y="375"/>
                    <a:pt x="4101" y="354"/>
                    <a:pt x="4050" y="331"/>
                  </a:cubicBezTo>
                  <a:cubicBezTo>
                    <a:pt x="4000" y="309"/>
                    <a:pt x="3950" y="284"/>
                    <a:pt x="3898" y="266"/>
                  </a:cubicBezTo>
                  <a:cubicBezTo>
                    <a:pt x="3872" y="256"/>
                    <a:pt x="3846" y="248"/>
                    <a:pt x="3820" y="240"/>
                  </a:cubicBezTo>
                  <a:cubicBezTo>
                    <a:pt x="3793" y="233"/>
                    <a:pt x="3767" y="226"/>
                    <a:pt x="3740" y="219"/>
                  </a:cubicBezTo>
                  <a:cubicBezTo>
                    <a:pt x="3686" y="205"/>
                    <a:pt x="3632" y="193"/>
                    <a:pt x="3578" y="187"/>
                  </a:cubicBezTo>
                  <a:cubicBezTo>
                    <a:pt x="3523" y="181"/>
                    <a:pt x="3467" y="183"/>
                    <a:pt x="3414" y="195"/>
                  </a:cubicBezTo>
                  <a:cubicBezTo>
                    <a:pt x="3387" y="201"/>
                    <a:pt x="3361" y="210"/>
                    <a:pt x="3335" y="221"/>
                  </a:cubicBezTo>
                  <a:cubicBezTo>
                    <a:pt x="3310" y="233"/>
                    <a:pt x="3286" y="246"/>
                    <a:pt x="3262" y="260"/>
                  </a:cubicBezTo>
                  <a:cubicBezTo>
                    <a:pt x="3215" y="288"/>
                    <a:pt x="3170" y="319"/>
                    <a:pt x="3122" y="347"/>
                  </a:cubicBezTo>
                  <a:cubicBezTo>
                    <a:pt x="3074" y="375"/>
                    <a:pt x="3025" y="400"/>
                    <a:pt x="2974" y="421"/>
                  </a:cubicBezTo>
                  <a:cubicBezTo>
                    <a:pt x="2923" y="443"/>
                    <a:pt x="2870" y="461"/>
                    <a:pt x="2816" y="472"/>
                  </a:cubicBezTo>
                  <a:cubicBezTo>
                    <a:pt x="2803" y="475"/>
                    <a:pt x="2789" y="477"/>
                    <a:pt x="2775" y="480"/>
                  </a:cubicBezTo>
                  <a:cubicBezTo>
                    <a:pt x="2772" y="480"/>
                    <a:pt x="2768" y="481"/>
                    <a:pt x="2765" y="481"/>
                  </a:cubicBezTo>
                  <a:cubicBezTo>
                    <a:pt x="2755" y="482"/>
                    <a:pt x="2755" y="482"/>
                    <a:pt x="2755" y="482"/>
                  </a:cubicBezTo>
                  <a:cubicBezTo>
                    <a:pt x="2748" y="483"/>
                    <a:pt x="2741" y="484"/>
                    <a:pt x="2734" y="484"/>
                  </a:cubicBezTo>
                  <a:cubicBezTo>
                    <a:pt x="2713" y="485"/>
                    <a:pt x="2713" y="485"/>
                    <a:pt x="2713" y="485"/>
                  </a:cubicBezTo>
                  <a:cubicBezTo>
                    <a:pt x="2703" y="486"/>
                    <a:pt x="2703" y="486"/>
                    <a:pt x="2703" y="486"/>
                  </a:cubicBezTo>
                  <a:cubicBezTo>
                    <a:pt x="2693" y="486"/>
                    <a:pt x="2693" y="486"/>
                    <a:pt x="2693" y="486"/>
                  </a:cubicBezTo>
                  <a:cubicBezTo>
                    <a:pt x="2672" y="486"/>
                    <a:pt x="2672" y="486"/>
                    <a:pt x="2672" y="486"/>
                  </a:cubicBezTo>
                  <a:cubicBezTo>
                    <a:pt x="2665" y="486"/>
                    <a:pt x="2658" y="485"/>
                    <a:pt x="2651" y="485"/>
                  </a:cubicBezTo>
                  <a:cubicBezTo>
                    <a:pt x="2623" y="484"/>
                    <a:pt x="2596" y="480"/>
                    <a:pt x="2569" y="475"/>
                  </a:cubicBezTo>
                  <a:cubicBezTo>
                    <a:pt x="2549" y="470"/>
                    <a:pt x="2549" y="470"/>
                    <a:pt x="2549" y="470"/>
                  </a:cubicBezTo>
                  <a:cubicBezTo>
                    <a:pt x="2538" y="468"/>
                    <a:pt x="2538" y="468"/>
                    <a:pt x="2538" y="468"/>
                  </a:cubicBezTo>
                  <a:cubicBezTo>
                    <a:pt x="2535" y="467"/>
                    <a:pt x="2532" y="466"/>
                    <a:pt x="2528" y="465"/>
                  </a:cubicBezTo>
                  <a:cubicBezTo>
                    <a:pt x="2508" y="460"/>
                    <a:pt x="2508" y="460"/>
                    <a:pt x="2508" y="460"/>
                  </a:cubicBezTo>
                  <a:cubicBezTo>
                    <a:pt x="2502" y="458"/>
                    <a:pt x="2495" y="455"/>
                    <a:pt x="2489" y="453"/>
                  </a:cubicBezTo>
                  <a:cubicBezTo>
                    <a:pt x="2476" y="449"/>
                    <a:pt x="2463" y="443"/>
                    <a:pt x="2450" y="437"/>
                  </a:cubicBezTo>
                  <a:cubicBezTo>
                    <a:pt x="2447" y="436"/>
                    <a:pt x="2444" y="435"/>
                    <a:pt x="2441" y="433"/>
                  </a:cubicBezTo>
                  <a:cubicBezTo>
                    <a:pt x="2432" y="428"/>
                    <a:pt x="2432" y="428"/>
                    <a:pt x="2432" y="428"/>
                  </a:cubicBezTo>
                  <a:cubicBezTo>
                    <a:pt x="2422" y="424"/>
                    <a:pt x="2422" y="424"/>
                    <a:pt x="2422" y="424"/>
                  </a:cubicBezTo>
                  <a:cubicBezTo>
                    <a:pt x="2418" y="421"/>
                    <a:pt x="2418" y="421"/>
                    <a:pt x="2418" y="421"/>
                  </a:cubicBezTo>
                  <a:cubicBezTo>
                    <a:pt x="2413" y="419"/>
                    <a:pt x="2413" y="419"/>
                    <a:pt x="2413" y="419"/>
                  </a:cubicBezTo>
                  <a:cubicBezTo>
                    <a:pt x="2395" y="408"/>
                    <a:pt x="2395" y="408"/>
                    <a:pt x="2395" y="408"/>
                  </a:cubicBezTo>
                  <a:cubicBezTo>
                    <a:pt x="2391" y="406"/>
                    <a:pt x="2391" y="406"/>
                    <a:pt x="2391" y="406"/>
                  </a:cubicBezTo>
                  <a:cubicBezTo>
                    <a:pt x="2386" y="403"/>
                    <a:pt x="2386" y="403"/>
                    <a:pt x="2386" y="403"/>
                  </a:cubicBezTo>
                  <a:cubicBezTo>
                    <a:pt x="2378" y="397"/>
                    <a:pt x="2378" y="397"/>
                    <a:pt x="2378" y="397"/>
                  </a:cubicBezTo>
                  <a:cubicBezTo>
                    <a:pt x="2369" y="391"/>
                    <a:pt x="2369" y="391"/>
                    <a:pt x="2369" y="391"/>
                  </a:cubicBezTo>
                  <a:cubicBezTo>
                    <a:pt x="2365" y="388"/>
                    <a:pt x="2365" y="388"/>
                    <a:pt x="2365" y="388"/>
                  </a:cubicBezTo>
                  <a:cubicBezTo>
                    <a:pt x="2361" y="385"/>
                    <a:pt x="2361" y="385"/>
                    <a:pt x="2361" y="385"/>
                  </a:cubicBezTo>
                  <a:cubicBezTo>
                    <a:pt x="2344" y="372"/>
                    <a:pt x="2344" y="372"/>
                    <a:pt x="2344" y="372"/>
                  </a:cubicBezTo>
                  <a:cubicBezTo>
                    <a:pt x="2340" y="369"/>
                    <a:pt x="2340" y="369"/>
                    <a:pt x="2340" y="369"/>
                  </a:cubicBezTo>
                  <a:cubicBezTo>
                    <a:pt x="2337" y="365"/>
                    <a:pt x="2337" y="365"/>
                    <a:pt x="2337" y="365"/>
                  </a:cubicBezTo>
                  <a:cubicBezTo>
                    <a:pt x="2329" y="358"/>
                    <a:pt x="2329" y="358"/>
                    <a:pt x="2329" y="358"/>
                  </a:cubicBezTo>
                  <a:cubicBezTo>
                    <a:pt x="2324" y="354"/>
                    <a:pt x="2318" y="349"/>
                    <a:pt x="2314" y="344"/>
                  </a:cubicBezTo>
                  <a:cubicBezTo>
                    <a:pt x="2304" y="334"/>
                    <a:pt x="2294" y="324"/>
                    <a:pt x="2285" y="314"/>
                  </a:cubicBezTo>
                  <a:cubicBezTo>
                    <a:pt x="2267" y="294"/>
                    <a:pt x="2249" y="272"/>
                    <a:pt x="2232" y="251"/>
                  </a:cubicBezTo>
                  <a:cubicBezTo>
                    <a:pt x="2198" y="207"/>
                    <a:pt x="2165" y="163"/>
                    <a:pt x="2131" y="120"/>
                  </a:cubicBezTo>
                  <a:cubicBezTo>
                    <a:pt x="2113" y="98"/>
                    <a:pt x="2096" y="77"/>
                    <a:pt x="2075" y="59"/>
                  </a:cubicBezTo>
                  <a:cubicBezTo>
                    <a:pt x="2070" y="54"/>
                    <a:pt x="2065" y="50"/>
                    <a:pt x="2059" y="46"/>
                  </a:cubicBezTo>
                  <a:cubicBezTo>
                    <a:pt x="2057" y="44"/>
                    <a:pt x="2054" y="42"/>
                    <a:pt x="2051" y="40"/>
                  </a:cubicBezTo>
                  <a:cubicBezTo>
                    <a:pt x="2048" y="38"/>
                    <a:pt x="2045" y="36"/>
                    <a:pt x="2043" y="34"/>
                  </a:cubicBezTo>
                  <a:cubicBezTo>
                    <a:pt x="2031" y="27"/>
                    <a:pt x="2019" y="21"/>
                    <a:pt x="2006" y="16"/>
                  </a:cubicBezTo>
                  <a:cubicBezTo>
                    <a:pt x="1993" y="11"/>
                    <a:pt x="1979" y="8"/>
                    <a:pt x="1966" y="6"/>
                  </a:cubicBezTo>
                  <a:cubicBezTo>
                    <a:pt x="1952" y="4"/>
                    <a:pt x="1939" y="4"/>
                    <a:pt x="1925" y="4"/>
                  </a:cubicBezTo>
                  <a:cubicBezTo>
                    <a:pt x="1898" y="5"/>
                    <a:pt x="1870" y="10"/>
                    <a:pt x="1844" y="18"/>
                  </a:cubicBezTo>
                  <a:cubicBezTo>
                    <a:pt x="1791" y="33"/>
                    <a:pt x="1741" y="58"/>
                    <a:pt x="1695" y="87"/>
                  </a:cubicBezTo>
                  <a:cubicBezTo>
                    <a:pt x="1671" y="102"/>
                    <a:pt x="1649" y="117"/>
                    <a:pt x="1627" y="134"/>
                  </a:cubicBezTo>
                  <a:cubicBezTo>
                    <a:pt x="1604" y="150"/>
                    <a:pt x="1583" y="167"/>
                    <a:pt x="1561" y="184"/>
                  </a:cubicBezTo>
                  <a:cubicBezTo>
                    <a:pt x="1496" y="235"/>
                    <a:pt x="1496" y="235"/>
                    <a:pt x="1496" y="235"/>
                  </a:cubicBezTo>
                  <a:cubicBezTo>
                    <a:pt x="1474" y="252"/>
                    <a:pt x="1451" y="268"/>
                    <a:pt x="1428" y="283"/>
                  </a:cubicBezTo>
                  <a:cubicBezTo>
                    <a:pt x="1382" y="313"/>
                    <a:pt x="1334" y="341"/>
                    <a:pt x="1285" y="366"/>
                  </a:cubicBezTo>
                  <a:cubicBezTo>
                    <a:pt x="1236" y="392"/>
                    <a:pt x="1186" y="415"/>
                    <a:pt x="1134" y="436"/>
                  </a:cubicBezTo>
                  <a:cubicBezTo>
                    <a:pt x="1122" y="441"/>
                    <a:pt x="1109" y="447"/>
                    <a:pt x="1096" y="451"/>
                  </a:cubicBezTo>
                  <a:cubicBezTo>
                    <a:pt x="1058" y="466"/>
                    <a:pt x="1058" y="466"/>
                    <a:pt x="1058" y="466"/>
                  </a:cubicBezTo>
                  <a:cubicBezTo>
                    <a:pt x="1038" y="474"/>
                    <a:pt x="1038" y="474"/>
                    <a:pt x="1038" y="474"/>
                  </a:cubicBezTo>
                  <a:cubicBezTo>
                    <a:pt x="1032" y="476"/>
                    <a:pt x="1025" y="478"/>
                    <a:pt x="1019" y="480"/>
                  </a:cubicBezTo>
                  <a:cubicBezTo>
                    <a:pt x="979" y="494"/>
                    <a:pt x="979" y="494"/>
                    <a:pt x="979" y="494"/>
                  </a:cubicBezTo>
                  <a:cubicBezTo>
                    <a:pt x="875" y="529"/>
                    <a:pt x="768" y="557"/>
                    <a:pt x="659" y="578"/>
                  </a:cubicBezTo>
                  <a:cubicBezTo>
                    <a:pt x="551" y="598"/>
                    <a:pt x="441" y="612"/>
                    <a:pt x="331" y="617"/>
                  </a:cubicBezTo>
                  <a:cubicBezTo>
                    <a:pt x="221" y="623"/>
                    <a:pt x="110" y="620"/>
                    <a:pt x="0" y="609"/>
                  </a:cubicBezTo>
                  <a:close/>
                </a:path>
              </a:pathLst>
            </a:custGeom>
            <a:solidFill>
              <a:schemeClr val="bg1">
                <a:alpha val="2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2" name="任意多边形: 形状 41">
              <a:extLst>
                <a:ext uri="{FF2B5EF4-FFF2-40B4-BE49-F238E27FC236}">
                  <a16:creationId xmlns:a16="http://schemas.microsoft.com/office/drawing/2014/main" id="{7212CCB1-1379-4100-BA09-482A45A9DD8F}"/>
                </a:ext>
              </a:extLst>
            </p:cNvPr>
            <p:cNvSpPr>
              <a:spLocks/>
            </p:cNvSpPr>
            <p:nvPr userDrawn="1"/>
          </p:nvSpPr>
          <p:spPr bwMode="auto">
            <a:xfrm rot="9386930">
              <a:off x="-180879" y="-4953057"/>
              <a:ext cx="12791681" cy="1457260"/>
            </a:xfrm>
            <a:custGeom>
              <a:avLst/>
              <a:gdLst>
                <a:gd name="T0" fmla="*/ 327 w 4854"/>
                <a:gd name="T1" fmla="*/ 546 h 553"/>
                <a:gd name="T2" fmla="*/ 971 w 4854"/>
                <a:gd name="T3" fmla="*/ 430 h 553"/>
                <a:gd name="T4" fmla="*/ 1049 w 4854"/>
                <a:gd name="T5" fmla="*/ 405 h 553"/>
                <a:gd name="T6" fmla="*/ 1126 w 4854"/>
                <a:gd name="T7" fmla="*/ 378 h 553"/>
                <a:gd name="T8" fmla="*/ 1422 w 4854"/>
                <a:gd name="T9" fmla="*/ 238 h 553"/>
                <a:gd name="T10" fmla="*/ 1559 w 4854"/>
                <a:gd name="T11" fmla="*/ 148 h 553"/>
                <a:gd name="T12" fmla="*/ 1852 w 4854"/>
                <a:gd name="T13" fmla="*/ 7 h 553"/>
                <a:gd name="T14" fmla="*/ 1975 w 4854"/>
                <a:gd name="T15" fmla="*/ 11 h 553"/>
                <a:gd name="T16" fmla="*/ 2013 w 4854"/>
                <a:gd name="T17" fmla="*/ 27 h 553"/>
                <a:gd name="T18" fmla="*/ 2078 w 4854"/>
                <a:gd name="T19" fmla="*/ 77 h 553"/>
                <a:gd name="T20" fmla="*/ 2243 w 4854"/>
                <a:gd name="T21" fmla="*/ 259 h 553"/>
                <a:gd name="T22" fmla="*/ 2335 w 4854"/>
                <a:gd name="T23" fmla="*/ 340 h 553"/>
                <a:gd name="T24" fmla="*/ 2369 w 4854"/>
                <a:gd name="T25" fmla="*/ 362 h 553"/>
                <a:gd name="T26" fmla="*/ 2396 w 4854"/>
                <a:gd name="T27" fmla="*/ 376 h 553"/>
                <a:gd name="T28" fmla="*/ 2443 w 4854"/>
                <a:gd name="T29" fmla="*/ 396 h 553"/>
                <a:gd name="T30" fmla="*/ 2542 w 4854"/>
                <a:gd name="T31" fmla="*/ 423 h 553"/>
                <a:gd name="T32" fmla="*/ 2562 w 4854"/>
                <a:gd name="T33" fmla="*/ 426 h 553"/>
                <a:gd name="T34" fmla="*/ 2602 w 4854"/>
                <a:gd name="T35" fmla="*/ 430 h 553"/>
                <a:gd name="T36" fmla="*/ 2623 w 4854"/>
                <a:gd name="T37" fmla="*/ 431 h 553"/>
                <a:gd name="T38" fmla="*/ 2664 w 4854"/>
                <a:gd name="T39" fmla="*/ 431 h 553"/>
                <a:gd name="T40" fmla="*/ 2844 w 4854"/>
                <a:gd name="T41" fmla="*/ 400 h 553"/>
                <a:gd name="T42" fmla="*/ 3138 w 4854"/>
                <a:gd name="T43" fmla="*/ 258 h 553"/>
                <a:gd name="T44" fmla="*/ 3354 w 4854"/>
                <a:gd name="T45" fmla="*/ 141 h 553"/>
                <a:gd name="T46" fmla="*/ 3598 w 4854"/>
                <a:gd name="T47" fmla="*/ 121 h 553"/>
                <a:gd name="T48" fmla="*/ 3837 w 4854"/>
                <a:gd name="T49" fmla="*/ 175 h 553"/>
                <a:gd name="T50" fmla="*/ 3952 w 4854"/>
                <a:gd name="T51" fmla="*/ 220 h 553"/>
                <a:gd name="T52" fmla="*/ 4062 w 4854"/>
                <a:gd name="T53" fmla="*/ 274 h 553"/>
                <a:gd name="T54" fmla="*/ 4368 w 4854"/>
                <a:gd name="T55" fmla="*/ 392 h 553"/>
                <a:gd name="T56" fmla="*/ 4527 w 4854"/>
                <a:gd name="T57" fmla="*/ 428 h 553"/>
                <a:gd name="T58" fmla="*/ 4527 w 4854"/>
                <a:gd name="T59" fmla="*/ 429 h 553"/>
                <a:gd name="T60" fmla="*/ 4367 w 4854"/>
                <a:gd name="T61" fmla="*/ 393 h 553"/>
                <a:gd name="T62" fmla="*/ 4062 w 4854"/>
                <a:gd name="T63" fmla="*/ 276 h 553"/>
                <a:gd name="T64" fmla="*/ 3951 w 4854"/>
                <a:gd name="T65" fmla="*/ 222 h 553"/>
                <a:gd name="T66" fmla="*/ 3837 w 4854"/>
                <a:gd name="T67" fmla="*/ 178 h 553"/>
                <a:gd name="T68" fmla="*/ 3597 w 4854"/>
                <a:gd name="T69" fmla="*/ 124 h 553"/>
                <a:gd name="T70" fmla="*/ 3355 w 4854"/>
                <a:gd name="T71" fmla="*/ 144 h 553"/>
                <a:gd name="T72" fmla="*/ 3140 w 4854"/>
                <a:gd name="T73" fmla="*/ 261 h 553"/>
                <a:gd name="T74" fmla="*/ 2845 w 4854"/>
                <a:gd name="T75" fmla="*/ 403 h 553"/>
                <a:gd name="T76" fmla="*/ 2664 w 4854"/>
                <a:gd name="T77" fmla="*/ 435 h 553"/>
                <a:gd name="T78" fmla="*/ 2623 w 4854"/>
                <a:gd name="T79" fmla="*/ 435 h 553"/>
                <a:gd name="T80" fmla="*/ 2602 w 4854"/>
                <a:gd name="T81" fmla="*/ 434 h 553"/>
                <a:gd name="T82" fmla="*/ 2561 w 4854"/>
                <a:gd name="T83" fmla="*/ 430 h 553"/>
                <a:gd name="T84" fmla="*/ 2541 w 4854"/>
                <a:gd name="T85" fmla="*/ 427 h 553"/>
                <a:gd name="T86" fmla="*/ 2442 w 4854"/>
                <a:gd name="T87" fmla="*/ 400 h 553"/>
                <a:gd name="T88" fmla="*/ 2395 w 4854"/>
                <a:gd name="T89" fmla="*/ 380 h 553"/>
                <a:gd name="T90" fmla="*/ 2367 w 4854"/>
                <a:gd name="T91" fmla="*/ 365 h 553"/>
                <a:gd name="T92" fmla="*/ 2333 w 4854"/>
                <a:gd name="T93" fmla="*/ 343 h 553"/>
                <a:gd name="T94" fmla="*/ 2241 w 4854"/>
                <a:gd name="T95" fmla="*/ 261 h 553"/>
                <a:gd name="T96" fmla="*/ 2076 w 4854"/>
                <a:gd name="T97" fmla="*/ 79 h 553"/>
                <a:gd name="T98" fmla="*/ 2011 w 4854"/>
                <a:gd name="T99" fmla="*/ 30 h 553"/>
                <a:gd name="T100" fmla="*/ 1974 w 4854"/>
                <a:gd name="T101" fmla="*/ 14 h 553"/>
                <a:gd name="T102" fmla="*/ 1853 w 4854"/>
                <a:gd name="T103" fmla="*/ 10 h 553"/>
                <a:gd name="T104" fmla="*/ 1560 w 4854"/>
                <a:gd name="T105" fmla="*/ 151 h 553"/>
                <a:gd name="T106" fmla="*/ 1423 w 4854"/>
                <a:gd name="T107" fmla="*/ 241 h 553"/>
                <a:gd name="T108" fmla="*/ 1127 w 4854"/>
                <a:gd name="T109" fmla="*/ 380 h 553"/>
                <a:gd name="T110" fmla="*/ 1049 w 4854"/>
                <a:gd name="T111" fmla="*/ 407 h 553"/>
                <a:gd name="T112" fmla="*/ 971 w 4854"/>
                <a:gd name="T113" fmla="*/ 433 h 553"/>
                <a:gd name="T114" fmla="*/ 327 w 4854"/>
                <a:gd name="T115" fmla="*/ 547 h 5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4854" h="553">
                  <a:moveTo>
                    <a:pt x="0" y="542"/>
                  </a:moveTo>
                  <a:cubicBezTo>
                    <a:pt x="109" y="551"/>
                    <a:pt x="218" y="552"/>
                    <a:pt x="327" y="546"/>
                  </a:cubicBezTo>
                  <a:cubicBezTo>
                    <a:pt x="436" y="540"/>
                    <a:pt x="545" y="527"/>
                    <a:pt x="653" y="507"/>
                  </a:cubicBezTo>
                  <a:cubicBezTo>
                    <a:pt x="760" y="488"/>
                    <a:pt x="866" y="462"/>
                    <a:pt x="971" y="430"/>
                  </a:cubicBezTo>
                  <a:cubicBezTo>
                    <a:pt x="1010" y="418"/>
                    <a:pt x="1010" y="418"/>
                    <a:pt x="1010" y="418"/>
                  </a:cubicBezTo>
                  <a:cubicBezTo>
                    <a:pt x="1023" y="414"/>
                    <a:pt x="1036" y="409"/>
                    <a:pt x="1049" y="405"/>
                  </a:cubicBezTo>
                  <a:cubicBezTo>
                    <a:pt x="1062" y="401"/>
                    <a:pt x="1075" y="397"/>
                    <a:pt x="1087" y="392"/>
                  </a:cubicBezTo>
                  <a:cubicBezTo>
                    <a:pt x="1126" y="378"/>
                    <a:pt x="1126" y="378"/>
                    <a:pt x="1126" y="378"/>
                  </a:cubicBezTo>
                  <a:cubicBezTo>
                    <a:pt x="1177" y="359"/>
                    <a:pt x="1228" y="338"/>
                    <a:pt x="1277" y="315"/>
                  </a:cubicBezTo>
                  <a:cubicBezTo>
                    <a:pt x="1327" y="292"/>
                    <a:pt x="1375" y="266"/>
                    <a:pt x="1422" y="238"/>
                  </a:cubicBezTo>
                  <a:cubicBezTo>
                    <a:pt x="1445" y="225"/>
                    <a:pt x="1468" y="210"/>
                    <a:pt x="1491" y="194"/>
                  </a:cubicBezTo>
                  <a:cubicBezTo>
                    <a:pt x="1559" y="148"/>
                    <a:pt x="1559" y="148"/>
                    <a:pt x="1559" y="148"/>
                  </a:cubicBezTo>
                  <a:cubicBezTo>
                    <a:pt x="1603" y="117"/>
                    <a:pt x="1649" y="87"/>
                    <a:pt x="1698" y="62"/>
                  </a:cubicBezTo>
                  <a:cubicBezTo>
                    <a:pt x="1747" y="37"/>
                    <a:pt x="1798" y="17"/>
                    <a:pt x="1852" y="7"/>
                  </a:cubicBezTo>
                  <a:cubicBezTo>
                    <a:pt x="1879" y="2"/>
                    <a:pt x="1907" y="0"/>
                    <a:pt x="1934" y="3"/>
                  </a:cubicBezTo>
                  <a:cubicBezTo>
                    <a:pt x="1948" y="4"/>
                    <a:pt x="1962" y="7"/>
                    <a:pt x="1975" y="11"/>
                  </a:cubicBezTo>
                  <a:cubicBezTo>
                    <a:pt x="1981" y="13"/>
                    <a:pt x="1988" y="15"/>
                    <a:pt x="1994" y="18"/>
                  </a:cubicBezTo>
                  <a:cubicBezTo>
                    <a:pt x="2001" y="21"/>
                    <a:pt x="2007" y="23"/>
                    <a:pt x="2013" y="27"/>
                  </a:cubicBezTo>
                  <a:cubicBezTo>
                    <a:pt x="2025" y="33"/>
                    <a:pt x="2036" y="41"/>
                    <a:pt x="2047" y="50"/>
                  </a:cubicBezTo>
                  <a:cubicBezTo>
                    <a:pt x="2058" y="58"/>
                    <a:pt x="2068" y="67"/>
                    <a:pt x="2078" y="77"/>
                  </a:cubicBezTo>
                  <a:cubicBezTo>
                    <a:pt x="2098" y="96"/>
                    <a:pt x="2116" y="116"/>
                    <a:pt x="2134" y="137"/>
                  </a:cubicBezTo>
                  <a:cubicBezTo>
                    <a:pt x="2170" y="178"/>
                    <a:pt x="2205" y="220"/>
                    <a:pt x="2243" y="259"/>
                  </a:cubicBezTo>
                  <a:cubicBezTo>
                    <a:pt x="2262" y="278"/>
                    <a:pt x="2282" y="297"/>
                    <a:pt x="2303" y="315"/>
                  </a:cubicBezTo>
                  <a:cubicBezTo>
                    <a:pt x="2313" y="323"/>
                    <a:pt x="2324" y="332"/>
                    <a:pt x="2335" y="340"/>
                  </a:cubicBezTo>
                  <a:cubicBezTo>
                    <a:pt x="2341" y="344"/>
                    <a:pt x="2346" y="348"/>
                    <a:pt x="2352" y="351"/>
                  </a:cubicBezTo>
                  <a:cubicBezTo>
                    <a:pt x="2369" y="362"/>
                    <a:pt x="2369" y="362"/>
                    <a:pt x="2369" y="362"/>
                  </a:cubicBezTo>
                  <a:cubicBezTo>
                    <a:pt x="2375" y="365"/>
                    <a:pt x="2381" y="368"/>
                    <a:pt x="2387" y="372"/>
                  </a:cubicBezTo>
                  <a:cubicBezTo>
                    <a:pt x="2396" y="376"/>
                    <a:pt x="2396" y="376"/>
                    <a:pt x="2396" y="376"/>
                  </a:cubicBezTo>
                  <a:cubicBezTo>
                    <a:pt x="2399" y="378"/>
                    <a:pt x="2402" y="379"/>
                    <a:pt x="2406" y="381"/>
                  </a:cubicBezTo>
                  <a:cubicBezTo>
                    <a:pt x="2418" y="386"/>
                    <a:pt x="2430" y="392"/>
                    <a:pt x="2443" y="396"/>
                  </a:cubicBezTo>
                  <a:cubicBezTo>
                    <a:pt x="2469" y="406"/>
                    <a:pt x="2495" y="413"/>
                    <a:pt x="2522" y="419"/>
                  </a:cubicBezTo>
                  <a:cubicBezTo>
                    <a:pt x="2542" y="423"/>
                    <a:pt x="2542" y="423"/>
                    <a:pt x="2542" y="423"/>
                  </a:cubicBezTo>
                  <a:cubicBezTo>
                    <a:pt x="2545" y="423"/>
                    <a:pt x="2548" y="424"/>
                    <a:pt x="2552" y="425"/>
                  </a:cubicBezTo>
                  <a:cubicBezTo>
                    <a:pt x="2562" y="426"/>
                    <a:pt x="2562" y="426"/>
                    <a:pt x="2562" y="426"/>
                  </a:cubicBezTo>
                  <a:cubicBezTo>
                    <a:pt x="2582" y="429"/>
                    <a:pt x="2582" y="429"/>
                    <a:pt x="2582" y="429"/>
                  </a:cubicBezTo>
                  <a:cubicBezTo>
                    <a:pt x="2602" y="430"/>
                    <a:pt x="2602" y="430"/>
                    <a:pt x="2602" y="430"/>
                  </a:cubicBezTo>
                  <a:cubicBezTo>
                    <a:pt x="2613" y="431"/>
                    <a:pt x="2613" y="431"/>
                    <a:pt x="2613" y="431"/>
                  </a:cubicBezTo>
                  <a:cubicBezTo>
                    <a:pt x="2616" y="431"/>
                    <a:pt x="2619" y="431"/>
                    <a:pt x="2623" y="431"/>
                  </a:cubicBezTo>
                  <a:cubicBezTo>
                    <a:pt x="2643" y="432"/>
                    <a:pt x="2643" y="432"/>
                    <a:pt x="2643" y="432"/>
                  </a:cubicBezTo>
                  <a:cubicBezTo>
                    <a:pt x="2650" y="432"/>
                    <a:pt x="2657" y="431"/>
                    <a:pt x="2664" y="431"/>
                  </a:cubicBezTo>
                  <a:cubicBezTo>
                    <a:pt x="2670" y="431"/>
                    <a:pt x="2677" y="431"/>
                    <a:pt x="2684" y="431"/>
                  </a:cubicBezTo>
                  <a:cubicBezTo>
                    <a:pt x="2738" y="427"/>
                    <a:pt x="2792" y="416"/>
                    <a:pt x="2844" y="400"/>
                  </a:cubicBezTo>
                  <a:cubicBezTo>
                    <a:pt x="2896" y="383"/>
                    <a:pt x="2947" y="362"/>
                    <a:pt x="2995" y="338"/>
                  </a:cubicBezTo>
                  <a:cubicBezTo>
                    <a:pt x="3044" y="314"/>
                    <a:pt x="3092" y="288"/>
                    <a:pt x="3138" y="258"/>
                  </a:cubicBezTo>
                  <a:cubicBezTo>
                    <a:pt x="3185" y="229"/>
                    <a:pt x="3230" y="199"/>
                    <a:pt x="3279" y="174"/>
                  </a:cubicBezTo>
                  <a:cubicBezTo>
                    <a:pt x="3303" y="161"/>
                    <a:pt x="3328" y="150"/>
                    <a:pt x="3354" y="141"/>
                  </a:cubicBezTo>
                  <a:cubicBezTo>
                    <a:pt x="3380" y="132"/>
                    <a:pt x="3407" y="125"/>
                    <a:pt x="3434" y="121"/>
                  </a:cubicBezTo>
                  <a:cubicBezTo>
                    <a:pt x="3488" y="113"/>
                    <a:pt x="3543" y="114"/>
                    <a:pt x="3598" y="121"/>
                  </a:cubicBezTo>
                  <a:cubicBezTo>
                    <a:pt x="3652" y="128"/>
                    <a:pt x="3705" y="140"/>
                    <a:pt x="3758" y="153"/>
                  </a:cubicBezTo>
                  <a:cubicBezTo>
                    <a:pt x="3785" y="160"/>
                    <a:pt x="3811" y="167"/>
                    <a:pt x="3837" y="175"/>
                  </a:cubicBezTo>
                  <a:cubicBezTo>
                    <a:pt x="3863" y="184"/>
                    <a:pt x="3889" y="193"/>
                    <a:pt x="3914" y="203"/>
                  </a:cubicBezTo>
                  <a:cubicBezTo>
                    <a:pt x="3927" y="209"/>
                    <a:pt x="3940" y="214"/>
                    <a:pt x="3952" y="220"/>
                  </a:cubicBezTo>
                  <a:cubicBezTo>
                    <a:pt x="3964" y="226"/>
                    <a:pt x="3976" y="232"/>
                    <a:pt x="3989" y="238"/>
                  </a:cubicBezTo>
                  <a:cubicBezTo>
                    <a:pt x="4013" y="250"/>
                    <a:pt x="4038" y="262"/>
                    <a:pt x="4062" y="274"/>
                  </a:cubicBezTo>
                  <a:cubicBezTo>
                    <a:pt x="4112" y="297"/>
                    <a:pt x="4162" y="319"/>
                    <a:pt x="4213" y="339"/>
                  </a:cubicBezTo>
                  <a:cubicBezTo>
                    <a:pt x="4264" y="359"/>
                    <a:pt x="4315" y="377"/>
                    <a:pt x="4368" y="392"/>
                  </a:cubicBezTo>
                  <a:cubicBezTo>
                    <a:pt x="4394" y="399"/>
                    <a:pt x="4420" y="406"/>
                    <a:pt x="4447" y="412"/>
                  </a:cubicBezTo>
                  <a:cubicBezTo>
                    <a:pt x="4474" y="418"/>
                    <a:pt x="4500" y="424"/>
                    <a:pt x="4527" y="428"/>
                  </a:cubicBezTo>
                  <a:cubicBezTo>
                    <a:pt x="4635" y="446"/>
                    <a:pt x="4745" y="451"/>
                    <a:pt x="4854" y="436"/>
                  </a:cubicBezTo>
                  <a:cubicBezTo>
                    <a:pt x="4746" y="451"/>
                    <a:pt x="4635" y="447"/>
                    <a:pt x="4527" y="429"/>
                  </a:cubicBezTo>
                  <a:cubicBezTo>
                    <a:pt x="4500" y="425"/>
                    <a:pt x="4473" y="420"/>
                    <a:pt x="4447" y="413"/>
                  </a:cubicBezTo>
                  <a:cubicBezTo>
                    <a:pt x="4420" y="408"/>
                    <a:pt x="4394" y="401"/>
                    <a:pt x="4367" y="393"/>
                  </a:cubicBezTo>
                  <a:cubicBezTo>
                    <a:pt x="4315" y="378"/>
                    <a:pt x="4263" y="360"/>
                    <a:pt x="4212" y="341"/>
                  </a:cubicBezTo>
                  <a:cubicBezTo>
                    <a:pt x="4161" y="321"/>
                    <a:pt x="4111" y="299"/>
                    <a:pt x="4062" y="276"/>
                  </a:cubicBezTo>
                  <a:cubicBezTo>
                    <a:pt x="4037" y="264"/>
                    <a:pt x="4012" y="252"/>
                    <a:pt x="3988" y="240"/>
                  </a:cubicBezTo>
                  <a:cubicBezTo>
                    <a:pt x="3975" y="234"/>
                    <a:pt x="3963" y="228"/>
                    <a:pt x="3951" y="222"/>
                  </a:cubicBezTo>
                  <a:cubicBezTo>
                    <a:pt x="3939" y="216"/>
                    <a:pt x="3926" y="211"/>
                    <a:pt x="3913" y="206"/>
                  </a:cubicBezTo>
                  <a:cubicBezTo>
                    <a:pt x="3888" y="195"/>
                    <a:pt x="3863" y="186"/>
                    <a:pt x="3837" y="178"/>
                  </a:cubicBezTo>
                  <a:cubicBezTo>
                    <a:pt x="3811" y="169"/>
                    <a:pt x="3784" y="163"/>
                    <a:pt x="3758" y="156"/>
                  </a:cubicBezTo>
                  <a:cubicBezTo>
                    <a:pt x="3705" y="142"/>
                    <a:pt x="3651" y="130"/>
                    <a:pt x="3597" y="124"/>
                  </a:cubicBezTo>
                  <a:cubicBezTo>
                    <a:pt x="3543" y="117"/>
                    <a:pt x="3488" y="116"/>
                    <a:pt x="3434" y="124"/>
                  </a:cubicBezTo>
                  <a:cubicBezTo>
                    <a:pt x="3407" y="128"/>
                    <a:pt x="3381" y="135"/>
                    <a:pt x="3355" y="144"/>
                  </a:cubicBezTo>
                  <a:cubicBezTo>
                    <a:pt x="3329" y="153"/>
                    <a:pt x="3305" y="164"/>
                    <a:pt x="3280" y="177"/>
                  </a:cubicBezTo>
                  <a:cubicBezTo>
                    <a:pt x="3232" y="202"/>
                    <a:pt x="3186" y="232"/>
                    <a:pt x="3140" y="261"/>
                  </a:cubicBezTo>
                  <a:cubicBezTo>
                    <a:pt x="3094" y="290"/>
                    <a:pt x="3046" y="317"/>
                    <a:pt x="2997" y="341"/>
                  </a:cubicBezTo>
                  <a:cubicBezTo>
                    <a:pt x="2948" y="365"/>
                    <a:pt x="2897" y="387"/>
                    <a:pt x="2845" y="403"/>
                  </a:cubicBezTo>
                  <a:cubicBezTo>
                    <a:pt x="2793" y="420"/>
                    <a:pt x="2739" y="431"/>
                    <a:pt x="2684" y="434"/>
                  </a:cubicBezTo>
                  <a:cubicBezTo>
                    <a:pt x="2677" y="435"/>
                    <a:pt x="2671" y="435"/>
                    <a:pt x="2664" y="435"/>
                  </a:cubicBezTo>
                  <a:cubicBezTo>
                    <a:pt x="2657" y="435"/>
                    <a:pt x="2650" y="436"/>
                    <a:pt x="2643" y="436"/>
                  </a:cubicBezTo>
                  <a:cubicBezTo>
                    <a:pt x="2623" y="435"/>
                    <a:pt x="2623" y="435"/>
                    <a:pt x="2623" y="435"/>
                  </a:cubicBezTo>
                  <a:cubicBezTo>
                    <a:pt x="2619" y="435"/>
                    <a:pt x="2616" y="435"/>
                    <a:pt x="2612" y="435"/>
                  </a:cubicBezTo>
                  <a:cubicBezTo>
                    <a:pt x="2602" y="434"/>
                    <a:pt x="2602" y="434"/>
                    <a:pt x="2602" y="434"/>
                  </a:cubicBezTo>
                  <a:cubicBezTo>
                    <a:pt x="2582" y="432"/>
                    <a:pt x="2582" y="432"/>
                    <a:pt x="2582" y="432"/>
                  </a:cubicBezTo>
                  <a:cubicBezTo>
                    <a:pt x="2561" y="430"/>
                    <a:pt x="2561" y="430"/>
                    <a:pt x="2561" y="430"/>
                  </a:cubicBezTo>
                  <a:cubicBezTo>
                    <a:pt x="2551" y="428"/>
                    <a:pt x="2551" y="428"/>
                    <a:pt x="2551" y="428"/>
                  </a:cubicBezTo>
                  <a:cubicBezTo>
                    <a:pt x="2548" y="428"/>
                    <a:pt x="2544" y="427"/>
                    <a:pt x="2541" y="427"/>
                  </a:cubicBezTo>
                  <a:cubicBezTo>
                    <a:pt x="2521" y="423"/>
                    <a:pt x="2521" y="423"/>
                    <a:pt x="2521" y="423"/>
                  </a:cubicBezTo>
                  <a:cubicBezTo>
                    <a:pt x="2494" y="417"/>
                    <a:pt x="2467" y="410"/>
                    <a:pt x="2442" y="400"/>
                  </a:cubicBezTo>
                  <a:cubicBezTo>
                    <a:pt x="2429" y="396"/>
                    <a:pt x="2416" y="390"/>
                    <a:pt x="2404" y="384"/>
                  </a:cubicBezTo>
                  <a:cubicBezTo>
                    <a:pt x="2401" y="383"/>
                    <a:pt x="2398" y="381"/>
                    <a:pt x="2395" y="380"/>
                  </a:cubicBezTo>
                  <a:cubicBezTo>
                    <a:pt x="2385" y="375"/>
                    <a:pt x="2385" y="375"/>
                    <a:pt x="2385" y="375"/>
                  </a:cubicBezTo>
                  <a:cubicBezTo>
                    <a:pt x="2379" y="372"/>
                    <a:pt x="2373" y="369"/>
                    <a:pt x="2367" y="365"/>
                  </a:cubicBezTo>
                  <a:cubicBezTo>
                    <a:pt x="2350" y="355"/>
                    <a:pt x="2350" y="355"/>
                    <a:pt x="2350" y="355"/>
                  </a:cubicBezTo>
                  <a:cubicBezTo>
                    <a:pt x="2344" y="351"/>
                    <a:pt x="2338" y="347"/>
                    <a:pt x="2333" y="343"/>
                  </a:cubicBezTo>
                  <a:cubicBezTo>
                    <a:pt x="2321" y="336"/>
                    <a:pt x="2311" y="326"/>
                    <a:pt x="2300" y="318"/>
                  </a:cubicBezTo>
                  <a:cubicBezTo>
                    <a:pt x="2279" y="300"/>
                    <a:pt x="2260" y="281"/>
                    <a:pt x="2241" y="261"/>
                  </a:cubicBezTo>
                  <a:cubicBezTo>
                    <a:pt x="2203" y="222"/>
                    <a:pt x="2167" y="180"/>
                    <a:pt x="2131" y="139"/>
                  </a:cubicBezTo>
                  <a:cubicBezTo>
                    <a:pt x="2113" y="119"/>
                    <a:pt x="2095" y="98"/>
                    <a:pt x="2076" y="79"/>
                  </a:cubicBezTo>
                  <a:cubicBezTo>
                    <a:pt x="2066" y="70"/>
                    <a:pt x="2056" y="61"/>
                    <a:pt x="2045" y="52"/>
                  </a:cubicBezTo>
                  <a:cubicBezTo>
                    <a:pt x="2034" y="44"/>
                    <a:pt x="2023" y="36"/>
                    <a:pt x="2011" y="30"/>
                  </a:cubicBezTo>
                  <a:cubicBezTo>
                    <a:pt x="2005" y="26"/>
                    <a:pt x="1999" y="24"/>
                    <a:pt x="1993" y="21"/>
                  </a:cubicBezTo>
                  <a:cubicBezTo>
                    <a:pt x="1987" y="19"/>
                    <a:pt x="1980" y="16"/>
                    <a:pt x="1974" y="14"/>
                  </a:cubicBezTo>
                  <a:cubicBezTo>
                    <a:pt x="1961" y="10"/>
                    <a:pt x="1947" y="8"/>
                    <a:pt x="1934" y="6"/>
                  </a:cubicBezTo>
                  <a:cubicBezTo>
                    <a:pt x="1907" y="4"/>
                    <a:pt x="1880" y="5"/>
                    <a:pt x="1853" y="10"/>
                  </a:cubicBezTo>
                  <a:cubicBezTo>
                    <a:pt x="1799" y="20"/>
                    <a:pt x="1748" y="40"/>
                    <a:pt x="1699" y="65"/>
                  </a:cubicBezTo>
                  <a:cubicBezTo>
                    <a:pt x="1651" y="90"/>
                    <a:pt x="1605" y="120"/>
                    <a:pt x="1560" y="151"/>
                  </a:cubicBezTo>
                  <a:cubicBezTo>
                    <a:pt x="1492" y="197"/>
                    <a:pt x="1492" y="197"/>
                    <a:pt x="1492" y="197"/>
                  </a:cubicBezTo>
                  <a:cubicBezTo>
                    <a:pt x="1470" y="212"/>
                    <a:pt x="1447" y="227"/>
                    <a:pt x="1423" y="241"/>
                  </a:cubicBezTo>
                  <a:cubicBezTo>
                    <a:pt x="1376" y="269"/>
                    <a:pt x="1328" y="294"/>
                    <a:pt x="1278" y="317"/>
                  </a:cubicBezTo>
                  <a:cubicBezTo>
                    <a:pt x="1229" y="340"/>
                    <a:pt x="1178" y="361"/>
                    <a:pt x="1127" y="380"/>
                  </a:cubicBezTo>
                  <a:cubicBezTo>
                    <a:pt x="1088" y="394"/>
                    <a:pt x="1088" y="394"/>
                    <a:pt x="1088" y="394"/>
                  </a:cubicBezTo>
                  <a:cubicBezTo>
                    <a:pt x="1075" y="399"/>
                    <a:pt x="1062" y="403"/>
                    <a:pt x="1049" y="407"/>
                  </a:cubicBezTo>
                  <a:cubicBezTo>
                    <a:pt x="1037" y="412"/>
                    <a:pt x="1024" y="416"/>
                    <a:pt x="1011" y="420"/>
                  </a:cubicBezTo>
                  <a:cubicBezTo>
                    <a:pt x="971" y="433"/>
                    <a:pt x="971" y="433"/>
                    <a:pt x="971" y="433"/>
                  </a:cubicBezTo>
                  <a:cubicBezTo>
                    <a:pt x="867" y="464"/>
                    <a:pt x="760" y="490"/>
                    <a:pt x="653" y="509"/>
                  </a:cubicBezTo>
                  <a:cubicBezTo>
                    <a:pt x="545" y="529"/>
                    <a:pt x="436" y="541"/>
                    <a:pt x="327" y="547"/>
                  </a:cubicBezTo>
                  <a:cubicBezTo>
                    <a:pt x="218" y="553"/>
                    <a:pt x="109" y="551"/>
                    <a:pt x="0" y="542"/>
                  </a:cubicBezTo>
                  <a:close/>
                </a:path>
              </a:pathLst>
            </a:custGeom>
            <a:solidFill>
              <a:schemeClr val="bg1">
                <a:alpha val="2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3" name="任意多边形: 形状 42">
              <a:extLst>
                <a:ext uri="{FF2B5EF4-FFF2-40B4-BE49-F238E27FC236}">
                  <a16:creationId xmlns:a16="http://schemas.microsoft.com/office/drawing/2014/main" id="{DAD18FB6-54C4-4A3B-8B34-5720AB4BB876}"/>
                </a:ext>
              </a:extLst>
            </p:cNvPr>
            <p:cNvSpPr>
              <a:spLocks/>
            </p:cNvSpPr>
            <p:nvPr userDrawn="1"/>
          </p:nvSpPr>
          <p:spPr bwMode="auto">
            <a:xfrm rot="9386930">
              <a:off x="-204074" y="-4932500"/>
              <a:ext cx="12791681" cy="1284534"/>
            </a:xfrm>
            <a:custGeom>
              <a:avLst/>
              <a:gdLst>
                <a:gd name="T0" fmla="*/ 648 w 4854"/>
                <a:gd name="T1" fmla="*/ 437 h 488"/>
                <a:gd name="T2" fmla="*/ 1273 w 4854"/>
                <a:gd name="T3" fmla="*/ 265 h 488"/>
                <a:gd name="T4" fmla="*/ 1491 w 4854"/>
                <a:gd name="T5" fmla="*/ 156 h 488"/>
                <a:gd name="T6" fmla="*/ 1705 w 4854"/>
                <a:gd name="T7" fmla="*/ 41 h 488"/>
                <a:gd name="T8" fmla="*/ 1863 w 4854"/>
                <a:gd name="T9" fmla="*/ 1 h 488"/>
                <a:gd name="T10" fmla="*/ 1983 w 4854"/>
                <a:gd name="T11" fmla="*/ 21 h 488"/>
                <a:gd name="T12" fmla="*/ 2080 w 4854"/>
                <a:gd name="T13" fmla="*/ 94 h 488"/>
                <a:gd name="T14" fmla="*/ 2258 w 4854"/>
                <a:gd name="T15" fmla="*/ 261 h 488"/>
                <a:gd name="T16" fmla="*/ 2306 w 4854"/>
                <a:gd name="T17" fmla="*/ 297 h 488"/>
                <a:gd name="T18" fmla="*/ 2332 w 4854"/>
                <a:gd name="T19" fmla="*/ 313 h 488"/>
                <a:gd name="T20" fmla="*/ 2359 w 4854"/>
                <a:gd name="T21" fmla="*/ 327 h 488"/>
                <a:gd name="T22" fmla="*/ 2474 w 4854"/>
                <a:gd name="T23" fmla="*/ 366 h 488"/>
                <a:gd name="T24" fmla="*/ 2534 w 4854"/>
                <a:gd name="T25" fmla="*/ 376 h 488"/>
                <a:gd name="T26" fmla="*/ 2574 w 4854"/>
                <a:gd name="T27" fmla="*/ 379 h 488"/>
                <a:gd name="T28" fmla="*/ 2615 w 4854"/>
                <a:gd name="T29" fmla="*/ 379 h 488"/>
                <a:gd name="T30" fmla="*/ 2635 w 4854"/>
                <a:gd name="T31" fmla="*/ 379 h 488"/>
                <a:gd name="T32" fmla="*/ 2675 w 4854"/>
                <a:gd name="T33" fmla="*/ 375 h 488"/>
                <a:gd name="T34" fmla="*/ 2735 w 4854"/>
                <a:gd name="T35" fmla="*/ 366 h 488"/>
                <a:gd name="T36" fmla="*/ 2775 w 4854"/>
                <a:gd name="T37" fmla="*/ 356 h 488"/>
                <a:gd name="T38" fmla="*/ 2870 w 4854"/>
                <a:gd name="T39" fmla="*/ 324 h 488"/>
                <a:gd name="T40" fmla="*/ 3087 w 4854"/>
                <a:gd name="T41" fmla="*/ 213 h 488"/>
                <a:gd name="T42" fmla="*/ 3298 w 4854"/>
                <a:gd name="T43" fmla="*/ 91 h 488"/>
                <a:gd name="T44" fmla="*/ 3455 w 4854"/>
                <a:gd name="T45" fmla="*/ 50 h 488"/>
                <a:gd name="T46" fmla="*/ 3777 w 4854"/>
                <a:gd name="T47" fmla="*/ 88 h 488"/>
                <a:gd name="T48" fmla="*/ 3966 w 4854"/>
                <a:gd name="T49" fmla="*/ 161 h 488"/>
                <a:gd name="T50" fmla="*/ 4074 w 4854"/>
                <a:gd name="T51" fmla="*/ 217 h 488"/>
                <a:gd name="T52" fmla="*/ 4221 w 4854"/>
                <a:gd name="T53" fmla="*/ 286 h 488"/>
                <a:gd name="T54" fmla="*/ 4531 w 4854"/>
                <a:gd name="T55" fmla="*/ 382 h 488"/>
                <a:gd name="T56" fmla="*/ 4531 w 4854"/>
                <a:gd name="T57" fmla="*/ 383 h 488"/>
                <a:gd name="T58" fmla="*/ 4220 w 4854"/>
                <a:gd name="T59" fmla="*/ 288 h 488"/>
                <a:gd name="T60" fmla="*/ 4073 w 4854"/>
                <a:gd name="T61" fmla="*/ 219 h 488"/>
                <a:gd name="T62" fmla="*/ 3965 w 4854"/>
                <a:gd name="T63" fmla="*/ 163 h 488"/>
                <a:gd name="T64" fmla="*/ 3776 w 4854"/>
                <a:gd name="T65" fmla="*/ 91 h 488"/>
                <a:gd name="T66" fmla="*/ 3455 w 4854"/>
                <a:gd name="T67" fmla="*/ 53 h 488"/>
                <a:gd name="T68" fmla="*/ 3300 w 4854"/>
                <a:gd name="T69" fmla="*/ 94 h 488"/>
                <a:gd name="T70" fmla="*/ 3089 w 4854"/>
                <a:gd name="T71" fmla="*/ 216 h 488"/>
                <a:gd name="T72" fmla="*/ 2872 w 4854"/>
                <a:gd name="T73" fmla="*/ 327 h 488"/>
                <a:gd name="T74" fmla="*/ 2676 w 4854"/>
                <a:gd name="T75" fmla="*/ 379 h 488"/>
                <a:gd name="T76" fmla="*/ 2635 w 4854"/>
                <a:gd name="T77" fmla="*/ 383 h 488"/>
                <a:gd name="T78" fmla="*/ 2615 w 4854"/>
                <a:gd name="T79" fmla="*/ 383 h 488"/>
                <a:gd name="T80" fmla="*/ 2574 w 4854"/>
                <a:gd name="T81" fmla="*/ 383 h 488"/>
                <a:gd name="T82" fmla="*/ 2533 w 4854"/>
                <a:gd name="T83" fmla="*/ 380 h 488"/>
                <a:gd name="T84" fmla="*/ 2473 w 4854"/>
                <a:gd name="T85" fmla="*/ 369 h 488"/>
                <a:gd name="T86" fmla="*/ 2255 w 4854"/>
                <a:gd name="T87" fmla="*/ 264 h 488"/>
                <a:gd name="T88" fmla="*/ 2078 w 4854"/>
                <a:gd name="T89" fmla="*/ 96 h 488"/>
                <a:gd name="T90" fmla="*/ 1981 w 4854"/>
                <a:gd name="T91" fmla="*/ 24 h 488"/>
                <a:gd name="T92" fmla="*/ 1863 w 4854"/>
                <a:gd name="T93" fmla="*/ 5 h 488"/>
                <a:gd name="T94" fmla="*/ 1707 w 4854"/>
                <a:gd name="T95" fmla="*/ 44 h 488"/>
                <a:gd name="T96" fmla="*/ 1492 w 4854"/>
                <a:gd name="T97" fmla="*/ 159 h 488"/>
                <a:gd name="T98" fmla="*/ 1274 w 4854"/>
                <a:gd name="T99" fmla="*/ 267 h 488"/>
                <a:gd name="T100" fmla="*/ 648 w 4854"/>
                <a:gd name="T101" fmla="*/ 439 h 4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4854" h="488">
                  <a:moveTo>
                    <a:pt x="0" y="473"/>
                  </a:moveTo>
                  <a:cubicBezTo>
                    <a:pt x="217" y="487"/>
                    <a:pt x="434" y="473"/>
                    <a:pt x="648" y="437"/>
                  </a:cubicBezTo>
                  <a:cubicBezTo>
                    <a:pt x="755" y="419"/>
                    <a:pt x="860" y="396"/>
                    <a:pt x="965" y="367"/>
                  </a:cubicBezTo>
                  <a:cubicBezTo>
                    <a:pt x="1069" y="339"/>
                    <a:pt x="1173" y="306"/>
                    <a:pt x="1273" y="265"/>
                  </a:cubicBezTo>
                  <a:cubicBezTo>
                    <a:pt x="1323" y="244"/>
                    <a:pt x="1372" y="222"/>
                    <a:pt x="1420" y="197"/>
                  </a:cubicBezTo>
                  <a:cubicBezTo>
                    <a:pt x="1444" y="184"/>
                    <a:pt x="1467" y="170"/>
                    <a:pt x="1491" y="156"/>
                  </a:cubicBezTo>
                  <a:cubicBezTo>
                    <a:pt x="1561" y="115"/>
                    <a:pt x="1561" y="115"/>
                    <a:pt x="1561" y="115"/>
                  </a:cubicBezTo>
                  <a:cubicBezTo>
                    <a:pt x="1607" y="88"/>
                    <a:pt x="1655" y="62"/>
                    <a:pt x="1705" y="41"/>
                  </a:cubicBezTo>
                  <a:cubicBezTo>
                    <a:pt x="1731" y="31"/>
                    <a:pt x="1756" y="22"/>
                    <a:pt x="1783" y="15"/>
                  </a:cubicBezTo>
                  <a:cubicBezTo>
                    <a:pt x="1809" y="8"/>
                    <a:pt x="1836" y="3"/>
                    <a:pt x="1863" y="1"/>
                  </a:cubicBezTo>
                  <a:cubicBezTo>
                    <a:pt x="1890" y="0"/>
                    <a:pt x="1917" y="1"/>
                    <a:pt x="1944" y="8"/>
                  </a:cubicBezTo>
                  <a:cubicBezTo>
                    <a:pt x="1957" y="11"/>
                    <a:pt x="1970" y="16"/>
                    <a:pt x="1983" y="21"/>
                  </a:cubicBezTo>
                  <a:cubicBezTo>
                    <a:pt x="1995" y="27"/>
                    <a:pt x="2007" y="34"/>
                    <a:pt x="2018" y="42"/>
                  </a:cubicBezTo>
                  <a:cubicBezTo>
                    <a:pt x="2040" y="57"/>
                    <a:pt x="2061" y="75"/>
                    <a:pt x="2080" y="94"/>
                  </a:cubicBezTo>
                  <a:cubicBezTo>
                    <a:pt x="2100" y="113"/>
                    <a:pt x="2119" y="132"/>
                    <a:pt x="2139" y="151"/>
                  </a:cubicBezTo>
                  <a:cubicBezTo>
                    <a:pt x="2177" y="189"/>
                    <a:pt x="2216" y="227"/>
                    <a:pt x="2258" y="261"/>
                  </a:cubicBezTo>
                  <a:cubicBezTo>
                    <a:pt x="2268" y="269"/>
                    <a:pt x="2279" y="278"/>
                    <a:pt x="2290" y="285"/>
                  </a:cubicBezTo>
                  <a:cubicBezTo>
                    <a:pt x="2306" y="297"/>
                    <a:pt x="2306" y="297"/>
                    <a:pt x="2306" y="297"/>
                  </a:cubicBezTo>
                  <a:cubicBezTo>
                    <a:pt x="2312" y="301"/>
                    <a:pt x="2318" y="304"/>
                    <a:pt x="2324" y="307"/>
                  </a:cubicBezTo>
                  <a:cubicBezTo>
                    <a:pt x="2327" y="309"/>
                    <a:pt x="2329" y="311"/>
                    <a:pt x="2332" y="313"/>
                  </a:cubicBezTo>
                  <a:cubicBezTo>
                    <a:pt x="2341" y="317"/>
                    <a:pt x="2341" y="317"/>
                    <a:pt x="2341" y="317"/>
                  </a:cubicBezTo>
                  <a:cubicBezTo>
                    <a:pt x="2347" y="320"/>
                    <a:pt x="2353" y="324"/>
                    <a:pt x="2359" y="327"/>
                  </a:cubicBezTo>
                  <a:cubicBezTo>
                    <a:pt x="2372" y="332"/>
                    <a:pt x="2384" y="338"/>
                    <a:pt x="2397" y="342"/>
                  </a:cubicBezTo>
                  <a:cubicBezTo>
                    <a:pt x="2422" y="352"/>
                    <a:pt x="2448" y="359"/>
                    <a:pt x="2474" y="366"/>
                  </a:cubicBezTo>
                  <a:cubicBezTo>
                    <a:pt x="2487" y="368"/>
                    <a:pt x="2500" y="371"/>
                    <a:pt x="2514" y="373"/>
                  </a:cubicBezTo>
                  <a:cubicBezTo>
                    <a:pt x="2521" y="374"/>
                    <a:pt x="2527" y="375"/>
                    <a:pt x="2534" y="376"/>
                  </a:cubicBezTo>
                  <a:cubicBezTo>
                    <a:pt x="2554" y="378"/>
                    <a:pt x="2554" y="378"/>
                    <a:pt x="2554" y="378"/>
                  </a:cubicBezTo>
                  <a:cubicBezTo>
                    <a:pt x="2561" y="378"/>
                    <a:pt x="2567" y="379"/>
                    <a:pt x="2574" y="379"/>
                  </a:cubicBezTo>
                  <a:cubicBezTo>
                    <a:pt x="2581" y="379"/>
                    <a:pt x="2588" y="379"/>
                    <a:pt x="2594" y="380"/>
                  </a:cubicBezTo>
                  <a:cubicBezTo>
                    <a:pt x="2615" y="379"/>
                    <a:pt x="2615" y="379"/>
                    <a:pt x="2615" y="379"/>
                  </a:cubicBezTo>
                  <a:cubicBezTo>
                    <a:pt x="2625" y="379"/>
                    <a:pt x="2625" y="379"/>
                    <a:pt x="2625" y="379"/>
                  </a:cubicBezTo>
                  <a:cubicBezTo>
                    <a:pt x="2635" y="379"/>
                    <a:pt x="2635" y="379"/>
                    <a:pt x="2635" y="379"/>
                  </a:cubicBezTo>
                  <a:cubicBezTo>
                    <a:pt x="2655" y="378"/>
                    <a:pt x="2655" y="378"/>
                    <a:pt x="2655" y="378"/>
                  </a:cubicBezTo>
                  <a:cubicBezTo>
                    <a:pt x="2662" y="377"/>
                    <a:pt x="2669" y="376"/>
                    <a:pt x="2675" y="375"/>
                  </a:cubicBezTo>
                  <a:cubicBezTo>
                    <a:pt x="2689" y="374"/>
                    <a:pt x="2702" y="372"/>
                    <a:pt x="2715" y="370"/>
                  </a:cubicBezTo>
                  <a:cubicBezTo>
                    <a:pt x="2722" y="369"/>
                    <a:pt x="2729" y="367"/>
                    <a:pt x="2735" y="366"/>
                  </a:cubicBezTo>
                  <a:cubicBezTo>
                    <a:pt x="2742" y="364"/>
                    <a:pt x="2748" y="363"/>
                    <a:pt x="2755" y="361"/>
                  </a:cubicBezTo>
                  <a:cubicBezTo>
                    <a:pt x="2775" y="356"/>
                    <a:pt x="2775" y="356"/>
                    <a:pt x="2775" y="356"/>
                  </a:cubicBezTo>
                  <a:cubicBezTo>
                    <a:pt x="2794" y="351"/>
                    <a:pt x="2794" y="351"/>
                    <a:pt x="2794" y="351"/>
                  </a:cubicBezTo>
                  <a:cubicBezTo>
                    <a:pt x="2820" y="343"/>
                    <a:pt x="2845" y="334"/>
                    <a:pt x="2870" y="324"/>
                  </a:cubicBezTo>
                  <a:cubicBezTo>
                    <a:pt x="2921" y="303"/>
                    <a:pt x="2969" y="279"/>
                    <a:pt x="3017" y="253"/>
                  </a:cubicBezTo>
                  <a:cubicBezTo>
                    <a:pt x="3040" y="241"/>
                    <a:pt x="3064" y="227"/>
                    <a:pt x="3087" y="213"/>
                  </a:cubicBezTo>
                  <a:cubicBezTo>
                    <a:pt x="3110" y="199"/>
                    <a:pt x="3133" y="185"/>
                    <a:pt x="3156" y="171"/>
                  </a:cubicBezTo>
                  <a:cubicBezTo>
                    <a:pt x="3202" y="142"/>
                    <a:pt x="3249" y="113"/>
                    <a:pt x="3298" y="91"/>
                  </a:cubicBezTo>
                  <a:cubicBezTo>
                    <a:pt x="3323" y="81"/>
                    <a:pt x="3349" y="71"/>
                    <a:pt x="3375" y="64"/>
                  </a:cubicBezTo>
                  <a:cubicBezTo>
                    <a:pt x="3401" y="57"/>
                    <a:pt x="3428" y="53"/>
                    <a:pt x="3455" y="50"/>
                  </a:cubicBezTo>
                  <a:cubicBezTo>
                    <a:pt x="3509" y="45"/>
                    <a:pt x="3564" y="48"/>
                    <a:pt x="3617" y="55"/>
                  </a:cubicBezTo>
                  <a:cubicBezTo>
                    <a:pt x="3671" y="63"/>
                    <a:pt x="3724" y="74"/>
                    <a:pt x="3777" y="88"/>
                  </a:cubicBezTo>
                  <a:cubicBezTo>
                    <a:pt x="3829" y="102"/>
                    <a:pt x="3881" y="119"/>
                    <a:pt x="3930" y="143"/>
                  </a:cubicBezTo>
                  <a:cubicBezTo>
                    <a:pt x="3942" y="148"/>
                    <a:pt x="3954" y="155"/>
                    <a:pt x="3966" y="161"/>
                  </a:cubicBezTo>
                  <a:cubicBezTo>
                    <a:pt x="4002" y="180"/>
                    <a:pt x="4002" y="180"/>
                    <a:pt x="4002" y="180"/>
                  </a:cubicBezTo>
                  <a:cubicBezTo>
                    <a:pt x="4026" y="193"/>
                    <a:pt x="4050" y="205"/>
                    <a:pt x="4074" y="217"/>
                  </a:cubicBezTo>
                  <a:cubicBezTo>
                    <a:pt x="4098" y="230"/>
                    <a:pt x="4122" y="242"/>
                    <a:pt x="4147" y="253"/>
                  </a:cubicBezTo>
                  <a:cubicBezTo>
                    <a:pt x="4171" y="265"/>
                    <a:pt x="4196" y="276"/>
                    <a:pt x="4221" y="286"/>
                  </a:cubicBezTo>
                  <a:cubicBezTo>
                    <a:pt x="4271" y="307"/>
                    <a:pt x="4322" y="326"/>
                    <a:pt x="4373" y="343"/>
                  </a:cubicBezTo>
                  <a:cubicBezTo>
                    <a:pt x="4425" y="359"/>
                    <a:pt x="4477" y="372"/>
                    <a:pt x="4531" y="382"/>
                  </a:cubicBezTo>
                  <a:cubicBezTo>
                    <a:pt x="4637" y="401"/>
                    <a:pt x="4747" y="406"/>
                    <a:pt x="4854" y="390"/>
                  </a:cubicBezTo>
                  <a:cubicBezTo>
                    <a:pt x="4747" y="407"/>
                    <a:pt x="4637" y="402"/>
                    <a:pt x="4531" y="383"/>
                  </a:cubicBezTo>
                  <a:cubicBezTo>
                    <a:pt x="4477" y="373"/>
                    <a:pt x="4425" y="360"/>
                    <a:pt x="4373" y="344"/>
                  </a:cubicBezTo>
                  <a:cubicBezTo>
                    <a:pt x="4321" y="328"/>
                    <a:pt x="4270" y="309"/>
                    <a:pt x="4220" y="288"/>
                  </a:cubicBezTo>
                  <a:cubicBezTo>
                    <a:pt x="4195" y="277"/>
                    <a:pt x="4171" y="267"/>
                    <a:pt x="4146" y="255"/>
                  </a:cubicBezTo>
                  <a:cubicBezTo>
                    <a:pt x="4121" y="244"/>
                    <a:pt x="4097" y="232"/>
                    <a:pt x="4073" y="219"/>
                  </a:cubicBezTo>
                  <a:cubicBezTo>
                    <a:pt x="4049" y="207"/>
                    <a:pt x="4025" y="195"/>
                    <a:pt x="4001" y="182"/>
                  </a:cubicBezTo>
                  <a:cubicBezTo>
                    <a:pt x="3965" y="163"/>
                    <a:pt x="3965" y="163"/>
                    <a:pt x="3965" y="163"/>
                  </a:cubicBezTo>
                  <a:cubicBezTo>
                    <a:pt x="3953" y="157"/>
                    <a:pt x="3941" y="151"/>
                    <a:pt x="3929" y="145"/>
                  </a:cubicBezTo>
                  <a:cubicBezTo>
                    <a:pt x="3880" y="122"/>
                    <a:pt x="3828" y="104"/>
                    <a:pt x="3776" y="91"/>
                  </a:cubicBezTo>
                  <a:cubicBezTo>
                    <a:pt x="3724" y="77"/>
                    <a:pt x="3671" y="65"/>
                    <a:pt x="3617" y="58"/>
                  </a:cubicBezTo>
                  <a:cubicBezTo>
                    <a:pt x="3564" y="50"/>
                    <a:pt x="3509" y="47"/>
                    <a:pt x="3455" y="53"/>
                  </a:cubicBezTo>
                  <a:cubicBezTo>
                    <a:pt x="3429" y="56"/>
                    <a:pt x="3402" y="60"/>
                    <a:pt x="3376" y="67"/>
                  </a:cubicBezTo>
                  <a:cubicBezTo>
                    <a:pt x="3350" y="74"/>
                    <a:pt x="3324" y="83"/>
                    <a:pt x="3300" y="94"/>
                  </a:cubicBezTo>
                  <a:cubicBezTo>
                    <a:pt x="3250" y="116"/>
                    <a:pt x="3204" y="145"/>
                    <a:pt x="3158" y="173"/>
                  </a:cubicBezTo>
                  <a:cubicBezTo>
                    <a:pt x="3135" y="188"/>
                    <a:pt x="3112" y="202"/>
                    <a:pt x="3089" y="216"/>
                  </a:cubicBezTo>
                  <a:cubicBezTo>
                    <a:pt x="3066" y="230"/>
                    <a:pt x="3042" y="243"/>
                    <a:pt x="3018" y="256"/>
                  </a:cubicBezTo>
                  <a:cubicBezTo>
                    <a:pt x="2971" y="282"/>
                    <a:pt x="2922" y="306"/>
                    <a:pt x="2872" y="327"/>
                  </a:cubicBezTo>
                  <a:cubicBezTo>
                    <a:pt x="2821" y="347"/>
                    <a:pt x="2770" y="364"/>
                    <a:pt x="2716" y="373"/>
                  </a:cubicBezTo>
                  <a:cubicBezTo>
                    <a:pt x="2703" y="376"/>
                    <a:pt x="2689" y="378"/>
                    <a:pt x="2676" y="379"/>
                  </a:cubicBezTo>
                  <a:cubicBezTo>
                    <a:pt x="2669" y="380"/>
                    <a:pt x="2662" y="381"/>
                    <a:pt x="2655" y="381"/>
                  </a:cubicBezTo>
                  <a:cubicBezTo>
                    <a:pt x="2635" y="383"/>
                    <a:pt x="2635" y="383"/>
                    <a:pt x="2635" y="383"/>
                  </a:cubicBezTo>
                  <a:cubicBezTo>
                    <a:pt x="2625" y="383"/>
                    <a:pt x="2625" y="383"/>
                    <a:pt x="2625" y="383"/>
                  </a:cubicBezTo>
                  <a:cubicBezTo>
                    <a:pt x="2615" y="383"/>
                    <a:pt x="2615" y="383"/>
                    <a:pt x="2615" y="383"/>
                  </a:cubicBezTo>
                  <a:cubicBezTo>
                    <a:pt x="2594" y="383"/>
                    <a:pt x="2594" y="383"/>
                    <a:pt x="2594" y="383"/>
                  </a:cubicBezTo>
                  <a:cubicBezTo>
                    <a:pt x="2588" y="383"/>
                    <a:pt x="2581" y="383"/>
                    <a:pt x="2574" y="383"/>
                  </a:cubicBezTo>
                  <a:cubicBezTo>
                    <a:pt x="2567" y="382"/>
                    <a:pt x="2560" y="382"/>
                    <a:pt x="2554" y="381"/>
                  </a:cubicBezTo>
                  <a:cubicBezTo>
                    <a:pt x="2533" y="380"/>
                    <a:pt x="2533" y="380"/>
                    <a:pt x="2533" y="380"/>
                  </a:cubicBezTo>
                  <a:cubicBezTo>
                    <a:pt x="2527" y="379"/>
                    <a:pt x="2520" y="378"/>
                    <a:pt x="2513" y="377"/>
                  </a:cubicBezTo>
                  <a:cubicBezTo>
                    <a:pt x="2500" y="375"/>
                    <a:pt x="2486" y="372"/>
                    <a:pt x="2473" y="369"/>
                  </a:cubicBezTo>
                  <a:cubicBezTo>
                    <a:pt x="2447" y="363"/>
                    <a:pt x="2420" y="356"/>
                    <a:pt x="2395" y="346"/>
                  </a:cubicBezTo>
                  <a:cubicBezTo>
                    <a:pt x="2344" y="327"/>
                    <a:pt x="2297" y="298"/>
                    <a:pt x="2255" y="264"/>
                  </a:cubicBezTo>
                  <a:cubicBezTo>
                    <a:pt x="2213" y="229"/>
                    <a:pt x="2174" y="191"/>
                    <a:pt x="2136" y="153"/>
                  </a:cubicBezTo>
                  <a:cubicBezTo>
                    <a:pt x="2117" y="134"/>
                    <a:pt x="2097" y="115"/>
                    <a:pt x="2078" y="96"/>
                  </a:cubicBezTo>
                  <a:cubicBezTo>
                    <a:pt x="2058" y="78"/>
                    <a:pt x="2038" y="60"/>
                    <a:pt x="2016" y="45"/>
                  </a:cubicBezTo>
                  <a:cubicBezTo>
                    <a:pt x="2005" y="37"/>
                    <a:pt x="1993" y="30"/>
                    <a:pt x="1981" y="24"/>
                  </a:cubicBezTo>
                  <a:cubicBezTo>
                    <a:pt x="1969" y="19"/>
                    <a:pt x="1956" y="14"/>
                    <a:pt x="1943" y="11"/>
                  </a:cubicBezTo>
                  <a:cubicBezTo>
                    <a:pt x="1917" y="5"/>
                    <a:pt x="1890" y="3"/>
                    <a:pt x="1863" y="5"/>
                  </a:cubicBezTo>
                  <a:cubicBezTo>
                    <a:pt x="1836" y="6"/>
                    <a:pt x="1809" y="11"/>
                    <a:pt x="1783" y="18"/>
                  </a:cubicBezTo>
                  <a:cubicBezTo>
                    <a:pt x="1757" y="25"/>
                    <a:pt x="1732" y="34"/>
                    <a:pt x="1707" y="44"/>
                  </a:cubicBezTo>
                  <a:cubicBezTo>
                    <a:pt x="1657" y="65"/>
                    <a:pt x="1609" y="90"/>
                    <a:pt x="1562" y="118"/>
                  </a:cubicBezTo>
                  <a:cubicBezTo>
                    <a:pt x="1492" y="159"/>
                    <a:pt x="1492" y="159"/>
                    <a:pt x="1492" y="159"/>
                  </a:cubicBezTo>
                  <a:cubicBezTo>
                    <a:pt x="1469" y="173"/>
                    <a:pt x="1446" y="187"/>
                    <a:pt x="1421" y="199"/>
                  </a:cubicBezTo>
                  <a:cubicBezTo>
                    <a:pt x="1373" y="224"/>
                    <a:pt x="1324" y="247"/>
                    <a:pt x="1274" y="267"/>
                  </a:cubicBezTo>
                  <a:cubicBezTo>
                    <a:pt x="1174" y="308"/>
                    <a:pt x="1070" y="341"/>
                    <a:pt x="966" y="370"/>
                  </a:cubicBezTo>
                  <a:cubicBezTo>
                    <a:pt x="861" y="398"/>
                    <a:pt x="755" y="421"/>
                    <a:pt x="648" y="439"/>
                  </a:cubicBezTo>
                  <a:cubicBezTo>
                    <a:pt x="434" y="474"/>
                    <a:pt x="217" y="488"/>
                    <a:pt x="0" y="473"/>
                  </a:cubicBezTo>
                  <a:close/>
                </a:path>
              </a:pathLst>
            </a:custGeom>
            <a:solidFill>
              <a:schemeClr val="bg1">
                <a:alpha val="2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4" name="任意多边形: 形状 43">
              <a:extLst>
                <a:ext uri="{FF2B5EF4-FFF2-40B4-BE49-F238E27FC236}">
                  <a16:creationId xmlns:a16="http://schemas.microsoft.com/office/drawing/2014/main" id="{01C70074-AC7C-4290-A977-B1956C668CEE}"/>
                </a:ext>
              </a:extLst>
            </p:cNvPr>
            <p:cNvSpPr>
              <a:spLocks/>
            </p:cNvSpPr>
            <p:nvPr userDrawn="1"/>
          </p:nvSpPr>
          <p:spPr bwMode="auto">
            <a:xfrm rot="9386930">
              <a:off x="-208772" y="-4883589"/>
              <a:ext cx="12790005" cy="1140318"/>
            </a:xfrm>
            <a:custGeom>
              <a:avLst/>
              <a:gdLst>
                <a:gd name="T0" fmla="*/ 322 w 4853"/>
                <a:gd name="T1" fmla="*/ 424 h 433"/>
                <a:gd name="T2" fmla="*/ 959 w 4853"/>
                <a:gd name="T3" fmla="*/ 328 h 433"/>
                <a:gd name="T4" fmla="*/ 999 w 4853"/>
                <a:gd name="T5" fmla="*/ 319 h 433"/>
                <a:gd name="T6" fmla="*/ 1116 w 4853"/>
                <a:gd name="T7" fmla="*/ 288 h 433"/>
                <a:gd name="T8" fmla="*/ 1419 w 4853"/>
                <a:gd name="T9" fmla="*/ 180 h 433"/>
                <a:gd name="T10" fmla="*/ 1713 w 4853"/>
                <a:gd name="T11" fmla="*/ 48 h 433"/>
                <a:gd name="T12" fmla="*/ 1872 w 4853"/>
                <a:gd name="T13" fmla="*/ 23 h 433"/>
                <a:gd name="T14" fmla="*/ 1951 w 4853"/>
                <a:gd name="T15" fmla="*/ 39 h 433"/>
                <a:gd name="T16" fmla="*/ 2021 w 4853"/>
                <a:gd name="T17" fmla="*/ 80 h 433"/>
                <a:gd name="T18" fmla="*/ 2146 w 4853"/>
                <a:gd name="T19" fmla="*/ 182 h 433"/>
                <a:gd name="T20" fmla="*/ 2284 w 4853"/>
                <a:gd name="T21" fmla="*/ 283 h 433"/>
                <a:gd name="T22" fmla="*/ 2311 w 4853"/>
                <a:gd name="T23" fmla="*/ 297 h 433"/>
                <a:gd name="T24" fmla="*/ 2338 w 4853"/>
                <a:gd name="T25" fmla="*/ 309 h 433"/>
                <a:gd name="T26" fmla="*/ 2366 w 4853"/>
                <a:gd name="T27" fmla="*/ 320 h 433"/>
                <a:gd name="T28" fmla="*/ 2405 w 4853"/>
                <a:gd name="T29" fmla="*/ 331 h 433"/>
                <a:gd name="T30" fmla="*/ 2584 w 4853"/>
                <a:gd name="T31" fmla="*/ 351 h 433"/>
                <a:gd name="T32" fmla="*/ 2624 w 4853"/>
                <a:gd name="T33" fmla="*/ 348 h 433"/>
                <a:gd name="T34" fmla="*/ 2644 w 4853"/>
                <a:gd name="T35" fmla="*/ 346 h 433"/>
                <a:gd name="T36" fmla="*/ 2684 w 4853"/>
                <a:gd name="T37" fmla="*/ 339 h 433"/>
                <a:gd name="T38" fmla="*/ 2723 w 4853"/>
                <a:gd name="T39" fmla="*/ 330 h 433"/>
                <a:gd name="T40" fmla="*/ 2892 w 4853"/>
                <a:gd name="T41" fmla="*/ 267 h 433"/>
                <a:gd name="T42" fmla="*/ 3172 w 4853"/>
                <a:gd name="T43" fmla="*/ 107 h 433"/>
                <a:gd name="T44" fmla="*/ 3474 w 4853"/>
                <a:gd name="T45" fmla="*/ 3 h 433"/>
                <a:gd name="T46" fmla="*/ 3793 w 4853"/>
                <a:gd name="T47" fmla="*/ 46 h 433"/>
                <a:gd name="T48" fmla="*/ 4083 w 4853"/>
                <a:gd name="T49" fmla="*/ 185 h 433"/>
                <a:gd name="T50" fmla="*/ 4227 w 4853"/>
                <a:gd name="T51" fmla="*/ 257 h 433"/>
                <a:gd name="T52" fmla="*/ 4533 w 4853"/>
                <a:gd name="T53" fmla="*/ 359 h 433"/>
                <a:gd name="T54" fmla="*/ 4532 w 4853"/>
                <a:gd name="T55" fmla="*/ 360 h 433"/>
                <a:gd name="T56" fmla="*/ 4227 w 4853"/>
                <a:gd name="T57" fmla="*/ 259 h 433"/>
                <a:gd name="T58" fmla="*/ 4082 w 4853"/>
                <a:gd name="T59" fmla="*/ 187 h 433"/>
                <a:gd name="T60" fmla="*/ 3792 w 4853"/>
                <a:gd name="T61" fmla="*/ 48 h 433"/>
                <a:gd name="T62" fmla="*/ 3474 w 4853"/>
                <a:gd name="T63" fmla="*/ 6 h 433"/>
                <a:gd name="T64" fmla="*/ 3174 w 4853"/>
                <a:gd name="T65" fmla="*/ 110 h 433"/>
                <a:gd name="T66" fmla="*/ 2894 w 4853"/>
                <a:gd name="T67" fmla="*/ 270 h 433"/>
                <a:gd name="T68" fmla="*/ 2724 w 4853"/>
                <a:gd name="T69" fmla="*/ 334 h 433"/>
                <a:gd name="T70" fmla="*/ 2684 w 4853"/>
                <a:gd name="T71" fmla="*/ 343 h 433"/>
                <a:gd name="T72" fmla="*/ 2645 w 4853"/>
                <a:gd name="T73" fmla="*/ 349 h 433"/>
                <a:gd name="T74" fmla="*/ 2624 w 4853"/>
                <a:gd name="T75" fmla="*/ 352 h 433"/>
                <a:gd name="T76" fmla="*/ 2584 w 4853"/>
                <a:gd name="T77" fmla="*/ 355 h 433"/>
                <a:gd name="T78" fmla="*/ 2404 w 4853"/>
                <a:gd name="T79" fmla="*/ 335 h 433"/>
                <a:gd name="T80" fmla="*/ 2365 w 4853"/>
                <a:gd name="T81" fmla="*/ 323 h 433"/>
                <a:gd name="T82" fmla="*/ 2337 w 4853"/>
                <a:gd name="T83" fmla="*/ 313 h 433"/>
                <a:gd name="T84" fmla="*/ 2309 w 4853"/>
                <a:gd name="T85" fmla="*/ 300 h 433"/>
                <a:gd name="T86" fmla="*/ 2282 w 4853"/>
                <a:gd name="T87" fmla="*/ 286 h 433"/>
                <a:gd name="T88" fmla="*/ 2143 w 4853"/>
                <a:gd name="T89" fmla="*/ 185 h 433"/>
                <a:gd name="T90" fmla="*/ 2019 w 4853"/>
                <a:gd name="T91" fmla="*/ 83 h 433"/>
                <a:gd name="T92" fmla="*/ 1950 w 4853"/>
                <a:gd name="T93" fmla="*/ 43 h 433"/>
                <a:gd name="T94" fmla="*/ 1872 w 4853"/>
                <a:gd name="T95" fmla="*/ 26 h 433"/>
                <a:gd name="T96" fmla="*/ 1714 w 4853"/>
                <a:gd name="T97" fmla="*/ 51 h 433"/>
                <a:gd name="T98" fmla="*/ 1420 w 4853"/>
                <a:gd name="T99" fmla="*/ 183 h 433"/>
                <a:gd name="T100" fmla="*/ 1116 w 4853"/>
                <a:gd name="T101" fmla="*/ 290 h 433"/>
                <a:gd name="T102" fmla="*/ 999 w 4853"/>
                <a:gd name="T103" fmla="*/ 321 h 433"/>
                <a:gd name="T104" fmla="*/ 960 w 4853"/>
                <a:gd name="T105" fmla="*/ 330 h 433"/>
                <a:gd name="T106" fmla="*/ 323 w 4853"/>
                <a:gd name="T107" fmla="*/ 425 h 4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4853" h="433">
                  <a:moveTo>
                    <a:pt x="0" y="427"/>
                  </a:moveTo>
                  <a:cubicBezTo>
                    <a:pt x="108" y="432"/>
                    <a:pt x="215" y="431"/>
                    <a:pt x="322" y="424"/>
                  </a:cubicBezTo>
                  <a:cubicBezTo>
                    <a:pt x="430" y="418"/>
                    <a:pt x="537" y="406"/>
                    <a:pt x="643" y="390"/>
                  </a:cubicBezTo>
                  <a:cubicBezTo>
                    <a:pt x="749" y="373"/>
                    <a:pt x="855" y="353"/>
                    <a:pt x="959" y="328"/>
                  </a:cubicBezTo>
                  <a:cubicBezTo>
                    <a:pt x="979" y="323"/>
                    <a:pt x="979" y="323"/>
                    <a:pt x="979" y="323"/>
                  </a:cubicBezTo>
                  <a:cubicBezTo>
                    <a:pt x="999" y="319"/>
                    <a:pt x="999" y="319"/>
                    <a:pt x="999" y="319"/>
                  </a:cubicBezTo>
                  <a:cubicBezTo>
                    <a:pt x="1038" y="309"/>
                    <a:pt x="1038" y="309"/>
                    <a:pt x="1038" y="309"/>
                  </a:cubicBezTo>
                  <a:cubicBezTo>
                    <a:pt x="1064" y="302"/>
                    <a:pt x="1090" y="295"/>
                    <a:pt x="1116" y="288"/>
                  </a:cubicBezTo>
                  <a:cubicBezTo>
                    <a:pt x="1167" y="273"/>
                    <a:pt x="1219" y="258"/>
                    <a:pt x="1269" y="240"/>
                  </a:cubicBezTo>
                  <a:cubicBezTo>
                    <a:pt x="1320" y="222"/>
                    <a:pt x="1370" y="202"/>
                    <a:pt x="1419" y="180"/>
                  </a:cubicBezTo>
                  <a:cubicBezTo>
                    <a:pt x="1467" y="157"/>
                    <a:pt x="1515" y="133"/>
                    <a:pt x="1564" y="109"/>
                  </a:cubicBezTo>
                  <a:cubicBezTo>
                    <a:pt x="1612" y="85"/>
                    <a:pt x="1661" y="64"/>
                    <a:pt x="1713" y="48"/>
                  </a:cubicBezTo>
                  <a:cubicBezTo>
                    <a:pt x="1739" y="40"/>
                    <a:pt x="1765" y="33"/>
                    <a:pt x="1791" y="28"/>
                  </a:cubicBezTo>
                  <a:cubicBezTo>
                    <a:pt x="1818" y="24"/>
                    <a:pt x="1845" y="22"/>
                    <a:pt x="1872" y="23"/>
                  </a:cubicBezTo>
                  <a:cubicBezTo>
                    <a:pt x="1886" y="24"/>
                    <a:pt x="1899" y="25"/>
                    <a:pt x="1912" y="28"/>
                  </a:cubicBezTo>
                  <a:cubicBezTo>
                    <a:pt x="1926" y="31"/>
                    <a:pt x="1939" y="34"/>
                    <a:pt x="1951" y="39"/>
                  </a:cubicBezTo>
                  <a:cubicBezTo>
                    <a:pt x="1964" y="44"/>
                    <a:pt x="1976" y="50"/>
                    <a:pt x="1988" y="57"/>
                  </a:cubicBezTo>
                  <a:cubicBezTo>
                    <a:pt x="1999" y="64"/>
                    <a:pt x="2010" y="72"/>
                    <a:pt x="2021" y="80"/>
                  </a:cubicBezTo>
                  <a:cubicBezTo>
                    <a:pt x="2043" y="96"/>
                    <a:pt x="2063" y="113"/>
                    <a:pt x="2084" y="130"/>
                  </a:cubicBezTo>
                  <a:cubicBezTo>
                    <a:pt x="2105" y="148"/>
                    <a:pt x="2125" y="165"/>
                    <a:pt x="2146" y="182"/>
                  </a:cubicBezTo>
                  <a:cubicBezTo>
                    <a:pt x="2187" y="216"/>
                    <a:pt x="2230" y="250"/>
                    <a:pt x="2276" y="277"/>
                  </a:cubicBezTo>
                  <a:cubicBezTo>
                    <a:pt x="2284" y="283"/>
                    <a:pt x="2284" y="283"/>
                    <a:pt x="2284" y="283"/>
                  </a:cubicBezTo>
                  <a:cubicBezTo>
                    <a:pt x="2287" y="284"/>
                    <a:pt x="2290" y="286"/>
                    <a:pt x="2293" y="287"/>
                  </a:cubicBezTo>
                  <a:cubicBezTo>
                    <a:pt x="2311" y="297"/>
                    <a:pt x="2311" y="297"/>
                    <a:pt x="2311" y="297"/>
                  </a:cubicBezTo>
                  <a:cubicBezTo>
                    <a:pt x="2317" y="300"/>
                    <a:pt x="2323" y="302"/>
                    <a:pt x="2329" y="305"/>
                  </a:cubicBezTo>
                  <a:cubicBezTo>
                    <a:pt x="2338" y="309"/>
                    <a:pt x="2338" y="309"/>
                    <a:pt x="2338" y="309"/>
                  </a:cubicBezTo>
                  <a:cubicBezTo>
                    <a:pt x="2341" y="310"/>
                    <a:pt x="2344" y="311"/>
                    <a:pt x="2348" y="313"/>
                  </a:cubicBezTo>
                  <a:cubicBezTo>
                    <a:pt x="2366" y="320"/>
                    <a:pt x="2366" y="320"/>
                    <a:pt x="2366" y="320"/>
                  </a:cubicBezTo>
                  <a:cubicBezTo>
                    <a:pt x="2386" y="326"/>
                    <a:pt x="2386" y="326"/>
                    <a:pt x="2386" y="326"/>
                  </a:cubicBezTo>
                  <a:cubicBezTo>
                    <a:pt x="2392" y="328"/>
                    <a:pt x="2398" y="330"/>
                    <a:pt x="2405" y="331"/>
                  </a:cubicBezTo>
                  <a:cubicBezTo>
                    <a:pt x="2411" y="333"/>
                    <a:pt x="2418" y="335"/>
                    <a:pt x="2424" y="336"/>
                  </a:cubicBezTo>
                  <a:cubicBezTo>
                    <a:pt x="2477" y="348"/>
                    <a:pt x="2530" y="353"/>
                    <a:pt x="2584" y="351"/>
                  </a:cubicBezTo>
                  <a:cubicBezTo>
                    <a:pt x="2591" y="350"/>
                    <a:pt x="2597" y="350"/>
                    <a:pt x="2604" y="350"/>
                  </a:cubicBezTo>
                  <a:cubicBezTo>
                    <a:pt x="2624" y="348"/>
                    <a:pt x="2624" y="348"/>
                    <a:pt x="2624" y="348"/>
                  </a:cubicBezTo>
                  <a:cubicBezTo>
                    <a:pt x="2634" y="347"/>
                    <a:pt x="2634" y="347"/>
                    <a:pt x="2634" y="347"/>
                  </a:cubicBezTo>
                  <a:cubicBezTo>
                    <a:pt x="2644" y="346"/>
                    <a:pt x="2644" y="346"/>
                    <a:pt x="2644" y="346"/>
                  </a:cubicBezTo>
                  <a:cubicBezTo>
                    <a:pt x="2664" y="343"/>
                    <a:pt x="2664" y="343"/>
                    <a:pt x="2664" y="343"/>
                  </a:cubicBezTo>
                  <a:cubicBezTo>
                    <a:pt x="2671" y="342"/>
                    <a:pt x="2677" y="340"/>
                    <a:pt x="2684" y="339"/>
                  </a:cubicBezTo>
                  <a:cubicBezTo>
                    <a:pt x="2690" y="338"/>
                    <a:pt x="2697" y="337"/>
                    <a:pt x="2703" y="335"/>
                  </a:cubicBezTo>
                  <a:cubicBezTo>
                    <a:pt x="2723" y="330"/>
                    <a:pt x="2723" y="330"/>
                    <a:pt x="2723" y="330"/>
                  </a:cubicBezTo>
                  <a:cubicBezTo>
                    <a:pt x="2729" y="329"/>
                    <a:pt x="2736" y="327"/>
                    <a:pt x="2742" y="325"/>
                  </a:cubicBezTo>
                  <a:cubicBezTo>
                    <a:pt x="2794" y="310"/>
                    <a:pt x="2844" y="290"/>
                    <a:pt x="2892" y="267"/>
                  </a:cubicBezTo>
                  <a:cubicBezTo>
                    <a:pt x="2941" y="244"/>
                    <a:pt x="2988" y="218"/>
                    <a:pt x="3034" y="191"/>
                  </a:cubicBezTo>
                  <a:cubicBezTo>
                    <a:pt x="3081" y="164"/>
                    <a:pt x="3126" y="135"/>
                    <a:pt x="3172" y="107"/>
                  </a:cubicBezTo>
                  <a:cubicBezTo>
                    <a:pt x="3218" y="79"/>
                    <a:pt x="3266" y="54"/>
                    <a:pt x="3316" y="35"/>
                  </a:cubicBezTo>
                  <a:cubicBezTo>
                    <a:pt x="3367" y="16"/>
                    <a:pt x="3421" y="6"/>
                    <a:pt x="3474" y="3"/>
                  </a:cubicBezTo>
                  <a:cubicBezTo>
                    <a:pt x="3528" y="0"/>
                    <a:pt x="3582" y="4"/>
                    <a:pt x="3635" y="12"/>
                  </a:cubicBezTo>
                  <a:cubicBezTo>
                    <a:pt x="3689" y="20"/>
                    <a:pt x="3741" y="31"/>
                    <a:pt x="3793" y="46"/>
                  </a:cubicBezTo>
                  <a:cubicBezTo>
                    <a:pt x="3845" y="61"/>
                    <a:pt x="3895" y="80"/>
                    <a:pt x="3943" y="106"/>
                  </a:cubicBezTo>
                  <a:cubicBezTo>
                    <a:pt x="3990" y="132"/>
                    <a:pt x="4036" y="159"/>
                    <a:pt x="4083" y="185"/>
                  </a:cubicBezTo>
                  <a:cubicBezTo>
                    <a:pt x="4107" y="198"/>
                    <a:pt x="4131" y="210"/>
                    <a:pt x="4155" y="222"/>
                  </a:cubicBezTo>
                  <a:cubicBezTo>
                    <a:pt x="4179" y="234"/>
                    <a:pt x="4203" y="246"/>
                    <a:pt x="4227" y="257"/>
                  </a:cubicBezTo>
                  <a:cubicBezTo>
                    <a:pt x="4276" y="279"/>
                    <a:pt x="4326" y="300"/>
                    <a:pt x="4377" y="317"/>
                  </a:cubicBezTo>
                  <a:cubicBezTo>
                    <a:pt x="4428" y="334"/>
                    <a:pt x="4480" y="348"/>
                    <a:pt x="4533" y="359"/>
                  </a:cubicBezTo>
                  <a:cubicBezTo>
                    <a:pt x="4638" y="379"/>
                    <a:pt x="4747" y="385"/>
                    <a:pt x="4853" y="368"/>
                  </a:cubicBezTo>
                  <a:cubicBezTo>
                    <a:pt x="4747" y="385"/>
                    <a:pt x="4638" y="380"/>
                    <a:pt x="4532" y="360"/>
                  </a:cubicBezTo>
                  <a:cubicBezTo>
                    <a:pt x="4480" y="349"/>
                    <a:pt x="4428" y="336"/>
                    <a:pt x="4377" y="318"/>
                  </a:cubicBezTo>
                  <a:cubicBezTo>
                    <a:pt x="4326" y="301"/>
                    <a:pt x="4276" y="281"/>
                    <a:pt x="4227" y="259"/>
                  </a:cubicBezTo>
                  <a:cubicBezTo>
                    <a:pt x="4202" y="248"/>
                    <a:pt x="4178" y="236"/>
                    <a:pt x="4154" y="224"/>
                  </a:cubicBezTo>
                  <a:cubicBezTo>
                    <a:pt x="4130" y="212"/>
                    <a:pt x="4106" y="199"/>
                    <a:pt x="4082" y="187"/>
                  </a:cubicBezTo>
                  <a:cubicBezTo>
                    <a:pt x="4035" y="161"/>
                    <a:pt x="3988" y="134"/>
                    <a:pt x="3941" y="108"/>
                  </a:cubicBezTo>
                  <a:cubicBezTo>
                    <a:pt x="3894" y="83"/>
                    <a:pt x="3844" y="63"/>
                    <a:pt x="3792" y="48"/>
                  </a:cubicBezTo>
                  <a:cubicBezTo>
                    <a:pt x="3741" y="34"/>
                    <a:pt x="3688" y="22"/>
                    <a:pt x="3635" y="14"/>
                  </a:cubicBezTo>
                  <a:cubicBezTo>
                    <a:pt x="3582" y="6"/>
                    <a:pt x="3528" y="3"/>
                    <a:pt x="3474" y="6"/>
                  </a:cubicBezTo>
                  <a:cubicBezTo>
                    <a:pt x="3421" y="9"/>
                    <a:pt x="3368" y="19"/>
                    <a:pt x="3317" y="38"/>
                  </a:cubicBezTo>
                  <a:cubicBezTo>
                    <a:pt x="3267" y="56"/>
                    <a:pt x="3220" y="82"/>
                    <a:pt x="3174" y="110"/>
                  </a:cubicBezTo>
                  <a:cubicBezTo>
                    <a:pt x="3128" y="138"/>
                    <a:pt x="3083" y="167"/>
                    <a:pt x="3036" y="194"/>
                  </a:cubicBezTo>
                  <a:cubicBezTo>
                    <a:pt x="2989" y="221"/>
                    <a:pt x="2942" y="247"/>
                    <a:pt x="2894" y="270"/>
                  </a:cubicBezTo>
                  <a:cubicBezTo>
                    <a:pt x="2845" y="293"/>
                    <a:pt x="2795" y="313"/>
                    <a:pt x="2743" y="328"/>
                  </a:cubicBezTo>
                  <a:cubicBezTo>
                    <a:pt x="2737" y="330"/>
                    <a:pt x="2730" y="332"/>
                    <a:pt x="2724" y="334"/>
                  </a:cubicBezTo>
                  <a:cubicBezTo>
                    <a:pt x="2704" y="339"/>
                    <a:pt x="2704" y="339"/>
                    <a:pt x="2704" y="339"/>
                  </a:cubicBezTo>
                  <a:cubicBezTo>
                    <a:pt x="2698" y="340"/>
                    <a:pt x="2691" y="342"/>
                    <a:pt x="2684" y="343"/>
                  </a:cubicBezTo>
                  <a:cubicBezTo>
                    <a:pt x="2678" y="344"/>
                    <a:pt x="2671" y="345"/>
                    <a:pt x="2665" y="347"/>
                  </a:cubicBezTo>
                  <a:cubicBezTo>
                    <a:pt x="2645" y="349"/>
                    <a:pt x="2645" y="349"/>
                    <a:pt x="2645" y="349"/>
                  </a:cubicBezTo>
                  <a:cubicBezTo>
                    <a:pt x="2635" y="351"/>
                    <a:pt x="2635" y="351"/>
                    <a:pt x="2635" y="351"/>
                  </a:cubicBezTo>
                  <a:cubicBezTo>
                    <a:pt x="2624" y="352"/>
                    <a:pt x="2624" y="352"/>
                    <a:pt x="2624" y="352"/>
                  </a:cubicBezTo>
                  <a:cubicBezTo>
                    <a:pt x="2604" y="354"/>
                    <a:pt x="2604" y="354"/>
                    <a:pt x="2604" y="354"/>
                  </a:cubicBezTo>
                  <a:cubicBezTo>
                    <a:pt x="2598" y="354"/>
                    <a:pt x="2591" y="354"/>
                    <a:pt x="2584" y="355"/>
                  </a:cubicBezTo>
                  <a:cubicBezTo>
                    <a:pt x="2530" y="357"/>
                    <a:pt x="2476" y="352"/>
                    <a:pt x="2423" y="340"/>
                  </a:cubicBezTo>
                  <a:cubicBezTo>
                    <a:pt x="2417" y="339"/>
                    <a:pt x="2410" y="337"/>
                    <a:pt x="2404" y="335"/>
                  </a:cubicBezTo>
                  <a:cubicBezTo>
                    <a:pt x="2397" y="333"/>
                    <a:pt x="2391" y="332"/>
                    <a:pt x="2384" y="330"/>
                  </a:cubicBezTo>
                  <a:cubicBezTo>
                    <a:pt x="2365" y="323"/>
                    <a:pt x="2365" y="323"/>
                    <a:pt x="2365" y="323"/>
                  </a:cubicBezTo>
                  <a:cubicBezTo>
                    <a:pt x="2346" y="316"/>
                    <a:pt x="2346" y="316"/>
                    <a:pt x="2346" y="316"/>
                  </a:cubicBezTo>
                  <a:cubicBezTo>
                    <a:pt x="2343" y="315"/>
                    <a:pt x="2340" y="314"/>
                    <a:pt x="2337" y="313"/>
                  </a:cubicBezTo>
                  <a:cubicBezTo>
                    <a:pt x="2327" y="309"/>
                    <a:pt x="2327" y="309"/>
                    <a:pt x="2327" y="309"/>
                  </a:cubicBezTo>
                  <a:cubicBezTo>
                    <a:pt x="2321" y="306"/>
                    <a:pt x="2315" y="303"/>
                    <a:pt x="2309" y="300"/>
                  </a:cubicBezTo>
                  <a:cubicBezTo>
                    <a:pt x="2291" y="291"/>
                    <a:pt x="2291" y="291"/>
                    <a:pt x="2291" y="291"/>
                  </a:cubicBezTo>
                  <a:cubicBezTo>
                    <a:pt x="2288" y="289"/>
                    <a:pt x="2285" y="288"/>
                    <a:pt x="2282" y="286"/>
                  </a:cubicBezTo>
                  <a:cubicBezTo>
                    <a:pt x="2274" y="281"/>
                    <a:pt x="2274" y="281"/>
                    <a:pt x="2274" y="281"/>
                  </a:cubicBezTo>
                  <a:cubicBezTo>
                    <a:pt x="2227" y="253"/>
                    <a:pt x="2185" y="219"/>
                    <a:pt x="2143" y="185"/>
                  </a:cubicBezTo>
                  <a:cubicBezTo>
                    <a:pt x="2123" y="168"/>
                    <a:pt x="2102" y="151"/>
                    <a:pt x="2082" y="133"/>
                  </a:cubicBezTo>
                  <a:cubicBezTo>
                    <a:pt x="2061" y="116"/>
                    <a:pt x="2041" y="98"/>
                    <a:pt x="2019" y="83"/>
                  </a:cubicBezTo>
                  <a:cubicBezTo>
                    <a:pt x="2008" y="75"/>
                    <a:pt x="1997" y="67"/>
                    <a:pt x="1986" y="60"/>
                  </a:cubicBezTo>
                  <a:cubicBezTo>
                    <a:pt x="1974" y="53"/>
                    <a:pt x="1962" y="47"/>
                    <a:pt x="1950" y="43"/>
                  </a:cubicBezTo>
                  <a:cubicBezTo>
                    <a:pt x="1938" y="38"/>
                    <a:pt x="1925" y="34"/>
                    <a:pt x="1912" y="31"/>
                  </a:cubicBezTo>
                  <a:cubicBezTo>
                    <a:pt x="1899" y="29"/>
                    <a:pt x="1885" y="27"/>
                    <a:pt x="1872" y="26"/>
                  </a:cubicBezTo>
                  <a:cubicBezTo>
                    <a:pt x="1845" y="25"/>
                    <a:pt x="1818" y="27"/>
                    <a:pt x="1792" y="32"/>
                  </a:cubicBezTo>
                  <a:cubicBezTo>
                    <a:pt x="1766" y="36"/>
                    <a:pt x="1740" y="43"/>
                    <a:pt x="1714" y="51"/>
                  </a:cubicBezTo>
                  <a:cubicBezTo>
                    <a:pt x="1663" y="67"/>
                    <a:pt x="1613" y="88"/>
                    <a:pt x="1565" y="112"/>
                  </a:cubicBezTo>
                  <a:cubicBezTo>
                    <a:pt x="1517" y="135"/>
                    <a:pt x="1469" y="159"/>
                    <a:pt x="1420" y="183"/>
                  </a:cubicBezTo>
                  <a:cubicBezTo>
                    <a:pt x="1371" y="205"/>
                    <a:pt x="1321" y="225"/>
                    <a:pt x="1270" y="242"/>
                  </a:cubicBezTo>
                  <a:cubicBezTo>
                    <a:pt x="1219" y="260"/>
                    <a:pt x="1168" y="276"/>
                    <a:pt x="1116" y="290"/>
                  </a:cubicBezTo>
                  <a:cubicBezTo>
                    <a:pt x="1090" y="297"/>
                    <a:pt x="1064" y="304"/>
                    <a:pt x="1038" y="311"/>
                  </a:cubicBezTo>
                  <a:cubicBezTo>
                    <a:pt x="999" y="321"/>
                    <a:pt x="999" y="321"/>
                    <a:pt x="999" y="321"/>
                  </a:cubicBezTo>
                  <a:cubicBezTo>
                    <a:pt x="980" y="326"/>
                    <a:pt x="980" y="326"/>
                    <a:pt x="980" y="326"/>
                  </a:cubicBezTo>
                  <a:cubicBezTo>
                    <a:pt x="960" y="330"/>
                    <a:pt x="960" y="330"/>
                    <a:pt x="960" y="330"/>
                  </a:cubicBezTo>
                  <a:cubicBezTo>
                    <a:pt x="855" y="355"/>
                    <a:pt x="750" y="376"/>
                    <a:pt x="643" y="392"/>
                  </a:cubicBezTo>
                  <a:cubicBezTo>
                    <a:pt x="537" y="408"/>
                    <a:pt x="430" y="419"/>
                    <a:pt x="323" y="425"/>
                  </a:cubicBezTo>
                  <a:cubicBezTo>
                    <a:pt x="215" y="432"/>
                    <a:pt x="108" y="433"/>
                    <a:pt x="0" y="427"/>
                  </a:cubicBezTo>
                  <a:close/>
                </a:path>
              </a:pathLst>
            </a:custGeom>
            <a:solidFill>
              <a:schemeClr val="bg1">
                <a:alpha val="2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5" name="任意多边形: 形状 44">
              <a:extLst>
                <a:ext uri="{FF2B5EF4-FFF2-40B4-BE49-F238E27FC236}">
                  <a16:creationId xmlns:a16="http://schemas.microsoft.com/office/drawing/2014/main" id="{B8D90F06-15F8-4E5B-93BB-91FCD93737EF}"/>
                </a:ext>
              </a:extLst>
            </p:cNvPr>
            <p:cNvSpPr>
              <a:spLocks/>
            </p:cNvSpPr>
            <p:nvPr userDrawn="1"/>
          </p:nvSpPr>
          <p:spPr bwMode="auto">
            <a:xfrm rot="9386930">
              <a:off x="-192630" y="-4855442"/>
              <a:ext cx="12786650" cy="1133610"/>
            </a:xfrm>
            <a:custGeom>
              <a:avLst/>
              <a:gdLst>
                <a:gd name="T0" fmla="*/ 320 w 4852"/>
                <a:gd name="T1" fmla="*/ 420 h 430"/>
                <a:gd name="T2" fmla="*/ 955 w 4852"/>
                <a:gd name="T3" fmla="*/ 335 h 430"/>
                <a:gd name="T4" fmla="*/ 1344 w 4852"/>
                <a:gd name="T5" fmla="*/ 238 h 430"/>
                <a:gd name="T6" fmla="*/ 1401 w 4852"/>
                <a:gd name="T7" fmla="*/ 219 h 430"/>
                <a:gd name="T8" fmla="*/ 1494 w 4852"/>
                <a:gd name="T9" fmla="*/ 181 h 430"/>
                <a:gd name="T10" fmla="*/ 1721 w 4852"/>
                <a:gd name="T11" fmla="*/ 103 h 430"/>
                <a:gd name="T12" fmla="*/ 1881 w 4852"/>
                <a:gd name="T13" fmla="*/ 93 h 430"/>
                <a:gd name="T14" fmla="*/ 1957 w 4852"/>
                <a:gd name="T15" fmla="*/ 118 h 430"/>
                <a:gd name="T16" fmla="*/ 2157 w 4852"/>
                <a:gd name="T17" fmla="*/ 253 h 430"/>
                <a:gd name="T18" fmla="*/ 2297 w 4852"/>
                <a:gd name="T19" fmla="*/ 329 h 430"/>
                <a:gd name="T20" fmla="*/ 2392 w 4852"/>
                <a:gd name="T21" fmla="*/ 357 h 430"/>
                <a:gd name="T22" fmla="*/ 2412 w 4852"/>
                <a:gd name="T23" fmla="*/ 360 h 430"/>
                <a:gd name="T24" fmla="*/ 2452 w 4852"/>
                <a:gd name="T25" fmla="*/ 365 h 430"/>
                <a:gd name="T26" fmla="*/ 2472 w 4852"/>
                <a:gd name="T27" fmla="*/ 367 h 430"/>
                <a:gd name="T28" fmla="*/ 2531 w 4852"/>
                <a:gd name="T29" fmla="*/ 368 h 430"/>
                <a:gd name="T30" fmla="*/ 2571 w 4852"/>
                <a:gd name="T31" fmla="*/ 366 h 430"/>
                <a:gd name="T32" fmla="*/ 2591 w 4852"/>
                <a:gd name="T33" fmla="*/ 364 h 430"/>
                <a:gd name="T34" fmla="*/ 2765 w 4852"/>
                <a:gd name="T35" fmla="*/ 320 h 430"/>
                <a:gd name="T36" fmla="*/ 2981 w 4852"/>
                <a:gd name="T37" fmla="*/ 214 h 430"/>
                <a:gd name="T38" fmla="*/ 3187 w 4852"/>
                <a:gd name="T39" fmla="*/ 91 h 430"/>
                <a:gd name="T40" fmla="*/ 3334 w 4852"/>
                <a:gd name="T41" fmla="*/ 26 h 430"/>
                <a:gd name="T42" fmla="*/ 3652 w 4852"/>
                <a:gd name="T43" fmla="*/ 13 h 430"/>
                <a:gd name="T44" fmla="*/ 3808 w 4852"/>
                <a:gd name="T45" fmla="*/ 49 h 430"/>
                <a:gd name="T46" fmla="*/ 4092 w 4852"/>
                <a:gd name="T47" fmla="*/ 198 h 430"/>
                <a:gd name="T48" fmla="*/ 4380 w 4852"/>
                <a:gd name="T49" fmla="*/ 337 h 430"/>
                <a:gd name="T50" fmla="*/ 4534 w 4852"/>
                <a:gd name="T51" fmla="*/ 381 h 430"/>
                <a:gd name="T52" fmla="*/ 4573 w 4852"/>
                <a:gd name="T53" fmla="*/ 388 h 430"/>
                <a:gd name="T54" fmla="*/ 4693 w 4852"/>
                <a:gd name="T55" fmla="*/ 400 h 430"/>
                <a:gd name="T56" fmla="*/ 4693 w 4852"/>
                <a:gd name="T57" fmla="*/ 401 h 430"/>
                <a:gd name="T58" fmla="*/ 4573 w 4852"/>
                <a:gd name="T59" fmla="*/ 389 h 430"/>
                <a:gd name="T60" fmla="*/ 4534 w 4852"/>
                <a:gd name="T61" fmla="*/ 382 h 430"/>
                <a:gd name="T62" fmla="*/ 4380 w 4852"/>
                <a:gd name="T63" fmla="*/ 338 h 430"/>
                <a:gd name="T64" fmla="*/ 4091 w 4852"/>
                <a:gd name="T65" fmla="*/ 200 h 430"/>
                <a:gd name="T66" fmla="*/ 3807 w 4852"/>
                <a:gd name="T67" fmla="*/ 52 h 430"/>
                <a:gd name="T68" fmla="*/ 3652 w 4852"/>
                <a:gd name="T69" fmla="*/ 15 h 430"/>
                <a:gd name="T70" fmla="*/ 3335 w 4852"/>
                <a:gd name="T71" fmla="*/ 29 h 430"/>
                <a:gd name="T72" fmla="*/ 3189 w 4852"/>
                <a:gd name="T73" fmla="*/ 94 h 430"/>
                <a:gd name="T74" fmla="*/ 2982 w 4852"/>
                <a:gd name="T75" fmla="*/ 217 h 430"/>
                <a:gd name="T76" fmla="*/ 2766 w 4852"/>
                <a:gd name="T77" fmla="*/ 323 h 430"/>
                <a:gd name="T78" fmla="*/ 2592 w 4852"/>
                <a:gd name="T79" fmla="*/ 368 h 430"/>
                <a:gd name="T80" fmla="*/ 2572 w 4852"/>
                <a:gd name="T81" fmla="*/ 370 h 430"/>
                <a:gd name="T82" fmla="*/ 2532 w 4852"/>
                <a:gd name="T83" fmla="*/ 372 h 430"/>
                <a:gd name="T84" fmla="*/ 2471 w 4852"/>
                <a:gd name="T85" fmla="*/ 371 h 430"/>
                <a:gd name="T86" fmla="*/ 2451 w 4852"/>
                <a:gd name="T87" fmla="*/ 369 h 430"/>
                <a:gd name="T88" fmla="*/ 2411 w 4852"/>
                <a:gd name="T89" fmla="*/ 364 h 430"/>
                <a:gd name="T90" fmla="*/ 2392 w 4852"/>
                <a:gd name="T91" fmla="*/ 361 h 430"/>
                <a:gd name="T92" fmla="*/ 2295 w 4852"/>
                <a:gd name="T93" fmla="*/ 333 h 430"/>
                <a:gd name="T94" fmla="*/ 2155 w 4852"/>
                <a:gd name="T95" fmla="*/ 256 h 430"/>
                <a:gd name="T96" fmla="*/ 1955 w 4852"/>
                <a:gd name="T97" fmla="*/ 122 h 430"/>
                <a:gd name="T98" fmla="*/ 1880 w 4852"/>
                <a:gd name="T99" fmla="*/ 97 h 430"/>
                <a:gd name="T100" fmla="*/ 1722 w 4852"/>
                <a:gd name="T101" fmla="*/ 106 h 430"/>
                <a:gd name="T102" fmla="*/ 1495 w 4852"/>
                <a:gd name="T103" fmla="*/ 184 h 430"/>
                <a:gd name="T104" fmla="*/ 1402 w 4852"/>
                <a:gd name="T105" fmla="*/ 221 h 430"/>
                <a:gd name="T106" fmla="*/ 1345 w 4852"/>
                <a:gd name="T107" fmla="*/ 241 h 430"/>
                <a:gd name="T108" fmla="*/ 956 w 4852"/>
                <a:gd name="T109" fmla="*/ 337 h 430"/>
                <a:gd name="T110" fmla="*/ 320 w 4852"/>
                <a:gd name="T111" fmla="*/ 421 h 4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4852" h="430">
                  <a:moveTo>
                    <a:pt x="0" y="426"/>
                  </a:moveTo>
                  <a:cubicBezTo>
                    <a:pt x="107" y="429"/>
                    <a:pt x="214" y="427"/>
                    <a:pt x="320" y="420"/>
                  </a:cubicBezTo>
                  <a:cubicBezTo>
                    <a:pt x="427" y="413"/>
                    <a:pt x="533" y="402"/>
                    <a:pt x="639" y="388"/>
                  </a:cubicBezTo>
                  <a:cubicBezTo>
                    <a:pt x="745" y="373"/>
                    <a:pt x="850" y="355"/>
                    <a:pt x="955" y="335"/>
                  </a:cubicBezTo>
                  <a:cubicBezTo>
                    <a:pt x="1060" y="313"/>
                    <a:pt x="1165" y="291"/>
                    <a:pt x="1267" y="262"/>
                  </a:cubicBezTo>
                  <a:cubicBezTo>
                    <a:pt x="1293" y="254"/>
                    <a:pt x="1319" y="247"/>
                    <a:pt x="1344" y="238"/>
                  </a:cubicBezTo>
                  <a:cubicBezTo>
                    <a:pt x="1357" y="234"/>
                    <a:pt x="1369" y="230"/>
                    <a:pt x="1382" y="225"/>
                  </a:cubicBezTo>
                  <a:cubicBezTo>
                    <a:pt x="1401" y="219"/>
                    <a:pt x="1401" y="219"/>
                    <a:pt x="1401" y="219"/>
                  </a:cubicBezTo>
                  <a:cubicBezTo>
                    <a:pt x="1407" y="216"/>
                    <a:pt x="1413" y="214"/>
                    <a:pt x="1419" y="211"/>
                  </a:cubicBezTo>
                  <a:cubicBezTo>
                    <a:pt x="1494" y="181"/>
                    <a:pt x="1494" y="181"/>
                    <a:pt x="1494" y="181"/>
                  </a:cubicBezTo>
                  <a:cubicBezTo>
                    <a:pt x="1518" y="171"/>
                    <a:pt x="1543" y="161"/>
                    <a:pt x="1568" y="151"/>
                  </a:cubicBezTo>
                  <a:cubicBezTo>
                    <a:pt x="1618" y="132"/>
                    <a:pt x="1669" y="115"/>
                    <a:pt x="1721" y="103"/>
                  </a:cubicBezTo>
                  <a:cubicBezTo>
                    <a:pt x="1747" y="97"/>
                    <a:pt x="1773" y="92"/>
                    <a:pt x="1800" y="91"/>
                  </a:cubicBezTo>
                  <a:cubicBezTo>
                    <a:pt x="1827" y="89"/>
                    <a:pt x="1854" y="89"/>
                    <a:pt x="1881" y="93"/>
                  </a:cubicBezTo>
                  <a:cubicBezTo>
                    <a:pt x="1894" y="96"/>
                    <a:pt x="1907" y="99"/>
                    <a:pt x="1920" y="103"/>
                  </a:cubicBezTo>
                  <a:cubicBezTo>
                    <a:pt x="1933" y="107"/>
                    <a:pt x="1945" y="112"/>
                    <a:pt x="1957" y="118"/>
                  </a:cubicBezTo>
                  <a:cubicBezTo>
                    <a:pt x="1981" y="131"/>
                    <a:pt x="2003" y="145"/>
                    <a:pt x="2025" y="161"/>
                  </a:cubicBezTo>
                  <a:cubicBezTo>
                    <a:pt x="2069" y="191"/>
                    <a:pt x="2112" y="223"/>
                    <a:pt x="2157" y="253"/>
                  </a:cubicBezTo>
                  <a:cubicBezTo>
                    <a:pt x="2179" y="267"/>
                    <a:pt x="2202" y="281"/>
                    <a:pt x="2225" y="294"/>
                  </a:cubicBezTo>
                  <a:cubicBezTo>
                    <a:pt x="2248" y="308"/>
                    <a:pt x="2272" y="319"/>
                    <a:pt x="2297" y="329"/>
                  </a:cubicBezTo>
                  <a:cubicBezTo>
                    <a:pt x="2321" y="339"/>
                    <a:pt x="2347" y="347"/>
                    <a:pt x="2373" y="353"/>
                  </a:cubicBezTo>
                  <a:cubicBezTo>
                    <a:pt x="2379" y="354"/>
                    <a:pt x="2386" y="355"/>
                    <a:pt x="2392" y="357"/>
                  </a:cubicBezTo>
                  <a:cubicBezTo>
                    <a:pt x="2402" y="359"/>
                    <a:pt x="2402" y="359"/>
                    <a:pt x="2402" y="359"/>
                  </a:cubicBezTo>
                  <a:cubicBezTo>
                    <a:pt x="2412" y="360"/>
                    <a:pt x="2412" y="360"/>
                    <a:pt x="2412" y="360"/>
                  </a:cubicBezTo>
                  <a:cubicBezTo>
                    <a:pt x="2432" y="363"/>
                    <a:pt x="2432" y="363"/>
                    <a:pt x="2432" y="363"/>
                  </a:cubicBezTo>
                  <a:cubicBezTo>
                    <a:pt x="2452" y="365"/>
                    <a:pt x="2452" y="365"/>
                    <a:pt x="2452" y="365"/>
                  </a:cubicBezTo>
                  <a:cubicBezTo>
                    <a:pt x="2455" y="366"/>
                    <a:pt x="2458" y="366"/>
                    <a:pt x="2462" y="366"/>
                  </a:cubicBezTo>
                  <a:cubicBezTo>
                    <a:pt x="2472" y="367"/>
                    <a:pt x="2472" y="367"/>
                    <a:pt x="2472" y="367"/>
                  </a:cubicBezTo>
                  <a:cubicBezTo>
                    <a:pt x="2478" y="367"/>
                    <a:pt x="2485" y="368"/>
                    <a:pt x="2492" y="368"/>
                  </a:cubicBezTo>
                  <a:cubicBezTo>
                    <a:pt x="2505" y="368"/>
                    <a:pt x="2518" y="369"/>
                    <a:pt x="2531" y="368"/>
                  </a:cubicBezTo>
                  <a:cubicBezTo>
                    <a:pt x="2538" y="368"/>
                    <a:pt x="2545" y="368"/>
                    <a:pt x="2551" y="367"/>
                  </a:cubicBezTo>
                  <a:cubicBezTo>
                    <a:pt x="2571" y="366"/>
                    <a:pt x="2571" y="366"/>
                    <a:pt x="2571" y="366"/>
                  </a:cubicBezTo>
                  <a:cubicBezTo>
                    <a:pt x="2575" y="366"/>
                    <a:pt x="2578" y="365"/>
                    <a:pt x="2581" y="365"/>
                  </a:cubicBezTo>
                  <a:cubicBezTo>
                    <a:pt x="2591" y="364"/>
                    <a:pt x="2591" y="364"/>
                    <a:pt x="2591" y="364"/>
                  </a:cubicBezTo>
                  <a:cubicBezTo>
                    <a:pt x="2611" y="361"/>
                    <a:pt x="2611" y="361"/>
                    <a:pt x="2611" y="361"/>
                  </a:cubicBezTo>
                  <a:cubicBezTo>
                    <a:pt x="2664" y="353"/>
                    <a:pt x="2715" y="339"/>
                    <a:pt x="2765" y="320"/>
                  </a:cubicBezTo>
                  <a:cubicBezTo>
                    <a:pt x="2815" y="301"/>
                    <a:pt x="2863" y="278"/>
                    <a:pt x="2910" y="253"/>
                  </a:cubicBezTo>
                  <a:cubicBezTo>
                    <a:pt x="2934" y="240"/>
                    <a:pt x="2957" y="227"/>
                    <a:pt x="2981" y="214"/>
                  </a:cubicBezTo>
                  <a:cubicBezTo>
                    <a:pt x="3004" y="201"/>
                    <a:pt x="3027" y="188"/>
                    <a:pt x="3050" y="174"/>
                  </a:cubicBezTo>
                  <a:cubicBezTo>
                    <a:pt x="3095" y="146"/>
                    <a:pt x="3140" y="117"/>
                    <a:pt x="3187" y="91"/>
                  </a:cubicBezTo>
                  <a:cubicBezTo>
                    <a:pt x="3210" y="78"/>
                    <a:pt x="3234" y="65"/>
                    <a:pt x="3259" y="54"/>
                  </a:cubicBezTo>
                  <a:cubicBezTo>
                    <a:pt x="3283" y="43"/>
                    <a:pt x="3308" y="34"/>
                    <a:pt x="3334" y="26"/>
                  </a:cubicBezTo>
                  <a:cubicBezTo>
                    <a:pt x="3385" y="11"/>
                    <a:pt x="3439" y="3"/>
                    <a:pt x="3492" y="1"/>
                  </a:cubicBezTo>
                  <a:cubicBezTo>
                    <a:pt x="3546" y="0"/>
                    <a:pt x="3599" y="4"/>
                    <a:pt x="3652" y="13"/>
                  </a:cubicBezTo>
                  <a:cubicBezTo>
                    <a:pt x="3678" y="17"/>
                    <a:pt x="3705" y="22"/>
                    <a:pt x="3731" y="28"/>
                  </a:cubicBezTo>
                  <a:cubicBezTo>
                    <a:pt x="3757" y="34"/>
                    <a:pt x="3783" y="41"/>
                    <a:pt x="3808" y="49"/>
                  </a:cubicBezTo>
                  <a:cubicBezTo>
                    <a:pt x="3859" y="66"/>
                    <a:pt x="3908" y="88"/>
                    <a:pt x="3954" y="116"/>
                  </a:cubicBezTo>
                  <a:cubicBezTo>
                    <a:pt x="4000" y="143"/>
                    <a:pt x="4045" y="171"/>
                    <a:pt x="4092" y="198"/>
                  </a:cubicBezTo>
                  <a:cubicBezTo>
                    <a:pt x="4138" y="225"/>
                    <a:pt x="4185" y="250"/>
                    <a:pt x="4233" y="273"/>
                  </a:cubicBezTo>
                  <a:cubicBezTo>
                    <a:pt x="4281" y="297"/>
                    <a:pt x="4330" y="318"/>
                    <a:pt x="4380" y="337"/>
                  </a:cubicBezTo>
                  <a:cubicBezTo>
                    <a:pt x="4405" y="346"/>
                    <a:pt x="4431" y="354"/>
                    <a:pt x="4456" y="361"/>
                  </a:cubicBezTo>
                  <a:cubicBezTo>
                    <a:pt x="4482" y="369"/>
                    <a:pt x="4508" y="375"/>
                    <a:pt x="4534" y="381"/>
                  </a:cubicBezTo>
                  <a:cubicBezTo>
                    <a:pt x="4554" y="385"/>
                    <a:pt x="4554" y="385"/>
                    <a:pt x="4554" y="385"/>
                  </a:cubicBezTo>
                  <a:cubicBezTo>
                    <a:pt x="4560" y="386"/>
                    <a:pt x="4567" y="387"/>
                    <a:pt x="4573" y="388"/>
                  </a:cubicBezTo>
                  <a:cubicBezTo>
                    <a:pt x="4586" y="391"/>
                    <a:pt x="4600" y="392"/>
                    <a:pt x="4613" y="394"/>
                  </a:cubicBezTo>
                  <a:cubicBezTo>
                    <a:pt x="4639" y="397"/>
                    <a:pt x="4666" y="400"/>
                    <a:pt x="4693" y="400"/>
                  </a:cubicBezTo>
                  <a:cubicBezTo>
                    <a:pt x="4746" y="403"/>
                    <a:pt x="4800" y="399"/>
                    <a:pt x="4852" y="390"/>
                  </a:cubicBezTo>
                  <a:cubicBezTo>
                    <a:pt x="4800" y="399"/>
                    <a:pt x="4746" y="403"/>
                    <a:pt x="4693" y="401"/>
                  </a:cubicBezTo>
                  <a:cubicBezTo>
                    <a:pt x="4666" y="400"/>
                    <a:pt x="4639" y="398"/>
                    <a:pt x="4613" y="395"/>
                  </a:cubicBezTo>
                  <a:cubicBezTo>
                    <a:pt x="4600" y="393"/>
                    <a:pt x="4586" y="391"/>
                    <a:pt x="4573" y="389"/>
                  </a:cubicBezTo>
                  <a:cubicBezTo>
                    <a:pt x="4567" y="388"/>
                    <a:pt x="4560" y="387"/>
                    <a:pt x="4553" y="386"/>
                  </a:cubicBezTo>
                  <a:cubicBezTo>
                    <a:pt x="4534" y="382"/>
                    <a:pt x="4534" y="382"/>
                    <a:pt x="4534" y="382"/>
                  </a:cubicBezTo>
                  <a:cubicBezTo>
                    <a:pt x="4508" y="376"/>
                    <a:pt x="4482" y="370"/>
                    <a:pt x="4456" y="363"/>
                  </a:cubicBezTo>
                  <a:cubicBezTo>
                    <a:pt x="4430" y="355"/>
                    <a:pt x="4405" y="347"/>
                    <a:pt x="4380" y="338"/>
                  </a:cubicBezTo>
                  <a:cubicBezTo>
                    <a:pt x="4329" y="320"/>
                    <a:pt x="4280" y="299"/>
                    <a:pt x="4232" y="275"/>
                  </a:cubicBezTo>
                  <a:cubicBezTo>
                    <a:pt x="4184" y="252"/>
                    <a:pt x="4137" y="227"/>
                    <a:pt x="4091" y="200"/>
                  </a:cubicBezTo>
                  <a:cubicBezTo>
                    <a:pt x="4044" y="173"/>
                    <a:pt x="3999" y="145"/>
                    <a:pt x="3953" y="118"/>
                  </a:cubicBezTo>
                  <a:cubicBezTo>
                    <a:pt x="3907" y="90"/>
                    <a:pt x="3858" y="68"/>
                    <a:pt x="3807" y="52"/>
                  </a:cubicBezTo>
                  <a:cubicBezTo>
                    <a:pt x="3782" y="43"/>
                    <a:pt x="3756" y="37"/>
                    <a:pt x="3730" y="31"/>
                  </a:cubicBezTo>
                  <a:cubicBezTo>
                    <a:pt x="3704" y="25"/>
                    <a:pt x="3678" y="20"/>
                    <a:pt x="3652" y="15"/>
                  </a:cubicBezTo>
                  <a:cubicBezTo>
                    <a:pt x="3599" y="7"/>
                    <a:pt x="3546" y="3"/>
                    <a:pt x="3492" y="4"/>
                  </a:cubicBezTo>
                  <a:cubicBezTo>
                    <a:pt x="3439" y="6"/>
                    <a:pt x="3386" y="14"/>
                    <a:pt x="3335" y="29"/>
                  </a:cubicBezTo>
                  <a:cubicBezTo>
                    <a:pt x="3309" y="37"/>
                    <a:pt x="3284" y="46"/>
                    <a:pt x="3260" y="57"/>
                  </a:cubicBezTo>
                  <a:cubicBezTo>
                    <a:pt x="3236" y="68"/>
                    <a:pt x="3212" y="81"/>
                    <a:pt x="3189" y="94"/>
                  </a:cubicBezTo>
                  <a:cubicBezTo>
                    <a:pt x="3142" y="120"/>
                    <a:pt x="3097" y="149"/>
                    <a:pt x="3051" y="176"/>
                  </a:cubicBezTo>
                  <a:cubicBezTo>
                    <a:pt x="3029" y="190"/>
                    <a:pt x="3005" y="204"/>
                    <a:pt x="2982" y="217"/>
                  </a:cubicBezTo>
                  <a:cubicBezTo>
                    <a:pt x="2959" y="230"/>
                    <a:pt x="2936" y="243"/>
                    <a:pt x="2912" y="256"/>
                  </a:cubicBezTo>
                  <a:cubicBezTo>
                    <a:pt x="2865" y="281"/>
                    <a:pt x="2816" y="304"/>
                    <a:pt x="2766" y="323"/>
                  </a:cubicBezTo>
                  <a:cubicBezTo>
                    <a:pt x="2717" y="342"/>
                    <a:pt x="2665" y="357"/>
                    <a:pt x="2612" y="365"/>
                  </a:cubicBezTo>
                  <a:cubicBezTo>
                    <a:pt x="2592" y="368"/>
                    <a:pt x="2592" y="368"/>
                    <a:pt x="2592" y="368"/>
                  </a:cubicBezTo>
                  <a:cubicBezTo>
                    <a:pt x="2582" y="369"/>
                    <a:pt x="2582" y="369"/>
                    <a:pt x="2582" y="369"/>
                  </a:cubicBezTo>
                  <a:cubicBezTo>
                    <a:pt x="2578" y="369"/>
                    <a:pt x="2575" y="370"/>
                    <a:pt x="2572" y="370"/>
                  </a:cubicBezTo>
                  <a:cubicBezTo>
                    <a:pt x="2552" y="371"/>
                    <a:pt x="2552" y="371"/>
                    <a:pt x="2552" y="371"/>
                  </a:cubicBezTo>
                  <a:cubicBezTo>
                    <a:pt x="2545" y="372"/>
                    <a:pt x="2538" y="372"/>
                    <a:pt x="2532" y="372"/>
                  </a:cubicBezTo>
                  <a:cubicBezTo>
                    <a:pt x="2518" y="373"/>
                    <a:pt x="2505" y="372"/>
                    <a:pt x="2491" y="372"/>
                  </a:cubicBezTo>
                  <a:cubicBezTo>
                    <a:pt x="2485" y="372"/>
                    <a:pt x="2478" y="371"/>
                    <a:pt x="2471" y="371"/>
                  </a:cubicBezTo>
                  <a:cubicBezTo>
                    <a:pt x="2461" y="370"/>
                    <a:pt x="2461" y="370"/>
                    <a:pt x="2461" y="370"/>
                  </a:cubicBezTo>
                  <a:cubicBezTo>
                    <a:pt x="2458" y="370"/>
                    <a:pt x="2455" y="370"/>
                    <a:pt x="2451" y="369"/>
                  </a:cubicBezTo>
                  <a:cubicBezTo>
                    <a:pt x="2431" y="367"/>
                    <a:pt x="2431" y="367"/>
                    <a:pt x="2431" y="367"/>
                  </a:cubicBezTo>
                  <a:cubicBezTo>
                    <a:pt x="2411" y="364"/>
                    <a:pt x="2411" y="364"/>
                    <a:pt x="2411" y="364"/>
                  </a:cubicBezTo>
                  <a:cubicBezTo>
                    <a:pt x="2401" y="363"/>
                    <a:pt x="2401" y="363"/>
                    <a:pt x="2401" y="363"/>
                  </a:cubicBezTo>
                  <a:cubicBezTo>
                    <a:pt x="2392" y="361"/>
                    <a:pt x="2392" y="361"/>
                    <a:pt x="2392" y="361"/>
                  </a:cubicBezTo>
                  <a:cubicBezTo>
                    <a:pt x="2385" y="359"/>
                    <a:pt x="2378" y="358"/>
                    <a:pt x="2372" y="357"/>
                  </a:cubicBezTo>
                  <a:cubicBezTo>
                    <a:pt x="2346" y="350"/>
                    <a:pt x="2320" y="343"/>
                    <a:pt x="2295" y="333"/>
                  </a:cubicBezTo>
                  <a:cubicBezTo>
                    <a:pt x="2270" y="323"/>
                    <a:pt x="2246" y="311"/>
                    <a:pt x="2223" y="298"/>
                  </a:cubicBezTo>
                  <a:cubicBezTo>
                    <a:pt x="2200" y="285"/>
                    <a:pt x="2177" y="270"/>
                    <a:pt x="2155" y="256"/>
                  </a:cubicBezTo>
                  <a:cubicBezTo>
                    <a:pt x="2110" y="226"/>
                    <a:pt x="2067" y="194"/>
                    <a:pt x="2023" y="164"/>
                  </a:cubicBezTo>
                  <a:cubicBezTo>
                    <a:pt x="2001" y="148"/>
                    <a:pt x="1979" y="134"/>
                    <a:pt x="1955" y="122"/>
                  </a:cubicBezTo>
                  <a:cubicBezTo>
                    <a:pt x="1943" y="116"/>
                    <a:pt x="1931" y="110"/>
                    <a:pt x="1919" y="106"/>
                  </a:cubicBezTo>
                  <a:cubicBezTo>
                    <a:pt x="1906" y="102"/>
                    <a:pt x="1893" y="99"/>
                    <a:pt x="1880" y="97"/>
                  </a:cubicBezTo>
                  <a:cubicBezTo>
                    <a:pt x="1854" y="93"/>
                    <a:pt x="1827" y="92"/>
                    <a:pt x="1800" y="94"/>
                  </a:cubicBezTo>
                  <a:cubicBezTo>
                    <a:pt x="1774" y="96"/>
                    <a:pt x="1748" y="101"/>
                    <a:pt x="1722" y="106"/>
                  </a:cubicBezTo>
                  <a:cubicBezTo>
                    <a:pt x="1670" y="118"/>
                    <a:pt x="1619" y="135"/>
                    <a:pt x="1569" y="154"/>
                  </a:cubicBezTo>
                  <a:cubicBezTo>
                    <a:pt x="1544" y="164"/>
                    <a:pt x="1519" y="174"/>
                    <a:pt x="1495" y="184"/>
                  </a:cubicBezTo>
                  <a:cubicBezTo>
                    <a:pt x="1420" y="214"/>
                    <a:pt x="1420" y="214"/>
                    <a:pt x="1420" y="214"/>
                  </a:cubicBezTo>
                  <a:cubicBezTo>
                    <a:pt x="1414" y="216"/>
                    <a:pt x="1408" y="219"/>
                    <a:pt x="1402" y="221"/>
                  </a:cubicBezTo>
                  <a:cubicBezTo>
                    <a:pt x="1383" y="228"/>
                    <a:pt x="1383" y="228"/>
                    <a:pt x="1383" y="228"/>
                  </a:cubicBezTo>
                  <a:cubicBezTo>
                    <a:pt x="1370" y="232"/>
                    <a:pt x="1357" y="237"/>
                    <a:pt x="1345" y="241"/>
                  </a:cubicBezTo>
                  <a:cubicBezTo>
                    <a:pt x="1319" y="249"/>
                    <a:pt x="1294" y="257"/>
                    <a:pt x="1268" y="264"/>
                  </a:cubicBezTo>
                  <a:cubicBezTo>
                    <a:pt x="1165" y="294"/>
                    <a:pt x="1060" y="316"/>
                    <a:pt x="956" y="337"/>
                  </a:cubicBezTo>
                  <a:cubicBezTo>
                    <a:pt x="851" y="357"/>
                    <a:pt x="745" y="375"/>
                    <a:pt x="639" y="390"/>
                  </a:cubicBezTo>
                  <a:cubicBezTo>
                    <a:pt x="533" y="404"/>
                    <a:pt x="427" y="415"/>
                    <a:pt x="320" y="421"/>
                  </a:cubicBezTo>
                  <a:cubicBezTo>
                    <a:pt x="214" y="428"/>
                    <a:pt x="107" y="430"/>
                    <a:pt x="0" y="426"/>
                  </a:cubicBezTo>
                  <a:close/>
                </a:path>
              </a:pathLst>
            </a:custGeom>
            <a:solidFill>
              <a:schemeClr val="bg1">
                <a:alpha val="2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6" name="任意多边形: 形状 45">
              <a:extLst>
                <a:ext uri="{FF2B5EF4-FFF2-40B4-BE49-F238E27FC236}">
                  <a16:creationId xmlns:a16="http://schemas.microsoft.com/office/drawing/2014/main" id="{F4B01E62-83EC-4FC5-B787-8A87270A8726}"/>
                </a:ext>
              </a:extLst>
            </p:cNvPr>
            <p:cNvSpPr>
              <a:spLocks/>
            </p:cNvSpPr>
            <p:nvPr userDrawn="1"/>
          </p:nvSpPr>
          <p:spPr bwMode="auto">
            <a:xfrm rot="9386930">
              <a:off x="-181249" y="-4840417"/>
              <a:ext cx="12788328" cy="1138641"/>
            </a:xfrm>
            <a:custGeom>
              <a:avLst/>
              <a:gdLst>
                <a:gd name="T0" fmla="*/ 319 w 4853"/>
                <a:gd name="T1" fmla="*/ 416 h 432"/>
                <a:gd name="T2" fmla="*/ 953 w 4853"/>
                <a:gd name="T3" fmla="*/ 342 h 432"/>
                <a:gd name="T4" fmla="*/ 1422 w 4853"/>
                <a:gd name="T5" fmla="*/ 246 h 432"/>
                <a:gd name="T6" fmla="*/ 1574 w 4853"/>
                <a:gd name="T7" fmla="*/ 198 h 432"/>
                <a:gd name="T8" fmla="*/ 1889 w 4853"/>
                <a:gd name="T9" fmla="*/ 167 h 432"/>
                <a:gd name="T10" fmla="*/ 1963 w 4853"/>
                <a:gd name="T11" fmla="*/ 197 h 432"/>
                <a:gd name="T12" fmla="*/ 2171 w 4853"/>
                <a:gd name="T13" fmla="*/ 315 h 432"/>
                <a:gd name="T14" fmla="*/ 2244 w 4853"/>
                <a:gd name="T15" fmla="*/ 348 h 432"/>
                <a:gd name="T16" fmla="*/ 2330 w 4853"/>
                <a:gd name="T17" fmla="*/ 373 h 432"/>
                <a:gd name="T18" fmla="*/ 2359 w 4853"/>
                <a:gd name="T19" fmla="*/ 378 h 432"/>
                <a:gd name="T20" fmla="*/ 2438 w 4853"/>
                <a:gd name="T21" fmla="*/ 386 h 432"/>
                <a:gd name="T22" fmla="*/ 2478 w 4853"/>
                <a:gd name="T23" fmla="*/ 387 h 432"/>
                <a:gd name="T24" fmla="*/ 2518 w 4853"/>
                <a:gd name="T25" fmla="*/ 385 h 432"/>
                <a:gd name="T26" fmla="*/ 2635 w 4853"/>
                <a:gd name="T27" fmla="*/ 366 h 432"/>
                <a:gd name="T28" fmla="*/ 2785 w 4853"/>
                <a:gd name="T29" fmla="*/ 311 h 432"/>
                <a:gd name="T30" fmla="*/ 3064 w 4853"/>
                <a:gd name="T31" fmla="*/ 157 h 432"/>
                <a:gd name="T32" fmla="*/ 3275 w 4853"/>
                <a:gd name="T33" fmla="*/ 44 h 432"/>
                <a:gd name="T34" fmla="*/ 3312 w 4853"/>
                <a:gd name="T35" fmla="*/ 30 h 432"/>
                <a:gd name="T36" fmla="*/ 3509 w 4853"/>
                <a:gd name="T37" fmla="*/ 0 h 432"/>
                <a:gd name="T38" fmla="*/ 3747 w 4853"/>
                <a:gd name="T39" fmla="*/ 30 h 432"/>
                <a:gd name="T40" fmla="*/ 3896 w 4853"/>
                <a:gd name="T41" fmla="*/ 85 h 432"/>
                <a:gd name="T42" fmla="*/ 4100 w 4853"/>
                <a:gd name="T43" fmla="*/ 211 h 432"/>
                <a:gd name="T44" fmla="*/ 4383 w 4853"/>
                <a:gd name="T45" fmla="*/ 357 h 432"/>
                <a:gd name="T46" fmla="*/ 4853 w 4853"/>
                <a:gd name="T47" fmla="*/ 412 h 432"/>
                <a:gd name="T48" fmla="*/ 4383 w 4853"/>
                <a:gd name="T49" fmla="*/ 358 h 432"/>
                <a:gd name="T50" fmla="*/ 4099 w 4853"/>
                <a:gd name="T51" fmla="*/ 213 h 432"/>
                <a:gd name="T52" fmla="*/ 3895 w 4853"/>
                <a:gd name="T53" fmla="*/ 87 h 432"/>
                <a:gd name="T54" fmla="*/ 3746 w 4853"/>
                <a:gd name="T55" fmla="*/ 32 h 432"/>
                <a:gd name="T56" fmla="*/ 3509 w 4853"/>
                <a:gd name="T57" fmla="*/ 3 h 432"/>
                <a:gd name="T58" fmla="*/ 3313 w 4853"/>
                <a:gd name="T59" fmla="*/ 33 h 432"/>
                <a:gd name="T60" fmla="*/ 3276 w 4853"/>
                <a:gd name="T61" fmla="*/ 47 h 432"/>
                <a:gd name="T62" fmla="*/ 3065 w 4853"/>
                <a:gd name="T63" fmla="*/ 160 h 432"/>
                <a:gd name="T64" fmla="*/ 2786 w 4853"/>
                <a:gd name="T65" fmla="*/ 315 h 432"/>
                <a:gd name="T66" fmla="*/ 2636 w 4853"/>
                <a:gd name="T67" fmla="*/ 369 h 432"/>
                <a:gd name="T68" fmla="*/ 2518 w 4853"/>
                <a:gd name="T69" fmla="*/ 389 h 432"/>
                <a:gd name="T70" fmla="*/ 2478 w 4853"/>
                <a:gd name="T71" fmla="*/ 391 h 432"/>
                <a:gd name="T72" fmla="*/ 2438 w 4853"/>
                <a:gd name="T73" fmla="*/ 390 h 432"/>
                <a:gd name="T74" fmla="*/ 2358 w 4853"/>
                <a:gd name="T75" fmla="*/ 382 h 432"/>
                <a:gd name="T76" fmla="*/ 2329 w 4853"/>
                <a:gd name="T77" fmla="*/ 377 h 432"/>
                <a:gd name="T78" fmla="*/ 2243 w 4853"/>
                <a:gd name="T79" fmla="*/ 351 h 432"/>
                <a:gd name="T80" fmla="*/ 2170 w 4853"/>
                <a:gd name="T81" fmla="*/ 318 h 432"/>
                <a:gd name="T82" fmla="*/ 1961 w 4853"/>
                <a:gd name="T83" fmla="*/ 201 h 432"/>
                <a:gd name="T84" fmla="*/ 1888 w 4853"/>
                <a:gd name="T85" fmla="*/ 170 h 432"/>
                <a:gd name="T86" fmla="*/ 1575 w 4853"/>
                <a:gd name="T87" fmla="*/ 201 h 432"/>
                <a:gd name="T88" fmla="*/ 1423 w 4853"/>
                <a:gd name="T89" fmla="*/ 249 h 432"/>
                <a:gd name="T90" fmla="*/ 954 w 4853"/>
                <a:gd name="T91" fmla="*/ 344 h 432"/>
                <a:gd name="T92" fmla="*/ 320 w 4853"/>
                <a:gd name="T93" fmla="*/ 417 h 4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4853" h="432">
                  <a:moveTo>
                    <a:pt x="0" y="425"/>
                  </a:moveTo>
                  <a:cubicBezTo>
                    <a:pt x="107" y="426"/>
                    <a:pt x="213" y="423"/>
                    <a:pt x="319" y="416"/>
                  </a:cubicBezTo>
                  <a:cubicBezTo>
                    <a:pt x="426" y="409"/>
                    <a:pt x="532" y="399"/>
                    <a:pt x="637" y="386"/>
                  </a:cubicBezTo>
                  <a:cubicBezTo>
                    <a:pt x="743" y="373"/>
                    <a:pt x="848" y="358"/>
                    <a:pt x="953" y="342"/>
                  </a:cubicBezTo>
                  <a:cubicBezTo>
                    <a:pt x="1058" y="325"/>
                    <a:pt x="1164" y="309"/>
                    <a:pt x="1268" y="286"/>
                  </a:cubicBezTo>
                  <a:cubicBezTo>
                    <a:pt x="1320" y="275"/>
                    <a:pt x="1371" y="262"/>
                    <a:pt x="1422" y="246"/>
                  </a:cubicBezTo>
                  <a:cubicBezTo>
                    <a:pt x="1447" y="238"/>
                    <a:pt x="1473" y="230"/>
                    <a:pt x="1498" y="222"/>
                  </a:cubicBezTo>
                  <a:cubicBezTo>
                    <a:pt x="1523" y="214"/>
                    <a:pt x="1549" y="206"/>
                    <a:pt x="1574" y="198"/>
                  </a:cubicBezTo>
                  <a:cubicBezTo>
                    <a:pt x="1625" y="183"/>
                    <a:pt x="1677" y="170"/>
                    <a:pt x="1730" y="162"/>
                  </a:cubicBezTo>
                  <a:cubicBezTo>
                    <a:pt x="1782" y="154"/>
                    <a:pt x="1837" y="153"/>
                    <a:pt x="1889" y="167"/>
                  </a:cubicBezTo>
                  <a:cubicBezTo>
                    <a:pt x="1902" y="170"/>
                    <a:pt x="1915" y="175"/>
                    <a:pt x="1927" y="180"/>
                  </a:cubicBezTo>
                  <a:cubicBezTo>
                    <a:pt x="1939" y="185"/>
                    <a:pt x="1951" y="191"/>
                    <a:pt x="1963" y="197"/>
                  </a:cubicBezTo>
                  <a:cubicBezTo>
                    <a:pt x="1986" y="210"/>
                    <a:pt x="2009" y="224"/>
                    <a:pt x="2032" y="237"/>
                  </a:cubicBezTo>
                  <a:cubicBezTo>
                    <a:pt x="2078" y="264"/>
                    <a:pt x="2124" y="291"/>
                    <a:pt x="2171" y="315"/>
                  </a:cubicBezTo>
                  <a:cubicBezTo>
                    <a:pt x="2183" y="321"/>
                    <a:pt x="2195" y="327"/>
                    <a:pt x="2207" y="332"/>
                  </a:cubicBezTo>
                  <a:cubicBezTo>
                    <a:pt x="2219" y="338"/>
                    <a:pt x="2232" y="343"/>
                    <a:pt x="2244" y="348"/>
                  </a:cubicBezTo>
                  <a:cubicBezTo>
                    <a:pt x="2269" y="357"/>
                    <a:pt x="2294" y="365"/>
                    <a:pt x="2320" y="371"/>
                  </a:cubicBezTo>
                  <a:cubicBezTo>
                    <a:pt x="2330" y="373"/>
                    <a:pt x="2330" y="373"/>
                    <a:pt x="2330" y="373"/>
                  </a:cubicBezTo>
                  <a:cubicBezTo>
                    <a:pt x="2339" y="375"/>
                    <a:pt x="2339" y="375"/>
                    <a:pt x="2339" y="375"/>
                  </a:cubicBezTo>
                  <a:cubicBezTo>
                    <a:pt x="2346" y="376"/>
                    <a:pt x="2352" y="377"/>
                    <a:pt x="2359" y="378"/>
                  </a:cubicBezTo>
                  <a:cubicBezTo>
                    <a:pt x="2372" y="380"/>
                    <a:pt x="2385" y="382"/>
                    <a:pt x="2398" y="384"/>
                  </a:cubicBezTo>
                  <a:cubicBezTo>
                    <a:pt x="2412" y="385"/>
                    <a:pt x="2425" y="386"/>
                    <a:pt x="2438" y="386"/>
                  </a:cubicBezTo>
                  <a:cubicBezTo>
                    <a:pt x="2445" y="387"/>
                    <a:pt x="2451" y="387"/>
                    <a:pt x="2458" y="387"/>
                  </a:cubicBezTo>
                  <a:cubicBezTo>
                    <a:pt x="2465" y="387"/>
                    <a:pt x="2471" y="387"/>
                    <a:pt x="2478" y="387"/>
                  </a:cubicBezTo>
                  <a:cubicBezTo>
                    <a:pt x="2498" y="386"/>
                    <a:pt x="2498" y="386"/>
                    <a:pt x="2498" y="386"/>
                  </a:cubicBezTo>
                  <a:cubicBezTo>
                    <a:pt x="2504" y="386"/>
                    <a:pt x="2511" y="385"/>
                    <a:pt x="2518" y="385"/>
                  </a:cubicBezTo>
                  <a:cubicBezTo>
                    <a:pt x="2531" y="384"/>
                    <a:pt x="2544" y="382"/>
                    <a:pt x="2557" y="381"/>
                  </a:cubicBezTo>
                  <a:cubicBezTo>
                    <a:pt x="2583" y="377"/>
                    <a:pt x="2610" y="372"/>
                    <a:pt x="2635" y="366"/>
                  </a:cubicBezTo>
                  <a:cubicBezTo>
                    <a:pt x="2661" y="359"/>
                    <a:pt x="2686" y="351"/>
                    <a:pt x="2711" y="342"/>
                  </a:cubicBezTo>
                  <a:cubicBezTo>
                    <a:pt x="2736" y="333"/>
                    <a:pt x="2761" y="322"/>
                    <a:pt x="2785" y="311"/>
                  </a:cubicBezTo>
                  <a:cubicBezTo>
                    <a:pt x="2833" y="289"/>
                    <a:pt x="2880" y="264"/>
                    <a:pt x="2926" y="238"/>
                  </a:cubicBezTo>
                  <a:cubicBezTo>
                    <a:pt x="2973" y="212"/>
                    <a:pt x="3018" y="185"/>
                    <a:pt x="3064" y="157"/>
                  </a:cubicBezTo>
                  <a:cubicBezTo>
                    <a:pt x="3109" y="129"/>
                    <a:pt x="3154" y="101"/>
                    <a:pt x="3202" y="77"/>
                  </a:cubicBezTo>
                  <a:cubicBezTo>
                    <a:pt x="3226" y="65"/>
                    <a:pt x="3250" y="53"/>
                    <a:pt x="3275" y="44"/>
                  </a:cubicBezTo>
                  <a:cubicBezTo>
                    <a:pt x="3281" y="41"/>
                    <a:pt x="3287" y="39"/>
                    <a:pt x="3293" y="37"/>
                  </a:cubicBezTo>
                  <a:cubicBezTo>
                    <a:pt x="3300" y="34"/>
                    <a:pt x="3306" y="32"/>
                    <a:pt x="3312" y="30"/>
                  </a:cubicBezTo>
                  <a:cubicBezTo>
                    <a:pt x="3325" y="26"/>
                    <a:pt x="3338" y="23"/>
                    <a:pt x="3351" y="20"/>
                  </a:cubicBezTo>
                  <a:cubicBezTo>
                    <a:pt x="3403" y="7"/>
                    <a:pt x="3456" y="0"/>
                    <a:pt x="3509" y="0"/>
                  </a:cubicBezTo>
                  <a:cubicBezTo>
                    <a:pt x="3563" y="0"/>
                    <a:pt x="3616" y="5"/>
                    <a:pt x="3668" y="13"/>
                  </a:cubicBezTo>
                  <a:cubicBezTo>
                    <a:pt x="3695" y="18"/>
                    <a:pt x="3721" y="23"/>
                    <a:pt x="3747" y="30"/>
                  </a:cubicBezTo>
                  <a:cubicBezTo>
                    <a:pt x="3772" y="36"/>
                    <a:pt x="3798" y="44"/>
                    <a:pt x="3823" y="53"/>
                  </a:cubicBezTo>
                  <a:cubicBezTo>
                    <a:pt x="3848" y="62"/>
                    <a:pt x="3873" y="73"/>
                    <a:pt x="3896" y="85"/>
                  </a:cubicBezTo>
                  <a:cubicBezTo>
                    <a:pt x="3920" y="97"/>
                    <a:pt x="3942" y="112"/>
                    <a:pt x="3965" y="126"/>
                  </a:cubicBezTo>
                  <a:cubicBezTo>
                    <a:pt x="4010" y="154"/>
                    <a:pt x="4054" y="183"/>
                    <a:pt x="4100" y="211"/>
                  </a:cubicBezTo>
                  <a:cubicBezTo>
                    <a:pt x="4145" y="239"/>
                    <a:pt x="4191" y="266"/>
                    <a:pt x="4238" y="290"/>
                  </a:cubicBezTo>
                  <a:cubicBezTo>
                    <a:pt x="4285" y="315"/>
                    <a:pt x="4334" y="338"/>
                    <a:pt x="4383" y="357"/>
                  </a:cubicBezTo>
                  <a:cubicBezTo>
                    <a:pt x="4433" y="375"/>
                    <a:pt x="4484" y="391"/>
                    <a:pt x="4536" y="403"/>
                  </a:cubicBezTo>
                  <a:cubicBezTo>
                    <a:pt x="4639" y="426"/>
                    <a:pt x="4748" y="432"/>
                    <a:pt x="4853" y="412"/>
                  </a:cubicBezTo>
                  <a:cubicBezTo>
                    <a:pt x="4748" y="432"/>
                    <a:pt x="4639" y="427"/>
                    <a:pt x="4536" y="404"/>
                  </a:cubicBezTo>
                  <a:cubicBezTo>
                    <a:pt x="4484" y="393"/>
                    <a:pt x="4433" y="377"/>
                    <a:pt x="4383" y="358"/>
                  </a:cubicBezTo>
                  <a:cubicBezTo>
                    <a:pt x="4333" y="339"/>
                    <a:pt x="4285" y="317"/>
                    <a:pt x="4237" y="292"/>
                  </a:cubicBezTo>
                  <a:cubicBezTo>
                    <a:pt x="4190" y="268"/>
                    <a:pt x="4144" y="241"/>
                    <a:pt x="4099" y="213"/>
                  </a:cubicBezTo>
                  <a:cubicBezTo>
                    <a:pt x="4053" y="185"/>
                    <a:pt x="4009" y="156"/>
                    <a:pt x="3964" y="128"/>
                  </a:cubicBezTo>
                  <a:cubicBezTo>
                    <a:pt x="3941" y="114"/>
                    <a:pt x="3919" y="99"/>
                    <a:pt x="3895" y="87"/>
                  </a:cubicBezTo>
                  <a:cubicBezTo>
                    <a:pt x="3872" y="75"/>
                    <a:pt x="3847" y="64"/>
                    <a:pt x="3822" y="55"/>
                  </a:cubicBezTo>
                  <a:cubicBezTo>
                    <a:pt x="3797" y="46"/>
                    <a:pt x="3772" y="39"/>
                    <a:pt x="3746" y="32"/>
                  </a:cubicBezTo>
                  <a:cubicBezTo>
                    <a:pt x="3720" y="26"/>
                    <a:pt x="3694" y="21"/>
                    <a:pt x="3668" y="16"/>
                  </a:cubicBezTo>
                  <a:cubicBezTo>
                    <a:pt x="3616" y="7"/>
                    <a:pt x="3562" y="2"/>
                    <a:pt x="3509" y="3"/>
                  </a:cubicBezTo>
                  <a:cubicBezTo>
                    <a:pt x="3456" y="3"/>
                    <a:pt x="3403" y="10"/>
                    <a:pt x="3352" y="23"/>
                  </a:cubicBezTo>
                  <a:cubicBezTo>
                    <a:pt x="3339" y="26"/>
                    <a:pt x="3326" y="29"/>
                    <a:pt x="3313" y="33"/>
                  </a:cubicBezTo>
                  <a:cubicBezTo>
                    <a:pt x="3307" y="35"/>
                    <a:pt x="3301" y="37"/>
                    <a:pt x="3294" y="40"/>
                  </a:cubicBezTo>
                  <a:cubicBezTo>
                    <a:pt x="3288" y="42"/>
                    <a:pt x="3282" y="44"/>
                    <a:pt x="3276" y="47"/>
                  </a:cubicBezTo>
                  <a:cubicBezTo>
                    <a:pt x="3251" y="56"/>
                    <a:pt x="3227" y="68"/>
                    <a:pt x="3203" y="80"/>
                  </a:cubicBezTo>
                  <a:cubicBezTo>
                    <a:pt x="3156" y="104"/>
                    <a:pt x="3111" y="132"/>
                    <a:pt x="3065" y="160"/>
                  </a:cubicBezTo>
                  <a:cubicBezTo>
                    <a:pt x="3020" y="188"/>
                    <a:pt x="2974" y="215"/>
                    <a:pt x="2928" y="241"/>
                  </a:cubicBezTo>
                  <a:cubicBezTo>
                    <a:pt x="2882" y="267"/>
                    <a:pt x="2835" y="292"/>
                    <a:pt x="2786" y="315"/>
                  </a:cubicBezTo>
                  <a:cubicBezTo>
                    <a:pt x="2762" y="326"/>
                    <a:pt x="2737" y="336"/>
                    <a:pt x="2712" y="345"/>
                  </a:cubicBezTo>
                  <a:cubicBezTo>
                    <a:pt x="2688" y="355"/>
                    <a:pt x="2662" y="363"/>
                    <a:pt x="2636" y="369"/>
                  </a:cubicBezTo>
                  <a:cubicBezTo>
                    <a:pt x="2610" y="376"/>
                    <a:pt x="2584" y="381"/>
                    <a:pt x="2558" y="385"/>
                  </a:cubicBezTo>
                  <a:cubicBezTo>
                    <a:pt x="2544" y="386"/>
                    <a:pt x="2531" y="388"/>
                    <a:pt x="2518" y="389"/>
                  </a:cubicBezTo>
                  <a:cubicBezTo>
                    <a:pt x="2511" y="389"/>
                    <a:pt x="2505" y="390"/>
                    <a:pt x="2498" y="390"/>
                  </a:cubicBezTo>
                  <a:cubicBezTo>
                    <a:pt x="2478" y="391"/>
                    <a:pt x="2478" y="391"/>
                    <a:pt x="2478" y="391"/>
                  </a:cubicBezTo>
                  <a:cubicBezTo>
                    <a:pt x="2471" y="391"/>
                    <a:pt x="2465" y="391"/>
                    <a:pt x="2458" y="391"/>
                  </a:cubicBezTo>
                  <a:cubicBezTo>
                    <a:pt x="2451" y="391"/>
                    <a:pt x="2445" y="391"/>
                    <a:pt x="2438" y="390"/>
                  </a:cubicBezTo>
                  <a:cubicBezTo>
                    <a:pt x="2425" y="390"/>
                    <a:pt x="2411" y="389"/>
                    <a:pt x="2398" y="387"/>
                  </a:cubicBezTo>
                  <a:cubicBezTo>
                    <a:pt x="2385" y="386"/>
                    <a:pt x="2372" y="384"/>
                    <a:pt x="2358" y="382"/>
                  </a:cubicBezTo>
                  <a:cubicBezTo>
                    <a:pt x="2352" y="381"/>
                    <a:pt x="2345" y="380"/>
                    <a:pt x="2339" y="379"/>
                  </a:cubicBezTo>
                  <a:cubicBezTo>
                    <a:pt x="2329" y="377"/>
                    <a:pt x="2329" y="377"/>
                    <a:pt x="2329" y="377"/>
                  </a:cubicBezTo>
                  <a:cubicBezTo>
                    <a:pt x="2319" y="375"/>
                    <a:pt x="2319" y="375"/>
                    <a:pt x="2319" y="375"/>
                  </a:cubicBezTo>
                  <a:cubicBezTo>
                    <a:pt x="2293" y="369"/>
                    <a:pt x="2267" y="361"/>
                    <a:pt x="2243" y="351"/>
                  </a:cubicBezTo>
                  <a:cubicBezTo>
                    <a:pt x="2230" y="346"/>
                    <a:pt x="2218" y="341"/>
                    <a:pt x="2206" y="336"/>
                  </a:cubicBezTo>
                  <a:cubicBezTo>
                    <a:pt x="2194" y="330"/>
                    <a:pt x="2182" y="324"/>
                    <a:pt x="2170" y="318"/>
                  </a:cubicBezTo>
                  <a:cubicBezTo>
                    <a:pt x="2122" y="294"/>
                    <a:pt x="2076" y="267"/>
                    <a:pt x="2030" y="240"/>
                  </a:cubicBezTo>
                  <a:cubicBezTo>
                    <a:pt x="2007" y="227"/>
                    <a:pt x="1985" y="213"/>
                    <a:pt x="1961" y="201"/>
                  </a:cubicBezTo>
                  <a:cubicBezTo>
                    <a:pt x="1949" y="194"/>
                    <a:pt x="1938" y="189"/>
                    <a:pt x="1925" y="183"/>
                  </a:cubicBezTo>
                  <a:cubicBezTo>
                    <a:pt x="1913" y="178"/>
                    <a:pt x="1901" y="174"/>
                    <a:pt x="1888" y="170"/>
                  </a:cubicBezTo>
                  <a:cubicBezTo>
                    <a:pt x="1837" y="157"/>
                    <a:pt x="1783" y="157"/>
                    <a:pt x="1730" y="165"/>
                  </a:cubicBezTo>
                  <a:cubicBezTo>
                    <a:pt x="1678" y="173"/>
                    <a:pt x="1626" y="186"/>
                    <a:pt x="1575" y="201"/>
                  </a:cubicBezTo>
                  <a:cubicBezTo>
                    <a:pt x="1550" y="209"/>
                    <a:pt x="1524" y="217"/>
                    <a:pt x="1499" y="225"/>
                  </a:cubicBezTo>
                  <a:cubicBezTo>
                    <a:pt x="1474" y="233"/>
                    <a:pt x="1448" y="241"/>
                    <a:pt x="1423" y="249"/>
                  </a:cubicBezTo>
                  <a:cubicBezTo>
                    <a:pt x="1372" y="265"/>
                    <a:pt x="1320" y="278"/>
                    <a:pt x="1268" y="289"/>
                  </a:cubicBezTo>
                  <a:cubicBezTo>
                    <a:pt x="1164" y="311"/>
                    <a:pt x="1059" y="328"/>
                    <a:pt x="954" y="344"/>
                  </a:cubicBezTo>
                  <a:cubicBezTo>
                    <a:pt x="849" y="361"/>
                    <a:pt x="743" y="375"/>
                    <a:pt x="637" y="388"/>
                  </a:cubicBezTo>
                  <a:cubicBezTo>
                    <a:pt x="532" y="400"/>
                    <a:pt x="426" y="410"/>
                    <a:pt x="320" y="417"/>
                  </a:cubicBezTo>
                  <a:cubicBezTo>
                    <a:pt x="213" y="423"/>
                    <a:pt x="107" y="427"/>
                    <a:pt x="0" y="425"/>
                  </a:cubicBezTo>
                  <a:close/>
                </a:path>
              </a:pathLst>
            </a:custGeom>
            <a:solidFill>
              <a:schemeClr val="bg1">
                <a:alpha val="2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7" name="任意多边形: 形状 46">
              <a:extLst>
                <a:ext uri="{FF2B5EF4-FFF2-40B4-BE49-F238E27FC236}">
                  <a16:creationId xmlns:a16="http://schemas.microsoft.com/office/drawing/2014/main" id="{93119089-2C22-4F2F-8A91-F7515F82AA6D}"/>
                </a:ext>
              </a:extLst>
            </p:cNvPr>
            <p:cNvSpPr>
              <a:spLocks/>
            </p:cNvSpPr>
            <p:nvPr userDrawn="1"/>
          </p:nvSpPr>
          <p:spPr bwMode="auto">
            <a:xfrm rot="9386930">
              <a:off x="-174895" y="-4862564"/>
              <a:ext cx="12786650" cy="1187272"/>
            </a:xfrm>
            <a:custGeom>
              <a:avLst/>
              <a:gdLst>
                <a:gd name="T0" fmla="*/ 635 w 4852"/>
                <a:gd name="T1" fmla="*/ 386 h 451"/>
                <a:gd name="T2" fmla="*/ 1268 w 4852"/>
                <a:gd name="T3" fmla="*/ 316 h 451"/>
                <a:gd name="T4" fmla="*/ 1386 w 4852"/>
                <a:gd name="T5" fmla="*/ 295 h 451"/>
                <a:gd name="T6" fmla="*/ 1502 w 4852"/>
                <a:gd name="T7" fmla="*/ 269 h 451"/>
                <a:gd name="T8" fmla="*/ 1737 w 4852"/>
                <a:gd name="T9" fmla="*/ 226 h 451"/>
                <a:gd name="T10" fmla="*/ 2040 w 4852"/>
                <a:gd name="T11" fmla="*/ 310 h 451"/>
                <a:gd name="T12" fmla="*/ 2263 w 4852"/>
                <a:gd name="T13" fmla="*/ 393 h 451"/>
                <a:gd name="T14" fmla="*/ 2421 w 4852"/>
                <a:gd name="T15" fmla="*/ 409 h 451"/>
                <a:gd name="T16" fmla="*/ 2450 w 4852"/>
                <a:gd name="T17" fmla="*/ 408 h 451"/>
                <a:gd name="T18" fmla="*/ 2480 w 4852"/>
                <a:gd name="T19" fmla="*/ 405 h 451"/>
                <a:gd name="T20" fmla="*/ 2519 w 4852"/>
                <a:gd name="T21" fmla="*/ 400 h 451"/>
                <a:gd name="T22" fmla="*/ 2578 w 4852"/>
                <a:gd name="T23" fmla="*/ 389 h 451"/>
                <a:gd name="T24" fmla="*/ 2799 w 4852"/>
                <a:gd name="T25" fmla="*/ 303 h 451"/>
                <a:gd name="T26" fmla="*/ 3007 w 4852"/>
                <a:gd name="T27" fmla="*/ 185 h 451"/>
                <a:gd name="T28" fmla="*/ 3214 w 4852"/>
                <a:gd name="T29" fmla="*/ 67 h 451"/>
                <a:gd name="T30" fmla="*/ 3365 w 4852"/>
                <a:gd name="T31" fmla="*/ 16 h 451"/>
                <a:gd name="T32" fmla="*/ 3682 w 4852"/>
                <a:gd name="T33" fmla="*/ 16 h 451"/>
                <a:gd name="T34" fmla="*/ 3907 w 4852"/>
                <a:gd name="T35" fmla="*/ 95 h 451"/>
                <a:gd name="T36" fmla="*/ 3973 w 4852"/>
                <a:gd name="T37" fmla="*/ 138 h 451"/>
                <a:gd name="T38" fmla="*/ 4241 w 4852"/>
                <a:gd name="T39" fmla="*/ 310 h 451"/>
                <a:gd name="T40" fmla="*/ 4693 w 4852"/>
                <a:gd name="T41" fmla="*/ 449 h 451"/>
                <a:gd name="T42" fmla="*/ 4693 w 4852"/>
                <a:gd name="T43" fmla="*/ 449 h 451"/>
                <a:gd name="T44" fmla="*/ 4241 w 4852"/>
                <a:gd name="T45" fmla="*/ 311 h 451"/>
                <a:gd name="T46" fmla="*/ 3972 w 4852"/>
                <a:gd name="T47" fmla="*/ 140 h 451"/>
                <a:gd name="T48" fmla="*/ 3905 w 4852"/>
                <a:gd name="T49" fmla="*/ 97 h 451"/>
                <a:gd name="T50" fmla="*/ 3682 w 4852"/>
                <a:gd name="T51" fmla="*/ 19 h 451"/>
                <a:gd name="T52" fmla="*/ 3366 w 4852"/>
                <a:gd name="T53" fmla="*/ 19 h 451"/>
                <a:gd name="T54" fmla="*/ 3216 w 4852"/>
                <a:gd name="T55" fmla="*/ 70 h 451"/>
                <a:gd name="T56" fmla="*/ 3008 w 4852"/>
                <a:gd name="T57" fmla="*/ 188 h 451"/>
                <a:gd name="T58" fmla="*/ 2801 w 4852"/>
                <a:gd name="T59" fmla="*/ 306 h 451"/>
                <a:gd name="T60" fmla="*/ 2579 w 4852"/>
                <a:gd name="T61" fmla="*/ 393 h 451"/>
                <a:gd name="T62" fmla="*/ 2520 w 4852"/>
                <a:gd name="T63" fmla="*/ 405 h 451"/>
                <a:gd name="T64" fmla="*/ 2480 w 4852"/>
                <a:gd name="T65" fmla="*/ 409 h 451"/>
                <a:gd name="T66" fmla="*/ 2450 w 4852"/>
                <a:gd name="T67" fmla="*/ 412 h 451"/>
                <a:gd name="T68" fmla="*/ 2421 w 4852"/>
                <a:gd name="T69" fmla="*/ 413 h 451"/>
                <a:gd name="T70" fmla="*/ 2262 w 4852"/>
                <a:gd name="T71" fmla="*/ 397 h 451"/>
                <a:gd name="T72" fmla="*/ 2039 w 4852"/>
                <a:gd name="T73" fmla="*/ 313 h 451"/>
                <a:gd name="T74" fmla="*/ 1737 w 4852"/>
                <a:gd name="T75" fmla="*/ 230 h 451"/>
                <a:gd name="T76" fmla="*/ 1503 w 4852"/>
                <a:gd name="T77" fmla="*/ 272 h 451"/>
                <a:gd name="T78" fmla="*/ 1386 w 4852"/>
                <a:gd name="T79" fmla="*/ 298 h 451"/>
                <a:gd name="T80" fmla="*/ 1269 w 4852"/>
                <a:gd name="T81" fmla="*/ 319 h 451"/>
                <a:gd name="T82" fmla="*/ 636 w 4852"/>
                <a:gd name="T83" fmla="*/ 388 h 4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4852" h="451">
                  <a:moveTo>
                    <a:pt x="0" y="426"/>
                  </a:moveTo>
                  <a:cubicBezTo>
                    <a:pt x="212" y="424"/>
                    <a:pt x="424" y="407"/>
                    <a:pt x="635" y="386"/>
                  </a:cubicBezTo>
                  <a:cubicBezTo>
                    <a:pt x="741" y="376"/>
                    <a:pt x="847" y="364"/>
                    <a:pt x="952" y="353"/>
                  </a:cubicBezTo>
                  <a:cubicBezTo>
                    <a:pt x="1057" y="341"/>
                    <a:pt x="1163" y="331"/>
                    <a:pt x="1268" y="316"/>
                  </a:cubicBezTo>
                  <a:cubicBezTo>
                    <a:pt x="1294" y="312"/>
                    <a:pt x="1321" y="308"/>
                    <a:pt x="1347" y="303"/>
                  </a:cubicBezTo>
                  <a:cubicBezTo>
                    <a:pt x="1360" y="301"/>
                    <a:pt x="1373" y="298"/>
                    <a:pt x="1386" y="295"/>
                  </a:cubicBezTo>
                  <a:cubicBezTo>
                    <a:pt x="1425" y="287"/>
                    <a:pt x="1425" y="287"/>
                    <a:pt x="1425" y="287"/>
                  </a:cubicBezTo>
                  <a:cubicBezTo>
                    <a:pt x="1450" y="281"/>
                    <a:pt x="1476" y="275"/>
                    <a:pt x="1502" y="269"/>
                  </a:cubicBezTo>
                  <a:cubicBezTo>
                    <a:pt x="1528" y="263"/>
                    <a:pt x="1554" y="256"/>
                    <a:pt x="1580" y="251"/>
                  </a:cubicBezTo>
                  <a:cubicBezTo>
                    <a:pt x="1632" y="240"/>
                    <a:pt x="1684" y="231"/>
                    <a:pt x="1737" y="226"/>
                  </a:cubicBezTo>
                  <a:cubicBezTo>
                    <a:pt x="1790" y="223"/>
                    <a:pt x="1844" y="226"/>
                    <a:pt x="1895" y="244"/>
                  </a:cubicBezTo>
                  <a:cubicBezTo>
                    <a:pt x="1945" y="262"/>
                    <a:pt x="1992" y="288"/>
                    <a:pt x="2040" y="310"/>
                  </a:cubicBezTo>
                  <a:cubicBezTo>
                    <a:pt x="2088" y="332"/>
                    <a:pt x="2137" y="353"/>
                    <a:pt x="2187" y="371"/>
                  </a:cubicBezTo>
                  <a:cubicBezTo>
                    <a:pt x="2212" y="380"/>
                    <a:pt x="2237" y="387"/>
                    <a:pt x="2263" y="393"/>
                  </a:cubicBezTo>
                  <a:cubicBezTo>
                    <a:pt x="2289" y="399"/>
                    <a:pt x="2315" y="403"/>
                    <a:pt x="2341" y="405"/>
                  </a:cubicBezTo>
                  <a:cubicBezTo>
                    <a:pt x="2368" y="408"/>
                    <a:pt x="2394" y="409"/>
                    <a:pt x="2421" y="409"/>
                  </a:cubicBezTo>
                  <a:cubicBezTo>
                    <a:pt x="2427" y="409"/>
                    <a:pt x="2434" y="408"/>
                    <a:pt x="2440" y="408"/>
                  </a:cubicBezTo>
                  <a:cubicBezTo>
                    <a:pt x="2450" y="408"/>
                    <a:pt x="2450" y="408"/>
                    <a:pt x="2450" y="408"/>
                  </a:cubicBezTo>
                  <a:cubicBezTo>
                    <a:pt x="2460" y="407"/>
                    <a:pt x="2460" y="407"/>
                    <a:pt x="2460" y="407"/>
                  </a:cubicBezTo>
                  <a:cubicBezTo>
                    <a:pt x="2480" y="405"/>
                    <a:pt x="2480" y="405"/>
                    <a:pt x="2480" y="405"/>
                  </a:cubicBezTo>
                  <a:cubicBezTo>
                    <a:pt x="2500" y="403"/>
                    <a:pt x="2500" y="403"/>
                    <a:pt x="2500" y="403"/>
                  </a:cubicBezTo>
                  <a:cubicBezTo>
                    <a:pt x="2506" y="403"/>
                    <a:pt x="2513" y="402"/>
                    <a:pt x="2519" y="400"/>
                  </a:cubicBezTo>
                  <a:cubicBezTo>
                    <a:pt x="2526" y="399"/>
                    <a:pt x="2532" y="399"/>
                    <a:pt x="2539" y="397"/>
                  </a:cubicBezTo>
                  <a:cubicBezTo>
                    <a:pt x="2552" y="395"/>
                    <a:pt x="2565" y="393"/>
                    <a:pt x="2578" y="389"/>
                  </a:cubicBezTo>
                  <a:cubicBezTo>
                    <a:pt x="2604" y="383"/>
                    <a:pt x="2629" y="376"/>
                    <a:pt x="2654" y="367"/>
                  </a:cubicBezTo>
                  <a:cubicBezTo>
                    <a:pt x="2704" y="349"/>
                    <a:pt x="2752" y="327"/>
                    <a:pt x="2799" y="303"/>
                  </a:cubicBezTo>
                  <a:cubicBezTo>
                    <a:pt x="2846" y="279"/>
                    <a:pt x="2892" y="252"/>
                    <a:pt x="2938" y="225"/>
                  </a:cubicBezTo>
                  <a:cubicBezTo>
                    <a:pt x="2961" y="212"/>
                    <a:pt x="2984" y="199"/>
                    <a:pt x="3007" y="185"/>
                  </a:cubicBezTo>
                  <a:cubicBezTo>
                    <a:pt x="3074" y="143"/>
                    <a:pt x="3074" y="143"/>
                    <a:pt x="3074" y="143"/>
                  </a:cubicBezTo>
                  <a:cubicBezTo>
                    <a:pt x="3120" y="116"/>
                    <a:pt x="3166" y="89"/>
                    <a:pt x="3214" y="67"/>
                  </a:cubicBezTo>
                  <a:cubicBezTo>
                    <a:pt x="3238" y="56"/>
                    <a:pt x="3263" y="46"/>
                    <a:pt x="3288" y="37"/>
                  </a:cubicBezTo>
                  <a:cubicBezTo>
                    <a:pt x="3313" y="29"/>
                    <a:pt x="3339" y="22"/>
                    <a:pt x="3365" y="16"/>
                  </a:cubicBezTo>
                  <a:cubicBezTo>
                    <a:pt x="3417" y="5"/>
                    <a:pt x="3470" y="0"/>
                    <a:pt x="3524" y="1"/>
                  </a:cubicBezTo>
                  <a:cubicBezTo>
                    <a:pt x="3577" y="1"/>
                    <a:pt x="3630" y="6"/>
                    <a:pt x="3682" y="16"/>
                  </a:cubicBezTo>
                  <a:cubicBezTo>
                    <a:pt x="3734" y="25"/>
                    <a:pt x="3786" y="39"/>
                    <a:pt x="3835" y="59"/>
                  </a:cubicBezTo>
                  <a:cubicBezTo>
                    <a:pt x="3860" y="69"/>
                    <a:pt x="3884" y="81"/>
                    <a:pt x="3907" y="95"/>
                  </a:cubicBezTo>
                  <a:cubicBezTo>
                    <a:pt x="3918" y="102"/>
                    <a:pt x="3929" y="109"/>
                    <a:pt x="3940" y="116"/>
                  </a:cubicBezTo>
                  <a:cubicBezTo>
                    <a:pt x="3973" y="138"/>
                    <a:pt x="3973" y="138"/>
                    <a:pt x="3973" y="138"/>
                  </a:cubicBezTo>
                  <a:cubicBezTo>
                    <a:pt x="4017" y="168"/>
                    <a:pt x="4061" y="198"/>
                    <a:pt x="4105" y="227"/>
                  </a:cubicBezTo>
                  <a:cubicBezTo>
                    <a:pt x="4150" y="256"/>
                    <a:pt x="4195" y="284"/>
                    <a:pt x="4241" y="310"/>
                  </a:cubicBezTo>
                  <a:cubicBezTo>
                    <a:pt x="4334" y="361"/>
                    <a:pt x="4433" y="403"/>
                    <a:pt x="4536" y="427"/>
                  </a:cubicBezTo>
                  <a:cubicBezTo>
                    <a:pt x="4588" y="439"/>
                    <a:pt x="4640" y="446"/>
                    <a:pt x="4693" y="449"/>
                  </a:cubicBezTo>
                  <a:cubicBezTo>
                    <a:pt x="4746" y="451"/>
                    <a:pt x="4800" y="447"/>
                    <a:pt x="4852" y="437"/>
                  </a:cubicBezTo>
                  <a:cubicBezTo>
                    <a:pt x="4800" y="447"/>
                    <a:pt x="4747" y="451"/>
                    <a:pt x="4693" y="449"/>
                  </a:cubicBezTo>
                  <a:cubicBezTo>
                    <a:pt x="4640" y="447"/>
                    <a:pt x="4588" y="440"/>
                    <a:pt x="4536" y="428"/>
                  </a:cubicBezTo>
                  <a:cubicBezTo>
                    <a:pt x="4432" y="404"/>
                    <a:pt x="4333" y="363"/>
                    <a:pt x="4241" y="311"/>
                  </a:cubicBezTo>
                  <a:cubicBezTo>
                    <a:pt x="4194" y="286"/>
                    <a:pt x="4149" y="258"/>
                    <a:pt x="4104" y="229"/>
                  </a:cubicBezTo>
                  <a:cubicBezTo>
                    <a:pt x="4060" y="200"/>
                    <a:pt x="4016" y="170"/>
                    <a:pt x="3972" y="140"/>
                  </a:cubicBezTo>
                  <a:cubicBezTo>
                    <a:pt x="3939" y="118"/>
                    <a:pt x="3939" y="118"/>
                    <a:pt x="3939" y="118"/>
                  </a:cubicBezTo>
                  <a:cubicBezTo>
                    <a:pt x="3928" y="111"/>
                    <a:pt x="3917" y="104"/>
                    <a:pt x="3905" y="97"/>
                  </a:cubicBezTo>
                  <a:cubicBezTo>
                    <a:pt x="3883" y="83"/>
                    <a:pt x="3859" y="72"/>
                    <a:pt x="3834" y="62"/>
                  </a:cubicBezTo>
                  <a:cubicBezTo>
                    <a:pt x="3785" y="41"/>
                    <a:pt x="3734" y="28"/>
                    <a:pt x="3682" y="19"/>
                  </a:cubicBezTo>
                  <a:cubicBezTo>
                    <a:pt x="3630" y="9"/>
                    <a:pt x="3577" y="4"/>
                    <a:pt x="3524" y="3"/>
                  </a:cubicBezTo>
                  <a:cubicBezTo>
                    <a:pt x="3471" y="3"/>
                    <a:pt x="3418" y="8"/>
                    <a:pt x="3366" y="19"/>
                  </a:cubicBezTo>
                  <a:cubicBezTo>
                    <a:pt x="3340" y="25"/>
                    <a:pt x="3314" y="32"/>
                    <a:pt x="3289" y="40"/>
                  </a:cubicBezTo>
                  <a:cubicBezTo>
                    <a:pt x="3264" y="49"/>
                    <a:pt x="3240" y="59"/>
                    <a:pt x="3216" y="70"/>
                  </a:cubicBezTo>
                  <a:cubicBezTo>
                    <a:pt x="3168" y="92"/>
                    <a:pt x="3122" y="119"/>
                    <a:pt x="3076" y="146"/>
                  </a:cubicBezTo>
                  <a:cubicBezTo>
                    <a:pt x="3008" y="188"/>
                    <a:pt x="3008" y="188"/>
                    <a:pt x="3008" y="188"/>
                  </a:cubicBezTo>
                  <a:cubicBezTo>
                    <a:pt x="2986" y="202"/>
                    <a:pt x="2963" y="215"/>
                    <a:pt x="2940" y="228"/>
                  </a:cubicBezTo>
                  <a:cubicBezTo>
                    <a:pt x="2894" y="255"/>
                    <a:pt x="2848" y="282"/>
                    <a:pt x="2801" y="306"/>
                  </a:cubicBezTo>
                  <a:cubicBezTo>
                    <a:pt x="2754" y="331"/>
                    <a:pt x="2705" y="353"/>
                    <a:pt x="2655" y="371"/>
                  </a:cubicBezTo>
                  <a:cubicBezTo>
                    <a:pt x="2630" y="379"/>
                    <a:pt x="2605" y="387"/>
                    <a:pt x="2579" y="393"/>
                  </a:cubicBezTo>
                  <a:cubicBezTo>
                    <a:pt x="2566" y="396"/>
                    <a:pt x="2553" y="399"/>
                    <a:pt x="2540" y="401"/>
                  </a:cubicBezTo>
                  <a:cubicBezTo>
                    <a:pt x="2533" y="403"/>
                    <a:pt x="2526" y="403"/>
                    <a:pt x="2520" y="405"/>
                  </a:cubicBezTo>
                  <a:cubicBezTo>
                    <a:pt x="2513" y="406"/>
                    <a:pt x="2507" y="407"/>
                    <a:pt x="2500" y="407"/>
                  </a:cubicBezTo>
                  <a:cubicBezTo>
                    <a:pt x="2480" y="409"/>
                    <a:pt x="2480" y="409"/>
                    <a:pt x="2480" y="409"/>
                  </a:cubicBezTo>
                  <a:cubicBezTo>
                    <a:pt x="2460" y="411"/>
                    <a:pt x="2460" y="411"/>
                    <a:pt x="2460" y="411"/>
                  </a:cubicBezTo>
                  <a:cubicBezTo>
                    <a:pt x="2450" y="412"/>
                    <a:pt x="2450" y="412"/>
                    <a:pt x="2450" y="412"/>
                  </a:cubicBezTo>
                  <a:cubicBezTo>
                    <a:pt x="2441" y="412"/>
                    <a:pt x="2441" y="412"/>
                    <a:pt x="2441" y="412"/>
                  </a:cubicBezTo>
                  <a:cubicBezTo>
                    <a:pt x="2434" y="412"/>
                    <a:pt x="2427" y="413"/>
                    <a:pt x="2421" y="413"/>
                  </a:cubicBezTo>
                  <a:cubicBezTo>
                    <a:pt x="2394" y="413"/>
                    <a:pt x="2367" y="412"/>
                    <a:pt x="2341" y="409"/>
                  </a:cubicBezTo>
                  <a:cubicBezTo>
                    <a:pt x="2314" y="407"/>
                    <a:pt x="2288" y="403"/>
                    <a:pt x="2262" y="397"/>
                  </a:cubicBezTo>
                  <a:cubicBezTo>
                    <a:pt x="2236" y="391"/>
                    <a:pt x="2211" y="383"/>
                    <a:pt x="2186" y="374"/>
                  </a:cubicBezTo>
                  <a:cubicBezTo>
                    <a:pt x="2135" y="357"/>
                    <a:pt x="2087" y="335"/>
                    <a:pt x="2039" y="313"/>
                  </a:cubicBezTo>
                  <a:cubicBezTo>
                    <a:pt x="1990" y="291"/>
                    <a:pt x="1944" y="265"/>
                    <a:pt x="1894" y="247"/>
                  </a:cubicBezTo>
                  <a:cubicBezTo>
                    <a:pt x="1844" y="230"/>
                    <a:pt x="1790" y="226"/>
                    <a:pt x="1737" y="230"/>
                  </a:cubicBezTo>
                  <a:cubicBezTo>
                    <a:pt x="1685" y="234"/>
                    <a:pt x="1632" y="243"/>
                    <a:pt x="1580" y="254"/>
                  </a:cubicBezTo>
                  <a:cubicBezTo>
                    <a:pt x="1554" y="259"/>
                    <a:pt x="1529" y="265"/>
                    <a:pt x="1503" y="272"/>
                  </a:cubicBezTo>
                  <a:cubicBezTo>
                    <a:pt x="1477" y="278"/>
                    <a:pt x="1451" y="284"/>
                    <a:pt x="1425" y="289"/>
                  </a:cubicBezTo>
                  <a:cubicBezTo>
                    <a:pt x="1386" y="298"/>
                    <a:pt x="1386" y="298"/>
                    <a:pt x="1386" y="298"/>
                  </a:cubicBezTo>
                  <a:cubicBezTo>
                    <a:pt x="1373" y="300"/>
                    <a:pt x="1360" y="303"/>
                    <a:pt x="1347" y="306"/>
                  </a:cubicBezTo>
                  <a:cubicBezTo>
                    <a:pt x="1321" y="310"/>
                    <a:pt x="1295" y="315"/>
                    <a:pt x="1269" y="319"/>
                  </a:cubicBezTo>
                  <a:cubicBezTo>
                    <a:pt x="1163" y="334"/>
                    <a:pt x="1058" y="343"/>
                    <a:pt x="952" y="355"/>
                  </a:cubicBezTo>
                  <a:cubicBezTo>
                    <a:pt x="847" y="366"/>
                    <a:pt x="741" y="378"/>
                    <a:pt x="636" y="388"/>
                  </a:cubicBezTo>
                  <a:cubicBezTo>
                    <a:pt x="424" y="409"/>
                    <a:pt x="212" y="425"/>
                    <a:pt x="0" y="426"/>
                  </a:cubicBezTo>
                  <a:close/>
                </a:path>
              </a:pathLst>
            </a:custGeom>
            <a:solidFill>
              <a:schemeClr val="bg1">
                <a:alpha val="2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8" name="任意多边形: 形状 47">
              <a:extLst>
                <a:ext uri="{FF2B5EF4-FFF2-40B4-BE49-F238E27FC236}">
                  <a16:creationId xmlns:a16="http://schemas.microsoft.com/office/drawing/2014/main" id="{71C883F0-229F-4387-8B8B-707B9410FA64}"/>
                </a:ext>
              </a:extLst>
            </p:cNvPr>
            <p:cNvSpPr>
              <a:spLocks/>
            </p:cNvSpPr>
            <p:nvPr userDrawn="1"/>
          </p:nvSpPr>
          <p:spPr bwMode="auto">
            <a:xfrm rot="9386930">
              <a:off x="-171886" y="-4900782"/>
              <a:ext cx="12784973" cy="1252674"/>
            </a:xfrm>
            <a:custGeom>
              <a:avLst/>
              <a:gdLst>
                <a:gd name="T0" fmla="*/ 635 w 4851"/>
                <a:gd name="T1" fmla="*/ 387 h 476"/>
                <a:gd name="T2" fmla="*/ 1270 w 4851"/>
                <a:gd name="T3" fmla="*/ 349 h 476"/>
                <a:gd name="T4" fmla="*/ 1428 w 4851"/>
                <a:gd name="T5" fmla="*/ 332 h 476"/>
                <a:gd name="T6" fmla="*/ 1664 w 4851"/>
                <a:gd name="T7" fmla="*/ 298 h 476"/>
                <a:gd name="T8" fmla="*/ 1823 w 4851"/>
                <a:gd name="T9" fmla="*/ 300 h 476"/>
                <a:gd name="T10" fmla="*/ 1900 w 4851"/>
                <a:gd name="T11" fmla="*/ 321 h 476"/>
                <a:gd name="T12" fmla="*/ 2049 w 4851"/>
                <a:gd name="T13" fmla="*/ 375 h 476"/>
                <a:gd name="T14" fmla="*/ 2241 w 4851"/>
                <a:gd name="T15" fmla="*/ 425 h 476"/>
                <a:gd name="T16" fmla="*/ 2320 w 4851"/>
                <a:gd name="T17" fmla="*/ 432 h 476"/>
                <a:gd name="T18" fmla="*/ 2399 w 4851"/>
                <a:gd name="T19" fmla="*/ 431 h 476"/>
                <a:gd name="T20" fmla="*/ 2429 w 4851"/>
                <a:gd name="T21" fmla="*/ 429 h 476"/>
                <a:gd name="T22" fmla="*/ 2517 w 4851"/>
                <a:gd name="T23" fmla="*/ 414 h 476"/>
                <a:gd name="T24" fmla="*/ 2594 w 4851"/>
                <a:gd name="T25" fmla="*/ 393 h 476"/>
                <a:gd name="T26" fmla="*/ 2631 w 4851"/>
                <a:gd name="T27" fmla="*/ 380 h 476"/>
                <a:gd name="T28" fmla="*/ 2810 w 4851"/>
                <a:gd name="T29" fmla="*/ 294 h 476"/>
                <a:gd name="T30" fmla="*/ 3083 w 4851"/>
                <a:gd name="T31" fmla="*/ 132 h 476"/>
                <a:gd name="T32" fmla="*/ 3225 w 4851"/>
                <a:gd name="T33" fmla="*/ 60 h 476"/>
                <a:gd name="T34" fmla="*/ 3536 w 4851"/>
                <a:gd name="T35" fmla="*/ 1 h 476"/>
                <a:gd name="T36" fmla="*/ 3846 w 4851"/>
                <a:gd name="T37" fmla="*/ 66 h 476"/>
                <a:gd name="T38" fmla="*/ 3980 w 4851"/>
                <a:gd name="T39" fmla="*/ 151 h 476"/>
                <a:gd name="T40" fmla="*/ 4244 w 4851"/>
                <a:gd name="T41" fmla="*/ 329 h 476"/>
                <a:gd name="T42" fmla="*/ 4536 w 4851"/>
                <a:gd name="T43" fmla="*/ 451 h 476"/>
                <a:gd name="T44" fmla="*/ 4851 w 4851"/>
                <a:gd name="T45" fmla="*/ 461 h 476"/>
                <a:gd name="T46" fmla="*/ 4536 w 4851"/>
                <a:gd name="T47" fmla="*/ 452 h 476"/>
                <a:gd name="T48" fmla="*/ 4243 w 4851"/>
                <a:gd name="T49" fmla="*/ 331 h 476"/>
                <a:gd name="T50" fmla="*/ 3979 w 4851"/>
                <a:gd name="T51" fmla="*/ 153 h 476"/>
                <a:gd name="T52" fmla="*/ 3845 w 4851"/>
                <a:gd name="T53" fmla="*/ 68 h 476"/>
                <a:gd name="T54" fmla="*/ 3536 w 4851"/>
                <a:gd name="T55" fmla="*/ 4 h 476"/>
                <a:gd name="T56" fmla="*/ 3226 w 4851"/>
                <a:gd name="T57" fmla="*/ 62 h 476"/>
                <a:gd name="T58" fmla="*/ 3085 w 4851"/>
                <a:gd name="T59" fmla="*/ 135 h 476"/>
                <a:gd name="T60" fmla="*/ 2812 w 4851"/>
                <a:gd name="T61" fmla="*/ 297 h 476"/>
                <a:gd name="T62" fmla="*/ 2632 w 4851"/>
                <a:gd name="T63" fmla="*/ 384 h 476"/>
                <a:gd name="T64" fmla="*/ 2595 w 4851"/>
                <a:gd name="T65" fmla="*/ 397 h 476"/>
                <a:gd name="T66" fmla="*/ 2518 w 4851"/>
                <a:gd name="T67" fmla="*/ 418 h 476"/>
                <a:gd name="T68" fmla="*/ 2430 w 4851"/>
                <a:gd name="T69" fmla="*/ 433 h 476"/>
                <a:gd name="T70" fmla="*/ 2400 w 4851"/>
                <a:gd name="T71" fmla="*/ 435 h 476"/>
                <a:gd name="T72" fmla="*/ 2320 w 4851"/>
                <a:gd name="T73" fmla="*/ 436 h 476"/>
                <a:gd name="T74" fmla="*/ 2241 w 4851"/>
                <a:gd name="T75" fmla="*/ 429 h 476"/>
                <a:gd name="T76" fmla="*/ 2048 w 4851"/>
                <a:gd name="T77" fmla="*/ 379 h 476"/>
                <a:gd name="T78" fmla="*/ 1899 w 4851"/>
                <a:gd name="T79" fmla="*/ 324 h 476"/>
                <a:gd name="T80" fmla="*/ 1822 w 4851"/>
                <a:gd name="T81" fmla="*/ 303 h 476"/>
                <a:gd name="T82" fmla="*/ 1664 w 4851"/>
                <a:gd name="T83" fmla="*/ 301 h 476"/>
                <a:gd name="T84" fmla="*/ 1428 w 4851"/>
                <a:gd name="T85" fmla="*/ 334 h 476"/>
                <a:gd name="T86" fmla="*/ 1270 w 4851"/>
                <a:gd name="T87" fmla="*/ 352 h 476"/>
                <a:gd name="T88" fmla="*/ 635 w 4851"/>
                <a:gd name="T89" fmla="*/ 389 h 4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4851" h="476">
                  <a:moveTo>
                    <a:pt x="0" y="427"/>
                  </a:moveTo>
                  <a:cubicBezTo>
                    <a:pt x="212" y="421"/>
                    <a:pt x="423" y="403"/>
                    <a:pt x="635" y="387"/>
                  </a:cubicBezTo>
                  <a:cubicBezTo>
                    <a:pt x="740" y="379"/>
                    <a:pt x="846" y="371"/>
                    <a:pt x="952" y="365"/>
                  </a:cubicBezTo>
                  <a:cubicBezTo>
                    <a:pt x="1058" y="359"/>
                    <a:pt x="1164" y="357"/>
                    <a:pt x="1270" y="349"/>
                  </a:cubicBezTo>
                  <a:cubicBezTo>
                    <a:pt x="1296" y="347"/>
                    <a:pt x="1323" y="345"/>
                    <a:pt x="1349" y="342"/>
                  </a:cubicBezTo>
                  <a:cubicBezTo>
                    <a:pt x="1428" y="332"/>
                    <a:pt x="1428" y="332"/>
                    <a:pt x="1428" y="332"/>
                  </a:cubicBezTo>
                  <a:cubicBezTo>
                    <a:pt x="1480" y="324"/>
                    <a:pt x="1532" y="315"/>
                    <a:pt x="1585" y="308"/>
                  </a:cubicBezTo>
                  <a:cubicBezTo>
                    <a:pt x="1611" y="304"/>
                    <a:pt x="1638" y="301"/>
                    <a:pt x="1664" y="298"/>
                  </a:cubicBezTo>
                  <a:cubicBezTo>
                    <a:pt x="1690" y="296"/>
                    <a:pt x="1717" y="294"/>
                    <a:pt x="1744" y="294"/>
                  </a:cubicBezTo>
                  <a:cubicBezTo>
                    <a:pt x="1770" y="294"/>
                    <a:pt x="1797" y="296"/>
                    <a:pt x="1823" y="300"/>
                  </a:cubicBezTo>
                  <a:cubicBezTo>
                    <a:pt x="1836" y="302"/>
                    <a:pt x="1849" y="305"/>
                    <a:pt x="1862" y="309"/>
                  </a:cubicBezTo>
                  <a:cubicBezTo>
                    <a:pt x="1875" y="312"/>
                    <a:pt x="1887" y="316"/>
                    <a:pt x="1900" y="321"/>
                  </a:cubicBezTo>
                  <a:cubicBezTo>
                    <a:pt x="1925" y="329"/>
                    <a:pt x="1950" y="339"/>
                    <a:pt x="1975" y="348"/>
                  </a:cubicBezTo>
                  <a:cubicBezTo>
                    <a:pt x="1999" y="358"/>
                    <a:pt x="2024" y="367"/>
                    <a:pt x="2049" y="375"/>
                  </a:cubicBezTo>
                  <a:cubicBezTo>
                    <a:pt x="2100" y="392"/>
                    <a:pt x="2150" y="407"/>
                    <a:pt x="2202" y="418"/>
                  </a:cubicBezTo>
                  <a:cubicBezTo>
                    <a:pt x="2215" y="421"/>
                    <a:pt x="2228" y="423"/>
                    <a:pt x="2241" y="425"/>
                  </a:cubicBezTo>
                  <a:cubicBezTo>
                    <a:pt x="2254" y="427"/>
                    <a:pt x="2267" y="429"/>
                    <a:pt x="2281" y="430"/>
                  </a:cubicBezTo>
                  <a:cubicBezTo>
                    <a:pt x="2294" y="431"/>
                    <a:pt x="2307" y="432"/>
                    <a:pt x="2320" y="432"/>
                  </a:cubicBezTo>
                  <a:cubicBezTo>
                    <a:pt x="2333" y="432"/>
                    <a:pt x="2347" y="433"/>
                    <a:pt x="2360" y="433"/>
                  </a:cubicBezTo>
                  <a:cubicBezTo>
                    <a:pt x="2373" y="433"/>
                    <a:pt x="2386" y="432"/>
                    <a:pt x="2399" y="431"/>
                  </a:cubicBezTo>
                  <a:cubicBezTo>
                    <a:pt x="2406" y="431"/>
                    <a:pt x="2413" y="430"/>
                    <a:pt x="2419" y="429"/>
                  </a:cubicBezTo>
                  <a:cubicBezTo>
                    <a:pt x="2429" y="429"/>
                    <a:pt x="2429" y="429"/>
                    <a:pt x="2429" y="429"/>
                  </a:cubicBezTo>
                  <a:cubicBezTo>
                    <a:pt x="2439" y="427"/>
                    <a:pt x="2439" y="427"/>
                    <a:pt x="2439" y="427"/>
                  </a:cubicBezTo>
                  <a:cubicBezTo>
                    <a:pt x="2465" y="425"/>
                    <a:pt x="2491" y="420"/>
                    <a:pt x="2517" y="414"/>
                  </a:cubicBezTo>
                  <a:cubicBezTo>
                    <a:pt x="2530" y="411"/>
                    <a:pt x="2543" y="409"/>
                    <a:pt x="2556" y="405"/>
                  </a:cubicBezTo>
                  <a:cubicBezTo>
                    <a:pt x="2568" y="402"/>
                    <a:pt x="2581" y="397"/>
                    <a:pt x="2594" y="393"/>
                  </a:cubicBezTo>
                  <a:cubicBezTo>
                    <a:pt x="2600" y="392"/>
                    <a:pt x="2606" y="389"/>
                    <a:pt x="2612" y="387"/>
                  </a:cubicBezTo>
                  <a:cubicBezTo>
                    <a:pt x="2619" y="385"/>
                    <a:pt x="2625" y="383"/>
                    <a:pt x="2631" y="380"/>
                  </a:cubicBezTo>
                  <a:cubicBezTo>
                    <a:pt x="2643" y="375"/>
                    <a:pt x="2656" y="370"/>
                    <a:pt x="2668" y="365"/>
                  </a:cubicBezTo>
                  <a:cubicBezTo>
                    <a:pt x="2716" y="344"/>
                    <a:pt x="2763" y="320"/>
                    <a:pt x="2810" y="294"/>
                  </a:cubicBezTo>
                  <a:cubicBezTo>
                    <a:pt x="2856" y="268"/>
                    <a:pt x="2902" y="241"/>
                    <a:pt x="2947" y="214"/>
                  </a:cubicBezTo>
                  <a:cubicBezTo>
                    <a:pt x="2993" y="187"/>
                    <a:pt x="3037" y="158"/>
                    <a:pt x="3083" y="132"/>
                  </a:cubicBezTo>
                  <a:cubicBezTo>
                    <a:pt x="3106" y="118"/>
                    <a:pt x="3129" y="105"/>
                    <a:pt x="3153" y="93"/>
                  </a:cubicBezTo>
                  <a:cubicBezTo>
                    <a:pt x="3177" y="81"/>
                    <a:pt x="3201" y="70"/>
                    <a:pt x="3225" y="60"/>
                  </a:cubicBezTo>
                  <a:cubicBezTo>
                    <a:pt x="3274" y="39"/>
                    <a:pt x="3325" y="24"/>
                    <a:pt x="3378" y="14"/>
                  </a:cubicBezTo>
                  <a:cubicBezTo>
                    <a:pt x="3430" y="4"/>
                    <a:pt x="3483" y="0"/>
                    <a:pt x="3536" y="1"/>
                  </a:cubicBezTo>
                  <a:cubicBezTo>
                    <a:pt x="3589" y="2"/>
                    <a:pt x="3642" y="8"/>
                    <a:pt x="3694" y="18"/>
                  </a:cubicBezTo>
                  <a:cubicBezTo>
                    <a:pt x="3746" y="28"/>
                    <a:pt x="3798" y="44"/>
                    <a:pt x="3846" y="66"/>
                  </a:cubicBezTo>
                  <a:cubicBezTo>
                    <a:pt x="3870" y="77"/>
                    <a:pt x="3893" y="90"/>
                    <a:pt x="3915" y="105"/>
                  </a:cubicBezTo>
                  <a:cubicBezTo>
                    <a:pt x="3937" y="120"/>
                    <a:pt x="3959" y="136"/>
                    <a:pt x="3980" y="151"/>
                  </a:cubicBezTo>
                  <a:cubicBezTo>
                    <a:pt x="4023" y="182"/>
                    <a:pt x="4066" y="213"/>
                    <a:pt x="4110" y="243"/>
                  </a:cubicBezTo>
                  <a:cubicBezTo>
                    <a:pt x="4153" y="273"/>
                    <a:pt x="4198" y="302"/>
                    <a:pt x="4244" y="329"/>
                  </a:cubicBezTo>
                  <a:cubicBezTo>
                    <a:pt x="4289" y="356"/>
                    <a:pt x="4336" y="380"/>
                    <a:pt x="4385" y="401"/>
                  </a:cubicBezTo>
                  <a:cubicBezTo>
                    <a:pt x="4434" y="422"/>
                    <a:pt x="4484" y="438"/>
                    <a:pt x="4536" y="451"/>
                  </a:cubicBezTo>
                  <a:cubicBezTo>
                    <a:pt x="4587" y="464"/>
                    <a:pt x="4640" y="471"/>
                    <a:pt x="4693" y="474"/>
                  </a:cubicBezTo>
                  <a:cubicBezTo>
                    <a:pt x="4746" y="476"/>
                    <a:pt x="4799" y="472"/>
                    <a:pt x="4851" y="461"/>
                  </a:cubicBezTo>
                  <a:cubicBezTo>
                    <a:pt x="4799" y="472"/>
                    <a:pt x="4746" y="476"/>
                    <a:pt x="4693" y="474"/>
                  </a:cubicBezTo>
                  <a:cubicBezTo>
                    <a:pt x="4640" y="472"/>
                    <a:pt x="4587" y="465"/>
                    <a:pt x="4536" y="452"/>
                  </a:cubicBezTo>
                  <a:cubicBezTo>
                    <a:pt x="4484" y="439"/>
                    <a:pt x="4434" y="423"/>
                    <a:pt x="4385" y="402"/>
                  </a:cubicBezTo>
                  <a:cubicBezTo>
                    <a:pt x="4336" y="382"/>
                    <a:pt x="4288" y="357"/>
                    <a:pt x="4243" y="331"/>
                  </a:cubicBezTo>
                  <a:cubicBezTo>
                    <a:pt x="4197" y="304"/>
                    <a:pt x="4152" y="275"/>
                    <a:pt x="4109" y="245"/>
                  </a:cubicBezTo>
                  <a:cubicBezTo>
                    <a:pt x="4065" y="215"/>
                    <a:pt x="4022" y="184"/>
                    <a:pt x="3979" y="153"/>
                  </a:cubicBezTo>
                  <a:cubicBezTo>
                    <a:pt x="3957" y="138"/>
                    <a:pt x="3936" y="122"/>
                    <a:pt x="3914" y="107"/>
                  </a:cubicBezTo>
                  <a:cubicBezTo>
                    <a:pt x="3892" y="93"/>
                    <a:pt x="3869" y="80"/>
                    <a:pt x="3845" y="68"/>
                  </a:cubicBezTo>
                  <a:cubicBezTo>
                    <a:pt x="3797" y="46"/>
                    <a:pt x="3746" y="31"/>
                    <a:pt x="3694" y="21"/>
                  </a:cubicBezTo>
                  <a:cubicBezTo>
                    <a:pt x="3642" y="10"/>
                    <a:pt x="3589" y="5"/>
                    <a:pt x="3536" y="4"/>
                  </a:cubicBezTo>
                  <a:cubicBezTo>
                    <a:pt x="3483" y="3"/>
                    <a:pt x="3430" y="7"/>
                    <a:pt x="3378" y="17"/>
                  </a:cubicBezTo>
                  <a:cubicBezTo>
                    <a:pt x="3326" y="27"/>
                    <a:pt x="3275" y="42"/>
                    <a:pt x="3226" y="62"/>
                  </a:cubicBezTo>
                  <a:cubicBezTo>
                    <a:pt x="3202" y="73"/>
                    <a:pt x="3178" y="84"/>
                    <a:pt x="3155" y="96"/>
                  </a:cubicBezTo>
                  <a:cubicBezTo>
                    <a:pt x="3131" y="108"/>
                    <a:pt x="3108" y="121"/>
                    <a:pt x="3085" y="135"/>
                  </a:cubicBezTo>
                  <a:cubicBezTo>
                    <a:pt x="3039" y="161"/>
                    <a:pt x="2994" y="190"/>
                    <a:pt x="2949" y="217"/>
                  </a:cubicBezTo>
                  <a:cubicBezTo>
                    <a:pt x="2903" y="244"/>
                    <a:pt x="2858" y="271"/>
                    <a:pt x="2812" y="297"/>
                  </a:cubicBezTo>
                  <a:cubicBezTo>
                    <a:pt x="2765" y="323"/>
                    <a:pt x="2718" y="348"/>
                    <a:pt x="2669" y="369"/>
                  </a:cubicBezTo>
                  <a:cubicBezTo>
                    <a:pt x="2657" y="374"/>
                    <a:pt x="2645" y="379"/>
                    <a:pt x="2632" y="384"/>
                  </a:cubicBezTo>
                  <a:cubicBezTo>
                    <a:pt x="2626" y="386"/>
                    <a:pt x="2620" y="388"/>
                    <a:pt x="2614" y="391"/>
                  </a:cubicBezTo>
                  <a:cubicBezTo>
                    <a:pt x="2607" y="393"/>
                    <a:pt x="2601" y="395"/>
                    <a:pt x="2595" y="397"/>
                  </a:cubicBezTo>
                  <a:cubicBezTo>
                    <a:pt x="2582" y="401"/>
                    <a:pt x="2570" y="405"/>
                    <a:pt x="2557" y="409"/>
                  </a:cubicBezTo>
                  <a:cubicBezTo>
                    <a:pt x="2544" y="412"/>
                    <a:pt x="2531" y="415"/>
                    <a:pt x="2518" y="418"/>
                  </a:cubicBezTo>
                  <a:cubicBezTo>
                    <a:pt x="2492" y="424"/>
                    <a:pt x="2466" y="429"/>
                    <a:pt x="2439" y="431"/>
                  </a:cubicBezTo>
                  <a:cubicBezTo>
                    <a:pt x="2430" y="433"/>
                    <a:pt x="2430" y="433"/>
                    <a:pt x="2430" y="433"/>
                  </a:cubicBezTo>
                  <a:cubicBezTo>
                    <a:pt x="2420" y="433"/>
                    <a:pt x="2420" y="433"/>
                    <a:pt x="2420" y="433"/>
                  </a:cubicBezTo>
                  <a:cubicBezTo>
                    <a:pt x="2413" y="434"/>
                    <a:pt x="2406" y="435"/>
                    <a:pt x="2400" y="435"/>
                  </a:cubicBezTo>
                  <a:cubicBezTo>
                    <a:pt x="2386" y="436"/>
                    <a:pt x="2373" y="436"/>
                    <a:pt x="2360" y="436"/>
                  </a:cubicBezTo>
                  <a:cubicBezTo>
                    <a:pt x="2347" y="437"/>
                    <a:pt x="2333" y="436"/>
                    <a:pt x="2320" y="436"/>
                  </a:cubicBezTo>
                  <a:cubicBezTo>
                    <a:pt x="2307" y="435"/>
                    <a:pt x="2294" y="435"/>
                    <a:pt x="2280" y="433"/>
                  </a:cubicBezTo>
                  <a:cubicBezTo>
                    <a:pt x="2267" y="432"/>
                    <a:pt x="2254" y="431"/>
                    <a:pt x="2241" y="429"/>
                  </a:cubicBezTo>
                  <a:cubicBezTo>
                    <a:pt x="2228" y="427"/>
                    <a:pt x="2214" y="425"/>
                    <a:pt x="2201" y="422"/>
                  </a:cubicBezTo>
                  <a:cubicBezTo>
                    <a:pt x="2149" y="411"/>
                    <a:pt x="2098" y="396"/>
                    <a:pt x="2048" y="379"/>
                  </a:cubicBezTo>
                  <a:cubicBezTo>
                    <a:pt x="2023" y="370"/>
                    <a:pt x="1998" y="361"/>
                    <a:pt x="1973" y="352"/>
                  </a:cubicBezTo>
                  <a:cubicBezTo>
                    <a:pt x="1949" y="342"/>
                    <a:pt x="1924" y="333"/>
                    <a:pt x="1899" y="324"/>
                  </a:cubicBezTo>
                  <a:cubicBezTo>
                    <a:pt x="1886" y="320"/>
                    <a:pt x="1874" y="315"/>
                    <a:pt x="1861" y="312"/>
                  </a:cubicBezTo>
                  <a:cubicBezTo>
                    <a:pt x="1848" y="308"/>
                    <a:pt x="1835" y="306"/>
                    <a:pt x="1822" y="303"/>
                  </a:cubicBezTo>
                  <a:cubicBezTo>
                    <a:pt x="1796" y="299"/>
                    <a:pt x="1770" y="297"/>
                    <a:pt x="1744" y="297"/>
                  </a:cubicBezTo>
                  <a:cubicBezTo>
                    <a:pt x="1717" y="297"/>
                    <a:pt x="1691" y="299"/>
                    <a:pt x="1664" y="301"/>
                  </a:cubicBezTo>
                  <a:cubicBezTo>
                    <a:pt x="1638" y="304"/>
                    <a:pt x="1612" y="307"/>
                    <a:pt x="1585" y="311"/>
                  </a:cubicBezTo>
                  <a:cubicBezTo>
                    <a:pt x="1533" y="318"/>
                    <a:pt x="1481" y="327"/>
                    <a:pt x="1428" y="334"/>
                  </a:cubicBezTo>
                  <a:cubicBezTo>
                    <a:pt x="1349" y="344"/>
                    <a:pt x="1349" y="344"/>
                    <a:pt x="1349" y="344"/>
                  </a:cubicBezTo>
                  <a:cubicBezTo>
                    <a:pt x="1323" y="348"/>
                    <a:pt x="1296" y="350"/>
                    <a:pt x="1270" y="352"/>
                  </a:cubicBezTo>
                  <a:cubicBezTo>
                    <a:pt x="1164" y="359"/>
                    <a:pt x="1058" y="361"/>
                    <a:pt x="952" y="368"/>
                  </a:cubicBezTo>
                  <a:cubicBezTo>
                    <a:pt x="846" y="373"/>
                    <a:pt x="741" y="381"/>
                    <a:pt x="635" y="389"/>
                  </a:cubicBezTo>
                  <a:cubicBezTo>
                    <a:pt x="423" y="405"/>
                    <a:pt x="212" y="421"/>
                    <a:pt x="0" y="427"/>
                  </a:cubicBezTo>
                  <a:close/>
                </a:path>
              </a:pathLst>
            </a:custGeom>
            <a:solidFill>
              <a:schemeClr val="bg1">
                <a:alpha val="2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9" name="任意多边形: 形状 48">
              <a:extLst>
                <a:ext uri="{FF2B5EF4-FFF2-40B4-BE49-F238E27FC236}">
                  <a16:creationId xmlns:a16="http://schemas.microsoft.com/office/drawing/2014/main" id="{060D70C2-E5C2-42BA-B4CD-9A47302DE647}"/>
                </a:ext>
              </a:extLst>
            </p:cNvPr>
            <p:cNvSpPr>
              <a:spLocks/>
            </p:cNvSpPr>
            <p:nvPr userDrawn="1"/>
          </p:nvSpPr>
          <p:spPr bwMode="auto">
            <a:xfrm rot="9386930">
              <a:off x="-168279" y="-4939476"/>
              <a:ext cx="12784973" cy="1321427"/>
            </a:xfrm>
            <a:custGeom>
              <a:avLst/>
              <a:gdLst>
                <a:gd name="T0" fmla="*/ 636 w 4851"/>
                <a:gd name="T1" fmla="*/ 390 h 502"/>
                <a:gd name="T2" fmla="*/ 1273 w 4851"/>
                <a:gd name="T3" fmla="*/ 387 h 502"/>
                <a:gd name="T4" fmla="*/ 1352 w 4851"/>
                <a:gd name="T5" fmla="*/ 385 h 502"/>
                <a:gd name="T6" fmla="*/ 1412 w 4851"/>
                <a:gd name="T7" fmla="*/ 383 h 502"/>
                <a:gd name="T8" fmla="*/ 1590 w 4851"/>
                <a:gd name="T9" fmla="*/ 369 h 502"/>
                <a:gd name="T10" fmla="*/ 1750 w 4851"/>
                <a:gd name="T11" fmla="*/ 365 h 502"/>
                <a:gd name="T12" fmla="*/ 1848 w 4851"/>
                <a:gd name="T13" fmla="*/ 379 h 502"/>
                <a:gd name="T14" fmla="*/ 1906 w 4851"/>
                <a:gd name="T15" fmla="*/ 395 h 502"/>
                <a:gd name="T16" fmla="*/ 2060 w 4851"/>
                <a:gd name="T17" fmla="*/ 434 h 502"/>
                <a:gd name="T18" fmla="*/ 2217 w 4851"/>
                <a:gd name="T19" fmla="*/ 458 h 502"/>
                <a:gd name="T20" fmla="*/ 2678 w 4851"/>
                <a:gd name="T21" fmla="*/ 363 h 502"/>
                <a:gd name="T22" fmla="*/ 2954 w 4851"/>
                <a:gd name="T23" fmla="*/ 204 h 502"/>
                <a:gd name="T24" fmla="*/ 3235 w 4851"/>
                <a:gd name="T25" fmla="*/ 55 h 502"/>
                <a:gd name="T26" fmla="*/ 3547 w 4851"/>
                <a:gd name="T27" fmla="*/ 2 h 502"/>
                <a:gd name="T28" fmla="*/ 3855 w 4851"/>
                <a:gd name="T29" fmla="*/ 74 h 502"/>
                <a:gd name="T30" fmla="*/ 3923 w 4851"/>
                <a:gd name="T31" fmla="*/ 117 h 502"/>
                <a:gd name="T32" fmla="*/ 4114 w 4851"/>
                <a:gd name="T33" fmla="*/ 260 h 502"/>
                <a:gd name="T34" fmla="*/ 4386 w 4851"/>
                <a:gd name="T35" fmla="*/ 424 h 502"/>
                <a:gd name="T36" fmla="*/ 4693 w 4851"/>
                <a:gd name="T37" fmla="*/ 500 h 502"/>
                <a:gd name="T38" fmla="*/ 4693 w 4851"/>
                <a:gd name="T39" fmla="*/ 501 h 502"/>
                <a:gd name="T40" fmla="*/ 4385 w 4851"/>
                <a:gd name="T41" fmla="*/ 425 h 502"/>
                <a:gd name="T42" fmla="*/ 4112 w 4851"/>
                <a:gd name="T43" fmla="*/ 262 h 502"/>
                <a:gd name="T44" fmla="*/ 3921 w 4851"/>
                <a:gd name="T45" fmla="*/ 119 h 502"/>
                <a:gd name="T46" fmla="*/ 3854 w 4851"/>
                <a:gd name="T47" fmla="*/ 77 h 502"/>
                <a:gd name="T48" fmla="*/ 3547 w 4851"/>
                <a:gd name="T49" fmla="*/ 5 h 502"/>
                <a:gd name="T50" fmla="*/ 3236 w 4851"/>
                <a:gd name="T51" fmla="*/ 58 h 502"/>
                <a:gd name="T52" fmla="*/ 2956 w 4851"/>
                <a:gd name="T53" fmla="*/ 208 h 502"/>
                <a:gd name="T54" fmla="*/ 2680 w 4851"/>
                <a:gd name="T55" fmla="*/ 366 h 502"/>
                <a:gd name="T56" fmla="*/ 2217 w 4851"/>
                <a:gd name="T57" fmla="*/ 462 h 502"/>
                <a:gd name="T58" fmla="*/ 1867 w 4851"/>
                <a:gd name="T59" fmla="*/ 387 h 502"/>
                <a:gd name="T60" fmla="*/ 1828 w 4851"/>
                <a:gd name="T61" fmla="*/ 378 h 502"/>
                <a:gd name="T62" fmla="*/ 1591 w 4851"/>
                <a:gd name="T63" fmla="*/ 372 h 502"/>
                <a:gd name="T64" fmla="*/ 1412 w 4851"/>
                <a:gd name="T65" fmla="*/ 386 h 502"/>
                <a:gd name="T66" fmla="*/ 1352 w 4851"/>
                <a:gd name="T67" fmla="*/ 388 h 502"/>
                <a:gd name="T68" fmla="*/ 1273 w 4851"/>
                <a:gd name="T69" fmla="*/ 390 h 502"/>
                <a:gd name="T70" fmla="*/ 636 w 4851"/>
                <a:gd name="T71" fmla="*/ 392 h 5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4851" h="502">
                  <a:moveTo>
                    <a:pt x="0" y="429"/>
                  </a:moveTo>
                  <a:cubicBezTo>
                    <a:pt x="212" y="418"/>
                    <a:pt x="424" y="401"/>
                    <a:pt x="636" y="390"/>
                  </a:cubicBezTo>
                  <a:cubicBezTo>
                    <a:pt x="742" y="384"/>
                    <a:pt x="848" y="381"/>
                    <a:pt x="954" y="381"/>
                  </a:cubicBezTo>
                  <a:cubicBezTo>
                    <a:pt x="1061" y="381"/>
                    <a:pt x="1167" y="386"/>
                    <a:pt x="1273" y="387"/>
                  </a:cubicBezTo>
                  <a:cubicBezTo>
                    <a:pt x="1286" y="387"/>
                    <a:pt x="1299" y="387"/>
                    <a:pt x="1313" y="387"/>
                  </a:cubicBezTo>
                  <a:cubicBezTo>
                    <a:pt x="1326" y="386"/>
                    <a:pt x="1339" y="386"/>
                    <a:pt x="1352" y="385"/>
                  </a:cubicBezTo>
                  <a:cubicBezTo>
                    <a:pt x="1392" y="384"/>
                    <a:pt x="1392" y="384"/>
                    <a:pt x="1392" y="384"/>
                  </a:cubicBezTo>
                  <a:cubicBezTo>
                    <a:pt x="1412" y="383"/>
                    <a:pt x="1412" y="383"/>
                    <a:pt x="1412" y="383"/>
                  </a:cubicBezTo>
                  <a:cubicBezTo>
                    <a:pt x="1432" y="382"/>
                    <a:pt x="1432" y="382"/>
                    <a:pt x="1432" y="382"/>
                  </a:cubicBezTo>
                  <a:cubicBezTo>
                    <a:pt x="1485" y="378"/>
                    <a:pt x="1538" y="373"/>
                    <a:pt x="1590" y="369"/>
                  </a:cubicBezTo>
                  <a:cubicBezTo>
                    <a:pt x="1617" y="367"/>
                    <a:pt x="1643" y="366"/>
                    <a:pt x="1670" y="364"/>
                  </a:cubicBezTo>
                  <a:cubicBezTo>
                    <a:pt x="1697" y="363"/>
                    <a:pt x="1723" y="363"/>
                    <a:pt x="1750" y="365"/>
                  </a:cubicBezTo>
                  <a:cubicBezTo>
                    <a:pt x="1776" y="366"/>
                    <a:pt x="1803" y="369"/>
                    <a:pt x="1829" y="375"/>
                  </a:cubicBezTo>
                  <a:cubicBezTo>
                    <a:pt x="1835" y="376"/>
                    <a:pt x="1842" y="377"/>
                    <a:pt x="1848" y="379"/>
                  </a:cubicBezTo>
                  <a:cubicBezTo>
                    <a:pt x="1868" y="384"/>
                    <a:pt x="1868" y="384"/>
                    <a:pt x="1868" y="384"/>
                  </a:cubicBezTo>
                  <a:cubicBezTo>
                    <a:pt x="1906" y="395"/>
                    <a:pt x="1906" y="395"/>
                    <a:pt x="1906" y="395"/>
                  </a:cubicBezTo>
                  <a:cubicBezTo>
                    <a:pt x="1932" y="402"/>
                    <a:pt x="1957" y="409"/>
                    <a:pt x="1983" y="416"/>
                  </a:cubicBezTo>
                  <a:cubicBezTo>
                    <a:pt x="2008" y="423"/>
                    <a:pt x="2034" y="429"/>
                    <a:pt x="2060" y="434"/>
                  </a:cubicBezTo>
                  <a:cubicBezTo>
                    <a:pt x="2086" y="440"/>
                    <a:pt x="2112" y="445"/>
                    <a:pt x="2138" y="449"/>
                  </a:cubicBezTo>
                  <a:cubicBezTo>
                    <a:pt x="2164" y="453"/>
                    <a:pt x="2191" y="457"/>
                    <a:pt x="2217" y="458"/>
                  </a:cubicBezTo>
                  <a:cubicBezTo>
                    <a:pt x="2323" y="466"/>
                    <a:pt x="2430" y="453"/>
                    <a:pt x="2531" y="422"/>
                  </a:cubicBezTo>
                  <a:cubicBezTo>
                    <a:pt x="2582" y="407"/>
                    <a:pt x="2630" y="386"/>
                    <a:pt x="2678" y="363"/>
                  </a:cubicBezTo>
                  <a:cubicBezTo>
                    <a:pt x="2725" y="339"/>
                    <a:pt x="2772" y="313"/>
                    <a:pt x="2818" y="286"/>
                  </a:cubicBezTo>
                  <a:cubicBezTo>
                    <a:pt x="2863" y="259"/>
                    <a:pt x="2909" y="232"/>
                    <a:pt x="2954" y="204"/>
                  </a:cubicBezTo>
                  <a:cubicBezTo>
                    <a:pt x="2999" y="177"/>
                    <a:pt x="3045" y="149"/>
                    <a:pt x="3091" y="123"/>
                  </a:cubicBezTo>
                  <a:cubicBezTo>
                    <a:pt x="3138" y="98"/>
                    <a:pt x="3185" y="74"/>
                    <a:pt x="3235" y="55"/>
                  </a:cubicBezTo>
                  <a:cubicBezTo>
                    <a:pt x="3285" y="36"/>
                    <a:pt x="3336" y="22"/>
                    <a:pt x="3389" y="13"/>
                  </a:cubicBezTo>
                  <a:cubicBezTo>
                    <a:pt x="3441" y="4"/>
                    <a:pt x="3494" y="0"/>
                    <a:pt x="3547" y="2"/>
                  </a:cubicBezTo>
                  <a:cubicBezTo>
                    <a:pt x="3601" y="3"/>
                    <a:pt x="3654" y="10"/>
                    <a:pt x="3705" y="21"/>
                  </a:cubicBezTo>
                  <a:cubicBezTo>
                    <a:pt x="3757" y="32"/>
                    <a:pt x="3808" y="49"/>
                    <a:pt x="3855" y="74"/>
                  </a:cubicBezTo>
                  <a:cubicBezTo>
                    <a:pt x="3867" y="81"/>
                    <a:pt x="3879" y="87"/>
                    <a:pt x="3890" y="94"/>
                  </a:cubicBezTo>
                  <a:cubicBezTo>
                    <a:pt x="3901" y="101"/>
                    <a:pt x="3912" y="109"/>
                    <a:pt x="3923" y="117"/>
                  </a:cubicBezTo>
                  <a:cubicBezTo>
                    <a:pt x="3944" y="133"/>
                    <a:pt x="3965" y="149"/>
                    <a:pt x="3986" y="165"/>
                  </a:cubicBezTo>
                  <a:cubicBezTo>
                    <a:pt x="4029" y="197"/>
                    <a:pt x="4071" y="229"/>
                    <a:pt x="4114" y="260"/>
                  </a:cubicBezTo>
                  <a:cubicBezTo>
                    <a:pt x="4157" y="291"/>
                    <a:pt x="4200" y="322"/>
                    <a:pt x="4246" y="349"/>
                  </a:cubicBezTo>
                  <a:cubicBezTo>
                    <a:pt x="4291" y="377"/>
                    <a:pt x="4337" y="403"/>
                    <a:pt x="4386" y="424"/>
                  </a:cubicBezTo>
                  <a:cubicBezTo>
                    <a:pt x="4434" y="445"/>
                    <a:pt x="4485" y="463"/>
                    <a:pt x="4536" y="476"/>
                  </a:cubicBezTo>
                  <a:cubicBezTo>
                    <a:pt x="4587" y="489"/>
                    <a:pt x="4640" y="498"/>
                    <a:pt x="4693" y="500"/>
                  </a:cubicBezTo>
                  <a:cubicBezTo>
                    <a:pt x="4746" y="502"/>
                    <a:pt x="4799" y="498"/>
                    <a:pt x="4851" y="487"/>
                  </a:cubicBezTo>
                  <a:cubicBezTo>
                    <a:pt x="4799" y="498"/>
                    <a:pt x="4746" y="502"/>
                    <a:pt x="4693" y="501"/>
                  </a:cubicBezTo>
                  <a:cubicBezTo>
                    <a:pt x="4640" y="498"/>
                    <a:pt x="4587" y="490"/>
                    <a:pt x="4536" y="477"/>
                  </a:cubicBezTo>
                  <a:cubicBezTo>
                    <a:pt x="4484" y="464"/>
                    <a:pt x="4434" y="447"/>
                    <a:pt x="4385" y="425"/>
                  </a:cubicBezTo>
                  <a:cubicBezTo>
                    <a:pt x="4337" y="404"/>
                    <a:pt x="4290" y="379"/>
                    <a:pt x="4245" y="351"/>
                  </a:cubicBezTo>
                  <a:cubicBezTo>
                    <a:pt x="4199" y="323"/>
                    <a:pt x="4155" y="293"/>
                    <a:pt x="4112" y="262"/>
                  </a:cubicBezTo>
                  <a:cubicBezTo>
                    <a:pt x="4070" y="231"/>
                    <a:pt x="4027" y="198"/>
                    <a:pt x="3985" y="167"/>
                  </a:cubicBezTo>
                  <a:cubicBezTo>
                    <a:pt x="3964" y="151"/>
                    <a:pt x="3943" y="135"/>
                    <a:pt x="3921" y="119"/>
                  </a:cubicBezTo>
                  <a:cubicBezTo>
                    <a:pt x="3910" y="111"/>
                    <a:pt x="3900" y="104"/>
                    <a:pt x="3889" y="96"/>
                  </a:cubicBezTo>
                  <a:cubicBezTo>
                    <a:pt x="3877" y="89"/>
                    <a:pt x="3866" y="83"/>
                    <a:pt x="3854" y="77"/>
                  </a:cubicBezTo>
                  <a:cubicBezTo>
                    <a:pt x="3807" y="52"/>
                    <a:pt x="3757" y="35"/>
                    <a:pt x="3705" y="24"/>
                  </a:cubicBezTo>
                  <a:cubicBezTo>
                    <a:pt x="3653" y="12"/>
                    <a:pt x="3600" y="6"/>
                    <a:pt x="3547" y="5"/>
                  </a:cubicBezTo>
                  <a:cubicBezTo>
                    <a:pt x="3494" y="3"/>
                    <a:pt x="3441" y="7"/>
                    <a:pt x="3389" y="16"/>
                  </a:cubicBezTo>
                  <a:cubicBezTo>
                    <a:pt x="3337" y="25"/>
                    <a:pt x="3285" y="39"/>
                    <a:pt x="3236" y="58"/>
                  </a:cubicBezTo>
                  <a:cubicBezTo>
                    <a:pt x="3187" y="77"/>
                    <a:pt x="3139" y="101"/>
                    <a:pt x="3093" y="126"/>
                  </a:cubicBezTo>
                  <a:cubicBezTo>
                    <a:pt x="3046" y="152"/>
                    <a:pt x="3001" y="180"/>
                    <a:pt x="2956" y="208"/>
                  </a:cubicBezTo>
                  <a:cubicBezTo>
                    <a:pt x="2910" y="235"/>
                    <a:pt x="2865" y="263"/>
                    <a:pt x="2819" y="290"/>
                  </a:cubicBezTo>
                  <a:cubicBezTo>
                    <a:pt x="2774" y="317"/>
                    <a:pt x="2727" y="343"/>
                    <a:pt x="2680" y="366"/>
                  </a:cubicBezTo>
                  <a:cubicBezTo>
                    <a:pt x="2632" y="390"/>
                    <a:pt x="2583" y="411"/>
                    <a:pt x="2532" y="426"/>
                  </a:cubicBezTo>
                  <a:cubicBezTo>
                    <a:pt x="2430" y="457"/>
                    <a:pt x="2323" y="470"/>
                    <a:pt x="2217" y="462"/>
                  </a:cubicBezTo>
                  <a:cubicBezTo>
                    <a:pt x="2111" y="454"/>
                    <a:pt x="2007" y="427"/>
                    <a:pt x="1905" y="398"/>
                  </a:cubicBezTo>
                  <a:cubicBezTo>
                    <a:pt x="1867" y="387"/>
                    <a:pt x="1867" y="387"/>
                    <a:pt x="1867" y="387"/>
                  </a:cubicBezTo>
                  <a:cubicBezTo>
                    <a:pt x="1848" y="382"/>
                    <a:pt x="1848" y="382"/>
                    <a:pt x="1848" y="382"/>
                  </a:cubicBezTo>
                  <a:cubicBezTo>
                    <a:pt x="1841" y="381"/>
                    <a:pt x="1835" y="379"/>
                    <a:pt x="1828" y="378"/>
                  </a:cubicBezTo>
                  <a:cubicBezTo>
                    <a:pt x="1802" y="373"/>
                    <a:pt x="1776" y="369"/>
                    <a:pt x="1750" y="368"/>
                  </a:cubicBezTo>
                  <a:cubicBezTo>
                    <a:pt x="1697" y="365"/>
                    <a:pt x="1644" y="369"/>
                    <a:pt x="1591" y="372"/>
                  </a:cubicBezTo>
                  <a:cubicBezTo>
                    <a:pt x="1538" y="376"/>
                    <a:pt x="1485" y="381"/>
                    <a:pt x="1432" y="384"/>
                  </a:cubicBezTo>
                  <a:cubicBezTo>
                    <a:pt x="1412" y="386"/>
                    <a:pt x="1412" y="386"/>
                    <a:pt x="1412" y="386"/>
                  </a:cubicBezTo>
                  <a:cubicBezTo>
                    <a:pt x="1392" y="387"/>
                    <a:pt x="1392" y="387"/>
                    <a:pt x="1392" y="387"/>
                  </a:cubicBezTo>
                  <a:cubicBezTo>
                    <a:pt x="1352" y="388"/>
                    <a:pt x="1352" y="388"/>
                    <a:pt x="1352" y="388"/>
                  </a:cubicBezTo>
                  <a:cubicBezTo>
                    <a:pt x="1339" y="388"/>
                    <a:pt x="1326" y="389"/>
                    <a:pt x="1313" y="389"/>
                  </a:cubicBezTo>
                  <a:cubicBezTo>
                    <a:pt x="1299" y="390"/>
                    <a:pt x="1286" y="390"/>
                    <a:pt x="1273" y="390"/>
                  </a:cubicBezTo>
                  <a:cubicBezTo>
                    <a:pt x="1167" y="389"/>
                    <a:pt x="1061" y="383"/>
                    <a:pt x="954" y="383"/>
                  </a:cubicBezTo>
                  <a:cubicBezTo>
                    <a:pt x="848" y="383"/>
                    <a:pt x="742" y="387"/>
                    <a:pt x="636" y="392"/>
                  </a:cubicBezTo>
                  <a:cubicBezTo>
                    <a:pt x="424" y="402"/>
                    <a:pt x="212" y="418"/>
                    <a:pt x="0" y="429"/>
                  </a:cubicBezTo>
                  <a:close/>
                </a:path>
              </a:pathLst>
            </a:custGeom>
            <a:solidFill>
              <a:schemeClr val="bg1">
                <a:alpha val="2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0" name="任意多边形: 形状 49">
              <a:extLst>
                <a:ext uri="{FF2B5EF4-FFF2-40B4-BE49-F238E27FC236}">
                  <a16:creationId xmlns:a16="http://schemas.microsoft.com/office/drawing/2014/main" id="{D555CB0B-BAE3-4FB7-AC4B-8A80D014229E}"/>
                </a:ext>
              </a:extLst>
            </p:cNvPr>
            <p:cNvSpPr>
              <a:spLocks/>
            </p:cNvSpPr>
            <p:nvPr userDrawn="1"/>
          </p:nvSpPr>
          <p:spPr bwMode="auto">
            <a:xfrm rot="9386930">
              <a:off x="-165874" y="-4980574"/>
              <a:ext cx="12781620" cy="1390182"/>
            </a:xfrm>
            <a:custGeom>
              <a:avLst/>
              <a:gdLst>
                <a:gd name="T0" fmla="*/ 638 w 4850"/>
                <a:gd name="T1" fmla="*/ 392 h 528"/>
                <a:gd name="T2" fmla="*/ 1275 w 4850"/>
                <a:gd name="T3" fmla="*/ 428 h 528"/>
                <a:gd name="T4" fmla="*/ 1315 w 4850"/>
                <a:gd name="T5" fmla="*/ 430 h 528"/>
                <a:gd name="T6" fmla="*/ 1394 w 4850"/>
                <a:gd name="T7" fmla="*/ 434 h 528"/>
                <a:gd name="T8" fmla="*/ 1594 w 4850"/>
                <a:gd name="T9" fmla="*/ 433 h 528"/>
                <a:gd name="T10" fmla="*/ 1754 w 4850"/>
                <a:gd name="T11" fmla="*/ 436 h 528"/>
                <a:gd name="T12" fmla="*/ 1911 w 4850"/>
                <a:gd name="T13" fmla="*/ 462 h 528"/>
                <a:gd name="T14" fmla="*/ 2228 w 4850"/>
                <a:gd name="T15" fmla="*/ 491 h 528"/>
                <a:gd name="T16" fmla="*/ 2548 w 4850"/>
                <a:gd name="T17" fmla="*/ 423 h 528"/>
                <a:gd name="T18" fmla="*/ 2575 w 4850"/>
                <a:gd name="T19" fmla="*/ 412 h 528"/>
                <a:gd name="T20" fmla="*/ 2683 w 4850"/>
                <a:gd name="T21" fmla="*/ 359 h 528"/>
                <a:gd name="T22" fmla="*/ 2957 w 4850"/>
                <a:gd name="T23" fmla="*/ 196 h 528"/>
                <a:gd name="T24" fmla="*/ 3241 w 4850"/>
                <a:gd name="T25" fmla="*/ 51 h 528"/>
                <a:gd name="T26" fmla="*/ 3556 w 4850"/>
                <a:gd name="T27" fmla="*/ 2 h 528"/>
                <a:gd name="T28" fmla="*/ 3862 w 4850"/>
                <a:gd name="T29" fmla="*/ 82 h 528"/>
                <a:gd name="T30" fmla="*/ 3990 w 4850"/>
                <a:gd name="T31" fmla="*/ 177 h 528"/>
                <a:gd name="T32" fmla="*/ 4385 w 4850"/>
                <a:gd name="T33" fmla="*/ 446 h 528"/>
                <a:gd name="T34" fmla="*/ 4692 w 4850"/>
                <a:gd name="T35" fmla="*/ 525 h 528"/>
                <a:gd name="T36" fmla="*/ 4692 w 4850"/>
                <a:gd name="T37" fmla="*/ 526 h 528"/>
                <a:gd name="T38" fmla="*/ 4384 w 4850"/>
                <a:gd name="T39" fmla="*/ 447 h 528"/>
                <a:gd name="T40" fmla="*/ 3989 w 4850"/>
                <a:gd name="T41" fmla="*/ 179 h 528"/>
                <a:gd name="T42" fmla="*/ 3861 w 4850"/>
                <a:gd name="T43" fmla="*/ 84 h 528"/>
                <a:gd name="T44" fmla="*/ 3556 w 4850"/>
                <a:gd name="T45" fmla="*/ 4 h 528"/>
                <a:gd name="T46" fmla="*/ 3243 w 4850"/>
                <a:gd name="T47" fmla="*/ 54 h 528"/>
                <a:gd name="T48" fmla="*/ 2959 w 4850"/>
                <a:gd name="T49" fmla="*/ 199 h 528"/>
                <a:gd name="T50" fmla="*/ 2685 w 4850"/>
                <a:gd name="T51" fmla="*/ 362 h 528"/>
                <a:gd name="T52" fmla="*/ 2577 w 4850"/>
                <a:gd name="T53" fmla="*/ 415 h 528"/>
                <a:gd name="T54" fmla="*/ 2549 w 4850"/>
                <a:gd name="T55" fmla="*/ 427 h 528"/>
                <a:gd name="T56" fmla="*/ 2228 w 4850"/>
                <a:gd name="T57" fmla="*/ 495 h 528"/>
                <a:gd name="T58" fmla="*/ 1910 w 4850"/>
                <a:gd name="T59" fmla="*/ 466 h 528"/>
                <a:gd name="T60" fmla="*/ 1753 w 4850"/>
                <a:gd name="T61" fmla="*/ 439 h 528"/>
                <a:gd name="T62" fmla="*/ 1594 w 4850"/>
                <a:gd name="T63" fmla="*/ 436 h 528"/>
                <a:gd name="T64" fmla="*/ 1394 w 4850"/>
                <a:gd name="T65" fmla="*/ 437 h 528"/>
                <a:gd name="T66" fmla="*/ 1314 w 4850"/>
                <a:gd name="T67" fmla="*/ 433 h 528"/>
                <a:gd name="T68" fmla="*/ 1275 w 4850"/>
                <a:gd name="T69" fmla="*/ 430 h 528"/>
                <a:gd name="T70" fmla="*/ 638 w 4850"/>
                <a:gd name="T71" fmla="*/ 394 h 5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4850" h="528">
                  <a:moveTo>
                    <a:pt x="0" y="431"/>
                  </a:moveTo>
                  <a:cubicBezTo>
                    <a:pt x="212" y="414"/>
                    <a:pt x="425" y="397"/>
                    <a:pt x="638" y="392"/>
                  </a:cubicBezTo>
                  <a:cubicBezTo>
                    <a:pt x="744" y="390"/>
                    <a:pt x="851" y="391"/>
                    <a:pt x="957" y="398"/>
                  </a:cubicBezTo>
                  <a:cubicBezTo>
                    <a:pt x="1063" y="405"/>
                    <a:pt x="1169" y="419"/>
                    <a:pt x="1275" y="428"/>
                  </a:cubicBezTo>
                  <a:cubicBezTo>
                    <a:pt x="1295" y="429"/>
                    <a:pt x="1295" y="429"/>
                    <a:pt x="1295" y="429"/>
                  </a:cubicBezTo>
                  <a:cubicBezTo>
                    <a:pt x="1315" y="430"/>
                    <a:pt x="1315" y="430"/>
                    <a:pt x="1315" y="430"/>
                  </a:cubicBezTo>
                  <a:cubicBezTo>
                    <a:pt x="1354" y="432"/>
                    <a:pt x="1354" y="432"/>
                    <a:pt x="1354" y="432"/>
                  </a:cubicBezTo>
                  <a:cubicBezTo>
                    <a:pt x="1368" y="433"/>
                    <a:pt x="1381" y="434"/>
                    <a:pt x="1394" y="434"/>
                  </a:cubicBezTo>
                  <a:cubicBezTo>
                    <a:pt x="1408" y="434"/>
                    <a:pt x="1421" y="434"/>
                    <a:pt x="1434" y="435"/>
                  </a:cubicBezTo>
                  <a:cubicBezTo>
                    <a:pt x="1487" y="435"/>
                    <a:pt x="1541" y="433"/>
                    <a:pt x="1594" y="433"/>
                  </a:cubicBezTo>
                  <a:cubicBezTo>
                    <a:pt x="1620" y="432"/>
                    <a:pt x="1647" y="432"/>
                    <a:pt x="1674" y="432"/>
                  </a:cubicBezTo>
                  <a:cubicBezTo>
                    <a:pt x="1700" y="432"/>
                    <a:pt x="1727" y="433"/>
                    <a:pt x="1754" y="436"/>
                  </a:cubicBezTo>
                  <a:cubicBezTo>
                    <a:pt x="1780" y="438"/>
                    <a:pt x="1807" y="442"/>
                    <a:pt x="1833" y="447"/>
                  </a:cubicBezTo>
                  <a:cubicBezTo>
                    <a:pt x="1911" y="462"/>
                    <a:pt x="1911" y="462"/>
                    <a:pt x="1911" y="462"/>
                  </a:cubicBezTo>
                  <a:cubicBezTo>
                    <a:pt x="1963" y="472"/>
                    <a:pt x="2016" y="480"/>
                    <a:pt x="2069" y="486"/>
                  </a:cubicBezTo>
                  <a:cubicBezTo>
                    <a:pt x="2122" y="491"/>
                    <a:pt x="2175" y="493"/>
                    <a:pt x="2228" y="491"/>
                  </a:cubicBezTo>
                  <a:cubicBezTo>
                    <a:pt x="2334" y="487"/>
                    <a:pt x="2440" y="465"/>
                    <a:pt x="2539" y="427"/>
                  </a:cubicBezTo>
                  <a:cubicBezTo>
                    <a:pt x="2548" y="423"/>
                    <a:pt x="2548" y="423"/>
                    <a:pt x="2548" y="423"/>
                  </a:cubicBezTo>
                  <a:cubicBezTo>
                    <a:pt x="2557" y="419"/>
                    <a:pt x="2557" y="419"/>
                    <a:pt x="2557" y="419"/>
                  </a:cubicBezTo>
                  <a:cubicBezTo>
                    <a:pt x="2575" y="412"/>
                    <a:pt x="2575" y="412"/>
                    <a:pt x="2575" y="412"/>
                  </a:cubicBezTo>
                  <a:cubicBezTo>
                    <a:pt x="2588" y="406"/>
                    <a:pt x="2600" y="401"/>
                    <a:pt x="2612" y="395"/>
                  </a:cubicBezTo>
                  <a:cubicBezTo>
                    <a:pt x="2636" y="383"/>
                    <a:pt x="2659" y="371"/>
                    <a:pt x="2683" y="359"/>
                  </a:cubicBezTo>
                  <a:cubicBezTo>
                    <a:pt x="2729" y="333"/>
                    <a:pt x="2775" y="306"/>
                    <a:pt x="2821" y="279"/>
                  </a:cubicBezTo>
                  <a:cubicBezTo>
                    <a:pt x="2957" y="196"/>
                    <a:pt x="2957" y="196"/>
                    <a:pt x="2957" y="196"/>
                  </a:cubicBezTo>
                  <a:cubicBezTo>
                    <a:pt x="3003" y="168"/>
                    <a:pt x="3048" y="141"/>
                    <a:pt x="3096" y="116"/>
                  </a:cubicBezTo>
                  <a:cubicBezTo>
                    <a:pt x="3143" y="91"/>
                    <a:pt x="3191" y="69"/>
                    <a:pt x="3241" y="51"/>
                  </a:cubicBezTo>
                  <a:cubicBezTo>
                    <a:pt x="3292" y="33"/>
                    <a:pt x="3344" y="20"/>
                    <a:pt x="3396" y="11"/>
                  </a:cubicBezTo>
                  <a:cubicBezTo>
                    <a:pt x="3449" y="3"/>
                    <a:pt x="3502" y="0"/>
                    <a:pt x="3556" y="2"/>
                  </a:cubicBezTo>
                  <a:cubicBezTo>
                    <a:pt x="3609" y="3"/>
                    <a:pt x="3662" y="10"/>
                    <a:pt x="3714" y="23"/>
                  </a:cubicBezTo>
                  <a:cubicBezTo>
                    <a:pt x="3766" y="35"/>
                    <a:pt x="3816" y="55"/>
                    <a:pt x="3862" y="82"/>
                  </a:cubicBezTo>
                  <a:cubicBezTo>
                    <a:pt x="3885" y="95"/>
                    <a:pt x="3906" y="112"/>
                    <a:pt x="3927" y="128"/>
                  </a:cubicBezTo>
                  <a:cubicBezTo>
                    <a:pt x="3949" y="144"/>
                    <a:pt x="3969" y="161"/>
                    <a:pt x="3990" y="177"/>
                  </a:cubicBezTo>
                  <a:cubicBezTo>
                    <a:pt x="4073" y="244"/>
                    <a:pt x="4156" y="311"/>
                    <a:pt x="4245" y="369"/>
                  </a:cubicBezTo>
                  <a:cubicBezTo>
                    <a:pt x="4290" y="397"/>
                    <a:pt x="4336" y="424"/>
                    <a:pt x="4385" y="446"/>
                  </a:cubicBezTo>
                  <a:cubicBezTo>
                    <a:pt x="4433" y="468"/>
                    <a:pt x="4483" y="487"/>
                    <a:pt x="4535" y="500"/>
                  </a:cubicBezTo>
                  <a:cubicBezTo>
                    <a:pt x="4586" y="514"/>
                    <a:pt x="4639" y="523"/>
                    <a:pt x="4692" y="525"/>
                  </a:cubicBezTo>
                  <a:cubicBezTo>
                    <a:pt x="4745" y="527"/>
                    <a:pt x="4799" y="523"/>
                    <a:pt x="4850" y="511"/>
                  </a:cubicBezTo>
                  <a:cubicBezTo>
                    <a:pt x="4799" y="523"/>
                    <a:pt x="4745" y="528"/>
                    <a:pt x="4692" y="526"/>
                  </a:cubicBezTo>
                  <a:cubicBezTo>
                    <a:pt x="4639" y="523"/>
                    <a:pt x="4586" y="515"/>
                    <a:pt x="4534" y="501"/>
                  </a:cubicBezTo>
                  <a:cubicBezTo>
                    <a:pt x="4483" y="488"/>
                    <a:pt x="4433" y="469"/>
                    <a:pt x="4384" y="447"/>
                  </a:cubicBezTo>
                  <a:cubicBezTo>
                    <a:pt x="4336" y="425"/>
                    <a:pt x="4289" y="399"/>
                    <a:pt x="4244" y="370"/>
                  </a:cubicBezTo>
                  <a:cubicBezTo>
                    <a:pt x="4155" y="313"/>
                    <a:pt x="4072" y="245"/>
                    <a:pt x="3989" y="179"/>
                  </a:cubicBezTo>
                  <a:cubicBezTo>
                    <a:pt x="3968" y="162"/>
                    <a:pt x="3947" y="146"/>
                    <a:pt x="3926" y="130"/>
                  </a:cubicBezTo>
                  <a:cubicBezTo>
                    <a:pt x="3905" y="114"/>
                    <a:pt x="3884" y="97"/>
                    <a:pt x="3861" y="84"/>
                  </a:cubicBezTo>
                  <a:cubicBezTo>
                    <a:pt x="3815" y="57"/>
                    <a:pt x="3765" y="38"/>
                    <a:pt x="3713" y="25"/>
                  </a:cubicBezTo>
                  <a:cubicBezTo>
                    <a:pt x="3662" y="13"/>
                    <a:pt x="3609" y="6"/>
                    <a:pt x="3556" y="4"/>
                  </a:cubicBezTo>
                  <a:cubicBezTo>
                    <a:pt x="3502" y="3"/>
                    <a:pt x="3449" y="6"/>
                    <a:pt x="3397" y="14"/>
                  </a:cubicBezTo>
                  <a:cubicBezTo>
                    <a:pt x="3344" y="23"/>
                    <a:pt x="3293" y="36"/>
                    <a:pt x="3243" y="54"/>
                  </a:cubicBezTo>
                  <a:cubicBezTo>
                    <a:pt x="3192" y="72"/>
                    <a:pt x="3144" y="94"/>
                    <a:pt x="3097" y="119"/>
                  </a:cubicBezTo>
                  <a:cubicBezTo>
                    <a:pt x="3050" y="144"/>
                    <a:pt x="3004" y="171"/>
                    <a:pt x="2959" y="199"/>
                  </a:cubicBezTo>
                  <a:cubicBezTo>
                    <a:pt x="2823" y="282"/>
                    <a:pt x="2823" y="282"/>
                    <a:pt x="2823" y="282"/>
                  </a:cubicBezTo>
                  <a:cubicBezTo>
                    <a:pt x="2777" y="310"/>
                    <a:pt x="2731" y="337"/>
                    <a:pt x="2685" y="362"/>
                  </a:cubicBezTo>
                  <a:cubicBezTo>
                    <a:pt x="2661" y="375"/>
                    <a:pt x="2637" y="387"/>
                    <a:pt x="2613" y="398"/>
                  </a:cubicBezTo>
                  <a:cubicBezTo>
                    <a:pt x="2601" y="404"/>
                    <a:pt x="2589" y="410"/>
                    <a:pt x="2577" y="415"/>
                  </a:cubicBezTo>
                  <a:cubicBezTo>
                    <a:pt x="2559" y="423"/>
                    <a:pt x="2559" y="423"/>
                    <a:pt x="2559" y="423"/>
                  </a:cubicBezTo>
                  <a:cubicBezTo>
                    <a:pt x="2549" y="427"/>
                    <a:pt x="2549" y="427"/>
                    <a:pt x="2549" y="427"/>
                  </a:cubicBezTo>
                  <a:cubicBezTo>
                    <a:pt x="2540" y="431"/>
                    <a:pt x="2540" y="431"/>
                    <a:pt x="2540" y="431"/>
                  </a:cubicBezTo>
                  <a:cubicBezTo>
                    <a:pt x="2441" y="469"/>
                    <a:pt x="2335" y="491"/>
                    <a:pt x="2228" y="495"/>
                  </a:cubicBezTo>
                  <a:cubicBezTo>
                    <a:pt x="2175" y="497"/>
                    <a:pt x="2121" y="494"/>
                    <a:pt x="2068" y="489"/>
                  </a:cubicBezTo>
                  <a:cubicBezTo>
                    <a:pt x="2015" y="484"/>
                    <a:pt x="1963" y="476"/>
                    <a:pt x="1910" y="466"/>
                  </a:cubicBezTo>
                  <a:cubicBezTo>
                    <a:pt x="1832" y="450"/>
                    <a:pt x="1832" y="450"/>
                    <a:pt x="1832" y="450"/>
                  </a:cubicBezTo>
                  <a:cubicBezTo>
                    <a:pt x="1806" y="445"/>
                    <a:pt x="1780" y="441"/>
                    <a:pt x="1753" y="439"/>
                  </a:cubicBezTo>
                  <a:cubicBezTo>
                    <a:pt x="1727" y="436"/>
                    <a:pt x="1700" y="435"/>
                    <a:pt x="1674" y="435"/>
                  </a:cubicBezTo>
                  <a:cubicBezTo>
                    <a:pt x="1647" y="435"/>
                    <a:pt x="1620" y="435"/>
                    <a:pt x="1594" y="436"/>
                  </a:cubicBezTo>
                  <a:cubicBezTo>
                    <a:pt x="1541" y="436"/>
                    <a:pt x="1487" y="438"/>
                    <a:pt x="1434" y="437"/>
                  </a:cubicBezTo>
                  <a:cubicBezTo>
                    <a:pt x="1421" y="437"/>
                    <a:pt x="1408" y="437"/>
                    <a:pt x="1394" y="437"/>
                  </a:cubicBezTo>
                  <a:cubicBezTo>
                    <a:pt x="1381" y="436"/>
                    <a:pt x="1368" y="436"/>
                    <a:pt x="1354" y="435"/>
                  </a:cubicBezTo>
                  <a:cubicBezTo>
                    <a:pt x="1314" y="433"/>
                    <a:pt x="1314" y="433"/>
                    <a:pt x="1314" y="433"/>
                  </a:cubicBezTo>
                  <a:cubicBezTo>
                    <a:pt x="1294" y="432"/>
                    <a:pt x="1294" y="432"/>
                    <a:pt x="1294" y="432"/>
                  </a:cubicBezTo>
                  <a:cubicBezTo>
                    <a:pt x="1275" y="430"/>
                    <a:pt x="1275" y="430"/>
                    <a:pt x="1275" y="430"/>
                  </a:cubicBezTo>
                  <a:cubicBezTo>
                    <a:pt x="1168" y="422"/>
                    <a:pt x="1063" y="407"/>
                    <a:pt x="957" y="400"/>
                  </a:cubicBezTo>
                  <a:cubicBezTo>
                    <a:pt x="851" y="393"/>
                    <a:pt x="744" y="392"/>
                    <a:pt x="638" y="394"/>
                  </a:cubicBezTo>
                  <a:cubicBezTo>
                    <a:pt x="425" y="398"/>
                    <a:pt x="212" y="415"/>
                    <a:pt x="0" y="431"/>
                  </a:cubicBezTo>
                  <a:close/>
                </a:path>
              </a:pathLst>
            </a:custGeom>
            <a:solidFill>
              <a:schemeClr val="bg1">
                <a:alpha val="2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1" name="任意多边形: 形状 50">
              <a:extLst>
                <a:ext uri="{FF2B5EF4-FFF2-40B4-BE49-F238E27FC236}">
                  <a16:creationId xmlns:a16="http://schemas.microsoft.com/office/drawing/2014/main" id="{AB2171F4-F75A-4C5B-93E9-81DCB3C02469}"/>
                </a:ext>
              </a:extLst>
            </p:cNvPr>
            <p:cNvSpPr>
              <a:spLocks/>
            </p:cNvSpPr>
            <p:nvPr userDrawn="1"/>
          </p:nvSpPr>
          <p:spPr bwMode="auto">
            <a:xfrm rot="9386930">
              <a:off x="-163805" y="-5018595"/>
              <a:ext cx="12781620" cy="1458938"/>
            </a:xfrm>
            <a:custGeom>
              <a:avLst/>
              <a:gdLst>
                <a:gd name="T0" fmla="*/ 0 w 4850"/>
                <a:gd name="T1" fmla="*/ 433 h 554"/>
                <a:gd name="T2" fmla="*/ 319 w 4850"/>
                <a:gd name="T3" fmla="*/ 405 h 554"/>
                <a:gd name="T4" fmla="*/ 640 w 4850"/>
                <a:gd name="T5" fmla="*/ 396 h 554"/>
                <a:gd name="T6" fmla="*/ 960 w 4850"/>
                <a:gd name="T7" fmla="*/ 419 h 554"/>
                <a:gd name="T8" fmla="*/ 1276 w 4850"/>
                <a:gd name="T9" fmla="*/ 473 h 554"/>
                <a:gd name="T10" fmla="*/ 1435 w 4850"/>
                <a:gd name="T11" fmla="*/ 492 h 554"/>
                <a:gd name="T12" fmla="*/ 1596 w 4850"/>
                <a:gd name="T13" fmla="*/ 500 h 554"/>
                <a:gd name="T14" fmla="*/ 1756 w 4850"/>
                <a:gd name="T15" fmla="*/ 508 h 554"/>
                <a:gd name="T16" fmla="*/ 1796 w 4850"/>
                <a:gd name="T17" fmla="*/ 512 h 554"/>
                <a:gd name="T18" fmla="*/ 1836 w 4850"/>
                <a:gd name="T19" fmla="*/ 517 h 554"/>
                <a:gd name="T20" fmla="*/ 1915 w 4850"/>
                <a:gd name="T21" fmla="*/ 525 h 554"/>
                <a:gd name="T22" fmla="*/ 2075 w 4850"/>
                <a:gd name="T23" fmla="*/ 532 h 554"/>
                <a:gd name="T24" fmla="*/ 2235 w 4850"/>
                <a:gd name="T25" fmla="*/ 520 h 554"/>
                <a:gd name="T26" fmla="*/ 2541 w 4850"/>
                <a:gd name="T27" fmla="*/ 431 h 554"/>
                <a:gd name="T28" fmla="*/ 2821 w 4850"/>
                <a:gd name="T29" fmla="*/ 273 h 554"/>
                <a:gd name="T30" fmla="*/ 2958 w 4850"/>
                <a:gd name="T31" fmla="*/ 190 h 554"/>
                <a:gd name="T32" fmla="*/ 3098 w 4850"/>
                <a:gd name="T33" fmla="*/ 112 h 554"/>
                <a:gd name="T34" fmla="*/ 3171 w 4850"/>
                <a:gd name="T35" fmla="*/ 78 h 554"/>
                <a:gd name="T36" fmla="*/ 3246 w 4850"/>
                <a:gd name="T37" fmla="*/ 49 h 554"/>
                <a:gd name="T38" fmla="*/ 3401 w 4850"/>
                <a:gd name="T39" fmla="*/ 11 h 554"/>
                <a:gd name="T40" fmla="*/ 3562 w 4850"/>
                <a:gd name="T41" fmla="*/ 2 h 554"/>
                <a:gd name="T42" fmla="*/ 3720 w 4850"/>
                <a:gd name="T43" fmla="*/ 26 h 554"/>
                <a:gd name="T44" fmla="*/ 3867 w 4850"/>
                <a:gd name="T45" fmla="*/ 90 h 554"/>
                <a:gd name="T46" fmla="*/ 3899 w 4850"/>
                <a:gd name="T47" fmla="*/ 114 h 554"/>
                <a:gd name="T48" fmla="*/ 3931 w 4850"/>
                <a:gd name="T49" fmla="*/ 139 h 554"/>
                <a:gd name="T50" fmla="*/ 3992 w 4850"/>
                <a:gd name="T51" fmla="*/ 190 h 554"/>
                <a:gd name="T52" fmla="*/ 4244 w 4850"/>
                <a:gd name="T53" fmla="*/ 389 h 554"/>
                <a:gd name="T54" fmla="*/ 4533 w 4850"/>
                <a:gd name="T55" fmla="*/ 526 h 554"/>
                <a:gd name="T56" fmla="*/ 4690 w 4850"/>
                <a:gd name="T57" fmla="*/ 551 h 554"/>
                <a:gd name="T58" fmla="*/ 4850 w 4850"/>
                <a:gd name="T59" fmla="*/ 537 h 554"/>
                <a:gd name="T60" fmla="*/ 4690 w 4850"/>
                <a:gd name="T61" fmla="*/ 552 h 554"/>
                <a:gd name="T62" fmla="*/ 4532 w 4850"/>
                <a:gd name="T63" fmla="*/ 526 h 554"/>
                <a:gd name="T64" fmla="*/ 4243 w 4850"/>
                <a:gd name="T65" fmla="*/ 390 h 554"/>
                <a:gd name="T66" fmla="*/ 3991 w 4850"/>
                <a:gd name="T67" fmla="*/ 192 h 554"/>
                <a:gd name="T68" fmla="*/ 3929 w 4850"/>
                <a:gd name="T69" fmla="*/ 141 h 554"/>
                <a:gd name="T70" fmla="*/ 3898 w 4850"/>
                <a:gd name="T71" fmla="*/ 116 h 554"/>
                <a:gd name="T72" fmla="*/ 3865 w 4850"/>
                <a:gd name="T73" fmla="*/ 92 h 554"/>
                <a:gd name="T74" fmla="*/ 3720 w 4850"/>
                <a:gd name="T75" fmla="*/ 28 h 554"/>
                <a:gd name="T76" fmla="*/ 3562 w 4850"/>
                <a:gd name="T77" fmla="*/ 5 h 554"/>
                <a:gd name="T78" fmla="*/ 3402 w 4850"/>
                <a:gd name="T79" fmla="*/ 14 h 554"/>
                <a:gd name="T80" fmla="*/ 3247 w 4850"/>
                <a:gd name="T81" fmla="*/ 52 h 554"/>
                <a:gd name="T82" fmla="*/ 3172 w 4850"/>
                <a:gd name="T83" fmla="*/ 81 h 554"/>
                <a:gd name="T84" fmla="*/ 3099 w 4850"/>
                <a:gd name="T85" fmla="*/ 115 h 554"/>
                <a:gd name="T86" fmla="*/ 2959 w 4850"/>
                <a:gd name="T87" fmla="*/ 193 h 554"/>
                <a:gd name="T88" fmla="*/ 2823 w 4850"/>
                <a:gd name="T89" fmla="*/ 277 h 554"/>
                <a:gd name="T90" fmla="*/ 2543 w 4850"/>
                <a:gd name="T91" fmla="*/ 434 h 554"/>
                <a:gd name="T92" fmla="*/ 2236 w 4850"/>
                <a:gd name="T93" fmla="*/ 524 h 554"/>
                <a:gd name="T94" fmla="*/ 2075 w 4850"/>
                <a:gd name="T95" fmla="*/ 535 h 554"/>
                <a:gd name="T96" fmla="*/ 1915 w 4850"/>
                <a:gd name="T97" fmla="*/ 529 h 554"/>
                <a:gd name="T98" fmla="*/ 1835 w 4850"/>
                <a:gd name="T99" fmla="*/ 520 h 554"/>
                <a:gd name="T100" fmla="*/ 1795 w 4850"/>
                <a:gd name="T101" fmla="*/ 515 h 554"/>
                <a:gd name="T102" fmla="*/ 1756 w 4850"/>
                <a:gd name="T103" fmla="*/ 511 h 554"/>
                <a:gd name="T104" fmla="*/ 1596 w 4850"/>
                <a:gd name="T105" fmla="*/ 503 h 554"/>
                <a:gd name="T106" fmla="*/ 1435 w 4850"/>
                <a:gd name="T107" fmla="*/ 495 h 554"/>
                <a:gd name="T108" fmla="*/ 1276 w 4850"/>
                <a:gd name="T109" fmla="*/ 476 h 554"/>
                <a:gd name="T110" fmla="*/ 960 w 4850"/>
                <a:gd name="T111" fmla="*/ 421 h 554"/>
                <a:gd name="T112" fmla="*/ 640 w 4850"/>
                <a:gd name="T113" fmla="*/ 398 h 554"/>
                <a:gd name="T114" fmla="*/ 319 w 4850"/>
                <a:gd name="T115" fmla="*/ 406 h 554"/>
                <a:gd name="T116" fmla="*/ 0 w 4850"/>
                <a:gd name="T117" fmla="*/ 433 h 5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4850" h="554">
                  <a:moveTo>
                    <a:pt x="0" y="433"/>
                  </a:moveTo>
                  <a:cubicBezTo>
                    <a:pt x="106" y="422"/>
                    <a:pt x="213" y="412"/>
                    <a:pt x="319" y="405"/>
                  </a:cubicBezTo>
                  <a:cubicBezTo>
                    <a:pt x="426" y="399"/>
                    <a:pt x="533" y="395"/>
                    <a:pt x="640" y="396"/>
                  </a:cubicBezTo>
                  <a:cubicBezTo>
                    <a:pt x="747" y="398"/>
                    <a:pt x="854" y="405"/>
                    <a:pt x="960" y="419"/>
                  </a:cubicBezTo>
                  <a:cubicBezTo>
                    <a:pt x="1066" y="434"/>
                    <a:pt x="1171" y="457"/>
                    <a:pt x="1276" y="473"/>
                  </a:cubicBezTo>
                  <a:cubicBezTo>
                    <a:pt x="1329" y="482"/>
                    <a:pt x="1382" y="488"/>
                    <a:pt x="1435" y="492"/>
                  </a:cubicBezTo>
                  <a:cubicBezTo>
                    <a:pt x="1489" y="496"/>
                    <a:pt x="1542" y="498"/>
                    <a:pt x="1596" y="500"/>
                  </a:cubicBezTo>
                  <a:cubicBezTo>
                    <a:pt x="1649" y="501"/>
                    <a:pt x="1703" y="503"/>
                    <a:pt x="1756" y="508"/>
                  </a:cubicBezTo>
                  <a:cubicBezTo>
                    <a:pt x="1769" y="509"/>
                    <a:pt x="1783" y="510"/>
                    <a:pt x="1796" y="512"/>
                  </a:cubicBezTo>
                  <a:cubicBezTo>
                    <a:pt x="1836" y="517"/>
                    <a:pt x="1836" y="517"/>
                    <a:pt x="1836" y="517"/>
                  </a:cubicBezTo>
                  <a:cubicBezTo>
                    <a:pt x="1862" y="520"/>
                    <a:pt x="1889" y="523"/>
                    <a:pt x="1915" y="525"/>
                  </a:cubicBezTo>
                  <a:cubicBezTo>
                    <a:pt x="1969" y="530"/>
                    <a:pt x="2022" y="532"/>
                    <a:pt x="2075" y="532"/>
                  </a:cubicBezTo>
                  <a:cubicBezTo>
                    <a:pt x="2129" y="531"/>
                    <a:pt x="2182" y="528"/>
                    <a:pt x="2235" y="520"/>
                  </a:cubicBezTo>
                  <a:cubicBezTo>
                    <a:pt x="2341" y="505"/>
                    <a:pt x="2445" y="475"/>
                    <a:pt x="2541" y="431"/>
                  </a:cubicBezTo>
                  <a:cubicBezTo>
                    <a:pt x="2638" y="386"/>
                    <a:pt x="2730" y="330"/>
                    <a:pt x="2821" y="273"/>
                  </a:cubicBezTo>
                  <a:cubicBezTo>
                    <a:pt x="2866" y="245"/>
                    <a:pt x="2912" y="217"/>
                    <a:pt x="2958" y="190"/>
                  </a:cubicBezTo>
                  <a:cubicBezTo>
                    <a:pt x="3003" y="162"/>
                    <a:pt x="3050" y="136"/>
                    <a:pt x="3098" y="112"/>
                  </a:cubicBezTo>
                  <a:cubicBezTo>
                    <a:pt x="3122" y="100"/>
                    <a:pt x="3146" y="88"/>
                    <a:pt x="3171" y="78"/>
                  </a:cubicBezTo>
                  <a:cubicBezTo>
                    <a:pt x="3195" y="67"/>
                    <a:pt x="3220" y="58"/>
                    <a:pt x="3246" y="49"/>
                  </a:cubicBezTo>
                  <a:cubicBezTo>
                    <a:pt x="3296" y="32"/>
                    <a:pt x="3348" y="19"/>
                    <a:pt x="3401" y="11"/>
                  </a:cubicBezTo>
                  <a:cubicBezTo>
                    <a:pt x="3454" y="3"/>
                    <a:pt x="3508" y="0"/>
                    <a:pt x="3562" y="2"/>
                  </a:cubicBezTo>
                  <a:cubicBezTo>
                    <a:pt x="3615" y="4"/>
                    <a:pt x="3669" y="12"/>
                    <a:pt x="3720" y="26"/>
                  </a:cubicBezTo>
                  <a:cubicBezTo>
                    <a:pt x="3772" y="40"/>
                    <a:pt x="3822" y="61"/>
                    <a:pt x="3867" y="90"/>
                  </a:cubicBezTo>
                  <a:cubicBezTo>
                    <a:pt x="3878" y="98"/>
                    <a:pt x="3889" y="106"/>
                    <a:pt x="3899" y="114"/>
                  </a:cubicBezTo>
                  <a:cubicBezTo>
                    <a:pt x="3910" y="122"/>
                    <a:pt x="3920" y="131"/>
                    <a:pt x="3931" y="139"/>
                  </a:cubicBezTo>
                  <a:cubicBezTo>
                    <a:pt x="3951" y="156"/>
                    <a:pt x="3972" y="173"/>
                    <a:pt x="3992" y="190"/>
                  </a:cubicBezTo>
                  <a:cubicBezTo>
                    <a:pt x="4074" y="259"/>
                    <a:pt x="4156" y="329"/>
                    <a:pt x="4244" y="389"/>
                  </a:cubicBezTo>
                  <a:cubicBezTo>
                    <a:pt x="4333" y="449"/>
                    <a:pt x="4429" y="497"/>
                    <a:pt x="4533" y="526"/>
                  </a:cubicBezTo>
                  <a:cubicBezTo>
                    <a:pt x="4584" y="540"/>
                    <a:pt x="4637" y="549"/>
                    <a:pt x="4690" y="551"/>
                  </a:cubicBezTo>
                  <a:cubicBezTo>
                    <a:pt x="4744" y="553"/>
                    <a:pt x="4798" y="549"/>
                    <a:pt x="4850" y="537"/>
                  </a:cubicBezTo>
                  <a:cubicBezTo>
                    <a:pt x="4798" y="549"/>
                    <a:pt x="4744" y="554"/>
                    <a:pt x="4690" y="552"/>
                  </a:cubicBezTo>
                  <a:cubicBezTo>
                    <a:pt x="4637" y="549"/>
                    <a:pt x="4584" y="540"/>
                    <a:pt x="4532" y="526"/>
                  </a:cubicBezTo>
                  <a:cubicBezTo>
                    <a:pt x="4429" y="498"/>
                    <a:pt x="4332" y="450"/>
                    <a:pt x="4243" y="390"/>
                  </a:cubicBezTo>
                  <a:cubicBezTo>
                    <a:pt x="4154" y="331"/>
                    <a:pt x="4073" y="261"/>
                    <a:pt x="3991" y="192"/>
                  </a:cubicBezTo>
                  <a:cubicBezTo>
                    <a:pt x="3970" y="175"/>
                    <a:pt x="3950" y="158"/>
                    <a:pt x="3929" y="141"/>
                  </a:cubicBezTo>
                  <a:cubicBezTo>
                    <a:pt x="3919" y="133"/>
                    <a:pt x="3908" y="124"/>
                    <a:pt x="3898" y="116"/>
                  </a:cubicBezTo>
                  <a:cubicBezTo>
                    <a:pt x="3887" y="108"/>
                    <a:pt x="3877" y="100"/>
                    <a:pt x="3865" y="92"/>
                  </a:cubicBezTo>
                  <a:cubicBezTo>
                    <a:pt x="3821" y="63"/>
                    <a:pt x="3771" y="42"/>
                    <a:pt x="3720" y="28"/>
                  </a:cubicBezTo>
                  <a:cubicBezTo>
                    <a:pt x="3668" y="15"/>
                    <a:pt x="3615" y="7"/>
                    <a:pt x="3562" y="5"/>
                  </a:cubicBezTo>
                  <a:cubicBezTo>
                    <a:pt x="3508" y="3"/>
                    <a:pt x="3455" y="6"/>
                    <a:pt x="3402" y="14"/>
                  </a:cubicBezTo>
                  <a:cubicBezTo>
                    <a:pt x="3349" y="22"/>
                    <a:pt x="3297" y="35"/>
                    <a:pt x="3247" y="52"/>
                  </a:cubicBezTo>
                  <a:cubicBezTo>
                    <a:pt x="3221" y="61"/>
                    <a:pt x="3196" y="70"/>
                    <a:pt x="3172" y="81"/>
                  </a:cubicBezTo>
                  <a:cubicBezTo>
                    <a:pt x="3147" y="91"/>
                    <a:pt x="3123" y="103"/>
                    <a:pt x="3099" y="115"/>
                  </a:cubicBezTo>
                  <a:cubicBezTo>
                    <a:pt x="3052" y="139"/>
                    <a:pt x="3005" y="165"/>
                    <a:pt x="2959" y="193"/>
                  </a:cubicBezTo>
                  <a:cubicBezTo>
                    <a:pt x="2914" y="220"/>
                    <a:pt x="2868" y="248"/>
                    <a:pt x="2823" y="277"/>
                  </a:cubicBezTo>
                  <a:cubicBezTo>
                    <a:pt x="2732" y="333"/>
                    <a:pt x="2640" y="389"/>
                    <a:pt x="2543" y="434"/>
                  </a:cubicBezTo>
                  <a:cubicBezTo>
                    <a:pt x="2446" y="479"/>
                    <a:pt x="2342" y="509"/>
                    <a:pt x="2236" y="524"/>
                  </a:cubicBezTo>
                  <a:cubicBezTo>
                    <a:pt x="2183" y="531"/>
                    <a:pt x="2129" y="535"/>
                    <a:pt x="2075" y="535"/>
                  </a:cubicBezTo>
                  <a:cubicBezTo>
                    <a:pt x="2022" y="536"/>
                    <a:pt x="1968" y="534"/>
                    <a:pt x="1915" y="529"/>
                  </a:cubicBezTo>
                  <a:cubicBezTo>
                    <a:pt x="1888" y="527"/>
                    <a:pt x="1862" y="523"/>
                    <a:pt x="1835" y="520"/>
                  </a:cubicBezTo>
                  <a:cubicBezTo>
                    <a:pt x="1795" y="515"/>
                    <a:pt x="1795" y="515"/>
                    <a:pt x="1795" y="515"/>
                  </a:cubicBezTo>
                  <a:cubicBezTo>
                    <a:pt x="1782" y="514"/>
                    <a:pt x="1769" y="512"/>
                    <a:pt x="1756" y="511"/>
                  </a:cubicBezTo>
                  <a:cubicBezTo>
                    <a:pt x="1702" y="506"/>
                    <a:pt x="1649" y="504"/>
                    <a:pt x="1596" y="503"/>
                  </a:cubicBezTo>
                  <a:cubicBezTo>
                    <a:pt x="1542" y="501"/>
                    <a:pt x="1489" y="499"/>
                    <a:pt x="1435" y="495"/>
                  </a:cubicBezTo>
                  <a:cubicBezTo>
                    <a:pt x="1382" y="491"/>
                    <a:pt x="1329" y="485"/>
                    <a:pt x="1276" y="476"/>
                  </a:cubicBezTo>
                  <a:cubicBezTo>
                    <a:pt x="1170" y="459"/>
                    <a:pt x="1066" y="436"/>
                    <a:pt x="960" y="421"/>
                  </a:cubicBezTo>
                  <a:cubicBezTo>
                    <a:pt x="854" y="407"/>
                    <a:pt x="747" y="400"/>
                    <a:pt x="640" y="398"/>
                  </a:cubicBezTo>
                  <a:cubicBezTo>
                    <a:pt x="533" y="396"/>
                    <a:pt x="426" y="400"/>
                    <a:pt x="319" y="406"/>
                  </a:cubicBezTo>
                  <a:cubicBezTo>
                    <a:pt x="213" y="412"/>
                    <a:pt x="106" y="422"/>
                    <a:pt x="0" y="433"/>
                  </a:cubicBezTo>
                  <a:close/>
                </a:path>
              </a:pathLst>
            </a:custGeom>
            <a:solidFill>
              <a:schemeClr val="bg1">
                <a:alpha val="2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2" name="任意多边形: 形状 51">
              <a:extLst>
                <a:ext uri="{FF2B5EF4-FFF2-40B4-BE49-F238E27FC236}">
                  <a16:creationId xmlns:a16="http://schemas.microsoft.com/office/drawing/2014/main" id="{FDA73082-92E4-4D6E-85B2-62B9ACD6AB67}"/>
                </a:ext>
              </a:extLst>
            </p:cNvPr>
            <p:cNvSpPr>
              <a:spLocks/>
            </p:cNvSpPr>
            <p:nvPr userDrawn="1"/>
          </p:nvSpPr>
          <p:spPr bwMode="auto">
            <a:xfrm rot="9386930">
              <a:off x="-163883" y="-5074968"/>
              <a:ext cx="12781620" cy="1546137"/>
            </a:xfrm>
            <a:custGeom>
              <a:avLst/>
              <a:gdLst>
                <a:gd name="T0" fmla="*/ 322 w 4850"/>
                <a:gd name="T1" fmla="*/ 404 h 587"/>
                <a:gd name="T2" fmla="*/ 564 w 4850"/>
                <a:gd name="T3" fmla="*/ 399 h 587"/>
                <a:gd name="T4" fmla="*/ 805 w 4850"/>
                <a:gd name="T5" fmla="*/ 417 h 587"/>
                <a:gd name="T6" fmla="*/ 845 w 4850"/>
                <a:gd name="T7" fmla="*/ 422 h 587"/>
                <a:gd name="T8" fmla="*/ 925 w 4850"/>
                <a:gd name="T9" fmla="*/ 436 h 587"/>
                <a:gd name="T10" fmla="*/ 965 w 4850"/>
                <a:gd name="T11" fmla="*/ 444 h 587"/>
                <a:gd name="T12" fmla="*/ 1436 w 4850"/>
                <a:gd name="T13" fmla="*/ 553 h 587"/>
                <a:gd name="T14" fmla="*/ 1758 w 4850"/>
                <a:gd name="T15" fmla="*/ 578 h 587"/>
                <a:gd name="T16" fmla="*/ 1919 w 4850"/>
                <a:gd name="T17" fmla="*/ 583 h 587"/>
                <a:gd name="T18" fmla="*/ 2239 w 4850"/>
                <a:gd name="T19" fmla="*/ 546 h 587"/>
                <a:gd name="T20" fmla="*/ 3098 w 4850"/>
                <a:gd name="T21" fmla="*/ 109 h 587"/>
                <a:gd name="T22" fmla="*/ 3567 w 4850"/>
                <a:gd name="T23" fmla="*/ 2 h 587"/>
                <a:gd name="T24" fmla="*/ 3871 w 4850"/>
                <a:gd name="T25" fmla="*/ 99 h 587"/>
                <a:gd name="T26" fmla="*/ 3933 w 4850"/>
                <a:gd name="T27" fmla="*/ 150 h 587"/>
                <a:gd name="T28" fmla="*/ 4243 w 4850"/>
                <a:gd name="T29" fmla="*/ 408 h 587"/>
                <a:gd name="T30" fmla="*/ 4531 w 4850"/>
                <a:gd name="T31" fmla="*/ 550 h 587"/>
                <a:gd name="T32" fmla="*/ 4850 w 4850"/>
                <a:gd name="T33" fmla="*/ 562 h 587"/>
                <a:gd name="T34" fmla="*/ 4531 w 4850"/>
                <a:gd name="T35" fmla="*/ 551 h 587"/>
                <a:gd name="T36" fmla="*/ 4242 w 4850"/>
                <a:gd name="T37" fmla="*/ 410 h 587"/>
                <a:gd name="T38" fmla="*/ 3932 w 4850"/>
                <a:gd name="T39" fmla="*/ 152 h 587"/>
                <a:gd name="T40" fmla="*/ 3869 w 4850"/>
                <a:gd name="T41" fmla="*/ 101 h 587"/>
                <a:gd name="T42" fmla="*/ 3566 w 4850"/>
                <a:gd name="T43" fmla="*/ 5 h 587"/>
                <a:gd name="T44" fmla="*/ 3249 w 4850"/>
                <a:gd name="T45" fmla="*/ 51 h 587"/>
                <a:gd name="T46" fmla="*/ 3100 w 4850"/>
                <a:gd name="T47" fmla="*/ 112 h 587"/>
                <a:gd name="T48" fmla="*/ 2542 w 4850"/>
                <a:gd name="T49" fmla="*/ 438 h 587"/>
                <a:gd name="T50" fmla="*/ 2081 w 4850"/>
                <a:gd name="T51" fmla="*/ 576 h 587"/>
                <a:gd name="T52" fmla="*/ 1839 w 4850"/>
                <a:gd name="T53" fmla="*/ 585 h 587"/>
                <a:gd name="T54" fmla="*/ 1597 w 4850"/>
                <a:gd name="T55" fmla="*/ 572 h 587"/>
                <a:gd name="T56" fmla="*/ 1277 w 4850"/>
                <a:gd name="T57" fmla="*/ 525 h 587"/>
                <a:gd name="T58" fmla="*/ 944 w 4850"/>
                <a:gd name="T59" fmla="*/ 442 h 587"/>
                <a:gd name="T60" fmla="*/ 885 w 4850"/>
                <a:gd name="T61" fmla="*/ 431 h 587"/>
                <a:gd name="T62" fmla="*/ 825 w 4850"/>
                <a:gd name="T63" fmla="*/ 421 h 587"/>
                <a:gd name="T64" fmla="*/ 645 w 4850"/>
                <a:gd name="T65" fmla="*/ 404 h 587"/>
                <a:gd name="T66" fmla="*/ 483 w 4850"/>
                <a:gd name="T67" fmla="*/ 400 h 587"/>
                <a:gd name="T68" fmla="*/ 0 w 4850"/>
                <a:gd name="T69" fmla="*/ 435 h 5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4850" h="587">
                  <a:moveTo>
                    <a:pt x="0" y="435"/>
                  </a:moveTo>
                  <a:cubicBezTo>
                    <a:pt x="107" y="421"/>
                    <a:pt x="214" y="410"/>
                    <a:pt x="322" y="404"/>
                  </a:cubicBezTo>
                  <a:cubicBezTo>
                    <a:pt x="376" y="400"/>
                    <a:pt x="429" y="399"/>
                    <a:pt x="483" y="398"/>
                  </a:cubicBezTo>
                  <a:cubicBezTo>
                    <a:pt x="510" y="398"/>
                    <a:pt x="537" y="398"/>
                    <a:pt x="564" y="399"/>
                  </a:cubicBezTo>
                  <a:cubicBezTo>
                    <a:pt x="591" y="399"/>
                    <a:pt x="618" y="401"/>
                    <a:pt x="645" y="402"/>
                  </a:cubicBezTo>
                  <a:cubicBezTo>
                    <a:pt x="698" y="405"/>
                    <a:pt x="752" y="409"/>
                    <a:pt x="805" y="417"/>
                  </a:cubicBezTo>
                  <a:cubicBezTo>
                    <a:pt x="826" y="419"/>
                    <a:pt x="826" y="419"/>
                    <a:pt x="826" y="419"/>
                  </a:cubicBezTo>
                  <a:cubicBezTo>
                    <a:pt x="832" y="420"/>
                    <a:pt x="839" y="421"/>
                    <a:pt x="845" y="422"/>
                  </a:cubicBezTo>
                  <a:cubicBezTo>
                    <a:pt x="885" y="428"/>
                    <a:pt x="885" y="428"/>
                    <a:pt x="885" y="428"/>
                  </a:cubicBezTo>
                  <a:cubicBezTo>
                    <a:pt x="925" y="436"/>
                    <a:pt x="925" y="436"/>
                    <a:pt x="925" y="436"/>
                  </a:cubicBezTo>
                  <a:cubicBezTo>
                    <a:pt x="945" y="440"/>
                    <a:pt x="945" y="440"/>
                    <a:pt x="945" y="440"/>
                  </a:cubicBezTo>
                  <a:cubicBezTo>
                    <a:pt x="965" y="444"/>
                    <a:pt x="965" y="444"/>
                    <a:pt x="965" y="444"/>
                  </a:cubicBezTo>
                  <a:cubicBezTo>
                    <a:pt x="1070" y="467"/>
                    <a:pt x="1173" y="498"/>
                    <a:pt x="1278" y="523"/>
                  </a:cubicBezTo>
                  <a:cubicBezTo>
                    <a:pt x="1330" y="535"/>
                    <a:pt x="1383" y="545"/>
                    <a:pt x="1436" y="553"/>
                  </a:cubicBezTo>
                  <a:cubicBezTo>
                    <a:pt x="1490" y="560"/>
                    <a:pt x="1543" y="565"/>
                    <a:pt x="1597" y="569"/>
                  </a:cubicBezTo>
                  <a:cubicBezTo>
                    <a:pt x="1758" y="578"/>
                    <a:pt x="1758" y="578"/>
                    <a:pt x="1758" y="578"/>
                  </a:cubicBezTo>
                  <a:cubicBezTo>
                    <a:pt x="1785" y="580"/>
                    <a:pt x="1812" y="581"/>
                    <a:pt x="1839" y="582"/>
                  </a:cubicBezTo>
                  <a:cubicBezTo>
                    <a:pt x="1865" y="583"/>
                    <a:pt x="1892" y="583"/>
                    <a:pt x="1919" y="583"/>
                  </a:cubicBezTo>
                  <a:cubicBezTo>
                    <a:pt x="1973" y="583"/>
                    <a:pt x="2027" y="579"/>
                    <a:pt x="2080" y="573"/>
                  </a:cubicBezTo>
                  <a:cubicBezTo>
                    <a:pt x="2134" y="567"/>
                    <a:pt x="2187" y="558"/>
                    <a:pt x="2239" y="546"/>
                  </a:cubicBezTo>
                  <a:cubicBezTo>
                    <a:pt x="2344" y="521"/>
                    <a:pt x="2445" y="484"/>
                    <a:pt x="2541" y="434"/>
                  </a:cubicBezTo>
                  <a:cubicBezTo>
                    <a:pt x="2732" y="335"/>
                    <a:pt x="2904" y="203"/>
                    <a:pt x="3098" y="109"/>
                  </a:cubicBezTo>
                  <a:cubicBezTo>
                    <a:pt x="3195" y="62"/>
                    <a:pt x="3298" y="27"/>
                    <a:pt x="3405" y="10"/>
                  </a:cubicBezTo>
                  <a:cubicBezTo>
                    <a:pt x="3459" y="3"/>
                    <a:pt x="3513" y="0"/>
                    <a:pt x="3567" y="2"/>
                  </a:cubicBezTo>
                  <a:cubicBezTo>
                    <a:pt x="3620" y="5"/>
                    <a:pt x="3674" y="13"/>
                    <a:pt x="3726" y="28"/>
                  </a:cubicBezTo>
                  <a:cubicBezTo>
                    <a:pt x="3777" y="44"/>
                    <a:pt x="3827" y="67"/>
                    <a:pt x="3871" y="99"/>
                  </a:cubicBezTo>
                  <a:cubicBezTo>
                    <a:pt x="3882" y="107"/>
                    <a:pt x="3892" y="115"/>
                    <a:pt x="3902" y="124"/>
                  </a:cubicBezTo>
                  <a:cubicBezTo>
                    <a:pt x="3913" y="133"/>
                    <a:pt x="3923" y="141"/>
                    <a:pt x="3933" y="150"/>
                  </a:cubicBezTo>
                  <a:cubicBezTo>
                    <a:pt x="3954" y="167"/>
                    <a:pt x="3974" y="185"/>
                    <a:pt x="3994" y="203"/>
                  </a:cubicBezTo>
                  <a:cubicBezTo>
                    <a:pt x="4075" y="274"/>
                    <a:pt x="4155" y="346"/>
                    <a:pt x="4243" y="408"/>
                  </a:cubicBezTo>
                  <a:cubicBezTo>
                    <a:pt x="4287" y="439"/>
                    <a:pt x="4333" y="468"/>
                    <a:pt x="4381" y="492"/>
                  </a:cubicBezTo>
                  <a:cubicBezTo>
                    <a:pt x="4429" y="515"/>
                    <a:pt x="4479" y="536"/>
                    <a:pt x="4531" y="550"/>
                  </a:cubicBezTo>
                  <a:cubicBezTo>
                    <a:pt x="4583" y="565"/>
                    <a:pt x="4636" y="575"/>
                    <a:pt x="4690" y="577"/>
                  </a:cubicBezTo>
                  <a:cubicBezTo>
                    <a:pt x="4743" y="580"/>
                    <a:pt x="4798" y="575"/>
                    <a:pt x="4850" y="562"/>
                  </a:cubicBezTo>
                  <a:cubicBezTo>
                    <a:pt x="4798" y="575"/>
                    <a:pt x="4744" y="580"/>
                    <a:pt x="4690" y="578"/>
                  </a:cubicBezTo>
                  <a:cubicBezTo>
                    <a:pt x="4636" y="576"/>
                    <a:pt x="4583" y="566"/>
                    <a:pt x="4531" y="551"/>
                  </a:cubicBezTo>
                  <a:cubicBezTo>
                    <a:pt x="4479" y="537"/>
                    <a:pt x="4429" y="517"/>
                    <a:pt x="4380" y="493"/>
                  </a:cubicBezTo>
                  <a:cubicBezTo>
                    <a:pt x="4332" y="469"/>
                    <a:pt x="4286" y="441"/>
                    <a:pt x="4242" y="410"/>
                  </a:cubicBezTo>
                  <a:cubicBezTo>
                    <a:pt x="4154" y="348"/>
                    <a:pt x="4073" y="276"/>
                    <a:pt x="3993" y="205"/>
                  </a:cubicBezTo>
                  <a:cubicBezTo>
                    <a:pt x="3972" y="187"/>
                    <a:pt x="3952" y="169"/>
                    <a:pt x="3932" y="152"/>
                  </a:cubicBezTo>
                  <a:cubicBezTo>
                    <a:pt x="3921" y="143"/>
                    <a:pt x="3911" y="134"/>
                    <a:pt x="3901" y="126"/>
                  </a:cubicBezTo>
                  <a:cubicBezTo>
                    <a:pt x="3890" y="117"/>
                    <a:pt x="3880" y="109"/>
                    <a:pt x="3869" y="101"/>
                  </a:cubicBezTo>
                  <a:cubicBezTo>
                    <a:pt x="3826" y="69"/>
                    <a:pt x="3776" y="46"/>
                    <a:pt x="3725" y="31"/>
                  </a:cubicBezTo>
                  <a:cubicBezTo>
                    <a:pt x="3674" y="16"/>
                    <a:pt x="3620" y="8"/>
                    <a:pt x="3566" y="5"/>
                  </a:cubicBezTo>
                  <a:cubicBezTo>
                    <a:pt x="3513" y="3"/>
                    <a:pt x="3459" y="6"/>
                    <a:pt x="3406" y="13"/>
                  </a:cubicBezTo>
                  <a:cubicBezTo>
                    <a:pt x="3353" y="21"/>
                    <a:pt x="3300" y="34"/>
                    <a:pt x="3249" y="51"/>
                  </a:cubicBezTo>
                  <a:cubicBezTo>
                    <a:pt x="3224" y="59"/>
                    <a:pt x="3198" y="69"/>
                    <a:pt x="3174" y="79"/>
                  </a:cubicBezTo>
                  <a:cubicBezTo>
                    <a:pt x="3149" y="89"/>
                    <a:pt x="3124" y="100"/>
                    <a:pt x="3100" y="112"/>
                  </a:cubicBezTo>
                  <a:cubicBezTo>
                    <a:pt x="3003" y="159"/>
                    <a:pt x="2912" y="216"/>
                    <a:pt x="2820" y="273"/>
                  </a:cubicBezTo>
                  <a:cubicBezTo>
                    <a:pt x="2729" y="330"/>
                    <a:pt x="2638" y="388"/>
                    <a:pt x="2542" y="438"/>
                  </a:cubicBezTo>
                  <a:cubicBezTo>
                    <a:pt x="2447" y="487"/>
                    <a:pt x="2345" y="525"/>
                    <a:pt x="2240" y="549"/>
                  </a:cubicBezTo>
                  <a:cubicBezTo>
                    <a:pt x="2187" y="561"/>
                    <a:pt x="2134" y="570"/>
                    <a:pt x="2081" y="576"/>
                  </a:cubicBezTo>
                  <a:cubicBezTo>
                    <a:pt x="2027" y="583"/>
                    <a:pt x="1973" y="586"/>
                    <a:pt x="1919" y="587"/>
                  </a:cubicBezTo>
                  <a:cubicBezTo>
                    <a:pt x="1892" y="587"/>
                    <a:pt x="1865" y="587"/>
                    <a:pt x="1839" y="585"/>
                  </a:cubicBezTo>
                  <a:cubicBezTo>
                    <a:pt x="1812" y="584"/>
                    <a:pt x="1785" y="583"/>
                    <a:pt x="1758" y="581"/>
                  </a:cubicBezTo>
                  <a:cubicBezTo>
                    <a:pt x="1597" y="572"/>
                    <a:pt x="1597" y="572"/>
                    <a:pt x="1597" y="572"/>
                  </a:cubicBezTo>
                  <a:cubicBezTo>
                    <a:pt x="1543" y="568"/>
                    <a:pt x="1489" y="563"/>
                    <a:pt x="1436" y="555"/>
                  </a:cubicBezTo>
                  <a:cubicBezTo>
                    <a:pt x="1383" y="548"/>
                    <a:pt x="1330" y="538"/>
                    <a:pt x="1277" y="525"/>
                  </a:cubicBezTo>
                  <a:cubicBezTo>
                    <a:pt x="1172" y="501"/>
                    <a:pt x="1069" y="469"/>
                    <a:pt x="964" y="446"/>
                  </a:cubicBezTo>
                  <a:cubicBezTo>
                    <a:pt x="944" y="442"/>
                    <a:pt x="944" y="442"/>
                    <a:pt x="944" y="442"/>
                  </a:cubicBezTo>
                  <a:cubicBezTo>
                    <a:pt x="925" y="438"/>
                    <a:pt x="925" y="438"/>
                    <a:pt x="925" y="438"/>
                  </a:cubicBezTo>
                  <a:cubicBezTo>
                    <a:pt x="885" y="431"/>
                    <a:pt x="885" y="431"/>
                    <a:pt x="885" y="431"/>
                  </a:cubicBezTo>
                  <a:cubicBezTo>
                    <a:pt x="845" y="424"/>
                    <a:pt x="845" y="424"/>
                    <a:pt x="845" y="424"/>
                  </a:cubicBezTo>
                  <a:cubicBezTo>
                    <a:pt x="838" y="423"/>
                    <a:pt x="832" y="422"/>
                    <a:pt x="825" y="421"/>
                  </a:cubicBezTo>
                  <a:cubicBezTo>
                    <a:pt x="805" y="419"/>
                    <a:pt x="805" y="419"/>
                    <a:pt x="805" y="419"/>
                  </a:cubicBezTo>
                  <a:cubicBezTo>
                    <a:pt x="752" y="411"/>
                    <a:pt x="698" y="407"/>
                    <a:pt x="645" y="404"/>
                  </a:cubicBezTo>
                  <a:cubicBezTo>
                    <a:pt x="618" y="403"/>
                    <a:pt x="591" y="401"/>
                    <a:pt x="564" y="401"/>
                  </a:cubicBezTo>
                  <a:cubicBezTo>
                    <a:pt x="537" y="400"/>
                    <a:pt x="510" y="400"/>
                    <a:pt x="483" y="400"/>
                  </a:cubicBezTo>
                  <a:cubicBezTo>
                    <a:pt x="429" y="400"/>
                    <a:pt x="376" y="401"/>
                    <a:pt x="322" y="405"/>
                  </a:cubicBezTo>
                  <a:cubicBezTo>
                    <a:pt x="214" y="410"/>
                    <a:pt x="107" y="421"/>
                    <a:pt x="0" y="435"/>
                  </a:cubicBezTo>
                  <a:close/>
                </a:path>
              </a:pathLst>
            </a:custGeom>
            <a:solidFill>
              <a:schemeClr val="bg1">
                <a:alpha val="2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3" name="任意多边形: 形状 52">
              <a:extLst>
                <a:ext uri="{FF2B5EF4-FFF2-40B4-BE49-F238E27FC236}">
                  <a16:creationId xmlns:a16="http://schemas.microsoft.com/office/drawing/2014/main" id="{36AF1DAE-8E90-4EBD-A3CD-1FB56916796F}"/>
                </a:ext>
              </a:extLst>
            </p:cNvPr>
            <p:cNvSpPr>
              <a:spLocks/>
            </p:cNvSpPr>
            <p:nvPr userDrawn="1"/>
          </p:nvSpPr>
          <p:spPr bwMode="auto">
            <a:xfrm rot="9386930">
              <a:off x="-180309" y="-5211428"/>
              <a:ext cx="12779944" cy="1718862"/>
            </a:xfrm>
            <a:custGeom>
              <a:avLst/>
              <a:gdLst>
                <a:gd name="T0" fmla="*/ 405 w 4849"/>
                <a:gd name="T1" fmla="*/ 400 h 653"/>
                <a:gd name="T2" fmla="*/ 486 w 4849"/>
                <a:gd name="T3" fmla="*/ 401 h 653"/>
                <a:gd name="T4" fmla="*/ 730 w 4849"/>
                <a:gd name="T5" fmla="*/ 420 h 653"/>
                <a:gd name="T6" fmla="*/ 810 w 4849"/>
                <a:gd name="T7" fmla="*/ 434 h 653"/>
                <a:gd name="T8" fmla="*/ 890 w 4849"/>
                <a:gd name="T9" fmla="*/ 452 h 653"/>
                <a:gd name="T10" fmla="*/ 968 w 4849"/>
                <a:gd name="T11" fmla="*/ 473 h 653"/>
                <a:gd name="T12" fmla="*/ 1395 w 4849"/>
                <a:gd name="T13" fmla="*/ 608 h 653"/>
                <a:gd name="T14" fmla="*/ 1515 w 4849"/>
                <a:gd name="T15" fmla="*/ 630 h 653"/>
                <a:gd name="T16" fmla="*/ 1595 w 4849"/>
                <a:gd name="T17" fmla="*/ 640 h 653"/>
                <a:gd name="T18" fmla="*/ 2276 w 4849"/>
                <a:gd name="T19" fmla="*/ 556 h 653"/>
                <a:gd name="T20" fmla="*/ 2352 w 4849"/>
                <a:gd name="T21" fmla="*/ 528 h 653"/>
                <a:gd name="T22" fmla="*/ 2389 w 4849"/>
                <a:gd name="T23" fmla="*/ 512 h 653"/>
                <a:gd name="T24" fmla="*/ 2499 w 4849"/>
                <a:gd name="T25" fmla="*/ 458 h 653"/>
                <a:gd name="T26" fmla="*/ 2570 w 4849"/>
                <a:gd name="T27" fmla="*/ 419 h 653"/>
                <a:gd name="T28" fmla="*/ 2812 w 4849"/>
                <a:gd name="T29" fmla="*/ 269 h 653"/>
                <a:gd name="T30" fmla="*/ 3568 w 4849"/>
                <a:gd name="T31" fmla="*/ 3 h 653"/>
                <a:gd name="T32" fmla="*/ 3994 w 4849"/>
                <a:gd name="T33" fmla="*/ 216 h 653"/>
                <a:gd name="T34" fmla="*/ 4528 w 4849"/>
                <a:gd name="T35" fmla="*/ 576 h 653"/>
                <a:gd name="T36" fmla="*/ 4587 w 4849"/>
                <a:gd name="T37" fmla="*/ 591 h 653"/>
                <a:gd name="T38" fmla="*/ 4627 w 4849"/>
                <a:gd name="T39" fmla="*/ 598 h 653"/>
                <a:gd name="T40" fmla="*/ 4678 w 4849"/>
                <a:gd name="T41" fmla="*/ 604 h 653"/>
                <a:gd name="T42" fmla="*/ 4688 w 4849"/>
                <a:gd name="T43" fmla="*/ 605 h 653"/>
                <a:gd name="T44" fmla="*/ 4647 w 4849"/>
                <a:gd name="T45" fmla="*/ 602 h 653"/>
                <a:gd name="T46" fmla="*/ 4607 w 4849"/>
                <a:gd name="T47" fmla="*/ 596 h 653"/>
                <a:gd name="T48" fmla="*/ 4547 w 4849"/>
                <a:gd name="T49" fmla="*/ 583 h 653"/>
                <a:gd name="T50" fmla="*/ 4239 w 4849"/>
                <a:gd name="T51" fmla="*/ 430 h 653"/>
                <a:gd name="T52" fmla="*/ 3728 w 4849"/>
                <a:gd name="T53" fmla="*/ 34 h 653"/>
                <a:gd name="T54" fmla="*/ 3097 w 4849"/>
                <a:gd name="T55" fmla="*/ 112 h 653"/>
                <a:gd name="T56" fmla="*/ 2607 w 4849"/>
                <a:gd name="T57" fmla="*/ 401 h 653"/>
                <a:gd name="T58" fmla="*/ 2537 w 4849"/>
                <a:gd name="T59" fmla="*/ 442 h 653"/>
                <a:gd name="T60" fmla="*/ 2428 w 4849"/>
                <a:gd name="T61" fmla="*/ 499 h 653"/>
                <a:gd name="T62" fmla="*/ 2363 w 4849"/>
                <a:gd name="T63" fmla="*/ 528 h 653"/>
                <a:gd name="T64" fmla="*/ 2297 w 4849"/>
                <a:gd name="T65" fmla="*/ 553 h 653"/>
                <a:gd name="T66" fmla="*/ 1920 w 4849"/>
                <a:gd name="T67" fmla="*/ 641 h 653"/>
                <a:gd name="T68" fmla="*/ 1534 w 4849"/>
                <a:gd name="T69" fmla="*/ 636 h 653"/>
                <a:gd name="T70" fmla="*/ 1434 w 4849"/>
                <a:gd name="T71" fmla="*/ 619 h 653"/>
                <a:gd name="T72" fmla="*/ 1276 w 4849"/>
                <a:gd name="T73" fmla="*/ 579 h 653"/>
                <a:gd name="T74" fmla="*/ 928 w 4849"/>
                <a:gd name="T75" fmla="*/ 464 h 653"/>
                <a:gd name="T76" fmla="*/ 849 w 4849"/>
                <a:gd name="T77" fmla="*/ 444 h 653"/>
                <a:gd name="T78" fmla="*/ 750 w 4849"/>
                <a:gd name="T79" fmla="*/ 425 h 653"/>
                <a:gd name="T80" fmla="*/ 649 w 4849"/>
                <a:gd name="T81" fmla="*/ 412 h 653"/>
                <a:gd name="T82" fmla="*/ 446 w 4849"/>
                <a:gd name="T83" fmla="*/ 401 h 653"/>
                <a:gd name="T84" fmla="*/ 0 w 4849"/>
                <a:gd name="T85" fmla="*/ 438 h 6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4849" h="653">
                  <a:moveTo>
                    <a:pt x="0" y="438"/>
                  </a:moveTo>
                  <a:cubicBezTo>
                    <a:pt x="107" y="421"/>
                    <a:pt x="215" y="408"/>
                    <a:pt x="324" y="403"/>
                  </a:cubicBezTo>
                  <a:cubicBezTo>
                    <a:pt x="351" y="401"/>
                    <a:pt x="378" y="401"/>
                    <a:pt x="405" y="400"/>
                  </a:cubicBezTo>
                  <a:cubicBezTo>
                    <a:pt x="446" y="400"/>
                    <a:pt x="446" y="400"/>
                    <a:pt x="446" y="400"/>
                  </a:cubicBezTo>
                  <a:cubicBezTo>
                    <a:pt x="453" y="400"/>
                    <a:pt x="459" y="400"/>
                    <a:pt x="466" y="400"/>
                  </a:cubicBezTo>
                  <a:cubicBezTo>
                    <a:pt x="486" y="401"/>
                    <a:pt x="486" y="401"/>
                    <a:pt x="486" y="401"/>
                  </a:cubicBezTo>
                  <a:cubicBezTo>
                    <a:pt x="541" y="401"/>
                    <a:pt x="595" y="405"/>
                    <a:pt x="649" y="410"/>
                  </a:cubicBezTo>
                  <a:cubicBezTo>
                    <a:pt x="689" y="415"/>
                    <a:pt x="689" y="415"/>
                    <a:pt x="689" y="415"/>
                  </a:cubicBezTo>
                  <a:cubicBezTo>
                    <a:pt x="703" y="416"/>
                    <a:pt x="716" y="418"/>
                    <a:pt x="730" y="420"/>
                  </a:cubicBezTo>
                  <a:cubicBezTo>
                    <a:pt x="750" y="423"/>
                    <a:pt x="750" y="423"/>
                    <a:pt x="750" y="423"/>
                  </a:cubicBezTo>
                  <a:cubicBezTo>
                    <a:pt x="757" y="424"/>
                    <a:pt x="763" y="425"/>
                    <a:pt x="770" y="427"/>
                  </a:cubicBezTo>
                  <a:cubicBezTo>
                    <a:pt x="810" y="434"/>
                    <a:pt x="810" y="434"/>
                    <a:pt x="810" y="434"/>
                  </a:cubicBezTo>
                  <a:cubicBezTo>
                    <a:pt x="850" y="442"/>
                    <a:pt x="850" y="442"/>
                    <a:pt x="850" y="442"/>
                  </a:cubicBezTo>
                  <a:cubicBezTo>
                    <a:pt x="857" y="444"/>
                    <a:pt x="863" y="445"/>
                    <a:pt x="870" y="447"/>
                  </a:cubicBezTo>
                  <a:cubicBezTo>
                    <a:pt x="890" y="452"/>
                    <a:pt x="890" y="452"/>
                    <a:pt x="890" y="452"/>
                  </a:cubicBezTo>
                  <a:cubicBezTo>
                    <a:pt x="903" y="455"/>
                    <a:pt x="916" y="458"/>
                    <a:pt x="929" y="462"/>
                  </a:cubicBezTo>
                  <a:cubicBezTo>
                    <a:pt x="949" y="467"/>
                    <a:pt x="949" y="467"/>
                    <a:pt x="949" y="467"/>
                  </a:cubicBezTo>
                  <a:cubicBezTo>
                    <a:pt x="968" y="473"/>
                    <a:pt x="968" y="473"/>
                    <a:pt x="968" y="473"/>
                  </a:cubicBezTo>
                  <a:cubicBezTo>
                    <a:pt x="1072" y="505"/>
                    <a:pt x="1173" y="545"/>
                    <a:pt x="1277" y="576"/>
                  </a:cubicBezTo>
                  <a:cubicBezTo>
                    <a:pt x="1303" y="584"/>
                    <a:pt x="1329" y="592"/>
                    <a:pt x="1355" y="598"/>
                  </a:cubicBezTo>
                  <a:cubicBezTo>
                    <a:pt x="1395" y="608"/>
                    <a:pt x="1395" y="608"/>
                    <a:pt x="1395" y="608"/>
                  </a:cubicBezTo>
                  <a:cubicBezTo>
                    <a:pt x="1408" y="611"/>
                    <a:pt x="1421" y="613"/>
                    <a:pt x="1434" y="616"/>
                  </a:cubicBezTo>
                  <a:cubicBezTo>
                    <a:pt x="1448" y="619"/>
                    <a:pt x="1461" y="622"/>
                    <a:pt x="1474" y="624"/>
                  </a:cubicBezTo>
                  <a:cubicBezTo>
                    <a:pt x="1515" y="630"/>
                    <a:pt x="1515" y="630"/>
                    <a:pt x="1515" y="630"/>
                  </a:cubicBezTo>
                  <a:cubicBezTo>
                    <a:pt x="1535" y="633"/>
                    <a:pt x="1535" y="633"/>
                    <a:pt x="1535" y="633"/>
                  </a:cubicBezTo>
                  <a:cubicBezTo>
                    <a:pt x="1541" y="634"/>
                    <a:pt x="1548" y="635"/>
                    <a:pt x="1555" y="636"/>
                  </a:cubicBezTo>
                  <a:cubicBezTo>
                    <a:pt x="1595" y="640"/>
                    <a:pt x="1595" y="640"/>
                    <a:pt x="1595" y="640"/>
                  </a:cubicBezTo>
                  <a:cubicBezTo>
                    <a:pt x="1703" y="650"/>
                    <a:pt x="1812" y="649"/>
                    <a:pt x="1920" y="637"/>
                  </a:cubicBezTo>
                  <a:cubicBezTo>
                    <a:pt x="2028" y="626"/>
                    <a:pt x="2134" y="603"/>
                    <a:pt x="2237" y="569"/>
                  </a:cubicBezTo>
                  <a:cubicBezTo>
                    <a:pt x="2276" y="556"/>
                    <a:pt x="2276" y="556"/>
                    <a:pt x="2276" y="556"/>
                  </a:cubicBezTo>
                  <a:cubicBezTo>
                    <a:pt x="2282" y="554"/>
                    <a:pt x="2289" y="552"/>
                    <a:pt x="2295" y="550"/>
                  </a:cubicBezTo>
                  <a:cubicBezTo>
                    <a:pt x="2314" y="542"/>
                    <a:pt x="2314" y="542"/>
                    <a:pt x="2314" y="542"/>
                  </a:cubicBezTo>
                  <a:cubicBezTo>
                    <a:pt x="2352" y="528"/>
                    <a:pt x="2352" y="528"/>
                    <a:pt x="2352" y="528"/>
                  </a:cubicBezTo>
                  <a:cubicBezTo>
                    <a:pt x="2362" y="524"/>
                    <a:pt x="2362" y="524"/>
                    <a:pt x="2362" y="524"/>
                  </a:cubicBezTo>
                  <a:cubicBezTo>
                    <a:pt x="2371" y="520"/>
                    <a:pt x="2371" y="520"/>
                    <a:pt x="2371" y="520"/>
                  </a:cubicBezTo>
                  <a:cubicBezTo>
                    <a:pt x="2389" y="512"/>
                    <a:pt x="2389" y="512"/>
                    <a:pt x="2389" y="512"/>
                  </a:cubicBezTo>
                  <a:cubicBezTo>
                    <a:pt x="2426" y="495"/>
                    <a:pt x="2426" y="495"/>
                    <a:pt x="2426" y="495"/>
                  </a:cubicBezTo>
                  <a:cubicBezTo>
                    <a:pt x="2439" y="489"/>
                    <a:pt x="2451" y="483"/>
                    <a:pt x="2463" y="477"/>
                  </a:cubicBezTo>
                  <a:cubicBezTo>
                    <a:pt x="2499" y="458"/>
                    <a:pt x="2499" y="458"/>
                    <a:pt x="2499" y="458"/>
                  </a:cubicBezTo>
                  <a:cubicBezTo>
                    <a:pt x="2535" y="439"/>
                    <a:pt x="2535" y="439"/>
                    <a:pt x="2535" y="439"/>
                  </a:cubicBezTo>
                  <a:cubicBezTo>
                    <a:pt x="2552" y="429"/>
                    <a:pt x="2552" y="429"/>
                    <a:pt x="2552" y="429"/>
                  </a:cubicBezTo>
                  <a:cubicBezTo>
                    <a:pt x="2570" y="419"/>
                    <a:pt x="2570" y="419"/>
                    <a:pt x="2570" y="419"/>
                  </a:cubicBezTo>
                  <a:cubicBezTo>
                    <a:pt x="2605" y="398"/>
                    <a:pt x="2605" y="398"/>
                    <a:pt x="2605" y="398"/>
                  </a:cubicBezTo>
                  <a:cubicBezTo>
                    <a:pt x="2628" y="384"/>
                    <a:pt x="2651" y="370"/>
                    <a:pt x="2674" y="355"/>
                  </a:cubicBezTo>
                  <a:cubicBezTo>
                    <a:pt x="2720" y="327"/>
                    <a:pt x="2766" y="298"/>
                    <a:pt x="2812" y="269"/>
                  </a:cubicBezTo>
                  <a:cubicBezTo>
                    <a:pt x="2904" y="211"/>
                    <a:pt x="2997" y="155"/>
                    <a:pt x="3096" y="109"/>
                  </a:cubicBezTo>
                  <a:cubicBezTo>
                    <a:pt x="3194" y="63"/>
                    <a:pt x="3298" y="28"/>
                    <a:pt x="3406" y="11"/>
                  </a:cubicBezTo>
                  <a:cubicBezTo>
                    <a:pt x="3459" y="3"/>
                    <a:pt x="3514" y="0"/>
                    <a:pt x="3568" y="3"/>
                  </a:cubicBezTo>
                  <a:cubicBezTo>
                    <a:pt x="3623" y="6"/>
                    <a:pt x="3677" y="15"/>
                    <a:pt x="3729" y="32"/>
                  </a:cubicBezTo>
                  <a:cubicBezTo>
                    <a:pt x="3780" y="49"/>
                    <a:pt x="3830" y="73"/>
                    <a:pt x="3872" y="108"/>
                  </a:cubicBezTo>
                  <a:cubicBezTo>
                    <a:pt x="3914" y="143"/>
                    <a:pt x="3954" y="179"/>
                    <a:pt x="3994" y="216"/>
                  </a:cubicBezTo>
                  <a:cubicBezTo>
                    <a:pt x="4073" y="290"/>
                    <a:pt x="4152" y="365"/>
                    <a:pt x="4240" y="429"/>
                  </a:cubicBezTo>
                  <a:cubicBezTo>
                    <a:pt x="4284" y="461"/>
                    <a:pt x="4329" y="490"/>
                    <a:pt x="4378" y="515"/>
                  </a:cubicBezTo>
                  <a:cubicBezTo>
                    <a:pt x="4426" y="540"/>
                    <a:pt x="4476" y="561"/>
                    <a:pt x="4528" y="576"/>
                  </a:cubicBezTo>
                  <a:cubicBezTo>
                    <a:pt x="4547" y="582"/>
                    <a:pt x="4547" y="582"/>
                    <a:pt x="4547" y="582"/>
                  </a:cubicBezTo>
                  <a:cubicBezTo>
                    <a:pt x="4554" y="584"/>
                    <a:pt x="4561" y="585"/>
                    <a:pt x="4567" y="587"/>
                  </a:cubicBezTo>
                  <a:cubicBezTo>
                    <a:pt x="4574" y="588"/>
                    <a:pt x="4580" y="590"/>
                    <a:pt x="4587" y="591"/>
                  </a:cubicBezTo>
                  <a:cubicBezTo>
                    <a:pt x="4607" y="595"/>
                    <a:pt x="4607" y="595"/>
                    <a:pt x="4607" y="595"/>
                  </a:cubicBezTo>
                  <a:cubicBezTo>
                    <a:pt x="4617" y="597"/>
                    <a:pt x="4617" y="597"/>
                    <a:pt x="4617" y="597"/>
                  </a:cubicBezTo>
                  <a:cubicBezTo>
                    <a:pt x="4627" y="598"/>
                    <a:pt x="4627" y="598"/>
                    <a:pt x="4627" y="598"/>
                  </a:cubicBezTo>
                  <a:cubicBezTo>
                    <a:pt x="4647" y="601"/>
                    <a:pt x="4647" y="601"/>
                    <a:pt x="4647" y="601"/>
                  </a:cubicBezTo>
                  <a:cubicBezTo>
                    <a:pt x="4654" y="602"/>
                    <a:pt x="4661" y="602"/>
                    <a:pt x="4667" y="603"/>
                  </a:cubicBezTo>
                  <a:cubicBezTo>
                    <a:pt x="4678" y="604"/>
                    <a:pt x="4678" y="604"/>
                    <a:pt x="4678" y="604"/>
                  </a:cubicBezTo>
                  <a:cubicBezTo>
                    <a:pt x="4681" y="604"/>
                    <a:pt x="4684" y="604"/>
                    <a:pt x="4688" y="604"/>
                  </a:cubicBezTo>
                  <a:cubicBezTo>
                    <a:pt x="4742" y="607"/>
                    <a:pt x="4797" y="602"/>
                    <a:pt x="4849" y="589"/>
                  </a:cubicBezTo>
                  <a:cubicBezTo>
                    <a:pt x="4797" y="602"/>
                    <a:pt x="4742" y="607"/>
                    <a:pt x="4688" y="605"/>
                  </a:cubicBezTo>
                  <a:cubicBezTo>
                    <a:pt x="4684" y="605"/>
                    <a:pt x="4681" y="605"/>
                    <a:pt x="4678" y="604"/>
                  </a:cubicBezTo>
                  <a:cubicBezTo>
                    <a:pt x="4667" y="604"/>
                    <a:pt x="4667" y="604"/>
                    <a:pt x="4667" y="604"/>
                  </a:cubicBezTo>
                  <a:cubicBezTo>
                    <a:pt x="4661" y="603"/>
                    <a:pt x="4654" y="603"/>
                    <a:pt x="4647" y="602"/>
                  </a:cubicBezTo>
                  <a:cubicBezTo>
                    <a:pt x="4627" y="599"/>
                    <a:pt x="4627" y="599"/>
                    <a:pt x="4627" y="599"/>
                  </a:cubicBezTo>
                  <a:cubicBezTo>
                    <a:pt x="4617" y="598"/>
                    <a:pt x="4617" y="598"/>
                    <a:pt x="4617" y="598"/>
                  </a:cubicBezTo>
                  <a:cubicBezTo>
                    <a:pt x="4607" y="596"/>
                    <a:pt x="4607" y="596"/>
                    <a:pt x="4607" y="596"/>
                  </a:cubicBezTo>
                  <a:cubicBezTo>
                    <a:pt x="4587" y="592"/>
                    <a:pt x="4587" y="592"/>
                    <a:pt x="4587" y="592"/>
                  </a:cubicBezTo>
                  <a:cubicBezTo>
                    <a:pt x="4580" y="591"/>
                    <a:pt x="4574" y="589"/>
                    <a:pt x="4567" y="588"/>
                  </a:cubicBezTo>
                  <a:cubicBezTo>
                    <a:pt x="4560" y="586"/>
                    <a:pt x="4554" y="585"/>
                    <a:pt x="4547" y="583"/>
                  </a:cubicBezTo>
                  <a:cubicBezTo>
                    <a:pt x="4528" y="577"/>
                    <a:pt x="4528" y="577"/>
                    <a:pt x="4528" y="577"/>
                  </a:cubicBezTo>
                  <a:cubicBezTo>
                    <a:pt x="4475" y="562"/>
                    <a:pt x="4425" y="541"/>
                    <a:pt x="4377" y="516"/>
                  </a:cubicBezTo>
                  <a:cubicBezTo>
                    <a:pt x="4329" y="492"/>
                    <a:pt x="4283" y="462"/>
                    <a:pt x="4239" y="430"/>
                  </a:cubicBezTo>
                  <a:cubicBezTo>
                    <a:pt x="4151" y="366"/>
                    <a:pt x="4072" y="291"/>
                    <a:pt x="3992" y="218"/>
                  </a:cubicBezTo>
                  <a:cubicBezTo>
                    <a:pt x="3952" y="181"/>
                    <a:pt x="3912" y="144"/>
                    <a:pt x="3870" y="110"/>
                  </a:cubicBezTo>
                  <a:cubicBezTo>
                    <a:pt x="3828" y="76"/>
                    <a:pt x="3779" y="51"/>
                    <a:pt x="3728" y="34"/>
                  </a:cubicBezTo>
                  <a:cubicBezTo>
                    <a:pt x="3676" y="18"/>
                    <a:pt x="3622" y="9"/>
                    <a:pt x="3568" y="6"/>
                  </a:cubicBezTo>
                  <a:cubicBezTo>
                    <a:pt x="3514" y="3"/>
                    <a:pt x="3460" y="6"/>
                    <a:pt x="3406" y="14"/>
                  </a:cubicBezTo>
                  <a:cubicBezTo>
                    <a:pt x="3299" y="32"/>
                    <a:pt x="3195" y="66"/>
                    <a:pt x="3097" y="112"/>
                  </a:cubicBezTo>
                  <a:cubicBezTo>
                    <a:pt x="2999" y="158"/>
                    <a:pt x="2906" y="214"/>
                    <a:pt x="2814" y="272"/>
                  </a:cubicBezTo>
                  <a:cubicBezTo>
                    <a:pt x="2768" y="301"/>
                    <a:pt x="2722" y="330"/>
                    <a:pt x="2676" y="359"/>
                  </a:cubicBezTo>
                  <a:cubicBezTo>
                    <a:pt x="2653" y="373"/>
                    <a:pt x="2630" y="387"/>
                    <a:pt x="2607" y="401"/>
                  </a:cubicBezTo>
                  <a:cubicBezTo>
                    <a:pt x="2572" y="422"/>
                    <a:pt x="2572" y="422"/>
                    <a:pt x="2572" y="422"/>
                  </a:cubicBezTo>
                  <a:cubicBezTo>
                    <a:pt x="2554" y="432"/>
                    <a:pt x="2554" y="432"/>
                    <a:pt x="2554" y="432"/>
                  </a:cubicBezTo>
                  <a:cubicBezTo>
                    <a:pt x="2537" y="442"/>
                    <a:pt x="2537" y="442"/>
                    <a:pt x="2537" y="442"/>
                  </a:cubicBezTo>
                  <a:cubicBezTo>
                    <a:pt x="2501" y="462"/>
                    <a:pt x="2501" y="462"/>
                    <a:pt x="2501" y="462"/>
                  </a:cubicBezTo>
                  <a:cubicBezTo>
                    <a:pt x="2465" y="480"/>
                    <a:pt x="2465" y="480"/>
                    <a:pt x="2465" y="480"/>
                  </a:cubicBezTo>
                  <a:cubicBezTo>
                    <a:pt x="2452" y="486"/>
                    <a:pt x="2440" y="493"/>
                    <a:pt x="2428" y="499"/>
                  </a:cubicBezTo>
                  <a:cubicBezTo>
                    <a:pt x="2391" y="515"/>
                    <a:pt x="2391" y="515"/>
                    <a:pt x="2391" y="515"/>
                  </a:cubicBezTo>
                  <a:cubicBezTo>
                    <a:pt x="2372" y="523"/>
                    <a:pt x="2372" y="523"/>
                    <a:pt x="2372" y="523"/>
                  </a:cubicBezTo>
                  <a:cubicBezTo>
                    <a:pt x="2363" y="528"/>
                    <a:pt x="2363" y="528"/>
                    <a:pt x="2363" y="528"/>
                  </a:cubicBezTo>
                  <a:cubicBezTo>
                    <a:pt x="2353" y="531"/>
                    <a:pt x="2353" y="531"/>
                    <a:pt x="2353" y="531"/>
                  </a:cubicBezTo>
                  <a:cubicBezTo>
                    <a:pt x="2316" y="546"/>
                    <a:pt x="2316" y="546"/>
                    <a:pt x="2316" y="546"/>
                  </a:cubicBezTo>
                  <a:cubicBezTo>
                    <a:pt x="2297" y="553"/>
                    <a:pt x="2297" y="553"/>
                    <a:pt x="2297" y="553"/>
                  </a:cubicBezTo>
                  <a:cubicBezTo>
                    <a:pt x="2290" y="556"/>
                    <a:pt x="2284" y="558"/>
                    <a:pt x="2277" y="560"/>
                  </a:cubicBezTo>
                  <a:cubicBezTo>
                    <a:pt x="2239" y="573"/>
                    <a:pt x="2239" y="573"/>
                    <a:pt x="2239" y="573"/>
                  </a:cubicBezTo>
                  <a:cubicBezTo>
                    <a:pt x="2135" y="606"/>
                    <a:pt x="2028" y="629"/>
                    <a:pt x="1920" y="641"/>
                  </a:cubicBezTo>
                  <a:cubicBezTo>
                    <a:pt x="1812" y="652"/>
                    <a:pt x="1703" y="653"/>
                    <a:pt x="1595" y="643"/>
                  </a:cubicBezTo>
                  <a:cubicBezTo>
                    <a:pt x="1554" y="639"/>
                    <a:pt x="1554" y="639"/>
                    <a:pt x="1554" y="639"/>
                  </a:cubicBezTo>
                  <a:cubicBezTo>
                    <a:pt x="1548" y="638"/>
                    <a:pt x="1541" y="637"/>
                    <a:pt x="1534" y="636"/>
                  </a:cubicBezTo>
                  <a:cubicBezTo>
                    <a:pt x="1514" y="633"/>
                    <a:pt x="1514" y="633"/>
                    <a:pt x="1514" y="633"/>
                  </a:cubicBezTo>
                  <a:cubicBezTo>
                    <a:pt x="1474" y="627"/>
                    <a:pt x="1474" y="627"/>
                    <a:pt x="1474" y="627"/>
                  </a:cubicBezTo>
                  <a:cubicBezTo>
                    <a:pt x="1461" y="624"/>
                    <a:pt x="1447" y="622"/>
                    <a:pt x="1434" y="619"/>
                  </a:cubicBezTo>
                  <a:cubicBezTo>
                    <a:pt x="1421" y="616"/>
                    <a:pt x="1407" y="614"/>
                    <a:pt x="1394" y="611"/>
                  </a:cubicBezTo>
                  <a:cubicBezTo>
                    <a:pt x="1354" y="601"/>
                    <a:pt x="1354" y="601"/>
                    <a:pt x="1354" y="601"/>
                  </a:cubicBezTo>
                  <a:cubicBezTo>
                    <a:pt x="1328" y="594"/>
                    <a:pt x="1302" y="587"/>
                    <a:pt x="1276" y="579"/>
                  </a:cubicBezTo>
                  <a:cubicBezTo>
                    <a:pt x="1172" y="547"/>
                    <a:pt x="1071" y="507"/>
                    <a:pt x="967" y="475"/>
                  </a:cubicBezTo>
                  <a:cubicBezTo>
                    <a:pt x="948" y="470"/>
                    <a:pt x="948" y="470"/>
                    <a:pt x="948" y="470"/>
                  </a:cubicBezTo>
                  <a:cubicBezTo>
                    <a:pt x="928" y="464"/>
                    <a:pt x="928" y="464"/>
                    <a:pt x="928" y="464"/>
                  </a:cubicBezTo>
                  <a:cubicBezTo>
                    <a:pt x="915" y="460"/>
                    <a:pt x="902" y="457"/>
                    <a:pt x="889" y="454"/>
                  </a:cubicBezTo>
                  <a:cubicBezTo>
                    <a:pt x="869" y="449"/>
                    <a:pt x="869" y="449"/>
                    <a:pt x="869" y="449"/>
                  </a:cubicBezTo>
                  <a:cubicBezTo>
                    <a:pt x="863" y="447"/>
                    <a:pt x="856" y="446"/>
                    <a:pt x="849" y="444"/>
                  </a:cubicBezTo>
                  <a:cubicBezTo>
                    <a:pt x="810" y="436"/>
                    <a:pt x="810" y="436"/>
                    <a:pt x="810" y="436"/>
                  </a:cubicBezTo>
                  <a:cubicBezTo>
                    <a:pt x="770" y="429"/>
                    <a:pt x="770" y="429"/>
                    <a:pt x="770" y="429"/>
                  </a:cubicBezTo>
                  <a:cubicBezTo>
                    <a:pt x="763" y="427"/>
                    <a:pt x="756" y="426"/>
                    <a:pt x="750" y="425"/>
                  </a:cubicBezTo>
                  <a:cubicBezTo>
                    <a:pt x="729" y="422"/>
                    <a:pt x="729" y="422"/>
                    <a:pt x="729" y="422"/>
                  </a:cubicBezTo>
                  <a:cubicBezTo>
                    <a:pt x="716" y="420"/>
                    <a:pt x="703" y="418"/>
                    <a:pt x="689" y="417"/>
                  </a:cubicBezTo>
                  <a:cubicBezTo>
                    <a:pt x="649" y="412"/>
                    <a:pt x="649" y="412"/>
                    <a:pt x="649" y="412"/>
                  </a:cubicBezTo>
                  <a:cubicBezTo>
                    <a:pt x="595" y="407"/>
                    <a:pt x="541" y="403"/>
                    <a:pt x="486" y="402"/>
                  </a:cubicBezTo>
                  <a:cubicBezTo>
                    <a:pt x="466" y="402"/>
                    <a:pt x="466" y="402"/>
                    <a:pt x="466" y="402"/>
                  </a:cubicBezTo>
                  <a:cubicBezTo>
                    <a:pt x="459" y="401"/>
                    <a:pt x="453" y="402"/>
                    <a:pt x="446" y="401"/>
                  </a:cubicBezTo>
                  <a:cubicBezTo>
                    <a:pt x="405" y="402"/>
                    <a:pt x="405" y="402"/>
                    <a:pt x="405" y="402"/>
                  </a:cubicBezTo>
                  <a:cubicBezTo>
                    <a:pt x="378" y="402"/>
                    <a:pt x="351" y="403"/>
                    <a:pt x="324" y="404"/>
                  </a:cubicBezTo>
                  <a:cubicBezTo>
                    <a:pt x="215" y="409"/>
                    <a:pt x="107" y="421"/>
                    <a:pt x="0" y="438"/>
                  </a:cubicBezTo>
                  <a:close/>
                </a:path>
              </a:pathLst>
            </a:custGeom>
            <a:solidFill>
              <a:schemeClr val="bg1">
                <a:alpha val="2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4" name="任意多边形: 形状 53">
              <a:extLst>
                <a:ext uri="{FF2B5EF4-FFF2-40B4-BE49-F238E27FC236}">
                  <a16:creationId xmlns:a16="http://schemas.microsoft.com/office/drawing/2014/main" id="{B449E7BF-500A-4FDE-8BAC-3ED3214E8C9B}"/>
                </a:ext>
              </a:extLst>
            </p:cNvPr>
            <p:cNvSpPr>
              <a:spLocks/>
            </p:cNvSpPr>
            <p:nvPr userDrawn="1"/>
          </p:nvSpPr>
          <p:spPr bwMode="auto">
            <a:xfrm rot="9386930">
              <a:off x="-226394" y="-5208809"/>
              <a:ext cx="12778267" cy="1527693"/>
            </a:xfrm>
            <a:custGeom>
              <a:avLst/>
              <a:gdLst>
                <a:gd name="T0" fmla="*/ 4530 w 4849"/>
                <a:gd name="T1" fmla="*/ 542 h 580"/>
                <a:gd name="T2" fmla="*/ 4106 w 4849"/>
                <a:gd name="T3" fmla="*/ 319 h 580"/>
                <a:gd name="T4" fmla="*/ 3852 w 4849"/>
                <a:gd name="T5" fmla="*/ 107 h 580"/>
                <a:gd name="T6" fmla="*/ 3809 w 4849"/>
                <a:gd name="T7" fmla="*/ 80 h 580"/>
                <a:gd name="T8" fmla="*/ 3764 w 4849"/>
                <a:gd name="T9" fmla="*/ 58 h 580"/>
                <a:gd name="T10" fmla="*/ 3560 w 4849"/>
                <a:gd name="T11" fmla="*/ 9 h 580"/>
                <a:gd name="T12" fmla="*/ 3320 w 4849"/>
                <a:gd name="T13" fmla="*/ 14 h 580"/>
                <a:gd name="T14" fmla="*/ 3241 w 4849"/>
                <a:gd name="T15" fmla="*/ 27 h 580"/>
                <a:gd name="T16" fmla="*/ 3163 w 4849"/>
                <a:gd name="T17" fmla="*/ 47 h 580"/>
                <a:gd name="T18" fmla="*/ 3068 w 4849"/>
                <a:gd name="T19" fmla="*/ 79 h 580"/>
                <a:gd name="T20" fmla="*/ 2975 w 4849"/>
                <a:gd name="T21" fmla="*/ 118 h 580"/>
                <a:gd name="T22" fmla="*/ 2796 w 4849"/>
                <a:gd name="T23" fmla="*/ 209 h 580"/>
                <a:gd name="T24" fmla="*/ 2409 w 4849"/>
                <a:gd name="T25" fmla="*/ 423 h 580"/>
                <a:gd name="T26" fmla="*/ 2336 w 4849"/>
                <a:gd name="T27" fmla="*/ 456 h 580"/>
                <a:gd name="T28" fmla="*/ 2241 w 4849"/>
                <a:gd name="T29" fmla="*/ 491 h 580"/>
                <a:gd name="T30" fmla="*/ 1888 w 4849"/>
                <a:gd name="T31" fmla="*/ 569 h 580"/>
                <a:gd name="T32" fmla="*/ 1808 w 4849"/>
                <a:gd name="T33" fmla="*/ 576 h 580"/>
                <a:gd name="T34" fmla="*/ 1728 w 4849"/>
                <a:gd name="T35" fmla="*/ 579 h 580"/>
                <a:gd name="T36" fmla="*/ 1627 w 4849"/>
                <a:gd name="T37" fmla="*/ 578 h 580"/>
                <a:gd name="T38" fmla="*/ 1547 w 4849"/>
                <a:gd name="T39" fmla="*/ 573 h 580"/>
                <a:gd name="T40" fmla="*/ 1447 w 4849"/>
                <a:gd name="T41" fmla="*/ 562 h 580"/>
                <a:gd name="T42" fmla="*/ 1308 w 4849"/>
                <a:gd name="T43" fmla="*/ 536 h 580"/>
                <a:gd name="T44" fmla="*/ 919 w 4849"/>
                <a:gd name="T45" fmla="*/ 437 h 580"/>
                <a:gd name="T46" fmla="*/ 840 w 4849"/>
                <a:gd name="T47" fmla="*/ 420 h 580"/>
                <a:gd name="T48" fmla="*/ 621 w 4849"/>
                <a:gd name="T49" fmla="*/ 390 h 580"/>
                <a:gd name="T50" fmla="*/ 481 w 4849"/>
                <a:gd name="T51" fmla="*/ 383 h 580"/>
                <a:gd name="T52" fmla="*/ 340 w 4849"/>
                <a:gd name="T53" fmla="*/ 384 h 580"/>
                <a:gd name="T54" fmla="*/ 0 w 4849"/>
                <a:gd name="T55" fmla="*/ 415 h 580"/>
                <a:gd name="T56" fmla="*/ 340 w 4849"/>
                <a:gd name="T57" fmla="*/ 383 h 580"/>
                <a:gd name="T58" fmla="*/ 481 w 4849"/>
                <a:gd name="T59" fmla="*/ 382 h 580"/>
                <a:gd name="T60" fmla="*/ 621 w 4849"/>
                <a:gd name="T61" fmla="*/ 388 h 580"/>
                <a:gd name="T62" fmla="*/ 840 w 4849"/>
                <a:gd name="T63" fmla="*/ 418 h 580"/>
                <a:gd name="T64" fmla="*/ 919 w 4849"/>
                <a:gd name="T65" fmla="*/ 435 h 580"/>
                <a:gd name="T66" fmla="*/ 1309 w 4849"/>
                <a:gd name="T67" fmla="*/ 533 h 580"/>
                <a:gd name="T68" fmla="*/ 1447 w 4849"/>
                <a:gd name="T69" fmla="*/ 559 h 580"/>
                <a:gd name="T70" fmla="*/ 1547 w 4849"/>
                <a:gd name="T71" fmla="*/ 570 h 580"/>
                <a:gd name="T72" fmla="*/ 1627 w 4849"/>
                <a:gd name="T73" fmla="*/ 575 h 580"/>
                <a:gd name="T74" fmla="*/ 1728 w 4849"/>
                <a:gd name="T75" fmla="*/ 576 h 580"/>
                <a:gd name="T76" fmla="*/ 1808 w 4849"/>
                <a:gd name="T77" fmla="*/ 573 h 580"/>
                <a:gd name="T78" fmla="*/ 1888 w 4849"/>
                <a:gd name="T79" fmla="*/ 566 h 580"/>
                <a:gd name="T80" fmla="*/ 2240 w 4849"/>
                <a:gd name="T81" fmla="*/ 488 h 580"/>
                <a:gd name="T82" fmla="*/ 2334 w 4849"/>
                <a:gd name="T83" fmla="*/ 452 h 580"/>
                <a:gd name="T84" fmla="*/ 2408 w 4849"/>
                <a:gd name="T85" fmla="*/ 420 h 580"/>
                <a:gd name="T86" fmla="*/ 2795 w 4849"/>
                <a:gd name="T87" fmla="*/ 206 h 580"/>
                <a:gd name="T88" fmla="*/ 2974 w 4849"/>
                <a:gd name="T89" fmla="*/ 114 h 580"/>
                <a:gd name="T90" fmla="*/ 3066 w 4849"/>
                <a:gd name="T91" fmla="*/ 75 h 580"/>
                <a:gd name="T92" fmla="*/ 3162 w 4849"/>
                <a:gd name="T93" fmla="*/ 44 h 580"/>
                <a:gd name="T94" fmla="*/ 3240 w 4849"/>
                <a:gd name="T95" fmla="*/ 24 h 580"/>
                <a:gd name="T96" fmla="*/ 3319 w 4849"/>
                <a:gd name="T97" fmla="*/ 11 h 580"/>
                <a:gd name="T98" fmla="*/ 3561 w 4849"/>
                <a:gd name="T99" fmla="*/ 6 h 580"/>
                <a:gd name="T100" fmla="*/ 3765 w 4849"/>
                <a:gd name="T101" fmla="*/ 56 h 580"/>
                <a:gd name="T102" fmla="*/ 3810 w 4849"/>
                <a:gd name="T103" fmla="*/ 78 h 580"/>
                <a:gd name="T104" fmla="*/ 3853 w 4849"/>
                <a:gd name="T105" fmla="*/ 105 h 580"/>
                <a:gd name="T106" fmla="*/ 4108 w 4849"/>
                <a:gd name="T107" fmla="*/ 317 h 580"/>
                <a:gd name="T108" fmla="*/ 4530 w 4849"/>
                <a:gd name="T109" fmla="*/ 541 h 5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4849" h="580">
                  <a:moveTo>
                    <a:pt x="4849" y="549"/>
                  </a:moveTo>
                  <a:cubicBezTo>
                    <a:pt x="4796" y="560"/>
                    <a:pt x="4742" y="565"/>
                    <a:pt x="4689" y="563"/>
                  </a:cubicBezTo>
                  <a:cubicBezTo>
                    <a:pt x="4635" y="562"/>
                    <a:pt x="4582" y="555"/>
                    <a:pt x="4530" y="542"/>
                  </a:cubicBezTo>
                  <a:cubicBezTo>
                    <a:pt x="4478" y="529"/>
                    <a:pt x="4426" y="512"/>
                    <a:pt x="4377" y="491"/>
                  </a:cubicBezTo>
                  <a:cubicBezTo>
                    <a:pt x="4328" y="470"/>
                    <a:pt x="4280" y="445"/>
                    <a:pt x="4235" y="415"/>
                  </a:cubicBezTo>
                  <a:cubicBezTo>
                    <a:pt x="4190" y="386"/>
                    <a:pt x="4148" y="353"/>
                    <a:pt x="4106" y="319"/>
                  </a:cubicBezTo>
                  <a:cubicBezTo>
                    <a:pt x="4065" y="285"/>
                    <a:pt x="4025" y="249"/>
                    <a:pt x="3985" y="214"/>
                  </a:cubicBezTo>
                  <a:cubicBezTo>
                    <a:pt x="3944" y="179"/>
                    <a:pt x="3903" y="145"/>
                    <a:pt x="3860" y="113"/>
                  </a:cubicBezTo>
                  <a:cubicBezTo>
                    <a:pt x="3857" y="111"/>
                    <a:pt x="3854" y="109"/>
                    <a:pt x="3852" y="107"/>
                  </a:cubicBezTo>
                  <a:cubicBezTo>
                    <a:pt x="3843" y="101"/>
                    <a:pt x="3843" y="101"/>
                    <a:pt x="3843" y="101"/>
                  </a:cubicBezTo>
                  <a:cubicBezTo>
                    <a:pt x="3827" y="90"/>
                    <a:pt x="3827" y="90"/>
                    <a:pt x="3827" y="90"/>
                  </a:cubicBezTo>
                  <a:cubicBezTo>
                    <a:pt x="3809" y="80"/>
                    <a:pt x="3809" y="80"/>
                    <a:pt x="3809" y="80"/>
                  </a:cubicBezTo>
                  <a:cubicBezTo>
                    <a:pt x="3803" y="77"/>
                    <a:pt x="3798" y="74"/>
                    <a:pt x="3792" y="71"/>
                  </a:cubicBezTo>
                  <a:cubicBezTo>
                    <a:pt x="3773" y="62"/>
                    <a:pt x="3773" y="62"/>
                    <a:pt x="3773" y="62"/>
                  </a:cubicBezTo>
                  <a:cubicBezTo>
                    <a:pt x="3764" y="58"/>
                    <a:pt x="3764" y="58"/>
                    <a:pt x="3764" y="58"/>
                  </a:cubicBezTo>
                  <a:cubicBezTo>
                    <a:pt x="3755" y="55"/>
                    <a:pt x="3755" y="55"/>
                    <a:pt x="3755" y="55"/>
                  </a:cubicBezTo>
                  <a:cubicBezTo>
                    <a:pt x="3742" y="50"/>
                    <a:pt x="3730" y="45"/>
                    <a:pt x="3717" y="41"/>
                  </a:cubicBezTo>
                  <a:cubicBezTo>
                    <a:pt x="3666" y="24"/>
                    <a:pt x="3613" y="14"/>
                    <a:pt x="3560" y="9"/>
                  </a:cubicBezTo>
                  <a:cubicBezTo>
                    <a:pt x="3507" y="4"/>
                    <a:pt x="3453" y="3"/>
                    <a:pt x="3400" y="6"/>
                  </a:cubicBezTo>
                  <a:cubicBezTo>
                    <a:pt x="3386" y="7"/>
                    <a:pt x="3373" y="8"/>
                    <a:pt x="3360" y="9"/>
                  </a:cubicBezTo>
                  <a:cubicBezTo>
                    <a:pt x="3346" y="11"/>
                    <a:pt x="3333" y="12"/>
                    <a:pt x="3320" y="14"/>
                  </a:cubicBezTo>
                  <a:cubicBezTo>
                    <a:pt x="3300" y="16"/>
                    <a:pt x="3300" y="16"/>
                    <a:pt x="3300" y="16"/>
                  </a:cubicBezTo>
                  <a:cubicBezTo>
                    <a:pt x="3293" y="17"/>
                    <a:pt x="3287" y="19"/>
                    <a:pt x="3280" y="20"/>
                  </a:cubicBezTo>
                  <a:cubicBezTo>
                    <a:pt x="3241" y="27"/>
                    <a:pt x="3241" y="27"/>
                    <a:pt x="3241" y="27"/>
                  </a:cubicBezTo>
                  <a:cubicBezTo>
                    <a:pt x="3228" y="30"/>
                    <a:pt x="3215" y="33"/>
                    <a:pt x="3202" y="37"/>
                  </a:cubicBezTo>
                  <a:cubicBezTo>
                    <a:pt x="3182" y="41"/>
                    <a:pt x="3182" y="41"/>
                    <a:pt x="3182" y="41"/>
                  </a:cubicBezTo>
                  <a:cubicBezTo>
                    <a:pt x="3176" y="43"/>
                    <a:pt x="3169" y="45"/>
                    <a:pt x="3163" y="47"/>
                  </a:cubicBezTo>
                  <a:cubicBezTo>
                    <a:pt x="3124" y="59"/>
                    <a:pt x="3124" y="59"/>
                    <a:pt x="3124" y="59"/>
                  </a:cubicBezTo>
                  <a:cubicBezTo>
                    <a:pt x="3112" y="63"/>
                    <a:pt x="3099" y="67"/>
                    <a:pt x="3087" y="72"/>
                  </a:cubicBezTo>
                  <a:cubicBezTo>
                    <a:pt x="3068" y="79"/>
                    <a:pt x="3068" y="79"/>
                    <a:pt x="3068" y="79"/>
                  </a:cubicBezTo>
                  <a:cubicBezTo>
                    <a:pt x="3049" y="86"/>
                    <a:pt x="3049" y="86"/>
                    <a:pt x="3049" y="86"/>
                  </a:cubicBezTo>
                  <a:cubicBezTo>
                    <a:pt x="3012" y="101"/>
                    <a:pt x="3012" y="101"/>
                    <a:pt x="3012" y="101"/>
                  </a:cubicBezTo>
                  <a:cubicBezTo>
                    <a:pt x="2975" y="118"/>
                    <a:pt x="2975" y="118"/>
                    <a:pt x="2975" y="118"/>
                  </a:cubicBezTo>
                  <a:cubicBezTo>
                    <a:pt x="2969" y="120"/>
                    <a:pt x="2963" y="123"/>
                    <a:pt x="2957" y="126"/>
                  </a:cubicBezTo>
                  <a:cubicBezTo>
                    <a:pt x="2939" y="135"/>
                    <a:pt x="2939" y="135"/>
                    <a:pt x="2939" y="135"/>
                  </a:cubicBezTo>
                  <a:cubicBezTo>
                    <a:pt x="2890" y="158"/>
                    <a:pt x="2843" y="183"/>
                    <a:pt x="2796" y="209"/>
                  </a:cubicBezTo>
                  <a:cubicBezTo>
                    <a:pt x="2703" y="262"/>
                    <a:pt x="2611" y="317"/>
                    <a:pt x="2517" y="369"/>
                  </a:cubicBezTo>
                  <a:cubicBezTo>
                    <a:pt x="2493" y="382"/>
                    <a:pt x="2469" y="393"/>
                    <a:pt x="2446" y="406"/>
                  </a:cubicBezTo>
                  <a:cubicBezTo>
                    <a:pt x="2434" y="412"/>
                    <a:pt x="2421" y="417"/>
                    <a:pt x="2409" y="423"/>
                  </a:cubicBezTo>
                  <a:cubicBezTo>
                    <a:pt x="2391" y="432"/>
                    <a:pt x="2391" y="432"/>
                    <a:pt x="2391" y="432"/>
                  </a:cubicBezTo>
                  <a:cubicBezTo>
                    <a:pt x="2385" y="435"/>
                    <a:pt x="2379" y="438"/>
                    <a:pt x="2373" y="440"/>
                  </a:cubicBezTo>
                  <a:cubicBezTo>
                    <a:pt x="2336" y="456"/>
                    <a:pt x="2336" y="456"/>
                    <a:pt x="2336" y="456"/>
                  </a:cubicBezTo>
                  <a:cubicBezTo>
                    <a:pt x="2323" y="461"/>
                    <a:pt x="2311" y="466"/>
                    <a:pt x="2298" y="471"/>
                  </a:cubicBezTo>
                  <a:cubicBezTo>
                    <a:pt x="2260" y="484"/>
                    <a:pt x="2260" y="484"/>
                    <a:pt x="2260" y="484"/>
                  </a:cubicBezTo>
                  <a:cubicBezTo>
                    <a:pt x="2241" y="491"/>
                    <a:pt x="2241" y="491"/>
                    <a:pt x="2241" y="491"/>
                  </a:cubicBezTo>
                  <a:cubicBezTo>
                    <a:pt x="2222" y="497"/>
                    <a:pt x="2222" y="497"/>
                    <a:pt x="2222" y="497"/>
                  </a:cubicBezTo>
                  <a:cubicBezTo>
                    <a:pt x="2120" y="530"/>
                    <a:pt x="2015" y="553"/>
                    <a:pt x="1908" y="567"/>
                  </a:cubicBezTo>
                  <a:cubicBezTo>
                    <a:pt x="1888" y="569"/>
                    <a:pt x="1888" y="569"/>
                    <a:pt x="1888" y="569"/>
                  </a:cubicBezTo>
                  <a:cubicBezTo>
                    <a:pt x="1882" y="570"/>
                    <a:pt x="1875" y="570"/>
                    <a:pt x="1868" y="571"/>
                  </a:cubicBezTo>
                  <a:cubicBezTo>
                    <a:pt x="1828" y="575"/>
                    <a:pt x="1828" y="575"/>
                    <a:pt x="1828" y="575"/>
                  </a:cubicBezTo>
                  <a:cubicBezTo>
                    <a:pt x="1821" y="575"/>
                    <a:pt x="1815" y="576"/>
                    <a:pt x="1808" y="576"/>
                  </a:cubicBezTo>
                  <a:cubicBezTo>
                    <a:pt x="1788" y="577"/>
                    <a:pt x="1788" y="577"/>
                    <a:pt x="1788" y="577"/>
                  </a:cubicBezTo>
                  <a:cubicBezTo>
                    <a:pt x="1748" y="579"/>
                    <a:pt x="1748" y="579"/>
                    <a:pt x="1748" y="579"/>
                  </a:cubicBezTo>
                  <a:cubicBezTo>
                    <a:pt x="1741" y="579"/>
                    <a:pt x="1734" y="579"/>
                    <a:pt x="1728" y="579"/>
                  </a:cubicBezTo>
                  <a:cubicBezTo>
                    <a:pt x="1708" y="579"/>
                    <a:pt x="1708" y="579"/>
                    <a:pt x="1708" y="579"/>
                  </a:cubicBezTo>
                  <a:cubicBezTo>
                    <a:pt x="1667" y="580"/>
                    <a:pt x="1667" y="580"/>
                    <a:pt x="1667" y="580"/>
                  </a:cubicBezTo>
                  <a:cubicBezTo>
                    <a:pt x="1627" y="578"/>
                    <a:pt x="1627" y="578"/>
                    <a:pt x="1627" y="578"/>
                  </a:cubicBezTo>
                  <a:cubicBezTo>
                    <a:pt x="1607" y="577"/>
                    <a:pt x="1607" y="577"/>
                    <a:pt x="1607" y="577"/>
                  </a:cubicBezTo>
                  <a:cubicBezTo>
                    <a:pt x="1600" y="577"/>
                    <a:pt x="1593" y="577"/>
                    <a:pt x="1587" y="576"/>
                  </a:cubicBezTo>
                  <a:cubicBezTo>
                    <a:pt x="1547" y="573"/>
                    <a:pt x="1547" y="573"/>
                    <a:pt x="1547" y="573"/>
                  </a:cubicBezTo>
                  <a:cubicBezTo>
                    <a:pt x="1533" y="572"/>
                    <a:pt x="1520" y="571"/>
                    <a:pt x="1507" y="569"/>
                  </a:cubicBezTo>
                  <a:cubicBezTo>
                    <a:pt x="1467" y="565"/>
                    <a:pt x="1467" y="565"/>
                    <a:pt x="1467" y="565"/>
                  </a:cubicBezTo>
                  <a:cubicBezTo>
                    <a:pt x="1447" y="562"/>
                    <a:pt x="1447" y="562"/>
                    <a:pt x="1447" y="562"/>
                  </a:cubicBezTo>
                  <a:cubicBezTo>
                    <a:pt x="1427" y="559"/>
                    <a:pt x="1427" y="559"/>
                    <a:pt x="1427" y="559"/>
                  </a:cubicBezTo>
                  <a:cubicBezTo>
                    <a:pt x="1400" y="554"/>
                    <a:pt x="1374" y="550"/>
                    <a:pt x="1348" y="544"/>
                  </a:cubicBezTo>
                  <a:cubicBezTo>
                    <a:pt x="1308" y="536"/>
                    <a:pt x="1308" y="536"/>
                    <a:pt x="1308" y="536"/>
                  </a:cubicBezTo>
                  <a:cubicBezTo>
                    <a:pt x="1295" y="533"/>
                    <a:pt x="1282" y="530"/>
                    <a:pt x="1269" y="527"/>
                  </a:cubicBezTo>
                  <a:cubicBezTo>
                    <a:pt x="1165" y="502"/>
                    <a:pt x="1062" y="472"/>
                    <a:pt x="958" y="447"/>
                  </a:cubicBezTo>
                  <a:cubicBezTo>
                    <a:pt x="919" y="437"/>
                    <a:pt x="919" y="437"/>
                    <a:pt x="919" y="437"/>
                  </a:cubicBezTo>
                  <a:cubicBezTo>
                    <a:pt x="899" y="433"/>
                    <a:pt x="899" y="433"/>
                    <a:pt x="899" y="433"/>
                  </a:cubicBezTo>
                  <a:cubicBezTo>
                    <a:pt x="879" y="428"/>
                    <a:pt x="879" y="428"/>
                    <a:pt x="879" y="428"/>
                  </a:cubicBezTo>
                  <a:cubicBezTo>
                    <a:pt x="866" y="426"/>
                    <a:pt x="853" y="423"/>
                    <a:pt x="840" y="420"/>
                  </a:cubicBezTo>
                  <a:cubicBezTo>
                    <a:pt x="800" y="413"/>
                    <a:pt x="800" y="413"/>
                    <a:pt x="800" y="413"/>
                  </a:cubicBezTo>
                  <a:cubicBezTo>
                    <a:pt x="748" y="404"/>
                    <a:pt x="694" y="396"/>
                    <a:pt x="641" y="392"/>
                  </a:cubicBezTo>
                  <a:cubicBezTo>
                    <a:pt x="621" y="390"/>
                    <a:pt x="621" y="390"/>
                    <a:pt x="621" y="390"/>
                  </a:cubicBezTo>
                  <a:cubicBezTo>
                    <a:pt x="601" y="389"/>
                    <a:pt x="601" y="389"/>
                    <a:pt x="601" y="389"/>
                  </a:cubicBezTo>
                  <a:cubicBezTo>
                    <a:pt x="588" y="388"/>
                    <a:pt x="574" y="387"/>
                    <a:pt x="561" y="386"/>
                  </a:cubicBezTo>
                  <a:cubicBezTo>
                    <a:pt x="534" y="385"/>
                    <a:pt x="507" y="383"/>
                    <a:pt x="481" y="383"/>
                  </a:cubicBezTo>
                  <a:cubicBezTo>
                    <a:pt x="454" y="382"/>
                    <a:pt x="427" y="383"/>
                    <a:pt x="400" y="383"/>
                  </a:cubicBezTo>
                  <a:cubicBezTo>
                    <a:pt x="387" y="383"/>
                    <a:pt x="373" y="383"/>
                    <a:pt x="360" y="383"/>
                  </a:cubicBezTo>
                  <a:cubicBezTo>
                    <a:pt x="340" y="384"/>
                    <a:pt x="340" y="384"/>
                    <a:pt x="340" y="384"/>
                  </a:cubicBezTo>
                  <a:cubicBezTo>
                    <a:pt x="320" y="385"/>
                    <a:pt x="320" y="385"/>
                    <a:pt x="320" y="385"/>
                  </a:cubicBezTo>
                  <a:cubicBezTo>
                    <a:pt x="266" y="387"/>
                    <a:pt x="213" y="391"/>
                    <a:pt x="159" y="396"/>
                  </a:cubicBezTo>
                  <a:cubicBezTo>
                    <a:pt x="106" y="401"/>
                    <a:pt x="53" y="408"/>
                    <a:pt x="0" y="415"/>
                  </a:cubicBezTo>
                  <a:cubicBezTo>
                    <a:pt x="53" y="407"/>
                    <a:pt x="106" y="401"/>
                    <a:pt x="159" y="395"/>
                  </a:cubicBezTo>
                  <a:cubicBezTo>
                    <a:pt x="213" y="390"/>
                    <a:pt x="266" y="386"/>
                    <a:pt x="320" y="384"/>
                  </a:cubicBezTo>
                  <a:cubicBezTo>
                    <a:pt x="340" y="383"/>
                    <a:pt x="340" y="383"/>
                    <a:pt x="340" y="383"/>
                  </a:cubicBezTo>
                  <a:cubicBezTo>
                    <a:pt x="360" y="382"/>
                    <a:pt x="360" y="382"/>
                    <a:pt x="360" y="382"/>
                  </a:cubicBezTo>
                  <a:cubicBezTo>
                    <a:pt x="373" y="382"/>
                    <a:pt x="387" y="382"/>
                    <a:pt x="400" y="381"/>
                  </a:cubicBezTo>
                  <a:cubicBezTo>
                    <a:pt x="427" y="381"/>
                    <a:pt x="454" y="381"/>
                    <a:pt x="481" y="382"/>
                  </a:cubicBezTo>
                  <a:cubicBezTo>
                    <a:pt x="507" y="382"/>
                    <a:pt x="534" y="383"/>
                    <a:pt x="561" y="384"/>
                  </a:cubicBezTo>
                  <a:cubicBezTo>
                    <a:pt x="574" y="385"/>
                    <a:pt x="588" y="386"/>
                    <a:pt x="601" y="387"/>
                  </a:cubicBezTo>
                  <a:cubicBezTo>
                    <a:pt x="621" y="388"/>
                    <a:pt x="621" y="388"/>
                    <a:pt x="621" y="388"/>
                  </a:cubicBezTo>
                  <a:cubicBezTo>
                    <a:pt x="641" y="390"/>
                    <a:pt x="641" y="390"/>
                    <a:pt x="641" y="390"/>
                  </a:cubicBezTo>
                  <a:cubicBezTo>
                    <a:pt x="695" y="394"/>
                    <a:pt x="748" y="402"/>
                    <a:pt x="801" y="411"/>
                  </a:cubicBezTo>
                  <a:cubicBezTo>
                    <a:pt x="840" y="418"/>
                    <a:pt x="840" y="418"/>
                    <a:pt x="840" y="418"/>
                  </a:cubicBezTo>
                  <a:cubicBezTo>
                    <a:pt x="854" y="420"/>
                    <a:pt x="867" y="423"/>
                    <a:pt x="880" y="426"/>
                  </a:cubicBezTo>
                  <a:cubicBezTo>
                    <a:pt x="899" y="430"/>
                    <a:pt x="899" y="430"/>
                    <a:pt x="899" y="430"/>
                  </a:cubicBezTo>
                  <a:cubicBezTo>
                    <a:pt x="919" y="435"/>
                    <a:pt x="919" y="435"/>
                    <a:pt x="919" y="435"/>
                  </a:cubicBezTo>
                  <a:cubicBezTo>
                    <a:pt x="958" y="444"/>
                    <a:pt x="958" y="444"/>
                    <a:pt x="958" y="444"/>
                  </a:cubicBezTo>
                  <a:cubicBezTo>
                    <a:pt x="1062" y="470"/>
                    <a:pt x="1166" y="499"/>
                    <a:pt x="1270" y="524"/>
                  </a:cubicBezTo>
                  <a:cubicBezTo>
                    <a:pt x="1283" y="527"/>
                    <a:pt x="1296" y="531"/>
                    <a:pt x="1309" y="533"/>
                  </a:cubicBezTo>
                  <a:cubicBezTo>
                    <a:pt x="1348" y="542"/>
                    <a:pt x="1348" y="542"/>
                    <a:pt x="1348" y="542"/>
                  </a:cubicBezTo>
                  <a:cubicBezTo>
                    <a:pt x="1374" y="548"/>
                    <a:pt x="1401" y="552"/>
                    <a:pt x="1427" y="556"/>
                  </a:cubicBezTo>
                  <a:cubicBezTo>
                    <a:pt x="1447" y="559"/>
                    <a:pt x="1447" y="559"/>
                    <a:pt x="1447" y="559"/>
                  </a:cubicBezTo>
                  <a:cubicBezTo>
                    <a:pt x="1467" y="562"/>
                    <a:pt x="1467" y="562"/>
                    <a:pt x="1467" y="562"/>
                  </a:cubicBezTo>
                  <a:cubicBezTo>
                    <a:pt x="1507" y="566"/>
                    <a:pt x="1507" y="566"/>
                    <a:pt x="1507" y="566"/>
                  </a:cubicBezTo>
                  <a:cubicBezTo>
                    <a:pt x="1520" y="568"/>
                    <a:pt x="1534" y="569"/>
                    <a:pt x="1547" y="570"/>
                  </a:cubicBezTo>
                  <a:cubicBezTo>
                    <a:pt x="1587" y="573"/>
                    <a:pt x="1587" y="573"/>
                    <a:pt x="1587" y="573"/>
                  </a:cubicBezTo>
                  <a:cubicBezTo>
                    <a:pt x="1594" y="574"/>
                    <a:pt x="1600" y="574"/>
                    <a:pt x="1607" y="574"/>
                  </a:cubicBezTo>
                  <a:cubicBezTo>
                    <a:pt x="1627" y="575"/>
                    <a:pt x="1627" y="575"/>
                    <a:pt x="1627" y="575"/>
                  </a:cubicBezTo>
                  <a:cubicBezTo>
                    <a:pt x="1667" y="576"/>
                    <a:pt x="1667" y="576"/>
                    <a:pt x="1667" y="576"/>
                  </a:cubicBezTo>
                  <a:cubicBezTo>
                    <a:pt x="1707" y="576"/>
                    <a:pt x="1707" y="576"/>
                    <a:pt x="1707" y="576"/>
                  </a:cubicBezTo>
                  <a:cubicBezTo>
                    <a:pt x="1728" y="576"/>
                    <a:pt x="1728" y="576"/>
                    <a:pt x="1728" y="576"/>
                  </a:cubicBezTo>
                  <a:cubicBezTo>
                    <a:pt x="1734" y="576"/>
                    <a:pt x="1741" y="576"/>
                    <a:pt x="1748" y="576"/>
                  </a:cubicBezTo>
                  <a:cubicBezTo>
                    <a:pt x="1788" y="574"/>
                    <a:pt x="1788" y="574"/>
                    <a:pt x="1788" y="574"/>
                  </a:cubicBezTo>
                  <a:cubicBezTo>
                    <a:pt x="1808" y="573"/>
                    <a:pt x="1808" y="573"/>
                    <a:pt x="1808" y="573"/>
                  </a:cubicBezTo>
                  <a:cubicBezTo>
                    <a:pt x="1815" y="573"/>
                    <a:pt x="1821" y="572"/>
                    <a:pt x="1828" y="571"/>
                  </a:cubicBezTo>
                  <a:cubicBezTo>
                    <a:pt x="1868" y="568"/>
                    <a:pt x="1868" y="568"/>
                    <a:pt x="1868" y="568"/>
                  </a:cubicBezTo>
                  <a:cubicBezTo>
                    <a:pt x="1875" y="567"/>
                    <a:pt x="1881" y="567"/>
                    <a:pt x="1888" y="566"/>
                  </a:cubicBezTo>
                  <a:cubicBezTo>
                    <a:pt x="1908" y="563"/>
                    <a:pt x="1908" y="563"/>
                    <a:pt x="1908" y="563"/>
                  </a:cubicBezTo>
                  <a:cubicBezTo>
                    <a:pt x="2014" y="550"/>
                    <a:pt x="2119" y="527"/>
                    <a:pt x="2221" y="494"/>
                  </a:cubicBezTo>
                  <a:cubicBezTo>
                    <a:pt x="2240" y="488"/>
                    <a:pt x="2240" y="488"/>
                    <a:pt x="2240" y="488"/>
                  </a:cubicBezTo>
                  <a:cubicBezTo>
                    <a:pt x="2259" y="481"/>
                    <a:pt x="2259" y="481"/>
                    <a:pt x="2259" y="481"/>
                  </a:cubicBezTo>
                  <a:cubicBezTo>
                    <a:pt x="2297" y="467"/>
                    <a:pt x="2297" y="467"/>
                    <a:pt x="2297" y="467"/>
                  </a:cubicBezTo>
                  <a:cubicBezTo>
                    <a:pt x="2309" y="463"/>
                    <a:pt x="2322" y="457"/>
                    <a:pt x="2334" y="452"/>
                  </a:cubicBezTo>
                  <a:cubicBezTo>
                    <a:pt x="2371" y="437"/>
                    <a:pt x="2371" y="437"/>
                    <a:pt x="2371" y="437"/>
                  </a:cubicBezTo>
                  <a:cubicBezTo>
                    <a:pt x="2377" y="434"/>
                    <a:pt x="2383" y="431"/>
                    <a:pt x="2389" y="428"/>
                  </a:cubicBezTo>
                  <a:cubicBezTo>
                    <a:pt x="2408" y="420"/>
                    <a:pt x="2408" y="420"/>
                    <a:pt x="2408" y="420"/>
                  </a:cubicBezTo>
                  <a:cubicBezTo>
                    <a:pt x="2420" y="414"/>
                    <a:pt x="2432" y="408"/>
                    <a:pt x="2444" y="402"/>
                  </a:cubicBezTo>
                  <a:cubicBezTo>
                    <a:pt x="2467" y="390"/>
                    <a:pt x="2491" y="378"/>
                    <a:pt x="2515" y="365"/>
                  </a:cubicBezTo>
                  <a:cubicBezTo>
                    <a:pt x="2609" y="314"/>
                    <a:pt x="2701" y="258"/>
                    <a:pt x="2795" y="206"/>
                  </a:cubicBezTo>
                  <a:cubicBezTo>
                    <a:pt x="2842" y="180"/>
                    <a:pt x="2889" y="155"/>
                    <a:pt x="2937" y="132"/>
                  </a:cubicBezTo>
                  <a:cubicBezTo>
                    <a:pt x="2955" y="123"/>
                    <a:pt x="2955" y="123"/>
                    <a:pt x="2955" y="123"/>
                  </a:cubicBezTo>
                  <a:cubicBezTo>
                    <a:pt x="2961" y="120"/>
                    <a:pt x="2968" y="117"/>
                    <a:pt x="2974" y="114"/>
                  </a:cubicBezTo>
                  <a:cubicBezTo>
                    <a:pt x="3010" y="98"/>
                    <a:pt x="3010" y="98"/>
                    <a:pt x="3010" y="98"/>
                  </a:cubicBezTo>
                  <a:cubicBezTo>
                    <a:pt x="3048" y="83"/>
                    <a:pt x="3048" y="83"/>
                    <a:pt x="3048" y="83"/>
                  </a:cubicBezTo>
                  <a:cubicBezTo>
                    <a:pt x="3066" y="75"/>
                    <a:pt x="3066" y="75"/>
                    <a:pt x="3066" y="75"/>
                  </a:cubicBezTo>
                  <a:cubicBezTo>
                    <a:pt x="3085" y="69"/>
                    <a:pt x="3085" y="69"/>
                    <a:pt x="3085" y="69"/>
                  </a:cubicBezTo>
                  <a:cubicBezTo>
                    <a:pt x="3098" y="64"/>
                    <a:pt x="3111" y="60"/>
                    <a:pt x="3123" y="55"/>
                  </a:cubicBezTo>
                  <a:cubicBezTo>
                    <a:pt x="3162" y="44"/>
                    <a:pt x="3162" y="44"/>
                    <a:pt x="3162" y="44"/>
                  </a:cubicBezTo>
                  <a:cubicBezTo>
                    <a:pt x="3168" y="42"/>
                    <a:pt x="3175" y="40"/>
                    <a:pt x="3181" y="38"/>
                  </a:cubicBezTo>
                  <a:cubicBezTo>
                    <a:pt x="3201" y="33"/>
                    <a:pt x="3201" y="33"/>
                    <a:pt x="3201" y="33"/>
                  </a:cubicBezTo>
                  <a:cubicBezTo>
                    <a:pt x="3214" y="30"/>
                    <a:pt x="3227" y="27"/>
                    <a:pt x="3240" y="24"/>
                  </a:cubicBezTo>
                  <a:cubicBezTo>
                    <a:pt x="3280" y="17"/>
                    <a:pt x="3280" y="17"/>
                    <a:pt x="3280" y="17"/>
                  </a:cubicBezTo>
                  <a:cubicBezTo>
                    <a:pt x="3286" y="16"/>
                    <a:pt x="3293" y="14"/>
                    <a:pt x="3300" y="13"/>
                  </a:cubicBezTo>
                  <a:cubicBezTo>
                    <a:pt x="3319" y="11"/>
                    <a:pt x="3319" y="11"/>
                    <a:pt x="3319" y="11"/>
                  </a:cubicBezTo>
                  <a:cubicBezTo>
                    <a:pt x="3333" y="9"/>
                    <a:pt x="3346" y="8"/>
                    <a:pt x="3359" y="6"/>
                  </a:cubicBezTo>
                  <a:cubicBezTo>
                    <a:pt x="3373" y="5"/>
                    <a:pt x="3386" y="4"/>
                    <a:pt x="3400" y="3"/>
                  </a:cubicBezTo>
                  <a:cubicBezTo>
                    <a:pt x="3453" y="0"/>
                    <a:pt x="3507" y="1"/>
                    <a:pt x="3561" y="6"/>
                  </a:cubicBezTo>
                  <a:cubicBezTo>
                    <a:pt x="3614" y="11"/>
                    <a:pt x="3667" y="22"/>
                    <a:pt x="3718" y="38"/>
                  </a:cubicBezTo>
                  <a:cubicBezTo>
                    <a:pt x="3731" y="42"/>
                    <a:pt x="3743" y="47"/>
                    <a:pt x="3756" y="52"/>
                  </a:cubicBezTo>
                  <a:cubicBezTo>
                    <a:pt x="3765" y="56"/>
                    <a:pt x="3765" y="56"/>
                    <a:pt x="3765" y="56"/>
                  </a:cubicBezTo>
                  <a:cubicBezTo>
                    <a:pt x="3774" y="60"/>
                    <a:pt x="3774" y="60"/>
                    <a:pt x="3774" y="60"/>
                  </a:cubicBezTo>
                  <a:cubicBezTo>
                    <a:pt x="3793" y="69"/>
                    <a:pt x="3793" y="69"/>
                    <a:pt x="3793" y="69"/>
                  </a:cubicBezTo>
                  <a:cubicBezTo>
                    <a:pt x="3799" y="71"/>
                    <a:pt x="3805" y="75"/>
                    <a:pt x="3810" y="78"/>
                  </a:cubicBezTo>
                  <a:cubicBezTo>
                    <a:pt x="3828" y="88"/>
                    <a:pt x="3828" y="88"/>
                    <a:pt x="3828" y="88"/>
                  </a:cubicBezTo>
                  <a:cubicBezTo>
                    <a:pt x="3845" y="99"/>
                    <a:pt x="3845" y="99"/>
                    <a:pt x="3845" y="99"/>
                  </a:cubicBezTo>
                  <a:cubicBezTo>
                    <a:pt x="3853" y="105"/>
                    <a:pt x="3853" y="105"/>
                    <a:pt x="3853" y="105"/>
                  </a:cubicBezTo>
                  <a:cubicBezTo>
                    <a:pt x="3856" y="107"/>
                    <a:pt x="3859" y="109"/>
                    <a:pt x="3861" y="111"/>
                  </a:cubicBezTo>
                  <a:cubicBezTo>
                    <a:pt x="3904" y="143"/>
                    <a:pt x="3946" y="177"/>
                    <a:pt x="3986" y="212"/>
                  </a:cubicBezTo>
                  <a:cubicBezTo>
                    <a:pt x="4027" y="247"/>
                    <a:pt x="4067" y="283"/>
                    <a:pt x="4108" y="317"/>
                  </a:cubicBezTo>
                  <a:cubicBezTo>
                    <a:pt x="4149" y="352"/>
                    <a:pt x="4192" y="384"/>
                    <a:pt x="4236" y="414"/>
                  </a:cubicBezTo>
                  <a:cubicBezTo>
                    <a:pt x="4281" y="443"/>
                    <a:pt x="4328" y="469"/>
                    <a:pt x="4378" y="490"/>
                  </a:cubicBezTo>
                  <a:cubicBezTo>
                    <a:pt x="4427" y="511"/>
                    <a:pt x="4478" y="528"/>
                    <a:pt x="4530" y="541"/>
                  </a:cubicBezTo>
                  <a:cubicBezTo>
                    <a:pt x="4582" y="554"/>
                    <a:pt x="4635" y="561"/>
                    <a:pt x="4689" y="563"/>
                  </a:cubicBezTo>
                  <a:cubicBezTo>
                    <a:pt x="4742" y="565"/>
                    <a:pt x="4796" y="560"/>
                    <a:pt x="4849" y="549"/>
                  </a:cubicBezTo>
                  <a:close/>
                </a:path>
              </a:pathLst>
            </a:custGeom>
            <a:solidFill>
              <a:schemeClr val="bg1">
                <a:alpha val="2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5" name="任意多边形: 形状 54">
              <a:extLst>
                <a:ext uri="{FF2B5EF4-FFF2-40B4-BE49-F238E27FC236}">
                  <a16:creationId xmlns:a16="http://schemas.microsoft.com/office/drawing/2014/main" id="{886D8175-229B-4115-8A55-EF0972161284}"/>
                </a:ext>
              </a:extLst>
            </p:cNvPr>
            <p:cNvSpPr>
              <a:spLocks/>
            </p:cNvSpPr>
            <p:nvPr userDrawn="1"/>
          </p:nvSpPr>
          <p:spPr bwMode="auto">
            <a:xfrm rot="9386930">
              <a:off x="-280528" y="-5262573"/>
              <a:ext cx="12778267" cy="1395214"/>
            </a:xfrm>
            <a:custGeom>
              <a:avLst/>
              <a:gdLst>
                <a:gd name="T0" fmla="*/ 4379 w 4849"/>
                <a:gd name="T1" fmla="*/ 464 h 530"/>
                <a:gd name="T2" fmla="*/ 4217 w 4849"/>
                <a:gd name="T3" fmla="*/ 390 h 530"/>
                <a:gd name="T4" fmla="*/ 4134 w 4849"/>
                <a:gd name="T5" fmla="*/ 334 h 530"/>
                <a:gd name="T6" fmla="*/ 3851 w 4849"/>
                <a:gd name="T7" fmla="*/ 115 h 530"/>
                <a:gd name="T8" fmla="*/ 3782 w 4849"/>
                <a:gd name="T9" fmla="*/ 76 h 530"/>
                <a:gd name="T10" fmla="*/ 3745 w 4849"/>
                <a:gd name="T11" fmla="*/ 61 h 530"/>
                <a:gd name="T12" fmla="*/ 3553 w 4849"/>
                <a:gd name="T13" fmla="*/ 14 h 530"/>
                <a:gd name="T14" fmla="*/ 3157 w 4849"/>
                <a:gd name="T15" fmla="*/ 23 h 530"/>
                <a:gd name="T16" fmla="*/ 3080 w 4849"/>
                <a:gd name="T17" fmla="*/ 40 h 530"/>
                <a:gd name="T18" fmla="*/ 3013 w 4849"/>
                <a:gd name="T19" fmla="*/ 59 h 530"/>
                <a:gd name="T20" fmla="*/ 2947 w 4849"/>
                <a:gd name="T21" fmla="*/ 82 h 530"/>
                <a:gd name="T22" fmla="*/ 2819 w 4849"/>
                <a:gd name="T23" fmla="*/ 136 h 530"/>
                <a:gd name="T24" fmla="*/ 2500 w 4849"/>
                <a:gd name="T25" fmla="*/ 298 h 530"/>
                <a:gd name="T26" fmla="*/ 2392 w 4849"/>
                <a:gd name="T27" fmla="*/ 350 h 530"/>
                <a:gd name="T28" fmla="*/ 2282 w 4849"/>
                <a:gd name="T29" fmla="*/ 397 h 530"/>
                <a:gd name="T30" fmla="*/ 2169 w 4849"/>
                <a:gd name="T31" fmla="*/ 435 h 530"/>
                <a:gd name="T32" fmla="*/ 2092 w 4849"/>
                <a:gd name="T33" fmla="*/ 456 h 530"/>
                <a:gd name="T34" fmla="*/ 1995 w 4849"/>
                <a:gd name="T35" fmla="*/ 478 h 530"/>
                <a:gd name="T36" fmla="*/ 1936 w 4849"/>
                <a:gd name="T37" fmla="*/ 488 h 530"/>
                <a:gd name="T38" fmla="*/ 1263 w 4849"/>
                <a:gd name="T39" fmla="*/ 474 h 530"/>
                <a:gd name="T40" fmla="*/ 833 w 4849"/>
                <a:gd name="T41" fmla="*/ 396 h 530"/>
                <a:gd name="T42" fmla="*/ 635 w 4849"/>
                <a:gd name="T43" fmla="*/ 372 h 530"/>
                <a:gd name="T44" fmla="*/ 715 w 4849"/>
                <a:gd name="T45" fmla="*/ 378 h 530"/>
                <a:gd name="T46" fmla="*/ 872 w 4849"/>
                <a:gd name="T47" fmla="*/ 401 h 530"/>
                <a:gd name="T48" fmla="*/ 1897 w 4849"/>
                <a:gd name="T49" fmla="*/ 491 h 530"/>
                <a:gd name="T50" fmla="*/ 1975 w 4849"/>
                <a:gd name="T51" fmla="*/ 478 h 530"/>
                <a:gd name="T52" fmla="*/ 2014 w 4849"/>
                <a:gd name="T53" fmla="*/ 471 h 530"/>
                <a:gd name="T54" fmla="*/ 2111 w 4849"/>
                <a:gd name="T55" fmla="*/ 448 h 530"/>
                <a:gd name="T56" fmla="*/ 2187 w 4849"/>
                <a:gd name="T57" fmla="*/ 426 h 530"/>
                <a:gd name="T58" fmla="*/ 2318 w 4849"/>
                <a:gd name="T59" fmla="*/ 379 h 530"/>
                <a:gd name="T60" fmla="*/ 2427 w 4849"/>
                <a:gd name="T61" fmla="*/ 330 h 530"/>
                <a:gd name="T62" fmla="*/ 2781 w 4849"/>
                <a:gd name="T63" fmla="*/ 149 h 530"/>
                <a:gd name="T64" fmla="*/ 2853 w 4849"/>
                <a:gd name="T65" fmla="*/ 116 h 530"/>
                <a:gd name="T66" fmla="*/ 2964 w 4849"/>
                <a:gd name="T67" fmla="*/ 72 h 530"/>
                <a:gd name="T68" fmla="*/ 3021 w 4849"/>
                <a:gd name="T69" fmla="*/ 53 h 530"/>
                <a:gd name="T70" fmla="*/ 3118 w 4849"/>
                <a:gd name="T71" fmla="*/ 28 h 530"/>
                <a:gd name="T72" fmla="*/ 3235 w 4849"/>
                <a:gd name="T73" fmla="*/ 8 h 530"/>
                <a:gd name="T74" fmla="*/ 3709 w 4849"/>
                <a:gd name="T75" fmla="*/ 45 h 530"/>
                <a:gd name="T76" fmla="*/ 3765 w 4849"/>
                <a:gd name="T77" fmla="*/ 66 h 530"/>
                <a:gd name="T78" fmla="*/ 3818 w 4849"/>
                <a:gd name="T79" fmla="*/ 92 h 530"/>
                <a:gd name="T80" fmla="*/ 3980 w 4849"/>
                <a:gd name="T81" fmla="*/ 209 h 530"/>
                <a:gd name="T82" fmla="*/ 4168 w 4849"/>
                <a:gd name="T83" fmla="*/ 356 h 530"/>
                <a:gd name="T84" fmla="*/ 4226 w 4849"/>
                <a:gd name="T85" fmla="*/ 393 h 530"/>
                <a:gd name="T86" fmla="*/ 4533 w 4849"/>
                <a:gd name="T87" fmla="*/ 505 h 5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4849" h="530">
                  <a:moveTo>
                    <a:pt x="4849" y="510"/>
                  </a:moveTo>
                  <a:cubicBezTo>
                    <a:pt x="4745" y="530"/>
                    <a:pt x="4637" y="526"/>
                    <a:pt x="4533" y="506"/>
                  </a:cubicBezTo>
                  <a:cubicBezTo>
                    <a:pt x="4481" y="496"/>
                    <a:pt x="4429" y="482"/>
                    <a:pt x="4379" y="464"/>
                  </a:cubicBezTo>
                  <a:cubicBezTo>
                    <a:pt x="4329" y="446"/>
                    <a:pt x="4280" y="425"/>
                    <a:pt x="4234" y="399"/>
                  </a:cubicBezTo>
                  <a:cubicBezTo>
                    <a:pt x="4225" y="395"/>
                    <a:pt x="4225" y="395"/>
                    <a:pt x="4225" y="395"/>
                  </a:cubicBezTo>
                  <a:cubicBezTo>
                    <a:pt x="4222" y="393"/>
                    <a:pt x="4220" y="391"/>
                    <a:pt x="4217" y="390"/>
                  </a:cubicBezTo>
                  <a:cubicBezTo>
                    <a:pt x="4200" y="379"/>
                    <a:pt x="4200" y="379"/>
                    <a:pt x="4200" y="379"/>
                  </a:cubicBezTo>
                  <a:cubicBezTo>
                    <a:pt x="4188" y="372"/>
                    <a:pt x="4178" y="365"/>
                    <a:pt x="4166" y="357"/>
                  </a:cubicBezTo>
                  <a:cubicBezTo>
                    <a:pt x="4156" y="350"/>
                    <a:pt x="4145" y="342"/>
                    <a:pt x="4134" y="334"/>
                  </a:cubicBezTo>
                  <a:cubicBezTo>
                    <a:pt x="4123" y="326"/>
                    <a:pt x="4113" y="319"/>
                    <a:pt x="4102" y="310"/>
                  </a:cubicBezTo>
                  <a:cubicBezTo>
                    <a:pt x="4060" y="278"/>
                    <a:pt x="4019" y="244"/>
                    <a:pt x="3978" y="210"/>
                  </a:cubicBezTo>
                  <a:cubicBezTo>
                    <a:pt x="3937" y="177"/>
                    <a:pt x="3895" y="144"/>
                    <a:pt x="3851" y="115"/>
                  </a:cubicBezTo>
                  <a:cubicBezTo>
                    <a:pt x="3845" y="112"/>
                    <a:pt x="3840" y="108"/>
                    <a:pt x="3834" y="104"/>
                  </a:cubicBezTo>
                  <a:cubicBezTo>
                    <a:pt x="3817" y="94"/>
                    <a:pt x="3817" y="94"/>
                    <a:pt x="3817" y="94"/>
                  </a:cubicBezTo>
                  <a:cubicBezTo>
                    <a:pt x="3806" y="87"/>
                    <a:pt x="3794" y="82"/>
                    <a:pt x="3782" y="76"/>
                  </a:cubicBezTo>
                  <a:cubicBezTo>
                    <a:pt x="3773" y="72"/>
                    <a:pt x="3773" y="72"/>
                    <a:pt x="3773" y="72"/>
                  </a:cubicBezTo>
                  <a:cubicBezTo>
                    <a:pt x="3764" y="68"/>
                    <a:pt x="3764" y="68"/>
                    <a:pt x="3764" y="68"/>
                  </a:cubicBezTo>
                  <a:cubicBezTo>
                    <a:pt x="3745" y="61"/>
                    <a:pt x="3745" y="61"/>
                    <a:pt x="3745" y="61"/>
                  </a:cubicBezTo>
                  <a:cubicBezTo>
                    <a:pt x="3739" y="58"/>
                    <a:pt x="3733" y="56"/>
                    <a:pt x="3727" y="54"/>
                  </a:cubicBezTo>
                  <a:cubicBezTo>
                    <a:pt x="3708" y="47"/>
                    <a:pt x="3708" y="47"/>
                    <a:pt x="3708" y="47"/>
                  </a:cubicBezTo>
                  <a:cubicBezTo>
                    <a:pt x="3658" y="31"/>
                    <a:pt x="3606" y="20"/>
                    <a:pt x="3553" y="14"/>
                  </a:cubicBezTo>
                  <a:cubicBezTo>
                    <a:pt x="3500" y="7"/>
                    <a:pt x="3447" y="4"/>
                    <a:pt x="3394" y="4"/>
                  </a:cubicBezTo>
                  <a:cubicBezTo>
                    <a:pt x="3341" y="3"/>
                    <a:pt x="3288" y="6"/>
                    <a:pt x="3236" y="12"/>
                  </a:cubicBezTo>
                  <a:cubicBezTo>
                    <a:pt x="3210" y="15"/>
                    <a:pt x="3183" y="18"/>
                    <a:pt x="3157" y="23"/>
                  </a:cubicBezTo>
                  <a:cubicBezTo>
                    <a:pt x="3138" y="27"/>
                    <a:pt x="3138" y="27"/>
                    <a:pt x="3138" y="27"/>
                  </a:cubicBezTo>
                  <a:cubicBezTo>
                    <a:pt x="3131" y="28"/>
                    <a:pt x="3125" y="29"/>
                    <a:pt x="3118" y="31"/>
                  </a:cubicBezTo>
                  <a:cubicBezTo>
                    <a:pt x="3080" y="40"/>
                    <a:pt x="3080" y="40"/>
                    <a:pt x="3080" y="40"/>
                  </a:cubicBezTo>
                  <a:cubicBezTo>
                    <a:pt x="3067" y="43"/>
                    <a:pt x="3054" y="47"/>
                    <a:pt x="3041" y="51"/>
                  </a:cubicBezTo>
                  <a:cubicBezTo>
                    <a:pt x="3022" y="56"/>
                    <a:pt x="3022" y="56"/>
                    <a:pt x="3022" y="56"/>
                  </a:cubicBezTo>
                  <a:cubicBezTo>
                    <a:pt x="3013" y="59"/>
                    <a:pt x="3013" y="59"/>
                    <a:pt x="3013" y="59"/>
                  </a:cubicBezTo>
                  <a:cubicBezTo>
                    <a:pt x="3003" y="62"/>
                    <a:pt x="3003" y="62"/>
                    <a:pt x="3003" y="62"/>
                  </a:cubicBezTo>
                  <a:cubicBezTo>
                    <a:pt x="2966" y="75"/>
                    <a:pt x="2966" y="75"/>
                    <a:pt x="2966" y="75"/>
                  </a:cubicBezTo>
                  <a:cubicBezTo>
                    <a:pt x="2959" y="77"/>
                    <a:pt x="2953" y="79"/>
                    <a:pt x="2947" y="82"/>
                  </a:cubicBezTo>
                  <a:cubicBezTo>
                    <a:pt x="2928" y="89"/>
                    <a:pt x="2928" y="89"/>
                    <a:pt x="2928" y="89"/>
                  </a:cubicBezTo>
                  <a:cubicBezTo>
                    <a:pt x="2904" y="98"/>
                    <a:pt x="2879" y="109"/>
                    <a:pt x="2855" y="119"/>
                  </a:cubicBezTo>
                  <a:cubicBezTo>
                    <a:pt x="2819" y="136"/>
                    <a:pt x="2819" y="136"/>
                    <a:pt x="2819" y="136"/>
                  </a:cubicBezTo>
                  <a:cubicBezTo>
                    <a:pt x="2801" y="144"/>
                    <a:pt x="2801" y="144"/>
                    <a:pt x="2801" y="144"/>
                  </a:cubicBezTo>
                  <a:cubicBezTo>
                    <a:pt x="2783" y="152"/>
                    <a:pt x="2783" y="152"/>
                    <a:pt x="2783" y="152"/>
                  </a:cubicBezTo>
                  <a:cubicBezTo>
                    <a:pt x="2687" y="198"/>
                    <a:pt x="2594" y="249"/>
                    <a:pt x="2500" y="298"/>
                  </a:cubicBezTo>
                  <a:cubicBezTo>
                    <a:pt x="2488" y="304"/>
                    <a:pt x="2476" y="310"/>
                    <a:pt x="2464" y="315"/>
                  </a:cubicBezTo>
                  <a:cubicBezTo>
                    <a:pt x="2452" y="321"/>
                    <a:pt x="2440" y="327"/>
                    <a:pt x="2428" y="333"/>
                  </a:cubicBezTo>
                  <a:cubicBezTo>
                    <a:pt x="2392" y="350"/>
                    <a:pt x="2392" y="350"/>
                    <a:pt x="2392" y="350"/>
                  </a:cubicBezTo>
                  <a:cubicBezTo>
                    <a:pt x="2380" y="356"/>
                    <a:pt x="2368" y="361"/>
                    <a:pt x="2356" y="367"/>
                  </a:cubicBezTo>
                  <a:cubicBezTo>
                    <a:pt x="2344" y="372"/>
                    <a:pt x="2332" y="377"/>
                    <a:pt x="2320" y="382"/>
                  </a:cubicBezTo>
                  <a:cubicBezTo>
                    <a:pt x="2282" y="397"/>
                    <a:pt x="2282" y="397"/>
                    <a:pt x="2282" y="397"/>
                  </a:cubicBezTo>
                  <a:cubicBezTo>
                    <a:pt x="2258" y="407"/>
                    <a:pt x="2232" y="415"/>
                    <a:pt x="2207" y="423"/>
                  </a:cubicBezTo>
                  <a:cubicBezTo>
                    <a:pt x="2201" y="426"/>
                    <a:pt x="2195" y="428"/>
                    <a:pt x="2188" y="430"/>
                  </a:cubicBezTo>
                  <a:cubicBezTo>
                    <a:pt x="2169" y="435"/>
                    <a:pt x="2169" y="435"/>
                    <a:pt x="2169" y="435"/>
                  </a:cubicBezTo>
                  <a:cubicBezTo>
                    <a:pt x="2131" y="447"/>
                    <a:pt x="2131" y="447"/>
                    <a:pt x="2131" y="447"/>
                  </a:cubicBezTo>
                  <a:cubicBezTo>
                    <a:pt x="2125" y="449"/>
                    <a:pt x="2118" y="450"/>
                    <a:pt x="2112" y="452"/>
                  </a:cubicBezTo>
                  <a:cubicBezTo>
                    <a:pt x="2092" y="456"/>
                    <a:pt x="2092" y="456"/>
                    <a:pt x="2092" y="456"/>
                  </a:cubicBezTo>
                  <a:cubicBezTo>
                    <a:pt x="2080" y="460"/>
                    <a:pt x="2067" y="463"/>
                    <a:pt x="2054" y="466"/>
                  </a:cubicBezTo>
                  <a:cubicBezTo>
                    <a:pt x="2015" y="474"/>
                    <a:pt x="2015" y="474"/>
                    <a:pt x="2015" y="474"/>
                  </a:cubicBezTo>
                  <a:cubicBezTo>
                    <a:pt x="1995" y="478"/>
                    <a:pt x="1995" y="478"/>
                    <a:pt x="1995" y="478"/>
                  </a:cubicBezTo>
                  <a:cubicBezTo>
                    <a:pt x="1992" y="479"/>
                    <a:pt x="1989" y="479"/>
                    <a:pt x="1986" y="480"/>
                  </a:cubicBezTo>
                  <a:cubicBezTo>
                    <a:pt x="1976" y="482"/>
                    <a:pt x="1976" y="482"/>
                    <a:pt x="1976" y="482"/>
                  </a:cubicBezTo>
                  <a:cubicBezTo>
                    <a:pt x="1936" y="488"/>
                    <a:pt x="1936" y="488"/>
                    <a:pt x="1936" y="488"/>
                  </a:cubicBezTo>
                  <a:cubicBezTo>
                    <a:pt x="1917" y="491"/>
                    <a:pt x="1917" y="491"/>
                    <a:pt x="1917" y="491"/>
                  </a:cubicBezTo>
                  <a:cubicBezTo>
                    <a:pt x="1897" y="494"/>
                    <a:pt x="1897" y="494"/>
                    <a:pt x="1897" y="494"/>
                  </a:cubicBezTo>
                  <a:cubicBezTo>
                    <a:pt x="1687" y="522"/>
                    <a:pt x="1471" y="515"/>
                    <a:pt x="1263" y="474"/>
                  </a:cubicBezTo>
                  <a:cubicBezTo>
                    <a:pt x="950" y="417"/>
                    <a:pt x="950" y="417"/>
                    <a:pt x="950" y="417"/>
                  </a:cubicBezTo>
                  <a:cubicBezTo>
                    <a:pt x="872" y="403"/>
                    <a:pt x="872" y="403"/>
                    <a:pt x="872" y="403"/>
                  </a:cubicBezTo>
                  <a:cubicBezTo>
                    <a:pt x="833" y="396"/>
                    <a:pt x="833" y="396"/>
                    <a:pt x="833" y="396"/>
                  </a:cubicBezTo>
                  <a:cubicBezTo>
                    <a:pt x="820" y="394"/>
                    <a:pt x="806" y="392"/>
                    <a:pt x="793" y="390"/>
                  </a:cubicBezTo>
                  <a:cubicBezTo>
                    <a:pt x="767" y="386"/>
                    <a:pt x="741" y="383"/>
                    <a:pt x="714" y="380"/>
                  </a:cubicBezTo>
                  <a:cubicBezTo>
                    <a:pt x="688" y="377"/>
                    <a:pt x="662" y="374"/>
                    <a:pt x="635" y="372"/>
                  </a:cubicBezTo>
                  <a:cubicBezTo>
                    <a:pt x="424" y="356"/>
                    <a:pt x="211" y="366"/>
                    <a:pt x="0" y="393"/>
                  </a:cubicBezTo>
                  <a:cubicBezTo>
                    <a:pt x="210" y="366"/>
                    <a:pt x="424" y="354"/>
                    <a:pt x="635" y="370"/>
                  </a:cubicBezTo>
                  <a:cubicBezTo>
                    <a:pt x="662" y="372"/>
                    <a:pt x="688" y="375"/>
                    <a:pt x="715" y="378"/>
                  </a:cubicBezTo>
                  <a:cubicBezTo>
                    <a:pt x="741" y="381"/>
                    <a:pt x="767" y="384"/>
                    <a:pt x="794" y="388"/>
                  </a:cubicBezTo>
                  <a:cubicBezTo>
                    <a:pt x="807" y="390"/>
                    <a:pt x="820" y="391"/>
                    <a:pt x="833" y="394"/>
                  </a:cubicBezTo>
                  <a:cubicBezTo>
                    <a:pt x="872" y="401"/>
                    <a:pt x="872" y="401"/>
                    <a:pt x="872" y="401"/>
                  </a:cubicBezTo>
                  <a:cubicBezTo>
                    <a:pt x="950" y="415"/>
                    <a:pt x="950" y="415"/>
                    <a:pt x="950" y="415"/>
                  </a:cubicBezTo>
                  <a:cubicBezTo>
                    <a:pt x="1264" y="472"/>
                    <a:pt x="1264" y="472"/>
                    <a:pt x="1264" y="472"/>
                  </a:cubicBezTo>
                  <a:cubicBezTo>
                    <a:pt x="1472" y="512"/>
                    <a:pt x="1686" y="519"/>
                    <a:pt x="1897" y="491"/>
                  </a:cubicBezTo>
                  <a:cubicBezTo>
                    <a:pt x="1916" y="488"/>
                    <a:pt x="1916" y="488"/>
                    <a:pt x="1916" y="488"/>
                  </a:cubicBezTo>
                  <a:cubicBezTo>
                    <a:pt x="1936" y="485"/>
                    <a:pt x="1936" y="485"/>
                    <a:pt x="1936" y="485"/>
                  </a:cubicBezTo>
                  <a:cubicBezTo>
                    <a:pt x="1975" y="478"/>
                    <a:pt x="1975" y="478"/>
                    <a:pt x="1975" y="478"/>
                  </a:cubicBezTo>
                  <a:cubicBezTo>
                    <a:pt x="1985" y="477"/>
                    <a:pt x="1985" y="477"/>
                    <a:pt x="1985" y="477"/>
                  </a:cubicBezTo>
                  <a:cubicBezTo>
                    <a:pt x="1988" y="476"/>
                    <a:pt x="1991" y="475"/>
                    <a:pt x="1995" y="475"/>
                  </a:cubicBezTo>
                  <a:cubicBezTo>
                    <a:pt x="2014" y="471"/>
                    <a:pt x="2014" y="471"/>
                    <a:pt x="2014" y="471"/>
                  </a:cubicBezTo>
                  <a:cubicBezTo>
                    <a:pt x="2053" y="462"/>
                    <a:pt x="2053" y="462"/>
                    <a:pt x="2053" y="462"/>
                  </a:cubicBezTo>
                  <a:cubicBezTo>
                    <a:pt x="2066" y="459"/>
                    <a:pt x="2079" y="456"/>
                    <a:pt x="2092" y="453"/>
                  </a:cubicBezTo>
                  <a:cubicBezTo>
                    <a:pt x="2111" y="448"/>
                    <a:pt x="2111" y="448"/>
                    <a:pt x="2111" y="448"/>
                  </a:cubicBezTo>
                  <a:cubicBezTo>
                    <a:pt x="2117" y="446"/>
                    <a:pt x="2124" y="445"/>
                    <a:pt x="2130" y="443"/>
                  </a:cubicBezTo>
                  <a:cubicBezTo>
                    <a:pt x="2168" y="432"/>
                    <a:pt x="2168" y="432"/>
                    <a:pt x="2168" y="432"/>
                  </a:cubicBezTo>
                  <a:cubicBezTo>
                    <a:pt x="2187" y="426"/>
                    <a:pt x="2187" y="426"/>
                    <a:pt x="2187" y="426"/>
                  </a:cubicBezTo>
                  <a:cubicBezTo>
                    <a:pt x="2194" y="424"/>
                    <a:pt x="2200" y="422"/>
                    <a:pt x="2206" y="420"/>
                  </a:cubicBezTo>
                  <a:cubicBezTo>
                    <a:pt x="2231" y="411"/>
                    <a:pt x="2257" y="403"/>
                    <a:pt x="2281" y="393"/>
                  </a:cubicBezTo>
                  <a:cubicBezTo>
                    <a:pt x="2318" y="379"/>
                    <a:pt x="2318" y="379"/>
                    <a:pt x="2318" y="379"/>
                  </a:cubicBezTo>
                  <a:cubicBezTo>
                    <a:pt x="2330" y="374"/>
                    <a:pt x="2342" y="368"/>
                    <a:pt x="2354" y="363"/>
                  </a:cubicBezTo>
                  <a:cubicBezTo>
                    <a:pt x="2367" y="358"/>
                    <a:pt x="2379" y="352"/>
                    <a:pt x="2391" y="347"/>
                  </a:cubicBezTo>
                  <a:cubicBezTo>
                    <a:pt x="2427" y="330"/>
                    <a:pt x="2427" y="330"/>
                    <a:pt x="2427" y="330"/>
                  </a:cubicBezTo>
                  <a:cubicBezTo>
                    <a:pt x="2439" y="324"/>
                    <a:pt x="2450" y="318"/>
                    <a:pt x="2462" y="312"/>
                  </a:cubicBezTo>
                  <a:cubicBezTo>
                    <a:pt x="2498" y="294"/>
                    <a:pt x="2498" y="294"/>
                    <a:pt x="2498" y="294"/>
                  </a:cubicBezTo>
                  <a:cubicBezTo>
                    <a:pt x="2592" y="246"/>
                    <a:pt x="2685" y="195"/>
                    <a:pt x="2781" y="149"/>
                  </a:cubicBezTo>
                  <a:cubicBezTo>
                    <a:pt x="2799" y="140"/>
                    <a:pt x="2799" y="140"/>
                    <a:pt x="2799" y="140"/>
                  </a:cubicBezTo>
                  <a:cubicBezTo>
                    <a:pt x="2817" y="132"/>
                    <a:pt x="2817" y="132"/>
                    <a:pt x="2817" y="132"/>
                  </a:cubicBezTo>
                  <a:cubicBezTo>
                    <a:pt x="2853" y="116"/>
                    <a:pt x="2853" y="116"/>
                    <a:pt x="2853" y="116"/>
                  </a:cubicBezTo>
                  <a:cubicBezTo>
                    <a:pt x="2878" y="106"/>
                    <a:pt x="2902" y="95"/>
                    <a:pt x="2927" y="86"/>
                  </a:cubicBezTo>
                  <a:cubicBezTo>
                    <a:pt x="2946" y="79"/>
                    <a:pt x="2946" y="79"/>
                    <a:pt x="2946" y="79"/>
                  </a:cubicBezTo>
                  <a:cubicBezTo>
                    <a:pt x="2952" y="76"/>
                    <a:pt x="2958" y="74"/>
                    <a:pt x="2964" y="72"/>
                  </a:cubicBezTo>
                  <a:cubicBezTo>
                    <a:pt x="3002" y="59"/>
                    <a:pt x="3002" y="59"/>
                    <a:pt x="3002" y="59"/>
                  </a:cubicBezTo>
                  <a:cubicBezTo>
                    <a:pt x="3012" y="56"/>
                    <a:pt x="3012" y="56"/>
                    <a:pt x="3012" y="56"/>
                  </a:cubicBezTo>
                  <a:cubicBezTo>
                    <a:pt x="3021" y="53"/>
                    <a:pt x="3021" y="53"/>
                    <a:pt x="3021" y="53"/>
                  </a:cubicBezTo>
                  <a:cubicBezTo>
                    <a:pt x="3040" y="47"/>
                    <a:pt x="3040" y="47"/>
                    <a:pt x="3040" y="47"/>
                  </a:cubicBezTo>
                  <a:cubicBezTo>
                    <a:pt x="3053" y="44"/>
                    <a:pt x="3066" y="40"/>
                    <a:pt x="3079" y="37"/>
                  </a:cubicBezTo>
                  <a:cubicBezTo>
                    <a:pt x="3118" y="28"/>
                    <a:pt x="3118" y="28"/>
                    <a:pt x="3118" y="28"/>
                  </a:cubicBezTo>
                  <a:cubicBezTo>
                    <a:pt x="3124" y="26"/>
                    <a:pt x="3131" y="25"/>
                    <a:pt x="3137" y="24"/>
                  </a:cubicBezTo>
                  <a:cubicBezTo>
                    <a:pt x="3157" y="20"/>
                    <a:pt x="3157" y="20"/>
                    <a:pt x="3157" y="20"/>
                  </a:cubicBezTo>
                  <a:cubicBezTo>
                    <a:pt x="3183" y="14"/>
                    <a:pt x="3209" y="12"/>
                    <a:pt x="3235" y="8"/>
                  </a:cubicBezTo>
                  <a:cubicBezTo>
                    <a:pt x="3288" y="3"/>
                    <a:pt x="3341" y="0"/>
                    <a:pt x="3394" y="0"/>
                  </a:cubicBezTo>
                  <a:cubicBezTo>
                    <a:pt x="3448" y="1"/>
                    <a:pt x="3501" y="4"/>
                    <a:pt x="3553" y="11"/>
                  </a:cubicBezTo>
                  <a:cubicBezTo>
                    <a:pt x="3606" y="18"/>
                    <a:pt x="3658" y="28"/>
                    <a:pt x="3709" y="45"/>
                  </a:cubicBezTo>
                  <a:cubicBezTo>
                    <a:pt x="3728" y="51"/>
                    <a:pt x="3728" y="51"/>
                    <a:pt x="3728" y="51"/>
                  </a:cubicBezTo>
                  <a:cubicBezTo>
                    <a:pt x="3734" y="53"/>
                    <a:pt x="3740" y="55"/>
                    <a:pt x="3746" y="58"/>
                  </a:cubicBezTo>
                  <a:cubicBezTo>
                    <a:pt x="3765" y="66"/>
                    <a:pt x="3765" y="66"/>
                    <a:pt x="3765" y="66"/>
                  </a:cubicBezTo>
                  <a:cubicBezTo>
                    <a:pt x="3774" y="69"/>
                    <a:pt x="3774" y="69"/>
                    <a:pt x="3774" y="69"/>
                  </a:cubicBezTo>
                  <a:cubicBezTo>
                    <a:pt x="3783" y="74"/>
                    <a:pt x="3783" y="74"/>
                    <a:pt x="3783" y="74"/>
                  </a:cubicBezTo>
                  <a:cubicBezTo>
                    <a:pt x="3795" y="80"/>
                    <a:pt x="3807" y="85"/>
                    <a:pt x="3818" y="92"/>
                  </a:cubicBezTo>
                  <a:cubicBezTo>
                    <a:pt x="3836" y="102"/>
                    <a:pt x="3836" y="102"/>
                    <a:pt x="3836" y="102"/>
                  </a:cubicBezTo>
                  <a:cubicBezTo>
                    <a:pt x="3841" y="106"/>
                    <a:pt x="3847" y="110"/>
                    <a:pt x="3852" y="113"/>
                  </a:cubicBezTo>
                  <a:cubicBezTo>
                    <a:pt x="3897" y="142"/>
                    <a:pt x="3939" y="175"/>
                    <a:pt x="3980" y="209"/>
                  </a:cubicBezTo>
                  <a:cubicBezTo>
                    <a:pt x="4021" y="242"/>
                    <a:pt x="4062" y="276"/>
                    <a:pt x="4103" y="309"/>
                  </a:cubicBezTo>
                  <a:cubicBezTo>
                    <a:pt x="4114" y="317"/>
                    <a:pt x="4125" y="325"/>
                    <a:pt x="4135" y="333"/>
                  </a:cubicBezTo>
                  <a:cubicBezTo>
                    <a:pt x="4146" y="340"/>
                    <a:pt x="4157" y="348"/>
                    <a:pt x="4168" y="356"/>
                  </a:cubicBezTo>
                  <a:cubicBezTo>
                    <a:pt x="4179" y="363"/>
                    <a:pt x="4190" y="370"/>
                    <a:pt x="4201" y="377"/>
                  </a:cubicBezTo>
                  <a:cubicBezTo>
                    <a:pt x="4218" y="388"/>
                    <a:pt x="4218" y="388"/>
                    <a:pt x="4218" y="388"/>
                  </a:cubicBezTo>
                  <a:cubicBezTo>
                    <a:pt x="4221" y="389"/>
                    <a:pt x="4223" y="391"/>
                    <a:pt x="4226" y="393"/>
                  </a:cubicBezTo>
                  <a:cubicBezTo>
                    <a:pt x="4235" y="398"/>
                    <a:pt x="4235" y="398"/>
                    <a:pt x="4235" y="398"/>
                  </a:cubicBezTo>
                  <a:cubicBezTo>
                    <a:pt x="4281" y="424"/>
                    <a:pt x="4330" y="445"/>
                    <a:pt x="4380" y="463"/>
                  </a:cubicBezTo>
                  <a:cubicBezTo>
                    <a:pt x="4430" y="481"/>
                    <a:pt x="4481" y="495"/>
                    <a:pt x="4533" y="505"/>
                  </a:cubicBezTo>
                  <a:cubicBezTo>
                    <a:pt x="4637" y="525"/>
                    <a:pt x="4745" y="529"/>
                    <a:pt x="4849" y="510"/>
                  </a:cubicBezTo>
                  <a:close/>
                </a:path>
              </a:pathLst>
            </a:custGeom>
            <a:solidFill>
              <a:schemeClr val="bg1">
                <a:alpha val="2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6" name="任意多边形: 形状 55">
              <a:extLst>
                <a:ext uri="{FF2B5EF4-FFF2-40B4-BE49-F238E27FC236}">
                  <a16:creationId xmlns:a16="http://schemas.microsoft.com/office/drawing/2014/main" id="{A94CD698-03A2-4C50-A6DB-F2749E2E6699}"/>
                </a:ext>
              </a:extLst>
            </p:cNvPr>
            <p:cNvSpPr>
              <a:spLocks/>
            </p:cNvSpPr>
            <p:nvPr userDrawn="1"/>
          </p:nvSpPr>
          <p:spPr bwMode="auto">
            <a:xfrm rot="9386930">
              <a:off x="-342361" y="-5332484"/>
              <a:ext cx="12779943" cy="1284534"/>
            </a:xfrm>
            <a:custGeom>
              <a:avLst/>
              <a:gdLst>
                <a:gd name="T0" fmla="*/ 4535 w 4849"/>
                <a:gd name="T1" fmla="*/ 470 h 488"/>
                <a:gd name="T2" fmla="*/ 4343 w 4849"/>
                <a:gd name="T3" fmla="*/ 425 h 488"/>
                <a:gd name="T4" fmla="*/ 4287 w 4849"/>
                <a:gd name="T5" fmla="*/ 405 h 488"/>
                <a:gd name="T6" fmla="*/ 4233 w 4849"/>
                <a:gd name="T7" fmla="*/ 382 h 488"/>
                <a:gd name="T8" fmla="*/ 3971 w 4849"/>
                <a:gd name="T9" fmla="*/ 207 h 488"/>
                <a:gd name="T10" fmla="*/ 3824 w 4849"/>
                <a:gd name="T11" fmla="*/ 108 h 488"/>
                <a:gd name="T12" fmla="*/ 3807 w 4849"/>
                <a:gd name="T13" fmla="*/ 98 h 488"/>
                <a:gd name="T14" fmla="*/ 3735 w 4849"/>
                <a:gd name="T15" fmla="*/ 67 h 488"/>
                <a:gd name="T16" fmla="*/ 3544 w 4849"/>
                <a:gd name="T17" fmla="*/ 20 h 488"/>
                <a:gd name="T18" fmla="*/ 3230 w 4849"/>
                <a:gd name="T19" fmla="*/ 4 h 488"/>
                <a:gd name="T20" fmla="*/ 3152 w 4849"/>
                <a:gd name="T21" fmla="*/ 9 h 488"/>
                <a:gd name="T22" fmla="*/ 2771 w 4849"/>
                <a:gd name="T23" fmla="*/ 102 h 488"/>
                <a:gd name="T24" fmla="*/ 2662 w 4849"/>
                <a:gd name="T25" fmla="*/ 148 h 488"/>
                <a:gd name="T26" fmla="*/ 2483 w 4849"/>
                <a:gd name="T27" fmla="*/ 230 h 488"/>
                <a:gd name="T28" fmla="*/ 2303 w 4849"/>
                <a:gd name="T29" fmla="*/ 311 h 488"/>
                <a:gd name="T30" fmla="*/ 2229 w 4849"/>
                <a:gd name="T31" fmla="*/ 339 h 488"/>
                <a:gd name="T32" fmla="*/ 1885 w 4849"/>
                <a:gd name="T33" fmla="*/ 423 h 488"/>
                <a:gd name="T34" fmla="*/ 1865 w 4849"/>
                <a:gd name="T35" fmla="*/ 425 h 488"/>
                <a:gd name="T36" fmla="*/ 1807 w 4849"/>
                <a:gd name="T37" fmla="*/ 432 h 488"/>
                <a:gd name="T38" fmla="*/ 1728 w 4849"/>
                <a:gd name="T39" fmla="*/ 439 h 488"/>
                <a:gd name="T40" fmla="*/ 1669 w 4849"/>
                <a:gd name="T41" fmla="*/ 442 h 488"/>
                <a:gd name="T42" fmla="*/ 1610 w 4849"/>
                <a:gd name="T43" fmla="*/ 444 h 488"/>
                <a:gd name="T44" fmla="*/ 1256 w 4849"/>
                <a:gd name="T45" fmla="*/ 421 h 488"/>
                <a:gd name="T46" fmla="*/ 786 w 4849"/>
                <a:gd name="T47" fmla="*/ 367 h 488"/>
                <a:gd name="T48" fmla="*/ 0 w 4849"/>
                <a:gd name="T49" fmla="*/ 372 h 488"/>
                <a:gd name="T50" fmla="*/ 786 w 4849"/>
                <a:gd name="T51" fmla="*/ 365 h 488"/>
                <a:gd name="T52" fmla="*/ 1256 w 4849"/>
                <a:gd name="T53" fmla="*/ 419 h 488"/>
                <a:gd name="T54" fmla="*/ 1610 w 4849"/>
                <a:gd name="T55" fmla="*/ 441 h 488"/>
                <a:gd name="T56" fmla="*/ 1669 w 4849"/>
                <a:gd name="T57" fmla="*/ 439 h 488"/>
                <a:gd name="T58" fmla="*/ 1728 w 4849"/>
                <a:gd name="T59" fmla="*/ 436 h 488"/>
                <a:gd name="T60" fmla="*/ 1806 w 4849"/>
                <a:gd name="T61" fmla="*/ 429 h 488"/>
                <a:gd name="T62" fmla="*/ 1865 w 4849"/>
                <a:gd name="T63" fmla="*/ 422 h 488"/>
                <a:gd name="T64" fmla="*/ 1884 w 4849"/>
                <a:gd name="T65" fmla="*/ 419 h 488"/>
                <a:gd name="T66" fmla="*/ 2481 w 4849"/>
                <a:gd name="T67" fmla="*/ 226 h 488"/>
                <a:gd name="T68" fmla="*/ 2660 w 4849"/>
                <a:gd name="T69" fmla="*/ 144 h 488"/>
                <a:gd name="T70" fmla="*/ 2769 w 4849"/>
                <a:gd name="T71" fmla="*/ 98 h 488"/>
                <a:gd name="T72" fmla="*/ 3151 w 4849"/>
                <a:gd name="T73" fmla="*/ 5 h 488"/>
                <a:gd name="T74" fmla="*/ 3230 w 4849"/>
                <a:gd name="T75" fmla="*/ 1 h 488"/>
                <a:gd name="T76" fmla="*/ 3545 w 4849"/>
                <a:gd name="T77" fmla="*/ 17 h 488"/>
                <a:gd name="T78" fmla="*/ 3736 w 4849"/>
                <a:gd name="T79" fmla="*/ 64 h 488"/>
                <a:gd name="T80" fmla="*/ 3808 w 4849"/>
                <a:gd name="T81" fmla="*/ 96 h 488"/>
                <a:gd name="T82" fmla="*/ 3826 w 4849"/>
                <a:gd name="T83" fmla="*/ 105 h 488"/>
                <a:gd name="T84" fmla="*/ 3972 w 4849"/>
                <a:gd name="T85" fmla="*/ 205 h 488"/>
                <a:gd name="T86" fmla="*/ 4234 w 4849"/>
                <a:gd name="T87" fmla="*/ 380 h 488"/>
                <a:gd name="T88" fmla="*/ 4288 w 4849"/>
                <a:gd name="T89" fmla="*/ 403 h 488"/>
                <a:gd name="T90" fmla="*/ 4344 w 4849"/>
                <a:gd name="T91" fmla="*/ 423 h 488"/>
                <a:gd name="T92" fmla="*/ 4535 w 4849"/>
                <a:gd name="T93" fmla="*/ 469 h 4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4849" h="488">
                  <a:moveTo>
                    <a:pt x="4849" y="472"/>
                  </a:moveTo>
                  <a:cubicBezTo>
                    <a:pt x="4745" y="488"/>
                    <a:pt x="4639" y="486"/>
                    <a:pt x="4535" y="470"/>
                  </a:cubicBezTo>
                  <a:cubicBezTo>
                    <a:pt x="4483" y="462"/>
                    <a:pt x="4431" y="451"/>
                    <a:pt x="4381" y="436"/>
                  </a:cubicBezTo>
                  <a:cubicBezTo>
                    <a:pt x="4368" y="433"/>
                    <a:pt x="4356" y="429"/>
                    <a:pt x="4343" y="425"/>
                  </a:cubicBezTo>
                  <a:cubicBezTo>
                    <a:pt x="4331" y="421"/>
                    <a:pt x="4318" y="416"/>
                    <a:pt x="4306" y="412"/>
                  </a:cubicBezTo>
                  <a:cubicBezTo>
                    <a:pt x="4300" y="410"/>
                    <a:pt x="4293" y="407"/>
                    <a:pt x="4287" y="405"/>
                  </a:cubicBezTo>
                  <a:cubicBezTo>
                    <a:pt x="4269" y="398"/>
                    <a:pt x="4269" y="398"/>
                    <a:pt x="4269" y="398"/>
                  </a:cubicBezTo>
                  <a:cubicBezTo>
                    <a:pt x="4257" y="393"/>
                    <a:pt x="4245" y="387"/>
                    <a:pt x="4233" y="382"/>
                  </a:cubicBezTo>
                  <a:cubicBezTo>
                    <a:pt x="4185" y="360"/>
                    <a:pt x="4140" y="332"/>
                    <a:pt x="4097" y="301"/>
                  </a:cubicBezTo>
                  <a:cubicBezTo>
                    <a:pt x="4054" y="271"/>
                    <a:pt x="4013" y="239"/>
                    <a:pt x="3971" y="207"/>
                  </a:cubicBezTo>
                  <a:cubicBezTo>
                    <a:pt x="3929" y="175"/>
                    <a:pt x="3887" y="144"/>
                    <a:pt x="3842" y="117"/>
                  </a:cubicBezTo>
                  <a:cubicBezTo>
                    <a:pt x="3824" y="108"/>
                    <a:pt x="3824" y="108"/>
                    <a:pt x="3824" y="108"/>
                  </a:cubicBezTo>
                  <a:cubicBezTo>
                    <a:pt x="3822" y="106"/>
                    <a:pt x="3819" y="104"/>
                    <a:pt x="3816" y="103"/>
                  </a:cubicBezTo>
                  <a:cubicBezTo>
                    <a:pt x="3807" y="98"/>
                    <a:pt x="3807" y="98"/>
                    <a:pt x="3807" y="98"/>
                  </a:cubicBezTo>
                  <a:cubicBezTo>
                    <a:pt x="3795" y="93"/>
                    <a:pt x="3784" y="86"/>
                    <a:pt x="3772" y="81"/>
                  </a:cubicBezTo>
                  <a:cubicBezTo>
                    <a:pt x="3760" y="76"/>
                    <a:pt x="3748" y="71"/>
                    <a:pt x="3735" y="67"/>
                  </a:cubicBezTo>
                  <a:cubicBezTo>
                    <a:pt x="3723" y="62"/>
                    <a:pt x="3711" y="58"/>
                    <a:pt x="3698" y="54"/>
                  </a:cubicBezTo>
                  <a:cubicBezTo>
                    <a:pt x="3648" y="39"/>
                    <a:pt x="3596" y="28"/>
                    <a:pt x="3544" y="20"/>
                  </a:cubicBezTo>
                  <a:cubicBezTo>
                    <a:pt x="3493" y="12"/>
                    <a:pt x="3440" y="8"/>
                    <a:pt x="3388" y="5"/>
                  </a:cubicBezTo>
                  <a:cubicBezTo>
                    <a:pt x="3335" y="3"/>
                    <a:pt x="3283" y="3"/>
                    <a:pt x="3230" y="4"/>
                  </a:cubicBezTo>
                  <a:cubicBezTo>
                    <a:pt x="3217" y="5"/>
                    <a:pt x="3204" y="5"/>
                    <a:pt x="3191" y="6"/>
                  </a:cubicBezTo>
                  <a:cubicBezTo>
                    <a:pt x="3178" y="6"/>
                    <a:pt x="3165" y="8"/>
                    <a:pt x="3152" y="9"/>
                  </a:cubicBezTo>
                  <a:cubicBezTo>
                    <a:pt x="3125" y="10"/>
                    <a:pt x="3099" y="14"/>
                    <a:pt x="3073" y="17"/>
                  </a:cubicBezTo>
                  <a:cubicBezTo>
                    <a:pt x="2970" y="33"/>
                    <a:pt x="2868" y="63"/>
                    <a:pt x="2771" y="102"/>
                  </a:cubicBezTo>
                  <a:cubicBezTo>
                    <a:pt x="2746" y="111"/>
                    <a:pt x="2722" y="122"/>
                    <a:pt x="2698" y="132"/>
                  </a:cubicBezTo>
                  <a:cubicBezTo>
                    <a:pt x="2662" y="148"/>
                    <a:pt x="2662" y="148"/>
                    <a:pt x="2662" y="148"/>
                  </a:cubicBezTo>
                  <a:cubicBezTo>
                    <a:pt x="2650" y="153"/>
                    <a:pt x="2638" y="158"/>
                    <a:pt x="2626" y="164"/>
                  </a:cubicBezTo>
                  <a:cubicBezTo>
                    <a:pt x="2578" y="185"/>
                    <a:pt x="2531" y="208"/>
                    <a:pt x="2483" y="230"/>
                  </a:cubicBezTo>
                  <a:cubicBezTo>
                    <a:pt x="2435" y="252"/>
                    <a:pt x="2388" y="274"/>
                    <a:pt x="2339" y="295"/>
                  </a:cubicBezTo>
                  <a:cubicBezTo>
                    <a:pt x="2327" y="301"/>
                    <a:pt x="2315" y="305"/>
                    <a:pt x="2303" y="311"/>
                  </a:cubicBezTo>
                  <a:cubicBezTo>
                    <a:pt x="2291" y="315"/>
                    <a:pt x="2279" y="321"/>
                    <a:pt x="2266" y="325"/>
                  </a:cubicBezTo>
                  <a:cubicBezTo>
                    <a:pt x="2229" y="339"/>
                    <a:pt x="2229" y="339"/>
                    <a:pt x="2229" y="339"/>
                  </a:cubicBezTo>
                  <a:cubicBezTo>
                    <a:pt x="2217" y="343"/>
                    <a:pt x="2205" y="348"/>
                    <a:pt x="2192" y="351"/>
                  </a:cubicBezTo>
                  <a:cubicBezTo>
                    <a:pt x="2092" y="384"/>
                    <a:pt x="1989" y="407"/>
                    <a:pt x="1885" y="423"/>
                  </a:cubicBezTo>
                  <a:cubicBezTo>
                    <a:pt x="1875" y="424"/>
                    <a:pt x="1875" y="424"/>
                    <a:pt x="1875" y="424"/>
                  </a:cubicBezTo>
                  <a:cubicBezTo>
                    <a:pt x="1865" y="425"/>
                    <a:pt x="1865" y="425"/>
                    <a:pt x="1865" y="425"/>
                  </a:cubicBezTo>
                  <a:cubicBezTo>
                    <a:pt x="1846" y="428"/>
                    <a:pt x="1846" y="428"/>
                    <a:pt x="1846" y="428"/>
                  </a:cubicBezTo>
                  <a:cubicBezTo>
                    <a:pt x="1807" y="432"/>
                    <a:pt x="1807" y="432"/>
                    <a:pt x="1807" y="432"/>
                  </a:cubicBezTo>
                  <a:cubicBezTo>
                    <a:pt x="1767" y="436"/>
                    <a:pt x="1767" y="436"/>
                    <a:pt x="1767" y="436"/>
                  </a:cubicBezTo>
                  <a:cubicBezTo>
                    <a:pt x="1754" y="437"/>
                    <a:pt x="1741" y="439"/>
                    <a:pt x="1728" y="439"/>
                  </a:cubicBezTo>
                  <a:cubicBezTo>
                    <a:pt x="1689" y="441"/>
                    <a:pt x="1689" y="441"/>
                    <a:pt x="1689" y="441"/>
                  </a:cubicBezTo>
                  <a:cubicBezTo>
                    <a:pt x="1669" y="442"/>
                    <a:pt x="1669" y="442"/>
                    <a:pt x="1669" y="442"/>
                  </a:cubicBezTo>
                  <a:cubicBezTo>
                    <a:pt x="1649" y="443"/>
                    <a:pt x="1649" y="443"/>
                    <a:pt x="1649" y="443"/>
                  </a:cubicBezTo>
                  <a:cubicBezTo>
                    <a:pt x="1610" y="444"/>
                    <a:pt x="1610" y="444"/>
                    <a:pt x="1610" y="444"/>
                  </a:cubicBezTo>
                  <a:cubicBezTo>
                    <a:pt x="1597" y="444"/>
                    <a:pt x="1583" y="444"/>
                    <a:pt x="1570" y="444"/>
                  </a:cubicBezTo>
                  <a:cubicBezTo>
                    <a:pt x="1465" y="444"/>
                    <a:pt x="1360" y="436"/>
                    <a:pt x="1256" y="421"/>
                  </a:cubicBezTo>
                  <a:cubicBezTo>
                    <a:pt x="1152" y="407"/>
                    <a:pt x="1047" y="400"/>
                    <a:pt x="942" y="388"/>
                  </a:cubicBezTo>
                  <a:cubicBezTo>
                    <a:pt x="890" y="382"/>
                    <a:pt x="838" y="373"/>
                    <a:pt x="786" y="367"/>
                  </a:cubicBezTo>
                  <a:cubicBezTo>
                    <a:pt x="734" y="361"/>
                    <a:pt x="682" y="357"/>
                    <a:pt x="629" y="353"/>
                  </a:cubicBezTo>
                  <a:cubicBezTo>
                    <a:pt x="419" y="340"/>
                    <a:pt x="209" y="349"/>
                    <a:pt x="0" y="372"/>
                  </a:cubicBezTo>
                  <a:cubicBezTo>
                    <a:pt x="209" y="348"/>
                    <a:pt x="419" y="339"/>
                    <a:pt x="629" y="351"/>
                  </a:cubicBezTo>
                  <a:cubicBezTo>
                    <a:pt x="682" y="354"/>
                    <a:pt x="734" y="359"/>
                    <a:pt x="786" y="365"/>
                  </a:cubicBezTo>
                  <a:cubicBezTo>
                    <a:pt x="839" y="371"/>
                    <a:pt x="890" y="380"/>
                    <a:pt x="943" y="385"/>
                  </a:cubicBezTo>
                  <a:cubicBezTo>
                    <a:pt x="1047" y="397"/>
                    <a:pt x="1152" y="405"/>
                    <a:pt x="1256" y="419"/>
                  </a:cubicBezTo>
                  <a:cubicBezTo>
                    <a:pt x="1360" y="433"/>
                    <a:pt x="1465" y="441"/>
                    <a:pt x="1570" y="441"/>
                  </a:cubicBezTo>
                  <a:cubicBezTo>
                    <a:pt x="1583" y="441"/>
                    <a:pt x="1597" y="441"/>
                    <a:pt x="1610" y="441"/>
                  </a:cubicBezTo>
                  <a:cubicBezTo>
                    <a:pt x="1649" y="440"/>
                    <a:pt x="1649" y="440"/>
                    <a:pt x="1649" y="440"/>
                  </a:cubicBezTo>
                  <a:cubicBezTo>
                    <a:pt x="1669" y="439"/>
                    <a:pt x="1669" y="439"/>
                    <a:pt x="1669" y="439"/>
                  </a:cubicBezTo>
                  <a:cubicBezTo>
                    <a:pt x="1688" y="438"/>
                    <a:pt x="1688" y="438"/>
                    <a:pt x="1688" y="438"/>
                  </a:cubicBezTo>
                  <a:cubicBezTo>
                    <a:pt x="1728" y="436"/>
                    <a:pt x="1728" y="436"/>
                    <a:pt x="1728" y="436"/>
                  </a:cubicBezTo>
                  <a:cubicBezTo>
                    <a:pt x="1741" y="435"/>
                    <a:pt x="1754" y="434"/>
                    <a:pt x="1767" y="433"/>
                  </a:cubicBezTo>
                  <a:cubicBezTo>
                    <a:pt x="1806" y="429"/>
                    <a:pt x="1806" y="429"/>
                    <a:pt x="1806" y="429"/>
                  </a:cubicBezTo>
                  <a:cubicBezTo>
                    <a:pt x="1845" y="424"/>
                    <a:pt x="1845" y="424"/>
                    <a:pt x="1845" y="424"/>
                  </a:cubicBezTo>
                  <a:cubicBezTo>
                    <a:pt x="1865" y="422"/>
                    <a:pt x="1865" y="422"/>
                    <a:pt x="1865" y="422"/>
                  </a:cubicBezTo>
                  <a:cubicBezTo>
                    <a:pt x="1875" y="421"/>
                    <a:pt x="1875" y="421"/>
                    <a:pt x="1875" y="421"/>
                  </a:cubicBezTo>
                  <a:cubicBezTo>
                    <a:pt x="1884" y="419"/>
                    <a:pt x="1884" y="419"/>
                    <a:pt x="1884" y="419"/>
                  </a:cubicBezTo>
                  <a:cubicBezTo>
                    <a:pt x="1988" y="404"/>
                    <a:pt x="2091" y="380"/>
                    <a:pt x="2191" y="348"/>
                  </a:cubicBezTo>
                  <a:cubicBezTo>
                    <a:pt x="2291" y="316"/>
                    <a:pt x="2386" y="271"/>
                    <a:pt x="2481" y="226"/>
                  </a:cubicBezTo>
                  <a:cubicBezTo>
                    <a:pt x="2529" y="204"/>
                    <a:pt x="2576" y="182"/>
                    <a:pt x="2624" y="160"/>
                  </a:cubicBezTo>
                  <a:cubicBezTo>
                    <a:pt x="2636" y="155"/>
                    <a:pt x="2648" y="149"/>
                    <a:pt x="2660" y="144"/>
                  </a:cubicBezTo>
                  <a:cubicBezTo>
                    <a:pt x="2696" y="128"/>
                    <a:pt x="2696" y="128"/>
                    <a:pt x="2696" y="128"/>
                  </a:cubicBezTo>
                  <a:cubicBezTo>
                    <a:pt x="2721" y="118"/>
                    <a:pt x="2745" y="108"/>
                    <a:pt x="2769" y="98"/>
                  </a:cubicBezTo>
                  <a:cubicBezTo>
                    <a:pt x="2867" y="60"/>
                    <a:pt x="2969" y="30"/>
                    <a:pt x="3073" y="14"/>
                  </a:cubicBezTo>
                  <a:cubicBezTo>
                    <a:pt x="3099" y="11"/>
                    <a:pt x="3125" y="7"/>
                    <a:pt x="3151" y="5"/>
                  </a:cubicBezTo>
                  <a:cubicBezTo>
                    <a:pt x="3164" y="4"/>
                    <a:pt x="3178" y="3"/>
                    <a:pt x="3191" y="3"/>
                  </a:cubicBezTo>
                  <a:cubicBezTo>
                    <a:pt x="3204" y="2"/>
                    <a:pt x="3217" y="1"/>
                    <a:pt x="3230" y="1"/>
                  </a:cubicBezTo>
                  <a:cubicBezTo>
                    <a:pt x="3283" y="0"/>
                    <a:pt x="3335" y="0"/>
                    <a:pt x="3388" y="2"/>
                  </a:cubicBezTo>
                  <a:cubicBezTo>
                    <a:pt x="3440" y="5"/>
                    <a:pt x="3493" y="9"/>
                    <a:pt x="3545" y="17"/>
                  </a:cubicBezTo>
                  <a:cubicBezTo>
                    <a:pt x="3597" y="25"/>
                    <a:pt x="3649" y="36"/>
                    <a:pt x="3699" y="52"/>
                  </a:cubicBezTo>
                  <a:cubicBezTo>
                    <a:pt x="3711" y="55"/>
                    <a:pt x="3724" y="60"/>
                    <a:pt x="3736" y="64"/>
                  </a:cubicBezTo>
                  <a:cubicBezTo>
                    <a:pt x="3749" y="68"/>
                    <a:pt x="3761" y="74"/>
                    <a:pt x="3773" y="79"/>
                  </a:cubicBezTo>
                  <a:cubicBezTo>
                    <a:pt x="3785" y="84"/>
                    <a:pt x="3797" y="90"/>
                    <a:pt x="3808" y="96"/>
                  </a:cubicBezTo>
                  <a:cubicBezTo>
                    <a:pt x="3817" y="101"/>
                    <a:pt x="3817" y="101"/>
                    <a:pt x="3817" y="101"/>
                  </a:cubicBezTo>
                  <a:cubicBezTo>
                    <a:pt x="3820" y="102"/>
                    <a:pt x="3823" y="104"/>
                    <a:pt x="3826" y="105"/>
                  </a:cubicBezTo>
                  <a:cubicBezTo>
                    <a:pt x="3843" y="115"/>
                    <a:pt x="3843" y="115"/>
                    <a:pt x="3843" y="115"/>
                  </a:cubicBezTo>
                  <a:cubicBezTo>
                    <a:pt x="3888" y="142"/>
                    <a:pt x="3931" y="173"/>
                    <a:pt x="3972" y="205"/>
                  </a:cubicBezTo>
                  <a:cubicBezTo>
                    <a:pt x="4014" y="237"/>
                    <a:pt x="4056" y="269"/>
                    <a:pt x="4099" y="300"/>
                  </a:cubicBezTo>
                  <a:cubicBezTo>
                    <a:pt x="4141" y="330"/>
                    <a:pt x="4186" y="358"/>
                    <a:pt x="4234" y="380"/>
                  </a:cubicBezTo>
                  <a:cubicBezTo>
                    <a:pt x="4246" y="386"/>
                    <a:pt x="4257" y="391"/>
                    <a:pt x="4270" y="396"/>
                  </a:cubicBezTo>
                  <a:cubicBezTo>
                    <a:pt x="4288" y="403"/>
                    <a:pt x="4288" y="403"/>
                    <a:pt x="4288" y="403"/>
                  </a:cubicBezTo>
                  <a:cubicBezTo>
                    <a:pt x="4294" y="406"/>
                    <a:pt x="4300" y="408"/>
                    <a:pt x="4306" y="410"/>
                  </a:cubicBezTo>
                  <a:cubicBezTo>
                    <a:pt x="4319" y="414"/>
                    <a:pt x="4331" y="419"/>
                    <a:pt x="4344" y="423"/>
                  </a:cubicBezTo>
                  <a:cubicBezTo>
                    <a:pt x="4356" y="427"/>
                    <a:pt x="4369" y="431"/>
                    <a:pt x="4381" y="435"/>
                  </a:cubicBezTo>
                  <a:cubicBezTo>
                    <a:pt x="4432" y="449"/>
                    <a:pt x="4483" y="461"/>
                    <a:pt x="4535" y="469"/>
                  </a:cubicBezTo>
                  <a:cubicBezTo>
                    <a:pt x="4639" y="485"/>
                    <a:pt x="4745" y="488"/>
                    <a:pt x="4849" y="472"/>
                  </a:cubicBezTo>
                  <a:close/>
                </a:path>
              </a:pathLst>
            </a:custGeom>
            <a:solidFill>
              <a:schemeClr val="bg1">
                <a:alpha val="2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7" name="任意多边形: 形状 56">
              <a:extLst>
                <a:ext uri="{FF2B5EF4-FFF2-40B4-BE49-F238E27FC236}">
                  <a16:creationId xmlns:a16="http://schemas.microsoft.com/office/drawing/2014/main" id="{C1141919-26E3-4C73-917D-7728A0AFF977}"/>
                </a:ext>
              </a:extLst>
            </p:cNvPr>
            <p:cNvSpPr>
              <a:spLocks/>
            </p:cNvSpPr>
            <p:nvPr userDrawn="1"/>
          </p:nvSpPr>
          <p:spPr bwMode="auto">
            <a:xfrm rot="9386930">
              <a:off x="-399777" y="-5410371"/>
              <a:ext cx="12778265" cy="1185597"/>
            </a:xfrm>
            <a:custGeom>
              <a:avLst/>
              <a:gdLst>
                <a:gd name="T0" fmla="*/ 4537 w 4849"/>
                <a:gd name="T1" fmla="*/ 435 h 450"/>
                <a:gd name="T2" fmla="*/ 4094 w 4849"/>
                <a:gd name="T3" fmla="*/ 293 h 450"/>
                <a:gd name="T4" fmla="*/ 3833 w 4849"/>
                <a:gd name="T5" fmla="*/ 121 h 450"/>
                <a:gd name="T6" fmla="*/ 3536 w 4849"/>
                <a:gd name="T7" fmla="*/ 29 h 450"/>
                <a:gd name="T8" fmla="*/ 3225 w 4849"/>
                <a:gd name="T9" fmla="*/ 4 h 450"/>
                <a:gd name="T10" fmla="*/ 3127 w 4849"/>
                <a:gd name="T11" fmla="*/ 3 h 450"/>
                <a:gd name="T12" fmla="*/ 3069 w 4849"/>
                <a:gd name="T13" fmla="*/ 5 h 450"/>
                <a:gd name="T14" fmla="*/ 3011 w 4849"/>
                <a:gd name="T15" fmla="*/ 9 h 450"/>
                <a:gd name="T16" fmla="*/ 2972 w 4849"/>
                <a:gd name="T17" fmla="*/ 14 h 450"/>
                <a:gd name="T18" fmla="*/ 2914 w 4849"/>
                <a:gd name="T19" fmla="*/ 23 h 450"/>
                <a:gd name="T20" fmla="*/ 2744 w 4849"/>
                <a:gd name="T21" fmla="*/ 65 h 450"/>
                <a:gd name="T22" fmla="*/ 2688 w 4849"/>
                <a:gd name="T23" fmla="*/ 84 h 450"/>
                <a:gd name="T24" fmla="*/ 2541 w 4849"/>
                <a:gd name="T25" fmla="*/ 138 h 450"/>
                <a:gd name="T26" fmla="*/ 2325 w 4849"/>
                <a:gd name="T27" fmla="*/ 228 h 450"/>
                <a:gd name="T28" fmla="*/ 2215 w 4849"/>
                <a:gd name="T29" fmla="*/ 270 h 450"/>
                <a:gd name="T30" fmla="*/ 2103 w 4849"/>
                <a:gd name="T31" fmla="*/ 305 h 450"/>
                <a:gd name="T32" fmla="*/ 2027 w 4849"/>
                <a:gd name="T33" fmla="*/ 324 h 450"/>
                <a:gd name="T34" fmla="*/ 1951 w 4849"/>
                <a:gd name="T35" fmla="*/ 340 h 450"/>
                <a:gd name="T36" fmla="*/ 1562 w 4849"/>
                <a:gd name="T37" fmla="*/ 380 h 450"/>
                <a:gd name="T38" fmla="*/ 937 w 4849"/>
                <a:gd name="T39" fmla="*/ 358 h 450"/>
                <a:gd name="T40" fmla="*/ 781 w 4849"/>
                <a:gd name="T41" fmla="*/ 346 h 450"/>
                <a:gd name="T42" fmla="*/ 0 w 4849"/>
                <a:gd name="T43" fmla="*/ 353 h 450"/>
                <a:gd name="T44" fmla="*/ 781 w 4849"/>
                <a:gd name="T45" fmla="*/ 343 h 450"/>
                <a:gd name="T46" fmla="*/ 937 w 4849"/>
                <a:gd name="T47" fmla="*/ 355 h 450"/>
                <a:gd name="T48" fmla="*/ 1562 w 4849"/>
                <a:gd name="T49" fmla="*/ 377 h 450"/>
                <a:gd name="T50" fmla="*/ 1950 w 4849"/>
                <a:gd name="T51" fmla="*/ 337 h 450"/>
                <a:gd name="T52" fmla="*/ 2026 w 4849"/>
                <a:gd name="T53" fmla="*/ 321 h 450"/>
                <a:gd name="T54" fmla="*/ 2102 w 4849"/>
                <a:gd name="T55" fmla="*/ 301 h 450"/>
                <a:gd name="T56" fmla="*/ 2214 w 4849"/>
                <a:gd name="T57" fmla="*/ 266 h 450"/>
                <a:gd name="T58" fmla="*/ 2323 w 4849"/>
                <a:gd name="T59" fmla="*/ 224 h 450"/>
                <a:gd name="T60" fmla="*/ 2540 w 4849"/>
                <a:gd name="T61" fmla="*/ 135 h 450"/>
                <a:gd name="T62" fmla="*/ 2687 w 4849"/>
                <a:gd name="T63" fmla="*/ 80 h 450"/>
                <a:gd name="T64" fmla="*/ 2742 w 4849"/>
                <a:gd name="T65" fmla="*/ 62 h 450"/>
                <a:gd name="T66" fmla="*/ 2913 w 4849"/>
                <a:gd name="T67" fmla="*/ 20 h 450"/>
                <a:gd name="T68" fmla="*/ 2971 w 4849"/>
                <a:gd name="T69" fmla="*/ 11 h 450"/>
                <a:gd name="T70" fmla="*/ 3010 w 4849"/>
                <a:gd name="T71" fmla="*/ 6 h 450"/>
                <a:gd name="T72" fmla="*/ 3069 w 4849"/>
                <a:gd name="T73" fmla="*/ 1 h 450"/>
                <a:gd name="T74" fmla="*/ 3127 w 4849"/>
                <a:gd name="T75" fmla="*/ 0 h 450"/>
                <a:gd name="T76" fmla="*/ 3225 w 4849"/>
                <a:gd name="T77" fmla="*/ 1 h 450"/>
                <a:gd name="T78" fmla="*/ 3537 w 4849"/>
                <a:gd name="T79" fmla="*/ 26 h 450"/>
                <a:gd name="T80" fmla="*/ 3835 w 4849"/>
                <a:gd name="T81" fmla="*/ 118 h 450"/>
                <a:gd name="T82" fmla="*/ 4095 w 4849"/>
                <a:gd name="T83" fmla="*/ 291 h 450"/>
                <a:gd name="T84" fmla="*/ 4537 w 4849"/>
                <a:gd name="T85" fmla="*/ 434 h 4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4849" h="450">
                  <a:moveTo>
                    <a:pt x="4849" y="437"/>
                  </a:moveTo>
                  <a:cubicBezTo>
                    <a:pt x="4746" y="450"/>
                    <a:pt x="4641" y="448"/>
                    <a:pt x="4537" y="435"/>
                  </a:cubicBezTo>
                  <a:cubicBezTo>
                    <a:pt x="4434" y="423"/>
                    <a:pt x="4332" y="399"/>
                    <a:pt x="4233" y="364"/>
                  </a:cubicBezTo>
                  <a:cubicBezTo>
                    <a:pt x="4184" y="345"/>
                    <a:pt x="4138" y="321"/>
                    <a:pt x="4094" y="293"/>
                  </a:cubicBezTo>
                  <a:cubicBezTo>
                    <a:pt x="4050" y="265"/>
                    <a:pt x="4008" y="235"/>
                    <a:pt x="3965" y="205"/>
                  </a:cubicBezTo>
                  <a:cubicBezTo>
                    <a:pt x="3922" y="175"/>
                    <a:pt x="3879" y="145"/>
                    <a:pt x="3833" y="121"/>
                  </a:cubicBezTo>
                  <a:cubicBezTo>
                    <a:pt x="3788" y="95"/>
                    <a:pt x="3739" y="77"/>
                    <a:pt x="3689" y="62"/>
                  </a:cubicBezTo>
                  <a:cubicBezTo>
                    <a:pt x="3639" y="47"/>
                    <a:pt x="3588" y="37"/>
                    <a:pt x="3536" y="29"/>
                  </a:cubicBezTo>
                  <a:cubicBezTo>
                    <a:pt x="3485" y="21"/>
                    <a:pt x="3433" y="15"/>
                    <a:pt x="3381" y="11"/>
                  </a:cubicBezTo>
                  <a:cubicBezTo>
                    <a:pt x="3329" y="7"/>
                    <a:pt x="3277" y="5"/>
                    <a:pt x="3225" y="4"/>
                  </a:cubicBezTo>
                  <a:cubicBezTo>
                    <a:pt x="3199" y="4"/>
                    <a:pt x="3173" y="3"/>
                    <a:pt x="3147" y="3"/>
                  </a:cubicBezTo>
                  <a:cubicBezTo>
                    <a:pt x="3140" y="3"/>
                    <a:pt x="3134" y="3"/>
                    <a:pt x="3127" y="3"/>
                  </a:cubicBezTo>
                  <a:cubicBezTo>
                    <a:pt x="3108" y="4"/>
                    <a:pt x="3108" y="4"/>
                    <a:pt x="3108" y="4"/>
                  </a:cubicBezTo>
                  <a:cubicBezTo>
                    <a:pt x="3095" y="4"/>
                    <a:pt x="3082" y="4"/>
                    <a:pt x="3069" y="5"/>
                  </a:cubicBezTo>
                  <a:cubicBezTo>
                    <a:pt x="3030" y="8"/>
                    <a:pt x="3030" y="8"/>
                    <a:pt x="3030" y="8"/>
                  </a:cubicBezTo>
                  <a:cubicBezTo>
                    <a:pt x="3024" y="8"/>
                    <a:pt x="3017" y="8"/>
                    <a:pt x="3011" y="9"/>
                  </a:cubicBezTo>
                  <a:cubicBezTo>
                    <a:pt x="2991" y="12"/>
                    <a:pt x="2991" y="12"/>
                    <a:pt x="2991" y="12"/>
                  </a:cubicBezTo>
                  <a:cubicBezTo>
                    <a:pt x="2972" y="14"/>
                    <a:pt x="2972" y="14"/>
                    <a:pt x="2972" y="14"/>
                  </a:cubicBezTo>
                  <a:cubicBezTo>
                    <a:pt x="2965" y="15"/>
                    <a:pt x="2959" y="15"/>
                    <a:pt x="2952" y="17"/>
                  </a:cubicBezTo>
                  <a:cubicBezTo>
                    <a:pt x="2914" y="23"/>
                    <a:pt x="2914" y="23"/>
                    <a:pt x="2914" y="23"/>
                  </a:cubicBezTo>
                  <a:cubicBezTo>
                    <a:pt x="2863" y="33"/>
                    <a:pt x="2812" y="45"/>
                    <a:pt x="2762" y="60"/>
                  </a:cubicBezTo>
                  <a:cubicBezTo>
                    <a:pt x="2756" y="62"/>
                    <a:pt x="2750" y="64"/>
                    <a:pt x="2744" y="65"/>
                  </a:cubicBezTo>
                  <a:cubicBezTo>
                    <a:pt x="2725" y="71"/>
                    <a:pt x="2725" y="71"/>
                    <a:pt x="2725" y="71"/>
                  </a:cubicBezTo>
                  <a:cubicBezTo>
                    <a:pt x="2713" y="76"/>
                    <a:pt x="2700" y="79"/>
                    <a:pt x="2688" y="84"/>
                  </a:cubicBezTo>
                  <a:cubicBezTo>
                    <a:pt x="2663" y="92"/>
                    <a:pt x="2639" y="101"/>
                    <a:pt x="2614" y="110"/>
                  </a:cubicBezTo>
                  <a:cubicBezTo>
                    <a:pt x="2590" y="119"/>
                    <a:pt x="2566" y="129"/>
                    <a:pt x="2541" y="138"/>
                  </a:cubicBezTo>
                  <a:cubicBezTo>
                    <a:pt x="2517" y="148"/>
                    <a:pt x="2493" y="158"/>
                    <a:pt x="2469" y="168"/>
                  </a:cubicBezTo>
                  <a:cubicBezTo>
                    <a:pt x="2325" y="228"/>
                    <a:pt x="2325" y="228"/>
                    <a:pt x="2325" y="228"/>
                  </a:cubicBezTo>
                  <a:cubicBezTo>
                    <a:pt x="2300" y="237"/>
                    <a:pt x="2276" y="247"/>
                    <a:pt x="2252" y="256"/>
                  </a:cubicBezTo>
                  <a:cubicBezTo>
                    <a:pt x="2215" y="270"/>
                    <a:pt x="2215" y="270"/>
                    <a:pt x="2215" y="270"/>
                  </a:cubicBezTo>
                  <a:cubicBezTo>
                    <a:pt x="2178" y="282"/>
                    <a:pt x="2178" y="282"/>
                    <a:pt x="2178" y="282"/>
                  </a:cubicBezTo>
                  <a:cubicBezTo>
                    <a:pt x="2153" y="291"/>
                    <a:pt x="2128" y="298"/>
                    <a:pt x="2103" y="305"/>
                  </a:cubicBezTo>
                  <a:cubicBezTo>
                    <a:pt x="2091" y="309"/>
                    <a:pt x="2078" y="312"/>
                    <a:pt x="2065" y="315"/>
                  </a:cubicBezTo>
                  <a:cubicBezTo>
                    <a:pt x="2027" y="324"/>
                    <a:pt x="2027" y="324"/>
                    <a:pt x="2027" y="324"/>
                  </a:cubicBezTo>
                  <a:cubicBezTo>
                    <a:pt x="1989" y="333"/>
                    <a:pt x="1989" y="333"/>
                    <a:pt x="1989" y="333"/>
                  </a:cubicBezTo>
                  <a:cubicBezTo>
                    <a:pt x="1976" y="335"/>
                    <a:pt x="1964" y="338"/>
                    <a:pt x="1951" y="340"/>
                  </a:cubicBezTo>
                  <a:cubicBezTo>
                    <a:pt x="1925" y="345"/>
                    <a:pt x="1899" y="350"/>
                    <a:pt x="1874" y="353"/>
                  </a:cubicBezTo>
                  <a:cubicBezTo>
                    <a:pt x="1770" y="369"/>
                    <a:pt x="1666" y="378"/>
                    <a:pt x="1562" y="380"/>
                  </a:cubicBezTo>
                  <a:cubicBezTo>
                    <a:pt x="1458" y="382"/>
                    <a:pt x="1353" y="378"/>
                    <a:pt x="1249" y="369"/>
                  </a:cubicBezTo>
                  <a:cubicBezTo>
                    <a:pt x="1146" y="359"/>
                    <a:pt x="1041" y="362"/>
                    <a:pt x="937" y="358"/>
                  </a:cubicBezTo>
                  <a:cubicBezTo>
                    <a:pt x="911" y="357"/>
                    <a:pt x="885" y="355"/>
                    <a:pt x="859" y="353"/>
                  </a:cubicBezTo>
                  <a:cubicBezTo>
                    <a:pt x="781" y="346"/>
                    <a:pt x="781" y="346"/>
                    <a:pt x="781" y="346"/>
                  </a:cubicBezTo>
                  <a:cubicBezTo>
                    <a:pt x="729" y="341"/>
                    <a:pt x="677" y="338"/>
                    <a:pt x="625" y="335"/>
                  </a:cubicBezTo>
                  <a:cubicBezTo>
                    <a:pt x="417" y="326"/>
                    <a:pt x="208" y="333"/>
                    <a:pt x="0" y="353"/>
                  </a:cubicBezTo>
                  <a:cubicBezTo>
                    <a:pt x="208" y="332"/>
                    <a:pt x="417" y="325"/>
                    <a:pt x="625" y="333"/>
                  </a:cubicBezTo>
                  <a:cubicBezTo>
                    <a:pt x="677" y="336"/>
                    <a:pt x="729" y="339"/>
                    <a:pt x="781" y="343"/>
                  </a:cubicBezTo>
                  <a:cubicBezTo>
                    <a:pt x="859" y="351"/>
                    <a:pt x="859" y="351"/>
                    <a:pt x="859" y="351"/>
                  </a:cubicBezTo>
                  <a:cubicBezTo>
                    <a:pt x="885" y="353"/>
                    <a:pt x="911" y="354"/>
                    <a:pt x="937" y="355"/>
                  </a:cubicBezTo>
                  <a:cubicBezTo>
                    <a:pt x="1041" y="360"/>
                    <a:pt x="1146" y="357"/>
                    <a:pt x="1250" y="366"/>
                  </a:cubicBezTo>
                  <a:cubicBezTo>
                    <a:pt x="1353" y="375"/>
                    <a:pt x="1458" y="379"/>
                    <a:pt x="1562" y="377"/>
                  </a:cubicBezTo>
                  <a:cubicBezTo>
                    <a:pt x="1666" y="375"/>
                    <a:pt x="1770" y="366"/>
                    <a:pt x="1873" y="350"/>
                  </a:cubicBezTo>
                  <a:cubicBezTo>
                    <a:pt x="1899" y="347"/>
                    <a:pt x="1924" y="341"/>
                    <a:pt x="1950" y="337"/>
                  </a:cubicBezTo>
                  <a:cubicBezTo>
                    <a:pt x="1963" y="335"/>
                    <a:pt x="1976" y="332"/>
                    <a:pt x="1988" y="329"/>
                  </a:cubicBezTo>
                  <a:cubicBezTo>
                    <a:pt x="2026" y="321"/>
                    <a:pt x="2026" y="321"/>
                    <a:pt x="2026" y="321"/>
                  </a:cubicBezTo>
                  <a:cubicBezTo>
                    <a:pt x="2064" y="311"/>
                    <a:pt x="2064" y="311"/>
                    <a:pt x="2064" y="311"/>
                  </a:cubicBezTo>
                  <a:cubicBezTo>
                    <a:pt x="2077" y="308"/>
                    <a:pt x="2090" y="305"/>
                    <a:pt x="2102" y="301"/>
                  </a:cubicBezTo>
                  <a:cubicBezTo>
                    <a:pt x="2127" y="294"/>
                    <a:pt x="2152" y="287"/>
                    <a:pt x="2177" y="279"/>
                  </a:cubicBezTo>
                  <a:cubicBezTo>
                    <a:pt x="2214" y="266"/>
                    <a:pt x="2214" y="266"/>
                    <a:pt x="2214" y="266"/>
                  </a:cubicBezTo>
                  <a:cubicBezTo>
                    <a:pt x="2250" y="253"/>
                    <a:pt x="2250" y="253"/>
                    <a:pt x="2250" y="253"/>
                  </a:cubicBezTo>
                  <a:cubicBezTo>
                    <a:pt x="2275" y="244"/>
                    <a:pt x="2299" y="234"/>
                    <a:pt x="2323" y="224"/>
                  </a:cubicBezTo>
                  <a:cubicBezTo>
                    <a:pt x="2468" y="164"/>
                    <a:pt x="2468" y="164"/>
                    <a:pt x="2468" y="164"/>
                  </a:cubicBezTo>
                  <a:cubicBezTo>
                    <a:pt x="2492" y="154"/>
                    <a:pt x="2516" y="145"/>
                    <a:pt x="2540" y="135"/>
                  </a:cubicBezTo>
                  <a:cubicBezTo>
                    <a:pt x="2564" y="125"/>
                    <a:pt x="2588" y="115"/>
                    <a:pt x="2613" y="107"/>
                  </a:cubicBezTo>
                  <a:cubicBezTo>
                    <a:pt x="2637" y="97"/>
                    <a:pt x="2662" y="89"/>
                    <a:pt x="2687" y="80"/>
                  </a:cubicBezTo>
                  <a:cubicBezTo>
                    <a:pt x="2699" y="76"/>
                    <a:pt x="2711" y="72"/>
                    <a:pt x="2724" y="68"/>
                  </a:cubicBezTo>
                  <a:cubicBezTo>
                    <a:pt x="2742" y="62"/>
                    <a:pt x="2742" y="62"/>
                    <a:pt x="2742" y="62"/>
                  </a:cubicBezTo>
                  <a:cubicBezTo>
                    <a:pt x="2749" y="60"/>
                    <a:pt x="2755" y="58"/>
                    <a:pt x="2761" y="56"/>
                  </a:cubicBezTo>
                  <a:cubicBezTo>
                    <a:pt x="2811" y="41"/>
                    <a:pt x="2862" y="29"/>
                    <a:pt x="2913" y="20"/>
                  </a:cubicBezTo>
                  <a:cubicBezTo>
                    <a:pt x="2952" y="13"/>
                    <a:pt x="2952" y="13"/>
                    <a:pt x="2952" y="13"/>
                  </a:cubicBezTo>
                  <a:cubicBezTo>
                    <a:pt x="2958" y="12"/>
                    <a:pt x="2965" y="11"/>
                    <a:pt x="2971" y="11"/>
                  </a:cubicBezTo>
                  <a:cubicBezTo>
                    <a:pt x="2991" y="8"/>
                    <a:pt x="2991" y="8"/>
                    <a:pt x="2991" y="8"/>
                  </a:cubicBezTo>
                  <a:cubicBezTo>
                    <a:pt x="3010" y="6"/>
                    <a:pt x="3010" y="6"/>
                    <a:pt x="3010" y="6"/>
                  </a:cubicBezTo>
                  <a:cubicBezTo>
                    <a:pt x="3017" y="5"/>
                    <a:pt x="3023" y="5"/>
                    <a:pt x="3030" y="4"/>
                  </a:cubicBezTo>
                  <a:cubicBezTo>
                    <a:pt x="3069" y="1"/>
                    <a:pt x="3069" y="1"/>
                    <a:pt x="3069" y="1"/>
                  </a:cubicBezTo>
                  <a:cubicBezTo>
                    <a:pt x="3082" y="1"/>
                    <a:pt x="3095" y="1"/>
                    <a:pt x="3108" y="0"/>
                  </a:cubicBezTo>
                  <a:cubicBezTo>
                    <a:pt x="3127" y="0"/>
                    <a:pt x="3127" y="0"/>
                    <a:pt x="3127" y="0"/>
                  </a:cubicBezTo>
                  <a:cubicBezTo>
                    <a:pt x="3134" y="0"/>
                    <a:pt x="3140" y="0"/>
                    <a:pt x="3147" y="0"/>
                  </a:cubicBezTo>
                  <a:cubicBezTo>
                    <a:pt x="3173" y="0"/>
                    <a:pt x="3199" y="0"/>
                    <a:pt x="3225" y="1"/>
                  </a:cubicBezTo>
                  <a:cubicBezTo>
                    <a:pt x="3277" y="2"/>
                    <a:pt x="3329" y="4"/>
                    <a:pt x="3381" y="8"/>
                  </a:cubicBezTo>
                  <a:cubicBezTo>
                    <a:pt x="3433" y="12"/>
                    <a:pt x="3485" y="18"/>
                    <a:pt x="3537" y="26"/>
                  </a:cubicBezTo>
                  <a:cubicBezTo>
                    <a:pt x="3588" y="34"/>
                    <a:pt x="3640" y="45"/>
                    <a:pt x="3690" y="59"/>
                  </a:cubicBezTo>
                  <a:cubicBezTo>
                    <a:pt x="3740" y="74"/>
                    <a:pt x="3789" y="93"/>
                    <a:pt x="3835" y="118"/>
                  </a:cubicBezTo>
                  <a:cubicBezTo>
                    <a:pt x="3880" y="143"/>
                    <a:pt x="3924" y="173"/>
                    <a:pt x="3966" y="203"/>
                  </a:cubicBezTo>
                  <a:cubicBezTo>
                    <a:pt x="4009" y="233"/>
                    <a:pt x="4051" y="263"/>
                    <a:pt x="4095" y="291"/>
                  </a:cubicBezTo>
                  <a:cubicBezTo>
                    <a:pt x="4139" y="319"/>
                    <a:pt x="4185" y="343"/>
                    <a:pt x="4234" y="362"/>
                  </a:cubicBezTo>
                  <a:cubicBezTo>
                    <a:pt x="4332" y="398"/>
                    <a:pt x="4434" y="421"/>
                    <a:pt x="4537" y="434"/>
                  </a:cubicBezTo>
                  <a:cubicBezTo>
                    <a:pt x="4641" y="447"/>
                    <a:pt x="4746" y="449"/>
                    <a:pt x="4849" y="437"/>
                  </a:cubicBezTo>
                  <a:close/>
                </a:path>
              </a:pathLst>
            </a:custGeom>
            <a:solidFill>
              <a:schemeClr val="bg1">
                <a:alpha val="2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8" name="任意多边形: 形状 57">
              <a:extLst>
                <a:ext uri="{FF2B5EF4-FFF2-40B4-BE49-F238E27FC236}">
                  <a16:creationId xmlns:a16="http://schemas.microsoft.com/office/drawing/2014/main" id="{60A0E390-9949-471B-8D6B-C7F75235561E}"/>
                </a:ext>
              </a:extLst>
            </p:cNvPr>
            <p:cNvSpPr>
              <a:spLocks/>
            </p:cNvSpPr>
            <p:nvPr userDrawn="1"/>
          </p:nvSpPr>
          <p:spPr bwMode="auto">
            <a:xfrm rot="9386930">
              <a:off x="-456986" y="-5484596"/>
              <a:ext cx="12778265" cy="1096718"/>
            </a:xfrm>
            <a:custGeom>
              <a:avLst/>
              <a:gdLst>
                <a:gd name="T0" fmla="*/ 4539 w 4849"/>
                <a:gd name="T1" fmla="*/ 405 h 416"/>
                <a:gd name="T2" fmla="*/ 4160 w 4849"/>
                <a:gd name="T3" fmla="*/ 322 h 416"/>
                <a:gd name="T4" fmla="*/ 4125 w 4849"/>
                <a:gd name="T5" fmla="*/ 305 h 416"/>
                <a:gd name="T6" fmla="*/ 3958 w 4849"/>
                <a:gd name="T7" fmla="*/ 206 h 416"/>
                <a:gd name="T8" fmla="*/ 3807 w 4849"/>
                <a:gd name="T9" fmla="*/ 119 h 416"/>
                <a:gd name="T10" fmla="*/ 3753 w 4849"/>
                <a:gd name="T11" fmla="*/ 98 h 416"/>
                <a:gd name="T12" fmla="*/ 3698 w 4849"/>
                <a:gd name="T13" fmla="*/ 80 h 416"/>
                <a:gd name="T14" fmla="*/ 3527 w 4849"/>
                <a:gd name="T15" fmla="*/ 43 h 416"/>
                <a:gd name="T16" fmla="*/ 3218 w 4849"/>
                <a:gd name="T17" fmla="*/ 12 h 416"/>
                <a:gd name="T18" fmla="*/ 3102 w 4849"/>
                <a:gd name="T19" fmla="*/ 6 h 416"/>
                <a:gd name="T20" fmla="*/ 3024 w 4849"/>
                <a:gd name="T21" fmla="*/ 4 h 416"/>
                <a:gd name="T22" fmla="*/ 3005 w 4849"/>
                <a:gd name="T23" fmla="*/ 4 h 416"/>
                <a:gd name="T24" fmla="*/ 2908 w 4849"/>
                <a:gd name="T25" fmla="*/ 8 h 416"/>
                <a:gd name="T26" fmla="*/ 2850 w 4849"/>
                <a:gd name="T27" fmla="*/ 14 h 416"/>
                <a:gd name="T28" fmla="*/ 2793 w 4849"/>
                <a:gd name="T29" fmla="*/ 23 h 416"/>
                <a:gd name="T30" fmla="*/ 2604 w 4849"/>
                <a:gd name="T31" fmla="*/ 68 h 416"/>
                <a:gd name="T32" fmla="*/ 2567 w 4849"/>
                <a:gd name="T33" fmla="*/ 79 h 416"/>
                <a:gd name="T34" fmla="*/ 2456 w 4849"/>
                <a:gd name="T35" fmla="*/ 115 h 416"/>
                <a:gd name="T36" fmla="*/ 2237 w 4849"/>
                <a:gd name="T37" fmla="*/ 194 h 416"/>
                <a:gd name="T38" fmla="*/ 2201 w 4849"/>
                <a:gd name="T39" fmla="*/ 207 h 416"/>
                <a:gd name="T40" fmla="*/ 1861 w 4849"/>
                <a:gd name="T41" fmla="*/ 290 h 416"/>
                <a:gd name="T42" fmla="*/ 1086 w 4849"/>
                <a:gd name="T43" fmla="*/ 322 h 416"/>
                <a:gd name="T44" fmla="*/ 853 w 4849"/>
                <a:gd name="T45" fmla="*/ 331 h 416"/>
                <a:gd name="T46" fmla="*/ 621 w 4849"/>
                <a:gd name="T47" fmla="*/ 322 h 416"/>
                <a:gd name="T48" fmla="*/ 621 w 4849"/>
                <a:gd name="T49" fmla="*/ 320 h 416"/>
                <a:gd name="T50" fmla="*/ 853 w 4849"/>
                <a:gd name="T51" fmla="*/ 329 h 416"/>
                <a:gd name="T52" fmla="*/ 1086 w 4849"/>
                <a:gd name="T53" fmla="*/ 319 h 416"/>
                <a:gd name="T54" fmla="*/ 1861 w 4849"/>
                <a:gd name="T55" fmla="*/ 287 h 416"/>
                <a:gd name="T56" fmla="*/ 2199 w 4849"/>
                <a:gd name="T57" fmla="*/ 204 h 416"/>
                <a:gd name="T58" fmla="*/ 2236 w 4849"/>
                <a:gd name="T59" fmla="*/ 191 h 416"/>
                <a:gd name="T60" fmla="*/ 2455 w 4849"/>
                <a:gd name="T61" fmla="*/ 111 h 416"/>
                <a:gd name="T62" fmla="*/ 2566 w 4849"/>
                <a:gd name="T63" fmla="*/ 75 h 416"/>
                <a:gd name="T64" fmla="*/ 2603 w 4849"/>
                <a:gd name="T65" fmla="*/ 64 h 416"/>
                <a:gd name="T66" fmla="*/ 2792 w 4849"/>
                <a:gd name="T67" fmla="*/ 20 h 416"/>
                <a:gd name="T68" fmla="*/ 2850 w 4849"/>
                <a:gd name="T69" fmla="*/ 11 h 416"/>
                <a:gd name="T70" fmla="*/ 2908 w 4849"/>
                <a:gd name="T71" fmla="*/ 5 h 416"/>
                <a:gd name="T72" fmla="*/ 3005 w 4849"/>
                <a:gd name="T73" fmla="*/ 1 h 416"/>
                <a:gd name="T74" fmla="*/ 3024 w 4849"/>
                <a:gd name="T75" fmla="*/ 1 h 416"/>
                <a:gd name="T76" fmla="*/ 3102 w 4849"/>
                <a:gd name="T77" fmla="*/ 3 h 416"/>
                <a:gd name="T78" fmla="*/ 3218 w 4849"/>
                <a:gd name="T79" fmla="*/ 9 h 416"/>
                <a:gd name="T80" fmla="*/ 3528 w 4849"/>
                <a:gd name="T81" fmla="*/ 40 h 416"/>
                <a:gd name="T82" fmla="*/ 3698 w 4849"/>
                <a:gd name="T83" fmla="*/ 77 h 416"/>
                <a:gd name="T84" fmla="*/ 3754 w 4849"/>
                <a:gd name="T85" fmla="*/ 95 h 416"/>
                <a:gd name="T86" fmla="*/ 3808 w 4849"/>
                <a:gd name="T87" fmla="*/ 117 h 416"/>
                <a:gd name="T88" fmla="*/ 3959 w 4849"/>
                <a:gd name="T89" fmla="*/ 204 h 416"/>
                <a:gd name="T90" fmla="*/ 4126 w 4849"/>
                <a:gd name="T91" fmla="*/ 303 h 416"/>
                <a:gd name="T92" fmla="*/ 4161 w 4849"/>
                <a:gd name="T93" fmla="*/ 320 h 416"/>
                <a:gd name="T94" fmla="*/ 4539 w 4849"/>
                <a:gd name="T95" fmla="*/ 404 h 4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4849" h="416">
                  <a:moveTo>
                    <a:pt x="4849" y="406"/>
                  </a:moveTo>
                  <a:cubicBezTo>
                    <a:pt x="4746" y="416"/>
                    <a:pt x="4642" y="415"/>
                    <a:pt x="4539" y="405"/>
                  </a:cubicBezTo>
                  <a:cubicBezTo>
                    <a:pt x="4436" y="395"/>
                    <a:pt x="4333" y="376"/>
                    <a:pt x="4234" y="347"/>
                  </a:cubicBezTo>
                  <a:cubicBezTo>
                    <a:pt x="4209" y="340"/>
                    <a:pt x="4184" y="331"/>
                    <a:pt x="4160" y="322"/>
                  </a:cubicBezTo>
                  <a:cubicBezTo>
                    <a:pt x="4154" y="319"/>
                    <a:pt x="4149" y="316"/>
                    <a:pt x="4143" y="314"/>
                  </a:cubicBezTo>
                  <a:cubicBezTo>
                    <a:pt x="4137" y="311"/>
                    <a:pt x="4131" y="308"/>
                    <a:pt x="4125" y="305"/>
                  </a:cubicBezTo>
                  <a:cubicBezTo>
                    <a:pt x="4113" y="299"/>
                    <a:pt x="4102" y="294"/>
                    <a:pt x="4091" y="287"/>
                  </a:cubicBezTo>
                  <a:cubicBezTo>
                    <a:pt x="4045" y="263"/>
                    <a:pt x="4002" y="234"/>
                    <a:pt x="3958" y="206"/>
                  </a:cubicBezTo>
                  <a:cubicBezTo>
                    <a:pt x="3915" y="178"/>
                    <a:pt x="3871" y="150"/>
                    <a:pt x="3824" y="128"/>
                  </a:cubicBezTo>
                  <a:cubicBezTo>
                    <a:pt x="3807" y="119"/>
                    <a:pt x="3807" y="119"/>
                    <a:pt x="3807" y="119"/>
                  </a:cubicBezTo>
                  <a:cubicBezTo>
                    <a:pt x="3789" y="112"/>
                    <a:pt x="3789" y="112"/>
                    <a:pt x="3789" y="112"/>
                  </a:cubicBezTo>
                  <a:cubicBezTo>
                    <a:pt x="3777" y="106"/>
                    <a:pt x="3765" y="102"/>
                    <a:pt x="3753" y="98"/>
                  </a:cubicBezTo>
                  <a:cubicBezTo>
                    <a:pt x="3741" y="93"/>
                    <a:pt x="3728" y="89"/>
                    <a:pt x="3716" y="85"/>
                  </a:cubicBezTo>
                  <a:cubicBezTo>
                    <a:pt x="3710" y="83"/>
                    <a:pt x="3704" y="81"/>
                    <a:pt x="3698" y="80"/>
                  </a:cubicBezTo>
                  <a:cubicBezTo>
                    <a:pt x="3679" y="74"/>
                    <a:pt x="3679" y="74"/>
                    <a:pt x="3679" y="74"/>
                  </a:cubicBezTo>
                  <a:cubicBezTo>
                    <a:pt x="3629" y="61"/>
                    <a:pt x="3578" y="51"/>
                    <a:pt x="3527" y="43"/>
                  </a:cubicBezTo>
                  <a:cubicBezTo>
                    <a:pt x="3476" y="35"/>
                    <a:pt x="3425" y="29"/>
                    <a:pt x="3373" y="24"/>
                  </a:cubicBezTo>
                  <a:cubicBezTo>
                    <a:pt x="3322" y="19"/>
                    <a:pt x="3270" y="15"/>
                    <a:pt x="3218" y="12"/>
                  </a:cubicBezTo>
                  <a:cubicBezTo>
                    <a:pt x="3192" y="11"/>
                    <a:pt x="3167" y="10"/>
                    <a:pt x="3141" y="8"/>
                  </a:cubicBezTo>
                  <a:cubicBezTo>
                    <a:pt x="3102" y="6"/>
                    <a:pt x="3102" y="6"/>
                    <a:pt x="3102" y="6"/>
                  </a:cubicBezTo>
                  <a:cubicBezTo>
                    <a:pt x="3089" y="6"/>
                    <a:pt x="3076" y="5"/>
                    <a:pt x="3063" y="5"/>
                  </a:cubicBezTo>
                  <a:cubicBezTo>
                    <a:pt x="3024" y="4"/>
                    <a:pt x="3024" y="4"/>
                    <a:pt x="3024" y="4"/>
                  </a:cubicBezTo>
                  <a:cubicBezTo>
                    <a:pt x="3021" y="4"/>
                    <a:pt x="3018" y="4"/>
                    <a:pt x="3015" y="4"/>
                  </a:cubicBezTo>
                  <a:cubicBezTo>
                    <a:pt x="3005" y="4"/>
                    <a:pt x="3005" y="4"/>
                    <a:pt x="3005" y="4"/>
                  </a:cubicBezTo>
                  <a:cubicBezTo>
                    <a:pt x="2986" y="4"/>
                    <a:pt x="2986" y="4"/>
                    <a:pt x="2986" y="4"/>
                  </a:cubicBezTo>
                  <a:cubicBezTo>
                    <a:pt x="2960" y="4"/>
                    <a:pt x="2934" y="7"/>
                    <a:pt x="2908" y="8"/>
                  </a:cubicBezTo>
                  <a:cubicBezTo>
                    <a:pt x="2895" y="9"/>
                    <a:pt x="2882" y="11"/>
                    <a:pt x="2870" y="12"/>
                  </a:cubicBezTo>
                  <a:cubicBezTo>
                    <a:pt x="2850" y="14"/>
                    <a:pt x="2850" y="14"/>
                    <a:pt x="2850" y="14"/>
                  </a:cubicBezTo>
                  <a:cubicBezTo>
                    <a:pt x="2831" y="17"/>
                    <a:pt x="2831" y="17"/>
                    <a:pt x="2831" y="17"/>
                  </a:cubicBezTo>
                  <a:cubicBezTo>
                    <a:pt x="2818" y="19"/>
                    <a:pt x="2806" y="21"/>
                    <a:pt x="2793" y="23"/>
                  </a:cubicBezTo>
                  <a:cubicBezTo>
                    <a:pt x="2755" y="30"/>
                    <a:pt x="2755" y="30"/>
                    <a:pt x="2755" y="30"/>
                  </a:cubicBezTo>
                  <a:cubicBezTo>
                    <a:pt x="2704" y="41"/>
                    <a:pt x="2654" y="53"/>
                    <a:pt x="2604" y="68"/>
                  </a:cubicBezTo>
                  <a:cubicBezTo>
                    <a:pt x="2585" y="73"/>
                    <a:pt x="2585" y="73"/>
                    <a:pt x="2585" y="73"/>
                  </a:cubicBezTo>
                  <a:cubicBezTo>
                    <a:pt x="2567" y="79"/>
                    <a:pt x="2567" y="79"/>
                    <a:pt x="2567" y="79"/>
                  </a:cubicBezTo>
                  <a:cubicBezTo>
                    <a:pt x="2555" y="83"/>
                    <a:pt x="2542" y="86"/>
                    <a:pt x="2530" y="90"/>
                  </a:cubicBezTo>
                  <a:cubicBezTo>
                    <a:pt x="2505" y="98"/>
                    <a:pt x="2481" y="106"/>
                    <a:pt x="2456" y="115"/>
                  </a:cubicBezTo>
                  <a:cubicBezTo>
                    <a:pt x="2407" y="132"/>
                    <a:pt x="2359" y="150"/>
                    <a:pt x="2310" y="168"/>
                  </a:cubicBezTo>
                  <a:cubicBezTo>
                    <a:pt x="2237" y="194"/>
                    <a:pt x="2237" y="194"/>
                    <a:pt x="2237" y="194"/>
                  </a:cubicBezTo>
                  <a:cubicBezTo>
                    <a:pt x="2219" y="201"/>
                    <a:pt x="2219" y="201"/>
                    <a:pt x="2219" y="201"/>
                  </a:cubicBezTo>
                  <a:cubicBezTo>
                    <a:pt x="2201" y="207"/>
                    <a:pt x="2201" y="207"/>
                    <a:pt x="2201" y="207"/>
                  </a:cubicBezTo>
                  <a:cubicBezTo>
                    <a:pt x="2164" y="220"/>
                    <a:pt x="2164" y="220"/>
                    <a:pt x="2164" y="220"/>
                  </a:cubicBezTo>
                  <a:cubicBezTo>
                    <a:pt x="2065" y="251"/>
                    <a:pt x="1964" y="274"/>
                    <a:pt x="1861" y="290"/>
                  </a:cubicBezTo>
                  <a:cubicBezTo>
                    <a:pt x="1656" y="322"/>
                    <a:pt x="1448" y="328"/>
                    <a:pt x="1241" y="320"/>
                  </a:cubicBezTo>
                  <a:cubicBezTo>
                    <a:pt x="1190" y="318"/>
                    <a:pt x="1138" y="319"/>
                    <a:pt x="1086" y="322"/>
                  </a:cubicBezTo>
                  <a:cubicBezTo>
                    <a:pt x="1035" y="325"/>
                    <a:pt x="983" y="329"/>
                    <a:pt x="931" y="331"/>
                  </a:cubicBezTo>
                  <a:cubicBezTo>
                    <a:pt x="905" y="332"/>
                    <a:pt x="879" y="332"/>
                    <a:pt x="853" y="331"/>
                  </a:cubicBezTo>
                  <a:cubicBezTo>
                    <a:pt x="828" y="331"/>
                    <a:pt x="802" y="329"/>
                    <a:pt x="776" y="328"/>
                  </a:cubicBezTo>
                  <a:cubicBezTo>
                    <a:pt x="724" y="325"/>
                    <a:pt x="672" y="323"/>
                    <a:pt x="621" y="322"/>
                  </a:cubicBezTo>
                  <a:cubicBezTo>
                    <a:pt x="414" y="317"/>
                    <a:pt x="206" y="323"/>
                    <a:pt x="0" y="339"/>
                  </a:cubicBezTo>
                  <a:cubicBezTo>
                    <a:pt x="206" y="322"/>
                    <a:pt x="414" y="315"/>
                    <a:pt x="621" y="320"/>
                  </a:cubicBezTo>
                  <a:cubicBezTo>
                    <a:pt x="672" y="321"/>
                    <a:pt x="724" y="323"/>
                    <a:pt x="776" y="326"/>
                  </a:cubicBezTo>
                  <a:cubicBezTo>
                    <a:pt x="802" y="327"/>
                    <a:pt x="828" y="329"/>
                    <a:pt x="853" y="329"/>
                  </a:cubicBezTo>
                  <a:cubicBezTo>
                    <a:pt x="879" y="330"/>
                    <a:pt x="905" y="329"/>
                    <a:pt x="931" y="328"/>
                  </a:cubicBezTo>
                  <a:cubicBezTo>
                    <a:pt x="983" y="326"/>
                    <a:pt x="1034" y="322"/>
                    <a:pt x="1086" y="319"/>
                  </a:cubicBezTo>
                  <a:cubicBezTo>
                    <a:pt x="1138" y="316"/>
                    <a:pt x="1190" y="315"/>
                    <a:pt x="1241" y="318"/>
                  </a:cubicBezTo>
                  <a:cubicBezTo>
                    <a:pt x="1448" y="325"/>
                    <a:pt x="1656" y="319"/>
                    <a:pt x="1861" y="287"/>
                  </a:cubicBezTo>
                  <a:cubicBezTo>
                    <a:pt x="1963" y="270"/>
                    <a:pt x="2064" y="248"/>
                    <a:pt x="2163" y="216"/>
                  </a:cubicBezTo>
                  <a:cubicBezTo>
                    <a:pt x="2199" y="204"/>
                    <a:pt x="2199" y="204"/>
                    <a:pt x="2199" y="204"/>
                  </a:cubicBezTo>
                  <a:cubicBezTo>
                    <a:pt x="2218" y="197"/>
                    <a:pt x="2218" y="197"/>
                    <a:pt x="2218" y="197"/>
                  </a:cubicBezTo>
                  <a:cubicBezTo>
                    <a:pt x="2236" y="191"/>
                    <a:pt x="2236" y="191"/>
                    <a:pt x="2236" y="191"/>
                  </a:cubicBezTo>
                  <a:cubicBezTo>
                    <a:pt x="2309" y="164"/>
                    <a:pt x="2309" y="164"/>
                    <a:pt x="2309" y="164"/>
                  </a:cubicBezTo>
                  <a:cubicBezTo>
                    <a:pt x="2357" y="146"/>
                    <a:pt x="2406" y="128"/>
                    <a:pt x="2455" y="111"/>
                  </a:cubicBezTo>
                  <a:cubicBezTo>
                    <a:pt x="2479" y="103"/>
                    <a:pt x="2504" y="95"/>
                    <a:pt x="2529" y="87"/>
                  </a:cubicBezTo>
                  <a:cubicBezTo>
                    <a:pt x="2541" y="82"/>
                    <a:pt x="2553" y="79"/>
                    <a:pt x="2566" y="75"/>
                  </a:cubicBezTo>
                  <a:cubicBezTo>
                    <a:pt x="2584" y="69"/>
                    <a:pt x="2584" y="69"/>
                    <a:pt x="2584" y="69"/>
                  </a:cubicBezTo>
                  <a:cubicBezTo>
                    <a:pt x="2603" y="64"/>
                    <a:pt x="2603" y="64"/>
                    <a:pt x="2603" y="64"/>
                  </a:cubicBezTo>
                  <a:cubicBezTo>
                    <a:pt x="2653" y="49"/>
                    <a:pt x="2703" y="37"/>
                    <a:pt x="2754" y="27"/>
                  </a:cubicBezTo>
                  <a:cubicBezTo>
                    <a:pt x="2792" y="20"/>
                    <a:pt x="2792" y="20"/>
                    <a:pt x="2792" y="20"/>
                  </a:cubicBezTo>
                  <a:cubicBezTo>
                    <a:pt x="2805" y="17"/>
                    <a:pt x="2818" y="16"/>
                    <a:pt x="2831" y="14"/>
                  </a:cubicBezTo>
                  <a:cubicBezTo>
                    <a:pt x="2850" y="11"/>
                    <a:pt x="2850" y="11"/>
                    <a:pt x="2850" y="11"/>
                  </a:cubicBezTo>
                  <a:cubicBezTo>
                    <a:pt x="2869" y="9"/>
                    <a:pt x="2869" y="9"/>
                    <a:pt x="2869" y="9"/>
                  </a:cubicBezTo>
                  <a:cubicBezTo>
                    <a:pt x="2882" y="7"/>
                    <a:pt x="2895" y="6"/>
                    <a:pt x="2908" y="5"/>
                  </a:cubicBezTo>
                  <a:cubicBezTo>
                    <a:pt x="2934" y="3"/>
                    <a:pt x="2960" y="1"/>
                    <a:pt x="2986" y="1"/>
                  </a:cubicBezTo>
                  <a:cubicBezTo>
                    <a:pt x="3005" y="1"/>
                    <a:pt x="3005" y="1"/>
                    <a:pt x="3005" y="1"/>
                  </a:cubicBezTo>
                  <a:cubicBezTo>
                    <a:pt x="3015" y="0"/>
                    <a:pt x="3015" y="0"/>
                    <a:pt x="3015" y="0"/>
                  </a:cubicBezTo>
                  <a:cubicBezTo>
                    <a:pt x="3018" y="0"/>
                    <a:pt x="3021" y="0"/>
                    <a:pt x="3024" y="1"/>
                  </a:cubicBezTo>
                  <a:cubicBezTo>
                    <a:pt x="3063" y="2"/>
                    <a:pt x="3063" y="2"/>
                    <a:pt x="3063" y="2"/>
                  </a:cubicBezTo>
                  <a:cubicBezTo>
                    <a:pt x="3076" y="2"/>
                    <a:pt x="3089" y="3"/>
                    <a:pt x="3102" y="3"/>
                  </a:cubicBezTo>
                  <a:cubicBezTo>
                    <a:pt x="3141" y="5"/>
                    <a:pt x="3141" y="5"/>
                    <a:pt x="3141" y="5"/>
                  </a:cubicBezTo>
                  <a:cubicBezTo>
                    <a:pt x="3167" y="6"/>
                    <a:pt x="3193" y="8"/>
                    <a:pt x="3218" y="9"/>
                  </a:cubicBezTo>
                  <a:cubicBezTo>
                    <a:pt x="3270" y="12"/>
                    <a:pt x="3322" y="16"/>
                    <a:pt x="3373" y="21"/>
                  </a:cubicBezTo>
                  <a:cubicBezTo>
                    <a:pt x="3425" y="26"/>
                    <a:pt x="3476" y="32"/>
                    <a:pt x="3528" y="40"/>
                  </a:cubicBezTo>
                  <a:cubicBezTo>
                    <a:pt x="3579" y="48"/>
                    <a:pt x="3630" y="58"/>
                    <a:pt x="3680" y="72"/>
                  </a:cubicBezTo>
                  <a:cubicBezTo>
                    <a:pt x="3698" y="77"/>
                    <a:pt x="3698" y="77"/>
                    <a:pt x="3698" y="77"/>
                  </a:cubicBezTo>
                  <a:cubicBezTo>
                    <a:pt x="3705" y="79"/>
                    <a:pt x="3711" y="81"/>
                    <a:pt x="3717" y="83"/>
                  </a:cubicBezTo>
                  <a:cubicBezTo>
                    <a:pt x="3729" y="87"/>
                    <a:pt x="3742" y="90"/>
                    <a:pt x="3754" y="95"/>
                  </a:cubicBezTo>
                  <a:cubicBezTo>
                    <a:pt x="3766" y="100"/>
                    <a:pt x="3778" y="104"/>
                    <a:pt x="3790" y="109"/>
                  </a:cubicBezTo>
                  <a:cubicBezTo>
                    <a:pt x="3808" y="117"/>
                    <a:pt x="3808" y="117"/>
                    <a:pt x="3808" y="117"/>
                  </a:cubicBezTo>
                  <a:cubicBezTo>
                    <a:pt x="3825" y="125"/>
                    <a:pt x="3825" y="125"/>
                    <a:pt x="3825" y="125"/>
                  </a:cubicBezTo>
                  <a:cubicBezTo>
                    <a:pt x="3872" y="148"/>
                    <a:pt x="3916" y="176"/>
                    <a:pt x="3959" y="204"/>
                  </a:cubicBezTo>
                  <a:cubicBezTo>
                    <a:pt x="4003" y="232"/>
                    <a:pt x="4046" y="261"/>
                    <a:pt x="4092" y="286"/>
                  </a:cubicBezTo>
                  <a:cubicBezTo>
                    <a:pt x="4103" y="292"/>
                    <a:pt x="4114" y="298"/>
                    <a:pt x="4126" y="303"/>
                  </a:cubicBezTo>
                  <a:cubicBezTo>
                    <a:pt x="4132" y="307"/>
                    <a:pt x="4138" y="309"/>
                    <a:pt x="4143" y="312"/>
                  </a:cubicBezTo>
                  <a:cubicBezTo>
                    <a:pt x="4149" y="314"/>
                    <a:pt x="4155" y="317"/>
                    <a:pt x="4161" y="320"/>
                  </a:cubicBezTo>
                  <a:cubicBezTo>
                    <a:pt x="4185" y="329"/>
                    <a:pt x="4209" y="338"/>
                    <a:pt x="4234" y="345"/>
                  </a:cubicBezTo>
                  <a:cubicBezTo>
                    <a:pt x="4334" y="374"/>
                    <a:pt x="4436" y="393"/>
                    <a:pt x="4539" y="404"/>
                  </a:cubicBezTo>
                  <a:cubicBezTo>
                    <a:pt x="4642" y="414"/>
                    <a:pt x="4746" y="415"/>
                    <a:pt x="4849" y="406"/>
                  </a:cubicBezTo>
                  <a:close/>
                </a:path>
              </a:pathLst>
            </a:custGeom>
            <a:solidFill>
              <a:schemeClr val="bg1">
                <a:alpha val="2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9" name="任意多边形: 形状 58">
              <a:extLst>
                <a:ext uri="{FF2B5EF4-FFF2-40B4-BE49-F238E27FC236}">
                  <a16:creationId xmlns:a16="http://schemas.microsoft.com/office/drawing/2014/main" id="{3772A3F8-79E7-40EF-9063-FDE0BE08DB04}"/>
                </a:ext>
              </a:extLst>
            </p:cNvPr>
            <p:cNvSpPr>
              <a:spLocks/>
            </p:cNvSpPr>
            <p:nvPr userDrawn="1"/>
          </p:nvSpPr>
          <p:spPr bwMode="auto">
            <a:xfrm rot="9386930">
              <a:off x="-512926" y="-5557760"/>
              <a:ext cx="12779942" cy="1011195"/>
            </a:xfrm>
            <a:custGeom>
              <a:avLst/>
              <a:gdLst>
                <a:gd name="T0" fmla="*/ 4541 w 4850"/>
                <a:gd name="T1" fmla="*/ 375 h 384"/>
                <a:gd name="T2" fmla="*/ 4198 w 4850"/>
                <a:gd name="T3" fmla="*/ 321 h 384"/>
                <a:gd name="T4" fmla="*/ 4161 w 4850"/>
                <a:gd name="T5" fmla="*/ 310 h 384"/>
                <a:gd name="T6" fmla="*/ 4106 w 4850"/>
                <a:gd name="T7" fmla="*/ 290 h 384"/>
                <a:gd name="T8" fmla="*/ 4071 w 4850"/>
                <a:gd name="T9" fmla="*/ 273 h 384"/>
                <a:gd name="T10" fmla="*/ 4020 w 4850"/>
                <a:gd name="T11" fmla="*/ 247 h 384"/>
                <a:gd name="T12" fmla="*/ 3816 w 4850"/>
                <a:gd name="T13" fmla="*/ 136 h 384"/>
                <a:gd name="T14" fmla="*/ 3670 w 4850"/>
                <a:gd name="T15" fmla="*/ 88 h 384"/>
                <a:gd name="T16" fmla="*/ 3365 w 4850"/>
                <a:gd name="T17" fmla="*/ 39 h 384"/>
                <a:gd name="T18" fmla="*/ 2903 w 4850"/>
                <a:gd name="T19" fmla="*/ 3 h 384"/>
                <a:gd name="T20" fmla="*/ 2807 w 4850"/>
                <a:gd name="T21" fmla="*/ 6 h 384"/>
                <a:gd name="T22" fmla="*/ 2749 w 4850"/>
                <a:gd name="T23" fmla="*/ 11 h 384"/>
                <a:gd name="T24" fmla="*/ 2692 w 4850"/>
                <a:gd name="T25" fmla="*/ 18 h 384"/>
                <a:gd name="T26" fmla="*/ 2635 w 4850"/>
                <a:gd name="T27" fmla="*/ 27 h 384"/>
                <a:gd name="T28" fmla="*/ 2447 w 4850"/>
                <a:gd name="T29" fmla="*/ 69 h 384"/>
                <a:gd name="T30" fmla="*/ 1850 w 4850"/>
                <a:gd name="T31" fmla="*/ 229 h 384"/>
                <a:gd name="T32" fmla="*/ 1504 w 4850"/>
                <a:gd name="T33" fmla="*/ 265 h 384"/>
                <a:gd name="T34" fmla="*/ 1388 w 4850"/>
                <a:gd name="T35" fmla="*/ 270 h 384"/>
                <a:gd name="T36" fmla="*/ 1157 w 4850"/>
                <a:gd name="T37" fmla="*/ 275 h 384"/>
                <a:gd name="T38" fmla="*/ 927 w 4850"/>
                <a:gd name="T39" fmla="*/ 303 h 384"/>
                <a:gd name="T40" fmla="*/ 618 w 4850"/>
                <a:gd name="T41" fmla="*/ 309 h 384"/>
                <a:gd name="T42" fmla="*/ 618 w 4850"/>
                <a:gd name="T43" fmla="*/ 308 h 384"/>
                <a:gd name="T44" fmla="*/ 927 w 4850"/>
                <a:gd name="T45" fmla="*/ 301 h 384"/>
                <a:gd name="T46" fmla="*/ 1157 w 4850"/>
                <a:gd name="T47" fmla="*/ 272 h 384"/>
                <a:gd name="T48" fmla="*/ 1388 w 4850"/>
                <a:gd name="T49" fmla="*/ 267 h 384"/>
                <a:gd name="T50" fmla="*/ 1504 w 4850"/>
                <a:gd name="T51" fmla="*/ 262 h 384"/>
                <a:gd name="T52" fmla="*/ 1850 w 4850"/>
                <a:gd name="T53" fmla="*/ 226 h 384"/>
                <a:gd name="T54" fmla="*/ 2446 w 4850"/>
                <a:gd name="T55" fmla="*/ 65 h 384"/>
                <a:gd name="T56" fmla="*/ 2634 w 4850"/>
                <a:gd name="T57" fmla="*/ 23 h 384"/>
                <a:gd name="T58" fmla="*/ 2691 w 4850"/>
                <a:gd name="T59" fmla="*/ 14 h 384"/>
                <a:gd name="T60" fmla="*/ 2749 w 4850"/>
                <a:gd name="T61" fmla="*/ 7 h 384"/>
                <a:gd name="T62" fmla="*/ 2807 w 4850"/>
                <a:gd name="T63" fmla="*/ 3 h 384"/>
                <a:gd name="T64" fmla="*/ 2903 w 4850"/>
                <a:gd name="T65" fmla="*/ 0 h 384"/>
                <a:gd name="T66" fmla="*/ 3366 w 4850"/>
                <a:gd name="T67" fmla="*/ 36 h 384"/>
                <a:gd name="T68" fmla="*/ 3671 w 4850"/>
                <a:gd name="T69" fmla="*/ 85 h 384"/>
                <a:gd name="T70" fmla="*/ 3817 w 4850"/>
                <a:gd name="T71" fmla="*/ 133 h 384"/>
                <a:gd name="T72" fmla="*/ 4021 w 4850"/>
                <a:gd name="T73" fmla="*/ 245 h 384"/>
                <a:gd name="T74" fmla="*/ 4072 w 4850"/>
                <a:gd name="T75" fmla="*/ 271 h 384"/>
                <a:gd name="T76" fmla="*/ 4107 w 4850"/>
                <a:gd name="T77" fmla="*/ 288 h 384"/>
                <a:gd name="T78" fmla="*/ 4161 w 4850"/>
                <a:gd name="T79" fmla="*/ 308 h 384"/>
                <a:gd name="T80" fmla="*/ 4198 w 4850"/>
                <a:gd name="T81" fmla="*/ 319 h 384"/>
                <a:gd name="T82" fmla="*/ 4541 w 4850"/>
                <a:gd name="T83" fmla="*/ 374 h 3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4850" h="384">
                  <a:moveTo>
                    <a:pt x="4850" y="377"/>
                  </a:moveTo>
                  <a:cubicBezTo>
                    <a:pt x="4747" y="384"/>
                    <a:pt x="4643" y="383"/>
                    <a:pt x="4541" y="375"/>
                  </a:cubicBezTo>
                  <a:cubicBezTo>
                    <a:pt x="4438" y="368"/>
                    <a:pt x="4336" y="353"/>
                    <a:pt x="4235" y="330"/>
                  </a:cubicBezTo>
                  <a:cubicBezTo>
                    <a:pt x="4198" y="321"/>
                    <a:pt x="4198" y="321"/>
                    <a:pt x="4198" y="321"/>
                  </a:cubicBezTo>
                  <a:cubicBezTo>
                    <a:pt x="4179" y="316"/>
                    <a:pt x="4179" y="316"/>
                    <a:pt x="4179" y="316"/>
                  </a:cubicBezTo>
                  <a:cubicBezTo>
                    <a:pt x="4173" y="314"/>
                    <a:pt x="4167" y="312"/>
                    <a:pt x="4161" y="310"/>
                  </a:cubicBezTo>
                  <a:cubicBezTo>
                    <a:pt x="4148" y="306"/>
                    <a:pt x="4136" y="302"/>
                    <a:pt x="4124" y="297"/>
                  </a:cubicBezTo>
                  <a:cubicBezTo>
                    <a:pt x="4118" y="294"/>
                    <a:pt x="4112" y="292"/>
                    <a:pt x="4106" y="290"/>
                  </a:cubicBezTo>
                  <a:cubicBezTo>
                    <a:pt x="4089" y="282"/>
                    <a:pt x="4089" y="282"/>
                    <a:pt x="4089" y="282"/>
                  </a:cubicBezTo>
                  <a:cubicBezTo>
                    <a:pt x="4083" y="279"/>
                    <a:pt x="4077" y="276"/>
                    <a:pt x="4071" y="273"/>
                  </a:cubicBezTo>
                  <a:cubicBezTo>
                    <a:pt x="4054" y="265"/>
                    <a:pt x="4054" y="265"/>
                    <a:pt x="4054" y="265"/>
                  </a:cubicBezTo>
                  <a:cubicBezTo>
                    <a:pt x="4042" y="259"/>
                    <a:pt x="4031" y="253"/>
                    <a:pt x="4020" y="247"/>
                  </a:cubicBezTo>
                  <a:cubicBezTo>
                    <a:pt x="3997" y="234"/>
                    <a:pt x="3975" y="221"/>
                    <a:pt x="3953" y="208"/>
                  </a:cubicBezTo>
                  <a:cubicBezTo>
                    <a:pt x="3908" y="182"/>
                    <a:pt x="3863" y="157"/>
                    <a:pt x="3816" y="136"/>
                  </a:cubicBezTo>
                  <a:cubicBezTo>
                    <a:pt x="3793" y="126"/>
                    <a:pt x="3769" y="116"/>
                    <a:pt x="3744" y="109"/>
                  </a:cubicBezTo>
                  <a:cubicBezTo>
                    <a:pt x="3720" y="101"/>
                    <a:pt x="3695" y="94"/>
                    <a:pt x="3670" y="88"/>
                  </a:cubicBezTo>
                  <a:cubicBezTo>
                    <a:pt x="3620" y="75"/>
                    <a:pt x="3569" y="66"/>
                    <a:pt x="3519" y="58"/>
                  </a:cubicBezTo>
                  <a:cubicBezTo>
                    <a:pt x="3468" y="51"/>
                    <a:pt x="3417" y="44"/>
                    <a:pt x="3365" y="39"/>
                  </a:cubicBezTo>
                  <a:cubicBezTo>
                    <a:pt x="3263" y="28"/>
                    <a:pt x="3160" y="21"/>
                    <a:pt x="3057" y="13"/>
                  </a:cubicBezTo>
                  <a:cubicBezTo>
                    <a:pt x="3006" y="8"/>
                    <a:pt x="2955" y="4"/>
                    <a:pt x="2903" y="3"/>
                  </a:cubicBezTo>
                  <a:cubicBezTo>
                    <a:pt x="2878" y="4"/>
                    <a:pt x="2852" y="3"/>
                    <a:pt x="2826" y="5"/>
                  </a:cubicBezTo>
                  <a:cubicBezTo>
                    <a:pt x="2807" y="6"/>
                    <a:pt x="2807" y="6"/>
                    <a:pt x="2807" y="6"/>
                  </a:cubicBezTo>
                  <a:cubicBezTo>
                    <a:pt x="2801" y="6"/>
                    <a:pt x="2794" y="7"/>
                    <a:pt x="2788" y="7"/>
                  </a:cubicBezTo>
                  <a:cubicBezTo>
                    <a:pt x="2749" y="11"/>
                    <a:pt x="2749" y="11"/>
                    <a:pt x="2749" y="11"/>
                  </a:cubicBezTo>
                  <a:cubicBezTo>
                    <a:pt x="2737" y="12"/>
                    <a:pt x="2724" y="14"/>
                    <a:pt x="2711" y="15"/>
                  </a:cubicBezTo>
                  <a:cubicBezTo>
                    <a:pt x="2692" y="18"/>
                    <a:pt x="2692" y="18"/>
                    <a:pt x="2692" y="18"/>
                  </a:cubicBezTo>
                  <a:cubicBezTo>
                    <a:pt x="2686" y="19"/>
                    <a:pt x="2679" y="20"/>
                    <a:pt x="2673" y="21"/>
                  </a:cubicBezTo>
                  <a:cubicBezTo>
                    <a:pt x="2660" y="23"/>
                    <a:pt x="2647" y="24"/>
                    <a:pt x="2635" y="27"/>
                  </a:cubicBezTo>
                  <a:cubicBezTo>
                    <a:pt x="2597" y="34"/>
                    <a:pt x="2597" y="34"/>
                    <a:pt x="2597" y="34"/>
                  </a:cubicBezTo>
                  <a:cubicBezTo>
                    <a:pt x="2546" y="44"/>
                    <a:pt x="2496" y="56"/>
                    <a:pt x="2447" y="69"/>
                  </a:cubicBezTo>
                  <a:cubicBezTo>
                    <a:pt x="2347" y="96"/>
                    <a:pt x="2249" y="129"/>
                    <a:pt x="2151" y="160"/>
                  </a:cubicBezTo>
                  <a:cubicBezTo>
                    <a:pt x="2053" y="191"/>
                    <a:pt x="1952" y="213"/>
                    <a:pt x="1850" y="229"/>
                  </a:cubicBezTo>
                  <a:cubicBezTo>
                    <a:pt x="1748" y="245"/>
                    <a:pt x="1646" y="256"/>
                    <a:pt x="1543" y="262"/>
                  </a:cubicBezTo>
                  <a:cubicBezTo>
                    <a:pt x="1504" y="265"/>
                    <a:pt x="1504" y="265"/>
                    <a:pt x="1504" y="265"/>
                  </a:cubicBezTo>
                  <a:cubicBezTo>
                    <a:pt x="1466" y="266"/>
                    <a:pt x="1466" y="266"/>
                    <a:pt x="1466" y="266"/>
                  </a:cubicBezTo>
                  <a:cubicBezTo>
                    <a:pt x="1440" y="268"/>
                    <a:pt x="1414" y="268"/>
                    <a:pt x="1388" y="270"/>
                  </a:cubicBezTo>
                  <a:cubicBezTo>
                    <a:pt x="1337" y="271"/>
                    <a:pt x="1285" y="272"/>
                    <a:pt x="1234" y="273"/>
                  </a:cubicBezTo>
                  <a:cubicBezTo>
                    <a:pt x="1208" y="273"/>
                    <a:pt x="1183" y="273"/>
                    <a:pt x="1157" y="275"/>
                  </a:cubicBezTo>
                  <a:cubicBezTo>
                    <a:pt x="1131" y="277"/>
                    <a:pt x="1106" y="279"/>
                    <a:pt x="1080" y="282"/>
                  </a:cubicBezTo>
                  <a:cubicBezTo>
                    <a:pt x="1029" y="289"/>
                    <a:pt x="978" y="297"/>
                    <a:pt x="927" y="303"/>
                  </a:cubicBezTo>
                  <a:cubicBezTo>
                    <a:pt x="876" y="309"/>
                    <a:pt x="824" y="312"/>
                    <a:pt x="773" y="311"/>
                  </a:cubicBezTo>
                  <a:cubicBezTo>
                    <a:pt x="721" y="310"/>
                    <a:pt x="670" y="310"/>
                    <a:pt x="618" y="309"/>
                  </a:cubicBezTo>
                  <a:cubicBezTo>
                    <a:pt x="412" y="309"/>
                    <a:pt x="206" y="314"/>
                    <a:pt x="0" y="327"/>
                  </a:cubicBezTo>
                  <a:cubicBezTo>
                    <a:pt x="206" y="314"/>
                    <a:pt x="412" y="308"/>
                    <a:pt x="618" y="308"/>
                  </a:cubicBezTo>
                  <a:cubicBezTo>
                    <a:pt x="670" y="307"/>
                    <a:pt x="721" y="308"/>
                    <a:pt x="773" y="309"/>
                  </a:cubicBezTo>
                  <a:cubicBezTo>
                    <a:pt x="824" y="310"/>
                    <a:pt x="876" y="307"/>
                    <a:pt x="927" y="301"/>
                  </a:cubicBezTo>
                  <a:cubicBezTo>
                    <a:pt x="978" y="295"/>
                    <a:pt x="1029" y="286"/>
                    <a:pt x="1080" y="280"/>
                  </a:cubicBezTo>
                  <a:cubicBezTo>
                    <a:pt x="1105" y="277"/>
                    <a:pt x="1131" y="274"/>
                    <a:pt x="1157" y="272"/>
                  </a:cubicBezTo>
                  <a:cubicBezTo>
                    <a:pt x="1182" y="270"/>
                    <a:pt x="1208" y="270"/>
                    <a:pt x="1234" y="270"/>
                  </a:cubicBezTo>
                  <a:cubicBezTo>
                    <a:pt x="1285" y="269"/>
                    <a:pt x="1337" y="268"/>
                    <a:pt x="1388" y="267"/>
                  </a:cubicBezTo>
                  <a:cubicBezTo>
                    <a:pt x="1414" y="266"/>
                    <a:pt x="1440" y="265"/>
                    <a:pt x="1466" y="263"/>
                  </a:cubicBezTo>
                  <a:cubicBezTo>
                    <a:pt x="1504" y="262"/>
                    <a:pt x="1504" y="262"/>
                    <a:pt x="1504" y="262"/>
                  </a:cubicBezTo>
                  <a:cubicBezTo>
                    <a:pt x="1543" y="259"/>
                    <a:pt x="1543" y="259"/>
                    <a:pt x="1543" y="259"/>
                  </a:cubicBezTo>
                  <a:cubicBezTo>
                    <a:pt x="1645" y="253"/>
                    <a:pt x="1748" y="242"/>
                    <a:pt x="1850" y="226"/>
                  </a:cubicBezTo>
                  <a:cubicBezTo>
                    <a:pt x="1951" y="210"/>
                    <a:pt x="2052" y="187"/>
                    <a:pt x="2150" y="156"/>
                  </a:cubicBezTo>
                  <a:cubicBezTo>
                    <a:pt x="2248" y="125"/>
                    <a:pt x="2346" y="92"/>
                    <a:pt x="2446" y="65"/>
                  </a:cubicBezTo>
                  <a:cubicBezTo>
                    <a:pt x="2495" y="52"/>
                    <a:pt x="2546" y="40"/>
                    <a:pt x="2596" y="30"/>
                  </a:cubicBezTo>
                  <a:cubicBezTo>
                    <a:pt x="2634" y="23"/>
                    <a:pt x="2634" y="23"/>
                    <a:pt x="2634" y="23"/>
                  </a:cubicBezTo>
                  <a:cubicBezTo>
                    <a:pt x="2647" y="21"/>
                    <a:pt x="2660" y="19"/>
                    <a:pt x="2672" y="17"/>
                  </a:cubicBezTo>
                  <a:cubicBezTo>
                    <a:pt x="2679" y="16"/>
                    <a:pt x="2685" y="15"/>
                    <a:pt x="2691" y="14"/>
                  </a:cubicBezTo>
                  <a:cubicBezTo>
                    <a:pt x="2711" y="12"/>
                    <a:pt x="2711" y="12"/>
                    <a:pt x="2711" y="12"/>
                  </a:cubicBezTo>
                  <a:cubicBezTo>
                    <a:pt x="2723" y="10"/>
                    <a:pt x="2736" y="8"/>
                    <a:pt x="2749" y="7"/>
                  </a:cubicBezTo>
                  <a:cubicBezTo>
                    <a:pt x="2787" y="4"/>
                    <a:pt x="2787" y="4"/>
                    <a:pt x="2787" y="4"/>
                  </a:cubicBezTo>
                  <a:cubicBezTo>
                    <a:pt x="2794" y="3"/>
                    <a:pt x="2800" y="3"/>
                    <a:pt x="2807" y="3"/>
                  </a:cubicBezTo>
                  <a:cubicBezTo>
                    <a:pt x="2826" y="2"/>
                    <a:pt x="2826" y="2"/>
                    <a:pt x="2826" y="2"/>
                  </a:cubicBezTo>
                  <a:cubicBezTo>
                    <a:pt x="2852" y="0"/>
                    <a:pt x="2878" y="0"/>
                    <a:pt x="2903" y="0"/>
                  </a:cubicBezTo>
                  <a:cubicBezTo>
                    <a:pt x="2955" y="1"/>
                    <a:pt x="3007" y="4"/>
                    <a:pt x="3058" y="9"/>
                  </a:cubicBezTo>
                  <a:cubicBezTo>
                    <a:pt x="3160" y="18"/>
                    <a:pt x="3263" y="25"/>
                    <a:pt x="3366" y="36"/>
                  </a:cubicBezTo>
                  <a:cubicBezTo>
                    <a:pt x="3417" y="41"/>
                    <a:pt x="3468" y="48"/>
                    <a:pt x="3519" y="56"/>
                  </a:cubicBezTo>
                  <a:cubicBezTo>
                    <a:pt x="3570" y="64"/>
                    <a:pt x="3621" y="73"/>
                    <a:pt x="3671" y="85"/>
                  </a:cubicBezTo>
                  <a:cubicBezTo>
                    <a:pt x="3696" y="92"/>
                    <a:pt x="3721" y="98"/>
                    <a:pt x="3745" y="106"/>
                  </a:cubicBezTo>
                  <a:cubicBezTo>
                    <a:pt x="3770" y="113"/>
                    <a:pt x="3794" y="123"/>
                    <a:pt x="3817" y="133"/>
                  </a:cubicBezTo>
                  <a:cubicBezTo>
                    <a:pt x="3865" y="155"/>
                    <a:pt x="3909" y="180"/>
                    <a:pt x="3954" y="206"/>
                  </a:cubicBezTo>
                  <a:cubicBezTo>
                    <a:pt x="3976" y="219"/>
                    <a:pt x="3998" y="232"/>
                    <a:pt x="4021" y="245"/>
                  </a:cubicBezTo>
                  <a:cubicBezTo>
                    <a:pt x="4032" y="251"/>
                    <a:pt x="4043" y="257"/>
                    <a:pt x="4055" y="263"/>
                  </a:cubicBezTo>
                  <a:cubicBezTo>
                    <a:pt x="4072" y="271"/>
                    <a:pt x="4072" y="271"/>
                    <a:pt x="4072" y="271"/>
                  </a:cubicBezTo>
                  <a:cubicBezTo>
                    <a:pt x="4078" y="274"/>
                    <a:pt x="4084" y="277"/>
                    <a:pt x="4090" y="280"/>
                  </a:cubicBezTo>
                  <a:cubicBezTo>
                    <a:pt x="4107" y="288"/>
                    <a:pt x="4107" y="288"/>
                    <a:pt x="4107" y="288"/>
                  </a:cubicBezTo>
                  <a:cubicBezTo>
                    <a:pt x="4113" y="290"/>
                    <a:pt x="4119" y="292"/>
                    <a:pt x="4125" y="295"/>
                  </a:cubicBezTo>
                  <a:cubicBezTo>
                    <a:pt x="4137" y="300"/>
                    <a:pt x="4149" y="304"/>
                    <a:pt x="4161" y="308"/>
                  </a:cubicBezTo>
                  <a:cubicBezTo>
                    <a:pt x="4167" y="310"/>
                    <a:pt x="4173" y="312"/>
                    <a:pt x="4180" y="314"/>
                  </a:cubicBezTo>
                  <a:cubicBezTo>
                    <a:pt x="4198" y="319"/>
                    <a:pt x="4198" y="319"/>
                    <a:pt x="4198" y="319"/>
                  </a:cubicBezTo>
                  <a:cubicBezTo>
                    <a:pt x="4236" y="328"/>
                    <a:pt x="4236" y="328"/>
                    <a:pt x="4236" y="328"/>
                  </a:cubicBezTo>
                  <a:cubicBezTo>
                    <a:pt x="4336" y="351"/>
                    <a:pt x="4438" y="366"/>
                    <a:pt x="4541" y="374"/>
                  </a:cubicBezTo>
                  <a:cubicBezTo>
                    <a:pt x="4643" y="383"/>
                    <a:pt x="4747" y="384"/>
                    <a:pt x="4850" y="377"/>
                  </a:cubicBezTo>
                  <a:close/>
                </a:path>
              </a:pathLst>
            </a:custGeom>
            <a:solidFill>
              <a:schemeClr val="bg1">
                <a:alpha val="2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0" name="任意多边形: 形状 59">
              <a:extLst>
                <a:ext uri="{FF2B5EF4-FFF2-40B4-BE49-F238E27FC236}">
                  <a16:creationId xmlns:a16="http://schemas.microsoft.com/office/drawing/2014/main" id="{C5884DF6-4850-4CC2-BCE5-56DAB8F3CC33}"/>
                </a:ext>
              </a:extLst>
            </p:cNvPr>
            <p:cNvSpPr>
              <a:spLocks/>
            </p:cNvSpPr>
            <p:nvPr userDrawn="1"/>
          </p:nvSpPr>
          <p:spPr bwMode="auto">
            <a:xfrm rot="9386930">
              <a:off x="-566182" y="-5636166"/>
              <a:ext cx="12778265" cy="940763"/>
            </a:xfrm>
            <a:custGeom>
              <a:avLst/>
              <a:gdLst>
                <a:gd name="T0" fmla="*/ 4541 w 4849"/>
                <a:gd name="T1" fmla="*/ 350 h 357"/>
                <a:gd name="T2" fmla="*/ 4198 w 4849"/>
                <a:gd name="T3" fmla="*/ 308 h 357"/>
                <a:gd name="T4" fmla="*/ 4086 w 4849"/>
                <a:gd name="T5" fmla="*/ 277 h 357"/>
                <a:gd name="T6" fmla="*/ 3808 w 4849"/>
                <a:gd name="T7" fmla="*/ 147 h 357"/>
                <a:gd name="T8" fmla="*/ 3509 w 4849"/>
                <a:gd name="T9" fmla="*/ 78 h 357"/>
                <a:gd name="T10" fmla="*/ 3050 w 4849"/>
                <a:gd name="T11" fmla="*/ 28 h 357"/>
                <a:gd name="T12" fmla="*/ 2973 w 4849"/>
                <a:gd name="T13" fmla="*/ 19 h 357"/>
                <a:gd name="T14" fmla="*/ 2916 w 4849"/>
                <a:gd name="T15" fmla="*/ 12 h 357"/>
                <a:gd name="T16" fmla="*/ 2897 w 4849"/>
                <a:gd name="T17" fmla="*/ 10 h 357"/>
                <a:gd name="T18" fmla="*/ 2839 w 4849"/>
                <a:gd name="T19" fmla="*/ 6 h 357"/>
                <a:gd name="T20" fmla="*/ 2743 w 4849"/>
                <a:gd name="T21" fmla="*/ 3 h 357"/>
                <a:gd name="T22" fmla="*/ 2438 w 4849"/>
                <a:gd name="T23" fmla="*/ 34 h 357"/>
                <a:gd name="T24" fmla="*/ 2065 w 4849"/>
                <a:gd name="T25" fmla="*/ 127 h 357"/>
                <a:gd name="T26" fmla="*/ 2009 w 4849"/>
                <a:gd name="T27" fmla="*/ 141 h 357"/>
                <a:gd name="T28" fmla="*/ 1914 w 4849"/>
                <a:gd name="T29" fmla="*/ 160 h 357"/>
                <a:gd name="T30" fmla="*/ 1838 w 4849"/>
                <a:gd name="T31" fmla="*/ 173 h 357"/>
                <a:gd name="T32" fmla="*/ 1762 w 4849"/>
                <a:gd name="T33" fmla="*/ 184 h 357"/>
                <a:gd name="T34" fmla="*/ 1647 w 4849"/>
                <a:gd name="T35" fmla="*/ 198 h 357"/>
                <a:gd name="T36" fmla="*/ 1532 w 4849"/>
                <a:gd name="T37" fmla="*/ 208 h 357"/>
                <a:gd name="T38" fmla="*/ 1187 w 4849"/>
                <a:gd name="T39" fmla="*/ 230 h 357"/>
                <a:gd name="T40" fmla="*/ 1073 w 4849"/>
                <a:gd name="T41" fmla="*/ 245 h 357"/>
                <a:gd name="T42" fmla="*/ 846 w 4849"/>
                <a:gd name="T43" fmla="*/ 290 h 357"/>
                <a:gd name="T44" fmla="*/ 615 w 4849"/>
                <a:gd name="T45" fmla="*/ 300 h 357"/>
                <a:gd name="T46" fmla="*/ 615 w 4849"/>
                <a:gd name="T47" fmla="*/ 298 h 357"/>
                <a:gd name="T48" fmla="*/ 846 w 4849"/>
                <a:gd name="T49" fmla="*/ 287 h 357"/>
                <a:gd name="T50" fmla="*/ 1072 w 4849"/>
                <a:gd name="T51" fmla="*/ 243 h 357"/>
                <a:gd name="T52" fmla="*/ 1187 w 4849"/>
                <a:gd name="T53" fmla="*/ 227 h 357"/>
                <a:gd name="T54" fmla="*/ 1532 w 4849"/>
                <a:gd name="T55" fmla="*/ 205 h 357"/>
                <a:gd name="T56" fmla="*/ 1647 w 4849"/>
                <a:gd name="T57" fmla="*/ 195 h 357"/>
                <a:gd name="T58" fmla="*/ 1762 w 4849"/>
                <a:gd name="T59" fmla="*/ 181 h 357"/>
                <a:gd name="T60" fmla="*/ 1838 w 4849"/>
                <a:gd name="T61" fmla="*/ 170 h 357"/>
                <a:gd name="T62" fmla="*/ 1914 w 4849"/>
                <a:gd name="T63" fmla="*/ 157 h 357"/>
                <a:gd name="T64" fmla="*/ 2008 w 4849"/>
                <a:gd name="T65" fmla="*/ 137 h 357"/>
                <a:gd name="T66" fmla="*/ 2064 w 4849"/>
                <a:gd name="T67" fmla="*/ 123 h 357"/>
                <a:gd name="T68" fmla="*/ 2437 w 4849"/>
                <a:gd name="T69" fmla="*/ 30 h 357"/>
                <a:gd name="T70" fmla="*/ 2743 w 4849"/>
                <a:gd name="T71" fmla="*/ 0 h 357"/>
                <a:gd name="T72" fmla="*/ 2840 w 4849"/>
                <a:gd name="T73" fmla="*/ 2 h 357"/>
                <a:gd name="T74" fmla="*/ 2897 w 4849"/>
                <a:gd name="T75" fmla="*/ 6 h 357"/>
                <a:gd name="T76" fmla="*/ 2916 w 4849"/>
                <a:gd name="T77" fmla="*/ 8 h 357"/>
                <a:gd name="T78" fmla="*/ 2974 w 4849"/>
                <a:gd name="T79" fmla="*/ 15 h 357"/>
                <a:gd name="T80" fmla="*/ 3050 w 4849"/>
                <a:gd name="T81" fmla="*/ 24 h 357"/>
                <a:gd name="T82" fmla="*/ 3509 w 4849"/>
                <a:gd name="T83" fmla="*/ 75 h 357"/>
                <a:gd name="T84" fmla="*/ 3809 w 4849"/>
                <a:gd name="T85" fmla="*/ 145 h 357"/>
                <a:gd name="T86" fmla="*/ 4087 w 4849"/>
                <a:gd name="T87" fmla="*/ 275 h 357"/>
                <a:gd name="T88" fmla="*/ 4198 w 4849"/>
                <a:gd name="T89" fmla="*/ 306 h 357"/>
                <a:gd name="T90" fmla="*/ 4541 w 4849"/>
                <a:gd name="T91" fmla="*/ 349 h 3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4849" h="357">
                  <a:moveTo>
                    <a:pt x="4849" y="353"/>
                  </a:moveTo>
                  <a:cubicBezTo>
                    <a:pt x="4747" y="357"/>
                    <a:pt x="4644" y="356"/>
                    <a:pt x="4541" y="350"/>
                  </a:cubicBezTo>
                  <a:cubicBezTo>
                    <a:pt x="4439" y="344"/>
                    <a:pt x="4337" y="332"/>
                    <a:pt x="4236" y="315"/>
                  </a:cubicBezTo>
                  <a:cubicBezTo>
                    <a:pt x="4223" y="312"/>
                    <a:pt x="4210" y="310"/>
                    <a:pt x="4198" y="308"/>
                  </a:cubicBezTo>
                  <a:cubicBezTo>
                    <a:pt x="4185" y="305"/>
                    <a:pt x="4173" y="303"/>
                    <a:pt x="4160" y="300"/>
                  </a:cubicBezTo>
                  <a:cubicBezTo>
                    <a:pt x="4135" y="294"/>
                    <a:pt x="4111" y="286"/>
                    <a:pt x="4086" y="277"/>
                  </a:cubicBezTo>
                  <a:cubicBezTo>
                    <a:pt x="4038" y="259"/>
                    <a:pt x="3992" y="236"/>
                    <a:pt x="3946" y="213"/>
                  </a:cubicBezTo>
                  <a:cubicBezTo>
                    <a:pt x="3901" y="190"/>
                    <a:pt x="3855" y="166"/>
                    <a:pt x="3808" y="147"/>
                  </a:cubicBezTo>
                  <a:cubicBezTo>
                    <a:pt x="3760" y="127"/>
                    <a:pt x="3710" y="115"/>
                    <a:pt x="3660" y="105"/>
                  </a:cubicBezTo>
                  <a:cubicBezTo>
                    <a:pt x="3610" y="94"/>
                    <a:pt x="3559" y="85"/>
                    <a:pt x="3509" y="78"/>
                  </a:cubicBezTo>
                  <a:cubicBezTo>
                    <a:pt x="3458" y="71"/>
                    <a:pt x="3407" y="65"/>
                    <a:pt x="3356" y="59"/>
                  </a:cubicBezTo>
                  <a:cubicBezTo>
                    <a:pt x="3254" y="48"/>
                    <a:pt x="3152" y="39"/>
                    <a:pt x="3050" y="28"/>
                  </a:cubicBezTo>
                  <a:cubicBezTo>
                    <a:pt x="3011" y="23"/>
                    <a:pt x="3011" y="23"/>
                    <a:pt x="3011" y="23"/>
                  </a:cubicBezTo>
                  <a:cubicBezTo>
                    <a:pt x="2973" y="19"/>
                    <a:pt x="2973" y="19"/>
                    <a:pt x="2973" y="19"/>
                  </a:cubicBezTo>
                  <a:cubicBezTo>
                    <a:pt x="2960" y="17"/>
                    <a:pt x="2948" y="16"/>
                    <a:pt x="2935" y="14"/>
                  </a:cubicBezTo>
                  <a:cubicBezTo>
                    <a:pt x="2916" y="12"/>
                    <a:pt x="2916" y="12"/>
                    <a:pt x="2916" y="12"/>
                  </a:cubicBezTo>
                  <a:cubicBezTo>
                    <a:pt x="2906" y="11"/>
                    <a:pt x="2906" y="11"/>
                    <a:pt x="2906" y="11"/>
                  </a:cubicBezTo>
                  <a:cubicBezTo>
                    <a:pt x="2897" y="10"/>
                    <a:pt x="2897" y="10"/>
                    <a:pt x="2897" y="10"/>
                  </a:cubicBezTo>
                  <a:cubicBezTo>
                    <a:pt x="2859" y="7"/>
                    <a:pt x="2859" y="7"/>
                    <a:pt x="2859" y="7"/>
                  </a:cubicBezTo>
                  <a:cubicBezTo>
                    <a:pt x="2852" y="6"/>
                    <a:pt x="2846" y="6"/>
                    <a:pt x="2839" y="6"/>
                  </a:cubicBezTo>
                  <a:cubicBezTo>
                    <a:pt x="2820" y="5"/>
                    <a:pt x="2820" y="5"/>
                    <a:pt x="2820" y="5"/>
                  </a:cubicBezTo>
                  <a:cubicBezTo>
                    <a:pt x="2795" y="3"/>
                    <a:pt x="2769" y="4"/>
                    <a:pt x="2743" y="3"/>
                  </a:cubicBezTo>
                  <a:cubicBezTo>
                    <a:pt x="2692" y="4"/>
                    <a:pt x="2641" y="7"/>
                    <a:pt x="2590" y="12"/>
                  </a:cubicBezTo>
                  <a:cubicBezTo>
                    <a:pt x="2539" y="17"/>
                    <a:pt x="2488" y="24"/>
                    <a:pt x="2438" y="34"/>
                  </a:cubicBezTo>
                  <a:cubicBezTo>
                    <a:pt x="2337" y="53"/>
                    <a:pt x="2237" y="78"/>
                    <a:pt x="2139" y="106"/>
                  </a:cubicBezTo>
                  <a:cubicBezTo>
                    <a:pt x="2114" y="114"/>
                    <a:pt x="2089" y="120"/>
                    <a:pt x="2065" y="127"/>
                  </a:cubicBezTo>
                  <a:cubicBezTo>
                    <a:pt x="2052" y="131"/>
                    <a:pt x="2040" y="133"/>
                    <a:pt x="2027" y="136"/>
                  </a:cubicBezTo>
                  <a:cubicBezTo>
                    <a:pt x="2009" y="141"/>
                    <a:pt x="2009" y="141"/>
                    <a:pt x="2009" y="141"/>
                  </a:cubicBezTo>
                  <a:cubicBezTo>
                    <a:pt x="2002" y="142"/>
                    <a:pt x="1996" y="144"/>
                    <a:pt x="1990" y="145"/>
                  </a:cubicBezTo>
                  <a:cubicBezTo>
                    <a:pt x="1965" y="150"/>
                    <a:pt x="1940" y="156"/>
                    <a:pt x="1914" y="160"/>
                  </a:cubicBezTo>
                  <a:cubicBezTo>
                    <a:pt x="1902" y="163"/>
                    <a:pt x="1889" y="165"/>
                    <a:pt x="1876" y="167"/>
                  </a:cubicBezTo>
                  <a:cubicBezTo>
                    <a:pt x="1838" y="173"/>
                    <a:pt x="1838" y="173"/>
                    <a:pt x="1838" y="173"/>
                  </a:cubicBezTo>
                  <a:cubicBezTo>
                    <a:pt x="1826" y="176"/>
                    <a:pt x="1813" y="177"/>
                    <a:pt x="1800" y="179"/>
                  </a:cubicBezTo>
                  <a:cubicBezTo>
                    <a:pt x="1788" y="181"/>
                    <a:pt x="1775" y="183"/>
                    <a:pt x="1762" y="184"/>
                  </a:cubicBezTo>
                  <a:cubicBezTo>
                    <a:pt x="1737" y="188"/>
                    <a:pt x="1711" y="191"/>
                    <a:pt x="1686" y="194"/>
                  </a:cubicBezTo>
                  <a:cubicBezTo>
                    <a:pt x="1647" y="198"/>
                    <a:pt x="1647" y="198"/>
                    <a:pt x="1647" y="198"/>
                  </a:cubicBezTo>
                  <a:cubicBezTo>
                    <a:pt x="1609" y="202"/>
                    <a:pt x="1609" y="202"/>
                    <a:pt x="1609" y="202"/>
                  </a:cubicBezTo>
                  <a:cubicBezTo>
                    <a:pt x="1584" y="204"/>
                    <a:pt x="1558" y="206"/>
                    <a:pt x="1532" y="208"/>
                  </a:cubicBezTo>
                  <a:cubicBezTo>
                    <a:pt x="1430" y="216"/>
                    <a:pt x="1328" y="222"/>
                    <a:pt x="1225" y="228"/>
                  </a:cubicBezTo>
                  <a:cubicBezTo>
                    <a:pt x="1187" y="230"/>
                    <a:pt x="1187" y="230"/>
                    <a:pt x="1187" y="230"/>
                  </a:cubicBezTo>
                  <a:cubicBezTo>
                    <a:pt x="1174" y="231"/>
                    <a:pt x="1161" y="232"/>
                    <a:pt x="1149" y="233"/>
                  </a:cubicBezTo>
                  <a:cubicBezTo>
                    <a:pt x="1123" y="236"/>
                    <a:pt x="1098" y="240"/>
                    <a:pt x="1073" y="245"/>
                  </a:cubicBezTo>
                  <a:cubicBezTo>
                    <a:pt x="1022" y="255"/>
                    <a:pt x="972" y="267"/>
                    <a:pt x="922" y="277"/>
                  </a:cubicBezTo>
                  <a:cubicBezTo>
                    <a:pt x="897" y="282"/>
                    <a:pt x="871" y="286"/>
                    <a:pt x="846" y="290"/>
                  </a:cubicBezTo>
                  <a:cubicBezTo>
                    <a:pt x="821" y="293"/>
                    <a:pt x="795" y="295"/>
                    <a:pt x="769" y="296"/>
                  </a:cubicBezTo>
                  <a:cubicBezTo>
                    <a:pt x="615" y="300"/>
                    <a:pt x="615" y="300"/>
                    <a:pt x="615" y="300"/>
                  </a:cubicBezTo>
                  <a:cubicBezTo>
                    <a:pt x="410" y="305"/>
                    <a:pt x="205" y="310"/>
                    <a:pt x="0" y="319"/>
                  </a:cubicBezTo>
                  <a:cubicBezTo>
                    <a:pt x="205" y="310"/>
                    <a:pt x="410" y="304"/>
                    <a:pt x="615" y="298"/>
                  </a:cubicBezTo>
                  <a:cubicBezTo>
                    <a:pt x="769" y="294"/>
                    <a:pt x="769" y="294"/>
                    <a:pt x="769" y="294"/>
                  </a:cubicBezTo>
                  <a:cubicBezTo>
                    <a:pt x="795" y="293"/>
                    <a:pt x="820" y="291"/>
                    <a:pt x="846" y="287"/>
                  </a:cubicBezTo>
                  <a:cubicBezTo>
                    <a:pt x="871" y="284"/>
                    <a:pt x="896" y="280"/>
                    <a:pt x="922" y="275"/>
                  </a:cubicBezTo>
                  <a:cubicBezTo>
                    <a:pt x="972" y="264"/>
                    <a:pt x="1022" y="252"/>
                    <a:pt x="1072" y="243"/>
                  </a:cubicBezTo>
                  <a:cubicBezTo>
                    <a:pt x="1097" y="238"/>
                    <a:pt x="1123" y="234"/>
                    <a:pt x="1148" y="231"/>
                  </a:cubicBezTo>
                  <a:cubicBezTo>
                    <a:pt x="1161" y="229"/>
                    <a:pt x="1174" y="228"/>
                    <a:pt x="1187" y="227"/>
                  </a:cubicBezTo>
                  <a:cubicBezTo>
                    <a:pt x="1225" y="225"/>
                    <a:pt x="1225" y="225"/>
                    <a:pt x="1225" y="225"/>
                  </a:cubicBezTo>
                  <a:cubicBezTo>
                    <a:pt x="1328" y="219"/>
                    <a:pt x="1430" y="213"/>
                    <a:pt x="1532" y="205"/>
                  </a:cubicBezTo>
                  <a:cubicBezTo>
                    <a:pt x="1558" y="203"/>
                    <a:pt x="1583" y="201"/>
                    <a:pt x="1609" y="198"/>
                  </a:cubicBezTo>
                  <a:cubicBezTo>
                    <a:pt x="1647" y="195"/>
                    <a:pt x="1647" y="195"/>
                    <a:pt x="1647" y="195"/>
                  </a:cubicBezTo>
                  <a:cubicBezTo>
                    <a:pt x="1685" y="190"/>
                    <a:pt x="1685" y="190"/>
                    <a:pt x="1685" y="190"/>
                  </a:cubicBezTo>
                  <a:cubicBezTo>
                    <a:pt x="1711" y="188"/>
                    <a:pt x="1736" y="184"/>
                    <a:pt x="1762" y="181"/>
                  </a:cubicBezTo>
                  <a:cubicBezTo>
                    <a:pt x="1774" y="180"/>
                    <a:pt x="1787" y="178"/>
                    <a:pt x="1800" y="176"/>
                  </a:cubicBezTo>
                  <a:cubicBezTo>
                    <a:pt x="1813" y="174"/>
                    <a:pt x="1825" y="172"/>
                    <a:pt x="1838" y="170"/>
                  </a:cubicBezTo>
                  <a:cubicBezTo>
                    <a:pt x="1876" y="164"/>
                    <a:pt x="1876" y="164"/>
                    <a:pt x="1876" y="164"/>
                  </a:cubicBezTo>
                  <a:cubicBezTo>
                    <a:pt x="1888" y="162"/>
                    <a:pt x="1901" y="159"/>
                    <a:pt x="1914" y="157"/>
                  </a:cubicBezTo>
                  <a:cubicBezTo>
                    <a:pt x="1939" y="152"/>
                    <a:pt x="1964" y="147"/>
                    <a:pt x="1989" y="142"/>
                  </a:cubicBezTo>
                  <a:cubicBezTo>
                    <a:pt x="1995" y="140"/>
                    <a:pt x="2002" y="139"/>
                    <a:pt x="2008" y="137"/>
                  </a:cubicBezTo>
                  <a:cubicBezTo>
                    <a:pt x="2026" y="133"/>
                    <a:pt x="2026" y="133"/>
                    <a:pt x="2026" y="133"/>
                  </a:cubicBezTo>
                  <a:cubicBezTo>
                    <a:pt x="2039" y="130"/>
                    <a:pt x="2051" y="127"/>
                    <a:pt x="2064" y="123"/>
                  </a:cubicBezTo>
                  <a:cubicBezTo>
                    <a:pt x="2088" y="117"/>
                    <a:pt x="2113" y="110"/>
                    <a:pt x="2138" y="103"/>
                  </a:cubicBezTo>
                  <a:cubicBezTo>
                    <a:pt x="2236" y="75"/>
                    <a:pt x="2336" y="49"/>
                    <a:pt x="2437" y="30"/>
                  </a:cubicBezTo>
                  <a:cubicBezTo>
                    <a:pt x="2487" y="21"/>
                    <a:pt x="2538" y="13"/>
                    <a:pt x="2589" y="8"/>
                  </a:cubicBezTo>
                  <a:cubicBezTo>
                    <a:pt x="2641" y="3"/>
                    <a:pt x="2692" y="0"/>
                    <a:pt x="2743" y="0"/>
                  </a:cubicBezTo>
                  <a:cubicBezTo>
                    <a:pt x="2769" y="0"/>
                    <a:pt x="2795" y="0"/>
                    <a:pt x="2820" y="1"/>
                  </a:cubicBezTo>
                  <a:cubicBezTo>
                    <a:pt x="2840" y="2"/>
                    <a:pt x="2840" y="2"/>
                    <a:pt x="2840" y="2"/>
                  </a:cubicBezTo>
                  <a:cubicBezTo>
                    <a:pt x="2846" y="2"/>
                    <a:pt x="2852" y="3"/>
                    <a:pt x="2859" y="3"/>
                  </a:cubicBezTo>
                  <a:cubicBezTo>
                    <a:pt x="2897" y="6"/>
                    <a:pt x="2897" y="6"/>
                    <a:pt x="2897" y="6"/>
                  </a:cubicBezTo>
                  <a:cubicBezTo>
                    <a:pt x="2907" y="7"/>
                    <a:pt x="2907" y="7"/>
                    <a:pt x="2907" y="7"/>
                  </a:cubicBezTo>
                  <a:cubicBezTo>
                    <a:pt x="2916" y="8"/>
                    <a:pt x="2916" y="8"/>
                    <a:pt x="2916" y="8"/>
                  </a:cubicBezTo>
                  <a:cubicBezTo>
                    <a:pt x="2935" y="11"/>
                    <a:pt x="2935" y="11"/>
                    <a:pt x="2935" y="11"/>
                  </a:cubicBezTo>
                  <a:cubicBezTo>
                    <a:pt x="2948" y="12"/>
                    <a:pt x="2961" y="13"/>
                    <a:pt x="2974" y="15"/>
                  </a:cubicBezTo>
                  <a:cubicBezTo>
                    <a:pt x="3012" y="20"/>
                    <a:pt x="3012" y="20"/>
                    <a:pt x="3012" y="20"/>
                  </a:cubicBezTo>
                  <a:cubicBezTo>
                    <a:pt x="3050" y="24"/>
                    <a:pt x="3050" y="24"/>
                    <a:pt x="3050" y="24"/>
                  </a:cubicBezTo>
                  <a:cubicBezTo>
                    <a:pt x="3152" y="36"/>
                    <a:pt x="3254" y="45"/>
                    <a:pt x="3356" y="56"/>
                  </a:cubicBezTo>
                  <a:cubicBezTo>
                    <a:pt x="3407" y="62"/>
                    <a:pt x="3458" y="68"/>
                    <a:pt x="3509" y="75"/>
                  </a:cubicBezTo>
                  <a:cubicBezTo>
                    <a:pt x="3560" y="83"/>
                    <a:pt x="3610" y="91"/>
                    <a:pt x="3661" y="102"/>
                  </a:cubicBezTo>
                  <a:cubicBezTo>
                    <a:pt x="3711" y="113"/>
                    <a:pt x="3761" y="125"/>
                    <a:pt x="3809" y="145"/>
                  </a:cubicBezTo>
                  <a:cubicBezTo>
                    <a:pt x="3856" y="164"/>
                    <a:pt x="3902" y="187"/>
                    <a:pt x="3948" y="211"/>
                  </a:cubicBezTo>
                  <a:cubicBezTo>
                    <a:pt x="3993" y="234"/>
                    <a:pt x="4039" y="257"/>
                    <a:pt x="4087" y="275"/>
                  </a:cubicBezTo>
                  <a:cubicBezTo>
                    <a:pt x="4111" y="284"/>
                    <a:pt x="4136" y="292"/>
                    <a:pt x="4161" y="298"/>
                  </a:cubicBezTo>
                  <a:cubicBezTo>
                    <a:pt x="4173" y="301"/>
                    <a:pt x="4186" y="303"/>
                    <a:pt x="4198" y="306"/>
                  </a:cubicBezTo>
                  <a:cubicBezTo>
                    <a:pt x="4211" y="308"/>
                    <a:pt x="4223" y="310"/>
                    <a:pt x="4236" y="313"/>
                  </a:cubicBezTo>
                  <a:cubicBezTo>
                    <a:pt x="4337" y="330"/>
                    <a:pt x="4439" y="342"/>
                    <a:pt x="4541" y="349"/>
                  </a:cubicBezTo>
                  <a:cubicBezTo>
                    <a:pt x="4644" y="355"/>
                    <a:pt x="4747" y="357"/>
                    <a:pt x="4849" y="353"/>
                  </a:cubicBezTo>
                  <a:close/>
                </a:path>
              </a:pathLst>
            </a:custGeom>
            <a:solidFill>
              <a:schemeClr val="bg1">
                <a:alpha val="2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1" name="任意多边形: 形状 60">
              <a:extLst>
                <a:ext uri="{FF2B5EF4-FFF2-40B4-BE49-F238E27FC236}">
                  <a16:creationId xmlns:a16="http://schemas.microsoft.com/office/drawing/2014/main" id="{5434B3E2-3E2B-479D-B291-3CA11A2C12AD}"/>
                </a:ext>
              </a:extLst>
            </p:cNvPr>
            <p:cNvSpPr>
              <a:spLocks/>
            </p:cNvSpPr>
            <p:nvPr userDrawn="1"/>
          </p:nvSpPr>
          <p:spPr bwMode="auto">
            <a:xfrm rot="9386930">
              <a:off x="-618368" y="-5718143"/>
              <a:ext cx="12778265" cy="890455"/>
            </a:xfrm>
            <a:custGeom>
              <a:avLst/>
              <a:gdLst>
                <a:gd name="T0" fmla="*/ 4236 w 4849"/>
                <a:gd name="T1" fmla="*/ 303 h 338"/>
                <a:gd name="T2" fmla="*/ 4160 w 4849"/>
                <a:gd name="T3" fmla="*/ 292 h 338"/>
                <a:gd name="T4" fmla="*/ 4122 w 4849"/>
                <a:gd name="T5" fmla="*/ 285 h 338"/>
                <a:gd name="T6" fmla="*/ 4094 w 4849"/>
                <a:gd name="T7" fmla="*/ 279 h 338"/>
                <a:gd name="T8" fmla="*/ 4066 w 4849"/>
                <a:gd name="T9" fmla="*/ 271 h 338"/>
                <a:gd name="T10" fmla="*/ 4012 w 4849"/>
                <a:gd name="T11" fmla="*/ 252 h 338"/>
                <a:gd name="T12" fmla="*/ 3799 w 4849"/>
                <a:gd name="T13" fmla="*/ 163 h 338"/>
                <a:gd name="T14" fmla="*/ 3744 w 4849"/>
                <a:gd name="T15" fmla="*/ 146 h 338"/>
                <a:gd name="T16" fmla="*/ 3688 w 4849"/>
                <a:gd name="T17" fmla="*/ 133 h 338"/>
                <a:gd name="T18" fmla="*/ 3575 w 4849"/>
                <a:gd name="T19" fmla="*/ 114 h 338"/>
                <a:gd name="T20" fmla="*/ 3346 w 4849"/>
                <a:gd name="T21" fmla="*/ 86 h 338"/>
                <a:gd name="T22" fmla="*/ 3003 w 4849"/>
                <a:gd name="T23" fmla="*/ 46 h 338"/>
                <a:gd name="T24" fmla="*/ 2889 w 4849"/>
                <a:gd name="T25" fmla="*/ 29 h 338"/>
                <a:gd name="T26" fmla="*/ 2813 w 4849"/>
                <a:gd name="T27" fmla="*/ 18 h 338"/>
                <a:gd name="T28" fmla="*/ 2775 w 4849"/>
                <a:gd name="T29" fmla="*/ 13 h 338"/>
                <a:gd name="T30" fmla="*/ 2583 w 4849"/>
                <a:gd name="T31" fmla="*/ 4 h 338"/>
                <a:gd name="T32" fmla="*/ 2278 w 4849"/>
                <a:gd name="T33" fmla="*/ 32 h 338"/>
                <a:gd name="T34" fmla="*/ 2109 w 4849"/>
                <a:gd name="T35" fmla="*/ 66 h 338"/>
                <a:gd name="T36" fmla="*/ 2053 w 4849"/>
                <a:gd name="T37" fmla="*/ 80 h 338"/>
                <a:gd name="T38" fmla="*/ 1827 w 4849"/>
                <a:gd name="T39" fmla="*/ 125 h 338"/>
                <a:gd name="T40" fmla="*/ 1140 w 4849"/>
                <a:gd name="T41" fmla="*/ 197 h 338"/>
                <a:gd name="T42" fmla="*/ 917 w 4849"/>
                <a:gd name="T43" fmla="*/ 254 h 338"/>
                <a:gd name="T44" fmla="*/ 843 w 4849"/>
                <a:gd name="T45" fmla="*/ 273 h 338"/>
                <a:gd name="T46" fmla="*/ 690 w 4849"/>
                <a:gd name="T47" fmla="*/ 291 h 338"/>
                <a:gd name="T48" fmla="*/ 0 w 4849"/>
                <a:gd name="T49" fmla="*/ 317 h 338"/>
                <a:gd name="T50" fmla="*/ 690 w 4849"/>
                <a:gd name="T51" fmla="*/ 289 h 338"/>
                <a:gd name="T52" fmla="*/ 842 w 4849"/>
                <a:gd name="T53" fmla="*/ 271 h 338"/>
                <a:gd name="T54" fmla="*/ 916 w 4849"/>
                <a:gd name="T55" fmla="*/ 252 h 338"/>
                <a:gd name="T56" fmla="*/ 1139 w 4849"/>
                <a:gd name="T57" fmla="*/ 194 h 338"/>
                <a:gd name="T58" fmla="*/ 1827 w 4849"/>
                <a:gd name="T59" fmla="*/ 121 h 338"/>
                <a:gd name="T60" fmla="*/ 2052 w 4849"/>
                <a:gd name="T61" fmla="*/ 77 h 338"/>
                <a:gd name="T62" fmla="*/ 2108 w 4849"/>
                <a:gd name="T63" fmla="*/ 63 h 338"/>
                <a:gd name="T64" fmla="*/ 2278 w 4849"/>
                <a:gd name="T65" fmla="*/ 28 h 338"/>
                <a:gd name="T66" fmla="*/ 2583 w 4849"/>
                <a:gd name="T67" fmla="*/ 0 h 338"/>
                <a:gd name="T68" fmla="*/ 2775 w 4849"/>
                <a:gd name="T69" fmla="*/ 10 h 338"/>
                <a:gd name="T70" fmla="*/ 2813 w 4849"/>
                <a:gd name="T71" fmla="*/ 14 h 338"/>
                <a:gd name="T72" fmla="*/ 2889 w 4849"/>
                <a:gd name="T73" fmla="*/ 25 h 338"/>
                <a:gd name="T74" fmla="*/ 3003 w 4849"/>
                <a:gd name="T75" fmla="*/ 43 h 338"/>
                <a:gd name="T76" fmla="*/ 3346 w 4849"/>
                <a:gd name="T77" fmla="*/ 83 h 338"/>
                <a:gd name="T78" fmla="*/ 3575 w 4849"/>
                <a:gd name="T79" fmla="*/ 111 h 338"/>
                <a:gd name="T80" fmla="*/ 3689 w 4849"/>
                <a:gd name="T81" fmla="*/ 131 h 338"/>
                <a:gd name="T82" fmla="*/ 3745 w 4849"/>
                <a:gd name="T83" fmla="*/ 143 h 338"/>
                <a:gd name="T84" fmla="*/ 3800 w 4849"/>
                <a:gd name="T85" fmla="*/ 160 h 338"/>
                <a:gd name="T86" fmla="*/ 4012 w 4849"/>
                <a:gd name="T87" fmla="*/ 249 h 338"/>
                <a:gd name="T88" fmla="*/ 4067 w 4849"/>
                <a:gd name="T89" fmla="*/ 269 h 338"/>
                <a:gd name="T90" fmla="*/ 4094 w 4849"/>
                <a:gd name="T91" fmla="*/ 277 h 338"/>
                <a:gd name="T92" fmla="*/ 4122 w 4849"/>
                <a:gd name="T93" fmla="*/ 283 h 338"/>
                <a:gd name="T94" fmla="*/ 4160 w 4849"/>
                <a:gd name="T95" fmla="*/ 290 h 338"/>
                <a:gd name="T96" fmla="*/ 4236 w 4849"/>
                <a:gd name="T97" fmla="*/ 301 h 3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4849" h="338">
                  <a:moveTo>
                    <a:pt x="4849" y="334"/>
                  </a:moveTo>
                  <a:cubicBezTo>
                    <a:pt x="4644" y="338"/>
                    <a:pt x="4439" y="329"/>
                    <a:pt x="4236" y="303"/>
                  </a:cubicBezTo>
                  <a:cubicBezTo>
                    <a:pt x="4198" y="298"/>
                    <a:pt x="4198" y="298"/>
                    <a:pt x="4198" y="298"/>
                  </a:cubicBezTo>
                  <a:cubicBezTo>
                    <a:pt x="4160" y="292"/>
                    <a:pt x="4160" y="292"/>
                    <a:pt x="4160" y="292"/>
                  </a:cubicBezTo>
                  <a:cubicBezTo>
                    <a:pt x="4153" y="291"/>
                    <a:pt x="4147" y="290"/>
                    <a:pt x="4141" y="289"/>
                  </a:cubicBezTo>
                  <a:cubicBezTo>
                    <a:pt x="4122" y="285"/>
                    <a:pt x="4122" y="285"/>
                    <a:pt x="4122" y="285"/>
                  </a:cubicBezTo>
                  <a:cubicBezTo>
                    <a:pt x="4103" y="281"/>
                    <a:pt x="4103" y="281"/>
                    <a:pt x="4103" y="281"/>
                  </a:cubicBezTo>
                  <a:cubicBezTo>
                    <a:pt x="4094" y="279"/>
                    <a:pt x="4094" y="279"/>
                    <a:pt x="4094" y="279"/>
                  </a:cubicBezTo>
                  <a:cubicBezTo>
                    <a:pt x="4084" y="276"/>
                    <a:pt x="4084" y="276"/>
                    <a:pt x="4084" y="276"/>
                  </a:cubicBezTo>
                  <a:cubicBezTo>
                    <a:pt x="4066" y="271"/>
                    <a:pt x="4066" y="271"/>
                    <a:pt x="4066" y="271"/>
                  </a:cubicBezTo>
                  <a:cubicBezTo>
                    <a:pt x="4048" y="265"/>
                    <a:pt x="4048" y="265"/>
                    <a:pt x="4048" y="265"/>
                  </a:cubicBezTo>
                  <a:cubicBezTo>
                    <a:pt x="4035" y="261"/>
                    <a:pt x="4024" y="256"/>
                    <a:pt x="4012" y="252"/>
                  </a:cubicBezTo>
                  <a:cubicBezTo>
                    <a:pt x="3988" y="242"/>
                    <a:pt x="3964" y="232"/>
                    <a:pt x="3941" y="222"/>
                  </a:cubicBezTo>
                  <a:cubicBezTo>
                    <a:pt x="3894" y="201"/>
                    <a:pt x="3847" y="180"/>
                    <a:pt x="3799" y="163"/>
                  </a:cubicBezTo>
                  <a:cubicBezTo>
                    <a:pt x="3787" y="159"/>
                    <a:pt x="3775" y="154"/>
                    <a:pt x="3763" y="151"/>
                  </a:cubicBezTo>
                  <a:cubicBezTo>
                    <a:pt x="3756" y="149"/>
                    <a:pt x="3750" y="147"/>
                    <a:pt x="3744" y="146"/>
                  </a:cubicBezTo>
                  <a:cubicBezTo>
                    <a:pt x="3726" y="141"/>
                    <a:pt x="3726" y="141"/>
                    <a:pt x="3726" y="141"/>
                  </a:cubicBezTo>
                  <a:cubicBezTo>
                    <a:pt x="3713" y="138"/>
                    <a:pt x="3701" y="136"/>
                    <a:pt x="3688" y="133"/>
                  </a:cubicBezTo>
                  <a:cubicBezTo>
                    <a:pt x="3676" y="131"/>
                    <a:pt x="3663" y="129"/>
                    <a:pt x="3650" y="126"/>
                  </a:cubicBezTo>
                  <a:cubicBezTo>
                    <a:pt x="3625" y="122"/>
                    <a:pt x="3600" y="118"/>
                    <a:pt x="3575" y="114"/>
                  </a:cubicBezTo>
                  <a:cubicBezTo>
                    <a:pt x="3549" y="110"/>
                    <a:pt x="3524" y="107"/>
                    <a:pt x="3499" y="103"/>
                  </a:cubicBezTo>
                  <a:cubicBezTo>
                    <a:pt x="3448" y="97"/>
                    <a:pt x="3397" y="91"/>
                    <a:pt x="3346" y="86"/>
                  </a:cubicBezTo>
                  <a:cubicBezTo>
                    <a:pt x="3244" y="75"/>
                    <a:pt x="3142" y="65"/>
                    <a:pt x="3041" y="51"/>
                  </a:cubicBezTo>
                  <a:cubicBezTo>
                    <a:pt x="3003" y="46"/>
                    <a:pt x="3003" y="46"/>
                    <a:pt x="3003" y="46"/>
                  </a:cubicBezTo>
                  <a:cubicBezTo>
                    <a:pt x="2965" y="41"/>
                    <a:pt x="2965" y="41"/>
                    <a:pt x="2965" y="41"/>
                  </a:cubicBezTo>
                  <a:cubicBezTo>
                    <a:pt x="2939" y="37"/>
                    <a:pt x="2914" y="32"/>
                    <a:pt x="2889" y="29"/>
                  </a:cubicBezTo>
                  <a:cubicBezTo>
                    <a:pt x="2851" y="22"/>
                    <a:pt x="2851" y="22"/>
                    <a:pt x="2851" y="22"/>
                  </a:cubicBezTo>
                  <a:cubicBezTo>
                    <a:pt x="2813" y="18"/>
                    <a:pt x="2813" y="18"/>
                    <a:pt x="2813" y="18"/>
                  </a:cubicBezTo>
                  <a:cubicBezTo>
                    <a:pt x="2794" y="15"/>
                    <a:pt x="2794" y="15"/>
                    <a:pt x="2794" y="15"/>
                  </a:cubicBezTo>
                  <a:cubicBezTo>
                    <a:pt x="2775" y="13"/>
                    <a:pt x="2775" y="13"/>
                    <a:pt x="2775" y="13"/>
                  </a:cubicBezTo>
                  <a:cubicBezTo>
                    <a:pt x="2762" y="12"/>
                    <a:pt x="2749" y="11"/>
                    <a:pt x="2737" y="10"/>
                  </a:cubicBezTo>
                  <a:cubicBezTo>
                    <a:pt x="2686" y="5"/>
                    <a:pt x="2635" y="4"/>
                    <a:pt x="2583" y="4"/>
                  </a:cubicBezTo>
                  <a:cubicBezTo>
                    <a:pt x="2532" y="5"/>
                    <a:pt x="2481" y="7"/>
                    <a:pt x="2430" y="12"/>
                  </a:cubicBezTo>
                  <a:cubicBezTo>
                    <a:pt x="2379" y="17"/>
                    <a:pt x="2329" y="23"/>
                    <a:pt x="2278" y="32"/>
                  </a:cubicBezTo>
                  <a:cubicBezTo>
                    <a:pt x="2228" y="41"/>
                    <a:pt x="2178" y="51"/>
                    <a:pt x="2128" y="62"/>
                  </a:cubicBezTo>
                  <a:cubicBezTo>
                    <a:pt x="2109" y="66"/>
                    <a:pt x="2109" y="66"/>
                    <a:pt x="2109" y="66"/>
                  </a:cubicBezTo>
                  <a:cubicBezTo>
                    <a:pt x="2090" y="71"/>
                    <a:pt x="2090" y="71"/>
                    <a:pt x="2090" y="71"/>
                  </a:cubicBezTo>
                  <a:cubicBezTo>
                    <a:pt x="2053" y="80"/>
                    <a:pt x="2053" y="80"/>
                    <a:pt x="2053" y="80"/>
                  </a:cubicBezTo>
                  <a:cubicBezTo>
                    <a:pt x="2028" y="86"/>
                    <a:pt x="2003" y="92"/>
                    <a:pt x="1978" y="97"/>
                  </a:cubicBezTo>
                  <a:cubicBezTo>
                    <a:pt x="1928" y="108"/>
                    <a:pt x="1878" y="117"/>
                    <a:pt x="1827" y="125"/>
                  </a:cubicBezTo>
                  <a:cubicBezTo>
                    <a:pt x="1624" y="155"/>
                    <a:pt x="1420" y="168"/>
                    <a:pt x="1216" y="188"/>
                  </a:cubicBezTo>
                  <a:cubicBezTo>
                    <a:pt x="1191" y="191"/>
                    <a:pt x="1165" y="193"/>
                    <a:pt x="1140" y="197"/>
                  </a:cubicBezTo>
                  <a:cubicBezTo>
                    <a:pt x="1115" y="201"/>
                    <a:pt x="1090" y="206"/>
                    <a:pt x="1065" y="212"/>
                  </a:cubicBezTo>
                  <a:cubicBezTo>
                    <a:pt x="1015" y="225"/>
                    <a:pt x="966" y="240"/>
                    <a:pt x="917" y="254"/>
                  </a:cubicBezTo>
                  <a:cubicBezTo>
                    <a:pt x="905" y="258"/>
                    <a:pt x="892" y="261"/>
                    <a:pt x="880" y="264"/>
                  </a:cubicBezTo>
                  <a:cubicBezTo>
                    <a:pt x="868" y="267"/>
                    <a:pt x="855" y="270"/>
                    <a:pt x="843" y="273"/>
                  </a:cubicBezTo>
                  <a:cubicBezTo>
                    <a:pt x="818" y="278"/>
                    <a:pt x="792" y="282"/>
                    <a:pt x="767" y="285"/>
                  </a:cubicBezTo>
                  <a:cubicBezTo>
                    <a:pt x="741" y="288"/>
                    <a:pt x="716" y="289"/>
                    <a:pt x="690" y="291"/>
                  </a:cubicBezTo>
                  <a:cubicBezTo>
                    <a:pt x="665" y="293"/>
                    <a:pt x="639" y="294"/>
                    <a:pt x="613" y="296"/>
                  </a:cubicBezTo>
                  <a:cubicBezTo>
                    <a:pt x="409" y="307"/>
                    <a:pt x="204" y="312"/>
                    <a:pt x="0" y="317"/>
                  </a:cubicBezTo>
                  <a:cubicBezTo>
                    <a:pt x="204" y="312"/>
                    <a:pt x="409" y="305"/>
                    <a:pt x="613" y="294"/>
                  </a:cubicBezTo>
                  <a:cubicBezTo>
                    <a:pt x="690" y="289"/>
                    <a:pt x="690" y="289"/>
                    <a:pt x="690" y="289"/>
                  </a:cubicBezTo>
                  <a:cubicBezTo>
                    <a:pt x="716" y="287"/>
                    <a:pt x="741" y="286"/>
                    <a:pt x="767" y="283"/>
                  </a:cubicBezTo>
                  <a:cubicBezTo>
                    <a:pt x="792" y="280"/>
                    <a:pt x="817" y="276"/>
                    <a:pt x="842" y="271"/>
                  </a:cubicBezTo>
                  <a:cubicBezTo>
                    <a:pt x="855" y="268"/>
                    <a:pt x="867" y="265"/>
                    <a:pt x="879" y="262"/>
                  </a:cubicBezTo>
                  <a:cubicBezTo>
                    <a:pt x="892" y="258"/>
                    <a:pt x="904" y="255"/>
                    <a:pt x="916" y="252"/>
                  </a:cubicBezTo>
                  <a:cubicBezTo>
                    <a:pt x="966" y="238"/>
                    <a:pt x="1014" y="222"/>
                    <a:pt x="1064" y="210"/>
                  </a:cubicBezTo>
                  <a:cubicBezTo>
                    <a:pt x="1089" y="203"/>
                    <a:pt x="1114" y="198"/>
                    <a:pt x="1139" y="194"/>
                  </a:cubicBezTo>
                  <a:cubicBezTo>
                    <a:pt x="1165" y="190"/>
                    <a:pt x="1190" y="188"/>
                    <a:pt x="1216" y="185"/>
                  </a:cubicBezTo>
                  <a:cubicBezTo>
                    <a:pt x="1420" y="165"/>
                    <a:pt x="1624" y="152"/>
                    <a:pt x="1827" y="121"/>
                  </a:cubicBezTo>
                  <a:cubicBezTo>
                    <a:pt x="1877" y="113"/>
                    <a:pt x="1928" y="105"/>
                    <a:pt x="1978" y="94"/>
                  </a:cubicBezTo>
                  <a:cubicBezTo>
                    <a:pt x="2003" y="89"/>
                    <a:pt x="2027" y="82"/>
                    <a:pt x="2052" y="77"/>
                  </a:cubicBezTo>
                  <a:cubicBezTo>
                    <a:pt x="2090" y="67"/>
                    <a:pt x="2090" y="67"/>
                    <a:pt x="2090" y="67"/>
                  </a:cubicBezTo>
                  <a:cubicBezTo>
                    <a:pt x="2108" y="63"/>
                    <a:pt x="2108" y="63"/>
                    <a:pt x="2108" y="63"/>
                  </a:cubicBezTo>
                  <a:cubicBezTo>
                    <a:pt x="2127" y="59"/>
                    <a:pt x="2127" y="59"/>
                    <a:pt x="2127" y="59"/>
                  </a:cubicBezTo>
                  <a:cubicBezTo>
                    <a:pt x="2177" y="47"/>
                    <a:pt x="2227" y="37"/>
                    <a:pt x="2278" y="28"/>
                  </a:cubicBezTo>
                  <a:cubicBezTo>
                    <a:pt x="2328" y="19"/>
                    <a:pt x="2379" y="13"/>
                    <a:pt x="2430" y="8"/>
                  </a:cubicBezTo>
                  <a:cubicBezTo>
                    <a:pt x="2481" y="3"/>
                    <a:pt x="2532" y="1"/>
                    <a:pt x="2583" y="0"/>
                  </a:cubicBezTo>
                  <a:cubicBezTo>
                    <a:pt x="2635" y="0"/>
                    <a:pt x="2686" y="2"/>
                    <a:pt x="2737" y="6"/>
                  </a:cubicBezTo>
                  <a:cubicBezTo>
                    <a:pt x="2750" y="7"/>
                    <a:pt x="2762" y="8"/>
                    <a:pt x="2775" y="10"/>
                  </a:cubicBezTo>
                  <a:cubicBezTo>
                    <a:pt x="2794" y="11"/>
                    <a:pt x="2794" y="11"/>
                    <a:pt x="2794" y="11"/>
                  </a:cubicBezTo>
                  <a:cubicBezTo>
                    <a:pt x="2813" y="14"/>
                    <a:pt x="2813" y="14"/>
                    <a:pt x="2813" y="14"/>
                  </a:cubicBezTo>
                  <a:cubicBezTo>
                    <a:pt x="2852" y="19"/>
                    <a:pt x="2852" y="19"/>
                    <a:pt x="2852" y="19"/>
                  </a:cubicBezTo>
                  <a:cubicBezTo>
                    <a:pt x="2889" y="25"/>
                    <a:pt x="2889" y="25"/>
                    <a:pt x="2889" y="25"/>
                  </a:cubicBezTo>
                  <a:cubicBezTo>
                    <a:pt x="2915" y="29"/>
                    <a:pt x="2940" y="33"/>
                    <a:pt x="2965" y="37"/>
                  </a:cubicBezTo>
                  <a:cubicBezTo>
                    <a:pt x="3003" y="43"/>
                    <a:pt x="3003" y="43"/>
                    <a:pt x="3003" y="43"/>
                  </a:cubicBezTo>
                  <a:cubicBezTo>
                    <a:pt x="3041" y="48"/>
                    <a:pt x="3041" y="48"/>
                    <a:pt x="3041" y="48"/>
                  </a:cubicBezTo>
                  <a:cubicBezTo>
                    <a:pt x="3143" y="61"/>
                    <a:pt x="3245" y="71"/>
                    <a:pt x="3346" y="83"/>
                  </a:cubicBezTo>
                  <a:cubicBezTo>
                    <a:pt x="3397" y="88"/>
                    <a:pt x="3448" y="94"/>
                    <a:pt x="3499" y="101"/>
                  </a:cubicBezTo>
                  <a:cubicBezTo>
                    <a:pt x="3524" y="104"/>
                    <a:pt x="3550" y="108"/>
                    <a:pt x="3575" y="111"/>
                  </a:cubicBezTo>
                  <a:cubicBezTo>
                    <a:pt x="3600" y="115"/>
                    <a:pt x="3626" y="119"/>
                    <a:pt x="3651" y="124"/>
                  </a:cubicBezTo>
                  <a:cubicBezTo>
                    <a:pt x="3663" y="126"/>
                    <a:pt x="3676" y="128"/>
                    <a:pt x="3689" y="131"/>
                  </a:cubicBezTo>
                  <a:cubicBezTo>
                    <a:pt x="3701" y="134"/>
                    <a:pt x="3714" y="136"/>
                    <a:pt x="3726" y="139"/>
                  </a:cubicBezTo>
                  <a:cubicBezTo>
                    <a:pt x="3745" y="143"/>
                    <a:pt x="3745" y="143"/>
                    <a:pt x="3745" y="143"/>
                  </a:cubicBezTo>
                  <a:cubicBezTo>
                    <a:pt x="3751" y="145"/>
                    <a:pt x="3757" y="147"/>
                    <a:pt x="3763" y="149"/>
                  </a:cubicBezTo>
                  <a:cubicBezTo>
                    <a:pt x="3776" y="152"/>
                    <a:pt x="3788" y="156"/>
                    <a:pt x="3800" y="160"/>
                  </a:cubicBezTo>
                  <a:cubicBezTo>
                    <a:pt x="3848" y="178"/>
                    <a:pt x="3895" y="199"/>
                    <a:pt x="3942" y="220"/>
                  </a:cubicBezTo>
                  <a:cubicBezTo>
                    <a:pt x="3965" y="230"/>
                    <a:pt x="3989" y="240"/>
                    <a:pt x="4012" y="249"/>
                  </a:cubicBezTo>
                  <a:cubicBezTo>
                    <a:pt x="4024" y="254"/>
                    <a:pt x="4036" y="259"/>
                    <a:pt x="4048" y="263"/>
                  </a:cubicBezTo>
                  <a:cubicBezTo>
                    <a:pt x="4067" y="269"/>
                    <a:pt x="4067" y="269"/>
                    <a:pt x="4067" y="269"/>
                  </a:cubicBezTo>
                  <a:cubicBezTo>
                    <a:pt x="4085" y="274"/>
                    <a:pt x="4085" y="274"/>
                    <a:pt x="4085" y="274"/>
                  </a:cubicBezTo>
                  <a:cubicBezTo>
                    <a:pt x="4094" y="277"/>
                    <a:pt x="4094" y="277"/>
                    <a:pt x="4094" y="277"/>
                  </a:cubicBezTo>
                  <a:cubicBezTo>
                    <a:pt x="4104" y="279"/>
                    <a:pt x="4104" y="279"/>
                    <a:pt x="4104" y="279"/>
                  </a:cubicBezTo>
                  <a:cubicBezTo>
                    <a:pt x="4122" y="283"/>
                    <a:pt x="4122" y="283"/>
                    <a:pt x="4122" y="283"/>
                  </a:cubicBezTo>
                  <a:cubicBezTo>
                    <a:pt x="4141" y="287"/>
                    <a:pt x="4141" y="287"/>
                    <a:pt x="4141" y="287"/>
                  </a:cubicBezTo>
                  <a:cubicBezTo>
                    <a:pt x="4147" y="288"/>
                    <a:pt x="4154" y="289"/>
                    <a:pt x="4160" y="290"/>
                  </a:cubicBezTo>
                  <a:cubicBezTo>
                    <a:pt x="4198" y="296"/>
                    <a:pt x="4198" y="296"/>
                    <a:pt x="4198" y="296"/>
                  </a:cubicBezTo>
                  <a:cubicBezTo>
                    <a:pt x="4236" y="301"/>
                    <a:pt x="4236" y="301"/>
                    <a:pt x="4236" y="301"/>
                  </a:cubicBezTo>
                  <a:cubicBezTo>
                    <a:pt x="4439" y="328"/>
                    <a:pt x="4644" y="337"/>
                    <a:pt x="4849" y="334"/>
                  </a:cubicBezTo>
                  <a:close/>
                </a:path>
              </a:pathLst>
            </a:custGeom>
            <a:solidFill>
              <a:schemeClr val="bg1">
                <a:alpha val="2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2" name="任意多边形: 形状 61">
              <a:extLst>
                <a:ext uri="{FF2B5EF4-FFF2-40B4-BE49-F238E27FC236}">
                  <a16:creationId xmlns:a16="http://schemas.microsoft.com/office/drawing/2014/main" id="{E319BCD1-F505-4F9B-ACC1-608448A1128C}"/>
                </a:ext>
              </a:extLst>
            </p:cNvPr>
            <p:cNvSpPr>
              <a:spLocks/>
            </p:cNvSpPr>
            <p:nvPr userDrawn="1"/>
          </p:nvSpPr>
          <p:spPr bwMode="auto">
            <a:xfrm rot="9386930">
              <a:off x="-563036" y="-5657345"/>
              <a:ext cx="11956363" cy="847579"/>
            </a:xfrm>
            <a:custGeom>
              <a:avLst/>
              <a:gdLst>
                <a:gd name="connsiteX0" fmla="*/ 10726391 w 11226896"/>
                <a:gd name="connsiteY0" fmla="*/ 785649 h 795868"/>
                <a:gd name="connsiteX1" fmla="*/ 11226896 w 11226896"/>
                <a:gd name="connsiteY1" fmla="*/ 795429 h 795868"/>
                <a:gd name="connsiteX2" fmla="*/ 11226705 w 11226896"/>
                <a:gd name="connsiteY2" fmla="*/ 795868 h 795868"/>
                <a:gd name="connsiteX3" fmla="*/ 10916096 w 11226896"/>
                <a:gd name="connsiteY3" fmla="*/ 791812 h 795868"/>
                <a:gd name="connsiteX4" fmla="*/ 6083 w 11226896"/>
                <a:gd name="connsiteY4" fmla="*/ 783336 h 795868"/>
                <a:gd name="connsiteX5" fmla="*/ 0 w 11226896"/>
                <a:gd name="connsiteY5" fmla="*/ 780684 h 795868"/>
                <a:gd name="connsiteX6" fmla="*/ 54578 w 11226896"/>
                <a:gd name="connsiteY6" fmla="*/ 779440 h 795868"/>
                <a:gd name="connsiteX7" fmla="*/ 811862 w 11226896"/>
                <a:gd name="connsiteY7" fmla="*/ 729952 h 795868"/>
                <a:gd name="connsiteX8" fmla="*/ 999945 w 11226896"/>
                <a:gd name="connsiteY8" fmla="*/ 710157 h 795868"/>
                <a:gd name="connsiteX9" fmla="*/ 1049441 w 11226896"/>
                <a:gd name="connsiteY9" fmla="*/ 705208 h 795868"/>
                <a:gd name="connsiteX10" fmla="*/ 1096462 w 11226896"/>
                <a:gd name="connsiteY10" fmla="*/ 700259 h 795868"/>
                <a:gd name="connsiteX11" fmla="*/ 1143482 w 11226896"/>
                <a:gd name="connsiteY11" fmla="*/ 692835 h 795868"/>
                <a:gd name="connsiteX12" fmla="*/ 1188029 w 11226896"/>
                <a:gd name="connsiteY12" fmla="*/ 685412 h 795868"/>
                <a:gd name="connsiteX13" fmla="*/ 1551822 w 11226896"/>
                <a:gd name="connsiteY13" fmla="*/ 579012 h 795868"/>
                <a:gd name="connsiteX14" fmla="*/ 1910666 w 11226896"/>
                <a:gd name="connsiteY14" fmla="*/ 450343 h 795868"/>
                <a:gd name="connsiteX15" fmla="*/ 2002232 w 11226896"/>
                <a:gd name="connsiteY15" fmla="*/ 425599 h 795868"/>
                <a:gd name="connsiteX16" fmla="*/ 2049254 w 11226896"/>
                <a:gd name="connsiteY16" fmla="*/ 415701 h 795868"/>
                <a:gd name="connsiteX17" fmla="*/ 2071527 w 11226896"/>
                <a:gd name="connsiteY17" fmla="*/ 408278 h 795868"/>
                <a:gd name="connsiteX18" fmla="*/ 2093800 w 11226896"/>
                <a:gd name="connsiteY18" fmla="*/ 405804 h 795868"/>
                <a:gd name="connsiteX19" fmla="*/ 2140821 w 11226896"/>
                <a:gd name="connsiteY19" fmla="*/ 395906 h 795868"/>
                <a:gd name="connsiteX20" fmla="*/ 2187841 w 11226896"/>
                <a:gd name="connsiteY20" fmla="*/ 388483 h 795868"/>
                <a:gd name="connsiteX21" fmla="*/ 2281884 w 11226896"/>
                <a:gd name="connsiteY21" fmla="*/ 376111 h 795868"/>
                <a:gd name="connsiteX22" fmla="*/ 3036693 w 11226896"/>
                <a:gd name="connsiteY22" fmla="*/ 287032 h 795868"/>
                <a:gd name="connsiteX23" fmla="*/ 3791501 w 11226896"/>
                <a:gd name="connsiteY23" fmla="*/ 200427 h 795868"/>
                <a:gd name="connsiteX24" fmla="*/ 3979585 w 11226896"/>
                <a:gd name="connsiteY24" fmla="*/ 170734 h 795868"/>
                <a:gd name="connsiteX25" fmla="*/ 4071152 w 11226896"/>
                <a:gd name="connsiteY25" fmla="*/ 153413 h 795868"/>
                <a:gd name="connsiteX26" fmla="*/ 4165194 w 11226896"/>
                <a:gd name="connsiteY26" fmla="*/ 136093 h 795868"/>
                <a:gd name="connsiteX27" fmla="*/ 4350803 w 11226896"/>
                <a:gd name="connsiteY27" fmla="*/ 98977 h 795868"/>
                <a:gd name="connsiteX28" fmla="*/ 4444844 w 11226896"/>
                <a:gd name="connsiteY28" fmla="*/ 81656 h 795868"/>
                <a:gd name="connsiteX29" fmla="*/ 4538886 w 11226896"/>
                <a:gd name="connsiteY29" fmla="*/ 64335 h 795868"/>
                <a:gd name="connsiteX30" fmla="*/ 4632929 w 11226896"/>
                <a:gd name="connsiteY30" fmla="*/ 49488 h 795868"/>
                <a:gd name="connsiteX31" fmla="*/ 4726970 w 11226896"/>
                <a:gd name="connsiteY31" fmla="*/ 37116 h 795868"/>
                <a:gd name="connsiteX32" fmla="*/ 4773991 w 11226896"/>
                <a:gd name="connsiteY32" fmla="*/ 32167 h 795868"/>
                <a:gd name="connsiteX33" fmla="*/ 4821012 w 11226896"/>
                <a:gd name="connsiteY33" fmla="*/ 27218 h 795868"/>
                <a:gd name="connsiteX34" fmla="*/ 4915054 w 11226896"/>
                <a:gd name="connsiteY34" fmla="*/ 17321 h 795868"/>
                <a:gd name="connsiteX35" fmla="*/ 5296171 w 11226896"/>
                <a:gd name="connsiteY35" fmla="*/ 0 h 795868"/>
                <a:gd name="connsiteX36" fmla="*/ 5674812 w 11226896"/>
                <a:gd name="connsiteY36" fmla="*/ 17321 h 795868"/>
                <a:gd name="connsiteX37" fmla="*/ 5768854 w 11226896"/>
                <a:gd name="connsiteY37" fmla="*/ 27219 h 795868"/>
                <a:gd name="connsiteX38" fmla="*/ 5815875 w 11226896"/>
                <a:gd name="connsiteY38" fmla="*/ 32167 h 795868"/>
                <a:gd name="connsiteX39" fmla="*/ 5862896 w 11226896"/>
                <a:gd name="connsiteY39" fmla="*/ 37116 h 795868"/>
                <a:gd name="connsiteX40" fmla="*/ 5959412 w 11226896"/>
                <a:gd name="connsiteY40" fmla="*/ 49488 h 795868"/>
                <a:gd name="connsiteX41" fmla="*/ 6050979 w 11226896"/>
                <a:gd name="connsiteY41" fmla="*/ 64335 h 795868"/>
                <a:gd name="connsiteX42" fmla="*/ 6145021 w 11226896"/>
                <a:gd name="connsiteY42" fmla="*/ 81655 h 795868"/>
                <a:gd name="connsiteX43" fmla="*/ 6239063 w 11226896"/>
                <a:gd name="connsiteY43" fmla="*/ 98976 h 795868"/>
                <a:gd name="connsiteX44" fmla="*/ 6424672 w 11226896"/>
                <a:gd name="connsiteY44" fmla="*/ 136093 h 795868"/>
                <a:gd name="connsiteX45" fmla="*/ 6518713 w 11226896"/>
                <a:gd name="connsiteY45" fmla="*/ 153413 h 795868"/>
                <a:gd name="connsiteX46" fmla="*/ 6612755 w 11226896"/>
                <a:gd name="connsiteY46" fmla="*/ 170734 h 795868"/>
                <a:gd name="connsiteX47" fmla="*/ 6798365 w 11226896"/>
                <a:gd name="connsiteY47" fmla="*/ 200427 h 795868"/>
                <a:gd name="connsiteX48" fmla="*/ 7553174 w 11226896"/>
                <a:gd name="connsiteY48" fmla="*/ 287032 h 795868"/>
                <a:gd name="connsiteX49" fmla="*/ 8307983 w 11226896"/>
                <a:gd name="connsiteY49" fmla="*/ 376111 h 795868"/>
                <a:gd name="connsiteX50" fmla="*/ 8402024 w 11226896"/>
                <a:gd name="connsiteY50" fmla="*/ 388483 h 795868"/>
                <a:gd name="connsiteX51" fmla="*/ 8449045 w 11226896"/>
                <a:gd name="connsiteY51" fmla="*/ 395906 h 795868"/>
                <a:gd name="connsiteX52" fmla="*/ 8496066 w 11226896"/>
                <a:gd name="connsiteY52" fmla="*/ 405804 h 795868"/>
                <a:gd name="connsiteX53" fmla="*/ 8518339 w 11226896"/>
                <a:gd name="connsiteY53" fmla="*/ 408278 h 795868"/>
                <a:gd name="connsiteX54" fmla="*/ 8543087 w 11226896"/>
                <a:gd name="connsiteY54" fmla="*/ 415702 h 795868"/>
                <a:gd name="connsiteX55" fmla="*/ 8587633 w 11226896"/>
                <a:gd name="connsiteY55" fmla="*/ 425599 h 795868"/>
                <a:gd name="connsiteX56" fmla="*/ 8679200 w 11226896"/>
                <a:gd name="connsiteY56" fmla="*/ 450343 h 795868"/>
                <a:gd name="connsiteX57" fmla="*/ 9038044 w 11226896"/>
                <a:gd name="connsiteY57" fmla="*/ 579013 h 795868"/>
                <a:gd name="connsiteX58" fmla="*/ 9401837 w 11226896"/>
                <a:gd name="connsiteY58" fmla="*/ 685412 h 795868"/>
                <a:gd name="connsiteX59" fmla="*/ 9448858 w 11226896"/>
                <a:gd name="connsiteY59" fmla="*/ 692835 h 795868"/>
                <a:gd name="connsiteX60" fmla="*/ 9495879 w 11226896"/>
                <a:gd name="connsiteY60" fmla="*/ 700259 h 795868"/>
                <a:gd name="connsiteX61" fmla="*/ 9542900 w 11226896"/>
                <a:gd name="connsiteY61" fmla="*/ 705208 h 795868"/>
                <a:gd name="connsiteX62" fmla="*/ 9589921 w 11226896"/>
                <a:gd name="connsiteY62" fmla="*/ 710156 h 795868"/>
                <a:gd name="connsiteX63" fmla="*/ 9778004 w 11226896"/>
                <a:gd name="connsiteY63" fmla="*/ 729952 h 795868"/>
                <a:gd name="connsiteX64" fmla="*/ 10535288 w 11226896"/>
                <a:gd name="connsiteY64" fmla="*/ 779440 h 795868"/>
                <a:gd name="connsiteX65" fmla="*/ 10726391 w 11226896"/>
                <a:gd name="connsiteY65" fmla="*/ 785649 h 795868"/>
                <a:gd name="connsiteX66" fmla="*/ 10535288 w 11226896"/>
                <a:gd name="connsiteY66" fmla="*/ 781914 h 795868"/>
                <a:gd name="connsiteX67" fmla="*/ 9778004 w 11226896"/>
                <a:gd name="connsiteY67" fmla="*/ 734901 h 795868"/>
                <a:gd name="connsiteX68" fmla="*/ 9683963 w 11226896"/>
                <a:gd name="connsiteY68" fmla="*/ 725003 h 795868"/>
                <a:gd name="connsiteX69" fmla="*/ 9589921 w 11226896"/>
                <a:gd name="connsiteY69" fmla="*/ 715105 h 795868"/>
                <a:gd name="connsiteX70" fmla="*/ 9542900 w 11226896"/>
                <a:gd name="connsiteY70" fmla="*/ 710156 h 795868"/>
                <a:gd name="connsiteX71" fmla="*/ 9495879 w 11226896"/>
                <a:gd name="connsiteY71" fmla="*/ 705208 h 795868"/>
                <a:gd name="connsiteX72" fmla="*/ 9448858 w 11226896"/>
                <a:gd name="connsiteY72" fmla="*/ 697784 h 795868"/>
                <a:gd name="connsiteX73" fmla="*/ 9401837 w 11226896"/>
                <a:gd name="connsiteY73" fmla="*/ 690361 h 795868"/>
                <a:gd name="connsiteX74" fmla="*/ 9035569 w 11226896"/>
                <a:gd name="connsiteY74" fmla="*/ 583961 h 795868"/>
                <a:gd name="connsiteX75" fmla="*/ 8679200 w 11226896"/>
                <a:gd name="connsiteY75" fmla="*/ 457766 h 795868"/>
                <a:gd name="connsiteX76" fmla="*/ 8587633 w 11226896"/>
                <a:gd name="connsiteY76" fmla="*/ 430548 h 795868"/>
                <a:gd name="connsiteX77" fmla="*/ 8540612 w 11226896"/>
                <a:gd name="connsiteY77" fmla="*/ 420650 h 795868"/>
                <a:gd name="connsiteX78" fmla="*/ 8518339 w 11226896"/>
                <a:gd name="connsiteY78" fmla="*/ 415701 h 795868"/>
                <a:gd name="connsiteX79" fmla="*/ 8493591 w 11226896"/>
                <a:gd name="connsiteY79" fmla="*/ 410752 h 795868"/>
                <a:gd name="connsiteX80" fmla="*/ 8449045 w 11226896"/>
                <a:gd name="connsiteY80" fmla="*/ 403329 h 795868"/>
                <a:gd name="connsiteX81" fmla="*/ 8402024 w 11226896"/>
                <a:gd name="connsiteY81" fmla="*/ 395906 h 795868"/>
                <a:gd name="connsiteX82" fmla="*/ 8307983 w 11226896"/>
                <a:gd name="connsiteY82" fmla="*/ 381060 h 795868"/>
                <a:gd name="connsiteX83" fmla="*/ 7553173 w 11226896"/>
                <a:gd name="connsiteY83" fmla="*/ 296930 h 795868"/>
                <a:gd name="connsiteX84" fmla="*/ 6798364 w 11226896"/>
                <a:gd name="connsiteY84" fmla="*/ 207851 h 795868"/>
                <a:gd name="connsiteX85" fmla="*/ 6610281 w 11226896"/>
                <a:gd name="connsiteY85" fmla="*/ 178158 h 795868"/>
                <a:gd name="connsiteX86" fmla="*/ 6516239 w 11226896"/>
                <a:gd name="connsiteY86" fmla="*/ 160837 h 795868"/>
                <a:gd name="connsiteX87" fmla="*/ 6424672 w 11226896"/>
                <a:gd name="connsiteY87" fmla="*/ 143516 h 795868"/>
                <a:gd name="connsiteX88" fmla="*/ 6236589 w 11226896"/>
                <a:gd name="connsiteY88" fmla="*/ 106400 h 795868"/>
                <a:gd name="connsiteX89" fmla="*/ 6145021 w 11226896"/>
                <a:gd name="connsiteY89" fmla="*/ 89079 h 795868"/>
                <a:gd name="connsiteX90" fmla="*/ 6050980 w 11226896"/>
                <a:gd name="connsiteY90" fmla="*/ 74232 h 795868"/>
                <a:gd name="connsiteX91" fmla="*/ 5956937 w 11226896"/>
                <a:gd name="connsiteY91" fmla="*/ 59386 h 795868"/>
                <a:gd name="connsiteX92" fmla="*/ 5862896 w 11226896"/>
                <a:gd name="connsiteY92" fmla="*/ 47014 h 795868"/>
                <a:gd name="connsiteX93" fmla="*/ 5815875 w 11226896"/>
                <a:gd name="connsiteY93" fmla="*/ 39591 h 795868"/>
                <a:gd name="connsiteX94" fmla="*/ 5768854 w 11226896"/>
                <a:gd name="connsiteY94" fmla="*/ 37116 h 795868"/>
                <a:gd name="connsiteX95" fmla="*/ 5674813 w 11226896"/>
                <a:gd name="connsiteY95" fmla="*/ 27218 h 795868"/>
                <a:gd name="connsiteX96" fmla="*/ 5296170 w 11226896"/>
                <a:gd name="connsiteY96" fmla="*/ 9898 h 795868"/>
                <a:gd name="connsiteX97" fmla="*/ 4917528 w 11226896"/>
                <a:gd name="connsiteY97" fmla="*/ 27219 h 795868"/>
                <a:gd name="connsiteX98" fmla="*/ 4821012 w 11226896"/>
                <a:gd name="connsiteY98" fmla="*/ 37116 h 795868"/>
                <a:gd name="connsiteX99" fmla="*/ 4773991 w 11226896"/>
                <a:gd name="connsiteY99" fmla="*/ 39591 h 795868"/>
                <a:gd name="connsiteX100" fmla="*/ 4726970 w 11226896"/>
                <a:gd name="connsiteY100" fmla="*/ 47014 h 795868"/>
                <a:gd name="connsiteX101" fmla="*/ 4632928 w 11226896"/>
                <a:gd name="connsiteY101" fmla="*/ 59386 h 795868"/>
                <a:gd name="connsiteX102" fmla="*/ 4538887 w 11226896"/>
                <a:gd name="connsiteY102" fmla="*/ 74233 h 795868"/>
                <a:gd name="connsiteX103" fmla="*/ 4447319 w 11226896"/>
                <a:gd name="connsiteY103" fmla="*/ 89079 h 795868"/>
                <a:gd name="connsiteX104" fmla="*/ 4353278 w 11226896"/>
                <a:gd name="connsiteY104" fmla="*/ 106400 h 795868"/>
                <a:gd name="connsiteX105" fmla="*/ 4167669 w 11226896"/>
                <a:gd name="connsiteY105" fmla="*/ 143516 h 795868"/>
                <a:gd name="connsiteX106" fmla="*/ 4073627 w 11226896"/>
                <a:gd name="connsiteY106" fmla="*/ 160837 h 795868"/>
                <a:gd name="connsiteX107" fmla="*/ 3979586 w 11226896"/>
                <a:gd name="connsiteY107" fmla="*/ 178158 h 795868"/>
                <a:gd name="connsiteX108" fmla="*/ 3791502 w 11226896"/>
                <a:gd name="connsiteY108" fmla="*/ 207851 h 795868"/>
                <a:gd name="connsiteX109" fmla="*/ 3039167 w 11226896"/>
                <a:gd name="connsiteY109" fmla="*/ 296930 h 795868"/>
                <a:gd name="connsiteX110" fmla="*/ 2284358 w 11226896"/>
                <a:gd name="connsiteY110" fmla="*/ 381059 h 795868"/>
                <a:gd name="connsiteX111" fmla="*/ 2190316 w 11226896"/>
                <a:gd name="connsiteY111" fmla="*/ 395906 h 795868"/>
                <a:gd name="connsiteX112" fmla="*/ 2143296 w 11226896"/>
                <a:gd name="connsiteY112" fmla="*/ 403329 h 795868"/>
                <a:gd name="connsiteX113" fmla="*/ 2096275 w 11226896"/>
                <a:gd name="connsiteY113" fmla="*/ 410753 h 795868"/>
                <a:gd name="connsiteX114" fmla="*/ 2074001 w 11226896"/>
                <a:gd name="connsiteY114" fmla="*/ 415701 h 795868"/>
                <a:gd name="connsiteX115" fmla="*/ 2049253 w 11226896"/>
                <a:gd name="connsiteY115" fmla="*/ 420650 h 795868"/>
                <a:gd name="connsiteX116" fmla="*/ 2004707 w 11226896"/>
                <a:gd name="connsiteY116" fmla="*/ 430548 h 795868"/>
                <a:gd name="connsiteX117" fmla="*/ 1913140 w 11226896"/>
                <a:gd name="connsiteY117" fmla="*/ 457766 h 795868"/>
                <a:gd name="connsiteX118" fmla="*/ 1554296 w 11226896"/>
                <a:gd name="connsiteY118" fmla="*/ 583961 h 795868"/>
                <a:gd name="connsiteX119" fmla="*/ 1190504 w 11226896"/>
                <a:gd name="connsiteY119" fmla="*/ 690361 h 795868"/>
                <a:gd name="connsiteX120" fmla="*/ 1143483 w 11226896"/>
                <a:gd name="connsiteY120" fmla="*/ 697785 h 795868"/>
                <a:gd name="connsiteX121" fmla="*/ 1096462 w 11226896"/>
                <a:gd name="connsiteY121" fmla="*/ 705208 h 795868"/>
                <a:gd name="connsiteX122" fmla="*/ 1049441 w 11226896"/>
                <a:gd name="connsiteY122" fmla="*/ 710157 h 795868"/>
                <a:gd name="connsiteX123" fmla="*/ 1002420 w 11226896"/>
                <a:gd name="connsiteY123" fmla="*/ 715105 h 795868"/>
                <a:gd name="connsiteX124" fmla="*/ 908378 w 11226896"/>
                <a:gd name="connsiteY124" fmla="*/ 725003 h 795868"/>
                <a:gd name="connsiteX125" fmla="*/ 811862 w 11226896"/>
                <a:gd name="connsiteY125" fmla="*/ 734901 h 795868"/>
                <a:gd name="connsiteX126" fmla="*/ 54578 w 11226896"/>
                <a:gd name="connsiteY126" fmla="*/ 781914 h 7958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</a:cxnLst>
              <a:rect l="l" t="t" r="r" b="b"/>
              <a:pathLst>
                <a:path w="11226896" h="795868">
                  <a:moveTo>
                    <a:pt x="10726391" y="785649"/>
                  </a:moveTo>
                  <a:lnTo>
                    <a:pt x="11226896" y="795429"/>
                  </a:lnTo>
                  <a:lnTo>
                    <a:pt x="11226705" y="795868"/>
                  </a:lnTo>
                  <a:lnTo>
                    <a:pt x="10916096" y="791812"/>
                  </a:lnTo>
                  <a:close/>
                  <a:moveTo>
                    <a:pt x="6083" y="783336"/>
                  </a:moveTo>
                  <a:lnTo>
                    <a:pt x="0" y="780684"/>
                  </a:lnTo>
                  <a:lnTo>
                    <a:pt x="54578" y="779440"/>
                  </a:lnTo>
                  <a:cubicBezTo>
                    <a:pt x="307005" y="769542"/>
                    <a:pt x="559434" y="752221"/>
                    <a:pt x="811862" y="729952"/>
                  </a:cubicBezTo>
                  <a:cubicBezTo>
                    <a:pt x="876206" y="722528"/>
                    <a:pt x="938076" y="717580"/>
                    <a:pt x="999945" y="710157"/>
                  </a:cubicBezTo>
                  <a:cubicBezTo>
                    <a:pt x="1049441" y="705208"/>
                    <a:pt x="1049441" y="705208"/>
                    <a:pt x="1049441" y="705208"/>
                  </a:cubicBezTo>
                  <a:cubicBezTo>
                    <a:pt x="1064290" y="702733"/>
                    <a:pt x="1079138" y="702733"/>
                    <a:pt x="1096462" y="700259"/>
                  </a:cubicBezTo>
                  <a:cubicBezTo>
                    <a:pt x="1143482" y="692835"/>
                    <a:pt x="1143482" y="692835"/>
                    <a:pt x="1143482" y="692835"/>
                  </a:cubicBezTo>
                  <a:cubicBezTo>
                    <a:pt x="1158331" y="690361"/>
                    <a:pt x="1173180" y="687887"/>
                    <a:pt x="1188029" y="685412"/>
                  </a:cubicBezTo>
                  <a:cubicBezTo>
                    <a:pt x="1314243" y="660668"/>
                    <a:pt x="1433032" y="621077"/>
                    <a:pt x="1551822" y="579012"/>
                  </a:cubicBezTo>
                  <a:cubicBezTo>
                    <a:pt x="1670612" y="534473"/>
                    <a:pt x="1789401" y="487459"/>
                    <a:pt x="1910666" y="450343"/>
                  </a:cubicBezTo>
                  <a:cubicBezTo>
                    <a:pt x="1940364" y="440446"/>
                    <a:pt x="1972536" y="433022"/>
                    <a:pt x="2002232" y="425599"/>
                  </a:cubicBezTo>
                  <a:cubicBezTo>
                    <a:pt x="2049254" y="415701"/>
                    <a:pt x="2049254" y="415701"/>
                    <a:pt x="2049254" y="415701"/>
                  </a:cubicBezTo>
                  <a:cubicBezTo>
                    <a:pt x="2056678" y="413227"/>
                    <a:pt x="2064102" y="410752"/>
                    <a:pt x="2071527" y="408278"/>
                  </a:cubicBezTo>
                  <a:cubicBezTo>
                    <a:pt x="2093800" y="405804"/>
                    <a:pt x="2093800" y="405804"/>
                    <a:pt x="2093800" y="405804"/>
                  </a:cubicBezTo>
                  <a:cubicBezTo>
                    <a:pt x="2111123" y="403329"/>
                    <a:pt x="2125972" y="398380"/>
                    <a:pt x="2140821" y="395906"/>
                  </a:cubicBezTo>
                  <a:cubicBezTo>
                    <a:pt x="2187841" y="388483"/>
                    <a:pt x="2187841" y="388483"/>
                    <a:pt x="2187841" y="388483"/>
                  </a:cubicBezTo>
                  <a:cubicBezTo>
                    <a:pt x="2220014" y="383534"/>
                    <a:pt x="2252186" y="378585"/>
                    <a:pt x="2281884" y="376111"/>
                  </a:cubicBezTo>
                  <a:cubicBezTo>
                    <a:pt x="2534311" y="338995"/>
                    <a:pt x="2784265" y="314250"/>
                    <a:pt x="3036693" y="287032"/>
                  </a:cubicBezTo>
                  <a:cubicBezTo>
                    <a:pt x="3289120" y="262288"/>
                    <a:pt x="3541548" y="235069"/>
                    <a:pt x="3791501" y="200427"/>
                  </a:cubicBezTo>
                  <a:cubicBezTo>
                    <a:pt x="3853372" y="190530"/>
                    <a:pt x="3915241" y="180632"/>
                    <a:pt x="3979585" y="170734"/>
                  </a:cubicBezTo>
                  <a:cubicBezTo>
                    <a:pt x="4071152" y="153413"/>
                    <a:pt x="4071152" y="153413"/>
                    <a:pt x="4071152" y="153413"/>
                  </a:cubicBezTo>
                  <a:cubicBezTo>
                    <a:pt x="4103325" y="148465"/>
                    <a:pt x="4135497" y="141042"/>
                    <a:pt x="4165194" y="136093"/>
                  </a:cubicBezTo>
                  <a:cubicBezTo>
                    <a:pt x="4350803" y="98977"/>
                    <a:pt x="4350803" y="98977"/>
                    <a:pt x="4350803" y="98977"/>
                  </a:cubicBezTo>
                  <a:cubicBezTo>
                    <a:pt x="4382975" y="91553"/>
                    <a:pt x="4412673" y="86605"/>
                    <a:pt x="4444844" y="81656"/>
                  </a:cubicBezTo>
                  <a:cubicBezTo>
                    <a:pt x="4477017" y="74233"/>
                    <a:pt x="4506714" y="69284"/>
                    <a:pt x="4538886" y="64335"/>
                  </a:cubicBezTo>
                  <a:cubicBezTo>
                    <a:pt x="4632929" y="49488"/>
                    <a:pt x="4632929" y="49488"/>
                    <a:pt x="4632929" y="49488"/>
                  </a:cubicBezTo>
                  <a:cubicBezTo>
                    <a:pt x="4662626" y="44540"/>
                    <a:pt x="4694798" y="42065"/>
                    <a:pt x="4726970" y="37116"/>
                  </a:cubicBezTo>
                  <a:cubicBezTo>
                    <a:pt x="4773991" y="32167"/>
                    <a:pt x="4773991" y="32167"/>
                    <a:pt x="4773991" y="32167"/>
                  </a:cubicBezTo>
                  <a:cubicBezTo>
                    <a:pt x="4821012" y="27218"/>
                    <a:pt x="4821012" y="27218"/>
                    <a:pt x="4821012" y="27218"/>
                  </a:cubicBezTo>
                  <a:cubicBezTo>
                    <a:pt x="4853184" y="22270"/>
                    <a:pt x="4882882" y="19795"/>
                    <a:pt x="4915054" y="17321"/>
                  </a:cubicBezTo>
                  <a:cubicBezTo>
                    <a:pt x="5041267" y="7423"/>
                    <a:pt x="5167482" y="2474"/>
                    <a:pt x="5296171" y="0"/>
                  </a:cubicBezTo>
                  <a:cubicBezTo>
                    <a:pt x="5422385" y="2475"/>
                    <a:pt x="5548598" y="7423"/>
                    <a:pt x="5674812" y="17321"/>
                  </a:cubicBezTo>
                  <a:cubicBezTo>
                    <a:pt x="5706984" y="19795"/>
                    <a:pt x="5739156" y="22270"/>
                    <a:pt x="5768854" y="27219"/>
                  </a:cubicBezTo>
                  <a:cubicBezTo>
                    <a:pt x="5815875" y="32167"/>
                    <a:pt x="5815875" y="32167"/>
                    <a:pt x="5815875" y="32167"/>
                  </a:cubicBezTo>
                  <a:cubicBezTo>
                    <a:pt x="5862896" y="37116"/>
                    <a:pt x="5862896" y="37116"/>
                    <a:pt x="5862896" y="37116"/>
                  </a:cubicBezTo>
                  <a:cubicBezTo>
                    <a:pt x="5895068" y="42065"/>
                    <a:pt x="5927240" y="44539"/>
                    <a:pt x="5959412" y="49488"/>
                  </a:cubicBezTo>
                  <a:cubicBezTo>
                    <a:pt x="6050979" y="64335"/>
                    <a:pt x="6050979" y="64335"/>
                    <a:pt x="6050979" y="64335"/>
                  </a:cubicBezTo>
                  <a:cubicBezTo>
                    <a:pt x="6083151" y="69283"/>
                    <a:pt x="6115324" y="74232"/>
                    <a:pt x="6145021" y="81655"/>
                  </a:cubicBezTo>
                  <a:cubicBezTo>
                    <a:pt x="6177193" y="86604"/>
                    <a:pt x="6209366" y="91553"/>
                    <a:pt x="6239063" y="98976"/>
                  </a:cubicBezTo>
                  <a:cubicBezTo>
                    <a:pt x="6424672" y="136093"/>
                    <a:pt x="6424672" y="136093"/>
                    <a:pt x="6424672" y="136093"/>
                  </a:cubicBezTo>
                  <a:cubicBezTo>
                    <a:pt x="6456844" y="141042"/>
                    <a:pt x="6486541" y="148465"/>
                    <a:pt x="6518713" y="153413"/>
                  </a:cubicBezTo>
                  <a:cubicBezTo>
                    <a:pt x="6612755" y="170734"/>
                    <a:pt x="6612755" y="170734"/>
                    <a:pt x="6612755" y="170734"/>
                  </a:cubicBezTo>
                  <a:cubicBezTo>
                    <a:pt x="6674625" y="180632"/>
                    <a:pt x="6736494" y="190530"/>
                    <a:pt x="6798365" y="200427"/>
                  </a:cubicBezTo>
                  <a:cubicBezTo>
                    <a:pt x="7050792" y="235069"/>
                    <a:pt x="7300745" y="262288"/>
                    <a:pt x="7553174" y="287032"/>
                  </a:cubicBezTo>
                  <a:cubicBezTo>
                    <a:pt x="7805601" y="314250"/>
                    <a:pt x="8058029" y="338994"/>
                    <a:pt x="8307983" y="376111"/>
                  </a:cubicBezTo>
                  <a:cubicBezTo>
                    <a:pt x="8340155" y="378585"/>
                    <a:pt x="8369852" y="383534"/>
                    <a:pt x="8402024" y="388483"/>
                  </a:cubicBezTo>
                  <a:cubicBezTo>
                    <a:pt x="8449045" y="395906"/>
                    <a:pt x="8449045" y="395906"/>
                    <a:pt x="8449045" y="395906"/>
                  </a:cubicBezTo>
                  <a:cubicBezTo>
                    <a:pt x="8463894" y="398380"/>
                    <a:pt x="8481218" y="403329"/>
                    <a:pt x="8496066" y="405804"/>
                  </a:cubicBezTo>
                  <a:cubicBezTo>
                    <a:pt x="8518339" y="408278"/>
                    <a:pt x="8518339" y="408278"/>
                    <a:pt x="8518339" y="408278"/>
                  </a:cubicBezTo>
                  <a:cubicBezTo>
                    <a:pt x="8525764" y="410752"/>
                    <a:pt x="8535663" y="413227"/>
                    <a:pt x="8543087" y="415702"/>
                  </a:cubicBezTo>
                  <a:cubicBezTo>
                    <a:pt x="8587633" y="425599"/>
                    <a:pt x="8587633" y="425599"/>
                    <a:pt x="8587633" y="425599"/>
                  </a:cubicBezTo>
                  <a:cubicBezTo>
                    <a:pt x="8619805" y="433022"/>
                    <a:pt x="8649503" y="440445"/>
                    <a:pt x="8679200" y="450343"/>
                  </a:cubicBezTo>
                  <a:cubicBezTo>
                    <a:pt x="8800465" y="487459"/>
                    <a:pt x="8919254" y="534473"/>
                    <a:pt x="9038044" y="579013"/>
                  </a:cubicBezTo>
                  <a:cubicBezTo>
                    <a:pt x="9156834" y="621078"/>
                    <a:pt x="9278098" y="660668"/>
                    <a:pt x="9401837" y="685412"/>
                  </a:cubicBezTo>
                  <a:cubicBezTo>
                    <a:pt x="9416686" y="687887"/>
                    <a:pt x="9434009" y="690361"/>
                    <a:pt x="9448858" y="692835"/>
                  </a:cubicBezTo>
                  <a:cubicBezTo>
                    <a:pt x="9495879" y="700259"/>
                    <a:pt x="9495879" y="700259"/>
                    <a:pt x="9495879" y="700259"/>
                  </a:cubicBezTo>
                  <a:cubicBezTo>
                    <a:pt x="9510728" y="702733"/>
                    <a:pt x="9525576" y="702733"/>
                    <a:pt x="9542900" y="705208"/>
                  </a:cubicBezTo>
                  <a:cubicBezTo>
                    <a:pt x="9589921" y="710156"/>
                    <a:pt x="9589921" y="710156"/>
                    <a:pt x="9589921" y="710156"/>
                  </a:cubicBezTo>
                  <a:cubicBezTo>
                    <a:pt x="9651790" y="717580"/>
                    <a:pt x="9716135" y="722529"/>
                    <a:pt x="9778004" y="729952"/>
                  </a:cubicBezTo>
                  <a:cubicBezTo>
                    <a:pt x="10030432" y="752222"/>
                    <a:pt x="10282860" y="769542"/>
                    <a:pt x="10535288" y="779440"/>
                  </a:cubicBezTo>
                  <a:lnTo>
                    <a:pt x="10726391" y="785649"/>
                  </a:lnTo>
                  <a:lnTo>
                    <a:pt x="10535288" y="781914"/>
                  </a:lnTo>
                  <a:cubicBezTo>
                    <a:pt x="10282860" y="772017"/>
                    <a:pt x="10030432" y="757170"/>
                    <a:pt x="9778004" y="734901"/>
                  </a:cubicBezTo>
                  <a:cubicBezTo>
                    <a:pt x="9745832" y="732426"/>
                    <a:pt x="9716135" y="727477"/>
                    <a:pt x="9683963" y="725003"/>
                  </a:cubicBezTo>
                  <a:cubicBezTo>
                    <a:pt x="9651790" y="722529"/>
                    <a:pt x="9619618" y="720054"/>
                    <a:pt x="9589921" y="715105"/>
                  </a:cubicBezTo>
                  <a:cubicBezTo>
                    <a:pt x="9542900" y="710156"/>
                    <a:pt x="9542900" y="710156"/>
                    <a:pt x="9542900" y="710156"/>
                  </a:cubicBezTo>
                  <a:cubicBezTo>
                    <a:pt x="9525576" y="710156"/>
                    <a:pt x="9510728" y="707682"/>
                    <a:pt x="9495879" y="705208"/>
                  </a:cubicBezTo>
                  <a:cubicBezTo>
                    <a:pt x="9448858" y="697784"/>
                    <a:pt x="9448858" y="697784"/>
                    <a:pt x="9448858" y="697784"/>
                  </a:cubicBezTo>
                  <a:cubicBezTo>
                    <a:pt x="9431535" y="695310"/>
                    <a:pt x="9416686" y="692836"/>
                    <a:pt x="9401837" y="690361"/>
                  </a:cubicBezTo>
                  <a:cubicBezTo>
                    <a:pt x="9275623" y="665617"/>
                    <a:pt x="9154359" y="626026"/>
                    <a:pt x="9035569" y="583961"/>
                  </a:cubicBezTo>
                  <a:cubicBezTo>
                    <a:pt x="8916779" y="539422"/>
                    <a:pt x="8800465" y="494882"/>
                    <a:pt x="8679200" y="457766"/>
                  </a:cubicBezTo>
                  <a:cubicBezTo>
                    <a:pt x="8649503" y="447869"/>
                    <a:pt x="8617331" y="440445"/>
                    <a:pt x="8587633" y="430548"/>
                  </a:cubicBezTo>
                  <a:cubicBezTo>
                    <a:pt x="8540612" y="420650"/>
                    <a:pt x="8540612" y="420650"/>
                    <a:pt x="8540612" y="420650"/>
                  </a:cubicBezTo>
                  <a:cubicBezTo>
                    <a:pt x="8533188" y="418176"/>
                    <a:pt x="8525764" y="418176"/>
                    <a:pt x="8518339" y="415701"/>
                  </a:cubicBezTo>
                  <a:cubicBezTo>
                    <a:pt x="8493591" y="410752"/>
                    <a:pt x="8493591" y="410752"/>
                    <a:pt x="8493591" y="410752"/>
                  </a:cubicBezTo>
                  <a:cubicBezTo>
                    <a:pt x="8478743" y="408278"/>
                    <a:pt x="8463894" y="405804"/>
                    <a:pt x="8449045" y="403329"/>
                  </a:cubicBezTo>
                  <a:cubicBezTo>
                    <a:pt x="8402024" y="395906"/>
                    <a:pt x="8402024" y="395906"/>
                    <a:pt x="8402024" y="395906"/>
                  </a:cubicBezTo>
                  <a:cubicBezTo>
                    <a:pt x="8369852" y="390957"/>
                    <a:pt x="8337680" y="386008"/>
                    <a:pt x="8307983" y="381060"/>
                  </a:cubicBezTo>
                  <a:cubicBezTo>
                    <a:pt x="8055555" y="346418"/>
                    <a:pt x="7805601" y="321673"/>
                    <a:pt x="7553173" y="296930"/>
                  </a:cubicBezTo>
                  <a:cubicBezTo>
                    <a:pt x="7300745" y="269711"/>
                    <a:pt x="7048318" y="244967"/>
                    <a:pt x="6798364" y="207851"/>
                  </a:cubicBezTo>
                  <a:cubicBezTo>
                    <a:pt x="6736495" y="197953"/>
                    <a:pt x="6672150" y="188055"/>
                    <a:pt x="6610281" y="178158"/>
                  </a:cubicBezTo>
                  <a:cubicBezTo>
                    <a:pt x="6516239" y="160837"/>
                    <a:pt x="6516239" y="160837"/>
                    <a:pt x="6516239" y="160837"/>
                  </a:cubicBezTo>
                  <a:cubicBezTo>
                    <a:pt x="6486541" y="155888"/>
                    <a:pt x="6454370" y="150939"/>
                    <a:pt x="6424672" y="143516"/>
                  </a:cubicBezTo>
                  <a:cubicBezTo>
                    <a:pt x="6236589" y="106400"/>
                    <a:pt x="6236589" y="106400"/>
                    <a:pt x="6236589" y="106400"/>
                  </a:cubicBezTo>
                  <a:cubicBezTo>
                    <a:pt x="6206891" y="98977"/>
                    <a:pt x="6174719" y="94028"/>
                    <a:pt x="6145021" y="89079"/>
                  </a:cubicBezTo>
                  <a:cubicBezTo>
                    <a:pt x="6112849" y="84130"/>
                    <a:pt x="6083152" y="76707"/>
                    <a:pt x="6050980" y="74232"/>
                  </a:cubicBezTo>
                  <a:cubicBezTo>
                    <a:pt x="5956937" y="59386"/>
                    <a:pt x="5956937" y="59386"/>
                    <a:pt x="5956937" y="59386"/>
                  </a:cubicBezTo>
                  <a:cubicBezTo>
                    <a:pt x="5924766" y="54437"/>
                    <a:pt x="5895068" y="51963"/>
                    <a:pt x="5862896" y="47014"/>
                  </a:cubicBezTo>
                  <a:cubicBezTo>
                    <a:pt x="5815875" y="39591"/>
                    <a:pt x="5815875" y="39591"/>
                    <a:pt x="5815875" y="39591"/>
                  </a:cubicBezTo>
                  <a:cubicBezTo>
                    <a:pt x="5768854" y="37116"/>
                    <a:pt x="5768854" y="37116"/>
                    <a:pt x="5768854" y="37116"/>
                  </a:cubicBezTo>
                  <a:cubicBezTo>
                    <a:pt x="5736682" y="32168"/>
                    <a:pt x="5706985" y="29693"/>
                    <a:pt x="5674813" y="27218"/>
                  </a:cubicBezTo>
                  <a:cubicBezTo>
                    <a:pt x="5548599" y="17321"/>
                    <a:pt x="5422384" y="12372"/>
                    <a:pt x="5296170" y="9898"/>
                  </a:cubicBezTo>
                  <a:cubicBezTo>
                    <a:pt x="5169956" y="12372"/>
                    <a:pt x="5043742" y="17321"/>
                    <a:pt x="4917528" y="27219"/>
                  </a:cubicBezTo>
                  <a:cubicBezTo>
                    <a:pt x="4885356" y="29693"/>
                    <a:pt x="4853184" y="32167"/>
                    <a:pt x="4821012" y="37116"/>
                  </a:cubicBezTo>
                  <a:cubicBezTo>
                    <a:pt x="4773991" y="39591"/>
                    <a:pt x="4773991" y="39591"/>
                    <a:pt x="4773991" y="39591"/>
                  </a:cubicBezTo>
                  <a:cubicBezTo>
                    <a:pt x="4726970" y="47014"/>
                    <a:pt x="4726970" y="47014"/>
                    <a:pt x="4726970" y="47014"/>
                  </a:cubicBezTo>
                  <a:cubicBezTo>
                    <a:pt x="4697272" y="51963"/>
                    <a:pt x="4665100" y="54437"/>
                    <a:pt x="4632928" y="59386"/>
                  </a:cubicBezTo>
                  <a:cubicBezTo>
                    <a:pt x="4538887" y="74233"/>
                    <a:pt x="4538887" y="74233"/>
                    <a:pt x="4538887" y="74233"/>
                  </a:cubicBezTo>
                  <a:cubicBezTo>
                    <a:pt x="4509189" y="76707"/>
                    <a:pt x="4477017" y="84130"/>
                    <a:pt x="4447319" y="89079"/>
                  </a:cubicBezTo>
                  <a:cubicBezTo>
                    <a:pt x="4415148" y="94028"/>
                    <a:pt x="4382975" y="98977"/>
                    <a:pt x="4353278" y="106400"/>
                  </a:cubicBezTo>
                  <a:cubicBezTo>
                    <a:pt x="4167669" y="143516"/>
                    <a:pt x="4167669" y="143516"/>
                    <a:pt x="4167669" y="143516"/>
                  </a:cubicBezTo>
                  <a:cubicBezTo>
                    <a:pt x="4135497" y="150939"/>
                    <a:pt x="4105799" y="155888"/>
                    <a:pt x="4073627" y="160837"/>
                  </a:cubicBezTo>
                  <a:cubicBezTo>
                    <a:pt x="3979586" y="178158"/>
                    <a:pt x="3979586" y="178158"/>
                    <a:pt x="3979586" y="178158"/>
                  </a:cubicBezTo>
                  <a:cubicBezTo>
                    <a:pt x="3917715" y="188055"/>
                    <a:pt x="3855846" y="197953"/>
                    <a:pt x="3791502" y="207851"/>
                  </a:cubicBezTo>
                  <a:cubicBezTo>
                    <a:pt x="3541549" y="244967"/>
                    <a:pt x="3289120" y="269711"/>
                    <a:pt x="3039167" y="296930"/>
                  </a:cubicBezTo>
                  <a:cubicBezTo>
                    <a:pt x="2786739" y="321674"/>
                    <a:pt x="2534311" y="346418"/>
                    <a:pt x="2284358" y="381059"/>
                  </a:cubicBezTo>
                  <a:cubicBezTo>
                    <a:pt x="2252186" y="386008"/>
                    <a:pt x="2220014" y="390957"/>
                    <a:pt x="2190316" y="395906"/>
                  </a:cubicBezTo>
                  <a:cubicBezTo>
                    <a:pt x="2143296" y="403329"/>
                    <a:pt x="2143296" y="403329"/>
                    <a:pt x="2143296" y="403329"/>
                  </a:cubicBezTo>
                  <a:cubicBezTo>
                    <a:pt x="2125972" y="405804"/>
                    <a:pt x="2111123" y="408278"/>
                    <a:pt x="2096275" y="410753"/>
                  </a:cubicBezTo>
                  <a:cubicBezTo>
                    <a:pt x="2074001" y="415701"/>
                    <a:pt x="2074001" y="415701"/>
                    <a:pt x="2074001" y="415701"/>
                  </a:cubicBezTo>
                  <a:cubicBezTo>
                    <a:pt x="2064103" y="418176"/>
                    <a:pt x="2056678" y="418176"/>
                    <a:pt x="2049253" y="420650"/>
                  </a:cubicBezTo>
                  <a:cubicBezTo>
                    <a:pt x="2004707" y="430548"/>
                    <a:pt x="2004707" y="430548"/>
                    <a:pt x="2004707" y="430548"/>
                  </a:cubicBezTo>
                  <a:cubicBezTo>
                    <a:pt x="1972535" y="440445"/>
                    <a:pt x="1942839" y="447868"/>
                    <a:pt x="1913140" y="457766"/>
                  </a:cubicBezTo>
                  <a:cubicBezTo>
                    <a:pt x="1791876" y="494882"/>
                    <a:pt x="1673087" y="539422"/>
                    <a:pt x="1554296" y="583961"/>
                  </a:cubicBezTo>
                  <a:cubicBezTo>
                    <a:pt x="1435507" y="626026"/>
                    <a:pt x="1314243" y="665617"/>
                    <a:pt x="1190504" y="690361"/>
                  </a:cubicBezTo>
                  <a:cubicBezTo>
                    <a:pt x="1173180" y="692836"/>
                    <a:pt x="1158332" y="695310"/>
                    <a:pt x="1143483" y="697785"/>
                  </a:cubicBezTo>
                  <a:cubicBezTo>
                    <a:pt x="1096462" y="705208"/>
                    <a:pt x="1096462" y="705208"/>
                    <a:pt x="1096462" y="705208"/>
                  </a:cubicBezTo>
                  <a:cubicBezTo>
                    <a:pt x="1079139" y="707682"/>
                    <a:pt x="1064290" y="710157"/>
                    <a:pt x="1049441" y="710157"/>
                  </a:cubicBezTo>
                  <a:cubicBezTo>
                    <a:pt x="1002420" y="715105"/>
                    <a:pt x="1002420" y="715105"/>
                    <a:pt x="1002420" y="715105"/>
                  </a:cubicBezTo>
                  <a:cubicBezTo>
                    <a:pt x="970248" y="720054"/>
                    <a:pt x="938075" y="722528"/>
                    <a:pt x="908378" y="725003"/>
                  </a:cubicBezTo>
                  <a:cubicBezTo>
                    <a:pt x="876206" y="727478"/>
                    <a:pt x="844034" y="732426"/>
                    <a:pt x="811862" y="734901"/>
                  </a:cubicBezTo>
                  <a:cubicBezTo>
                    <a:pt x="559434" y="757171"/>
                    <a:pt x="307006" y="772017"/>
                    <a:pt x="54578" y="781914"/>
                  </a:cubicBezTo>
                  <a:close/>
                </a:path>
              </a:pathLst>
            </a:custGeom>
            <a:solidFill>
              <a:schemeClr val="bg1">
                <a:alpha val="2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zh-CN" altLang="en-US"/>
            </a:p>
          </p:txBody>
        </p:sp>
        <p:sp>
          <p:nvSpPr>
            <p:cNvPr id="63" name="任意多边形: 形状 62">
              <a:extLst>
                <a:ext uri="{FF2B5EF4-FFF2-40B4-BE49-F238E27FC236}">
                  <a16:creationId xmlns:a16="http://schemas.microsoft.com/office/drawing/2014/main" id="{6A3B05D5-D860-4215-8088-A07D57687AF8}"/>
                </a:ext>
              </a:extLst>
            </p:cNvPr>
            <p:cNvSpPr>
              <a:spLocks/>
            </p:cNvSpPr>
            <p:nvPr userDrawn="1"/>
          </p:nvSpPr>
          <p:spPr bwMode="auto">
            <a:xfrm rot="9386930">
              <a:off x="-557626" y="-5719208"/>
              <a:ext cx="11656157" cy="855094"/>
            </a:xfrm>
            <a:custGeom>
              <a:avLst/>
              <a:gdLst>
                <a:gd name="connsiteX0" fmla="*/ 6014 w 10945006"/>
                <a:gd name="connsiteY0" fmla="*/ 802924 h 802924"/>
                <a:gd name="connsiteX1" fmla="*/ 0 w 10945006"/>
                <a:gd name="connsiteY1" fmla="*/ 800302 h 802924"/>
                <a:gd name="connsiteX2" fmla="*/ 195290 w 10945006"/>
                <a:gd name="connsiteY2" fmla="*/ 786576 h 802924"/>
                <a:gd name="connsiteX3" fmla="*/ 574269 w 10945006"/>
                <a:gd name="connsiteY3" fmla="*/ 744599 h 802924"/>
                <a:gd name="connsiteX4" fmla="*/ 668299 w 10945006"/>
                <a:gd name="connsiteY4" fmla="*/ 732230 h 802924"/>
                <a:gd name="connsiteX5" fmla="*/ 759854 w 10945006"/>
                <a:gd name="connsiteY5" fmla="*/ 717388 h 802924"/>
                <a:gd name="connsiteX6" fmla="*/ 806868 w 10945006"/>
                <a:gd name="connsiteY6" fmla="*/ 709967 h 802924"/>
                <a:gd name="connsiteX7" fmla="*/ 853884 w 10945006"/>
                <a:gd name="connsiteY7" fmla="*/ 702545 h 802924"/>
                <a:gd name="connsiteX8" fmla="*/ 900898 w 10945006"/>
                <a:gd name="connsiteY8" fmla="*/ 690177 h 802924"/>
                <a:gd name="connsiteX9" fmla="*/ 923168 w 10945006"/>
                <a:gd name="connsiteY9" fmla="*/ 685229 h 802924"/>
                <a:gd name="connsiteX10" fmla="*/ 945438 w 10945006"/>
                <a:gd name="connsiteY10" fmla="*/ 677808 h 802924"/>
                <a:gd name="connsiteX11" fmla="*/ 992453 w 10945006"/>
                <a:gd name="connsiteY11" fmla="*/ 665439 h 802924"/>
                <a:gd name="connsiteX12" fmla="*/ 1036993 w 10945006"/>
                <a:gd name="connsiteY12" fmla="*/ 650596 h 802924"/>
                <a:gd name="connsiteX13" fmla="*/ 1126074 w 10945006"/>
                <a:gd name="connsiteY13" fmla="*/ 618438 h 802924"/>
                <a:gd name="connsiteX14" fmla="*/ 1301760 w 10945006"/>
                <a:gd name="connsiteY14" fmla="*/ 544225 h 802924"/>
                <a:gd name="connsiteX15" fmla="*/ 1650659 w 10945006"/>
                <a:gd name="connsiteY15" fmla="*/ 398274 h 802924"/>
                <a:gd name="connsiteX16" fmla="*/ 1742214 w 10945006"/>
                <a:gd name="connsiteY16" fmla="*/ 368589 h 802924"/>
                <a:gd name="connsiteX17" fmla="*/ 1789229 w 10945006"/>
                <a:gd name="connsiteY17" fmla="*/ 356220 h 802924"/>
                <a:gd name="connsiteX18" fmla="*/ 1833769 w 10945006"/>
                <a:gd name="connsiteY18" fmla="*/ 343851 h 802924"/>
                <a:gd name="connsiteX19" fmla="*/ 1927799 w 10945006"/>
                <a:gd name="connsiteY19" fmla="*/ 324061 h 802924"/>
                <a:gd name="connsiteX20" fmla="*/ 2021828 w 10945006"/>
                <a:gd name="connsiteY20" fmla="*/ 306745 h 802924"/>
                <a:gd name="connsiteX21" fmla="*/ 2207412 w 10945006"/>
                <a:gd name="connsiteY21" fmla="*/ 274586 h 802924"/>
                <a:gd name="connsiteX22" fmla="*/ 2395471 w 10945006"/>
                <a:gd name="connsiteY22" fmla="*/ 249849 h 802924"/>
                <a:gd name="connsiteX23" fmla="*/ 2774063 w 10945006"/>
                <a:gd name="connsiteY23" fmla="*/ 205321 h 802924"/>
                <a:gd name="connsiteX24" fmla="*/ 3528774 w 10945006"/>
                <a:gd name="connsiteY24" fmla="*/ 118740 h 802924"/>
                <a:gd name="connsiteX25" fmla="*/ 3622803 w 10945006"/>
                <a:gd name="connsiteY25" fmla="*/ 106371 h 802924"/>
                <a:gd name="connsiteX26" fmla="*/ 3716833 w 10945006"/>
                <a:gd name="connsiteY26" fmla="*/ 94003 h 802924"/>
                <a:gd name="connsiteX27" fmla="*/ 3904891 w 10945006"/>
                <a:gd name="connsiteY27" fmla="*/ 61844 h 802924"/>
                <a:gd name="connsiteX28" fmla="*/ 3998921 w 10945006"/>
                <a:gd name="connsiteY28" fmla="*/ 47001 h 802924"/>
                <a:gd name="connsiteX29" fmla="*/ 4092950 w 10945006"/>
                <a:gd name="connsiteY29" fmla="*/ 34633 h 802924"/>
                <a:gd name="connsiteX30" fmla="*/ 4139965 w 10945006"/>
                <a:gd name="connsiteY30" fmla="*/ 29685 h 802924"/>
                <a:gd name="connsiteX31" fmla="*/ 4186980 w 10945006"/>
                <a:gd name="connsiteY31" fmla="*/ 24738 h 802924"/>
                <a:gd name="connsiteX32" fmla="*/ 4281009 w 10945006"/>
                <a:gd name="connsiteY32" fmla="*/ 14843 h 802924"/>
                <a:gd name="connsiteX33" fmla="*/ 4662076 w 10945006"/>
                <a:gd name="connsiteY33" fmla="*/ 0 h 802924"/>
                <a:gd name="connsiteX34" fmla="*/ 5040668 w 10945006"/>
                <a:gd name="connsiteY34" fmla="*/ 19790 h 802924"/>
                <a:gd name="connsiteX35" fmla="*/ 5419260 w 10945006"/>
                <a:gd name="connsiteY35" fmla="*/ 69265 h 802924"/>
                <a:gd name="connsiteX36" fmla="*/ 5790429 w 10945006"/>
                <a:gd name="connsiteY36" fmla="*/ 145951 h 802924"/>
                <a:gd name="connsiteX37" fmla="*/ 5837444 w 10945006"/>
                <a:gd name="connsiteY37" fmla="*/ 155846 h 802924"/>
                <a:gd name="connsiteX38" fmla="*/ 5884459 w 10945006"/>
                <a:gd name="connsiteY38" fmla="*/ 168215 h 802924"/>
                <a:gd name="connsiteX39" fmla="*/ 5976013 w 10945006"/>
                <a:gd name="connsiteY39" fmla="*/ 190479 h 802924"/>
                <a:gd name="connsiteX40" fmla="*/ 6161598 w 10945006"/>
                <a:gd name="connsiteY40" fmla="*/ 232533 h 802924"/>
                <a:gd name="connsiteX41" fmla="*/ 6535242 w 10945006"/>
                <a:gd name="connsiteY41" fmla="*/ 301798 h 802924"/>
                <a:gd name="connsiteX42" fmla="*/ 8047136 w 10945006"/>
                <a:gd name="connsiteY42" fmla="*/ 460118 h 802924"/>
                <a:gd name="connsiteX43" fmla="*/ 8235195 w 10945006"/>
                <a:gd name="connsiteY43" fmla="*/ 479908 h 802924"/>
                <a:gd name="connsiteX44" fmla="*/ 8420779 w 10945006"/>
                <a:gd name="connsiteY44" fmla="*/ 519488 h 802924"/>
                <a:gd name="connsiteX45" fmla="*/ 8786999 w 10945006"/>
                <a:gd name="connsiteY45" fmla="*/ 623385 h 802924"/>
                <a:gd name="connsiteX46" fmla="*/ 8878554 w 10945006"/>
                <a:gd name="connsiteY46" fmla="*/ 648123 h 802924"/>
                <a:gd name="connsiteX47" fmla="*/ 8970109 w 10945006"/>
                <a:gd name="connsiteY47" fmla="*/ 670386 h 802924"/>
                <a:gd name="connsiteX48" fmla="*/ 9158168 w 10945006"/>
                <a:gd name="connsiteY48" fmla="*/ 702545 h 802924"/>
                <a:gd name="connsiteX49" fmla="*/ 9346227 w 10945006"/>
                <a:gd name="connsiteY49" fmla="*/ 714914 h 802924"/>
                <a:gd name="connsiteX50" fmla="*/ 9536760 w 10945006"/>
                <a:gd name="connsiteY50" fmla="*/ 727283 h 802924"/>
                <a:gd name="connsiteX51" fmla="*/ 10295491 w 10945006"/>
                <a:gd name="connsiteY51" fmla="*/ 762534 h 802924"/>
                <a:gd name="connsiteX52" fmla="*/ 10945006 w 10945006"/>
                <a:gd name="connsiteY52" fmla="*/ 783131 h 802924"/>
                <a:gd name="connsiteX53" fmla="*/ 10944851 w 10945006"/>
                <a:gd name="connsiteY53" fmla="*/ 783487 h 802924"/>
                <a:gd name="connsiteX54" fmla="*/ 10295491 w 10945006"/>
                <a:gd name="connsiteY54" fmla="*/ 765007 h 802924"/>
                <a:gd name="connsiteX55" fmla="*/ 9536760 w 10945006"/>
                <a:gd name="connsiteY55" fmla="*/ 732230 h 802924"/>
                <a:gd name="connsiteX56" fmla="*/ 9346227 w 10945006"/>
                <a:gd name="connsiteY56" fmla="*/ 719862 h 802924"/>
                <a:gd name="connsiteX57" fmla="*/ 9158168 w 10945006"/>
                <a:gd name="connsiteY57" fmla="*/ 707493 h 802924"/>
                <a:gd name="connsiteX58" fmla="*/ 8970109 w 10945006"/>
                <a:gd name="connsiteY58" fmla="*/ 675334 h 802924"/>
                <a:gd name="connsiteX59" fmla="*/ 8876080 w 10945006"/>
                <a:gd name="connsiteY59" fmla="*/ 653070 h 802924"/>
                <a:gd name="connsiteX60" fmla="*/ 8784525 w 10945006"/>
                <a:gd name="connsiteY60" fmla="*/ 628333 h 802924"/>
                <a:gd name="connsiteX61" fmla="*/ 8420779 w 10945006"/>
                <a:gd name="connsiteY61" fmla="*/ 524435 h 802924"/>
                <a:gd name="connsiteX62" fmla="*/ 8232720 w 10945006"/>
                <a:gd name="connsiteY62" fmla="*/ 487329 h 802924"/>
                <a:gd name="connsiteX63" fmla="*/ 8044661 w 10945006"/>
                <a:gd name="connsiteY63" fmla="*/ 465065 h 802924"/>
                <a:gd name="connsiteX64" fmla="*/ 6532767 w 10945006"/>
                <a:gd name="connsiteY64" fmla="*/ 309219 h 802924"/>
                <a:gd name="connsiteX65" fmla="*/ 6159124 w 10945006"/>
                <a:gd name="connsiteY65" fmla="*/ 242428 h 802924"/>
                <a:gd name="connsiteX66" fmla="*/ 5973539 w 10945006"/>
                <a:gd name="connsiteY66" fmla="*/ 197900 h 802924"/>
                <a:gd name="connsiteX67" fmla="*/ 5881984 w 10945006"/>
                <a:gd name="connsiteY67" fmla="*/ 175636 h 802924"/>
                <a:gd name="connsiteX68" fmla="*/ 5834970 w 10945006"/>
                <a:gd name="connsiteY68" fmla="*/ 165741 h 802924"/>
                <a:gd name="connsiteX69" fmla="*/ 5790429 w 10945006"/>
                <a:gd name="connsiteY69" fmla="*/ 155846 h 802924"/>
                <a:gd name="connsiteX70" fmla="*/ 5416786 w 10945006"/>
                <a:gd name="connsiteY70" fmla="*/ 79160 h 802924"/>
                <a:gd name="connsiteX71" fmla="*/ 5040668 w 10945006"/>
                <a:gd name="connsiteY71" fmla="*/ 29685 h 802924"/>
                <a:gd name="connsiteX72" fmla="*/ 4662076 w 10945006"/>
                <a:gd name="connsiteY72" fmla="*/ 9895 h 802924"/>
                <a:gd name="connsiteX73" fmla="*/ 4283484 w 10945006"/>
                <a:gd name="connsiteY73" fmla="*/ 24738 h 802924"/>
                <a:gd name="connsiteX74" fmla="*/ 4186980 w 10945006"/>
                <a:gd name="connsiteY74" fmla="*/ 34632 h 802924"/>
                <a:gd name="connsiteX75" fmla="*/ 4139965 w 10945006"/>
                <a:gd name="connsiteY75" fmla="*/ 37106 h 802924"/>
                <a:gd name="connsiteX76" fmla="*/ 4092950 w 10945006"/>
                <a:gd name="connsiteY76" fmla="*/ 44527 h 802924"/>
                <a:gd name="connsiteX77" fmla="*/ 3998921 w 10945006"/>
                <a:gd name="connsiteY77" fmla="*/ 56896 h 802924"/>
                <a:gd name="connsiteX78" fmla="*/ 3904892 w 10945006"/>
                <a:gd name="connsiteY78" fmla="*/ 71739 h 802924"/>
                <a:gd name="connsiteX79" fmla="*/ 3719307 w 10945006"/>
                <a:gd name="connsiteY79" fmla="*/ 101424 h 802924"/>
                <a:gd name="connsiteX80" fmla="*/ 3625277 w 10945006"/>
                <a:gd name="connsiteY80" fmla="*/ 116266 h 802924"/>
                <a:gd name="connsiteX81" fmla="*/ 3531248 w 10945006"/>
                <a:gd name="connsiteY81" fmla="*/ 128635 h 802924"/>
                <a:gd name="connsiteX82" fmla="*/ 2774064 w 10945006"/>
                <a:gd name="connsiteY82" fmla="*/ 212743 h 802924"/>
                <a:gd name="connsiteX83" fmla="*/ 2397946 w 10945006"/>
                <a:gd name="connsiteY83" fmla="*/ 257270 h 802924"/>
                <a:gd name="connsiteX84" fmla="*/ 2209887 w 10945006"/>
                <a:gd name="connsiteY84" fmla="*/ 282007 h 802924"/>
                <a:gd name="connsiteX85" fmla="*/ 2021828 w 10945006"/>
                <a:gd name="connsiteY85" fmla="*/ 314166 h 802924"/>
                <a:gd name="connsiteX86" fmla="*/ 1927799 w 10945006"/>
                <a:gd name="connsiteY86" fmla="*/ 331483 h 802924"/>
                <a:gd name="connsiteX87" fmla="*/ 1836244 w 10945006"/>
                <a:gd name="connsiteY87" fmla="*/ 351273 h 802924"/>
                <a:gd name="connsiteX88" fmla="*/ 1789229 w 10945006"/>
                <a:gd name="connsiteY88" fmla="*/ 361168 h 802924"/>
                <a:gd name="connsiteX89" fmla="*/ 1744689 w 10945006"/>
                <a:gd name="connsiteY89" fmla="*/ 373537 h 802924"/>
                <a:gd name="connsiteX90" fmla="*/ 1653133 w 10945006"/>
                <a:gd name="connsiteY90" fmla="*/ 403221 h 802924"/>
                <a:gd name="connsiteX91" fmla="*/ 1304235 w 10945006"/>
                <a:gd name="connsiteY91" fmla="*/ 549173 h 802924"/>
                <a:gd name="connsiteX92" fmla="*/ 1128548 w 10945006"/>
                <a:gd name="connsiteY92" fmla="*/ 623385 h 802924"/>
                <a:gd name="connsiteX93" fmla="*/ 1039467 w 10945006"/>
                <a:gd name="connsiteY93" fmla="*/ 655544 h 802924"/>
                <a:gd name="connsiteX94" fmla="*/ 992453 w 10945006"/>
                <a:gd name="connsiteY94" fmla="*/ 670386 h 802924"/>
                <a:gd name="connsiteX95" fmla="*/ 947912 w 10945006"/>
                <a:gd name="connsiteY95" fmla="*/ 682755 h 802924"/>
                <a:gd name="connsiteX96" fmla="*/ 925643 w 10945006"/>
                <a:gd name="connsiteY96" fmla="*/ 690177 h 802924"/>
                <a:gd name="connsiteX97" fmla="*/ 900898 w 10945006"/>
                <a:gd name="connsiteY97" fmla="*/ 695124 h 802924"/>
                <a:gd name="connsiteX98" fmla="*/ 856358 w 10945006"/>
                <a:gd name="connsiteY98" fmla="*/ 707493 h 802924"/>
                <a:gd name="connsiteX99" fmla="*/ 809343 w 10945006"/>
                <a:gd name="connsiteY99" fmla="*/ 714914 h 802924"/>
                <a:gd name="connsiteX100" fmla="*/ 762329 w 10945006"/>
                <a:gd name="connsiteY100" fmla="*/ 724809 h 802924"/>
                <a:gd name="connsiteX101" fmla="*/ 668299 w 10945006"/>
                <a:gd name="connsiteY101" fmla="*/ 737178 h 802924"/>
                <a:gd name="connsiteX102" fmla="*/ 574270 w 10945006"/>
                <a:gd name="connsiteY102" fmla="*/ 749547 h 802924"/>
                <a:gd name="connsiteX103" fmla="*/ 196334 w 10945006"/>
                <a:gd name="connsiteY103" fmla="*/ 790054 h 8029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</a:cxnLst>
              <a:rect l="l" t="t" r="r" b="b"/>
              <a:pathLst>
                <a:path w="10945006" h="802924">
                  <a:moveTo>
                    <a:pt x="6014" y="802924"/>
                  </a:moveTo>
                  <a:lnTo>
                    <a:pt x="0" y="800302"/>
                  </a:lnTo>
                  <a:lnTo>
                    <a:pt x="195290" y="786576"/>
                  </a:lnTo>
                  <a:cubicBezTo>
                    <a:pt x="321720" y="775212"/>
                    <a:pt x="448072" y="761297"/>
                    <a:pt x="574269" y="744599"/>
                  </a:cubicBezTo>
                  <a:cubicBezTo>
                    <a:pt x="668299" y="732230"/>
                    <a:pt x="668299" y="732230"/>
                    <a:pt x="668299" y="732230"/>
                  </a:cubicBezTo>
                  <a:cubicBezTo>
                    <a:pt x="759854" y="717388"/>
                    <a:pt x="759854" y="717388"/>
                    <a:pt x="759854" y="717388"/>
                  </a:cubicBezTo>
                  <a:cubicBezTo>
                    <a:pt x="777175" y="717388"/>
                    <a:pt x="792022" y="712440"/>
                    <a:pt x="806868" y="709967"/>
                  </a:cubicBezTo>
                  <a:cubicBezTo>
                    <a:pt x="853884" y="702545"/>
                    <a:pt x="853884" y="702545"/>
                    <a:pt x="853884" y="702545"/>
                  </a:cubicBezTo>
                  <a:cubicBezTo>
                    <a:pt x="900898" y="690177"/>
                    <a:pt x="900898" y="690177"/>
                    <a:pt x="900898" y="690177"/>
                  </a:cubicBezTo>
                  <a:cubicBezTo>
                    <a:pt x="923168" y="685229"/>
                    <a:pt x="923168" y="685229"/>
                    <a:pt x="923168" y="685229"/>
                  </a:cubicBezTo>
                  <a:cubicBezTo>
                    <a:pt x="945438" y="677808"/>
                    <a:pt x="945438" y="677808"/>
                    <a:pt x="945438" y="677808"/>
                  </a:cubicBezTo>
                  <a:cubicBezTo>
                    <a:pt x="992453" y="665439"/>
                    <a:pt x="992453" y="665439"/>
                    <a:pt x="992453" y="665439"/>
                  </a:cubicBezTo>
                  <a:cubicBezTo>
                    <a:pt x="1036993" y="650596"/>
                    <a:pt x="1036993" y="650596"/>
                    <a:pt x="1036993" y="650596"/>
                  </a:cubicBezTo>
                  <a:cubicBezTo>
                    <a:pt x="1066687" y="640702"/>
                    <a:pt x="1096381" y="628333"/>
                    <a:pt x="1126074" y="618438"/>
                  </a:cubicBezTo>
                  <a:cubicBezTo>
                    <a:pt x="1185461" y="593700"/>
                    <a:pt x="1242373" y="571437"/>
                    <a:pt x="1301760" y="544225"/>
                  </a:cubicBezTo>
                  <a:cubicBezTo>
                    <a:pt x="1418060" y="492276"/>
                    <a:pt x="1531885" y="440328"/>
                    <a:pt x="1650659" y="398274"/>
                  </a:cubicBezTo>
                  <a:cubicBezTo>
                    <a:pt x="1682827" y="388379"/>
                    <a:pt x="1712521" y="376010"/>
                    <a:pt x="1742214" y="368589"/>
                  </a:cubicBezTo>
                  <a:cubicBezTo>
                    <a:pt x="1757061" y="363642"/>
                    <a:pt x="1771908" y="358694"/>
                    <a:pt x="1789229" y="356220"/>
                  </a:cubicBezTo>
                  <a:cubicBezTo>
                    <a:pt x="1833769" y="343851"/>
                    <a:pt x="1833769" y="343851"/>
                    <a:pt x="1833769" y="343851"/>
                  </a:cubicBezTo>
                  <a:cubicBezTo>
                    <a:pt x="1865937" y="336430"/>
                    <a:pt x="1895630" y="331482"/>
                    <a:pt x="1927799" y="324061"/>
                  </a:cubicBezTo>
                  <a:cubicBezTo>
                    <a:pt x="1957492" y="319114"/>
                    <a:pt x="1989660" y="311693"/>
                    <a:pt x="2021828" y="306745"/>
                  </a:cubicBezTo>
                  <a:cubicBezTo>
                    <a:pt x="2083690" y="294376"/>
                    <a:pt x="2145551" y="286955"/>
                    <a:pt x="2207412" y="274586"/>
                  </a:cubicBezTo>
                  <a:cubicBezTo>
                    <a:pt x="2271748" y="267165"/>
                    <a:pt x="2333610" y="257270"/>
                    <a:pt x="2395471" y="249849"/>
                  </a:cubicBezTo>
                  <a:cubicBezTo>
                    <a:pt x="2521669" y="232533"/>
                    <a:pt x="2647866" y="217690"/>
                    <a:pt x="2774063" y="205321"/>
                  </a:cubicBezTo>
                  <a:cubicBezTo>
                    <a:pt x="3026458" y="178110"/>
                    <a:pt x="3278853" y="153373"/>
                    <a:pt x="3528774" y="118740"/>
                  </a:cubicBezTo>
                  <a:cubicBezTo>
                    <a:pt x="3622803" y="106371"/>
                    <a:pt x="3622803" y="106371"/>
                    <a:pt x="3622803" y="106371"/>
                  </a:cubicBezTo>
                  <a:cubicBezTo>
                    <a:pt x="3716833" y="94003"/>
                    <a:pt x="3716833" y="94003"/>
                    <a:pt x="3716833" y="94003"/>
                  </a:cubicBezTo>
                  <a:cubicBezTo>
                    <a:pt x="3778694" y="84108"/>
                    <a:pt x="3843030" y="71739"/>
                    <a:pt x="3904891" y="61844"/>
                  </a:cubicBezTo>
                  <a:cubicBezTo>
                    <a:pt x="3998921" y="47001"/>
                    <a:pt x="3998921" y="47001"/>
                    <a:pt x="3998921" y="47001"/>
                  </a:cubicBezTo>
                  <a:cubicBezTo>
                    <a:pt x="4092950" y="34633"/>
                    <a:pt x="4092950" y="34633"/>
                    <a:pt x="4092950" y="34633"/>
                  </a:cubicBezTo>
                  <a:cubicBezTo>
                    <a:pt x="4139965" y="29685"/>
                    <a:pt x="4139965" y="29685"/>
                    <a:pt x="4139965" y="29685"/>
                  </a:cubicBezTo>
                  <a:cubicBezTo>
                    <a:pt x="4186980" y="24738"/>
                    <a:pt x="4186980" y="24738"/>
                    <a:pt x="4186980" y="24738"/>
                  </a:cubicBezTo>
                  <a:cubicBezTo>
                    <a:pt x="4219148" y="22264"/>
                    <a:pt x="4251315" y="17316"/>
                    <a:pt x="4281009" y="14843"/>
                  </a:cubicBezTo>
                  <a:cubicBezTo>
                    <a:pt x="4407206" y="4947"/>
                    <a:pt x="4535879" y="0"/>
                    <a:pt x="4662076" y="0"/>
                  </a:cubicBezTo>
                  <a:cubicBezTo>
                    <a:pt x="4788273" y="2474"/>
                    <a:pt x="4914471" y="7421"/>
                    <a:pt x="5040668" y="19790"/>
                  </a:cubicBezTo>
                  <a:cubicBezTo>
                    <a:pt x="5166865" y="32159"/>
                    <a:pt x="5293063" y="49475"/>
                    <a:pt x="5419260" y="69265"/>
                  </a:cubicBezTo>
                  <a:cubicBezTo>
                    <a:pt x="5542982" y="91529"/>
                    <a:pt x="5669181" y="116266"/>
                    <a:pt x="5790429" y="145951"/>
                  </a:cubicBezTo>
                  <a:cubicBezTo>
                    <a:pt x="5837444" y="155846"/>
                    <a:pt x="5837444" y="155846"/>
                    <a:pt x="5837444" y="155846"/>
                  </a:cubicBezTo>
                  <a:cubicBezTo>
                    <a:pt x="5884459" y="168215"/>
                    <a:pt x="5884459" y="168215"/>
                    <a:pt x="5884459" y="168215"/>
                  </a:cubicBezTo>
                  <a:cubicBezTo>
                    <a:pt x="5976013" y="190479"/>
                    <a:pt x="5976013" y="190479"/>
                    <a:pt x="5976013" y="190479"/>
                  </a:cubicBezTo>
                  <a:cubicBezTo>
                    <a:pt x="6037875" y="205321"/>
                    <a:pt x="6099736" y="220164"/>
                    <a:pt x="6161598" y="232533"/>
                  </a:cubicBezTo>
                  <a:cubicBezTo>
                    <a:pt x="6285321" y="259744"/>
                    <a:pt x="6409044" y="282008"/>
                    <a:pt x="6535242" y="301798"/>
                  </a:cubicBezTo>
                  <a:cubicBezTo>
                    <a:pt x="7035082" y="378484"/>
                    <a:pt x="7542346" y="408169"/>
                    <a:pt x="8047136" y="460118"/>
                  </a:cubicBezTo>
                  <a:cubicBezTo>
                    <a:pt x="8108997" y="465065"/>
                    <a:pt x="8170859" y="472486"/>
                    <a:pt x="8235195" y="479908"/>
                  </a:cubicBezTo>
                  <a:cubicBezTo>
                    <a:pt x="8297056" y="492276"/>
                    <a:pt x="8358918" y="504645"/>
                    <a:pt x="8420779" y="519488"/>
                  </a:cubicBezTo>
                  <a:cubicBezTo>
                    <a:pt x="8544502" y="549173"/>
                    <a:pt x="8665751" y="588753"/>
                    <a:pt x="8786999" y="623385"/>
                  </a:cubicBezTo>
                  <a:cubicBezTo>
                    <a:pt x="8816693" y="633280"/>
                    <a:pt x="8848861" y="640702"/>
                    <a:pt x="8878554" y="648123"/>
                  </a:cubicBezTo>
                  <a:cubicBezTo>
                    <a:pt x="8908248" y="655544"/>
                    <a:pt x="8940416" y="662965"/>
                    <a:pt x="8970109" y="670386"/>
                  </a:cubicBezTo>
                  <a:cubicBezTo>
                    <a:pt x="9031970" y="685229"/>
                    <a:pt x="9093832" y="695124"/>
                    <a:pt x="9158168" y="702545"/>
                  </a:cubicBezTo>
                  <a:cubicBezTo>
                    <a:pt x="9220029" y="707493"/>
                    <a:pt x="9284365" y="712440"/>
                    <a:pt x="9346227" y="714914"/>
                  </a:cubicBezTo>
                  <a:cubicBezTo>
                    <a:pt x="9536760" y="727283"/>
                    <a:pt x="9536760" y="727283"/>
                    <a:pt x="9536760" y="727283"/>
                  </a:cubicBezTo>
                  <a:cubicBezTo>
                    <a:pt x="9789155" y="742125"/>
                    <a:pt x="10042168" y="753257"/>
                    <a:pt x="10295491" y="762534"/>
                  </a:cubicBezTo>
                  <a:lnTo>
                    <a:pt x="10945006" y="783131"/>
                  </a:lnTo>
                  <a:lnTo>
                    <a:pt x="10944851" y="783487"/>
                  </a:lnTo>
                  <a:lnTo>
                    <a:pt x="10295491" y="765007"/>
                  </a:lnTo>
                  <a:cubicBezTo>
                    <a:pt x="10042168" y="756349"/>
                    <a:pt x="9789155" y="745836"/>
                    <a:pt x="9536760" y="732230"/>
                  </a:cubicBezTo>
                  <a:cubicBezTo>
                    <a:pt x="9472424" y="729757"/>
                    <a:pt x="9410563" y="724809"/>
                    <a:pt x="9346227" y="719862"/>
                  </a:cubicBezTo>
                  <a:cubicBezTo>
                    <a:pt x="9284365" y="717388"/>
                    <a:pt x="9220029" y="712440"/>
                    <a:pt x="9158168" y="707493"/>
                  </a:cubicBezTo>
                  <a:cubicBezTo>
                    <a:pt x="9093832" y="700072"/>
                    <a:pt x="9031970" y="690177"/>
                    <a:pt x="8970109" y="675334"/>
                  </a:cubicBezTo>
                  <a:cubicBezTo>
                    <a:pt x="8937941" y="670387"/>
                    <a:pt x="8908248" y="660492"/>
                    <a:pt x="8876080" y="653070"/>
                  </a:cubicBezTo>
                  <a:cubicBezTo>
                    <a:pt x="8846386" y="645649"/>
                    <a:pt x="8816693" y="638228"/>
                    <a:pt x="8784525" y="628333"/>
                  </a:cubicBezTo>
                  <a:cubicBezTo>
                    <a:pt x="8663276" y="596174"/>
                    <a:pt x="8542028" y="556594"/>
                    <a:pt x="8420779" y="524435"/>
                  </a:cubicBezTo>
                  <a:cubicBezTo>
                    <a:pt x="8358918" y="509593"/>
                    <a:pt x="8297056" y="497224"/>
                    <a:pt x="8232720" y="487329"/>
                  </a:cubicBezTo>
                  <a:cubicBezTo>
                    <a:pt x="8170859" y="477434"/>
                    <a:pt x="8108997" y="472486"/>
                    <a:pt x="8044661" y="465065"/>
                  </a:cubicBezTo>
                  <a:cubicBezTo>
                    <a:pt x="7542346" y="415590"/>
                    <a:pt x="7035082" y="385905"/>
                    <a:pt x="6532767" y="309219"/>
                  </a:cubicBezTo>
                  <a:cubicBezTo>
                    <a:pt x="6409044" y="289429"/>
                    <a:pt x="6282847" y="267165"/>
                    <a:pt x="6159124" y="242428"/>
                  </a:cubicBezTo>
                  <a:cubicBezTo>
                    <a:pt x="6097262" y="230059"/>
                    <a:pt x="6035401" y="212743"/>
                    <a:pt x="5973539" y="197900"/>
                  </a:cubicBezTo>
                  <a:cubicBezTo>
                    <a:pt x="5881984" y="175636"/>
                    <a:pt x="5881984" y="175636"/>
                    <a:pt x="5881984" y="175636"/>
                  </a:cubicBezTo>
                  <a:cubicBezTo>
                    <a:pt x="5834970" y="165741"/>
                    <a:pt x="5834970" y="165741"/>
                    <a:pt x="5834970" y="165741"/>
                  </a:cubicBezTo>
                  <a:cubicBezTo>
                    <a:pt x="5790429" y="155846"/>
                    <a:pt x="5790429" y="155846"/>
                    <a:pt x="5790429" y="155846"/>
                  </a:cubicBezTo>
                  <a:cubicBezTo>
                    <a:pt x="5666706" y="126161"/>
                    <a:pt x="5540508" y="101424"/>
                    <a:pt x="5416786" y="79160"/>
                  </a:cubicBezTo>
                  <a:cubicBezTo>
                    <a:pt x="5293063" y="59370"/>
                    <a:pt x="5166866" y="42054"/>
                    <a:pt x="5040668" y="29685"/>
                  </a:cubicBezTo>
                  <a:cubicBezTo>
                    <a:pt x="4914470" y="17316"/>
                    <a:pt x="4788273" y="12369"/>
                    <a:pt x="4662076" y="9895"/>
                  </a:cubicBezTo>
                  <a:cubicBezTo>
                    <a:pt x="4535878" y="9895"/>
                    <a:pt x="4409681" y="14843"/>
                    <a:pt x="4283484" y="24738"/>
                  </a:cubicBezTo>
                  <a:cubicBezTo>
                    <a:pt x="4251316" y="27211"/>
                    <a:pt x="4219147" y="29685"/>
                    <a:pt x="4186980" y="34632"/>
                  </a:cubicBezTo>
                  <a:cubicBezTo>
                    <a:pt x="4139965" y="37106"/>
                    <a:pt x="4139965" y="37106"/>
                    <a:pt x="4139965" y="37106"/>
                  </a:cubicBezTo>
                  <a:cubicBezTo>
                    <a:pt x="4092950" y="44527"/>
                    <a:pt x="4092950" y="44527"/>
                    <a:pt x="4092950" y="44527"/>
                  </a:cubicBezTo>
                  <a:cubicBezTo>
                    <a:pt x="3998921" y="56896"/>
                    <a:pt x="3998921" y="56896"/>
                    <a:pt x="3998921" y="56896"/>
                  </a:cubicBezTo>
                  <a:cubicBezTo>
                    <a:pt x="3904892" y="71739"/>
                    <a:pt x="3904892" y="71739"/>
                    <a:pt x="3904892" y="71739"/>
                  </a:cubicBezTo>
                  <a:cubicBezTo>
                    <a:pt x="3843030" y="81634"/>
                    <a:pt x="3781168" y="91529"/>
                    <a:pt x="3719307" y="101424"/>
                  </a:cubicBezTo>
                  <a:cubicBezTo>
                    <a:pt x="3625277" y="116266"/>
                    <a:pt x="3625277" y="116266"/>
                    <a:pt x="3625277" y="116266"/>
                  </a:cubicBezTo>
                  <a:cubicBezTo>
                    <a:pt x="3531248" y="128635"/>
                    <a:pt x="3531248" y="128635"/>
                    <a:pt x="3531248" y="128635"/>
                  </a:cubicBezTo>
                  <a:cubicBezTo>
                    <a:pt x="3278853" y="160794"/>
                    <a:pt x="3026458" y="185531"/>
                    <a:pt x="2774064" y="212743"/>
                  </a:cubicBezTo>
                  <a:cubicBezTo>
                    <a:pt x="2647866" y="225111"/>
                    <a:pt x="2524143" y="239954"/>
                    <a:pt x="2397946" y="257270"/>
                  </a:cubicBezTo>
                  <a:cubicBezTo>
                    <a:pt x="2333610" y="264691"/>
                    <a:pt x="2271748" y="274586"/>
                    <a:pt x="2209887" y="282007"/>
                  </a:cubicBezTo>
                  <a:cubicBezTo>
                    <a:pt x="2148025" y="291903"/>
                    <a:pt x="2083689" y="301798"/>
                    <a:pt x="2021828" y="314166"/>
                  </a:cubicBezTo>
                  <a:cubicBezTo>
                    <a:pt x="1989660" y="319114"/>
                    <a:pt x="1959966" y="324061"/>
                    <a:pt x="1927799" y="331483"/>
                  </a:cubicBezTo>
                  <a:cubicBezTo>
                    <a:pt x="1898105" y="336430"/>
                    <a:pt x="1865937" y="343851"/>
                    <a:pt x="1836244" y="351273"/>
                  </a:cubicBezTo>
                  <a:cubicBezTo>
                    <a:pt x="1789229" y="361168"/>
                    <a:pt x="1789229" y="361168"/>
                    <a:pt x="1789229" y="361168"/>
                  </a:cubicBezTo>
                  <a:cubicBezTo>
                    <a:pt x="1774382" y="366115"/>
                    <a:pt x="1759535" y="371062"/>
                    <a:pt x="1744689" y="373537"/>
                  </a:cubicBezTo>
                  <a:cubicBezTo>
                    <a:pt x="1712521" y="383431"/>
                    <a:pt x="1682827" y="393326"/>
                    <a:pt x="1653133" y="403221"/>
                  </a:cubicBezTo>
                  <a:cubicBezTo>
                    <a:pt x="1534360" y="445275"/>
                    <a:pt x="1420535" y="499698"/>
                    <a:pt x="1304235" y="549173"/>
                  </a:cubicBezTo>
                  <a:cubicBezTo>
                    <a:pt x="1244848" y="576384"/>
                    <a:pt x="1187936" y="601122"/>
                    <a:pt x="1128548" y="623385"/>
                  </a:cubicBezTo>
                  <a:cubicBezTo>
                    <a:pt x="1098855" y="633280"/>
                    <a:pt x="1069161" y="645649"/>
                    <a:pt x="1039467" y="655544"/>
                  </a:cubicBezTo>
                  <a:cubicBezTo>
                    <a:pt x="992453" y="670386"/>
                    <a:pt x="992453" y="670386"/>
                    <a:pt x="992453" y="670386"/>
                  </a:cubicBezTo>
                  <a:cubicBezTo>
                    <a:pt x="947912" y="682755"/>
                    <a:pt x="947912" y="682755"/>
                    <a:pt x="947912" y="682755"/>
                  </a:cubicBezTo>
                  <a:cubicBezTo>
                    <a:pt x="925643" y="690177"/>
                    <a:pt x="925643" y="690177"/>
                    <a:pt x="925643" y="690177"/>
                  </a:cubicBezTo>
                  <a:cubicBezTo>
                    <a:pt x="900898" y="695124"/>
                    <a:pt x="900898" y="695124"/>
                    <a:pt x="900898" y="695124"/>
                  </a:cubicBezTo>
                  <a:cubicBezTo>
                    <a:pt x="856358" y="707493"/>
                    <a:pt x="856358" y="707493"/>
                    <a:pt x="856358" y="707493"/>
                  </a:cubicBezTo>
                  <a:cubicBezTo>
                    <a:pt x="809343" y="714914"/>
                    <a:pt x="809343" y="714914"/>
                    <a:pt x="809343" y="714914"/>
                  </a:cubicBezTo>
                  <a:cubicBezTo>
                    <a:pt x="792022" y="719862"/>
                    <a:pt x="777175" y="722335"/>
                    <a:pt x="762329" y="724809"/>
                  </a:cubicBezTo>
                  <a:cubicBezTo>
                    <a:pt x="668299" y="737178"/>
                    <a:pt x="668299" y="737178"/>
                    <a:pt x="668299" y="737178"/>
                  </a:cubicBezTo>
                  <a:cubicBezTo>
                    <a:pt x="574270" y="749547"/>
                    <a:pt x="574270" y="749547"/>
                    <a:pt x="574270" y="749547"/>
                  </a:cubicBezTo>
                  <a:cubicBezTo>
                    <a:pt x="448691" y="765626"/>
                    <a:pt x="322648" y="779077"/>
                    <a:pt x="196334" y="790054"/>
                  </a:cubicBezTo>
                  <a:close/>
                </a:path>
              </a:pathLst>
            </a:custGeom>
            <a:solidFill>
              <a:schemeClr val="bg1">
                <a:alpha val="2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zh-CN" altLang="en-US"/>
            </a:p>
          </p:txBody>
        </p:sp>
        <p:sp>
          <p:nvSpPr>
            <p:cNvPr id="64" name="任意多边形: 形状 63">
              <a:extLst>
                <a:ext uri="{FF2B5EF4-FFF2-40B4-BE49-F238E27FC236}">
                  <a16:creationId xmlns:a16="http://schemas.microsoft.com/office/drawing/2014/main" id="{3F913B3D-ADFE-42A1-B519-A85A768CC93A}"/>
                </a:ext>
              </a:extLst>
            </p:cNvPr>
            <p:cNvSpPr>
              <a:spLocks/>
            </p:cNvSpPr>
            <p:nvPr userDrawn="1"/>
          </p:nvSpPr>
          <p:spPr bwMode="auto">
            <a:xfrm rot="9386930">
              <a:off x="-552700" y="-5774189"/>
              <a:ext cx="11341868" cy="876659"/>
            </a:xfrm>
            <a:custGeom>
              <a:avLst/>
              <a:gdLst>
                <a:gd name="connsiteX0" fmla="*/ 0 w 10649892"/>
                <a:gd name="connsiteY0" fmla="*/ 820076 h 823173"/>
                <a:gd name="connsiteX1" fmla="*/ 313844 w 10649892"/>
                <a:gd name="connsiteY1" fmla="*/ 773705 h 823173"/>
                <a:gd name="connsiteX2" fmla="*/ 407873 w 10649892"/>
                <a:gd name="connsiteY2" fmla="*/ 756401 h 823173"/>
                <a:gd name="connsiteX3" fmla="*/ 501903 w 10649892"/>
                <a:gd name="connsiteY3" fmla="*/ 736626 h 823173"/>
                <a:gd name="connsiteX4" fmla="*/ 682538 w 10649892"/>
                <a:gd name="connsiteY4" fmla="*/ 682244 h 823173"/>
                <a:gd name="connsiteX5" fmla="*/ 1028962 w 10649892"/>
                <a:gd name="connsiteY5" fmla="*/ 524043 h 823173"/>
                <a:gd name="connsiteX6" fmla="*/ 1372912 w 10649892"/>
                <a:gd name="connsiteY6" fmla="*/ 358425 h 823173"/>
                <a:gd name="connsiteX7" fmla="*/ 1739132 w 10649892"/>
                <a:gd name="connsiteY7" fmla="*/ 254606 h 823173"/>
                <a:gd name="connsiteX8" fmla="*/ 2112775 w 10649892"/>
                <a:gd name="connsiteY8" fmla="*/ 187864 h 823173"/>
                <a:gd name="connsiteX9" fmla="*/ 2491368 w 10649892"/>
                <a:gd name="connsiteY9" fmla="*/ 140898 h 823173"/>
                <a:gd name="connsiteX10" fmla="*/ 3248552 w 10649892"/>
                <a:gd name="connsiteY10" fmla="*/ 61797 h 823173"/>
                <a:gd name="connsiteX11" fmla="*/ 3345056 w 10649892"/>
                <a:gd name="connsiteY11" fmla="*/ 51910 h 823173"/>
                <a:gd name="connsiteX12" fmla="*/ 3439085 w 10649892"/>
                <a:gd name="connsiteY12" fmla="*/ 39550 h 823173"/>
                <a:gd name="connsiteX13" fmla="*/ 3533115 w 10649892"/>
                <a:gd name="connsiteY13" fmla="*/ 27191 h 823173"/>
                <a:gd name="connsiteX14" fmla="*/ 3580129 w 10649892"/>
                <a:gd name="connsiteY14" fmla="*/ 22247 h 823173"/>
                <a:gd name="connsiteX15" fmla="*/ 3604874 w 10649892"/>
                <a:gd name="connsiteY15" fmla="*/ 19775 h 823173"/>
                <a:gd name="connsiteX16" fmla="*/ 3627144 w 10649892"/>
                <a:gd name="connsiteY16" fmla="*/ 17303 h 823173"/>
                <a:gd name="connsiteX17" fmla="*/ 3723648 w 10649892"/>
                <a:gd name="connsiteY17" fmla="*/ 9887 h 823173"/>
                <a:gd name="connsiteX18" fmla="*/ 3770663 w 10649892"/>
                <a:gd name="connsiteY18" fmla="*/ 7416 h 823173"/>
                <a:gd name="connsiteX19" fmla="*/ 3817677 w 10649892"/>
                <a:gd name="connsiteY19" fmla="*/ 4944 h 823173"/>
                <a:gd name="connsiteX20" fmla="*/ 4008211 w 10649892"/>
                <a:gd name="connsiteY20" fmla="*/ 0 h 823173"/>
                <a:gd name="connsiteX21" fmla="*/ 4389277 w 10649892"/>
                <a:gd name="connsiteY21" fmla="*/ 22247 h 823173"/>
                <a:gd name="connsiteX22" fmla="*/ 4765395 w 10649892"/>
                <a:gd name="connsiteY22" fmla="*/ 76629 h 823173"/>
                <a:gd name="connsiteX23" fmla="*/ 5507733 w 10649892"/>
                <a:gd name="connsiteY23" fmla="*/ 257078 h 823173"/>
                <a:gd name="connsiteX24" fmla="*/ 5690843 w 10649892"/>
                <a:gd name="connsiteY24" fmla="*/ 306516 h 823173"/>
                <a:gd name="connsiteX25" fmla="*/ 5782398 w 10649892"/>
                <a:gd name="connsiteY25" fmla="*/ 328763 h 823173"/>
                <a:gd name="connsiteX26" fmla="*/ 5829413 w 10649892"/>
                <a:gd name="connsiteY26" fmla="*/ 341122 h 823173"/>
                <a:gd name="connsiteX27" fmla="*/ 5873953 w 10649892"/>
                <a:gd name="connsiteY27" fmla="*/ 351010 h 823173"/>
                <a:gd name="connsiteX28" fmla="*/ 6062012 w 10649892"/>
                <a:gd name="connsiteY28" fmla="*/ 390560 h 823173"/>
                <a:gd name="connsiteX29" fmla="*/ 6156041 w 10649892"/>
                <a:gd name="connsiteY29" fmla="*/ 405391 h 823173"/>
                <a:gd name="connsiteX30" fmla="*/ 6250070 w 10649892"/>
                <a:gd name="connsiteY30" fmla="*/ 422695 h 823173"/>
                <a:gd name="connsiteX31" fmla="*/ 6344100 w 10649892"/>
                <a:gd name="connsiteY31" fmla="*/ 435054 h 823173"/>
                <a:gd name="connsiteX32" fmla="*/ 6438129 w 10649892"/>
                <a:gd name="connsiteY32" fmla="*/ 449886 h 823173"/>
                <a:gd name="connsiteX33" fmla="*/ 6626188 w 10649892"/>
                <a:gd name="connsiteY33" fmla="*/ 472133 h 823173"/>
                <a:gd name="connsiteX34" fmla="*/ 6720218 w 10649892"/>
                <a:gd name="connsiteY34" fmla="*/ 482020 h 823173"/>
                <a:gd name="connsiteX35" fmla="*/ 6816722 w 10649892"/>
                <a:gd name="connsiteY35" fmla="*/ 491908 h 823173"/>
                <a:gd name="connsiteX36" fmla="*/ 7004781 w 10649892"/>
                <a:gd name="connsiteY36" fmla="*/ 509211 h 823173"/>
                <a:gd name="connsiteX37" fmla="*/ 7764440 w 10649892"/>
                <a:gd name="connsiteY37" fmla="*/ 558649 h 823173"/>
                <a:gd name="connsiteX38" fmla="*/ 7860944 w 10649892"/>
                <a:gd name="connsiteY38" fmla="*/ 563593 h 823173"/>
                <a:gd name="connsiteX39" fmla="*/ 7954973 w 10649892"/>
                <a:gd name="connsiteY39" fmla="*/ 571009 h 823173"/>
                <a:gd name="connsiteX40" fmla="*/ 8143032 w 10649892"/>
                <a:gd name="connsiteY40" fmla="*/ 600671 h 823173"/>
                <a:gd name="connsiteX41" fmla="*/ 8516675 w 10649892"/>
                <a:gd name="connsiteY41" fmla="*/ 679772 h 823173"/>
                <a:gd name="connsiteX42" fmla="*/ 8704734 w 10649892"/>
                <a:gd name="connsiteY42" fmla="*/ 711907 h 823173"/>
                <a:gd name="connsiteX43" fmla="*/ 8892793 w 10649892"/>
                <a:gd name="connsiteY43" fmla="*/ 729210 h 823173"/>
                <a:gd name="connsiteX44" fmla="*/ 9273860 w 10649892"/>
                <a:gd name="connsiteY44" fmla="*/ 739098 h 823173"/>
                <a:gd name="connsiteX45" fmla="*/ 10034756 w 10649892"/>
                <a:gd name="connsiteY45" fmla="*/ 760418 h 823173"/>
                <a:gd name="connsiteX46" fmla="*/ 10649892 w 10649892"/>
                <a:gd name="connsiteY46" fmla="*/ 785148 h 823173"/>
                <a:gd name="connsiteX47" fmla="*/ 10649612 w 10649892"/>
                <a:gd name="connsiteY47" fmla="*/ 785789 h 823173"/>
                <a:gd name="connsiteX48" fmla="*/ 10034756 w 10649892"/>
                <a:gd name="connsiteY48" fmla="*/ 763817 h 823173"/>
                <a:gd name="connsiteX49" fmla="*/ 9273860 w 10649892"/>
                <a:gd name="connsiteY49" fmla="*/ 744042 h 823173"/>
                <a:gd name="connsiteX50" fmla="*/ 8892793 w 10649892"/>
                <a:gd name="connsiteY50" fmla="*/ 734154 h 823173"/>
                <a:gd name="connsiteX51" fmla="*/ 8702260 w 10649892"/>
                <a:gd name="connsiteY51" fmla="*/ 716851 h 823173"/>
                <a:gd name="connsiteX52" fmla="*/ 8514201 w 10649892"/>
                <a:gd name="connsiteY52" fmla="*/ 687188 h 823173"/>
                <a:gd name="connsiteX53" fmla="*/ 8143032 w 10649892"/>
                <a:gd name="connsiteY53" fmla="*/ 608087 h 823173"/>
                <a:gd name="connsiteX54" fmla="*/ 7954973 w 10649892"/>
                <a:gd name="connsiteY54" fmla="*/ 578425 h 823173"/>
                <a:gd name="connsiteX55" fmla="*/ 7860944 w 10649892"/>
                <a:gd name="connsiteY55" fmla="*/ 571009 h 823173"/>
                <a:gd name="connsiteX56" fmla="*/ 7764440 w 10649892"/>
                <a:gd name="connsiteY56" fmla="*/ 566065 h 823173"/>
                <a:gd name="connsiteX57" fmla="*/ 7004780 w 10649892"/>
                <a:gd name="connsiteY57" fmla="*/ 516627 h 823173"/>
                <a:gd name="connsiteX58" fmla="*/ 6814247 w 10649892"/>
                <a:gd name="connsiteY58" fmla="*/ 499324 h 823173"/>
                <a:gd name="connsiteX59" fmla="*/ 6720218 w 10649892"/>
                <a:gd name="connsiteY59" fmla="*/ 491908 h 823173"/>
                <a:gd name="connsiteX60" fmla="*/ 6626188 w 10649892"/>
                <a:gd name="connsiteY60" fmla="*/ 479548 h 823173"/>
                <a:gd name="connsiteX61" fmla="*/ 6435655 w 10649892"/>
                <a:gd name="connsiteY61" fmla="*/ 457301 h 823173"/>
                <a:gd name="connsiteX62" fmla="*/ 6341625 w 10649892"/>
                <a:gd name="connsiteY62" fmla="*/ 444942 h 823173"/>
                <a:gd name="connsiteX63" fmla="*/ 6247596 w 10649892"/>
                <a:gd name="connsiteY63" fmla="*/ 430111 h 823173"/>
                <a:gd name="connsiteX64" fmla="*/ 6153567 w 10649892"/>
                <a:gd name="connsiteY64" fmla="*/ 415279 h 823173"/>
                <a:gd name="connsiteX65" fmla="*/ 6059537 w 10649892"/>
                <a:gd name="connsiteY65" fmla="*/ 397976 h 823173"/>
                <a:gd name="connsiteX66" fmla="*/ 5873953 w 10649892"/>
                <a:gd name="connsiteY66" fmla="*/ 360897 h 823173"/>
                <a:gd name="connsiteX67" fmla="*/ 5826938 w 10649892"/>
                <a:gd name="connsiteY67" fmla="*/ 348538 h 823173"/>
                <a:gd name="connsiteX68" fmla="*/ 5779924 w 10649892"/>
                <a:gd name="connsiteY68" fmla="*/ 338650 h 823173"/>
                <a:gd name="connsiteX69" fmla="*/ 5688369 w 10649892"/>
                <a:gd name="connsiteY69" fmla="*/ 316403 h 823173"/>
                <a:gd name="connsiteX70" fmla="*/ 5505258 w 10649892"/>
                <a:gd name="connsiteY70" fmla="*/ 264493 h 823173"/>
                <a:gd name="connsiteX71" fmla="*/ 4765396 w 10649892"/>
                <a:gd name="connsiteY71" fmla="*/ 86517 h 823173"/>
                <a:gd name="connsiteX72" fmla="*/ 4389277 w 10649892"/>
                <a:gd name="connsiteY72" fmla="*/ 29663 h 823173"/>
                <a:gd name="connsiteX73" fmla="*/ 4008211 w 10649892"/>
                <a:gd name="connsiteY73" fmla="*/ 9887 h 823173"/>
                <a:gd name="connsiteX74" fmla="*/ 3817677 w 10649892"/>
                <a:gd name="connsiteY74" fmla="*/ 14831 h 823173"/>
                <a:gd name="connsiteX75" fmla="*/ 3770663 w 10649892"/>
                <a:gd name="connsiteY75" fmla="*/ 14831 h 823173"/>
                <a:gd name="connsiteX76" fmla="*/ 3723648 w 10649892"/>
                <a:gd name="connsiteY76" fmla="*/ 19775 h 823173"/>
                <a:gd name="connsiteX77" fmla="*/ 3629619 w 10649892"/>
                <a:gd name="connsiteY77" fmla="*/ 27191 h 823173"/>
                <a:gd name="connsiteX78" fmla="*/ 3604874 w 10649892"/>
                <a:gd name="connsiteY78" fmla="*/ 27191 h 823173"/>
                <a:gd name="connsiteX79" fmla="*/ 3580130 w 10649892"/>
                <a:gd name="connsiteY79" fmla="*/ 32135 h 823173"/>
                <a:gd name="connsiteX80" fmla="*/ 3533115 w 10649892"/>
                <a:gd name="connsiteY80" fmla="*/ 37078 h 823173"/>
                <a:gd name="connsiteX81" fmla="*/ 3439085 w 10649892"/>
                <a:gd name="connsiteY81" fmla="*/ 46966 h 823173"/>
                <a:gd name="connsiteX82" fmla="*/ 3345056 w 10649892"/>
                <a:gd name="connsiteY82" fmla="*/ 59326 h 823173"/>
                <a:gd name="connsiteX83" fmla="*/ 3251026 w 10649892"/>
                <a:gd name="connsiteY83" fmla="*/ 71685 h 823173"/>
                <a:gd name="connsiteX84" fmla="*/ 2491368 w 10649892"/>
                <a:gd name="connsiteY84" fmla="*/ 148314 h 823173"/>
                <a:gd name="connsiteX85" fmla="*/ 2115250 w 10649892"/>
                <a:gd name="connsiteY85" fmla="*/ 195280 h 823173"/>
                <a:gd name="connsiteX86" fmla="*/ 1739132 w 10649892"/>
                <a:gd name="connsiteY86" fmla="*/ 259549 h 823173"/>
                <a:gd name="connsiteX87" fmla="*/ 1375387 w 10649892"/>
                <a:gd name="connsiteY87" fmla="*/ 365841 h 823173"/>
                <a:gd name="connsiteX88" fmla="*/ 1031436 w 10649892"/>
                <a:gd name="connsiteY88" fmla="*/ 528986 h 823173"/>
                <a:gd name="connsiteX89" fmla="*/ 685012 w 10649892"/>
                <a:gd name="connsiteY89" fmla="*/ 687188 h 823173"/>
                <a:gd name="connsiteX90" fmla="*/ 501902 w 10649892"/>
                <a:gd name="connsiteY90" fmla="*/ 741570 h 823173"/>
                <a:gd name="connsiteX91" fmla="*/ 410348 w 10649892"/>
                <a:gd name="connsiteY91" fmla="*/ 761345 h 823173"/>
                <a:gd name="connsiteX92" fmla="*/ 316318 w 10649892"/>
                <a:gd name="connsiteY92" fmla="*/ 778648 h 823173"/>
                <a:gd name="connsiteX93" fmla="*/ 7107 w 10649892"/>
                <a:gd name="connsiteY93" fmla="*/ 823173 h 8231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</a:cxnLst>
              <a:rect l="l" t="t" r="r" b="b"/>
              <a:pathLst>
                <a:path w="10649892" h="823173">
                  <a:moveTo>
                    <a:pt x="0" y="820076"/>
                  </a:moveTo>
                  <a:lnTo>
                    <a:pt x="313844" y="773705"/>
                  </a:lnTo>
                  <a:cubicBezTo>
                    <a:pt x="346012" y="768761"/>
                    <a:pt x="378179" y="763817"/>
                    <a:pt x="407873" y="756401"/>
                  </a:cubicBezTo>
                  <a:cubicBezTo>
                    <a:pt x="440041" y="751457"/>
                    <a:pt x="469734" y="744042"/>
                    <a:pt x="501903" y="736626"/>
                  </a:cubicBezTo>
                  <a:cubicBezTo>
                    <a:pt x="563764" y="724267"/>
                    <a:pt x="623150" y="704491"/>
                    <a:pt x="682538" y="682244"/>
                  </a:cubicBezTo>
                  <a:cubicBezTo>
                    <a:pt x="801312" y="637750"/>
                    <a:pt x="915137" y="580896"/>
                    <a:pt x="1028962" y="524043"/>
                  </a:cubicBezTo>
                  <a:cubicBezTo>
                    <a:pt x="1140313" y="464717"/>
                    <a:pt x="1254138" y="405392"/>
                    <a:pt x="1372912" y="358425"/>
                  </a:cubicBezTo>
                  <a:cubicBezTo>
                    <a:pt x="1489212" y="311459"/>
                    <a:pt x="1615409" y="279325"/>
                    <a:pt x="1739132" y="254606"/>
                  </a:cubicBezTo>
                  <a:cubicBezTo>
                    <a:pt x="1862855" y="227415"/>
                    <a:pt x="1989052" y="205168"/>
                    <a:pt x="2112775" y="187864"/>
                  </a:cubicBezTo>
                  <a:cubicBezTo>
                    <a:pt x="2238972" y="170561"/>
                    <a:pt x="2365170" y="153258"/>
                    <a:pt x="2491368" y="140898"/>
                  </a:cubicBezTo>
                  <a:cubicBezTo>
                    <a:pt x="2743762" y="113707"/>
                    <a:pt x="2996157" y="91460"/>
                    <a:pt x="3248552" y="61797"/>
                  </a:cubicBezTo>
                  <a:cubicBezTo>
                    <a:pt x="3345056" y="51910"/>
                    <a:pt x="3345056" y="51910"/>
                    <a:pt x="3345056" y="51910"/>
                  </a:cubicBezTo>
                  <a:cubicBezTo>
                    <a:pt x="3439085" y="39550"/>
                    <a:pt x="3439085" y="39550"/>
                    <a:pt x="3439085" y="39550"/>
                  </a:cubicBezTo>
                  <a:cubicBezTo>
                    <a:pt x="3468779" y="34607"/>
                    <a:pt x="3500946" y="32135"/>
                    <a:pt x="3533115" y="27191"/>
                  </a:cubicBezTo>
                  <a:cubicBezTo>
                    <a:pt x="3580129" y="22247"/>
                    <a:pt x="3580129" y="22247"/>
                    <a:pt x="3580129" y="22247"/>
                  </a:cubicBezTo>
                  <a:cubicBezTo>
                    <a:pt x="3604874" y="19775"/>
                    <a:pt x="3604874" y="19775"/>
                    <a:pt x="3604874" y="19775"/>
                  </a:cubicBezTo>
                  <a:cubicBezTo>
                    <a:pt x="3627144" y="17303"/>
                    <a:pt x="3627144" y="17303"/>
                    <a:pt x="3627144" y="17303"/>
                  </a:cubicBezTo>
                  <a:cubicBezTo>
                    <a:pt x="3723648" y="9887"/>
                    <a:pt x="3723648" y="9887"/>
                    <a:pt x="3723648" y="9887"/>
                  </a:cubicBezTo>
                  <a:cubicBezTo>
                    <a:pt x="3738495" y="7416"/>
                    <a:pt x="3753341" y="7416"/>
                    <a:pt x="3770663" y="7416"/>
                  </a:cubicBezTo>
                  <a:cubicBezTo>
                    <a:pt x="3817677" y="4944"/>
                    <a:pt x="3817677" y="4944"/>
                    <a:pt x="3817677" y="4944"/>
                  </a:cubicBezTo>
                  <a:cubicBezTo>
                    <a:pt x="3882013" y="0"/>
                    <a:pt x="3943875" y="2472"/>
                    <a:pt x="4008211" y="0"/>
                  </a:cubicBezTo>
                  <a:cubicBezTo>
                    <a:pt x="4134408" y="2472"/>
                    <a:pt x="4263080" y="7415"/>
                    <a:pt x="4389277" y="22247"/>
                  </a:cubicBezTo>
                  <a:cubicBezTo>
                    <a:pt x="4515475" y="34607"/>
                    <a:pt x="4641673" y="51910"/>
                    <a:pt x="4765395" y="76629"/>
                  </a:cubicBezTo>
                  <a:cubicBezTo>
                    <a:pt x="5015315" y="123595"/>
                    <a:pt x="5262761" y="185392"/>
                    <a:pt x="5507733" y="257078"/>
                  </a:cubicBezTo>
                  <a:cubicBezTo>
                    <a:pt x="5567120" y="274381"/>
                    <a:pt x="5628982" y="289212"/>
                    <a:pt x="5690843" y="306516"/>
                  </a:cubicBezTo>
                  <a:cubicBezTo>
                    <a:pt x="5720537" y="316403"/>
                    <a:pt x="5752704" y="321347"/>
                    <a:pt x="5782398" y="328763"/>
                  </a:cubicBezTo>
                  <a:cubicBezTo>
                    <a:pt x="5829413" y="341122"/>
                    <a:pt x="5829413" y="341122"/>
                    <a:pt x="5829413" y="341122"/>
                  </a:cubicBezTo>
                  <a:cubicBezTo>
                    <a:pt x="5844260" y="346066"/>
                    <a:pt x="5859106" y="348538"/>
                    <a:pt x="5873953" y="351010"/>
                  </a:cubicBezTo>
                  <a:cubicBezTo>
                    <a:pt x="5935815" y="365841"/>
                    <a:pt x="5997676" y="378201"/>
                    <a:pt x="6062012" y="390560"/>
                  </a:cubicBezTo>
                  <a:cubicBezTo>
                    <a:pt x="6091706" y="395504"/>
                    <a:pt x="6123874" y="400448"/>
                    <a:pt x="6156041" y="405391"/>
                  </a:cubicBezTo>
                  <a:cubicBezTo>
                    <a:pt x="6250070" y="422695"/>
                    <a:pt x="6250070" y="422695"/>
                    <a:pt x="6250070" y="422695"/>
                  </a:cubicBezTo>
                  <a:cubicBezTo>
                    <a:pt x="6279764" y="427638"/>
                    <a:pt x="6311932" y="432582"/>
                    <a:pt x="6344100" y="435054"/>
                  </a:cubicBezTo>
                  <a:cubicBezTo>
                    <a:pt x="6373793" y="439998"/>
                    <a:pt x="6405961" y="444942"/>
                    <a:pt x="6438129" y="449886"/>
                  </a:cubicBezTo>
                  <a:cubicBezTo>
                    <a:pt x="6499991" y="457301"/>
                    <a:pt x="6561852" y="464717"/>
                    <a:pt x="6626188" y="472133"/>
                  </a:cubicBezTo>
                  <a:cubicBezTo>
                    <a:pt x="6720218" y="482020"/>
                    <a:pt x="6720218" y="482020"/>
                    <a:pt x="6720218" y="482020"/>
                  </a:cubicBezTo>
                  <a:cubicBezTo>
                    <a:pt x="6816722" y="491908"/>
                    <a:pt x="6816722" y="491908"/>
                    <a:pt x="6816722" y="491908"/>
                  </a:cubicBezTo>
                  <a:cubicBezTo>
                    <a:pt x="6878584" y="499324"/>
                    <a:pt x="6942919" y="504267"/>
                    <a:pt x="7004781" y="509211"/>
                  </a:cubicBezTo>
                  <a:cubicBezTo>
                    <a:pt x="7257176" y="528986"/>
                    <a:pt x="7512045" y="543818"/>
                    <a:pt x="7764440" y="558649"/>
                  </a:cubicBezTo>
                  <a:cubicBezTo>
                    <a:pt x="7860944" y="563593"/>
                    <a:pt x="7860944" y="563593"/>
                    <a:pt x="7860944" y="563593"/>
                  </a:cubicBezTo>
                  <a:cubicBezTo>
                    <a:pt x="7893112" y="566065"/>
                    <a:pt x="7922805" y="568537"/>
                    <a:pt x="7954973" y="571009"/>
                  </a:cubicBezTo>
                  <a:cubicBezTo>
                    <a:pt x="8019309" y="578424"/>
                    <a:pt x="8081170" y="588312"/>
                    <a:pt x="8143032" y="600671"/>
                  </a:cubicBezTo>
                  <a:cubicBezTo>
                    <a:pt x="8269229" y="625391"/>
                    <a:pt x="8392952" y="655053"/>
                    <a:pt x="8516675" y="679772"/>
                  </a:cubicBezTo>
                  <a:cubicBezTo>
                    <a:pt x="8578537" y="692132"/>
                    <a:pt x="8640398" y="704491"/>
                    <a:pt x="8704734" y="711907"/>
                  </a:cubicBezTo>
                  <a:cubicBezTo>
                    <a:pt x="8766596" y="719323"/>
                    <a:pt x="8830932" y="726738"/>
                    <a:pt x="8892793" y="729210"/>
                  </a:cubicBezTo>
                  <a:cubicBezTo>
                    <a:pt x="9273860" y="739098"/>
                    <a:pt x="9273860" y="739098"/>
                    <a:pt x="9273860" y="739098"/>
                  </a:cubicBezTo>
                  <a:cubicBezTo>
                    <a:pt x="9527492" y="745277"/>
                    <a:pt x="9781124" y="752075"/>
                    <a:pt x="10034756" y="760418"/>
                  </a:cubicBezTo>
                  <a:lnTo>
                    <a:pt x="10649892" y="785148"/>
                  </a:lnTo>
                  <a:lnTo>
                    <a:pt x="10649612" y="785789"/>
                  </a:lnTo>
                  <a:lnTo>
                    <a:pt x="10034756" y="763817"/>
                  </a:lnTo>
                  <a:cubicBezTo>
                    <a:pt x="9781124" y="756401"/>
                    <a:pt x="9527492" y="750221"/>
                    <a:pt x="9273860" y="744042"/>
                  </a:cubicBezTo>
                  <a:cubicBezTo>
                    <a:pt x="8892793" y="734154"/>
                    <a:pt x="8892793" y="734154"/>
                    <a:pt x="8892793" y="734154"/>
                  </a:cubicBezTo>
                  <a:cubicBezTo>
                    <a:pt x="8828457" y="731682"/>
                    <a:pt x="8766596" y="726738"/>
                    <a:pt x="8702260" y="716851"/>
                  </a:cubicBezTo>
                  <a:cubicBezTo>
                    <a:pt x="8640398" y="709435"/>
                    <a:pt x="8578537" y="699548"/>
                    <a:pt x="8514201" y="687188"/>
                  </a:cubicBezTo>
                  <a:cubicBezTo>
                    <a:pt x="8390478" y="662469"/>
                    <a:pt x="8266755" y="630334"/>
                    <a:pt x="8143032" y="608087"/>
                  </a:cubicBezTo>
                  <a:cubicBezTo>
                    <a:pt x="8081170" y="595728"/>
                    <a:pt x="8016834" y="585840"/>
                    <a:pt x="7954973" y="578425"/>
                  </a:cubicBezTo>
                  <a:cubicBezTo>
                    <a:pt x="7922805" y="573481"/>
                    <a:pt x="7890637" y="573481"/>
                    <a:pt x="7860944" y="571009"/>
                  </a:cubicBezTo>
                  <a:cubicBezTo>
                    <a:pt x="7764440" y="566065"/>
                    <a:pt x="7764440" y="566065"/>
                    <a:pt x="7764440" y="566065"/>
                  </a:cubicBezTo>
                  <a:cubicBezTo>
                    <a:pt x="7512045" y="551234"/>
                    <a:pt x="7257176" y="536402"/>
                    <a:pt x="7004780" y="516627"/>
                  </a:cubicBezTo>
                  <a:cubicBezTo>
                    <a:pt x="6940445" y="511683"/>
                    <a:pt x="6878583" y="506739"/>
                    <a:pt x="6814247" y="499324"/>
                  </a:cubicBezTo>
                  <a:cubicBezTo>
                    <a:pt x="6720218" y="491908"/>
                    <a:pt x="6720218" y="491908"/>
                    <a:pt x="6720218" y="491908"/>
                  </a:cubicBezTo>
                  <a:cubicBezTo>
                    <a:pt x="6626188" y="479548"/>
                    <a:pt x="6626188" y="479548"/>
                    <a:pt x="6626188" y="479548"/>
                  </a:cubicBezTo>
                  <a:cubicBezTo>
                    <a:pt x="6561852" y="474605"/>
                    <a:pt x="6499991" y="464717"/>
                    <a:pt x="6435655" y="457301"/>
                  </a:cubicBezTo>
                  <a:cubicBezTo>
                    <a:pt x="6403487" y="452357"/>
                    <a:pt x="6373793" y="449886"/>
                    <a:pt x="6341625" y="444942"/>
                  </a:cubicBezTo>
                  <a:cubicBezTo>
                    <a:pt x="6309457" y="439998"/>
                    <a:pt x="6279764" y="435054"/>
                    <a:pt x="6247596" y="430111"/>
                  </a:cubicBezTo>
                  <a:cubicBezTo>
                    <a:pt x="6153567" y="415279"/>
                    <a:pt x="6153567" y="415279"/>
                    <a:pt x="6153567" y="415279"/>
                  </a:cubicBezTo>
                  <a:cubicBezTo>
                    <a:pt x="6121399" y="410335"/>
                    <a:pt x="6091705" y="402920"/>
                    <a:pt x="6059537" y="397976"/>
                  </a:cubicBezTo>
                  <a:cubicBezTo>
                    <a:pt x="5997676" y="388088"/>
                    <a:pt x="5935814" y="373257"/>
                    <a:pt x="5873953" y="360897"/>
                  </a:cubicBezTo>
                  <a:cubicBezTo>
                    <a:pt x="5856631" y="355953"/>
                    <a:pt x="5841785" y="353482"/>
                    <a:pt x="5826938" y="348538"/>
                  </a:cubicBezTo>
                  <a:cubicBezTo>
                    <a:pt x="5779924" y="338650"/>
                    <a:pt x="5779924" y="338650"/>
                    <a:pt x="5779924" y="338650"/>
                  </a:cubicBezTo>
                  <a:cubicBezTo>
                    <a:pt x="5750230" y="331235"/>
                    <a:pt x="5718062" y="323819"/>
                    <a:pt x="5688369" y="316403"/>
                  </a:cubicBezTo>
                  <a:cubicBezTo>
                    <a:pt x="5626507" y="299100"/>
                    <a:pt x="5564645" y="281796"/>
                    <a:pt x="5505258" y="264493"/>
                  </a:cubicBezTo>
                  <a:cubicBezTo>
                    <a:pt x="5260287" y="195280"/>
                    <a:pt x="5012841" y="131011"/>
                    <a:pt x="4765396" y="86517"/>
                  </a:cubicBezTo>
                  <a:cubicBezTo>
                    <a:pt x="4639198" y="61797"/>
                    <a:pt x="4513000" y="44494"/>
                    <a:pt x="4389277" y="29663"/>
                  </a:cubicBezTo>
                  <a:cubicBezTo>
                    <a:pt x="4263080" y="17303"/>
                    <a:pt x="4134408" y="12359"/>
                    <a:pt x="4008211" y="9887"/>
                  </a:cubicBezTo>
                  <a:cubicBezTo>
                    <a:pt x="3943875" y="9888"/>
                    <a:pt x="3882014" y="9888"/>
                    <a:pt x="3817677" y="14831"/>
                  </a:cubicBezTo>
                  <a:cubicBezTo>
                    <a:pt x="3770663" y="14831"/>
                    <a:pt x="3770663" y="14831"/>
                    <a:pt x="3770663" y="14831"/>
                  </a:cubicBezTo>
                  <a:cubicBezTo>
                    <a:pt x="3755816" y="17303"/>
                    <a:pt x="3738495" y="17303"/>
                    <a:pt x="3723648" y="19775"/>
                  </a:cubicBezTo>
                  <a:cubicBezTo>
                    <a:pt x="3629619" y="27191"/>
                    <a:pt x="3629619" y="27191"/>
                    <a:pt x="3629619" y="27191"/>
                  </a:cubicBezTo>
                  <a:cubicBezTo>
                    <a:pt x="3604874" y="27191"/>
                    <a:pt x="3604874" y="27191"/>
                    <a:pt x="3604874" y="27191"/>
                  </a:cubicBezTo>
                  <a:cubicBezTo>
                    <a:pt x="3580130" y="32135"/>
                    <a:pt x="3580130" y="32135"/>
                    <a:pt x="3580130" y="32135"/>
                  </a:cubicBezTo>
                  <a:cubicBezTo>
                    <a:pt x="3533115" y="37078"/>
                    <a:pt x="3533115" y="37078"/>
                    <a:pt x="3533115" y="37078"/>
                  </a:cubicBezTo>
                  <a:cubicBezTo>
                    <a:pt x="3503421" y="39550"/>
                    <a:pt x="3471253" y="44494"/>
                    <a:pt x="3439085" y="46966"/>
                  </a:cubicBezTo>
                  <a:cubicBezTo>
                    <a:pt x="3345056" y="59326"/>
                    <a:pt x="3345056" y="59326"/>
                    <a:pt x="3345056" y="59326"/>
                  </a:cubicBezTo>
                  <a:cubicBezTo>
                    <a:pt x="3251026" y="71685"/>
                    <a:pt x="3251026" y="71685"/>
                    <a:pt x="3251026" y="71685"/>
                  </a:cubicBezTo>
                  <a:cubicBezTo>
                    <a:pt x="2998632" y="98876"/>
                    <a:pt x="2743762" y="121123"/>
                    <a:pt x="2491368" y="148314"/>
                  </a:cubicBezTo>
                  <a:cubicBezTo>
                    <a:pt x="2365170" y="160673"/>
                    <a:pt x="2241447" y="175505"/>
                    <a:pt x="2115250" y="195280"/>
                  </a:cubicBezTo>
                  <a:cubicBezTo>
                    <a:pt x="1989052" y="212583"/>
                    <a:pt x="1862855" y="234830"/>
                    <a:pt x="1739132" y="259549"/>
                  </a:cubicBezTo>
                  <a:cubicBezTo>
                    <a:pt x="1615409" y="286740"/>
                    <a:pt x="1491686" y="316403"/>
                    <a:pt x="1375387" y="365841"/>
                  </a:cubicBezTo>
                  <a:cubicBezTo>
                    <a:pt x="1256613" y="410335"/>
                    <a:pt x="1145262" y="469661"/>
                    <a:pt x="1031436" y="528986"/>
                  </a:cubicBezTo>
                  <a:cubicBezTo>
                    <a:pt x="917612" y="585840"/>
                    <a:pt x="803786" y="642694"/>
                    <a:pt x="685012" y="687188"/>
                  </a:cubicBezTo>
                  <a:cubicBezTo>
                    <a:pt x="625625" y="709435"/>
                    <a:pt x="563764" y="729210"/>
                    <a:pt x="501902" y="741570"/>
                  </a:cubicBezTo>
                  <a:cubicBezTo>
                    <a:pt x="472209" y="748985"/>
                    <a:pt x="440041" y="756401"/>
                    <a:pt x="410348" y="761345"/>
                  </a:cubicBezTo>
                  <a:cubicBezTo>
                    <a:pt x="378179" y="768761"/>
                    <a:pt x="346011" y="773704"/>
                    <a:pt x="316318" y="778648"/>
                  </a:cubicBezTo>
                  <a:lnTo>
                    <a:pt x="7107" y="823173"/>
                  </a:lnTo>
                  <a:close/>
                </a:path>
              </a:pathLst>
            </a:custGeom>
            <a:solidFill>
              <a:schemeClr val="bg1">
                <a:alpha val="2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zh-CN" altLang="en-US"/>
            </a:p>
          </p:txBody>
        </p:sp>
        <p:sp>
          <p:nvSpPr>
            <p:cNvPr id="65" name="任意多边形: 形状 64">
              <a:extLst>
                <a:ext uri="{FF2B5EF4-FFF2-40B4-BE49-F238E27FC236}">
                  <a16:creationId xmlns:a16="http://schemas.microsoft.com/office/drawing/2014/main" id="{A476DD3E-0172-4D15-9F73-3E1C8BA8FB48}"/>
                </a:ext>
              </a:extLst>
            </p:cNvPr>
            <p:cNvSpPr>
              <a:spLocks/>
            </p:cNvSpPr>
            <p:nvPr userDrawn="1"/>
          </p:nvSpPr>
          <p:spPr bwMode="auto">
            <a:xfrm rot="9386930">
              <a:off x="-732689" y="-5785318"/>
              <a:ext cx="11297370" cy="892885"/>
            </a:xfrm>
            <a:custGeom>
              <a:avLst/>
              <a:gdLst>
                <a:gd name="connsiteX0" fmla="*/ 10607324 w 10608110"/>
                <a:gd name="connsiteY0" fmla="*/ 808524 h 838409"/>
                <a:gd name="connsiteX1" fmla="*/ 10607325 w 10608110"/>
                <a:gd name="connsiteY1" fmla="*/ 808522 h 838409"/>
                <a:gd name="connsiteX2" fmla="*/ 10608110 w 10608110"/>
                <a:gd name="connsiteY2" fmla="*/ 808559 h 838409"/>
                <a:gd name="connsiteX3" fmla="*/ 0 w 10608110"/>
                <a:gd name="connsiteY3" fmla="*/ 834984 h 838409"/>
                <a:gd name="connsiteX4" fmla="*/ 127399 w 10608110"/>
                <a:gd name="connsiteY4" fmla="*/ 811032 h 838409"/>
                <a:gd name="connsiteX5" fmla="*/ 218966 w 10608110"/>
                <a:gd name="connsiteY5" fmla="*/ 788778 h 838409"/>
                <a:gd name="connsiteX6" fmla="*/ 265987 w 10608110"/>
                <a:gd name="connsiteY6" fmla="*/ 776415 h 838409"/>
                <a:gd name="connsiteX7" fmla="*/ 310534 w 10608110"/>
                <a:gd name="connsiteY7" fmla="*/ 761579 h 838409"/>
                <a:gd name="connsiteX8" fmla="*/ 399626 w 10608110"/>
                <a:gd name="connsiteY8" fmla="*/ 729434 h 838409"/>
                <a:gd name="connsiteX9" fmla="*/ 444172 w 10608110"/>
                <a:gd name="connsiteY9" fmla="*/ 712126 h 838409"/>
                <a:gd name="connsiteX10" fmla="*/ 488718 w 10608110"/>
                <a:gd name="connsiteY10" fmla="*/ 692344 h 838409"/>
                <a:gd name="connsiteX11" fmla="*/ 530789 w 10608110"/>
                <a:gd name="connsiteY11" fmla="*/ 670090 h 838409"/>
                <a:gd name="connsiteX12" fmla="*/ 575335 w 10608110"/>
                <a:gd name="connsiteY12" fmla="*/ 650309 h 838409"/>
                <a:gd name="connsiteX13" fmla="*/ 659478 w 10608110"/>
                <a:gd name="connsiteY13" fmla="*/ 605801 h 838409"/>
                <a:gd name="connsiteX14" fmla="*/ 825288 w 10608110"/>
                <a:gd name="connsiteY14" fmla="*/ 509368 h 838409"/>
                <a:gd name="connsiteX15" fmla="*/ 1161859 w 10608110"/>
                <a:gd name="connsiteY15" fmla="*/ 328863 h 838409"/>
                <a:gd name="connsiteX16" fmla="*/ 1340044 w 10608110"/>
                <a:gd name="connsiteY16" fmla="*/ 262102 h 838409"/>
                <a:gd name="connsiteX17" fmla="*/ 1525652 w 10608110"/>
                <a:gd name="connsiteY17" fmla="*/ 210176 h 838409"/>
                <a:gd name="connsiteX18" fmla="*/ 1899345 w 10608110"/>
                <a:gd name="connsiteY18" fmla="*/ 138469 h 838409"/>
                <a:gd name="connsiteX19" fmla="*/ 2280462 w 10608110"/>
                <a:gd name="connsiteY19" fmla="*/ 89016 h 838409"/>
                <a:gd name="connsiteX20" fmla="*/ 3042695 w 10608110"/>
                <a:gd name="connsiteY20" fmla="*/ 22254 h 838409"/>
                <a:gd name="connsiteX21" fmla="*/ 3423812 w 10608110"/>
                <a:gd name="connsiteY21" fmla="*/ 0 h 838409"/>
                <a:gd name="connsiteX22" fmla="*/ 3614370 w 10608110"/>
                <a:gd name="connsiteY22" fmla="*/ 4945 h 838409"/>
                <a:gd name="connsiteX23" fmla="*/ 3663866 w 10608110"/>
                <a:gd name="connsiteY23" fmla="*/ 7418 h 838409"/>
                <a:gd name="connsiteX24" fmla="*/ 3710887 w 10608110"/>
                <a:gd name="connsiteY24" fmla="*/ 9891 h 838409"/>
                <a:gd name="connsiteX25" fmla="*/ 3804928 w 10608110"/>
                <a:gd name="connsiteY25" fmla="*/ 17309 h 838409"/>
                <a:gd name="connsiteX26" fmla="*/ 3901445 w 10608110"/>
                <a:gd name="connsiteY26" fmla="*/ 29672 h 838409"/>
                <a:gd name="connsiteX27" fmla="*/ 3948466 w 10608110"/>
                <a:gd name="connsiteY27" fmla="*/ 34617 h 838409"/>
                <a:gd name="connsiteX28" fmla="*/ 3995487 w 10608110"/>
                <a:gd name="connsiteY28" fmla="*/ 42035 h 838409"/>
                <a:gd name="connsiteX29" fmla="*/ 4089529 w 10608110"/>
                <a:gd name="connsiteY29" fmla="*/ 56871 h 838409"/>
                <a:gd name="connsiteX30" fmla="*/ 4183571 w 10608110"/>
                <a:gd name="connsiteY30" fmla="*/ 74180 h 838409"/>
                <a:gd name="connsiteX31" fmla="*/ 4557263 w 10608110"/>
                <a:gd name="connsiteY31" fmla="*/ 163196 h 838409"/>
                <a:gd name="connsiteX32" fmla="*/ 5287324 w 10608110"/>
                <a:gd name="connsiteY32" fmla="*/ 385735 h 838409"/>
                <a:gd name="connsiteX33" fmla="*/ 6032234 w 10608110"/>
                <a:gd name="connsiteY33" fmla="*/ 558821 h 838409"/>
                <a:gd name="connsiteX34" fmla="*/ 6791993 w 10608110"/>
                <a:gd name="connsiteY34" fmla="*/ 640418 h 838409"/>
                <a:gd name="connsiteX35" fmla="*/ 6886034 w 10608110"/>
                <a:gd name="connsiteY35" fmla="*/ 647837 h 838409"/>
                <a:gd name="connsiteX36" fmla="*/ 6982552 w 10608110"/>
                <a:gd name="connsiteY36" fmla="*/ 650309 h 838409"/>
                <a:gd name="connsiteX37" fmla="*/ 7173110 w 10608110"/>
                <a:gd name="connsiteY37" fmla="*/ 660200 h 838409"/>
                <a:gd name="connsiteX38" fmla="*/ 7554226 w 10608110"/>
                <a:gd name="connsiteY38" fmla="*/ 667618 h 838409"/>
                <a:gd name="connsiteX39" fmla="*/ 7747260 w 10608110"/>
                <a:gd name="connsiteY39" fmla="*/ 672563 h 838409"/>
                <a:gd name="connsiteX40" fmla="*/ 7937818 w 10608110"/>
                <a:gd name="connsiteY40" fmla="*/ 692344 h 838409"/>
                <a:gd name="connsiteX41" fmla="*/ 8316460 w 10608110"/>
                <a:gd name="connsiteY41" fmla="*/ 744270 h 838409"/>
                <a:gd name="connsiteX42" fmla="*/ 8697577 w 10608110"/>
                <a:gd name="connsiteY42" fmla="*/ 764052 h 838409"/>
                <a:gd name="connsiteX43" fmla="*/ 9078693 w 10608110"/>
                <a:gd name="connsiteY43" fmla="*/ 761579 h 838409"/>
                <a:gd name="connsiteX44" fmla="*/ 9843401 w 10608110"/>
                <a:gd name="connsiteY44" fmla="*/ 773015 h 838409"/>
                <a:gd name="connsiteX45" fmla="*/ 10418372 w 10608110"/>
                <a:gd name="connsiteY45" fmla="*/ 799740 h 838409"/>
                <a:gd name="connsiteX46" fmla="*/ 10418208 w 10608110"/>
                <a:gd name="connsiteY46" fmla="*/ 800116 h 838409"/>
                <a:gd name="connsiteX47" fmla="*/ 9843401 w 10608110"/>
                <a:gd name="connsiteY47" fmla="*/ 774560 h 838409"/>
                <a:gd name="connsiteX48" fmla="*/ 9078693 w 10608110"/>
                <a:gd name="connsiteY48" fmla="*/ 766524 h 838409"/>
                <a:gd name="connsiteX49" fmla="*/ 8697577 w 10608110"/>
                <a:gd name="connsiteY49" fmla="*/ 768997 h 838409"/>
                <a:gd name="connsiteX50" fmla="*/ 8313985 w 10608110"/>
                <a:gd name="connsiteY50" fmla="*/ 749216 h 838409"/>
                <a:gd name="connsiteX51" fmla="*/ 7935343 w 10608110"/>
                <a:gd name="connsiteY51" fmla="*/ 697290 h 838409"/>
                <a:gd name="connsiteX52" fmla="*/ 7747260 w 10608110"/>
                <a:gd name="connsiteY52" fmla="*/ 679981 h 838409"/>
                <a:gd name="connsiteX53" fmla="*/ 7554226 w 10608110"/>
                <a:gd name="connsiteY53" fmla="*/ 675036 h 838409"/>
                <a:gd name="connsiteX54" fmla="*/ 7173110 w 10608110"/>
                <a:gd name="connsiteY54" fmla="*/ 667618 h 838409"/>
                <a:gd name="connsiteX55" fmla="*/ 6982551 w 10608110"/>
                <a:gd name="connsiteY55" fmla="*/ 657727 h 838409"/>
                <a:gd name="connsiteX56" fmla="*/ 6886034 w 10608110"/>
                <a:gd name="connsiteY56" fmla="*/ 655254 h 838409"/>
                <a:gd name="connsiteX57" fmla="*/ 6789518 w 10608110"/>
                <a:gd name="connsiteY57" fmla="*/ 647836 h 838409"/>
                <a:gd name="connsiteX58" fmla="*/ 6029759 w 10608110"/>
                <a:gd name="connsiteY58" fmla="*/ 566239 h 838409"/>
                <a:gd name="connsiteX59" fmla="*/ 5284849 w 10608110"/>
                <a:gd name="connsiteY59" fmla="*/ 395625 h 838409"/>
                <a:gd name="connsiteX60" fmla="*/ 4554788 w 10608110"/>
                <a:gd name="connsiteY60" fmla="*/ 170613 h 838409"/>
                <a:gd name="connsiteX61" fmla="*/ 4183571 w 10608110"/>
                <a:gd name="connsiteY61" fmla="*/ 84071 h 838409"/>
                <a:gd name="connsiteX62" fmla="*/ 4089529 w 10608110"/>
                <a:gd name="connsiteY62" fmla="*/ 66762 h 838409"/>
                <a:gd name="connsiteX63" fmla="*/ 3995487 w 10608110"/>
                <a:gd name="connsiteY63" fmla="*/ 51926 h 838409"/>
                <a:gd name="connsiteX64" fmla="*/ 3945992 w 10608110"/>
                <a:gd name="connsiteY64" fmla="*/ 44508 h 838409"/>
                <a:gd name="connsiteX65" fmla="*/ 3898970 w 10608110"/>
                <a:gd name="connsiteY65" fmla="*/ 37090 h 838409"/>
                <a:gd name="connsiteX66" fmla="*/ 3804929 w 10608110"/>
                <a:gd name="connsiteY66" fmla="*/ 27199 h 838409"/>
                <a:gd name="connsiteX67" fmla="*/ 3710887 w 10608110"/>
                <a:gd name="connsiteY67" fmla="*/ 17309 h 838409"/>
                <a:gd name="connsiteX68" fmla="*/ 3661391 w 10608110"/>
                <a:gd name="connsiteY68" fmla="*/ 14836 h 838409"/>
                <a:gd name="connsiteX69" fmla="*/ 3614370 w 10608110"/>
                <a:gd name="connsiteY69" fmla="*/ 12363 h 838409"/>
                <a:gd name="connsiteX70" fmla="*/ 3423812 w 10608110"/>
                <a:gd name="connsiteY70" fmla="*/ 7418 h 838409"/>
                <a:gd name="connsiteX71" fmla="*/ 3042695 w 10608110"/>
                <a:gd name="connsiteY71" fmla="*/ 32145 h 838409"/>
                <a:gd name="connsiteX72" fmla="*/ 2280462 w 10608110"/>
                <a:gd name="connsiteY72" fmla="*/ 96434 h 838409"/>
                <a:gd name="connsiteX73" fmla="*/ 1901820 w 10608110"/>
                <a:gd name="connsiteY73" fmla="*/ 143414 h 838409"/>
                <a:gd name="connsiteX74" fmla="*/ 1525652 w 10608110"/>
                <a:gd name="connsiteY74" fmla="*/ 217594 h 838409"/>
                <a:gd name="connsiteX75" fmla="*/ 1342518 w 10608110"/>
                <a:gd name="connsiteY75" fmla="*/ 269520 h 838409"/>
                <a:gd name="connsiteX76" fmla="*/ 1164334 w 10608110"/>
                <a:gd name="connsiteY76" fmla="*/ 336282 h 838409"/>
                <a:gd name="connsiteX77" fmla="*/ 827763 w 10608110"/>
                <a:gd name="connsiteY77" fmla="*/ 514313 h 838409"/>
                <a:gd name="connsiteX78" fmla="*/ 661953 w 10608110"/>
                <a:gd name="connsiteY78" fmla="*/ 610747 h 838409"/>
                <a:gd name="connsiteX79" fmla="*/ 577810 w 10608110"/>
                <a:gd name="connsiteY79" fmla="*/ 655255 h 838409"/>
                <a:gd name="connsiteX80" fmla="*/ 533264 w 10608110"/>
                <a:gd name="connsiteY80" fmla="*/ 675036 h 838409"/>
                <a:gd name="connsiteX81" fmla="*/ 491193 w 10608110"/>
                <a:gd name="connsiteY81" fmla="*/ 697290 h 838409"/>
                <a:gd name="connsiteX82" fmla="*/ 446646 w 10608110"/>
                <a:gd name="connsiteY82" fmla="*/ 717071 h 838409"/>
                <a:gd name="connsiteX83" fmla="*/ 402101 w 10608110"/>
                <a:gd name="connsiteY83" fmla="*/ 734380 h 838409"/>
                <a:gd name="connsiteX84" fmla="*/ 313009 w 10608110"/>
                <a:gd name="connsiteY84" fmla="*/ 766524 h 838409"/>
                <a:gd name="connsiteX85" fmla="*/ 265987 w 10608110"/>
                <a:gd name="connsiteY85" fmla="*/ 781360 h 838409"/>
                <a:gd name="connsiteX86" fmla="*/ 221441 w 10608110"/>
                <a:gd name="connsiteY86" fmla="*/ 793724 h 838409"/>
                <a:gd name="connsiteX87" fmla="*/ 127399 w 10608110"/>
                <a:gd name="connsiteY87" fmla="*/ 815977 h 838409"/>
                <a:gd name="connsiteX88" fmla="*/ 7858 w 10608110"/>
                <a:gd name="connsiteY88" fmla="*/ 838409 h 8384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</a:cxnLst>
              <a:rect l="l" t="t" r="r" b="b"/>
              <a:pathLst>
                <a:path w="10608110" h="838409">
                  <a:moveTo>
                    <a:pt x="10607324" y="808524"/>
                  </a:moveTo>
                  <a:lnTo>
                    <a:pt x="10607325" y="808522"/>
                  </a:lnTo>
                  <a:lnTo>
                    <a:pt x="10608110" y="808559"/>
                  </a:lnTo>
                  <a:close/>
                  <a:moveTo>
                    <a:pt x="0" y="834984"/>
                  </a:moveTo>
                  <a:lnTo>
                    <a:pt x="127399" y="811032"/>
                  </a:lnTo>
                  <a:cubicBezTo>
                    <a:pt x="218966" y="788778"/>
                    <a:pt x="218966" y="788778"/>
                    <a:pt x="218966" y="788778"/>
                  </a:cubicBezTo>
                  <a:cubicBezTo>
                    <a:pt x="265987" y="776415"/>
                    <a:pt x="265987" y="776415"/>
                    <a:pt x="265987" y="776415"/>
                  </a:cubicBezTo>
                  <a:cubicBezTo>
                    <a:pt x="280836" y="771469"/>
                    <a:pt x="295685" y="766524"/>
                    <a:pt x="310534" y="761579"/>
                  </a:cubicBezTo>
                  <a:cubicBezTo>
                    <a:pt x="340231" y="751688"/>
                    <a:pt x="372403" y="741798"/>
                    <a:pt x="399626" y="729434"/>
                  </a:cubicBezTo>
                  <a:cubicBezTo>
                    <a:pt x="414474" y="722016"/>
                    <a:pt x="429323" y="717071"/>
                    <a:pt x="444172" y="712126"/>
                  </a:cubicBezTo>
                  <a:cubicBezTo>
                    <a:pt x="488718" y="692344"/>
                    <a:pt x="488718" y="692344"/>
                    <a:pt x="488718" y="692344"/>
                  </a:cubicBezTo>
                  <a:cubicBezTo>
                    <a:pt x="503566" y="684926"/>
                    <a:pt x="515941" y="677509"/>
                    <a:pt x="530789" y="670090"/>
                  </a:cubicBezTo>
                  <a:cubicBezTo>
                    <a:pt x="575335" y="650309"/>
                    <a:pt x="575335" y="650309"/>
                    <a:pt x="575335" y="650309"/>
                  </a:cubicBezTo>
                  <a:cubicBezTo>
                    <a:pt x="602558" y="635473"/>
                    <a:pt x="629780" y="620637"/>
                    <a:pt x="659478" y="605801"/>
                  </a:cubicBezTo>
                  <a:cubicBezTo>
                    <a:pt x="713923" y="573657"/>
                    <a:pt x="768368" y="541512"/>
                    <a:pt x="825288" y="509368"/>
                  </a:cubicBezTo>
                  <a:cubicBezTo>
                    <a:pt x="934179" y="445079"/>
                    <a:pt x="1045545" y="383262"/>
                    <a:pt x="1161859" y="328863"/>
                  </a:cubicBezTo>
                  <a:cubicBezTo>
                    <a:pt x="1221254" y="304137"/>
                    <a:pt x="1280649" y="279410"/>
                    <a:pt x="1340044" y="262102"/>
                  </a:cubicBezTo>
                  <a:cubicBezTo>
                    <a:pt x="1401913" y="242320"/>
                    <a:pt x="1463783" y="227485"/>
                    <a:pt x="1525652" y="210176"/>
                  </a:cubicBezTo>
                  <a:cubicBezTo>
                    <a:pt x="1649392" y="180504"/>
                    <a:pt x="1775605" y="158250"/>
                    <a:pt x="1899345" y="138469"/>
                  </a:cubicBezTo>
                  <a:cubicBezTo>
                    <a:pt x="2025559" y="118687"/>
                    <a:pt x="2151773" y="101379"/>
                    <a:pt x="2280462" y="89016"/>
                  </a:cubicBezTo>
                  <a:cubicBezTo>
                    <a:pt x="2532889" y="61816"/>
                    <a:pt x="2787792" y="44508"/>
                    <a:pt x="3042695" y="22254"/>
                  </a:cubicBezTo>
                  <a:cubicBezTo>
                    <a:pt x="3168909" y="9891"/>
                    <a:pt x="3295123" y="2473"/>
                    <a:pt x="3423812" y="0"/>
                  </a:cubicBezTo>
                  <a:cubicBezTo>
                    <a:pt x="3488156" y="0"/>
                    <a:pt x="3552501" y="0"/>
                    <a:pt x="3614370" y="4945"/>
                  </a:cubicBezTo>
                  <a:cubicBezTo>
                    <a:pt x="3663866" y="7418"/>
                    <a:pt x="3663866" y="7418"/>
                    <a:pt x="3663866" y="7418"/>
                  </a:cubicBezTo>
                  <a:cubicBezTo>
                    <a:pt x="3678714" y="7418"/>
                    <a:pt x="3693564" y="7418"/>
                    <a:pt x="3710887" y="9891"/>
                  </a:cubicBezTo>
                  <a:cubicBezTo>
                    <a:pt x="3804928" y="17309"/>
                    <a:pt x="3804928" y="17309"/>
                    <a:pt x="3804928" y="17309"/>
                  </a:cubicBezTo>
                  <a:cubicBezTo>
                    <a:pt x="3837101" y="19781"/>
                    <a:pt x="3869273" y="24727"/>
                    <a:pt x="3901445" y="29672"/>
                  </a:cubicBezTo>
                  <a:cubicBezTo>
                    <a:pt x="3948466" y="34617"/>
                    <a:pt x="3948466" y="34617"/>
                    <a:pt x="3948466" y="34617"/>
                  </a:cubicBezTo>
                  <a:cubicBezTo>
                    <a:pt x="3963314" y="37090"/>
                    <a:pt x="3980638" y="39563"/>
                    <a:pt x="3995487" y="42035"/>
                  </a:cubicBezTo>
                  <a:cubicBezTo>
                    <a:pt x="4027659" y="46981"/>
                    <a:pt x="4059832" y="51926"/>
                    <a:pt x="4089529" y="56871"/>
                  </a:cubicBezTo>
                  <a:cubicBezTo>
                    <a:pt x="4183571" y="74180"/>
                    <a:pt x="4183571" y="74180"/>
                    <a:pt x="4183571" y="74180"/>
                  </a:cubicBezTo>
                  <a:cubicBezTo>
                    <a:pt x="4309784" y="98906"/>
                    <a:pt x="4433523" y="128578"/>
                    <a:pt x="4557263" y="163196"/>
                  </a:cubicBezTo>
                  <a:cubicBezTo>
                    <a:pt x="4802267" y="227485"/>
                    <a:pt x="5044796" y="309082"/>
                    <a:pt x="5287324" y="385735"/>
                  </a:cubicBezTo>
                  <a:cubicBezTo>
                    <a:pt x="5529853" y="462387"/>
                    <a:pt x="5779807" y="519258"/>
                    <a:pt x="6032234" y="558821"/>
                  </a:cubicBezTo>
                  <a:cubicBezTo>
                    <a:pt x="6282187" y="598383"/>
                    <a:pt x="6537090" y="625583"/>
                    <a:pt x="6791993" y="640418"/>
                  </a:cubicBezTo>
                  <a:cubicBezTo>
                    <a:pt x="6886034" y="647837"/>
                    <a:pt x="6886034" y="647837"/>
                    <a:pt x="6886034" y="647837"/>
                  </a:cubicBezTo>
                  <a:cubicBezTo>
                    <a:pt x="6982552" y="650309"/>
                    <a:pt x="6982552" y="650309"/>
                    <a:pt x="6982552" y="650309"/>
                  </a:cubicBezTo>
                  <a:cubicBezTo>
                    <a:pt x="7046896" y="655255"/>
                    <a:pt x="7108765" y="657727"/>
                    <a:pt x="7173110" y="660200"/>
                  </a:cubicBezTo>
                  <a:cubicBezTo>
                    <a:pt x="7299324" y="662673"/>
                    <a:pt x="7428012" y="665145"/>
                    <a:pt x="7554226" y="667618"/>
                  </a:cubicBezTo>
                  <a:cubicBezTo>
                    <a:pt x="7618571" y="667618"/>
                    <a:pt x="7682915" y="667618"/>
                    <a:pt x="7747260" y="672563"/>
                  </a:cubicBezTo>
                  <a:cubicBezTo>
                    <a:pt x="7809129" y="677508"/>
                    <a:pt x="7873474" y="684926"/>
                    <a:pt x="7937818" y="692344"/>
                  </a:cubicBezTo>
                  <a:cubicBezTo>
                    <a:pt x="8064032" y="707181"/>
                    <a:pt x="8190246" y="729434"/>
                    <a:pt x="8316460" y="744270"/>
                  </a:cubicBezTo>
                  <a:cubicBezTo>
                    <a:pt x="8442674" y="759106"/>
                    <a:pt x="8568888" y="766524"/>
                    <a:pt x="8697577" y="764052"/>
                  </a:cubicBezTo>
                  <a:cubicBezTo>
                    <a:pt x="8823791" y="761579"/>
                    <a:pt x="8952479" y="759106"/>
                    <a:pt x="9078693" y="761579"/>
                  </a:cubicBezTo>
                  <a:cubicBezTo>
                    <a:pt x="9333596" y="761579"/>
                    <a:pt x="9588499" y="765288"/>
                    <a:pt x="9843401" y="773015"/>
                  </a:cubicBezTo>
                  <a:lnTo>
                    <a:pt x="10418372" y="799740"/>
                  </a:lnTo>
                  <a:lnTo>
                    <a:pt x="10418208" y="800116"/>
                  </a:lnTo>
                  <a:lnTo>
                    <a:pt x="9843401" y="774560"/>
                  </a:lnTo>
                  <a:cubicBezTo>
                    <a:pt x="9588499" y="767760"/>
                    <a:pt x="9333596" y="765288"/>
                    <a:pt x="9078693" y="766524"/>
                  </a:cubicBezTo>
                  <a:cubicBezTo>
                    <a:pt x="8952479" y="766524"/>
                    <a:pt x="8823791" y="766524"/>
                    <a:pt x="8697577" y="768997"/>
                  </a:cubicBezTo>
                  <a:cubicBezTo>
                    <a:pt x="8568888" y="771469"/>
                    <a:pt x="8442674" y="764052"/>
                    <a:pt x="8313985" y="749216"/>
                  </a:cubicBezTo>
                  <a:cubicBezTo>
                    <a:pt x="8187771" y="734380"/>
                    <a:pt x="8061557" y="714598"/>
                    <a:pt x="7935343" y="697290"/>
                  </a:cubicBezTo>
                  <a:cubicBezTo>
                    <a:pt x="7873474" y="689872"/>
                    <a:pt x="7809129" y="684926"/>
                    <a:pt x="7747260" y="679981"/>
                  </a:cubicBezTo>
                  <a:cubicBezTo>
                    <a:pt x="7682915" y="675036"/>
                    <a:pt x="7618571" y="675036"/>
                    <a:pt x="7554226" y="675036"/>
                  </a:cubicBezTo>
                  <a:cubicBezTo>
                    <a:pt x="7428012" y="672563"/>
                    <a:pt x="7299324" y="670090"/>
                    <a:pt x="7173110" y="667618"/>
                  </a:cubicBezTo>
                  <a:cubicBezTo>
                    <a:pt x="7108765" y="662673"/>
                    <a:pt x="7044421" y="662673"/>
                    <a:pt x="6982551" y="657727"/>
                  </a:cubicBezTo>
                  <a:cubicBezTo>
                    <a:pt x="6886034" y="655254"/>
                    <a:pt x="6886034" y="655254"/>
                    <a:pt x="6886034" y="655254"/>
                  </a:cubicBezTo>
                  <a:cubicBezTo>
                    <a:pt x="6789518" y="647836"/>
                    <a:pt x="6789518" y="647836"/>
                    <a:pt x="6789518" y="647836"/>
                  </a:cubicBezTo>
                  <a:cubicBezTo>
                    <a:pt x="6537090" y="633001"/>
                    <a:pt x="6282187" y="605801"/>
                    <a:pt x="6029759" y="566239"/>
                  </a:cubicBezTo>
                  <a:cubicBezTo>
                    <a:pt x="5777332" y="526676"/>
                    <a:pt x="5527379" y="472278"/>
                    <a:pt x="5284849" y="395625"/>
                  </a:cubicBezTo>
                  <a:cubicBezTo>
                    <a:pt x="5042320" y="318973"/>
                    <a:pt x="4799792" y="237375"/>
                    <a:pt x="4554788" y="170613"/>
                  </a:cubicBezTo>
                  <a:cubicBezTo>
                    <a:pt x="4431049" y="138469"/>
                    <a:pt x="4307310" y="108797"/>
                    <a:pt x="4183571" y="84071"/>
                  </a:cubicBezTo>
                  <a:cubicBezTo>
                    <a:pt x="4089529" y="66762"/>
                    <a:pt x="4089529" y="66762"/>
                    <a:pt x="4089529" y="66762"/>
                  </a:cubicBezTo>
                  <a:cubicBezTo>
                    <a:pt x="4057356" y="61816"/>
                    <a:pt x="4025185" y="56871"/>
                    <a:pt x="3995487" y="51926"/>
                  </a:cubicBezTo>
                  <a:cubicBezTo>
                    <a:pt x="3978163" y="49453"/>
                    <a:pt x="3963314" y="46981"/>
                    <a:pt x="3945992" y="44508"/>
                  </a:cubicBezTo>
                  <a:cubicBezTo>
                    <a:pt x="3898970" y="37090"/>
                    <a:pt x="3898970" y="37090"/>
                    <a:pt x="3898970" y="37090"/>
                  </a:cubicBezTo>
                  <a:cubicBezTo>
                    <a:pt x="3869273" y="34617"/>
                    <a:pt x="3837101" y="29672"/>
                    <a:pt x="3804929" y="27199"/>
                  </a:cubicBezTo>
                  <a:cubicBezTo>
                    <a:pt x="3710887" y="17309"/>
                    <a:pt x="3710887" y="17309"/>
                    <a:pt x="3710887" y="17309"/>
                  </a:cubicBezTo>
                  <a:cubicBezTo>
                    <a:pt x="3693564" y="17309"/>
                    <a:pt x="3678714" y="14836"/>
                    <a:pt x="3661391" y="14836"/>
                  </a:cubicBezTo>
                  <a:cubicBezTo>
                    <a:pt x="3614370" y="12363"/>
                    <a:pt x="3614370" y="12363"/>
                    <a:pt x="3614370" y="12363"/>
                  </a:cubicBezTo>
                  <a:cubicBezTo>
                    <a:pt x="3550026" y="7418"/>
                    <a:pt x="3488156" y="9891"/>
                    <a:pt x="3423812" y="7418"/>
                  </a:cubicBezTo>
                  <a:cubicBezTo>
                    <a:pt x="3297598" y="9891"/>
                    <a:pt x="3168909" y="19781"/>
                    <a:pt x="3042695" y="32145"/>
                  </a:cubicBezTo>
                  <a:cubicBezTo>
                    <a:pt x="2787792" y="51926"/>
                    <a:pt x="2532889" y="69234"/>
                    <a:pt x="2280462" y="96434"/>
                  </a:cubicBezTo>
                  <a:cubicBezTo>
                    <a:pt x="2154247" y="108797"/>
                    <a:pt x="2028034" y="126106"/>
                    <a:pt x="1901820" y="143414"/>
                  </a:cubicBezTo>
                  <a:cubicBezTo>
                    <a:pt x="1775606" y="163195"/>
                    <a:pt x="1649392" y="185449"/>
                    <a:pt x="1525652" y="217594"/>
                  </a:cubicBezTo>
                  <a:cubicBezTo>
                    <a:pt x="1463783" y="232430"/>
                    <a:pt x="1404388" y="249738"/>
                    <a:pt x="1342518" y="269520"/>
                  </a:cubicBezTo>
                  <a:cubicBezTo>
                    <a:pt x="1280649" y="286828"/>
                    <a:pt x="1223729" y="311555"/>
                    <a:pt x="1164334" y="336282"/>
                  </a:cubicBezTo>
                  <a:cubicBezTo>
                    <a:pt x="1048019" y="388207"/>
                    <a:pt x="936653" y="450024"/>
                    <a:pt x="827763" y="514313"/>
                  </a:cubicBezTo>
                  <a:cubicBezTo>
                    <a:pt x="770843" y="546458"/>
                    <a:pt x="716398" y="578602"/>
                    <a:pt x="661953" y="610747"/>
                  </a:cubicBezTo>
                  <a:cubicBezTo>
                    <a:pt x="632256" y="625583"/>
                    <a:pt x="605033" y="640419"/>
                    <a:pt x="577810" y="655255"/>
                  </a:cubicBezTo>
                  <a:cubicBezTo>
                    <a:pt x="533264" y="675036"/>
                    <a:pt x="533264" y="675036"/>
                    <a:pt x="533264" y="675036"/>
                  </a:cubicBezTo>
                  <a:cubicBezTo>
                    <a:pt x="518415" y="682454"/>
                    <a:pt x="506041" y="689872"/>
                    <a:pt x="491193" y="697290"/>
                  </a:cubicBezTo>
                  <a:cubicBezTo>
                    <a:pt x="446646" y="717071"/>
                    <a:pt x="446646" y="717071"/>
                    <a:pt x="446646" y="717071"/>
                  </a:cubicBezTo>
                  <a:cubicBezTo>
                    <a:pt x="431798" y="722016"/>
                    <a:pt x="416949" y="726962"/>
                    <a:pt x="402101" y="734380"/>
                  </a:cubicBezTo>
                  <a:cubicBezTo>
                    <a:pt x="372403" y="746743"/>
                    <a:pt x="342705" y="756633"/>
                    <a:pt x="313009" y="766524"/>
                  </a:cubicBezTo>
                  <a:cubicBezTo>
                    <a:pt x="298160" y="771470"/>
                    <a:pt x="283311" y="776415"/>
                    <a:pt x="265987" y="781360"/>
                  </a:cubicBezTo>
                  <a:cubicBezTo>
                    <a:pt x="221441" y="793724"/>
                    <a:pt x="221441" y="793724"/>
                    <a:pt x="221441" y="793724"/>
                  </a:cubicBezTo>
                  <a:cubicBezTo>
                    <a:pt x="127399" y="815977"/>
                    <a:pt x="127399" y="815977"/>
                    <a:pt x="127399" y="815977"/>
                  </a:cubicBezTo>
                  <a:lnTo>
                    <a:pt x="7858" y="838409"/>
                  </a:lnTo>
                  <a:close/>
                </a:path>
              </a:pathLst>
            </a:custGeom>
            <a:solidFill>
              <a:schemeClr val="bg1">
                <a:alpha val="2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zh-CN" altLang="en-US"/>
            </a:p>
          </p:txBody>
        </p:sp>
        <p:sp>
          <p:nvSpPr>
            <p:cNvPr id="66" name="任意多边形: 形状 65">
              <a:extLst>
                <a:ext uri="{FF2B5EF4-FFF2-40B4-BE49-F238E27FC236}">
                  <a16:creationId xmlns:a16="http://schemas.microsoft.com/office/drawing/2014/main" id="{6FA52EB8-8B6B-436E-91EB-6B0A6418312B}"/>
                </a:ext>
              </a:extLst>
            </p:cNvPr>
            <p:cNvSpPr>
              <a:spLocks/>
            </p:cNvSpPr>
            <p:nvPr userDrawn="1"/>
          </p:nvSpPr>
          <p:spPr bwMode="auto">
            <a:xfrm rot="9386930">
              <a:off x="-516338" y="-5868721"/>
              <a:ext cx="10878934" cy="901445"/>
            </a:xfrm>
            <a:custGeom>
              <a:avLst/>
              <a:gdLst>
                <a:gd name="connsiteX0" fmla="*/ 6565 w 10215202"/>
                <a:gd name="connsiteY0" fmla="*/ 846447 h 846447"/>
                <a:gd name="connsiteX1" fmla="*/ 0 w 10215202"/>
                <a:gd name="connsiteY1" fmla="*/ 843585 h 846447"/>
                <a:gd name="connsiteX2" fmla="*/ 152831 w 10215202"/>
                <a:gd name="connsiteY2" fmla="*/ 789165 h 846447"/>
                <a:gd name="connsiteX3" fmla="*/ 197371 w 10215202"/>
                <a:gd name="connsiteY3" fmla="*/ 769374 h 846447"/>
                <a:gd name="connsiteX4" fmla="*/ 239437 w 10215202"/>
                <a:gd name="connsiteY4" fmla="*/ 749583 h 846447"/>
                <a:gd name="connsiteX5" fmla="*/ 326043 w 10215202"/>
                <a:gd name="connsiteY5" fmla="*/ 705054 h 846447"/>
                <a:gd name="connsiteX6" fmla="*/ 652671 w 10215202"/>
                <a:gd name="connsiteY6" fmla="*/ 502196 h 846447"/>
                <a:gd name="connsiteX7" fmla="*/ 984249 w 10215202"/>
                <a:gd name="connsiteY7" fmla="*/ 309234 h 846447"/>
                <a:gd name="connsiteX8" fmla="*/ 1026315 w 10215202"/>
                <a:gd name="connsiteY8" fmla="*/ 286969 h 846447"/>
                <a:gd name="connsiteX9" fmla="*/ 1070855 w 10215202"/>
                <a:gd name="connsiteY9" fmla="*/ 269652 h 846447"/>
                <a:gd name="connsiteX10" fmla="*/ 1162410 w 10215202"/>
                <a:gd name="connsiteY10" fmla="*/ 235018 h 846447"/>
                <a:gd name="connsiteX11" fmla="*/ 1251491 w 10215202"/>
                <a:gd name="connsiteY11" fmla="*/ 202857 h 846447"/>
                <a:gd name="connsiteX12" fmla="*/ 1298506 w 10215202"/>
                <a:gd name="connsiteY12" fmla="*/ 188014 h 846447"/>
                <a:gd name="connsiteX13" fmla="*/ 1345520 w 10215202"/>
                <a:gd name="connsiteY13" fmla="*/ 175645 h 846447"/>
                <a:gd name="connsiteX14" fmla="*/ 1721638 w 10215202"/>
                <a:gd name="connsiteY14" fmla="*/ 96481 h 846447"/>
                <a:gd name="connsiteX15" fmla="*/ 2102704 w 10215202"/>
                <a:gd name="connsiteY15" fmla="*/ 49477 h 846447"/>
                <a:gd name="connsiteX16" fmla="*/ 2486246 w 10215202"/>
                <a:gd name="connsiteY16" fmla="*/ 22265 h 846447"/>
                <a:gd name="connsiteX17" fmla="*/ 2676778 w 10215202"/>
                <a:gd name="connsiteY17" fmla="*/ 9895 h 846447"/>
                <a:gd name="connsiteX18" fmla="*/ 2773283 w 10215202"/>
                <a:gd name="connsiteY18" fmla="*/ 4948 h 846447"/>
                <a:gd name="connsiteX19" fmla="*/ 2869787 w 10215202"/>
                <a:gd name="connsiteY19" fmla="*/ 2474 h 846447"/>
                <a:gd name="connsiteX20" fmla="*/ 2966291 w 10215202"/>
                <a:gd name="connsiteY20" fmla="*/ 0 h 846447"/>
                <a:gd name="connsiteX21" fmla="*/ 2991035 w 10215202"/>
                <a:gd name="connsiteY21" fmla="*/ 0 h 846447"/>
                <a:gd name="connsiteX22" fmla="*/ 3013305 w 10215202"/>
                <a:gd name="connsiteY22" fmla="*/ 0 h 846447"/>
                <a:gd name="connsiteX23" fmla="*/ 3062795 w 10215202"/>
                <a:gd name="connsiteY23" fmla="*/ 0 h 846447"/>
                <a:gd name="connsiteX24" fmla="*/ 3253327 w 10215202"/>
                <a:gd name="connsiteY24" fmla="*/ 9895 h 846447"/>
                <a:gd name="connsiteX25" fmla="*/ 3349831 w 10215202"/>
                <a:gd name="connsiteY25" fmla="*/ 19791 h 846447"/>
                <a:gd name="connsiteX26" fmla="*/ 3399321 w 10215202"/>
                <a:gd name="connsiteY26" fmla="*/ 24739 h 846447"/>
                <a:gd name="connsiteX27" fmla="*/ 3446335 w 10215202"/>
                <a:gd name="connsiteY27" fmla="*/ 32160 h 846447"/>
                <a:gd name="connsiteX28" fmla="*/ 3540365 w 10215202"/>
                <a:gd name="connsiteY28" fmla="*/ 47004 h 846447"/>
                <a:gd name="connsiteX29" fmla="*/ 3634395 w 10215202"/>
                <a:gd name="connsiteY29" fmla="*/ 64321 h 846447"/>
                <a:gd name="connsiteX30" fmla="*/ 4008038 w 10215202"/>
                <a:gd name="connsiteY30" fmla="*/ 155854 h 846447"/>
                <a:gd name="connsiteX31" fmla="*/ 4055052 w 10215202"/>
                <a:gd name="connsiteY31" fmla="*/ 170697 h 846447"/>
                <a:gd name="connsiteX32" fmla="*/ 4102067 w 10215202"/>
                <a:gd name="connsiteY32" fmla="*/ 183067 h 846447"/>
                <a:gd name="connsiteX33" fmla="*/ 4193622 w 10215202"/>
                <a:gd name="connsiteY33" fmla="*/ 212753 h 846447"/>
                <a:gd name="connsiteX34" fmla="*/ 4374257 w 10215202"/>
                <a:gd name="connsiteY34" fmla="*/ 274600 h 846447"/>
                <a:gd name="connsiteX35" fmla="*/ 4738003 w 10215202"/>
                <a:gd name="connsiteY35" fmla="*/ 403241 h 846447"/>
                <a:gd name="connsiteX36" fmla="*/ 4916164 w 10215202"/>
                <a:gd name="connsiteY36" fmla="*/ 470036 h 846447"/>
                <a:gd name="connsiteX37" fmla="*/ 4963179 w 10215202"/>
                <a:gd name="connsiteY37" fmla="*/ 487353 h 846447"/>
                <a:gd name="connsiteX38" fmla="*/ 5007719 w 10215202"/>
                <a:gd name="connsiteY38" fmla="*/ 502196 h 846447"/>
                <a:gd name="connsiteX39" fmla="*/ 5099274 w 10215202"/>
                <a:gd name="connsiteY39" fmla="*/ 531883 h 846447"/>
                <a:gd name="connsiteX40" fmla="*/ 5846560 w 10215202"/>
                <a:gd name="connsiteY40" fmla="*/ 707527 h 846447"/>
                <a:gd name="connsiteX41" fmla="*/ 7378251 w 10215202"/>
                <a:gd name="connsiteY41" fmla="*/ 784218 h 846447"/>
                <a:gd name="connsiteX42" fmla="*/ 7761792 w 10215202"/>
                <a:gd name="connsiteY42" fmla="*/ 789165 h 846447"/>
                <a:gd name="connsiteX43" fmla="*/ 8145333 w 10215202"/>
                <a:gd name="connsiteY43" fmla="*/ 811430 h 846447"/>
                <a:gd name="connsiteX44" fmla="*/ 8338341 w 10215202"/>
                <a:gd name="connsiteY44" fmla="*/ 811430 h 846447"/>
                <a:gd name="connsiteX45" fmla="*/ 8528874 w 10215202"/>
                <a:gd name="connsiteY45" fmla="*/ 804009 h 846447"/>
                <a:gd name="connsiteX46" fmla="*/ 8914890 w 10215202"/>
                <a:gd name="connsiteY46" fmla="*/ 789165 h 846447"/>
                <a:gd name="connsiteX47" fmla="*/ 10066324 w 10215202"/>
                <a:gd name="connsiteY47" fmla="*/ 809691 h 846447"/>
                <a:gd name="connsiteX48" fmla="*/ 10215202 w 10215202"/>
                <a:gd name="connsiteY48" fmla="*/ 819991 h 846447"/>
                <a:gd name="connsiteX49" fmla="*/ 10214821 w 10215202"/>
                <a:gd name="connsiteY49" fmla="*/ 820863 h 846447"/>
                <a:gd name="connsiteX50" fmla="*/ 10066324 w 10215202"/>
                <a:gd name="connsiteY50" fmla="*/ 811160 h 846447"/>
                <a:gd name="connsiteX51" fmla="*/ 8914890 w 10215202"/>
                <a:gd name="connsiteY51" fmla="*/ 794113 h 846447"/>
                <a:gd name="connsiteX52" fmla="*/ 8531348 w 10215202"/>
                <a:gd name="connsiteY52" fmla="*/ 808956 h 846447"/>
                <a:gd name="connsiteX53" fmla="*/ 8338341 w 10215202"/>
                <a:gd name="connsiteY53" fmla="*/ 818852 h 846447"/>
                <a:gd name="connsiteX54" fmla="*/ 8145333 w 10215202"/>
                <a:gd name="connsiteY54" fmla="*/ 816378 h 846447"/>
                <a:gd name="connsiteX55" fmla="*/ 7761792 w 10215202"/>
                <a:gd name="connsiteY55" fmla="*/ 794113 h 846447"/>
                <a:gd name="connsiteX56" fmla="*/ 7378251 w 10215202"/>
                <a:gd name="connsiteY56" fmla="*/ 791639 h 846447"/>
                <a:gd name="connsiteX57" fmla="*/ 5844086 w 10215202"/>
                <a:gd name="connsiteY57" fmla="*/ 714949 h 846447"/>
                <a:gd name="connsiteX58" fmla="*/ 5096800 w 10215202"/>
                <a:gd name="connsiteY58" fmla="*/ 541778 h 846447"/>
                <a:gd name="connsiteX59" fmla="*/ 5005245 w 10215202"/>
                <a:gd name="connsiteY59" fmla="*/ 509618 h 846447"/>
                <a:gd name="connsiteX60" fmla="*/ 4958230 w 10215202"/>
                <a:gd name="connsiteY60" fmla="*/ 494774 h 846447"/>
                <a:gd name="connsiteX61" fmla="*/ 4913689 w 10215202"/>
                <a:gd name="connsiteY61" fmla="*/ 479931 h 846447"/>
                <a:gd name="connsiteX62" fmla="*/ 4733054 w 10215202"/>
                <a:gd name="connsiteY62" fmla="*/ 413137 h 846447"/>
                <a:gd name="connsiteX63" fmla="*/ 4371783 w 10215202"/>
                <a:gd name="connsiteY63" fmla="*/ 282021 h 846447"/>
                <a:gd name="connsiteX64" fmla="*/ 4188673 w 10215202"/>
                <a:gd name="connsiteY64" fmla="*/ 222648 h 846447"/>
                <a:gd name="connsiteX65" fmla="*/ 4097118 w 10215202"/>
                <a:gd name="connsiteY65" fmla="*/ 192962 h 846447"/>
                <a:gd name="connsiteX66" fmla="*/ 4052578 w 10215202"/>
                <a:gd name="connsiteY66" fmla="*/ 178119 h 846447"/>
                <a:gd name="connsiteX67" fmla="*/ 4005563 w 10215202"/>
                <a:gd name="connsiteY67" fmla="*/ 165749 h 846447"/>
                <a:gd name="connsiteX68" fmla="*/ 3634394 w 10215202"/>
                <a:gd name="connsiteY68" fmla="*/ 74216 h 846447"/>
                <a:gd name="connsiteX69" fmla="*/ 3540365 w 10215202"/>
                <a:gd name="connsiteY69" fmla="*/ 56899 h 846447"/>
                <a:gd name="connsiteX70" fmla="*/ 3443861 w 10215202"/>
                <a:gd name="connsiteY70" fmla="*/ 42056 h 846447"/>
                <a:gd name="connsiteX71" fmla="*/ 3396847 w 10215202"/>
                <a:gd name="connsiteY71" fmla="*/ 34634 h 846447"/>
                <a:gd name="connsiteX72" fmla="*/ 3349831 w 10215202"/>
                <a:gd name="connsiteY72" fmla="*/ 29686 h 846447"/>
                <a:gd name="connsiteX73" fmla="*/ 3253327 w 10215202"/>
                <a:gd name="connsiteY73" fmla="*/ 19791 h 846447"/>
                <a:gd name="connsiteX74" fmla="*/ 3062795 w 10215202"/>
                <a:gd name="connsiteY74" fmla="*/ 9895 h 846447"/>
                <a:gd name="connsiteX75" fmla="*/ 3013305 w 10215202"/>
                <a:gd name="connsiteY75" fmla="*/ 7422 h 846447"/>
                <a:gd name="connsiteX76" fmla="*/ 2991035 w 10215202"/>
                <a:gd name="connsiteY76" fmla="*/ 7422 h 846447"/>
                <a:gd name="connsiteX77" fmla="*/ 2966291 w 10215202"/>
                <a:gd name="connsiteY77" fmla="*/ 7422 h 846447"/>
                <a:gd name="connsiteX78" fmla="*/ 2869787 w 10215202"/>
                <a:gd name="connsiteY78" fmla="*/ 9896 h 846447"/>
                <a:gd name="connsiteX79" fmla="*/ 2773282 w 10215202"/>
                <a:gd name="connsiteY79" fmla="*/ 14843 h 846447"/>
                <a:gd name="connsiteX80" fmla="*/ 2679253 w 10215202"/>
                <a:gd name="connsiteY80" fmla="*/ 19791 h 846447"/>
                <a:gd name="connsiteX81" fmla="*/ 2486245 w 10215202"/>
                <a:gd name="connsiteY81" fmla="*/ 29686 h 846447"/>
                <a:gd name="connsiteX82" fmla="*/ 2102704 w 10215202"/>
                <a:gd name="connsiteY82" fmla="*/ 56899 h 846447"/>
                <a:gd name="connsiteX83" fmla="*/ 1721637 w 10215202"/>
                <a:gd name="connsiteY83" fmla="*/ 103902 h 846447"/>
                <a:gd name="connsiteX84" fmla="*/ 1345520 w 10215202"/>
                <a:gd name="connsiteY84" fmla="*/ 183066 h 846447"/>
                <a:gd name="connsiteX85" fmla="*/ 1300979 w 10215202"/>
                <a:gd name="connsiteY85" fmla="*/ 195436 h 846447"/>
                <a:gd name="connsiteX86" fmla="*/ 1253965 w 10215202"/>
                <a:gd name="connsiteY86" fmla="*/ 210279 h 846447"/>
                <a:gd name="connsiteX87" fmla="*/ 1162410 w 10215202"/>
                <a:gd name="connsiteY87" fmla="*/ 239966 h 846447"/>
                <a:gd name="connsiteX88" fmla="*/ 1073329 w 10215202"/>
                <a:gd name="connsiteY88" fmla="*/ 274600 h 846447"/>
                <a:gd name="connsiteX89" fmla="*/ 1031264 w 10215202"/>
                <a:gd name="connsiteY89" fmla="*/ 294391 h 846447"/>
                <a:gd name="connsiteX90" fmla="*/ 986723 w 10215202"/>
                <a:gd name="connsiteY90" fmla="*/ 314182 h 846447"/>
                <a:gd name="connsiteX91" fmla="*/ 655146 w 10215202"/>
                <a:gd name="connsiteY91" fmla="*/ 507144 h 846447"/>
                <a:gd name="connsiteX92" fmla="*/ 328517 w 10215202"/>
                <a:gd name="connsiteY92" fmla="*/ 710001 h 846447"/>
                <a:gd name="connsiteX93" fmla="*/ 241911 w 10215202"/>
                <a:gd name="connsiteY93" fmla="*/ 754531 h 846447"/>
                <a:gd name="connsiteX94" fmla="*/ 199846 w 10215202"/>
                <a:gd name="connsiteY94" fmla="*/ 774322 h 846447"/>
                <a:gd name="connsiteX95" fmla="*/ 155306 w 10215202"/>
                <a:gd name="connsiteY95" fmla="*/ 794113 h 846447"/>
                <a:gd name="connsiteX96" fmla="*/ 65915 w 10215202"/>
                <a:gd name="connsiteY96" fmla="*/ 828747 h 8464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</a:cxnLst>
              <a:rect l="l" t="t" r="r" b="b"/>
              <a:pathLst>
                <a:path w="10215202" h="846447">
                  <a:moveTo>
                    <a:pt x="6565" y="846447"/>
                  </a:moveTo>
                  <a:lnTo>
                    <a:pt x="0" y="843585"/>
                  </a:lnTo>
                  <a:lnTo>
                    <a:pt x="152831" y="789165"/>
                  </a:lnTo>
                  <a:cubicBezTo>
                    <a:pt x="167678" y="781744"/>
                    <a:pt x="182524" y="776796"/>
                    <a:pt x="197371" y="769374"/>
                  </a:cubicBezTo>
                  <a:cubicBezTo>
                    <a:pt x="212217" y="761953"/>
                    <a:pt x="227064" y="757005"/>
                    <a:pt x="239437" y="749583"/>
                  </a:cubicBezTo>
                  <a:cubicBezTo>
                    <a:pt x="269130" y="734740"/>
                    <a:pt x="298824" y="719897"/>
                    <a:pt x="326043" y="705054"/>
                  </a:cubicBezTo>
                  <a:cubicBezTo>
                    <a:pt x="437394" y="643207"/>
                    <a:pt x="543795" y="573938"/>
                    <a:pt x="652671" y="502196"/>
                  </a:cubicBezTo>
                  <a:cubicBezTo>
                    <a:pt x="759073" y="432928"/>
                    <a:pt x="867949" y="366133"/>
                    <a:pt x="984249" y="309234"/>
                  </a:cubicBezTo>
                  <a:cubicBezTo>
                    <a:pt x="1026315" y="286969"/>
                    <a:pt x="1026315" y="286969"/>
                    <a:pt x="1026315" y="286969"/>
                  </a:cubicBezTo>
                  <a:cubicBezTo>
                    <a:pt x="1070855" y="269652"/>
                    <a:pt x="1070855" y="269652"/>
                    <a:pt x="1070855" y="269652"/>
                  </a:cubicBezTo>
                  <a:cubicBezTo>
                    <a:pt x="1100549" y="254809"/>
                    <a:pt x="1130242" y="244913"/>
                    <a:pt x="1162410" y="235018"/>
                  </a:cubicBezTo>
                  <a:cubicBezTo>
                    <a:pt x="1192103" y="222648"/>
                    <a:pt x="1221797" y="212753"/>
                    <a:pt x="1251491" y="202857"/>
                  </a:cubicBezTo>
                  <a:cubicBezTo>
                    <a:pt x="1268811" y="197910"/>
                    <a:pt x="1283659" y="192962"/>
                    <a:pt x="1298506" y="188014"/>
                  </a:cubicBezTo>
                  <a:cubicBezTo>
                    <a:pt x="1345520" y="175645"/>
                    <a:pt x="1345520" y="175645"/>
                    <a:pt x="1345520" y="175645"/>
                  </a:cubicBezTo>
                  <a:cubicBezTo>
                    <a:pt x="1469243" y="143484"/>
                    <a:pt x="1595440" y="116272"/>
                    <a:pt x="1721638" y="96481"/>
                  </a:cubicBezTo>
                  <a:cubicBezTo>
                    <a:pt x="1847835" y="76690"/>
                    <a:pt x="1974033" y="61847"/>
                    <a:pt x="2102704" y="49477"/>
                  </a:cubicBezTo>
                  <a:cubicBezTo>
                    <a:pt x="2231376" y="37108"/>
                    <a:pt x="2357573" y="29686"/>
                    <a:pt x="2486246" y="22265"/>
                  </a:cubicBezTo>
                  <a:cubicBezTo>
                    <a:pt x="2550581" y="17317"/>
                    <a:pt x="2614917" y="14843"/>
                    <a:pt x="2676778" y="9895"/>
                  </a:cubicBezTo>
                  <a:cubicBezTo>
                    <a:pt x="2773283" y="4948"/>
                    <a:pt x="2773283" y="4948"/>
                    <a:pt x="2773283" y="4948"/>
                  </a:cubicBezTo>
                  <a:cubicBezTo>
                    <a:pt x="2805451" y="4948"/>
                    <a:pt x="2837619" y="2474"/>
                    <a:pt x="2869787" y="2474"/>
                  </a:cubicBezTo>
                  <a:cubicBezTo>
                    <a:pt x="2966291" y="0"/>
                    <a:pt x="2966291" y="0"/>
                    <a:pt x="2966291" y="0"/>
                  </a:cubicBezTo>
                  <a:cubicBezTo>
                    <a:pt x="2973714" y="0"/>
                    <a:pt x="2981137" y="0"/>
                    <a:pt x="2991035" y="0"/>
                  </a:cubicBezTo>
                  <a:cubicBezTo>
                    <a:pt x="3013305" y="0"/>
                    <a:pt x="3013305" y="0"/>
                    <a:pt x="3013305" y="0"/>
                  </a:cubicBezTo>
                  <a:cubicBezTo>
                    <a:pt x="3062795" y="0"/>
                    <a:pt x="3062795" y="0"/>
                    <a:pt x="3062795" y="0"/>
                  </a:cubicBezTo>
                  <a:cubicBezTo>
                    <a:pt x="3127130" y="0"/>
                    <a:pt x="3191466" y="7422"/>
                    <a:pt x="3253327" y="9895"/>
                  </a:cubicBezTo>
                  <a:cubicBezTo>
                    <a:pt x="3285495" y="12369"/>
                    <a:pt x="3317663" y="17317"/>
                    <a:pt x="3349831" y="19791"/>
                  </a:cubicBezTo>
                  <a:cubicBezTo>
                    <a:pt x="3399321" y="24739"/>
                    <a:pt x="3399321" y="24739"/>
                    <a:pt x="3399321" y="24739"/>
                  </a:cubicBezTo>
                  <a:cubicBezTo>
                    <a:pt x="3446335" y="32160"/>
                    <a:pt x="3446335" y="32160"/>
                    <a:pt x="3446335" y="32160"/>
                  </a:cubicBezTo>
                  <a:cubicBezTo>
                    <a:pt x="3478503" y="37108"/>
                    <a:pt x="3508197" y="42056"/>
                    <a:pt x="3540365" y="47004"/>
                  </a:cubicBezTo>
                  <a:cubicBezTo>
                    <a:pt x="3634395" y="64321"/>
                    <a:pt x="3634395" y="64321"/>
                    <a:pt x="3634395" y="64321"/>
                  </a:cubicBezTo>
                  <a:cubicBezTo>
                    <a:pt x="3760592" y="89059"/>
                    <a:pt x="3886789" y="118746"/>
                    <a:pt x="4008038" y="155854"/>
                  </a:cubicBezTo>
                  <a:cubicBezTo>
                    <a:pt x="4055052" y="170697"/>
                    <a:pt x="4055052" y="170697"/>
                    <a:pt x="4055052" y="170697"/>
                  </a:cubicBezTo>
                  <a:cubicBezTo>
                    <a:pt x="4102067" y="183067"/>
                    <a:pt x="4102067" y="183067"/>
                    <a:pt x="4102067" y="183067"/>
                  </a:cubicBezTo>
                  <a:cubicBezTo>
                    <a:pt x="4131761" y="192962"/>
                    <a:pt x="4161454" y="202857"/>
                    <a:pt x="4193622" y="212753"/>
                  </a:cubicBezTo>
                  <a:cubicBezTo>
                    <a:pt x="4253009" y="232544"/>
                    <a:pt x="4314870" y="252335"/>
                    <a:pt x="4374257" y="274600"/>
                  </a:cubicBezTo>
                  <a:cubicBezTo>
                    <a:pt x="4495506" y="314182"/>
                    <a:pt x="4616755" y="358711"/>
                    <a:pt x="4738003" y="403241"/>
                  </a:cubicBezTo>
                  <a:cubicBezTo>
                    <a:pt x="4916164" y="470036"/>
                    <a:pt x="4916164" y="470036"/>
                    <a:pt x="4916164" y="470036"/>
                  </a:cubicBezTo>
                  <a:cubicBezTo>
                    <a:pt x="4963179" y="487353"/>
                    <a:pt x="4963179" y="487353"/>
                    <a:pt x="4963179" y="487353"/>
                  </a:cubicBezTo>
                  <a:cubicBezTo>
                    <a:pt x="5007719" y="502196"/>
                    <a:pt x="5007719" y="502196"/>
                    <a:pt x="5007719" y="502196"/>
                  </a:cubicBezTo>
                  <a:cubicBezTo>
                    <a:pt x="5099274" y="531883"/>
                    <a:pt x="5099274" y="531883"/>
                    <a:pt x="5099274" y="531883"/>
                  </a:cubicBezTo>
                  <a:cubicBezTo>
                    <a:pt x="5341771" y="611046"/>
                    <a:pt x="5591691" y="667945"/>
                    <a:pt x="5846560" y="707527"/>
                  </a:cubicBezTo>
                  <a:cubicBezTo>
                    <a:pt x="6351350" y="786691"/>
                    <a:pt x="6866038" y="804008"/>
                    <a:pt x="7378251" y="784218"/>
                  </a:cubicBezTo>
                  <a:cubicBezTo>
                    <a:pt x="7506922" y="776796"/>
                    <a:pt x="7635594" y="781744"/>
                    <a:pt x="7761792" y="789165"/>
                  </a:cubicBezTo>
                  <a:cubicBezTo>
                    <a:pt x="7890464" y="796587"/>
                    <a:pt x="8019135" y="806482"/>
                    <a:pt x="8145333" y="811430"/>
                  </a:cubicBezTo>
                  <a:cubicBezTo>
                    <a:pt x="8209669" y="813904"/>
                    <a:pt x="8274005" y="813904"/>
                    <a:pt x="8338341" y="811430"/>
                  </a:cubicBezTo>
                  <a:cubicBezTo>
                    <a:pt x="8402677" y="811430"/>
                    <a:pt x="8467012" y="806482"/>
                    <a:pt x="8528874" y="804009"/>
                  </a:cubicBezTo>
                  <a:cubicBezTo>
                    <a:pt x="8657546" y="796587"/>
                    <a:pt x="8786218" y="791639"/>
                    <a:pt x="8914890" y="789165"/>
                  </a:cubicBezTo>
                  <a:cubicBezTo>
                    <a:pt x="9299049" y="781744"/>
                    <a:pt x="9683208" y="788238"/>
                    <a:pt x="10066324" y="809691"/>
                  </a:cubicBezTo>
                  <a:lnTo>
                    <a:pt x="10215202" y="819991"/>
                  </a:lnTo>
                  <a:lnTo>
                    <a:pt x="10214821" y="820863"/>
                  </a:lnTo>
                  <a:lnTo>
                    <a:pt x="10066324" y="811160"/>
                  </a:lnTo>
                  <a:cubicBezTo>
                    <a:pt x="9683208" y="790866"/>
                    <a:pt x="9299049" y="784835"/>
                    <a:pt x="8914890" y="794113"/>
                  </a:cubicBezTo>
                  <a:cubicBezTo>
                    <a:pt x="8786218" y="796587"/>
                    <a:pt x="8657546" y="804008"/>
                    <a:pt x="8531348" y="808956"/>
                  </a:cubicBezTo>
                  <a:cubicBezTo>
                    <a:pt x="8467012" y="813904"/>
                    <a:pt x="8402677" y="816378"/>
                    <a:pt x="8338341" y="818852"/>
                  </a:cubicBezTo>
                  <a:cubicBezTo>
                    <a:pt x="8274005" y="818852"/>
                    <a:pt x="8209669" y="818852"/>
                    <a:pt x="8145333" y="816378"/>
                  </a:cubicBezTo>
                  <a:cubicBezTo>
                    <a:pt x="8016661" y="811430"/>
                    <a:pt x="7890464" y="801534"/>
                    <a:pt x="7761792" y="794113"/>
                  </a:cubicBezTo>
                  <a:cubicBezTo>
                    <a:pt x="7633120" y="786691"/>
                    <a:pt x="7506922" y="784217"/>
                    <a:pt x="7378251" y="791639"/>
                  </a:cubicBezTo>
                  <a:cubicBezTo>
                    <a:pt x="6866038" y="811430"/>
                    <a:pt x="6351350" y="794113"/>
                    <a:pt x="5844086" y="714949"/>
                  </a:cubicBezTo>
                  <a:cubicBezTo>
                    <a:pt x="5591691" y="675367"/>
                    <a:pt x="5339296" y="618468"/>
                    <a:pt x="5096800" y="541778"/>
                  </a:cubicBezTo>
                  <a:cubicBezTo>
                    <a:pt x="5005245" y="509618"/>
                    <a:pt x="5005245" y="509618"/>
                    <a:pt x="5005245" y="509618"/>
                  </a:cubicBezTo>
                  <a:cubicBezTo>
                    <a:pt x="4958230" y="494774"/>
                    <a:pt x="4958230" y="494774"/>
                    <a:pt x="4958230" y="494774"/>
                  </a:cubicBezTo>
                  <a:cubicBezTo>
                    <a:pt x="4913689" y="479931"/>
                    <a:pt x="4913689" y="479931"/>
                    <a:pt x="4913689" y="479931"/>
                  </a:cubicBezTo>
                  <a:cubicBezTo>
                    <a:pt x="4733054" y="413137"/>
                    <a:pt x="4733054" y="413137"/>
                    <a:pt x="4733054" y="413137"/>
                  </a:cubicBezTo>
                  <a:cubicBezTo>
                    <a:pt x="4614280" y="368607"/>
                    <a:pt x="4493032" y="324077"/>
                    <a:pt x="4371783" y="282021"/>
                  </a:cubicBezTo>
                  <a:cubicBezTo>
                    <a:pt x="4312396" y="262230"/>
                    <a:pt x="4250534" y="242439"/>
                    <a:pt x="4188673" y="222648"/>
                  </a:cubicBezTo>
                  <a:cubicBezTo>
                    <a:pt x="4158979" y="212753"/>
                    <a:pt x="4129286" y="202858"/>
                    <a:pt x="4097118" y="192962"/>
                  </a:cubicBezTo>
                  <a:cubicBezTo>
                    <a:pt x="4052578" y="178119"/>
                    <a:pt x="4052578" y="178119"/>
                    <a:pt x="4052578" y="178119"/>
                  </a:cubicBezTo>
                  <a:cubicBezTo>
                    <a:pt x="4005563" y="165749"/>
                    <a:pt x="4005563" y="165749"/>
                    <a:pt x="4005563" y="165749"/>
                  </a:cubicBezTo>
                  <a:cubicBezTo>
                    <a:pt x="3884315" y="128641"/>
                    <a:pt x="3758117" y="98955"/>
                    <a:pt x="3634394" y="74216"/>
                  </a:cubicBezTo>
                  <a:cubicBezTo>
                    <a:pt x="3540365" y="56899"/>
                    <a:pt x="3540365" y="56899"/>
                    <a:pt x="3540365" y="56899"/>
                  </a:cubicBezTo>
                  <a:cubicBezTo>
                    <a:pt x="3508197" y="49477"/>
                    <a:pt x="3476029" y="47003"/>
                    <a:pt x="3443861" y="42056"/>
                  </a:cubicBezTo>
                  <a:cubicBezTo>
                    <a:pt x="3396847" y="34634"/>
                    <a:pt x="3396847" y="34634"/>
                    <a:pt x="3396847" y="34634"/>
                  </a:cubicBezTo>
                  <a:cubicBezTo>
                    <a:pt x="3349831" y="29686"/>
                    <a:pt x="3349831" y="29686"/>
                    <a:pt x="3349831" y="29686"/>
                  </a:cubicBezTo>
                  <a:cubicBezTo>
                    <a:pt x="3317663" y="24739"/>
                    <a:pt x="3285495" y="22265"/>
                    <a:pt x="3253327" y="19791"/>
                  </a:cubicBezTo>
                  <a:cubicBezTo>
                    <a:pt x="3188991" y="14843"/>
                    <a:pt x="3127130" y="9895"/>
                    <a:pt x="3062795" y="9895"/>
                  </a:cubicBezTo>
                  <a:cubicBezTo>
                    <a:pt x="3013305" y="7422"/>
                    <a:pt x="3013305" y="7422"/>
                    <a:pt x="3013305" y="7422"/>
                  </a:cubicBezTo>
                  <a:cubicBezTo>
                    <a:pt x="2991035" y="7422"/>
                    <a:pt x="2991035" y="7422"/>
                    <a:pt x="2991035" y="7422"/>
                  </a:cubicBezTo>
                  <a:cubicBezTo>
                    <a:pt x="2981137" y="7421"/>
                    <a:pt x="2973714" y="7422"/>
                    <a:pt x="2966291" y="7422"/>
                  </a:cubicBezTo>
                  <a:cubicBezTo>
                    <a:pt x="2869787" y="9896"/>
                    <a:pt x="2869787" y="9896"/>
                    <a:pt x="2869787" y="9896"/>
                  </a:cubicBezTo>
                  <a:cubicBezTo>
                    <a:pt x="2837619" y="9896"/>
                    <a:pt x="2805450" y="12369"/>
                    <a:pt x="2773282" y="14843"/>
                  </a:cubicBezTo>
                  <a:cubicBezTo>
                    <a:pt x="2679253" y="19791"/>
                    <a:pt x="2679253" y="19791"/>
                    <a:pt x="2679253" y="19791"/>
                  </a:cubicBezTo>
                  <a:cubicBezTo>
                    <a:pt x="2614917" y="22265"/>
                    <a:pt x="2550581" y="24739"/>
                    <a:pt x="2486245" y="29686"/>
                  </a:cubicBezTo>
                  <a:cubicBezTo>
                    <a:pt x="2357573" y="37108"/>
                    <a:pt x="2231376" y="44530"/>
                    <a:pt x="2102704" y="56899"/>
                  </a:cubicBezTo>
                  <a:cubicBezTo>
                    <a:pt x="1976507" y="69268"/>
                    <a:pt x="1847835" y="84112"/>
                    <a:pt x="1721637" y="103902"/>
                  </a:cubicBezTo>
                  <a:cubicBezTo>
                    <a:pt x="1595440" y="123694"/>
                    <a:pt x="1469243" y="148432"/>
                    <a:pt x="1345520" y="183066"/>
                  </a:cubicBezTo>
                  <a:cubicBezTo>
                    <a:pt x="1300979" y="195436"/>
                    <a:pt x="1300979" y="195436"/>
                    <a:pt x="1300979" y="195436"/>
                  </a:cubicBezTo>
                  <a:cubicBezTo>
                    <a:pt x="1283659" y="200384"/>
                    <a:pt x="1268812" y="205331"/>
                    <a:pt x="1253965" y="210279"/>
                  </a:cubicBezTo>
                  <a:cubicBezTo>
                    <a:pt x="1224272" y="220175"/>
                    <a:pt x="1192103" y="227596"/>
                    <a:pt x="1162410" y="239966"/>
                  </a:cubicBezTo>
                  <a:cubicBezTo>
                    <a:pt x="1132717" y="252335"/>
                    <a:pt x="1103023" y="262230"/>
                    <a:pt x="1073329" y="274600"/>
                  </a:cubicBezTo>
                  <a:cubicBezTo>
                    <a:pt x="1031264" y="294391"/>
                    <a:pt x="1031264" y="294391"/>
                    <a:pt x="1031264" y="294391"/>
                  </a:cubicBezTo>
                  <a:cubicBezTo>
                    <a:pt x="986723" y="314182"/>
                    <a:pt x="986723" y="314182"/>
                    <a:pt x="986723" y="314182"/>
                  </a:cubicBezTo>
                  <a:cubicBezTo>
                    <a:pt x="872899" y="371081"/>
                    <a:pt x="764022" y="437875"/>
                    <a:pt x="655146" y="507144"/>
                  </a:cubicBezTo>
                  <a:cubicBezTo>
                    <a:pt x="548744" y="576412"/>
                    <a:pt x="439868" y="648155"/>
                    <a:pt x="328517" y="710001"/>
                  </a:cubicBezTo>
                  <a:cubicBezTo>
                    <a:pt x="301299" y="724845"/>
                    <a:pt x="271605" y="739688"/>
                    <a:pt x="241911" y="754531"/>
                  </a:cubicBezTo>
                  <a:cubicBezTo>
                    <a:pt x="229539" y="761953"/>
                    <a:pt x="214693" y="766901"/>
                    <a:pt x="199846" y="774322"/>
                  </a:cubicBezTo>
                  <a:cubicBezTo>
                    <a:pt x="184998" y="781743"/>
                    <a:pt x="170152" y="786691"/>
                    <a:pt x="155306" y="794113"/>
                  </a:cubicBezTo>
                  <a:cubicBezTo>
                    <a:pt x="125612" y="806482"/>
                    <a:pt x="95918" y="818233"/>
                    <a:pt x="65915" y="828747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zh-CN" altLang="en-US"/>
            </a:p>
          </p:txBody>
        </p:sp>
        <p:sp>
          <p:nvSpPr>
            <p:cNvPr id="67" name="任意多边形: 形状 66">
              <a:extLst>
                <a:ext uri="{FF2B5EF4-FFF2-40B4-BE49-F238E27FC236}">
                  <a16:creationId xmlns:a16="http://schemas.microsoft.com/office/drawing/2014/main" id="{31182760-A246-4292-B84F-C52798B4CDAA}"/>
                </a:ext>
              </a:extLst>
            </p:cNvPr>
            <p:cNvSpPr>
              <a:spLocks/>
            </p:cNvSpPr>
            <p:nvPr userDrawn="1"/>
          </p:nvSpPr>
          <p:spPr bwMode="auto">
            <a:xfrm rot="9386930">
              <a:off x="-517660" y="-6004244"/>
              <a:ext cx="10735307" cy="1002302"/>
            </a:xfrm>
            <a:custGeom>
              <a:avLst/>
              <a:gdLst>
                <a:gd name="connsiteX0" fmla="*/ 0 w 10080339"/>
                <a:gd name="connsiteY0" fmla="*/ 840982 h 941150"/>
                <a:gd name="connsiteX1" fmla="*/ 55075 w 10080339"/>
                <a:gd name="connsiteY1" fmla="*/ 816874 h 941150"/>
                <a:gd name="connsiteX2" fmla="*/ 222410 w 10080339"/>
                <a:gd name="connsiteY2" fmla="*/ 721009 h 941150"/>
                <a:gd name="connsiteX3" fmla="*/ 541615 w 10080339"/>
                <a:gd name="connsiteY3" fmla="*/ 500831 h 941150"/>
                <a:gd name="connsiteX4" fmla="*/ 868244 w 10080339"/>
                <a:gd name="connsiteY4" fmla="*/ 293022 h 941150"/>
                <a:gd name="connsiteX5" fmla="*/ 1227040 w 10080339"/>
                <a:gd name="connsiteY5" fmla="*/ 147061 h 941150"/>
                <a:gd name="connsiteX6" fmla="*/ 1603158 w 10080339"/>
                <a:gd name="connsiteY6" fmla="*/ 65422 h 941150"/>
                <a:gd name="connsiteX7" fmla="*/ 1989173 w 10080339"/>
                <a:gd name="connsiteY7" fmla="*/ 20891 h 941150"/>
                <a:gd name="connsiteX8" fmla="*/ 2375189 w 10080339"/>
                <a:gd name="connsiteY8" fmla="*/ 3574 h 941150"/>
                <a:gd name="connsiteX9" fmla="*/ 2568197 w 10080339"/>
                <a:gd name="connsiteY9" fmla="*/ 1100 h 941150"/>
                <a:gd name="connsiteX10" fmla="*/ 2617686 w 10080339"/>
                <a:gd name="connsiteY10" fmla="*/ 1100 h 941150"/>
                <a:gd name="connsiteX11" fmla="*/ 2664701 w 10080339"/>
                <a:gd name="connsiteY11" fmla="*/ 1100 h 941150"/>
                <a:gd name="connsiteX12" fmla="*/ 2763679 w 10080339"/>
                <a:gd name="connsiteY12" fmla="*/ 3574 h 941150"/>
                <a:gd name="connsiteX13" fmla="*/ 2860183 w 10080339"/>
                <a:gd name="connsiteY13" fmla="*/ 10995 h 941150"/>
                <a:gd name="connsiteX14" fmla="*/ 2907198 w 10080339"/>
                <a:gd name="connsiteY14" fmla="*/ 15943 h 941150"/>
                <a:gd name="connsiteX15" fmla="*/ 2956687 w 10080339"/>
                <a:gd name="connsiteY15" fmla="*/ 20891 h 941150"/>
                <a:gd name="connsiteX16" fmla="*/ 3003701 w 10080339"/>
                <a:gd name="connsiteY16" fmla="*/ 25839 h 941150"/>
                <a:gd name="connsiteX17" fmla="*/ 3050717 w 10080339"/>
                <a:gd name="connsiteY17" fmla="*/ 33261 h 941150"/>
                <a:gd name="connsiteX18" fmla="*/ 3147221 w 10080339"/>
                <a:gd name="connsiteY18" fmla="*/ 48104 h 941150"/>
                <a:gd name="connsiteX19" fmla="*/ 3523338 w 10080339"/>
                <a:gd name="connsiteY19" fmla="*/ 139639 h 941150"/>
                <a:gd name="connsiteX20" fmla="*/ 3570353 w 10080339"/>
                <a:gd name="connsiteY20" fmla="*/ 154483 h 941150"/>
                <a:gd name="connsiteX21" fmla="*/ 3617368 w 10080339"/>
                <a:gd name="connsiteY21" fmla="*/ 169326 h 941150"/>
                <a:gd name="connsiteX22" fmla="*/ 3708922 w 10080339"/>
                <a:gd name="connsiteY22" fmla="*/ 199013 h 941150"/>
                <a:gd name="connsiteX23" fmla="*/ 3889558 w 10080339"/>
                <a:gd name="connsiteY23" fmla="*/ 263335 h 941150"/>
                <a:gd name="connsiteX24" fmla="*/ 4070194 w 10080339"/>
                <a:gd name="connsiteY24" fmla="*/ 332605 h 941150"/>
                <a:gd name="connsiteX25" fmla="*/ 4250829 w 10080339"/>
                <a:gd name="connsiteY25" fmla="*/ 406822 h 941150"/>
                <a:gd name="connsiteX26" fmla="*/ 4607151 w 10080339"/>
                <a:gd name="connsiteY26" fmla="*/ 555257 h 941150"/>
                <a:gd name="connsiteX27" fmla="*/ 4787786 w 10080339"/>
                <a:gd name="connsiteY27" fmla="*/ 624527 h 941150"/>
                <a:gd name="connsiteX28" fmla="*/ 4876867 w 10080339"/>
                <a:gd name="connsiteY28" fmla="*/ 659161 h 941150"/>
                <a:gd name="connsiteX29" fmla="*/ 4970896 w 10080339"/>
                <a:gd name="connsiteY29" fmla="*/ 688848 h 941150"/>
                <a:gd name="connsiteX30" fmla="*/ 5154006 w 10080339"/>
                <a:gd name="connsiteY30" fmla="*/ 745749 h 941150"/>
                <a:gd name="connsiteX31" fmla="*/ 5248036 w 10080339"/>
                <a:gd name="connsiteY31" fmla="*/ 770488 h 941150"/>
                <a:gd name="connsiteX32" fmla="*/ 5342066 w 10080339"/>
                <a:gd name="connsiteY32" fmla="*/ 795227 h 941150"/>
                <a:gd name="connsiteX33" fmla="*/ 5436095 w 10080339"/>
                <a:gd name="connsiteY33" fmla="*/ 815018 h 941150"/>
                <a:gd name="connsiteX34" fmla="*/ 5530124 w 10080339"/>
                <a:gd name="connsiteY34" fmla="*/ 834809 h 941150"/>
                <a:gd name="connsiteX35" fmla="*/ 5720657 w 10080339"/>
                <a:gd name="connsiteY35" fmla="*/ 866970 h 941150"/>
                <a:gd name="connsiteX36" fmla="*/ 6492688 w 10080339"/>
                <a:gd name="connsiteY36" fmla="*/ 931292 h 941150"/>
                <a:gd name="connsiteX37" fmla="*/ 7264720 w 10080339"/>
                <a:gd name="connsiteY37" fmla="*/ 906553 h 941150"/>
                <a:gd name="connsiteX38" fmla="*/ 8036751 w 10080339"/>
                <a:gd name="connsiteY38" fmla="*/ 879340 h 941150"/>
                <a:gd name="connsiteX39" fmla="*/ 8229759 w 10080339"/>
                <a:gd name="connsiteY39" fmla="*/ 866970 h 941150"/>
                <a:gd name="connsiteX40" fmla="*/ 8422767 w 10080339"/>
                <a:gd name="connsiteY40" fmla="*/ 849653 h 941150"/>
                <a:gd name="connsiteX41" fmla="*/ 8808782 w 10080339"/>
                <a:gd name="connsiteY41" fmla="*/ 824914 h 941150"/>
                <a:gd name="connsiteX42" fmla="*/ 9970308 w 10080339"/>
                <a:gd name="connsiteY42" fmla="*/ 841613 h 941150"/>
                <a:gd name="connsiteX43" fmla="*/ 10080339 w 10080339"/>
                <a:gd name="connsiteY43" fmla="*/ 850981 h 941150"/>
                <a:gd name="connsiteX44" fmla="*/ 10079793 w 10080339"/>
                <a:gd name="connsiteY44" fmla="*/ 852234 h 941150"/>
                <a:gd name="connsiteX45" fmla="*/ 9970309 w 10080339"/>
                <a:gd name="connsiteY45" fmla="*/ 843430 h 941150"/>
                <a:gd name="connsiteX46" fmla="*/ 8808782 w 10080339"/>
                <a:gd name="connsiteY46" fmla="*/ 829861 h 941150"/>
                <a:gd name="connsiteX47" fmla="*/ 8422767 w 10080339"/>
                <a:gd name="connsiteY47" fmla="*/ 854601 h 941150"/>
                <a:gd name="connsiteX48" fmla="*/ 8232233 w 10080339"/>
                <a:gd name="connsiteY48" fmla="*/ 874392 h 941150"/>
                <a:gd name="connsiteX49" fmla="*/ 8036751 w 10080339"/>
                <a:gd name="connsiteY49" fmla="*/ 884288 h 941150"/>
                <a:gd name="connsiteX50" fmla="*/ 7264720 w 10080339"/>
                <a:gd name="connsiteY50" fmla="*/ 913975 h 941150"/>
                <a:gd name="connsiteX51" fmla="*/ 6490214 w 10080339"/>
                <a:gd name="connsiteY51" fmla="*/ 938714 h 941150"/>
                <a:gd name="connsiteX52" fmla="*/ 5720657 w 10080339"/>
                <a:gd name="connsiteY52" fmla="*/ 874392 h 941150"/>
                <a:gd name="connsiteX53" fmla="*/ 5530124 w 10080339"/>
                <a:gd name="connsiteY53" fmla="*/ 842231 h 941150"/>
                <a:gd name="connsiteX54" fmla="*/ 5433621 w 10080339"/>
                <a:gd name="connsiteY54" fmla="*/ 822440 h 941150"/>
                <a:gd name="connsiteX55" fmla="*/ 5339591 w 10080339"/>
                <a:gd name="connsiteY55" fmla="*/ 802648 h 941150"/>
                <a:gd name="connsiteX56" fmla="*/ 5245562 w 10080339"/>
                <a:gd name="connsiteY56" fmla="*/ 780383 h 941150"/>
                <a:gd name="connsiteX57" fmla="*/ 5151532 w 10080339"/>
                <a:gd name="connsiteY57" fmla="*/ 755644 h 941150"/>
                <a:gd name="connsiteX58" fmla="*/ 4965947 w 10080339"/>
                <a:gd name="connsiteY58" fmla="*/ 698744 h 941150"/>
                <a:gd name="connsiteX59" fmla="*/ 4874392 w 10080339"/>
                <a:gd name="connsiteY59" fmla="*/ 669057 h 941150"/>
                <a:gd name="connsiteX60" fmla="*/ 4785312 w 10080339"/>
                <a:gd name="connsiteY60" fmla="*/ 634422 h 941150"/>
                <a:gd name="connsiteX61" fmla="*/ 4604676 w 10080339"/>
                <a:gd name="connsiteY61" fmla="*/ 562679 h 941150"/>
                <a:gd name="connsiteX62" fmla="*/ 4245880 w 10080339"/>
                <a:gd name="connsiteY62" fmla="*/ 416718 h 941150"/>
                <a:gd name="connsiteX63" fmla="*/ 4067719 w 10080339"/>
                <a:gd name="connsiteY63" fmla="*/ 342500 h 941150"/>
                <a:gd name="connsiteX64" fmla="*/ 3887084 w 10080339"/>
                <a:gd name="connsiteY64" fmla="*/ 273231 h 941150"/>
                <a:gd name="connsiteX65" fmla="*/ 3706448 w 10080339"/>
                <a:gd name="connsiteY65" fmla="*/ 206435 h 941150"/>
                <a:gd name="connsiteX66" fmla="*/ 3612418 w 10080339"/>
                <a:gd name="connsiteY66" fmla="*/ 176748 h 941150"/>
                <a:gd name="connsiteX67" fmla="*/ 3567878 w 10080339"/>
                <a:gd name="connsiteY67" fmla="*/ 161904 h 941150"/>
                <a:gd name="connsiteX68" fmla="*/ 3520864 w 10080339"/>
                <a:gd name="connsiteY68" fmla="*/ 149535 h 941150"/>
                <a:gd name="connsiteX69" fmla="*/ 3144746 w 10080339"/>
                <a:gd name="connsiteY69" fmla="*/ 58000 h 941150"/>
                <a:gd name="connsiteX70" fmla="*/ 3050717 w 10080339"/>
                <a:gd name="connsiteY70" fmla="*/ 40683 h 941150"/>
                <a:gd name="connsiteX71" fmla="*/ 3003701 w 10080339"/>
                <a:gd name="connsiteY71" fmla="*/ 35735 h 941150"/>
                <a:gd name="connsiteX72" fmla="*/ 2954213 w 10080339"/>
                <a:gd name="connsiteY72" fmla="*/ 28313 h 941150"/>
                <a:gd name="connsiteX73" fmla="*/ 2907198 w 10080339"/>
                <a:gd name="connsiteY73" fmla="*/ 23365 h 941150"/>
                <a:gd name="connsiteX74" fmla="*/ 2857709 w 10080339"/>
                <a:gd name="connsiteY74" fmla="*/ 18417 h 941150"/>
                <a:gd name="connsiteX75" fmla="*/ 2761205 w 10080339"/>
                <a:gd name="connsiteY75" fmla="*/ 10996 h 941150"/>
                <a:gd name="connsiteX76" fmla="*/ 2664701 w 10080339"/>
                <a:gd name="connsiteY76" fmla="*/ 8522 h 941150"/>
                <a:gd name="connsiteX77" fmla="*/ 2617686 w 10080339"/>
                <a:gd name="connsiteY77" fmla="*/ 8522 h 941150"/>
                <a:gd name="connsiteX78" fmla="*/ 2568197 w 10080339"/>
                <a:gd name="connsiteY78" fmla="*/ 8522 h 941150"/>
                <a:gd name="connsiteX79" fmla="*/ 2375189 w 10080339"/>
                <a:gd name="connsiteY79" fmla="*/ 10996 h 941150"/>
                <a:gd name="connsiteX80" fmla="*/ 1989173 w 10080339"/>
                <a:gd name="connsiteY80" fmla="*/ 28313 h 941150"/>
                <a:gd name="connsiteX81" fmla="*/ 1605632 w 10080339"/>
                <a:gd name="connsiteY81" fmla="*/ 72843 h 941150"/>
                <a:gd name="connsiteX82" fmla="*/ 1227040 w 10080339"/>
                <a:gd name="connsiteY82" fmla="*/ 154482 h 941150"/>
                <a:gd name="connsiteX83" fmla="*/ 870718 w 10080339"/>
                <a:gd name="connsiteY83" fmla="*/ 297970 h 941150"/>
                <a:gd name="connsiteX84" fmla="*/ 544090 w 10080339"/>
                <a:gd name="connsiteY84" fmla="*/ 505779 h 941150"/>
                <a:gd name="connsiteX85" fmla="*/ 224884 w 10080339"/>
                <a:gd name="connsiteY85" fmla="*/ 725957 h 941150"/>
                <a:gd name="connsiteX86" fmla="*/ 57549 w 10080339"/>
                <a:gd name="connsiteY86" fmla="*/ 820894 h 941150"/>
                <a:gd name="connsiteX87" fmla="*/ 6150 w 10080339"/>
                <a:gd name="connsiteY87" fmla="*/ 843662 h 941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</a:cxnLst>
              <a:rect l="l" t="t" r="r" b="b"/>
              <a:pathLst>
                <a:path w="10080339" h="941150">
                  <a:moveTo>
                    <a:pt x="0" y="840982"/>
                  </a:moveTo>
                  <a:lnTo>
                    <a:pt x="55075" y="816874"/>
                  </a:lnTo>
                  <a:cubicBezTo>
                    <a:pt x="112297" y="787805"/>
                    <a:pt x="167973" y="755644"/>
                    <a:pt x="222410" y="721009"/>
                  </a:cubicBezTo>
                  <a:cubicBezTo>
                    <a:pt x="331286" y="651740"/>
                    <a:pt x="435213" y="575048"/>
                    <a:pt x="541615" y="500831"/>
                  </a:cubicBezTo>
                  <a:cubicBezTo>
                    <a:pt x="648017" y="426613"/>
                    <a:pt x="754419" y="354870"/>
                    <a:pt x="868244" y="293022"/>
                  </a:cubicBezTo>
                  <a:cubicBezTo>
                    <a:pt x="982068" y="231174"/>
                    <a:pt x="1103317" y="184170"/>
                    <a:pt x="1227040" y="147061"/>
                  </a:cubicBezTo>
                  <a:cubicBezTo>
                    <a:pt x="1350763" y="109952"/>
                    <a:pt x="1476960" y="85213"/>
                    <a:pt x="1603158" y="65422"/>
                  </a:cubicBezTo>
                  <a:cubicBezTo>
                    <a:pt x="1731830" y="45630"/>
                    <a:pt x="1860502" y="30787"/>
                    <a:pt x="1989173" y="20891"/>
                  </a:cubicBezTo>
                  <a:cubicBezTo>
                    <a:pt x="2117846" y="10996"/>
                    <a:pt x="2246517" y="6048"/>
                    <a:pt x="2375189" y="3574"/>
                  </a:cubicBezTo>
                  <a:cubicBezTo>
                    <a:pt x="2439525" y="1100"/>
                    <a:pt x="2503861" y="1100"/>
                    <a:pt x="2568197" y="1100"/>
                  </a:cubicBezTo>
                  <a:cubicBezTo>
                    <a:pt x="2585518" y="1100"/>
                    <a:pt x="2600365" y="-1374"/>
                    <a:pt x="2617686" y="1100"/>
                  </a:cubicBezTo>
                  <a:cubicBezTo>
                    <a:pt x="2664701" y="1100"/>
                    <a:pt x="2664701" y="1100"/>
                    <a:pt x="2664701" y="1100"/>
                  </a:cubicBezTo>
                  <a:cubicBezTo>
                    <a:pt x="2699343" y="1100"/>
                    <a:pt x="2731511" y="1100"/>
                    <a:pt x="2763679" y="3574"/>
                  </a:cubicBezTo>
                  <a:cubicBezTo>
                    <a:pt x="2860183" y="10995"/>
                    <a:pt x="2860183" y="10995"/>
                    <a:pt x="2860183" y="10995"/>
                  </a:cubicBezTo>
                  <a:cubicBezTo>
                    <a:pt x="2875030" y="10996"/>
                    <a:pt x="2892351" y="13469"/>
                    <a:pt x="2907198" y="15943"/>
                  </a:cubicBezTo>
                  <a:cubicBezTo>
                    <a:pt x="2956687" y="20891"/>
                    <a:pt x="2956687" y="20891"/>
                    <a:pt x="2956687" y="20891"/>
                  </a:cubicBezTo>
                  <a:cubicBezTo>
                    <a:pt x="3003701" y="25839"/>
                    <a:pt x="3003701" y="25839"/>
                    <a:pt x="3003701" y="25839"/>
                  </a:cubicBezTo>
                  <a:cubicBezTo>
                    <a:pt x="3021023" y="28313"/>
                    <a:pt x="3035869" y="30787"/>
                    <a:pt x="3050717" y="33261"/>
                  </a:cubicBezTo>
                  <a:cubicBezTo>
                    <a:pt x="3147221" y="48104"/>
                    <a:pt x="3147221" y="48104"/>
                    <a:pt x="3147221" y="48104"/>
                  </a:cubicBezTo>
                  <a:cubicBezTo>
                    <a:pt x="3273417" y="72843"/>
                    <a:pt x="3399615" y="102530"/>
                    <a:pt x="3523338" y="139639"/>
                  </a:cubicBezTo>
                  <a:cubicBezTo>
                    <a:pt x="3538185" y="144587"/>
                    <a:pt x="3555506" y="149535"/>
                    <a:pt x="3570353" y="154483"/>
                  </a:cubicBezTo>
                  <a:cubicBezTo>
                    <a:pt x="3617368" y="169326"/>
                    <a:pt x="3617368" y="169326"/>
                    <a:pt x="3617368" y="169326"/>
                  </a:cubicBezTo>
                  <a:cubicBezTo>
                    <a:pt x="3647061" y="179222"/>
                    <a:pt x="3676754" y="186644"/>
                    <a:pt x="3708922" y="199013"/>
                  </a:cubicBezTo>
                  <a:cubicBezTo>
                    <a:pt x="3768310" y="218805"/>
                    <a:pt x="3830171" y="241070"/>
                    <a:pt x="3889558" y="263335"/>
                  </a:cubicBezTo>
                  <a:cubicBezTo>
                    <a:pt x="3951420" y="285600"/>
                    <a:pt x="4010806" y="310339"/>
                    <a:pt x="4070194" y="332605"/>
                  </a:cubicBezTo>
                  <a:cubicBezTo>
                    <a:pt x="4132055" y="357344"/>
                    <a:pt x="4191442" y="382083"/>
                    <a:pt x="4250829" y="406822"/>
                  </a:cubicBezTo>
                  <a:cubicBezTo>
                    <a:pt x="4607151" y="555257"/>
                    <a:pt x="4607151" y="555257"/>
                    <a:pt x="4607151" y="555257"/>
                  </a:cubicBezTo>
                  <a:cubicBezTo>
                    <a:pt x="4666538" y="577522"/>
                    <a:pt x="4725925" y="604735"/>
                    <a:pt x="4787786" y="624527"/>
                  </a:cubicBezTo>
                  <a:cubicBezTo>
                    <a:pt x="4876867" y="659161"/>
                    <a:pt x="4876867" y="659161"/>
                    <a:pt x="4876867" y="659161"/>
                  </a:cubicBezTo>
                  <a:cubicBezTo>
                    <a:pt x="4970896" y="688848"/>
                    <a:pt x="4970896" y="688848"/>
                    <a:pt x="4970896" y="688848"/>
                  </a:cubicBezTo>
                  <a:cubicBezTo>
                    <a:pt x="5030284" y="711114"/>
                    <a:pt x="5092145" y="728431"/>
                    <a:pt x="5154006" y="745749"/>
                  </a:cubicBezTo>
                  <a:cubicBezTo>
                    <a:pt x="5186174" y="755644"/>
                    <a:pt x="5215868" y="763066"/>
                    <a:pt x="5248036" y="770488"/>
                  </a:cubicBezTo>
                  <a:cubicBezTo>
                    <a:pt x="5342066" y="795227"/>
                    <a:pt x="5342066" y="795227"/>
                    <a:pt x="5342066" y="795227"/>
                  </a:cubicBezTo>
                  <a:cubicBezTo>
                    <a:pt x="5436095" y="815018"/>
                    <a:pt x="5436095" y="815018"/>
                    <a:pt x="5436095" y="815018"/>
                  </a:cubicBezTo>
                  <a:cubicBezTo>
                    <a:pt x="5468263" y="819966"/>
                    <a:pt x="5500431" y="827388"/>
                    <a:pt x="5530124" y="834809"/>
                  </a:cubicBezTo>
                  <a:cubicBezTo>
                    <a:pt x="5594460" y="844705"/>
                    <a:pt x="5658796" y="857075"/>
                    <a:pt x="5720657" y="866970"/>
                  </a:cubicBezTo>
                  <a:cubicBezTo>
                    <a:pt x="5975527" y="904079"/>
                    <a:pt x="6232870" y="926344"/>
                    <a:pt x="6492688" y="931292"/>
                  </a:cubicBezTo>
                  <a:cubicBezTo>
                    <a:pt x="6750032" y="938714"/>
                    <a:pt x="7007376" y="928818"/>
                    <a:pt x="7264720" y="906553"/>
                  </a:cubicBezTo>
                  <a:cubicBezTo>
                    <a:pt x="7522064" y="881814"/>
                    <a:pt x="7779407" y="889236"/>
                    <a:pt x="8036751" y="879340"/>
                  </a:cubicBezTo>
                  <a:cubicBezTo>
                    <a:pt x="8101087" y="876866"/>
                    <a:pt x="8165423" y="871918"/>
                    <a:pt x="8229759" y="866970"/>
                  </a:cubicBezTo>
                  <a:cubicBezTo>
                    <a:pt x="8422767" y="849653"/>
                    <a:pt x="8422767" y="849653"/>
                    <a:pt x="8422767" y="849653"/>
                  </a:cubicBezTo>
                  <a:cubicBezTo>
                    <a:pt x="8551438" y="839757"/>
                    <a:pt x="8680110" y="829862"/>
                    <a:pt x="8808782" y="824914"/>
                  </a:cubicBezTo>
                  <a:cubicBezTo>
                    <a:pt x="9196653" y="808215"/>
                    <a:pt x="9584525" y="815173"/>
                    <a:pt x="9970308" y="841613"/>
                  </a:cubicBezTo>
                  <a:lnTo>
                    <a:pt x="10080339" y="850981"/>
                  </a:lnTo>
                  <a:lnTo>
                    <a:pt x="10079793" y="852234"/>
                  </a:lnTo>
                  <a:lnTo>
                    <a:pt x="9970309" y="843430"/>
                  </a:lnTo>
                  <a:cubicBezTo>
                    <a:pt x="9584525" y="818729"/>
                    <a:pt x="9196653" y="813162"/>
                    <a:pt x="8808782" y="829861"/>
                  </a:cubicBezTo>
                  <a:cubicBezTo>
                    <a:pt x="8680110" y="834809"/>
                    <a:pt x="8551438" y="844705"/>
                    <a:pt x="8422767" y="854601"/>
                  </a:cubicBezTo>
                  <a:cubicBezTo>
                    <a:pt x="8232233" y="874392"/>
                    <a:pt x="8232233" y="874392"/>
                    <a:pt x="8232233" y="874392"/>
                  </a:cubicBezTo>
                  <a:cubicBezTo>
                    <a:pt x="8167897" y="879340"/>
                    <a:pt x="8103561" y="881814"/>
                    <a:pt x="8036751" y="884288"/>
                  </a:cubicBezTo>
                  <a:cubicBezTo>
                    <a:pt x="7779407" y="896657"/>
                    <a:pt x="7522064" y="889235"/>
                    <a:pt x="7264720" y="913975"/>
                  </a:cubicBezTo>
                  <a:cubicBezTo>
                    <a:pt x="7007376" y="936240"/>
                    <a:pt x="6750032" y="946136"/>
                    <a:pt x="6490214" y="938714"/>
                  </a:cubicBezTo>
                  <a:cubicBezTo>
                    <a:pt x="6232870" y="933766"/>
                    <a:pt x="5975527" y="913975"/>
                    <a:pt x="5720657" y="874392"/>
                  </a:cubicBezTo>
                  <a:cubicBezTo>
                    <a:pt x="5656321" y="866970"/>
                    <a:pt x="5591985" y="854601"/>
                    <a:pt x="5530124" y="842231"/>
                  </a:cubicBezTo>
                  <a:cubicBezTo>
                    <a:pt x="5497956" y="837283"/>
                    <a:pt x="5465789" y="829862"/>
                    <a:pt x="5433621" y="822440"/>
                  </a:cubicBezTo>
                  <a:cubicBezTo>
                    <a:pt x="5339591" y="802648"/>
                    <a:pt x="5339591" y="802648"/>
                    <a:pt x="5339591" y="802648"/>
                  </a:cubicBezTo>
                  <a:cubicBezTo>
                    <a:pt x="5245562" y="780383"/>
                    <a:pt x="5245562" y="780383"/>
                    <a:pt x="5245562" y="780383"/>
                  </a:cubicBezTo>
                  <a:cubicBezTo>
                    <a:pt x="5215868" y="770488"/>
                    <a:pt x="5183700" y="763066"/>
                    <a:pt x="5151532" y="755644"/>
                  </a:cubicBezTo>
                  <a:cubicBezTo>
                    <a:pt x="5089670" y="735853"/>
                    <a:pt x="5027809" y="721009"/>
                    <a:pt x="4965947" y="698744"/>
                  </a:cubicBezTo>
                  <a:cubicBezTo>
                    <a:pt x="4874392" y="669057"/>
                    <a:pt x="4874392" y="669057"/>
                    <a:pt x="4874392" y="669057"/>
                  </a:cubicBezTo>
                  <a:cubicBezTo>
                    <a:pt x="4785312" y="634422"/>
                    <a:pt x="4785312" y="634422"/>
                    <a:pt x="4785312" y="634422"/>
                  </a:cubicBezTo>
                  <a:cubicBezTo>
                    <a:pt x="4723450" y="612157"/>
                    <a:pt x="4664064" y="587418"/>
                    <a:pt x="4604676" y="562679"/>
                  </a:cubicBezTo>
                  <a:cubicBezTo>
                    <a:pt x="4245880" y="416718"/>
                    <a:pt x="4245880" y="416718"/>
                    <a:pt x="4245880" y="416718"/>
                  </a:cubicBezTo>
                  <a:cubicBezTo>
                    <a:pt x="4186493" y="391979"/>
                    <a:pt x="4127106" y="367239"/>
                    <a:pt x="4067719" y="342500"/>
                  </a:cubicBezTo>
                  <a:cubicBezTo>
                    <a:pt x="4008332" y="320235"/>
                    <a:pt x="3946470" y="295496"/>
                    <a:pt x="3887084" y="273231"/>
                  </a:cubicBezTo>
                  <a:cubicBezTo>
                    <a:pt x="3827696" y="248491"/>
                    <a:pt x="3765835" y="228700"/>
                    <a:pt x="3706448" y="206435"/>
                  </a:cubicBezTo>
                  <a:cubicBezTo>
                    <a:pt x="3674280" y="196539"/>
                    <a:pt x="3644586" y="186644"/>
                    <a:pt x="3612418" y="176748"/>
                  </a:cubicBezTo>
                  <a:cubicBezTo>
                    <a:pt x="3567878" y="161904"/>
                    <a:pt x="3567878" y="161904"/>
                    <a:pt x="3567878" y="161904"/>
                  </a:cubicBezTo>
                  <a:cubicBezTo>
                    <a:pt x="3553032" y="156957"/>
                    <a:pt x="3535710" y="152009"/>
                    <a:pt x="3520864" y="149535"/>
                  </a:cubicBezTo>
                  <a:cubicBezTo>
                    <a:pt x="3397140" y="109952"/>
                    <a:pt x="3270944" y="82739"/>
                    <a:pt x="3144746" y="58000"/>
                  </a:cubicBezTo>
                  <a:cubicBezTo>
                    <a:pt x="3050717" y="40683"/>
                    <a:pt x="3050717" y="40683"/>
                    <a:pt x="3050717" y="40683"/>
                  </a:cubicBezTo>
                  <a:cubicBezTo>
                    <a:pt x="3035869" y="38209"/>
                    <a:pt x="3018549" y="38209"/>
                    <a:pt x="3003701" y="35735"/>
                  </a:cubicBezTo>
                  <a:cubicBezTo>
                    <a:pt x="2954213" y="28313"/>
                    <a:pt x="2954213" y="28313"/>
                    <a:pt x="2954213" y="28313"/>
                  </a:cubicBezTo>
                  <a:cubicBezTo>
                    <a:pt x="2907198" y="23365"/>
                    <a:pt x="2907198" y="23365"/>
                    <a:pt x="2907198" y="23365"/>
                  </a:cubicBezTo>
                  <a:cubicBezTo>
                    <a:pt x="2889877" y="20891"/>
                    <a:pt x="2875030" y="20891"/>
                    <a:pt x="2857709" y="18417"/>
                  </a:cubicBezTo>
                  <a:cubicBezTo>
                    <a:pt x="2761205" y="10996"/>
                    <a:pt x="2761205" y="10996"/>
                    <a:pt x="2761205" y="10996"/>
                  </a:cubicBezTo>
                  <a:cubicBezTo>
                    <a:pt x="2729037" y="10995"/>
                    <a:pt x="2696869" y="10995"/>
                    <a:pt x="2664701" y="8522"/>
                  </a:cubicBezTo>
                  <a:cubicBezTo>
                    <a:pt x="2617686" y="8522"/>
                    <a:pt x="2617686" y="8522"/>
                    <a:pt x="2617686" y="8522"/>
                  </a:cubicBezTo>
                  <a:cubicBezTo>
                    <a:pt x="2600365" y="8522"/>
                    <a:pt x="2585518" y="8522"/>
                    <a:pt x="2568197" y="8522"/>
                  </a:cubicBezTo>
                  <a:cubicBezTo>
                    <a:pt x="2503861" y="8522"/>
                    <a:pt x="2439525" y="8522"/>
                    <a:pt x="2375189" y="10996"/>
                  </a:cubicBezTo>
                  <a:cubicBezTo>
                    <a:pt x="2246517" y="13469"/>
                    <a:pt x="2117846" y="18417"/>
                    <a:pt x="1989173" y="28313"/>
                  </a:cubicBezTo>
                  <a:cubicBezTo>
                    <a:pt x="1860502" y="38209"/>
                    <a:pt x="1731830" y="50578"/>
                    <a:pt x="1605632" y="72843"/>
                  </a:cubicBezTo>
                  <a:cubicBezTo>
                    <a:pt x="1476960" y="92635"/>
                    <a:pt x="1350763" y="117374"/>
                    <a:pt x="1227040" y="154482"/>
                  </a:cubicBezTo>
                  <a:cubicBezTo>
                    <a:pt x="1103317" y="189117"/>
                    <a:pt x="984544" y="236122"/>
                    <a:pt x="870718" y="297970"/>
                  </a:cubicBezTo>
                  <a:cubicBezTo>
                    <a:pt x="756893" y="359818"/>
                    <a:pt x="650491" y="431561"/>
                    <a:pt x="544090" y="505779"/>
                  </a:cubicBezTo>
                  <a:cubicBezTo>
                    <a:pt x="440162" y="579996"/>
                    <a:pt x="333760" y="656687"/>
                    <a:pt x="224884" y="725957"/>
                  </a:cubicBezTo>
                  <a:cubicBezTo>
                    <a:pt x="170446" y="759355"/>
                    <a:pt x="114771" y="791516"/>
                    <a:pt x="57549" y="820894"/>
                  </a:cubicBezTo>
                  <a:lnTo>
                    <a:pt x="6150" y="843662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zh-CN" altLang="en-US"/>
            </a:p>
          </p:txBody>
        </p:sp>
        <p:sp>
          <p:nvSpPr>
            <p:cNvPr id="68" name="任意多边形: 形状 67">
              <a:extLst>
                <a:ext uri="{FF2B5EF4-FFF2-40B4-BE49-F238E27FC236}">
                  <a16:creationId xmlns:a16="http://schemas.microsoft.com/office/drawing/2014/main" id="{2D5991AF-B84E-4166-A304-B51F6F98C772}"/>
                </a:ext>
              </a:extLst>
            </p:cNvPr>
            <p:cNvSpPr>
              <a:spLocks/>
            </p:cNvSpPr>
            <p:nvPr userDrawn="1"/>
          </p:nvSpPr>
          <p:spPr bwMode="auto">
            <a:xfrm rot="9386930">
              <a:off x="-521092" y="-6195092"/>
              <a:ext cx="10583299" cy="1167813"/>
            </a:xfrm>
            <a:custGeom>
              <a:avLst/>
              <a:gdLst>
                <a:gd name="connsiteX0" fmla="*/ 0 w 9937604"/>
                <a:gd name="connsiteY0" fmla="*/ 817468 h 1096563"/>
                <a:gd name="connsiteX1" fmla="*/ 118046 w 9937604"/>
                <a:gd name="connsiteY1" fmla="*/ 740646 h 1096563"/>
                <a:gd name="connsiteX2" fmla="*/ 429828 w 9937604"/>
                <a:gd name="connsiteY2" fmla="*/ 505840 h 1096563"/>
                <a:gd name="connsiteX3" fmla="*/ 751507 w 9937604"/>
                <a:gd name="connsiteY3" fmla="*/ 283391 h 1096563"/>
                <a:gd name="connsiteX4" fmla="*/ 793573 w 9937604"/>
                <a:gd name="connsiteY4" fmla="*/ 258675 h 1096563"/>
                <a:gd name="connsiteX5" fmla="*/ 813369 w 9937604"/>
                <a:gd name="connsiteY5" fmla="*/ 248788 h 1096563"/>
                <a:gd name="connsiteX6" fmla="*/ 835639 w 9937604"/>
                <a:gd name="connsiteY6" fmla="*/ 236430 h 1096563"/>
                <a:gd name="connsiteX7" fmla="*/ 924720 w 9937604"/>
                <a:gd name="connsiteY7" fmla="*/ 194412 h 1096563"/>
                <a:gd name="connsiteX8" fmla="*/ 1013800 w 9937604"/>
                <a:gd name="connsiteY8" fmla="*/ 157337 h 1096563"/>
                <a:gd name="connsiteX9" fmla="*/ 1107830 w 9937604"/>
                <a:gd name="connsiteY9" fmla="*/ 127678 h 1096563"/>
                <a:gd name="connsiteX10" fmla="*/ 1488897 w 9937604"/>
                <a:gd name="connsiteY10" fmla="*/ 41170 h 1096563"/>
                <a:gd name="connsiteX11" fmla="*/ 1877387 w 9937604"/>
                <a:gd name="connsiteY11" fmla="*/ 4095 h 1096563"/>
                <a:gd name="connsiteX12" fmla="*/ 2265877 w 9937604"/>
                <a:gd name="connsiteY12" fmla="*/ 1624 h 1096563"/>
                <a:gd name="connsiteX13" fmla="*/ 2364855 w 9937604"/>
                <a:gd name="connsiteY13" fmla="*/ 6567 h 1096563"/>
                <a:gd name="connsiteX14" fmla="*/ 2461359 w 9937604"/>
                <a:gd name="connsiteY14" fmla="*/ 11510 h 1096563"/>
                <a:gd name="connsiteX15" fmla="*/ 2654367 w 9937604"/>
                <a:gd name="connsiteY15" fmla="*/ 33755 h 1096563"/>
                <a:gd name="connsiteX16" fmla="*/ 3406602 w 9937604"/>
                <a:gd name="connsiteY16" fmla="*/ 243845 h 1096563"/>
                <a:gd name="connsiteX17" fmla="*/ 3587238 w 9937604"/>
                <a:gd name="connsiteY17" fmla="*/ 315523 h 1096563"/>
                <a:gd name="connsiteX18" fmla="*/ 3676318 w 9937604"/>
                <a:gd name="connsiteY18" fmla="*/ 355069 h 1096563"/>
                <a:gd name="connsiteX19" fmla="*/ 3765398 w 9937604"/>
                <a:gd name="connsiteY19" fmla="*/ 394616 h 1096563"/>
                <a:gd name="connsiteX20" fmla="*/ 4119246 w 9937604"/>
                <a:gd name="connsiteY20" fmla="*/ 557744 h 1096563"/>
                <a:gd name="connsiteX21" fmla="*/ 4839313 w 9937604"/>
                <a:gd name="connsiteY21" fmla="*/ 859285 h 1096563"/>
                <a:gd name="connsiteX22" fmla="*/ 5596498 w 9937604"/>
                <a:gd name="connsiteY22" fmla="*/ 1034772 h 1096563"/>
                <a:gd name="connsiteX23" fmla="*/ 5621242 w 9937604"/>
                <a:gd name="connsiteY23" fmla="*/ 1039715 h 1096563"/>
                <a:gd name="connsiteX24" fmla="*/ 5645987 w 9937604"/>
                <a:gd name="connsiteY24" fmla="*/ 1042187 h 1096563"/>
                <a:gd name="connsiteX25" fmla="*/ 5693002 w 9937604"/>
                <a:gd name="connsiteY25" fmla="*/ 1047131 h 1096563"/>
                <a:gd name="connsiteX26" fmla="*/ 5789506 w 9937604"/>
                <a:gd name="connsiteY26" fmla="*/ 1059489 h 1096563"/>
                <a:gd name="connsiteX27" fmla="*/ 5886009 w 9937604"/>
                <a:gd name="connsiteY27" fmla="*/ 1069375 h 1096563"/>
                <a:gd name="connsiteX28" fmla="*/ 5984988 w 9937604"/>
                <a:gd name="connsiteY28" fmla="*/ 1076790 h 1096563"/>
                <a:gd name="connsiteX29" fmla="*/ 6081492 w 9937604"/>
                <a:gd name="connsiteY29" fmla="*/ 1081734 h 1096563"/>
                <a:gd name="connsiteX30" fmla="*/ 6130981 w 9937604"/>
                <a:gd name="connsiteY30" fmla="*/ 1084205 h 1096563"/>
                <a:gd name="connsiteX31" fmla="*/ 6177996 w 9937604"/>
                <a:gd name="connsiteY31" fmla="*/ 1086677 h 1096563"/>
                <a:gd name="connsiteX32" fmla="*/ 6276974 w 9937604"/>
                <a:gd name="connsiteY32" fmla="*/ 1089149 h 1096563"/>
                <a:gd name="connsiteX33" fmla="*/ 6373478 w 9937604"/>
                <a:gd name="connsiteY33" fmla="*/ 1089149 h 1096563"/>
                <a:gd name="connsiteX34" fmla="*/ 7150458 w 9937604"/>
                <a:gd name="connsiteY34" fmla="*/ 1034772 h 1096563"/>
                <a:gd name="connsiteX35" fmla="*/ 7927438 w 9937604"/>
                <a:gd name="connsiteY35" fmla="*/ 950736 h 1096563"/>
                <a:gd name="connsiteX36" fmla="*/ 8313454 w 9937604"/>
                <a:gd name="connsiteY36" fmla="*/ 901303 h 1096563"/>
                <a:gd name="connsiteX37" fmla="*/ 8701944 w 9937604"/>
                <a:gd name="connsiteY37" fmla="*/ 866700 h 1096563"/>
                <a:gd name="connsiteX38" fmla="*/ 9872169 w 9937604"/>
                <a:gd name="connsiteY38" fmla="*/ 881298 h 1096563"/>
                <a:gd name="connsiteX39" fmla="*/ 9937604 w 9937604"/>
                <a:gd name="connsiteY39" fmla="*/ 887578 h 1096563"/>
                <a:gd name="connsiteX40" fmla="*/ 9937092 w 9937604"/>
                <a:gd name="connsiteY40" fmla="*/ 888753 h 1096563"/>
                <a:gd name="connsiteX41" fmla="*/ 9872169 w 9937604"/>
                <a:gd name="connsiteY41" fmla="*/ 882766 h 1096563"/>
                <a:gd name="connsiteX42" fmla="*/ 8701944 w 9937604"/>
                <a:gd name="connsiteY42" fmla="*/ 871644 h 1096563"/>
                <a:gd name="connsiteX43" fmla="*/ 8313454 w 9937604"/>
                <a:gd name="connsiteY43" fmla="*/ 906247 h 1096563"/>
                <a:gd name="connsiteX44" fmla="*/ 7927438 w 9937604"/>
                <a:gd name="connsiteY44" fmla="*/ 958151 h 1096563"/>
                <a:gd name="connsiteX45" fmla="*/ 7150458 w 9937604"/>
                <a:gd name="connsiteY45" fmla="*/ 1039716 h 1096563"/>
                <a:gd name="connsiteX46" fmla="*/ 6373478 w 9937604"/>
                <a:gd name="connsiteY46" fmla="*/ 1096563 h 1096563"/>
                <a:gd name="connsiteX47" fmla="*/ 6276974 w 9937604"/>
                <a:gd name="connsiteY47" fmla="*/ 1096563 h 1096563"/>
                <a:gd name="connsiteX48" fmla="*/ 6177996 w 9937604"/>
                <a:gd name="connsiteY48" fmla="*/ 1094092 h 1096563"/>
                <a:gd name="connsiteX49" fmla="*/ 6128506 w 9937604"/>
                <a:gd name="connsiteY49" fmla="*/ 1091620 h 1096563"/>
                <a:gd name="connsiteX50" fmla="*/ 6081492 w 9937604"/>
                <a:gd name="connsiteY50" fmla="*/ 1089148 h 1096563"/>
                <a:gd name="connsiteX51" fmla="*/ 5982513 w 9937604"/>
                <a:gd name="connsiteY51" fmla="*/ 1084205 h 1096563"/>
                <a:gd name="connsiteX52" fmla="*/ 5886009 w 9937604"/>
                <a:gd name="connsiteY52" fmla="*/ 1076790 h 1096563"/>
                <a:gd name="connsiteX53" fmla="*/ 5789506 w 9937604"/>
                <a:gd name="connsiteY53" fmla="*/ 1066904 h 1096563"/>
                <a:gd name="connsiteX54" fmla="*/ 5693002 w 9937604"/>
                <a:gd name="connsiteY54" fmla="*/ 1057017 h 1096563"/>
                <a:gd name="connsiteX55" fmla="*/ 5643513 w 9937604"/>
                <a:gd name="connsiteY55" fmla="*/ 1049602 h 1096563"/>
                <a:gd name="connsiteX56" fmla="*/ 5618768 w 9937604"/>
                <a:gd name="connsiteY56" fmla="*/ 1047131 h 1096563"/>
                <a:gd name="connsiteX57" fmla="*/ 5596498 w 9937604"/>
                <a:gd name="connsiteY57" fmla="*/ 1044659 h 1096563"/>
                <a:gd name="connsiteX58" fmla="*/ 4834364 w 9937604"/>
                <a:gd name="connsiteY58" fmla="*/ 866700 h 1096563"/>
                <a:gd name="connsiteX59" fmla="*/ 4742809 w 9937604"/>
                <a:gd name="connsiteY59" fmla="*/ 837040 h 1096563"/>
                <a:gd name="connsiteX60" fmla="*/ 4651255 w 9937604"/>
                <a:gd name="connsiteY60" fmla="*/ 802437 h 1096563"/>
                <a:gd name="connsiteX61" fmla="*/ 4559700 w 9937604"/>
                <a:gd name="connsiteY61" fmla="*/ 767834 h 1096563"/>
                <a:gd name="connsiteX62" fmla="*/ 4470619 w 9937604"/>
                <a:gd name="connsiteY62" fmla="*/ 728288 h 1096563"/>
                <a:gd name="connsiteX63" fmla="*/ 4114297 w 9937604"/>
                <a:gd name="connsiteY63" fmla="*/ 567631 h 1096563"/>
                <a:gd name="connsiteX64" fmla="*/ 3762924 w 9937604"/>
                <a:gd name="connsiteY64" fmla="*/ 404502 h 1096563"/>
                <a:gd name="connsiteX65" fmla="*/ 3673843 w 9937604"/>
                <a:gd name="connsiteY65" fmla="*/ 364956 h 1096563"/>
                <a:gd name="connsiteX66" fmla="*/ 3582289 w 9937604"/>
                <a:gd name="connsiteY66" fmla="*/ 325409 h 1096563"/>
                <a:gd name="connsiteX67" fmla="*/ 3404128 w 9937604"/>
                <a:gd name="connsiteY67" fmla="*/ 251260 h 1096563"/>
                <a:gd name="connsiteX68" fmla="*/ 2654366 w 9937604"/>
                <a:gd name="connsiteY68" fmla="*/ 41170 h 1096563"/>
                <a:gd name="connsiteX69" fmla="*/ 2461358 w 9937604"/>
                <a:gd name="connsiteY69" fmla="*/ 21397 h 1096563"/>
                <a:gd name="connsiteX70" fmla="*/ 2364855 w 9937604"/>
                <a:gd name="connsiteY70" fmla="*/ 13982 h 1096563"/>
                <a:gd name="connsiteX71" fmla="*/ 2265876 w 9937604"/>
                <a:gd name="connsiteY71" fmla="*/ 9039 h 1096563"/>
                <a:gd name="connsiteX72" fmla="*/ 1877386 w 9937604"/>
                <a:gd name="connsiteY72" fmla="*/ 11510 h 1096563"/>
                <a:gd name="connsiteX73" fmla="*/ 1488896 w 9937604"/>
                <a:gd name="connsiteY73" fmla="*/ 48585 h 1096563"/>
                <a:gd name="connsiteX74" fmla="*/ 1107830 w 9937604"/>
                <a:gd name="connsiteY74" fmla="*/ 132621 h 1096563"/>
                <a:gd name="connsiteX75" fmla="*/ 1016275 w 9937604"/>
                <a:gd name="connsiteY75" fmla="*/ 164752 h 1096563"/>
                <a:gd name="connsiteX76" fmla="*/ 927194 w 9937604"/>
                <a:gd name="connsiteY76" fmla="*/ 199355 h 1096563"/>
                <a:gd name="connsiteX77" fmla="*/ 838113 w 9937604"/>
                <a:gd name="connsiteY77" fmla="*/ 241373 h 1096563"/>
                <a:gd name="connsiteX78" fmla="*/ 815843 w 9937604"/>
                <a:gd name="connsiteY78" fmla="*/ 253732 h 1096563"/>
                <a:gd name="connsiteX79" fmla="*/ 796048 w 9937604"/>
                <a:gd name="connsiteY79" fmla="*/ 266090 h 1096563"/>
                <a:gd name="connsiteX80" fmla="*/ 753982 w 9937604"/>
                <a:gd name="connsiteY80" fmla="*/ 290806 h 1096563"/>
                <a:gd name="connsiteX81" fmla="*/ 432302 w 9937604"/>
                <a:gd name="connsiteY81" fmla="*/ 510783 h 1096563"/>
                <a:gd name="connsiteX82" fmla="*/ 120520 w 9937604"/>
                <a:gd name="connsiteY82" fmla="*/ 743118 h 1096563"/>
                <a:gd name="connsiteX83" fmla="*/ 5163 w 9937604"/>
                <a:gd name="connsiteY83" fmla="*/ 819718 h 10965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</a:cxnLst>
              <a:rect l="l" t="t" r="r" b="b"/>
              <a:pathLst>
                <a:path w="9937604" h="1096563">
                  <a:moveTo>
                    <a:pt x="0" y="817468"/>
                  </a:moveTo>
                  <a:lnTo>
                    <a:pt x="118046" y="740646"/>
                  </a:lnTo>
                  <a:cubicBezTo>
                    <a:pt x="224448" y="664025"/>
                    <a:pt x="325901" y="584932"/>
                    <a:pt x="429828" y="505840"/>
                  </a:cubicBezTo>
                  <a:cubicBezTo>
                    <a:pt x="533755" y="426747"/>
                    <a:pt x="637682" y="350126"/>
                    <a:pt x="751507" y="283391"/>
                  </a:cubicBezTo>
                  <a:cubicBezTo>
                    <a:pt x="793573" y="258675"/>
                    <a:pt x="793573" y="258675"/>
                    <a:pt x="793573" y="258675"/>
                  </a:cubicBezTo>
                  <a:cubicBezTo>
                    <a:pt x="798522" y="256203"/>
                    <a:pt x="805946" y="251260"/>
                    <a:pt x="813369" y="248788"/>
                  </a:cubicBezTo>
                  <a:cubicBezTo>
                    <a:pt x="835639" y="236430"/>
                    <a:pt x="835639" y="236430"/>
                    <a:pt x="835639" y="236430"/>
                  </a:cubicBezTo>
                  <a:cubicBezTo>
                    <a:pt x="865332" y="221600"/>
                    <a:pt x="892552" y="206770"/>
                    <a:pt x="924720" y="194412"/>
                  </a:cubicBezTo>
                  <a:cubicBezTo>
                    <a:pt x="954413" y="182054"/>
                    <a:pt x="984107" y="167224"/>
                    <a:pt x="1013800" y="157337"/>
                  </a:cubicBezTo>
                  <a:cubicBezTo>
                    <a:pt x="1045968" y="147451"/>
                    <a:pt x="1075662" y="135092"/>
                    <a:pt x="1107830" y="127678"/>
                  </a:cubicBezTo>
                  <a:cubicBezTo>
                    <a:pt x="1231553" y="88131"/>
                    <a:pt x="1360224" y="60943"/>
                    <a:pt x="1488897" y="41170"/>
                  </a:cubicBezTo>
                  <a:cubicBezTo>
                    <a:pt x="1617568" y="21397"/>
                    <a:pt x="1746240" y="11510"/>
                    <a:pt x="1877387" y="4095"/>
                  </a:cubicBezTo>
                  <a:cubicBezTo>
                    <a:pt x="2006058" y="-848"/>
                    <a:pt x="2137204" y="-848"/>
                    <a:pt x="2265877" y="1624"/>
                  </a:cubicBezTo>
                  <a:cubicBezTo>
                    <a:pt x="2298045" y="1624"/>
                    <a:pt x="2332687" y="4095"/>
                    <a:pt x="2364855" y="6567"/>
                  </a:cubicBezTo>
                  <a:cubicBezTo>
                    <a:pt x="2397023" y="6567"/>
                    <a:pt x="2429191" y="9039"/>
                    <a:pt x="2461359" y="11510"/>
                  </a:cubicBezTo>
                  <a:cubicBezTo>
                    <a:pt x="2525694" y="16453"/>
                    <a:pt x="2590031" y="26340"/>
                    <a:pt x="2654367" y="33755"/>
                  </a:cubicBezTo>
                  <a:cubicBezTo>
                    <a:pt x="2914185" y="73302"/>
                    <a:pt x="3164105" y="147451"/>
                    <a:pt x="3406602" y="243845"/>
                  </a:cubicBezTo>
                  <a:cubicBezTo>
                    <a:pt x="3468464" y="266090"/>
                    <a:pt x="3527850" y="290806"/>
                    <a:pt x="3587238" y="315523"/>
                  </a:cubicBezTo>
                  <a:cubicBezTo>
                    <a:pt x="3676318" y="355069"/>
                    <a:pt x="3676318" y="355069"/>
                    <a:pt x="3676318" y="355069"/>
                  </a:cubicBezTo>
                  <a:cubicBezTo>
                    <a:pt x="3706012" y="367428"/>
                    <a:pt x="3735705" y="382257"/>
                    <a:pt x="3765398" y="394616"/>
                  </a:cubicBezTo>
                  <a:cubicBezTo>
                    <a:pt x="3884172" y="448992"/>
                    <a:pt x="4002946" y="503368"/>
                    <a:pt x="4119246" y="557744"/>
                  </a:cubicBezTo>
                  <a:cubicBezTo>
                    <a:pt x="4354319" y="668968"/>
                    <a:pt x="4589393" y="780193"/>
                    <a:pt x="4839313" y="859285"/>
                  </a:cubicBezTo>
                  <a:cubicBezTo>
                    <a:pt x="5084285" y="938378"/>
                    <a:pt x="5339154" y="997697"/>
                    <a:pt x="5596498" y="1034772"/>
                  </a:cubicBezTo>
                  <a:cubicBezTo>
                    <a:pt x="5621242" y="1039715"/>
                    <a:pt x="5621242" y="1039715"/>
                    <a:pt x="5621242" y="1039715"/>
                  </a:cubicBezTo>
                  <a:cubicBezTo>
                    <a:pt x="5645987" y="1042187"/>
                    <a:pt x="5645987" y="1042187"/>
                    <a:pt x="5645987" y="1042187"/>
                  </a:cubicBezTo>
                  <a:cubicBezTo>
                    <a:pt x="5693002" y="1047131"/>
                    <a:pt x="5693002" y="1047131"/>
                    <a:pt x="5693002" y="1047131"/>
                  </a:cubicBezTo>
                  <a:cubicBezTo>
                    <a:pt x="5789506" y="1059489"/>
                    <a:pt x="5789506" y="1059489"/>
                    <a:pt x="5789506" y="1059489"/>
                  </a:cubicBezTo>
                  <a:cubicBezTo>
                    <a:pt x="5886009" y="1069375"/>
                    <a:pt x="5886009" y="1069375"/>
                    <a:pt x="5886009" y="1069375"/>
                  </a:cubicBezTo>
                  <a:cubicBezTo>
                    <a:pt x="5918177" y="1071847"/>
                    <a:pt x="5952820" y="1074319"/>
                    <a:pt x="5984988" y="1076790"/>
                  </a:cubicBezTo>
                  <a:cubicBezTo>
                    <a:pt x="6081492" y="1081734"/>
                    <a:pt x="6081492" y="1081734"/>
                    <a:pt x="6081492" y="1081734"/>
                  </a:cubicBezTo>
                  <a:cubicBezTo>
                    <a:pt x="6130981" y="1084205"/>
                    <a:pt x="6130981" y="1084205"/>
                    <a:pt x="6130981" y="1084205"/>
                  </a:cubicBezTo>
                  <a:cubicBezTo>
                    <a:pt x="6177996" y="1086677"/>
                    <a:pt x="6177996" y="1086677"/>
                    <a:pt x="6177996" y="1086677"/>
                  </a:cubicBezTo>
                  <a:cubicBezTo>
                    <a:pt x="6276974" y="1089149"/>
                    <a:pt x="6276974" y="1089149"/>
                    <a:pt x="6276974" y="1089149"/>
                  </a:cubicBezTo>
                  <a:cubicBezTo>
                    <a:pt x="6309142" y="1089149"/>
                    <a:pt x="6341310" y="1089149"/>
                    <a:pt x="6373478" y="1089149"/>
                  </a:cubicBezTo>
                  <a:cubicBezTo>
                    <a:pt x="6633296" y="1089149"/>
                    <a:pt x="6893114" y="1069375"/>
                    <a:pt x="7150458" y="1034772"/>
                  </a:cubicBezTo>
                  <a:cubicBezTo>
                    <a:pt x="7407802" y="1000169"/>
                    <a:pt x="7667620" y="980396"/>
                    <a:pt x="7927438" y="950736"/>
                  </a:cubicBezTo>
                  <a:cubicBezTo>
                    <a:pt x="8056110" y="938378"/>
                    <a:pt x="8184782" y="916133"/>
                    <a:pt x="8313454" y="901303"/>
                  </a:cubicBezTo>
                  <a:cubicBezTo>
                    <a:pt x="8442126" y="886473"/>
                    <a:pt x="8573272" y="876587"/>
                    <a:pt x="8701944" y="866700"/>
                  </a:cubicBezTo>
                  <a:cubicBezTo>
                    <a:pt x="9091671" y="844455"/>
                    <a:pt x="9482790" y="851407"/>
                    <a:pt x="9872169" y="881298"/>
                  </a:cubicBezTo>
                  <a:lnTo>
                    <a:pt x="9937604" y="887578"/>
                  </a:lnTo>
                  <a:lnTo>
                    <a:pt x="9937092" y="888753"/>
                  </a:lnTo>
                  <a:lnTo>
                    <a:pt x="9872169" y="882766"/>
                  </a:lnTo>
                  <a:cubicBezTo>
                    <a:pt x="9482790" y="854033"/>
                    <a:pt x="9091671" y="847545"/>
                    <a:pt x="8701944" y="871644"/>
                  </a:cubicBezTo>
                  <a:cubicBezTo>
                    <a:pt x="8573272" y="881530"/>
                    <a:pt x="8442126" y="891417"/>
                    <a:pt x="8313454" y="906247"/>
                  </a:cubicBezTo>
                  <a:cubicBezTo>
                    <a:pt x="8184782" y="921077"/>
                    <a:pt x="8056110" y="943321"/>
                    <a:pt x="7927438" y="958151"/>
                  </a:cubicBezTo>
                  <a:cubicBezTo>
                    <a:pt x="7667620" y="987811"/>
                    <a:pt x="7410276" y="1005112"/>
                    <a:pt x="7150458" y="1039716"/>
                  </a:cubicBezTo>
                  <a:cubicBezTo>
                    <a:pt x="6893114" y="1076790"/>
                    <a:pt x="6633296" y="1096563"/>
                    <a:pt x="6373478" y="1096563"/>
                  </a:cubicBezTo>
                  <a:cubicBezTo>
                    <a:pt x="6341310" y="1096564"/>
                    <a:pt x="6309142" y="1096563"/>
                    <a:pt x="6276974" y="1096563"/>
                  </a:cubicBezTo>
                  <a:cubicBezTo>
                    <a:pt x="6177996" y="1094092"/>
                    <a:pt x="6177996" y="1094092"/>
                    <a:pt x="6177996" y="1094092"/>
                  </a:cubicBezTo>
                  <a:cubicBezTo>
                    <a:pt x="6128506" y="1091620"/>
                    <a:pt x="6128506" y="1091620"/>
                    <a:pt x="6128506" y="1091620"/>
                  </a:cubicBezTo>
                  <a:cubicBezTo>
                    <a:pt x="6081492" y="1089148"/>
                    <a:pt x="6081492" y="1089148"/>
                    <a:pt x="6081492" y="1089148"/>
                  </a:cubicBezTo>
                  <a:cubicBezTo>
                    <a:pt x="5982513" y="1084205"/>
                    <a:pt x="5982513" y="1084205"/>
                    <a:pt x="5982513" y="1084205"/>
                  </a:cubicBezTo>
                  <a:cubicBezTo>
                    <a:pt x="5950345" y="1084205"/>
                    <a:pt x="5918177" y="1079262"/>
                    <a:pt x="5886009" y="1076790"/>
                  </a:cubicBezTo>
                  <a:cubicBezTo>
                    <a:pt x="5789506" y="1066904"/>
                    <a:pt x="5789506" y="1066904"/>
                    <a:pt x="5789506" y="1066904"/>
                  </a:cubicBezTo>
                  <a:cubicBezTo>
                    <a:pt x="5693002" y="1057017"/>
                    <a:pt x="5693002" y="1057017"/>
                    <a:pt x="5693002" y="1057017"/>
                  </a:cubicBezTo>
                  <a:cubicBezTo>
                    <a:pt x="5643513" y="1049602"/>
                    <a:pt x="5643513" y="1049602"/>
                    <a:pt x="5643513" y="1049602"/>
                  </a:cubicBezTo>
                  <a:cubicBezTo>
                    <a:pt x="5618768" y="1047131"/>
                    <a:pt x="5618768" y="1047131"/>
                    <a:pt x="5618768" y="1047131"/>
                  </a:cubicBezTo>
                  <a:cubicBezTo>
                    <a:pt x="5596498" y="1044659"/>
                    <a:pt x="5596498" y="1044659"/>
                    <a:pt x="5596498" y="1044659"/>
                  </a:cubicBezTo>
                  <a:cubicBezTo>
                    <a:pt x="5336680" y="1005112"/>
                    <a:pt x="5084285" y="948265"/>
                    <a:pt x="4834364" y="866700"/>
                  </a:cubicBezTo>
                  <a:cubicBezTo>
                    <a:pt x="4804671" y="859285"/>
                    <a:pt x="4774977" y="846927"/>
                    <a:pt x="4742809" y="837040"/>
                  </a:cubicBezTo>
                  <a:cubicBezTo>
                    <a:pt x="4651255" y="802437"/>
                    <a:pt x="4651255" y="802437"/>
                    <a:pt x="4651255" y="802437"/>
                  </a:cubicBezTo>
                  <a:cubicBezTo>
                    <a:pt x="4621562" y="792551"/>
                    <a:pt x="4591868" y="777721"/>
                    <a:pt x="4559700" y="767834"/>
                  </a:cubicBezTo>
                  <a:cubicBezTo>
                    <a:pt x="4530006" y="753004"/>
                    <a:pt x="4500313" y="743118"/>
                    <a:pt x="4470619" y="728288"/>
                  </a:cubicBezTo>
                  <a:cubicBezTo>
                    <a:pt x="4351845" y="676383"/>
                    <a:pt x="4233071" y="622007"/>
                    <a:pt x="4114297" y="567631"/>
                  </a:cubicBezTo>
                  <a:cubicBezTo>
                    <a:pt x="3997998" y="513255"/>
                    <a:pt x="3879223" y="456407"/>
                    <a:pt x="3762924" y="404502"/>
                  </a:cubicBezTo>
                  <a:cubicBezTo>
                    <a:pt x="3733231" y="389672"/>
                    <a:pt x="3703537" y="377314"/>
                    <a:pt x="3673843" y="364956"/>
                  </a:cubicBezTo>
                  <a:cubicBezTo>
                    <a:pt x="3582289" y="325409"/>
                    <a:pt x="3582289" y="325409"/>
                    <a:pt x="3582289" y="325409"/>
                  </a:cubicBezTo>
                  <a:cubicBezTo>
                    <a:pt x="3522902" y="300693"/>
                    <a:pt x="3463515" y="273505"/>
                    <a:pt x="3404128" y="251260"/>
                  </a:cubicBezTo>
                  <a:cubicBezTo>
                    <a:pt x="3161630" y="154866"/>
                    <a:pt x="2911710" y="80716"/>
                    <a:pt x="2654366" y="41170"/>
                  </a:cubicBezTo>
                  <a:cubicBezTo>
                    <a:pt x="2590030" y="33755"/>
                    <a:pt x="2525695" y="23869"/>
                    <a:pt x="2461358" y="21397"/>
                  </a:cubicBezTo>
                  <a:cubicBezTo>
                    <a:pt x="2429191" y="18925"/>
                    <a:pt x="2397023" y="13982"/>
                    <a:pt x="2364855" y="13982"/>
                  </a:cubicBezTo>
                  <a:cubicBezTo>
                    <a:pt x="2330212" y="11510"/>
                    <a:pt x="2298045" y="11510"/>
                    <a:pt x="2265876" y="9039"/>
                  </a:cubicBezTo>
                  <a:cubicBezTo>
                    <a:pt x="2137204" y="6567"/>
                    <a:pt x="2006058" y="6567"/>
                    <a:pt x="1877386" y="11510"/>
                  </a:cubicBezTo>
                  <a:cubicBezTo>
                    <a:pt x="1746240" y="18925"/>
                    <a:pt x="1617568" y="28812"/>
                    <a:pt x="1488896" y="48585"/>
                  </a:cubicBezTo>
                  <a:cubicBezTo>
                    <a:pt x="1360225" y="68358"/>
                    <a:pt x="1234027" y="95546"/>
                    <a:pt x="1107830" y="132621"/>
                  </a:cubicBezTo>
                  <a:cubicBezTo>
                    <a:pt x="1078136" y="142507"/>
                    <a:pt x="1045968" y="152394"/>
                    <a:pt x="1016275" y="164752"/>
                  </a:cubicBezTo>
                  <a:cubicBezTo>
                    <a:pt x="986581" y="174639"/>
                    <a:pt x="956888" y="186997"/>
                    <a:pt x="927194" y="199355"/>
                  </a:cubicBezTo>
                  <a:cubicBezTo>
                    <a:pt x="895026" y="211714"/>
                    <a:pt x="867808" y="229015"/>
                    <a:pt x="838113" y="241373"/>
                  </a:cubicBezTo>
                  <a:cubicBezTo>
                    <a:pt x="815843" y="253732"/>
                    <a:pt x="815843" y="253732"/>
                    <a:pt x="815843" y="253732"/>
                  </a:cubicBezTo>
                  <a:cubicBezTo>
                    <a:pt x="810895" y="256203"/>
                    <a:pt x="803471" y="261146"/>
                    <a:pt x="796048" y="266090"/>
                  </a:cubicBezTo>
                  <a:cubicBezTo>
                    <a:pt x="753982" y="290806"/>
                    <a:pt x="753982" y="290806"/>
                    <a:pt x="753982" y="290806"/>
                  </a:cubicBezTo>
                  <a:cubicBezTo>
                    <a:pt x="642631" y="355069"/>
                    <a:pt x="536230" y="431690"/>
                    <a:pt x="432302" y="510783"/>
                  </a:cubicBezTo>
                  <a:cubicBezTo>
                    <a:pt x="328376" y="589876"/>
                    <a:pt x="226922" y="668968"/>
                    <a:pt x="120520" y="743118"/>
                  </a:cubicBezTo>
                  <a:lnTo>
                    <a:pt x="5163" y="819718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zh-CN" altLang="en-US"/>
            </a:p>
          </p:txBody>
        </p:sp>
        <p:sp>
          <p:nvSpPr>
            <p:cNvPr id="69" name="任意多边形: 形状 68">
              <a:extLst>
                <a:ext uri="{FF2B5EF4-FFF2-40B4-BE49-F238E27FC236}">
                  <a16:creationId xmlns:a16="http://schemas.microsoft.com/office/drawing/2014/main" id="{88AD807D-BC03-4497-B1B9-57C006336745}"/>
                </a:ext>
              </a:extLst>
            </p:cNvPr>
            <p:cNvSpPr>
              <a:spLocks/>
            </p:cNvSpPr>
            <p:nvPr userDrawn="1"/>
          </p:nvSpPr>
          <p:spPr bwMode="auto">
            <a:xfrm rot="9386930">
              <a:off x="-539898" y="-6399301"/>
              <a:ext cx="10510794" cy="1343303"/>
            </a:xfrm>
            <a:custGeom>
              <a:avLst/>
              <a:gdLst>
                <a:gd name="connsiteX0" fmla="*/ 5737 w 9869523"/>
                <a:gd name="connsiteY0" fmla="*/ 819510 h 1261346"/>
                <a:gd name="connsiteX1" fmla="*/ 0 w 9869523"/>
                <a:gd name="connsiteY1" fmla="*/ 817009 h 1261346"/>
                <a:gd name="connsiteX2" fmla="*/ 73559 w 9869523"/>
                <a:gd name="connsiteY2" fmla="*/ 761859 h 1261346"/>
                <a:gd name="connsiteX3" fmla="*/ 380392 w 9869523"/>
                <a:gd name="connsiteY3" fmla="*/ 514502 h 1261346"/>
                <a:gd name="connsiteX4" fmla="*/ 694648 w 9869523"/>
                <a:gd name="connsiteY4" fmla="*/ 279513 h 1261346"/>
                <a:gd name="connsiteX5" fmla="*/ 736714 w 9869523"/>
                <a:gd name="connsiteY5" fmla="*/ 252304 h 1261346"/>
                <a:gd name="connsiteX6" fmla="*/ 778780 w 9869523"/>
                <a:gd name="connsiteY6" fmla="*/ 227568 h 1261346"/>
                <a:gd name="connsiteX7" fmla="*/ 865386 w 9869523"/>
                <a:gd name="connsiteY7" fmla="*/ 180570 h 1261346"/>
                <a:gd name="connsiteX8" fmla="*/ 887656 w 9869523"/>
                <a:gd name="connsiteY8" fmla="*/ 170676 h 1261346"/>
                <a:gd name="connsiteX9" fmla="*/ 909926 w 9869523"/>
                <a:gd name="connsiteY9" fmla="*/ 160782 h 1261346"/>
                <a:gd name="connsiteX10" fmla="*/ 956941 w 9869523"/>
                <a:gd name="connsiteY10" fmla="*/ 140993 h 1261346"/>
                <a:gd name="connsiteX11" fmla="*/ 1003956 w 9869523"/>
                <a:gd name="connsiteY11" fmla="*/ 126152 h 1261346"/>
                <a:gd name="connsiteX12" fmla="*/ 1048496 w 9869523"/>
                <a:gd name="connsiteY12" fmla="*/ 108837 h 1261346"/>
                <a:gd name="connsiteX13" fmla="*/ 1434512 w 9869523"/>
                <a:gd name="connsiteY13" fmla="*/ 24736 h 1261346"/>
                <a:gd name="connsiteX14" fmla="*/ 1827950 w 9869523"/>
                <a:gd name="connsiteY14" fmla="*/ 0 h 1261346"/>
                <a:gd name="connsiteX15" fmla="*/ 2221389 w 9869523"/>
                <a:gd name="connsiteY15" fmla="*/ 19789 h 1261346"/>
                <a:gd name="connsiteX16" fmla="*/ 2416871 w 9869523"/>
                <a:gd name="connsiteY16" fmla="*/ 46998 h 1261346"/>
                <a:gd name="connsiteX17" fmla="*/ 2463886 w 9869523"/>
                <a:gd name="connsiteY17" fmla="*/ 56892 h 1261346"/>
                <a:gd name="connsiteX18" fmla="*/ 2513375 w 9869523"/>
                <a:gd name="connsiteY18" fmla="*/ 66786 h 1261346"/>
                <a:gd name="connsiteX19" fmla="*/ 2609880 w 9869523"/>
                <a:gd name="connsiteY19" fmla="*/ 89048 h 1261346"/>
                <a:gd name="connsiteX20" fmla="*/ 2703908 w 9869523"/>
                <a:gd name="connsiteY20" fmla="*/ 116258 h 1261346"/>
                <a:gd name="connsiteX21" fmla="*/ 2750923 w 9869523"/>
                <a:gd name="connsiteY21" fmla="*/ 128625 h 1261346"/>
                <a:gd name="connsiteX22" fmla="*/ 2775668 w 9869523"/>
                <a:gd name="connsiteY22" fmla="*/ 136046 h 1261346"/>
                <a:gd name="connsiteX23" fmla="*/ 2797938 w 9869523"/>
                <a:gd name="connsiteY23" fmla="*/ 143467 h 1261346"/>
                <a:gd name="connsiteX24" fmla="*/ 2891968 w 9869523"/>
                <a:gd name="connsiteY24" fmla="*/ 175623 h 1261346"/>
                <a:gd name="connsiteX25" fmla="*/ 2938983 w 9869523"/>
                <a:gd name="connsiteY25" fmla="*/ 192938 h 1261346"/>
                <a:gd name="connsiteX26" fmla="*/ 2983523 w 9869523"/>
                <a:gd name="connsiteY26" fmla="*/ 210253 h 1261346"/>
                <a:gd name="connsiteX27" fmla="*/ 3166632 w 9869523"/>
                <a:gd name="connsiteY27" fmla="*/ 284460 h 1261346"/>
                <a:gd name="connsiteX28" fmla="*/ 3255713 w 9869523"/>
                <a:gd name="connsiteY28" fmla="*/ 326511 h 1261346"/>
                <a:gd name="connsiteX29" fmla="*/ 3300253 w 9869523"/>
                <a:gd name="connsiteY29" fmla="*/ 346299 h 1261346"/>
                <a:gd name="connsiteX30" fmla="*/ 3344794 w 9869523"/>
                <a:gd name="connsiteY30" fmla="*/ 366088 h 1261346"/>
                <a:gd name="connsiteX31" fmla="*/ 4047540 w 9869523"/>
                <a:gd name="connsiteY31" fmla="*/ 724755 h 1261346"/>
                <a:gd name="connsiteX32" fmla="*/ 4134146 w 9869523"/>
                <a:gd name="connsiteY32" fmla="*/ 769279 h 1261346"/>
                <a:gd name="connsiteX33" fmla="*/ 4223226 w 9869523"/>
                <a:gd name="connsiteY33" fmla="*/ 813803 h 1261346"/>
                <a:gd name="connsiteX34" fmla="*/ 4312307 w 9869523"/>
                <a:gd name="connsiteY34" fmla="*/ 855854 h 1261346"/>
                <a:gd name="connsiteX35" fmla="*/ 4401388 w 9869523"/>
                <a:gd name="connsiteY35" fmla="*/ 895431 h 1261346"/>
                <a:gd name="connsiteX36" fmla="*/ 4490468 w 9869523"/>
                <a:gd name="connsiteY36" fmla="*/ 935008 h 1261346"/>
                <a:gd name="connsiteX37" fmla="*/ 4582023 w 9869523"/>
                <a:gd name="connsiteY37" fmla="*/ 972112 h 1261346"/>
                <a:gd name="connsiteX38" fmla="*/ 4767607 w 9869523"/>
                <a:gd name="connsiteY38" fmla="*/ 1036425 h 1261346"/>
                <a:gd name="connsiteX39" fmla="*/ 4814622 w 9869523"/>
                <a:gd name="connsiteY39" fmla="*/ 1053740 h 1261346"/>
                <a:gd name="connsiteX40" fmla="*/ 4861636 w 9869523"/>
                <a:gd name="connsiteY40" fmla="*/ 1066107 h 1261346"/>
                <a:gd name="connsiteX41" fmla="*/ 4955666 w 9869523"/>
                <a:gd name="connsiteY41" fmla="*/ 1093317 h 1261346"/>
                <a:gd name="connsiteX42" fmla="*/ 5002681 w 9869523"/>
                <a:gd name="connsiteY42" fmla="*/ 1105684 h 1261346"/>
                <a:gd name="connsiteX43" fmla="*/ 5052170 w 9869523"/>
                <a:gd name="connsiteY43" fmla="*/ 1118053 h 1261346"/>
                <a:gd name="connsiteX44" fmla="*/ 5146199 w 9869523"/>
                <a:gd name="connsiteY44" fmla="*/ 1142788 h 1261346"/>
                <a:gd name="connsiteX45" fmla="*/ 5242703 w 9869523"/>
                <a:gd name="connsiteY45" fmla="*/ 1162576 h 1261346"/>
                <a:gd name="connsiteX46" fmla="*/ 5292192 w 9869523"/>
                <a:gd name="connsiteY46" fmla="*/ 1172471 h 1261346"/>
                <a:gd name="connsiteX47" fmla="*/ 5314462 w 9869523"/>
                <a:gd name="connsiteY47" fmla="*/ 1177418 h 1261346"/>
                <a:gd name="connsiteX48" fmla="*/ 5339207 w 9869523"/>
                <a:gd name="connsiteY48" fmla="*/ 1182365 h 1261346"/>
                <a:gd name="connsiteX49" fmla="*/ 5435711 w 9869523"/>
                <a:gd name="connsiteY49" fmla="*/ 1197206 h 1261346"/>
                <a:gd name="connsiteX50" fmla="*/ 5485200 w 9869523"/>
                <a:gd name="connsiteY50" fmla="*/ 1204627 h 1261346"/>
                <a:gd name="connsiteX51" fmla="*/ 5534689 w 9869523"/>
                <a:gd name="connsiteY51" fmla="*/ 1212048 h 1261346"/>
                <a:gd name="connsiteX52" fmla="*/ 7101022 w 9869523"/>
                <a:gd name="connsiteY52" fmla="*/ 1165050 h 1261346"/>
                <a:gd name="connsiteX53" fmla="*/ 7875527 w 9869523"/>
                <a:gd name="connsiteY53" fmla="*/ 1024057 h 1261346"/>
                <a:gd name="connsiteX54" fmla="*/ 8068535 w 9869523"/>
                <a:gd name="connsiteY54" fmla="*/ 989427 h 1261346"/>
                <a:gd name="connsiteX55" fmla="*/ 8165039 w 9869523"/>
                <a:gd name="connsiteY55" fmla="*/ 972112 h 1261346"/>
                <a:gd name="connsiteX56" fmla="*/ 8264017 w 9869523"/>
                <a:gd name="connsiteY56" fmla="*/ 957271 h 1261346"/>
                <a:gd name="connsiteX57" fmla="*/ 8459500 w 9869523"/>
                <a:gd name="connsiteY57" fmla="*/ 932535 h 1261346"/>
                <a:gd name="connsiteX58" fmla="*/ 8654982 w 9869523"/>
                <a:gd name="connsiteY58" fmla="*/ 915220 h 1261346"/>
                <a:gd name="connsiteX59" fmla="*/ 9835299 w 9869523"/>
                <a:gd name="connsiteY59" fmla="*/ 927394 h 1261346"/>
                <a:gd name="connsiteX60" fmla="*/ 9869523 w 9869523"/>
                <a:gd name="connsiteY60" fmla="*/ 931092 h 1261346"/>
                <a:gd name="connsiteX61" fmla="*/ 9868964 w 9869523"/>
                <a:gd name="connsiteY61" fmla="*/ 932374 h 1261346"/>
                <a:gd name="connsiteX62" fmla="*/ 9835299 w 9869523"/>
                <a:gd name="connsiteY62" fmla="*/ 928863 h 1261346"/>
                <a:gd name="connsiteX63" fmla="*/ 8654982 w 9869523"/>
                <a:gd name="connsiteY63" fmla="*/ 920167 h 1261346"/>
                <a:gd name="connsiteX64" fmla="*/ 8459500 w 9869523"/>
                <a:gd name="connsiteY64" fmla="*/ 937482 h 1261346"/>
                <a:gd name="connsiteX65" fmla="*/ 8264017 w 9869523"/>
                <a:gd name="connsiteY65" fmla="*/ 962218 h 1261346"/>
                <a:gd name="connsiteX66" fmla="*/ 8167513 w 9869523"/>
                <a:gd name="connsiteY66" fmla="*/ 977059 h 1261346"/>
                <a:gd name="connsiteX67" fmla="*/ 8071010 w 9869523"/>
                <a:gd name="connsiteY67" fmla="*/ 994374 h 1261346"/>
                <a:gd name="connsiteX68" fmla="*/ 7875527 w 9869523"/>
                <a:gd name="connsiteY68" fmla="*/ 1031477 h 1261346"/>
                <a:gd name="connsiteX69" fmla="*/ 7101022 w 9869523"/>
                <a:gd name="connsiteY69" fmla="*/ 1172471 h 1261346"/>
                <a:gd name="connsiteX70" fmla="*/ 5532215 w 9869523"/>
                <a:gd name="connsiteY70" fmla="*/ 1219469 h 1261346"/>
                <a:gd name="connsiteX71" fmla="*/ 5485200 w 9869523"/>
                <a:gd name="connsiteY71" fmla="*/ 1214521 h 1261346"/>
                <a:gd name="connsiteX72" fmla="*/ 5435711 w 9869523"/>
                <a:gd name="connsiteY72" fmla="*/ 1207101 h 1261346"/>
                <a:gd name="connsiteX73" fmla="*/ 5339207 w 9869523"/>
                <a:gd name="connsiteY73" fmla="*/ 1189786 h 1261346"/>
                <a:gd name="connsiteX74" fmla="*/ 5314462 w 9869523"/>
                <a:gd name="connsiteY74" fmla="*/ 1184839 h 1261346"/>
                <a:gd name="connsiteX75" fmla="*/ 5289718 w 9869523"/>
                <a:gd name="connsiteY75" fmla="*/ 1179891 h 1261346"/>
                <a:gd name="connsiteX76" fmla="*/ 5242703 w 9869523"/>
                <a:gd name="connsiteY76" fmla="*/ 1169997 h 1261346"/>
                <a:gd name="connsiteX77" fmla="*/ 5146199 w 9869523"/>
                <a:gd name="connsiteY77" fmla="*/ 1150209 h 1261346"/>
                <a:gd name="connsiteX78" fmla="*/ 5049696 w 9869523"/>
                <a:gd name="connsiteY78" fmla="*/ 1127947 h 1261346"/>
                <a:gd name="connsiteX79" fmla="*/ 5002681 w 9869523"/>
                <a:gd name="connsiteY79" fmla="*/ 1115579 h 1261346"/>
                <a:gd name="connsiteX80" fmla="*/ 4953191 w 9869523"/>
                <a:gd name="connsiteY80" fmla="*/ 1103211 h 1261346"/>
                <a:gd name="connsiteX81" fmla="*/ 4859162 w 9869523"/>
                <a:gd name="connsiteY81" fmla="*/ 1076002 h 1261346"/>
                <a:gd name="connsiteX82" fmla="*/ 4812147 w 9869523"/>
                <a:gd name="connsiteY82" fmla="*/ 1061160 h 1261346"/>
                <a:gd name="connsiteX83" fmla="*/ 4765133 w 9869523"/>
                <a:gd name="connsiteY83" fmla="*/ 1046319 h 1261346"/>
                <a:gd name="connsiteX84" fmla="*/ 4579549 w 9869523"/>
                <a:gd name="connsiteY84" fmla="*/ 979533 h 1261346"/>
                <a:gd name="connsiteX85" fmla="*/ 4487993 w 9869523"/>
                <a:gd name="connsiteY85" fmla="*/ 944903 h 1261346"/>
                <a:gd name="connsiteX86" fmla="*/ 4396438 w 9869523"/>
                <a:gd name="connsiteY86" fmla="*/ 905326 h 1261346"/>
                <a:gd name="connsiteX87" fmla="*/ 4307358 w 9869523"/>
                <a:gd name="connsiteY87" fmla="*/ 865749 h 1261346"/>
                <a:gd name="connsiteX88" fmla="*/ 4218277 w 9869523"/>
                <a:gd name="connsiteY88" fmla="*/ 821224 h 1261346"/>
                <a:gd name="connsiteX89" fmla="*/ 4129197 w 9869523"/>
                <a:gd name="connsiteY89" fmla="*/ 779174 h 1261346"/>
                <a:gd name="connsiteX90" fmla="*/ 4042591 w 9869523"/>
                <a:gd name="connsiteY90" fmla="*/ 734649 h 1261346"/>
                <a:gd name="connsiteX91" fmla="*/ 3342319 w 9869523"/>
                <a:gd name="connsiteY91" fmla="*/ 375982 h 1261346"/>
                <a:gd name="connsiteX92" fmla="*/ 3297779 w 9869523"/>
                <a:gd name="connsiteY92" fmla="*/ 353720 h 1261346"/>
                <a:gd name="connsiteX93" fmla="*/ 3253239 w 9869523"/>
                <a:gd name="connsiteY93" fmla="*/ 333932 h 1261346"/>
                <a:gd name="connsiteX94" fmla="*/ 3161684 w 9869523"/>
                <a:gd name="connsiteY94" fmla="*/ 291881 h 1261346"/>
                <a:gd name="connsiteX95" fmla="*/ 2981048 w 9869523"/>
                <a:gd name="connsiteY95" fmla="*/ 217674 h 1261346"/>
                <a:gd name="connsiteX96" fmla="*/ 2934033 w 9869523"/>
                <a:gd name="connsiteY96" fmla="*/ 200359 h 1261346"/>
                <a:gd name="connsiteX97" fmla="*/ 2889493 w 9869523"/>
                <a:gd name="connsiteY97" fmla="*/ 183044 h 1261346"/>
                <a:gd name="connsiteX98" fmla="*/ 2795463 w 9869523"/>
                <a:gd name="connsiteY98" fmla="*/ 153361 h 1261346"/>
                <a:gd name="connsiteX99" fmla="*/ 2773193 w 9869523"/>
                <a:gd name="connsiteY99" fmla="*/ 143467 h 1261346"/>
                <a:gd name="connsiteX100" fmla="*/ 2748449 w 9869523"/>
                <a:gd name="connsiteY100" fmla="*/ 138520 h 1261346"/>
                <a:gd name="connsiteX101" fmla="*/ 2701434 w 9869523"/>
                <a:gd name="connsiteY101" fmla="*/ 123678 h 1261346"/>
                <a:gd name="connsiteX102" fmla="*/ 2607405 w 9869523"/>
                <a:gd name="connsiteY102" fmla="*/ 96469 h 1261346"/>
                <a:gd name="connsiteX103" fmla="*/ 2510901 w 9869523"/>
                <a:gd name="connsiteY103" fmla="*/ 74207 h 1261346"/>
                <a:gd name="connsiteX104" fmla="*/ 2463886 w 9869523"/>
                <a:gd name="connsiteY104" fmla="*/ 64313 h 1261346"/>
                <a:gd name="connsiteX105" fmla="*/ 2414397 w 9869523"/>
                <a:gd name="connsiteY105" fmla="*/ 56892 h 1261346"/>
                <a:gd name="connsiteX106" fmla="*/ 2221389 w 9869523"/>
                <a:gd name="connsiteY106" fmla="*/ 27209 h 1261346"/>
                <a:gd name="connsiteX107" fmla="*/ 1827950 w 9869523"/>
                <a:gd name="connsiteY107" fmla="*/ 7421 h 1261346"/>
                <a:gd name="connsiteX108" fmla="*/ 1434512 w 9869523"/>
                <a:gd name="connsiteY108" fmla="*/ 32156 h 1261346"/>
                <a:gd name="connsiteX109" fmla="*/ 1050970 w 9869523"/>
                <a:gd name="connsiteY109" fmla="*/ 116258 h 1261346"/>
                <a:gd name="connsiteX110" fmla="*/ 1006430 w 9869523"/>
                <a:gd name="connsiteY110" fmla="*/ 131099 h 1261346"/>
                <a:gd name="connsiteX111" fmla="*/ 959415 w 9869523"/>
                <a:gd name="connsiteY111" fmla="*/ 148414 h 1261346"/>
                <a:gd name="connsiteX112" fmla="*/ 914875 w 9869523"/>
                <a:gd name="connsiteY112" fmla="*/ 165729 h 1261346"/>
                <a:gd name="connsiteX113" fmla="*/ 890130 w 9869523"/>
                <a:gd name="connsiteY113" fmla="*/ 175623 h 1261346"/>
                <a:gd name="connsiteX114" fmla="*/ 867861 w 9869523"/>
                <a:gd name="connsiteY114" fmla="*/ 187991 h 1261346"/>
                <a:gd name="connsiteX115" fmla="*/ 781254 w 9869523"/>
                <a:gd name="connsiteY115" fmla="*/ 232515 h 1261346"/>
                <a:gd name="connsiteX116" fmla="*/ 739189 w 9869523"/>
                <a:gd name="connsiteY116" fmla="*/ 257251 h 1261346"/>
                <a:gd name="connsiteX117" fmla="*/ 697123 w 9869523"/>
                <a:gd name="connsiteY117" fmla="*/ 284460 h 1261346"/>
                <a:gd name="connsiteX118" fmla="*/ 382866 w 9869523"/>
                <a:gd name="connsiteY118" fmla="*/ 519449 h 1261346"/>
                <a:gd name="connsiteX119" fmla="*/ 76033 w 9869523"/>
                <a:gd name="connsiteY119" fmla="*/ 766806 h 12613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</a:cxnLst>
              <a:rect l="l" t="t" r="r" b="b"/>
              <a:pathLst>
                <a:path w="9869523" h="1261346">
                  <a:moveTo>
                    <a:pt x="5737" y="819510"/>
                  </a:moveTo>
                  <a:lnTo>
                    <a:pt x="0" y="817009"/>
                  </a:lnTo>
                  <a:lnTo>
                    <a:pt x="73559" y="761859"/>
                  </a:lnTo>
                  <a:cubicBezTo>
                    <a:pt x="177486" y="682704"/>
                    <a:pt x="276464" y="596129"/>
                    <a:pt x="380392" y="514502"/>
                  </a:cubicBezTo>
                  <a:cubicBezTo>
                    <a:pt x="481845" y="430401"/>
                    <a:pt x="585772" y="351246"/>
                    <a:pt x="694648" y="279513"/>
                  </a:cubicBezTo>
                  <a:cubicBezTo>
                    <a:pt x="709495" y="269619"/>
                    <a:pt x="721867" y="259725"/>
                    <a:pt x="736714" y="252304"/>
                  </a:cubicBezTo>
                  <a:cubicBezTo>
                    <a:pt x="778780" y="227568"/>
                    <a:pt x="778780" y="227568"/>
                    <a:pt x="778780" y="227568"/>
                  </a:cubicBezTo>
                  <a:cubicBezTo>
                    <a:pt x="805999" y="207779"/>
                    <a:pt x="835693" y="195412"/>
                    <a:pt x="865386" y="180570"/>
                  </a:cubicBezTo>
                  <a:cubicBezTo>
                    <a:pt x="887656" y="170676"/>
                    <a:pt x="887656" y="170676"/>
                    <a:pt x="887656" y="170676"/>
                  </a:cubicBezTo>
                  <a:cubicBezTo>
                    <a:pt x="909926" y="160782"/>
                    <a:pt x="909926" y="160782"/>
                    <a:pt x="909926" y="160782"/>
                  </a:cubicBezTo>
                  <a:cubicBezTo>
                    <a:pt x="956941" y="140993"/>
                    <a:pt x="956941" y="140993"/>
                    <a:pt x="956941" y="140993"/>
                  </a:cubicBezTo>
                  <a:cubicBezTo>
                    <a:pt x="971788" y="136046"/>
                    <a:pt x="986634" y="131099"/>
                    <a:pt x="1003956" y="126152"/>
                  </a:cubicBezTo>
                  <a:cubicBezTo>
                    <a:pt x="1048496" y="108837"/>
                    <a:pt x="1048496" y="108837"/>
                    <a:pt x="1048496" y="108837"/>
                  </a:cubicBezTo>
                  <a:cubicBezTo>
                    <a:pt x="1174693" y="69260"/>
                    <a:pt x="1303365" y="42050"/>
                    <a:pt x="1434512" y="24736"/>
                  </a:cubicBezTo>
                  <a:cubicBezTo>
                    <a:pt x="1565658" y="7421"/>
                    <a:pt x="1696804" y="0"/>
                    <a:pt x="1827950" y="0"/>
                  </a:cubicBezTo>
                  <a:cubicBezTo>
                    <a:pt x="1959097" y="0"/>
                    <a:pt x="2090243" y="4947"/>
                    <a:pt x="2221389" y="19789"/>
                  </a:cubicBezTo>
                  <a:cubicBezTo>
                    <a:pt x="2285725" y="27209"/>
                    <a:pt x="2352536" y="34630"/>
                    <a:pt x="2416871" y="46998"/>
                  </a:cubicBezTo>
                  <a:cubicBezTo>
                    <a:pt x="2463886" y="56892"/>
                    <a:pt x="2463886" y="56892"/>
                    <a:pt x="2463886" y="56892"/>
                  </a:cubicBezTo>
                  <a:cubicBezTo>
                    <a:pt x="2481208" y="59366"/>
                    <a:pt x="2496054" y="61839"/>
                    <a:pt x="2513375" y="66786"/>
                  </a:cubicBezTo>
                  <a:cubicBezTo>
                    <a:pt x="2609880" y="89048"/>
                    <a:pt x="2609880" y="89048"/>
                    <a:pt x="2609880" y="89048"/>
                  </a:cubicBezTo>
                  <a:cubicBezTo>
                    <a:pt x="2642047" y="96469"/>
                    <a:pt x="2671740" y="106363"/>
                    <a:pt x="2703908" y="116258"/>
                  </a:cubicBezTo>
                  <a:cubicBezTo>
                    <a:pt x="2750923" y="128625"/>
                    <a:pt x="2750923" y="128625"/>
                    <a:pt x="2750923" y="128625"/>
                  </a:cubicBezTo>
                  <a:cubicBezTo>
                    <a:pt x="2775668" y="136046"/>
                    <a:pt x="2775668" y="136046"/>
                    <a:pt x="2775668" y="136046"/>
                  </a:cubicBezTo>
                  <a:cubicBezTo>
                    <a:pt x="2797938" y="143467"/>
                    <a:pt x="2797938" y="143467"/>
                    <a:pt x="2797938" y="143467"/>
                  </a:cubicBezTo>
                  <a:cubicBezTo>
                    <a:pt x="2891968" y="175623"/>
                    <a:pt x="2891968" y="175623"/>
                    <a:pt x="2891968" y="175623"/>
                  </a:cubicBezTo>
                  <a:cubicBezTo>
                    <a:pt x="2906815" y="180570"/>
                    <a:pt x="2921661" y="187991"/>
                    <a:pt x="2938983" y="192938"/>
                  </a:cubicBezTo>
                  <a:cubicBezTo>
                    <a:pt x="2983523" y="210253"/>
                    <a:pt x="2983523" y="210253"/>
                    <a:pt x="2983523" y="210253"/>
                  </a:cubicBezTo>
                  <a:cubicBezTo>
                    <a:pt x="3045384" y="232515"/>
                    <a:pt x="3104771" y="259725"/>
                    <a:pt x="3166632" y="284460"/>
                  </a:cubicBezTo>
                  <a:cubicBezTo>
                    <a:pt x="3255713" y="326511"/>
                    <a:pt x="3255713" y="326511"/>
                    <a:pt x="3255713" y="326511"/>
                  </a:cubicBezTo>
                  <a:cubicBezTo>
                    <a:pt x="3300253" y="346299"/>
                    <a:pt x="3300253" y="346299"/>
                    <a:pt x="3300253" y="346299"/>
                  </a:cubicBezTo>
                  <a:cubicBezTo>
                    <a:pt x="3344794" y="366088"/>
                    <a:pt x="3344794" y="366088"/>
                    <a:pt x="3344794" y="366088"/>
                  </a:cubicBezTo>
                  <a:cubicBezTo>
                    <a:pt x="3582342" y="479872"/>
                    <a:pt x="3812466" y="606024"/>
                    <a:pt x="4047540" y="724755"/>
                  </a:cubicBezTo>
                  <a:cubicBezTo>
                    <a:pt x="4134146" y="769279"/>
                    <a:pt x="4134146" y="769279"/>
                    <a:pt x="4134146" y="769279"/>
                  </a:cubicBezTo>
                  <a:cubicBezTo>
                    <a:pt x="4163839" y="784121"/>
                    <a:pt x="4193533" y="798962"/>
                    <a:pt x="4223226" y="813803"/>
                  </a:cubicBezTo>
                  <a:cubicBezTo>
                    <a:pt x="4312307" y="855854"/>
                    <a:pt x="4312307" y="855854"/>
                    <a:pt x="4312307" y="855854"/>
                  </a:cubicBezTo>
                  <a:cubicBezTo>
                    <a:pt x="4342000" y="870696"/>
                    <a:pt x="4371694" y="883063"/>
                    <a:pt x="4401388" y="895431"/>
                  </a:cubicBezTo>
                  <a:cubicBezTo>
                    <a:pt x="4431081" y="910273"/>
                    <a:pt x="4460774" y="922641"/>
                    <a:pt x="4490468" y="935008"/>
                  </a:cubicBezTo>
                  <a:cubicBezTo>
                    <a:pt x="4582023" y="972112"/>
                    <a:pt x="4582023" y="972112"/>
                    <a:pt x="4582023" y="972112"/>
                  </a:cubicBezTo>
                  <a:cubicBezTo>
                    <a:pt x="4643885" y="996848"/>
                    <a:pt x="4705745" y="1016636"/>
                    <a:pt x="4767607" y="1036425"/>
                  </a:cubicBezTo>
                  <a:cubicBezTo>
                    <a:pt x="4782454" y="1041372"/>
                    <a:pt x="4799775" y="1048793"/>
                    <a:pt x="4814622" y="1053740"/>
                  </a:cubicBezTo>
                  <a:cubicBezTo>
                    <a:pt x="4861636" y="1066107"/>
                    <a:pt x="4861636" y="1066107"/>
                    <a:pt x="4861636" y="1066107"/>
                  </a:cubicBezTo>
                  <a:cubicBezTo>
                    <a:pt x="4955666" y="1093317"/>
                    <a:pt x="4955666" y="1093317"/>
                    <a:pt x="4955666" y="1093317"/>
                  </a:cubicBezTo>
                  <a:cubicBezTo>
                    <a:pt x="4972988" y="1098264"/>
                    <a:pt x="4987834" y="1103211"/>
                    <a:pt x="5002681" y="1105684"/>
                  </a:cubicBezTo>
                  <a:cubicBezTo>
                    <a:pt x="5052170" y="1118053"/>
                    <a:pt x="5052170" y="1118053"/>
                    <a:pt x="5052170" y="1118053"/>
                  </a:cubicBezTo>
                  <a:cubicBezTo>
                    <a:pt x="5084338" y="1125473"/>
                    <a:pt x="5114032" y="1135367"/>
                    <a:pt x="5146199" y="1142788"/>
                  </a:cubicBezTo>
                  <a:cubicBezTo>
                    <a:pt x="5242703" y="1162576"/>
                    <a:pt x="5242703" y="1162576"/>
                    <a:pt x="5242703" y="1162576"/>
                  </a:cubicBezTo>
                  <a:cubicBezTo>
                    <a:pt x="5292192" y="1172471"/>
                    <a:pt x="5292192" y="1172471"/>
                    <a:pt x="5292192" y="1172471"/>
                  </a:cubicBezTo>
                  <a:cubicBezTo>
                    <a:pt x="5299616" y="1174944"/>
                    <a:pt x="5307039" y="1174944"/>
                    <a:pt x="5314462" y="1177418"/>
                  </a:cubicBezTo>
                  <a:cubicBezTo>
                    <a:pt x="5339207" y="1182365"/>
                    <a:pt x="5339207" y="1182365"/>
                    <a:pt x="5339207" y="1182365"/>
                  </a:cubicBezTo>
                  <a:cubicBezTo>
                    <a:pt x="5435711" y="1197206"/>
                    <a:pt x="5435711" y="1197206"/>
                    <a:pt x="5435711" y="1197206"/>
                  </a:cubicBezTo>
                  <a:cubicBezTo>
                    <a:pt x="5485200" y="1204627"/>
                    <a:pt x="5485200" y="1204627"/>
                    <a:pt x="5485200" y="1204627"/>
                  </a:cubicBezTo>
                  <a:cubicBezTo>
                    <a:pt x="5534689" y="1212048"/>
                    <a:pt x="5534689" y="1212048"/>
                    <a:pt x="5534689" y="1212048"/>
                  </a:cubicBezTo>
                  <a:cubicBezTo>
                    <a:pt x="6054325" y="1281308"/>
                    <a:pt x="6586335" y="1266467"/>
                    <a:pt x="7101022" y="1165050"/>
                  </a:cubicBezTo>
                  <a:cubicBezTo>
                    <a:pt x="7875527" y="1024057"/>
                    <a:pt x="7875527" y="1024057"/>
                    <a:pt x="7875527" y="1024057"/>
                  </a:cubicBezTo>
                  <a:cubicBezTo>
                    <a:pt x="8068535" y="989427"/>
                    <a:pt x="8068535" y="989427"/>
                    <a:pt x="8068535" y="989427"/>
                  </a:cubicBezTo>
                  <a:cubicBezTo>
                    <a:pt x="8165039" y="972112"/>
                    <a:pt x="8165039" y="972112"/>
                    <a:pt x="8165039" y="972112"/>
                  </a:cubicBezTo>
                  <a:cubicBezTo>
                    <a:pt x="8197207" y="967165"/>
                    <a:pt x="8231849" y="962218"/>
                    <a:pt x="8264017" y="957271"/>
                  </a:cubicBezTo>
                  <a:cubicBezTo>
                    <a:pt x="8328353" y="947376"/>
                    <a:pt x="8392689" y="939955"/>
                    <a:pt x="8459500" y="932535"/>
                  </a:cubicBezTo>
                  <a:cubicBezTo>
                    <a:pt x="8523835" y="925114"/>
                    <a:pt x="8590646" y="917693"/>
                    <a:pt x="8654982" y="915220"/>
                  </a:cubicBezTo>
                  <a:cubicBezTo>
                    <a:pt x="9048421" y="885537"/>
                    <a:pt x="9443252" y="893422"/>
                    <a:pt x="9835299" y="927394"/>
                  </a:cubicBezTo>
                  <a:lnTo>
                    <a:pt x="9869523" y="931092"/>
                  </a:lnTo>
                  <a:lnTo>
                    <a:pt x="9868964" y="932374"/>
                  </a:lnTo>
                  <a:lnTo>
                    <a:pt x="9835299" y="928863"/>
                  </a:lnTo>
                  <a:cubicBezTo>
                    <a:pt x="9443252" y="896050"/>
                    <a:pt x="9048421" y="888629"/>
                    <a:pt x="8654982" y="920167"/>
                  </a:cubicBezTo>
                  <a:cubicBezTo>
                    <a:pt x="8590646" y="922640"/>
                    <a:pt x="8523835" y="930061"/>
                    <a:pt x="8459500" y="937482"/>
                  </a:cubicBezTo>
                  <a:cubicBezTo>
                    <a:pt x="8395164" y="944902"/>
                    <a:pt x="8328353" y="952323"/>
                    <a:pt x="8264017" y="962218"/>
                  </a:cubicBezTo>
                  <a:cubicBezTo>
                    <a:pt x="8231849" y="967165"/>
                    <a:pt x="8199681" y="972112"/>
                    <a:pt x="8167513" y="977059"/>
                  </a:cubicBezTo>
                  <a:cubicBezTo>
                    <a:pt x="8071010" y="994374"/>
                    <a:pt x="8071010" y="994374"/>
                    <a:pt x="8071010" y="994374"/>
                  </a:cubicBezTo>
                  <a:cubicBezTo>
                    <a:pt x="7875527" y="1031477"/>
                    <a:pt x="7875527" y="1031477"/>
                    <a:pt x="7875527" y="1031477"/>
                  </a:cubicBezTo>
                  <a:cubicBezTo>
                    <a:pt x="7101022" y="1172471"/>
                    <a:pt x="7101022" y="1172471"/>
                    <a:pt x="7101022" y="1172471"/>
                  </a:cubicBezTo>
                  <a:cubicBezTo>
                    <a:pt x="6586334" y="1271414"/>
                    <a:pt x="6054325" y="1288728"/>
                    <a:pt x="5532215" y="1219469"/>
                  </a:cubicBezTo>
                  <a:cubicBezTo>
                    <a:pt x="5485200" y="1214521"/>
                    <a:pt x="5485200" y="1214521"/>
                    <a:pt x="5485200" y="1214521"/>
                  </a:cubicBezTo>
                  <a:cubicBezTo>
                    <a:pt x="5435711" y="1207101"/>
                    <a:pt x="5435711" y="1207101"/>
                    <a:pt x="5435711" y="1207101"/>
                  </a:cubicBezTo>
                  <a:cubicBezTo>
                    <a:pt x="5339207" y="1189786"/>
                    <a:pt x="5339207" y="1189786"/>
                    <a:pt x="5339207" y="1189786"/>
                  </a:cubicBezTo>
                  <a:cubicBezTo>
                    <a:pt x="5314462" y="1184839"/>
                    <a:pt x="5314462" y="1184839"/>
                    <a:pt x="5314462" y="1184839"/>
                  </a:cubicBezTo>
                  <a:cubicBezTo>
                    <a:pt x="5307039" y="1184839"/>
                    <a:pt x="5297141" y="1182365"/>
                    <a:pt x="5289718" y="1179891"/>
                  </a:cubicBezTo>
                  <a:cubicBezTo>
                    <a:pt x="5242703" y="1169997"/>
                    <a:pt x="5242703" y="1169997"/>
                    <a:pt x="5242703" y="1169997"/>
                  </a:cubicBezTo>
                  <a:cubicBezTo>
                    <a:pt x="5146199" y="1150209"/>
                    <a:pt x="5146199" y="1150209"/>
                    <a:pt x="5146199" y="1150209"/>
                  </a:cubicBezTo>
                  <a:cubicBezTo>
                    <a:pt x="5114031" y="1142788"/>
                    <a:pt x="5081864" y="1135367"/>
                    <a:pt x="5049696" y="1127947"/>
                  </a:cubicBezTo>
                  <a:cubicBezTo>
                    <a:pt x="5002681" y="1115579"/>
                    <a:pt x="5002681" y="1115579"/>
                    <a:pt x="5002681" y="1115579"/>
                  </a:cubicBezTo>
                  <a:cubicBezTo>
                    <a:pt x="4985360" y="1110632"/>
                    <a:pt x="4970513" y="1108158"/>
                    <a:pt x="4953191" y="1103211"/>
                  </a:cubicBezTo>
                  <a:cubicBezTo>
                    <a:pt x="4859162" y="1076002"/>
                    <a:pt x="4859162" y="1076002"/>
                    <a:pt x="4859162" y="1076002"/>
                  </a:cubicBezTo>
                  <a:cubicBezTo>
                    <a:pt x="4812147" y="1061160"/>
                    <a:pt x="4812147" y="1061160"/>
                    <a:pt x="4812147" y="1061160"/>
                  </a:cubicBezTo>
                  <a:cubicBezTo>
                    <a:pt x="4797300" y="1056213"/>
                    <a:pt x="4779979" y="1051266"/>
                    <a:pt x="4765133" y="1046319"/>
                  </a:cubicBezTo>
                  <a:cubicBezTo>
                    <a:pt x="4703271" y="1024057"/>
                    <a:pt x="4641410" y="1004268"/>
                    <a:pt x="4579549" y="979533"/>
                  </a:cubicBezTo>
                  <a:cubicBezTo>
                    <a:pt x="4487993" y="944903"/>
                    <a:pt x="4487993" y="944903"/>
                    <a:pt x="4487993" y="944903"/>
                  </a:cubicBezTo>
                  <a:cubicBezTo>
                    <a:pt x="4458300" y="932535"/>
                    <a:pt x="4428607" y="917693"/>
                    <a:pt x="4396438" y="905326"/>
                  </a:cubicBezTo>
                  <a:cubicBezTo>
                    <a:pt x="4366745" y="890484"/>
                    <a:pt x="4337052" y="878116"/>
                    <a:pt x="4307358" y="865749"/>
                  </a:cubicBezTo>
                  <a:cubicBezTo>
                    <a:pt x="4218277" y="821224"/>
                    <a:pt x="4218277" y="821224"/>
                    <a:pt x="4218277" y="821224"/>
                  </a:cubicBezTo>
                  <a:cubicBezTo>
                    <a:pt x="4188584" y="808856"/>
                    <a:pt x="4158891" y="794015"/>
                    <a:pt x="4129197" y="779174"/>
                  </a:cubicBezTo>
                  <a:cubicBezTo>
                    <a:pt x="4042591" y="734649"/>
                    <a:pt x="4042591" y="734649"/>
                    <a:pt x="4042591" y="734649"/>
                  </a:cubicBezTo>
                  <a:cubicBezTo>
                    <a:pt x="3807517" y="615918"/>
                    <a:pt x="3577393" y="489766"/>
                    <a:pt x="3342319" y="375982"/>
                  </a:cubicBezTo>
                  <a:cubicBezTo>
                    <a:pt x="3297779" y="353720"/>
                    <a:pt x="3297779" y="353720"/>
                    <a:pt x="3297779" y="353720"/>
                  </a:cubicBezTo>
                  <a:cubicBezTo>
                    <a:pt x="3253239" y="333932"/>
                    <a:pt x="3253239" y="333932"/>
                    <a:pt x="3253239" y="333932"/>
                  </a:cubicBezTo>
                  <a:cubicBezTo>
                    <a:pt x="3161684" y="291881"/>
                    <a:pt x="3161684" y="291881"/>
                    <a:pt x="3161684" y="291881"/>
                  </a:cubicBezTo>
                  <a:cubicBezTo>
                    <a:pt x="3102296" y="267145"/>
                    <a:pt x="3042910" y="239936"/>
                    <a:pt x="2981048" y="217674"/>
                  </a:cubicBezTo>
                  <a:cubicBezTo>
                    <a:pt x="2934033" y="200359"/>
                    <a:pt x="2934033" y="200359"/>
                    <a:pt x="2934033" y="200359"/>
                  </a:cubicBezTo>
                  <a:cubicBezTo>
                    <a:pt x="2919186" y="195412"/>
                    <a:pt x="2904340" y="187991"/>
                    <a:pt x="2889493" y="183044"/>
                  </a:cubicBezTo>
                  <a:cubicBezTo>
                    <a:pt x="2795463" y="153361"/>
                    <a:pt x="2795463" y="153361"/>
                    <a:pt x="2795463" y="153361"/>
                  </a:cubicBezTo>
                  <a:cubicBezTo>
                    <a:pt x="2773193" y="143467"/>
                    <a:pt x="2773193" y="143467"/>
                    <a:pt x="2773193" y="143467"/>
                  </a:cubicBezTo>
                  <a:cubicBezTo>
                    <a:pt x="2748449" y="138520"/>
                    <a:pt x="2748449" y="138520"/>
                    <a:pt x="2748449" y="138520"/>
                  </a:cubicBezTo>
                  <a:cubicBezTo>
                    <a:pt x="2701434" y="123678"/>
                    <a:pt x="2701434" y="123678"/>
                    <a:pt x="2701434" y="123678"/>
                  </a:cubicBezTo>
                  <a:cubicBezTo>
                    <a:pt x="2669266" y="113784"/>
                    <a:pt x="2639573" y="103890"/>
                    <a:pt x="2607405" y="96469"/>
                  </a:cubicBezTo>
                  <a:cubicBezTo>
                    <a:pt x="2510901" y="74207"/>
                    <a:pt x="2510901" y="74207"/>
                    <a:pt x="2510901" y="74207"/>
                  </a:cubicBezTo>
                  <a:cubicBezTo>
                    <a:pt x="2496054" y="69260"/>
                    <a:pt x="2478733" y="66786"/>
                    <a:pt x="2463886" y="64313"/>
                  </a:cubicBezTo>
                  <a:cubicBezTo>
                    <a:pt x="2414397" y="56892"/>
                    <a:pt x="2414397" y="56892"/>
                    <a:pt x="2414397" y="56892"/>
                  </a:cubicBezTo>
                  <a:cubicBezTo>
                    <a:pt x="2350061" y="42051"/>
                    <a:pt x="2285725" y="37104"/>
                    <a:pt x="2221389" y="27209"/>
                  </a:cubicBezTo>
                  <a:cubicBezTo>
                    <a:pt x="2090243" y="12368"/>
                    <a:pt x="1959097" y="7421"/>
                    <a:pt x="1827950" y="7421"/>
                  </a:cubicBezTo>
                  <a:cubicBezTo>
                    <a:pt x="1696804" y="7421"/>
                    <a:pt x="1565658" y="14841"/>
                    <a:pt x="1434512" y="32156"/>
                  </a:cubicBezTo>
                  <a:cubicBezTo>
                    <a:pt x="1305840" y="49471"/>
                    <a:pt x="1177168" y="74207"/>
                    <a:pt x="1050970" y="116258"/>
                  </a:cubicBezTo>
                  <a:cubicBezTo>
                    <a:pt x="1006430" y="131099"/>
                    <a:pt x="1006430" y="131099"/>
                    <a:pt x="1006430" y="131099"/>
                  </a:cubicBezTo>
                  <a:cubicBezTo>
                    <a:pt x="989109" y="136046"/>
                    <a:pt x="974262" y="140993"/>
                    <a:pt x="959415" y="148414"/>
                  </a:cubicBezTo>
                  <a:cubicBezTo>
                    <a:pt x="914875" y="165729"/>
                    <a:pt x="914875" y="165729"/>
                    <a:pt x="914875" y="165729"/>
                  </a:cubicBezTo>
                  <a:cubicBezTo>
                    <a:pt x="890130" y="175623"/>
                    <a:pt x="890130" y="175623"/>
                    <a:pt x="890130" y="175623"/>
                  </a:cubicBezTo>
                  <a:cubicBezTo>
                    <a:pt x="867861" y="187991"/>
                    <a:pt x="867861" y="187991"/>
                    <a:pt x="867861" y="187991"/>
                  </a:cubicBezTo>
                  <a:cubicBezTo>
                    <a:pt x="840641" y="200359"/>
                    <a:pt x="808473" y="215200"/>
                    <a:pt x="781254" y="232515"/>
                  </a:cubicBezTo>
                  <a:cubicBezTo>
                    <a:pt x="739189" y="257251"/>
                    <a:pt x="739189" y="257251"/>
                    <a:pt x="739189" y="257251"/>
                  </a:cubicBezTo>
                  <a:cubicBezTo>
                    <a:pt x="724342" y="264672"/>
                    <a:pt x="711970" y="274566"/>
                    <a:pt x="697123" y="284460"/>
                  </a:cubicBezTo>
                  <a:cubicBezTo>
                    <a:pt x="588246" y="356193"/>
                    <a:pt x="484319" y="435348"/>
                    <a:pt x="382866" y="519449"/>
                  </a:cubicBezTo>
                  <a:cubicBezTo>
                    <a:pt x="281414" y="601077"/>
                    <a:pt x="179961" y="685178"/>
                    <a:pt x="76033" y="766806"/>
                  </a:cubicBez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zh-CN" altLang="en-US"/>
            </a:p>
          </p:txBody>
        </p:sp>
        <p:sp>
          <p:nvSpPr>
            <p:cNvPr id="70" name="任意多边形: 形状 69">
              <a:extLst>
                <a:ext uri="{FF2B5EF4-FFF2-40B4-BE49-F238E27FC236}">
                  <a16:creationId xmlns:a16="http://schemas.microsoft.com/office/drawing/2014/main" id="{50DE780A-03CA-42EA-B161-4783B94C4298}"/>
                </a:ext>
              </a:extLst>
            </p:cNvPr>
            <p:cNvSpPr>
              <a:spLocks/>
            </p:cNvSpPr>
            <p:nvPr userDrawn="1"/>
          </p:nvSpPr>
          <p:spPr bwMode="auto">
            <a:xfrm rot="9386930">
              <a:off x="-562171" y="-6601897"/>
              <a:ext cx="10431685" cy="1523480"/>
            </a:xfrm>
            <a:custGeom>
              <a:avLst/>
              <a:gdLst>
                <a:gd name="connsiteX0" fmla="*/ 7143 w 9795240"/>
                <a:gd name="connsiteY0" fmla="*/ 797845 h 1430530"/>
                <a:gd name="connsiteX1" fmla="*/ 0 w 9795240"/>
                <a:gd name="connsiteY1" fmla="*/ 794731 h 1430530"/>
                <a:gd name="connsiteX2" fmla="*/ 15287 w 9795240"/>
                <a:gd name="connsiteY2" fmla="*/ 782538 h 1430530"/>
                <a:gd name="connsiteX3" fmla="*/ 317172 w 9795240"/>
                <a:gd name="connsiteY3" fmla="*/ 522846 h 1430530"/>
                <a:gd name="connsiteX4" fmla="*/ 626479 w 9795240"/>
                <a:gd name="connsiteY4" fmla="*/ 270574 h 1430530"/>
                <a:gd name="connsiteX5" fmla="*/ 646275 w 9795240"/>
                <a:gd name="connsiteY5" fmla="*/ 258208 h 1430530"/>
                <a:gd name="connsiteX6" fmla="*/ 668544 w 9795240"/>
                <a:gd name="connsiteY6" fmla="*/ 243368 h 1430530"/>
                <a:gd name="connsiteX7" fmla="*/ 708135 w 9795240"/>
                <a:gd name="connsiteY7" fmla="*/ 216162 h 1430530"/>
                <a:gd name="connsiteX8" fmla="*/ 752676 w 9795240"/>
                <a:gd name="connsiteY8" fmla="*/ 191430 h 1430530"/>
                <a:gd name="connsiteX9" fmla="*/ 797216 w 9795240"/>
                <a:gd name="connsiteY9" fmla="*/ 166697 h 1430530"/>
                <a:gd name="connsiteX10" fmla="*/ 841756 w 9795240"/>
                <a:gd name="connsiteY10" fmla="*/ 146911 h 1430530"/>
                <a:gd name="connsiteX11" fmla="*/ 864027 w 9795240"/>
                <a:gd name="connsiteY11" fmla="*/ 134545 h 1430530"/>
                <a:gd name="connsiteX12" fmla="*/ 886297 w 9795240"/>
                <a:gd name="connsiteY12" fmla="*/ 127125 h 1430530"/>
                <a:gd name="connsiteX13" fmla="*/ 980327 w 9795240"/>
                <a:gd name="connsiteY13" fmla="*/ 92500 h 1430530"/>
                <a:gd name="connsiteX14" fmla="*/ 1371291 w 9795240"/>
                <a:gd name="connsiteY14" fmla="*/ 13356 h 1430530"/>
                <a:gd name="connsiteX15" fmla="*/ 1769678 w 9795240"/>
                <a:gd name="connsiteY15" fmla="*/ 5936 h 1430530"/>
                <a:gd name="connsiteX16" fmla="*/ 1868657 w 9795240"/>
                <a:gd name="connsiteY16" fmla="*/ 13356 h 1430530"/>
                <a:gd name="connsiteX17" fmla="*/ 1967635 w 9795240"/>
                <a:gd name="connsiteY17" fmla="*/ 23249 h 1430530"/>
                <a:gd name="connsiteX18" fmla="*/ 2017124 w 9795240"/>
                <a:gd name="connsiteY18" fmla="*/ 30668 h 1430530"/>
                <a:gd name="connsiteX19" fmla="*/ 2066614 w 9795240"/>
                <a:gd name="connsiteY19" fmla="*/ 40562 h 1430530"/>
                <a:gd name="connsiteX20" fmla="*/ 2163118 w 9795240"/>
                <a:gd name="connsiteY20" fmla="*/ 57874 h 1430530"/>
                <a:gd name="connsiteX21" fmla="*/ 2259621 w 9795240"/>
                <a:gd name="connsiteY21" fmla="*/ 80134 h 1430530"/>
                <a:gd name="connsiteX22" fmla="*/ 2309110 w 9795240"/>
                <a:gd name="connsiteY22" fmla="*/ 92500 h 1430530"/>
                <a:gd name="connsiteX23" fmla="*/ 2356125 w 9795240"/>
                <a:gd name="connsiteY23" fmla="*/ 104866 h 1430530"/>
                <a:gd name="connsiteX24" fmla="*/ 2452629 w 9795240"/>
                <a:gd name="connsiteY24" fmla="*/ 134545 h 1430530"/>
                <a:gd name="connsiteX25" fmla="*/ 2546658 w 9795240"/>
                <a:gd name="connsiteY25" fmla="*/ 166697 h 1430530"/>
                <a:gd name="connsiteX26" fmla="*/ 2593673 w 9795240"/>
                <a:gd name="connsiteY26" fmla="*/ 184010 h 1430530"/>
                <a:gd name="connsiteX27" fmla="*/ 2640688 w 9795240"/>
                <a:gd name="connsiteY27" fmla="*/ 203796 h 1430530"/>
                <a:gd name="connsiteX28" fmla="*/ 2732243 w 9795240"/>
                <a:gd name="connsiteY28" fmla="*/ 240895 h 1430530"/>
                <a:gd name="connsiteX29" fmla="*/ 2823798 w 9795240"/>
                <a:gd name="connsiteY29" fmla="*/ 280467 h 1430530"/>
                <a:gd name="connsiteX30" fmla="*/ 2868338 w 9795240"/>
                <a:gd name="connsiteY30" fmla="*/ 300253 h 1430530"/>
                <a:gd name="connsiteX31" fmla="*/ 2912878 w 9795240"/>
                <a:gd name="connsiteY31" fmla="*/ 322512 h 1430530"/>
                <a:gd name="connsiteX32" fmla="*/ 3266726 w 9795240"/>
                <a:gd name="connsiteY32" fmla="*/ 508006 h 1430530"/>
                <a:gd name="connsiteX33" fmla="*/ 3957099 w 9795240"/>
                <a:gd name="connsiteY33" fmla="*/ 901254 h 1430530"/>
                <a:gd name="connsiteX34" fmla="*/ 4135261 w 9795240"/>
                <a:gd name="connsiteY34" fmla="*/ 992764 h 1430530"/>
                <a:gd name="connsiteX35" fmla="*/ 4224341 w 9795240"/>
                <a:gd name="connsiteY35" fmla="*/ 1034809 h 1430530"/>
                <a:gd name="connsiteX36" fmla="*/ 4268882 w 9795240"/>
                <a:gd name="connsiteY36" fmla="*/ 1057069 h 1430530"/>
                <a:gd name="connsiteX37" fmla="*/ 4313422 w 9795240"/>
                <a:gd name="connsiteY37" fmla="*/ 1076855 h 1430530"/>
                <a:gd name="connsiteX38" fmla="*/ 4404977 w 9795240"/>
                <a:gd name="connsiteY38" fmla="*/ 1116427 h 1430530"/>
                <a:gd name="connsiteX39" fmla="*/ 4499007 w 9795240"/>
                <a:gd name="connsiteY39" fmla="*/ 1153526 h 1430530"/>
                <a:gd name="connsiteX40" fmla="*/ 4590562 w 9795240"/>
                <a:gd name="connsiteY40" fmla="*/ 1188151 h 1430530"/>
                <a:gd name="connsiteX41" fmla="*/ 4637576 w 9795240"/>
                <a:gd name="connsiteY41" fmla="*/ 1202990 h 1430530"/>
                <a:gd name="connsiteX42" fmla="*/ 4684591 w 9795240"/>
                <a:gd name="connsiteY42" fmla="*/ 1220303 h 1430530"/>
                <a:gd name="connsiteX43" fmla="*/ 5461571 w 9795240"/>
                <a:gd name="connsiteY43" fmla="*/ 1390958 h 1430530"/>
                <a:gd name="connsiteX44" fmla="*/ 5508585 w 9795240"/>
                <a:gd name="connsiteY44" fmla="*/ 1398378 h 1430530"/>
                <a:gd name="connsiteX45" fmla="*/ 5558075 w 9795240"/>
                <a:gd name="connsiteY45" fmla="*/ 1400851 h 1430530"/>
                <a:gd name="connsiteX46" fmla="*/ 5657053 w 9795240"/>
                <a:gd name="connsiteY46" fmla="*/ 1410744 h 1430530"/>
                <a:gd name="connsiteX47" fmla="*/ 5709017 w 9795240"/>
                <a:gd name="connsiteY47" fmla="*/ 1415690 h 1430530"/>
                <a:gd name="connsiteX48" fmla="*/ 5758506 w 9795240"/>
                <a:gd name="connsiteY48" fmla="*/ 1418164 h 1430530"/>
                <a:gd name="connsiteX49" fmla="*/ 5857484 w 9795240"/>
                <a:gd name="connsiteY49" fmla="*/ 1420637 h 1430530"/>
                <a:gd name="connsiteX50" fmla="*/ 5906973 w 9795240"/>
                <a:gd name="connsiteY50" fmla="*/ 1423110 h 1430530"/>
                <a:gd name="connsiteX51" fmla="*/ 5956462 w 9795240"/>
                <a:gd name="connsiteY51" fmla="*/ 1423110 h 1430530"/>
                <a:gd name="connsiteX52" fmla="*/ 6055441 w 9795240"/>
                <a:gd name="connsiteY52" fmla="*/ 1423110 h 1430530"/>
                <a:gd name="connsiteX53" fmla="*/ 6154419 w 9795240"/>
                <a:gd name="connsiteY53" fmla="*/ 1420637 h 1430530"/>
                <a:gd name="connsiteX54" fmla="*/ 6203908 w 9795240"/>
                <a:gd name="connsiteY54" fmla="*/ 1418164 h 1430530"/>
                <a:gd name="connsiteX55" fmla="*/ 6253397 w 9795240"/>
                <a:gd name="connsiteY55" fmla="*/ 1415690 h 1430530"/>
                <a:gd name="connsiteX56" fmla="*/ 6352376 w 9795240"/>
                <a:gd name="connsiteY56" fmla="*/ 1408271 h 1430530"/>
                <a:gd name="connsiteX57" fmla="*/ 6451354 w 9795240"/>
                <a:gd name="connsiteY57" fmla="*/ 1398378 h 1430530"/>
                <a:gd name="connsiteX58" fmla="*/ 6550332 w 9795240"/>
                <a:gd name="connsiteY58" fmla="*/ 1386011 h 1430530"/>
                <a:gd name="connsiteX59" fmla="*/ 6599822 w 9795240"/>
                <a:gd name="connsiteY59" fmla="*/ 1381065 h 1430530"/>
                <a:gd name="connsiteX60" fmla="*/ 6649311 w 9795240"/>
                <a:gd name="connsiteY60" fmla="*/ 1373645 h 1430530"/>
                <a:gd name="connsiteX61" fmla="*/ 6844793 w 9795240"/>
                <a:gd name="connsiteY61" fmla="*/ 1336546 h 1430530"/>
                <a:gd name="connsiteX62" fmla="*/ 6941297 w 9795240"/>
                <a:gd name="connsiteY62" fmla="*/ 1316760 h 1430530"/>
                <a:gd name="connsiteX63" fmla="*/ 7040276 w 9795240"/>
                <a:gd name="connsiteY63" fmla="*/ 1294501 h 1430530"/>
                <a:gd name="connsiteX64" fmla="*/ 7809832 w 9795240"/>
                <a:gd name="connsiteY64" fmla="*/ 1096641 h 1430530"/>
                <a:gd name="connsiteX65" fmla="*/ 7906336 w 9795240"/>
                <a:gd name="connsiteY65" fmla="*/ 1074382 h 1430530"/>
                <a:gd name="connsiteX66" fmla="*/ 7955825 w 9795240"/>
                <a:gd name="connsiteY66" fmla="*/ 1062015 h 1430530"/>
                <a:gd name="connsiteX67" fmla="*/ 8005314 w 9795240"/>
                <a:gd name="connsiteY67" fmla="*/ 1052122 h 1430530"/>
                <a:gd name="connsiteX68" fmla="*/ 8101818 w 9795240"/>
                <a:gd name="connsiteY68" fmla="*/ 1032336 h 1430530"/>
                <a:gd name="connsiteX69" fmla="*/ 8200797 w 9795240"/>
                <a:gd name="connsiteY69" fmla="*/ 1012550 h 1430530"/>
                <a:gd name="connsiteX70" fmla="*/ 8594236 w 9795240"/>
                <a:gd name="connsiteY70" fmla="*/ 963085 h 1430530"/>
                <a:gd name="connsiteX71" fmla="*/ 8643725 w 9795240"/>
                <a:gd name="connsiteY71" fmla="*/ 958138 h 1430530"/>
                <a:gd name="connsiteX72" fmla="*/ 8693214 w 9795240"/>
                <a:gd name="connsiteY72" fmla="*/ 953192 h 1430530"/>
                <a:gd name="connsiteX73" fmla="*/ 8792192 w 9795240"/>
                <a:gd name="connsiteY73" fmla="*/ 948245 h 1430530"/>
                <a:gd name="connsiteX74" fmla="*/ 8992623 w 9795240"/>
                <a:gd name="connsiteY74" fmla="*/ 940826 h 1430530"/>
                <a:gd name="connsiteX75" fmla="*/ 9190580 w 9795240"/>
                <a:gd name="connsiteY75" fmla="*/ 940826 h 1430530"/>
                <a:gd name="connsiteX76" fmla="*/ 9289558 w 9795240"/>
                <a:gd name="connsiteY76" fmla="*/ 943299 h 1430530"/>
                <a:gd name="connsiteX77" fmla="*/ 9341522 w 9795240"/>
                <a:gd name="connsiteY77" fmla="*/ 945772 h 1430530"/>
                <a:gd name="connsiteX78" fmla="*/ 9391011 w 9795240"/>
                <a:gd name="connsiteY78" fmla="*/ 948246 h 1430530"/>
                <a:gd name="connsiteX79" fmla="*/ 9786925 w 9795240"/>
                <a:gd name="connsiteY79" fmla="*/ 975451 h 1430530"/>
                <a:gd name="connsiteX80" fmla="*/ 9795240 w 9795240"/>
                <a:gd name="connsiteY80" fmla="*/ 976490 h 1430530"/>
                <a:gd name="connsiteX81" fmla="*/ 9794279 w 9795240"/>
                <a:gd name="connsiteY81" fmla="*/ 978694 h 1430530"/>
                <a:gd name="connsiteX82" fmla="*/ 9786925 w 9795240"/>
                <a:gd name="connsiteY82" fmla="*/ 977924 h 1430530"/>
                <a:gd name="connsiteX83" fmla="*/ 9391011 w 9795240"/>
                <a:gd name="connsiteY83" fmla="*/ 950719 h 1430530"/>
                <a:gd name="connsiteX84" fmla="*/ 9339048 w 9795240"/>
                <a:gd name="connsiteY84" fmla="*/ 948246 h 1430530"/>
                <a:gd name="connsiteX85" fmla="*/ 9289558 w 9795240"/>
                <a:gd name="connsiteY85" fmla="*/ 945772 h 1430530"/>
                <a:gd name="connsiteX86" fmla="*/ 9190580 w 9795240"/>
                <a:gd name="connsiteY86" fmla="*/ 943299 h 1430530"/>
                <a:gd name="connsiteX87" fmla="*/ 8992623 w 9795240"/>
                <a:gd name="connsiteY87" fmla="*/ 945772 h 1430530"/>
                <a:gd name="connsiteX88" fmla="*/ 8792192 w 9795240"/>
                <a:gd name="connsiteY88" fmla="*/ 953192 h 1430530"/>
                <a:gd name="connsiteX89" fmla="*/ 8693214 w 9795240"/>
                <a:gd name="connsiteY89" fmla="*/ 958139 h 1430530"/>
                <a:gd name="connsiteX90" fmla="*/ 8643725 w 9795240"/>
                <a:gd name="connsiteY90" fmla="*/ 963085 h 1430530"/>
                <a:gd name="connsiteX91" fmla="*/ 8594236 w 9795240"/>
                <a:gd name="connsiteY91" fmla="*/ 968031 h 1430530"/>
                <a:gd name="connsiteX92" fmla="*/ 8200797 w 9795240"/>
                <a:gd name="connsiteY92" fmla="*/ 1017497 h 1430530"/>
                <a:gd name="connsiteX93" fmla="*/ 8101818 w 9795240"/>
                <a:gd name="connsiteY93" fmla="*/ 1037283 h 1430530"/>
                <a:gd name="connsiteX94" fmla="*/ 8005314 w 9795240"/>
                <a:gd name="connsiteY94" fmla="*/ 1057069 h 1430530"/>
                <a:gd name="connsiteX95" fmla="*/ 7955825 w 9795240"/>
                <a:gd name="connsiteY95" fmla="*/ 1066962 h 1430530"/>
                <a:gd name="connsiteX96" fmla="*/ 7908810 w 9795240"/>
                <a:gd name="connsiteY96" fmla="*/ 1079328 h 1430530"/>
                <a:gd name="connsiteX97" fmla="*/ 7812307 w 9795240"/>
                <a:gd name="connsiteY97" fmla="*/ 1101587 h 1430530"/>
                <a:gd name="connsiteX98" fmla="*/ 7040276 w 9795240"/>
                <a:gd name="connsiteY98" fmla="*/ 1301921 h 1430530"/>
                <a:gd name="connsiteX99" fmla="*/ 6943772 w 9795240"/>
                <a:gd name="connsiteY99" fmla="*/ 1324180 h 1430530"/>
                <a:gd name="connsiteX100" fmla="*/ 6847268 w 9795240"/>
                <a:gd name="connsiteY100" fmla="*/ 1343966 h 1430530"/>
                <a:gd name="connsiteX101" fmla="*/ 6651786 w 9795240"/>
                <a:gd name="connsiteY101" fmla="*/ 1378591 h 1430530"/>
                <a:gd name="connsiteX102" fmla="*/ 6602296 w 9795240"/>
                <a:gd name="connsiteY102" fmla="*/ 1388485 h 1430530"/>
                <a:gd name="connsiteX103" fmla="*/ 6552807 w 9795240"/>
                <a:gd name="connsiteY103" fmla="*/ 1393431 h 1430530"/>
                <a:gd name="connsiteX104" fmla="*/ 6453829 w 9795240"/>
                <a:gd name="connsiteY104" fmla="*/ 1405797 h 1430530"/>
                <a:gd name="connsiteX105" fmla="*/ 6354850 w 9795240"/>
                <a:gd name="connsiteY105" fmla="*/ 1415690 h 1430530"/>
                <a:gd name="connsiteX106" fmla="*/ 6255872 w 9795240"/>
                <a:gd name="connsiteY106" fmla="*/ 1423110 h 1430530"/>
                <a:gd name="connsiteX107" fmla="*/ 6203908 w 9795240"/>
                <a:gd name="connsiteY107" fmla="*/ 1425583 h 1430530"/>
                <a:gd name="connsiteX108" fmla="*/ 6154419 w 9795240"/>
                <a:gd name="connsiteY108" fmla="*/ 1428057 h 1430530"/>
                <a:gd name="connsiteX109" fmla="*/ 6055441 w 9795240"/>
                <a:gd name="connsiteY109" fmla="*/ 1430530 h 1430530"/>
                <a:gd name="connsiteX110" fmla="*/ 5956462 w 9795240"/>
                <a:gd name="connsiteY110" fmla="*/ 1430530 h 1430530"/>
                <a:gd name="connsiteX111" fmla="*/ 5906974 w 9795240"/>
                <a:gd name="connsiteY111" fmla="*/ 1430530 h 1430530"/>
                <a:gd name="connsiteX112" fmla="*/ 5857484 w 9795240"/>
                <a:gd name="connsiteY112" fmla="*/ 1430530 h 1430530"/>
                <a:gd name="connsiteX113" fmla="*/ 5756031 w 9795240"/>
                <a:gd name="connsiteY113" fmla="*/ 1425583 h 1430530"/>
                <a:gd name="connsiteX114" fmla="*/ 5706542 w 9795240"/>
                <a:gd name="connsiteY114" fmla="*/ 1423110 h 1430530"/>
                <a:gd name="connsiteX115" fmla="*/ 5657053 w 9795240"/>
                <a:gd name="connsiteY115" fmla="*/ 1418164 h 1430530"/>
                <a:gd name="connsiteX116" fmla="*/ 5558075 w 9795240"/>
                <a:gd name="connsiteY116" fmla="*/ 1410744 h 1430530"/>
                <a:gd name="connsiteX117" fmla="*/ 5508586 w 9795240"/>
                <a:gd name="connsiteY117" fmla="*/ 1405798 h 1430530"/>
                <a:gd name="connsiteX118" fmla="*/ 5459096 w 9795240"/>
                <a:gd name="connsiteY118" fmla="*/ 1398378 h 1430530"/>
                <a:gd name="connsiteX119" fmla="*/ 4682116 w 9795240"/>
                <a:gd name="connsiteY119" fmla="*/ 1227723 h 1430530"/>
                <a:gd name="connsiteX120" fmla="*/ 4635102 w 9795240"/>
                <a:gd name="connsiteY120" fmla="*/ 1212884 h 1430530"/>
                <a:gd name="connsiteX121" fmla="*/ 4588087 w 9795240"/>
                <a:gd name="connsiteY121" fmla="*/ 1195571 h 1430530"/>
                <a:gd name="connsiteX122" fmla="*/ 4494058 w 9795240"/>
                <a:gd name="connsiteY122" fmla="*/ 1160945 h 1430530"/>
                <a:gd name="connsiteX123" fmla="*/ 4402502 w 9795240"/>
                <a:gd name="connsiteY123" fmla="*/ 1123847 h 1430530"/>
                <a:gd name="connsiteX124" fmla="*/ 4310947 w 9795240"/>
                <a:gd name="connsiteY124" fmla="*/ 1086748 h 1430530"/>
                <a:gd name="connsiteX125" fmla="*/ 4263933 w 9795240"/>
                <a:gd name="connsiteY125" fmla="*/ 1066962 h 1430530"/>
                <a:gd name="connsiteX126" fmla="*/ 4219392 w 9795240"/>
                <a:gd name="connsiteY126" fmla="*/ 1044703 h 1430530"/>
                <a:gd name="connsiteX127" fmla="*/ 4130311 w 9795240"/>
                <a:gd name="connsiteY127" fmla="*/ 1002657 h 1430530"/>
                <a:gd name="connsiteX128" fmla="*/ 3954626 w 9795240"/>
                <a:gd name="connsiteY128" fmla="*/ 908673 h 1430530"/>
                <a:gd name="connsiteX129" fmla="*/ 3261777 w 9795240"/>
                <a:gd name="connsiteY129" fmla="*/ 515426 h 1430530"/>
                <a:gd name="connsiteX130" fmla="*/ 2910404 w 9795240"/>
                <a:gd name="connsiteY130" fmla="*/ 329932 h 1430530"/>
                <a:gd name="connsiteX131" fmla="*/ 2865864 w 9795240"/>
                <a:gd name="connsiteY131" fmla="*/ 310146 h 1430530"/>
                <a:gd name="connsiteX132" fmla="*/ 2818849 w 9795240"/>
                <a:gd name="connsiteY132" fmla="*/ 287887 h 1430530"/>
                <a:gd name="connsiteX133" fmla="*/ 2729769 w 9795240"/>
                <a:gd name="connsiteY133" fmla="*/ 248315 h 1430530"/>
                <a:gd name="connsiteX134" fmla="*/ 2635739 w 9795240"/>
                <a:gd name="connsiteY134" fmla="*/ 211216 h 1430530"/>
                <a:gd name="connsiteX135" fmla="*/ 2591199 w 9795240"/>
                <a:gd name="connsiteY135" fmla="*/ 191430 h 1430530"/>
                <a:gd name="connsiteX136" fmla="*/ 2544184 w 9795240"/>
                <a:gd name="connsiteY136" fmla="*/ 176590 h 1430530"/>
                <a:gd name="connsiteX137" fmla="*/ 2450155 w 9795240"/>
                <a:gd name="connsiteY137" fmla="*/ 141965 h 1430530"/>
                <a:gd name="connsiteX138" fmla="*/ 2353651 w 9795240"/>
                <a:gd name="connsiteY138" fmla="*/ 114759 h 1430530"/>
                <a:gd name="connsiteX139" fmla="*/ 2306636 w 9795240"/>
                <a:gd name="connsiteY139" fmla="*/ 99920 h 1430530"/>
                <a:gd name="connsiteX140" fmla="*/ 2259622 w 9795240"/>
                <a:gd name="connsiteY140" fmla="*/ 87553 h 1430530"/>
                <a:gd name="connsiteX141" fmla="*/ 2163117 w 9795240"/>
                <a:gd name="connsiteY141" fmla="*/ 65294 h 1430530"/>
                <a:gd name="connsiteX142" fmla="*/ 2064139 w 9795240"/>
                <a:gd name="connsiteY142" fmla="*/ 47981 h 1430530"/>
                <a:gd name="connsiteX143" fmla="*/ 2014650 w 9795240"/>
                <a:gd name="connsiteY143" fmla="*/ 38088 h 1430530"/>
                <a:gd name="connsiteX144" fmla="*/ 1965161 w 9795240"/>
                <a:gd name="connsiteY144" fmla="*/ 30669 h 1430530"/>
                <a:gd name="connsiteX145" fmla="*/ 1868657 w 9795240"/>
                <a:gd name="connsiteY145" fmla="*/ 20776 h 1430530"/>
                <a:gd name="connsiteX146" fmla="*/ 1769679 w 9795240"/>
                <a:gd name="connsiteY146" fmla="*/ 13356 h 1430530"/>
                <a:gd name="connsiteX147" fmla="*/ 1371291 w 9795240"/>
                <a:gd name="connsiteY147" fmla="*/ 20776 h 1430530"/>
                <a:gd name="connsiteX148" fmla="*/ 982801 w 9795240"/>
                <a:gd name="connsiteY148" fmla="*/ 99920 h 1430530"/>
                <a:gd name="connsiteX149" fmla="*/ 888772 w 9795240"/>
                <a:gd name="connsiteY149" fmla="*/ 132072 h 1430530"/>
                <a:gd name="connsiteX150" fmla="*/ 866502 w 9795240"/>
                <a:gd name="connsiteY150" fmla="*/ 141965 h 1430530"/>
                <a:gd name="connsiteX151" fmla="*/ 844231 w 9795240"/>
                <a:gd name="connsiteY151" fmla="*/ 151858 h 1430530"/>
                <a:gd name="connsiteX152" fmla="*/ 799691 w 9795240"/>
                <a:gd name="connsiteY152" fmla="*/ 174117 h 1430530"/>
                <a:gd name="connsiteX153" fmla="*/ 755150 w 9795240"/>
                <a:gd name="connsiteY153" fmla="*/ 196376 h 1430530"/>
                <a:gd name="connsiteX154" fmla="*/ 713085 w 9795240"/>
                <a:gd name="connsiteY154" fmla="*/ 221109 h 1430530"/>
                <a:gd name="connsiteX155" fmla="*/ 671019 w 9795240"/>
                <a:gd name="connsiteY155" fmla="*/ 248315 h 1430530"/>
                <a:gd name="connsiteX156" fmla="*/ 651223 w 9795240"/>
                <a:gd name="connsiteY156" fmla="*/ 263154 h 1430530"/>
                <a:gd name="connsiteX157" fmla="*/ 631427 w 9795240"/>
                <a:gd name="connsiteY157" fmla="*/ 275520 h 1430530"/>
                <a:gd name="connsiteX158" fmla="*/ 322120 w 9795240"/>
                <a:gd name="connsiteY158" fmla="*/ 527792 h 1430530"/>
                <a:gd name="connsiteX159" fmla="*/ 20236 w 9795240"/>
                <a:gd name="connsiteY159" fmla="*/ 787484 h 14305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</a:cxnLst>
              <a:rect l="l" t="t" r="r" b="b"/>
              <a:pathLst>
                <a:path w="9795240" h="1430530">
                  <a:moveTo>
                    <a:pt x="7143" y="797845"/>
                  </a:moveTo>
                  <a:lnTo>
                    <a:pt x="0" y="794731"/>
                  </a:lnTo>
                  <a:lnTo>
                    <a:pt x="15287" y="782538"/>
                  </a:lnTo>
                  <a:cubicBezTo>
                    <a:pt x="119215" y="698447"/>
                    <a:pt x="218193" y="609410"/>
                    <a:pt x="317172" y="522846"/>
                  </a:cubicBezTo>
                  <a:cubicBezTo>
                    <a:pt x="418624" y="436282"/>
                    <a:pt x="520077" y="349718"/>
                    <a:pt x="626479" y="270574"/>
                  </a:cubicBezTo>
                  <a:cubicBezTo>
                    <a:pt x="633902" y="265628"/>
                    <a:pt x="638851" y="260681"/>
                    <a:pt x="646275" y="258208"/>
                  </a:cubicBezTo>
                  <a:cubicBezTo>
                    <a:pt x="668544" y="243368"/>
                    <a:pt x="668544" y="243368"/>
                    <a:pt x="668544" y="243368"/>
                  </a:cubicBezTo>
                  <a:cubicBezTo>
                    <a:pt x="708135" y="216162"/>
                    <a:pt x="708135" y="216162"/>
                    <a:pt x="708135" y="216162"/>
                  </a:cubicBezTo>
                  <a:cubicBezTo>
                    <a:pt x="752676" y="191430"/>
                    <a:pt x="752676" y="191430"/>
                    <a:pt x="752676" y="191430"/>
                  </a:cubicBezTo>
                  <a:cubicBezTo>
                    <a:pt x="767523" y="184010"/>
                    <a:pt x="779896" y="174117"/>
                    <a:pt x="797216" y="166697"/>
                  </a:cubicBezTo>
                  <a:cubicBezTo>
                    <a:pt x="841756" y="146911"/>
                    <a:pt x="841756" y="146911"/>
                    <a:pt x="841756" y="146911"/>
                  </a:cubicBezTo>
                  <a:cubicBezTo>
                    <a:pt x="864027" y="134545"/>
                    <a:pt x="864027" y="134545"/>
                    <a:pt x="864027" y="134545"/>
                  </a:cubicBezTo>
                  <a:cubicBezTo>
                    <a:pt x="886297" y="127125"/>
                    <a:pt x="886297" y="127125"/>
                    <a:pt x="886297" y="127125"/>
                  </a:cubicBezTo>
                  <a:cubicBezTo>
                    <a:pt x="918465" y="114759"/>
                    <a:pt x="948158" y="102393"/>
                    <a:pt x="980327" y="92500"/>
                  </a:cubicBezTo>
                  <a:cubicBezTo>
                    <a:pt x="1106524" y="50454"/>
                    <a:pt x="1237670" y="25722"/>
                    <a:pt x="1371291" y="13356"/>
                  </a:cubicBezTo>
                  <a:cubicBezTo>
                    <a:pt x="1502437" y="-1484"/>
                    <a:pt x="1636058" y="-3957"/>
                    <a:pt x="1769678" y="5936"/>
                  </a:cubicBezTo>
                  <a:cubicBezTo>
                    <a:pt x="1801847" y="8409"/>
                    <a:pt x="1836489" y="8409"/>
                    <a:pt x="1868657" y="13356"/>
                  </a:cubicBezTo>
                  <a:cubicBezTo>
                    <a:pt x="1900825" y="15829"/>
                    <a:pt x="1935467" y="18302"/>
                    <a:pt x="1967635" y="23249"/>
                  </a:cubicBezTo>
                  <a:cubicBezTo>
                    <a:pt x="2017124" y="30668"/>
                    <a:pt x="2017124" y="30668"/>
                    <a:pt x="2017124" y="30668"/>
                  </a:cubicBezTo>
                  <a:cubicBezTo>
                    <a:pt x="2031971" y="33142"/>
                    <a:pt x="2049292" y="35615"/>
                    <a:pt x="2066614" y="40562"/>
                  </a:cubicBezTo>
                  <a:cubicBezTo>
                    <a:pt x="2163118" y="57874"/>
                    <a:pt x="2163118" y="57874"/>
                    <a:pt x="2163118" y="57874"/>
                  </a:cubicBezTo>
                  <a:cubicBezTo>
                    <a:pt x="2195285" y="65294"/>
                    <a:pt x="2227454" y="72714"/>
                    <a:pt x="2259621" y="80134"/>
                  </a:cubicBezTo>
                  <a:cubicBezTo>
                    <a:pt x="2309110" y="92500"/>
                    <a:pt x="2309110" y="92500"/>
                    <a:pt x="2309110" y="92500"/>
                  </a:cubicBezTo>
                  <a:cubicBezTo>
                    <a:pt x="2326432" y="94973"/>
                    <a:pt x="2341278" y="102393"/>
                    <a:pt x="2356125" y="104866"/>
                  </a:cubicBezTo>
                  <a:cubicBezTo>
                    <a:pt x="2452629" y="134545"/>
                    <a:pt x="2452629" y="134545"/>
                    <a:pt x="2452629" y="134545"/>
                  </a:cubicBezTo>
                  <a:cubicBezTo>
                    <a:pt x="2484797" y="144438"/>
                    <a:pt x="2514490" y="156804"/>
                    <a:pt x="2546658" y="166697"/>
                  </a:cubicBezTo>
                  <a:cubicBezTo>
                    <a:pt x="2593673" y="184010"/>
                    <a:pt x="2593673" y="184010"/>
                    <a:pt x="2593673" y="184010"/>
                  </a:cubicBezTo>
                  <a:cubicBezTo>
                    <a:pt x="2640688" y="203796"/>
                    <a:pt x="2640688" y="203796"/>
                    <a:pt x="2640688" y="203796"/>
                  </a:cubicBezTo>
                  <a:cubicBezTo>
                    <a:pt x="2732243" y="240895"/>
                    <a:pt x="2732243" y="240895"/>
                    <a:pt x="2732243" y="240895"/>
                  </a:cubicBezTo>
                  <a:cubicBezTo>
                    <a:pt x="2823798" y="280467"/>
                    <a:pt x="2823798" y="280467"/>
                    <a:pt x="2823798" y="280467"/>
                  </a:cubicBezTo>
                  <a:cubicBezTo>
                    <a:pt x="2838644" y="287887"/>
                    <a:pt x="2853491" y="295307"/>
                    <a:pt x="2868338" y="300253"/>
                  </a:cubicBezTo>
                  <a:cubicBezTo>
                    <a:pt x="2912878" y="322512"/>
                    <a:pt x="2912878" y="322512"/>
                    <a:pt x="2912878" y="322512"/>
                  </a:cubicBezTo>
                  <a:cubicBezTo>
                    <a:pt x="3034127" y="379397"/>
                    <a:pt x="3150426" y="443702"/>
                    <a:pt x="3266726" y="508006"/>
                  </a:cubicBezTo>
                  <a:cubicBezTo>
                    <a:pt x="3496851" y="636616"/>
                    <a:pt x="3724501" y="775118"/>
                    <a:pt x="3957099" y="901254"/>
                  </a:cubicBezTo>
                  <a:cubicBezTo>
                    <a:pt x="4016487" y="933406"/>
                    <a:pt x="4075874" y="963085"/>
                    <a:pt x="4135261" y="992764"/>
                  </a:cubicBezTo>
                  <a:cubicBezTo>
                    <a:pt x="4164954" y="1007604"/>
                    <a:pt x="4194648" y="1022443"/>
                    <a:pt x="4224341" y="1034809"/>
                  </a:cubicBezTo>
                  <a:cubicBezTo>
                    <a:pt x="4268882" y="1057069"/>
                    <a:pt x="4268882" y="1057069"/>
                    <a:pt x="4268882" y="1057069"/>
                  </a:cubicBezTo>
                  <a:cubicBezTo>
                    <a:pt x="4283729" y="1064489"/>
                    <a:pt x="4298576" y="1071908"/>
                    <a:pt x="4313422" y="1076855"/>
                  </a:cubicBezTo>
                  <a:cubicBezTo>
                    <a:pt x="4404977" y="1116427"/>
                    <a:pt x="4404977" y="1116427"/>
                    <a:pt x="4404977" y="1116427"/>
                  </a:cubicBezTo>
                  <a:cubicBezTo>
                    <a:pt x="4437145" y="1128793"/>
                    <a:pt x="4466838" y="1143633"/>
                    <a:pt x="4499007" y="1153526"/>
                  </a:cubicBezTo>
                  <a:cubicBezTo>
                    <a:pt x="4590562" y="1188151"/>
                    <a:pt x="4590562" y="1188151"/>
                    <a:pt x="4590562" y="1188151"/>
                  </a:cubicBezTo>
                  <a:cubicBezTo>
                    <a:pt x="4637576" y="1202990"/>
                    <a:pt x="4637576" y="1202990"/>
                    <a:pt x="4637576" y="1202990"/>
                  </a:cubicBezTo>
                  <a:cubicBezTo>
                    <a:pt x="4684591" y="1220303"/>
                    <a:pt x="4684591" y="1220303"/>
                    <a:pt x="4684591" y="1220303"/>
                  </a:cubicBezTo>
                  <a:cubicBezTo>
                    <a:pt x="4936986" y="1301921"/>
                    <a:pt x="5196804" y="1358806"/>
                    <a:pt x="5461571" y="1390958"/>
                  </a:cubicBezTo>
                  <a:cubicBezTo>
                    <a:pt x="5508585" y="1398378"/>
                    <a:pt x="5508585" y="1398378"/>
                    <a:pt x="5508585" y="1398378"/>
                  </a:cubicBezTo>
                  <a:cubicBezTo>
                    <a:pt x="5525907" y="1398378"/>
                    <a:pt x="5543228" y="1400851"/>
                    <a:pt x="5558075" y="1400851"/>
                  </a:cubicBezTo>
                  <a:cubicBezTo>
                    <a:pt x="5657053" y="1410744"/>
                    <a:pt x="5657053" y="1410744"/>
                    <a:pt x="5657053" y="1410744"/>
                  </a:cubicBezTo>
                  <a:cubicBezTo>
                    <a:pt x="5674374" y="1413217"/>
                    <a:pt x="5691695" y="1413217"/>
                    <a:pt x="5709017" y="1415690"/>
                  </a:cubicBezTo>
                  <a:cubicBezTo>
                    <a:pt x="5758506" y="1418164"/>
                    <a:pt x="5758506" y="1418164"/>
                    <a:pt x="5758506" y="1418164"/>
                  </a:cubicBezTo>
                  <a:cubicBezTo>
                    <a:pt x="5857484" y="1420637"/>
                    <a:pt x="5857484" y="1420637"/>
                    <a:pt x="5857484" y="1420637"/>
                  </a:cubicBezTo>
                  <a:cubicBezTo>
                    <a:pt x="5872331" y="1423110"/>
                    <a:pt x="5889652" y="1423110"/>
                    <a:pt x="5906973" y="1423110"/>
                  </a:cubicBezTo>
                  <a:cubicBezTo>
                    <a:pt x="5956462" y="1423110"/>
                    <a:pt x="5956462" y="1423110"/>
                    <a:pt x="5956462" y="1423110"/>
                  </a:cubicBezTo>
                  <a:cubicBezTo>
                    <a:pt x="6055441" y="1423110"/>
                    <a:pt x="6055441" y="1423110"/>
                    <a:pt x="6055441" y="1423110"/>
                  </a:cubicBezTo>
                  <a:cubicBezTo>
                    <a:pt x="6154419" y="1420637"/>
                    <a:pt x="6154419" y="1420637"/>
                    <a:pt x="6154419" y="1420637"/>
                  </a:cubicBezTo>
                  <a:cubicBezTo>
                    <a:pt x="6203908" y="1418164"/>
                    <a:pt x="6203908" y="1418164"/>
                    <a:pt x="6203908" y="1418164"/>
                  </a:cubicBezTo>
                  <a:cubicBezTo>
                    <a:pt x="6221229" y="1418164"/>
                    <a:pt x="6238551" y="1418164"/>
                    <a:pt x="6253397" y="1415690"/>
                  </a:cubicBezTo>
                  <a:cubicBezTo>
                    <a:pt x="6352376" y="1408271"/>
                    <a:pt x="6352376" y="1408271"/>
                    <a:pt x="6352376" y="1408271"/>
                  </a:cubicBezTo>
                  <a:cubicBezTo>
                    <a:pt x="6387018" y="1405797"/>
                    <a:pt x="6419186" y="1403324"/>
                    <a:pt x="6451354" y="1398378"/>
                  </a:cubicBezTo>
                  <a:cubicBezTo>
                    <a:pt x="6550332" y="1386011"/>
                    <a:pt x="6550332" y="1386011"/>
                    <a:pt x="6550332" y="1386011"/>
                  </a:cubicBezTo>
                  <a:cubicBezTo>
                    <a:pt x="6599822" y="1381065"/>
                    <a:pt x="6599822" y="1381065"/>
                    <a:pt x="6599822" y="1381065"/>
                  </a:cubicBezTo>
                  <a:cubicBezTo>
                    <a:pt x="6649311" y="1373645"/>
                    <a:pt x="6649311" y="1373645"/>
                    <a:pt x="6649311" y="1373645"/>
                  </a:cubicBezTo>
                  <a:cubicBezTo>
                    <a:pt x="6713647" y="1361279"/>
                    <a:pt x="6780457" y="1351386"/>
                    <a:pt x="6844793" y="1336546"/>
                  </a:cubicBezTo>
                  <a:cubicBezTo>
                    <a:pt x="6941297" y="1316760"/>
                    <a:pt x="6941297" y="1316760"/>
                    <a:pt x="6941297" y="1316760"/>
                  </a:cubicBezTo>
                  <a:cubicBezTo>
                    <a:pt x="6975940" y="1309340"/>
                    <a:pt x="7008108" y="1301921"/>
                    <a:pt x="7040276" y="1294501"/>
                  </a:cubicBezTo>
                  <a:cubicBezTo>
                    <a:pt x="7297619" y="1232670"/>
                    <a:pt x="7552488" y="1160945"/>
                    <a:pt x="7809832" y="1096641"/>
                  </a:cubicBezTo>
                  <a:cubicBezTo>
                    <a:pt x="7906336" y="1074382"/>
                    <a:pt x="7906336" y="1074382"/>
                    <a:pt x="7906336" y="1074382"/>
                  </a:cubicBezTo>
                  <a:cubicBezTo>
                    <a:pt x="7955825" y="1062015"/>
                    <a:pt x="7955825" y="1062015"/>
                    <a:pt x="7955825" y="1062015"/>
                  </a:cubicBezTo>
                  <a:cubicBezTo>
                    <a:pt x="8005314" y="1052122"/>
                    <a:pt x="8005314" y="1052122"/>
                    <a:pt x="8005314" y="1052122"/>
                  </a:cubicBezTo>
                  <a:cubicBezTo>
                    <a:pt x="8037482" y="1044702"/>
                    <a:pt x="8069650" y="1037283"/>
                    <a:pt x="8101818" y="1032336"/>
                  </a:cubicBezTo>
                  <a:cubicBezTo>
                    <a:pt x="8200797" y="1012550"/>
                    <a:pt x="8200797" y="1012550"/>
                    <a:pt x="8200797" y="1012550"/>
                  </a:cubicBezTo>
                  <a:cubicBezTo>
                    <a:pt x="8329468" y="990291"/>
                    <a:pt x="8463089" y="972978"/>
                    <a:pt x="8594236" y="963085"/>
                  </a:cubicBezTo>
                  <a:cubicBezTo>
                    <a:pt x="8643725" y="958138"/>
                    <a:pt x="8643725" y="958138"/>
                    <a:pt x="8643725" y="958138"/>
                  </a:cubicBezTo>
                  <a:cubicBezTo>
                    <a:pt x="8693214" y="953192"/>
                    <a:pt x="8693214" y="953192"/>
                    <a:pt x="8693214" y="953192"/>
                  </a:cubicBezTo>
                  <a:cubicBezTo>
                    <a:pt x="8727856" y="953192"/>
                    <a:pt x="8760024" y="950719"/>
                    <a:pt x="8792192" y="948245"/>
                  </a:cubicBezTo>
                  <a:cubicBezTo>
                    <a:pt x="8859003" y="945772"/>
                    <a:pt x="8925813" y="940826"/>
                    <a:pt x="8992623" y="940826"/>
                  </a:cubicBezTo>
                  <a:cubicBezTo>
                    <a:pt x="9059434" y="940826"/>
                    <a:pt x="9123770" y="940826"/>
                    <a:pt x="9190580" y="940826"/>
                  </a:cubicBezTo>
                  <a:cubicBezTo>
                    <a:pt x="9225223" y="940826"/>
                    <a:pt x="9257390" y="943299"/>
                    <a:pt x="9289558" y="943299"/>
                  </a:cubicBezTo>
                  <a:cubicBezTo>
                    <a:pt x="9341522" y="945772"/>
                    <a:pt x="9341522" y="945772"/>
                    <a:pt x="9341522" y="945772"/>
                  </a:cubicBezTo>
                  <a:cubicBezTo>
                    <a:pt x="9391011" y="948246"/>
                    <a:pt x="9391011" y="948246"/>
                    <a:pt x="9391011" y="948246"/>
                  </a:cubicBezTo>
                  <a:cubicBezTo>
                    <a:pt x="9522158" y="953192"/>
                    <a:pt x="9655778" y="963085"/>
                    <a:pt x="9786925" y="975451"/>
                  </a:cubicBezTo>
                  <a:lnTo>
                    <a:pt x="9795240" y="976490"/>
                  </a:lnTo>
                  <a:lnTo>
                    <a:pt x="9794279" y="978694"/>
                  </a:lnTo>
                  <a:lnTo>
                    <a:pt x="9786925" y="977924"/>
                  </a:lnTo>
                  <a:cubicBezTo>
                    <a:pt x="9655778" y="965558"/>
                    <a:pt x="9522158" y="955665"/>
                    <a:pt x="9391011" y="950719"/>
                  </a:cubicBezTo>
                  <a:cubicBezTo>
                    <a:pt x="9339048" y="948246"/>
                    <a:pt x="9339048" y="948246"/>
                    <a:pt x="9339048" y="948246"/>
                  </a:cubicBezTo>
                  <a:cubicBezTo>
                    <a:pt x="9289558" y="945772"/>
                    <a:pt x="9289558" y="945772"/>
                    <a:pt x="9289558" y="945772"/>
                  </a:cubicBezTo>
                  <a:cubicBezTo>
                    <a:pt x="9257390" y="945772"/>
                    <a:pt x="9225223" y="943299"/>
                    <a:pt x="9190580" y="943299"/>
                  </a:cubicBezTo>
                  <a:cubicBezTo>
                    <a:pt x="9123770" y="943299"/>
                    <a:pt x="9059434" y="943299"/>
                    <a:pt x="8992623" y="945772"/>
                  </a:cubicBezTo>
                  <a:cubicBezTo>
                    <a:pt x="8925813" y="945772"/>
                    <a:pt x="8859003" y="950719"/>
                    <a:pt x="8792192" y="953192"/>
                  </a:cubicBezTo>
                  <a:cubicBezTo>
                    <a:pt x="8760024" y="953192"/>
                    <a:pt x="8727856" y="955665"/>
                    <a:pt x="8693214" y="958139"/>
                  </a:cubicBezTo>
                  <a:cubicBezTo>
                    <a:pt x="8643725" y="963085"/>
                    <a:pt x="8643725" y="963085"/>
                    <a:pt x="8643725" y="963085"/>
                  </a:cubicBezTo>
                  <a:cubicBezTo>
                    <a:pt x="8594236" y="968031"/>
                    <a:pt x="8594236" y="968031"/>
                    <a:pt x="8594236" y="968031"/>
                  </a:cubicBezTo>
                  <a:cubicBezTo>
                    <a:pt x="8463089" y="977925"/>
                    <a:pt x="8331943" y="997710"/>
                    <a:pt x="8200797" y="1017497"/>
                  </a:cubicBezTo>
                  <a:cubicBezTo>
                    <a:pt x="8101818" y="1037283"/>
                    <a:pt x="8101818" y="1037283"/>
                    <a:pt x="8101818" y="1037283"/>
                  </a:cubicBezTo>
                  <a:cubicBezTo>
                    <a:pt x="8069650" y="1042229"/>
                    <a:pt x="8037482" y="1049649"/>
                    <a:pt x="8005314" y="1057069"/>
                  </a:cubicBezTo>
                  <a:cubicBezTo>
                    <a:pt x="7955825" y="1066962"/>
                    <a:pt x="7955825" y="1066962"/>
                    <a:pt x="7955825" y="1066962"/>
                  </a:cubicBezTo>
                  <a:cubicBezTo>
                    <a:pt x="7908810" y="1079328"/>
                    <a:pt x="7908810" y="1079328"/>
                    <a:pt x="7908810" y="1079328"/>
                  </a:cubicBezTo>
                  <a:cubicBezTo>
                    <a:pt x="7812307" y="1101587"/>
                    <a:pt x="7812307" y="1101587"/>
                    <a:pt x="7812307" y="1101587"/>
                  </a:cubicBezTo>
                  <a:cubicBezTo>
                    <a:pt x="7554963" y="1165892"/>
                    <a:pt x="7300094" y="1237616"/>
                    <a:pt x="7040276" y="1301921"/>
                  </a:cubicBezTo>
                  <a:cubicBezTo>
                    <a:pt x="7008108" y="1309340"/>
                    <a:pt x="6975940" y="1316760"/>
                    <a:pt x="6943772" y="1324180"/>
                  </a:cubicBezTo>
                  <a:cubicBezTo>
                    <a:pt x="6847268" y="1343966"/>
                    <a:pt x="6847268" y="1343966"/>
                    <a:pt x="6847268" y="1343966"/>
                  </a:cubicBezTo>
                  <a:cubicBezTo>
                    <a:pt x="6782932" y="1358806"/>
                    <a:pt x="6716121" y="1368699"/>
                    <a:pt x="6651786" y="1378591"/>
                  </a:cubicBezTo>
                  <a:cubicBezTo>
                    <a:pt x="6602296" y="1388485"/>
                    <a:pt x="6602296" y="1388485"/>
                    <a:pt x="6602296" y="1388485"/>
                  </a:cubicBezTo>
                  <a:cubicBezTo>
                    <a:pt x="6552807" y="1393431"/>
                    <a:pt x="6552807" y="1393431"/>
                    <a:pt x="6552807" y="1393431"/>
                  </a:cubicBezTo>
                  <a:cubicBezTo>
                    <a:pt x="6453829" y="1405797"/>
                    <a:pt x="6453829" y="1405797"/>
                    <a:pt x="6453829" y="1405797"/>
                  </a:cubicBezTo>
                  <a:cubicBezTo>
                    <a:pt x="6419186" y="1410744"/>
                    <a:pt x="6387018" y="1413217"/>
                    <a:pt x="6354850" y="1415690"/>
                  </a:cubicBezTo>
                  <a:cubicBezTo>
                    <a:pt x="6255872" y="1423110"/>
                    <a:pt x="6255872" y="1423110"/>
                    <a:pt x="6255872" y="1423110"/>
                  </a:cubicBezTo>
                  <a:cubicBezTo>
                    <a:pt x="6238551" y="1425584"/>
                    <a:pt x="6221229" y="1425584"/>
                    <a:pt x="6203908" y="1425583"/>
                  </a:cubicBezTo>
                  <a:cubicBezTo>
                    <a:pt x="6154419" y="1428057"/>
                    <a:pt x="6154419" y="1428057"/>
                    <a:pt x="6154419" y="1428057"/>
                  </a:cubicBezTo>
                  <a:cubicBezTo>
                    <a:pt x="6055441" y="1430530"/>
                    <a:pt x="6055441" y="1430530"/>
                    <a:pt x="6055441" y="1430530"/>
                  </a:cubicBezTo>
                  <a:cubicBezTo>
                    <a:pt x="5956462" y="1430530"/>
                    <a:pt x="5956462" y="1430530"/>
                    <a:pt x="5956462" y="1430530"/>
                  </a:cubicBezTo>
                  <a:cubicBezTo>
                    <a:pt x="5906974" y="1430530"/>
                    <a:pt x="5906974" y="1430530"/>
                    <a:pt x="5906974" y="1430530"/>
                  </a:cubicBezTo>
                  <a:cubicBezTo>
                    <a:pt x="5889652" y="1430530"/>
                    <a:pt x="5872331" y="1430530"/>
                    <a:pt x="5857484" y="1430530"/>
                  </a:cubicBezTo>
                  <a:cubicBezTo>
                    <a:pt x="5756031" y="1425583"/>
                    <a:pt x="5756031" y="1425583"/>
                    <a:pt x="5756031" y="1425583"/>
                  </a:cubicBezTo>
                  <a:cubicBezTo>
                    <a:pt x="5706542" y="1423110"/>
                    <a:pt x="5706542" y="1423110"/>
                    <a:pt x="5706542" y="1423110"/>
                  </a:cubicBezTo>
                  <a:cubicBezTo>
                    <a:pt x="5691695" y="1423110"/>
                    <a:pt x="5674374" y="1420637"/>
                    <a:pt x="5657053" y="1418164"/>
                  </a:cubicBezTo>
                  <a:cubicBezTo>
                    <a:pt x="5558075" y="1410744"/>
                    <a:pt x="5558075" y="1410744"/>
                    <a:pt x="5558075" y="1410744"/>
                  </a:cubicBezTo>
                  <a:cubicBezTo>
                    <a:pt x="5540754" y="1408271"/>
                    <a:pt x="5525907" y="1408271"/>
                    <a:pt x="5508586" y="1405798"/>
                  </a:cubicBezTo>
                  <a:cubicBezTo>
                    <a:pt x="5459096" y="1398378"/>
                    <a:pt x="5459096" y="1398378"/>
                    <a:pt x="5459096" y="1398378"/>
                  </a:cubicBezTo>
                  <a:cubicBezTo>
                    <a:pt x="5196804" y="1366225"/>
                    <a:pt x="4934511" y="1309341"/>
                    <a:pt x="4682116" y="1227723"/>
                  </a:cubicBezTo>
                  <a:cubicBezTo>
                    <a:pt x="4635102" y="1212884"/>
                    <a:pt x="4635102" y="1212884"/>
                    <a:pt x="4635102" y="1212884"/>
                  </a:cubicBezTo>
                  <a:cubicBezTo>
                    <a:pt x="4588087" y="1195571"/>
                    <a:pt x="4588087" y="1195571"/>
                    <a:pt x="4588087" y="1195571"/>
                  </a:cubicBezTo>
                  <a:cubicBezTo>
                    <a:pt x="4494058" y="1160945"/>
                    <a:pt x="4494058" y="1160945"/>
                    <a:pt x="4494058" y="1160945"/>
                  </a:cubicBezTo>
                  <a:cubicBezTo>
                    <a:pt x="4461890" y="1151052"/>
                    <a:pt x="4432196" y="1138686"/>
                    <a:pt x="4402502" y="1123847"/>
                  </a:cubicBezTo>
                  <a:cubicBezTo>
                    <a:pt x="4310947" y="1086748"/>
                    <a:pt x="4310947" y="1086748"/>
                    <a:pt x="4310947" y="1086748"/>
                  </a:cubicBezTo>
                  <a:cubicBezTo>
                    <a:pt x="4293627" y="1079328"/>
                    <a:pt x="4278780" y="1071908"/>
                    <a:pt x="4263933" y="1066962"/>
                  </a:cubicBezTo>
                  <a:cubicBezTo>
                    <a:pt x="4219392" y="1044703"/>
                    <a:pt x="4219392" y="1044703"/>
                    <a:pt x="4219392" y="1044703"/>
                  </a:cubicBezTo>
                  <a:cubicBezTo>
                    <a:pt x="4189699" y="1029863"/>
                    <a:pt x="4160005" y="1017497"/>
                    <a:pt x="4130311" y="1002657"/>
                  </a:cubicBezTo>
                  <a:cubicBezTo>
                    <a:pt x="4070925" y="970505"/>
                    <a:pt x="4011538" y="940826"/>
                    <a:pt x="3954626" y="908673"/>
                  </a:cubicBezTo>
                  <a:cubicBezTo>
                    <a:pt x="3719552" y="782538"/>
                    <a:pt x="3491902" y="644035"/>
                    <a:pt x="3261777" y="515426"/>
                  </a:cubicBezTo>
                  <a:cubicBezTo>
                    <a:pt x="3145478" y="451122"/>
                    <a:pt x="3029178" y="386817"/>
                    <a:pt x="2910404" y="329932"/>
                  </a:cubicBezTo>
                  <a:cubicBezTo>
                    <a:pt x="2865864" y="310146"/>
                    <a:pt x="2865864" y="310146"/>
                    <a:pt x="2865864" y="310146"/>
                  </a:cubicBezTo>
                  <a:cubicBezTo>
                    <a:pt x="2848542" y="302726"/>
                    <a:pt x="2833696" y="295307"/>
                    <a:pt x="2818849" y="287887"/>
                  </a:cubicBezTo>
                  <a:cubicBezTo>
                    <a:pt x="2729769" y="248315"/>
                    <a:pt x="2729769" y="248315"/>
                    <a:pt x="2729769" y="248315"/>
                  </a:cubicBezTo>
                  <a:cubicBezTo>
                    <a:pt x="2635739" y="211216"/>
                    <a:pt x="2635739" y="211216"/>
                    <a:pt x="2635739" y="211216"/>
                  </a:cubicBezTo>
                  <a:cubicBezTo>
                    <a:pt x="2591199" y="191430"/>
                    <a:pt x="2591199" y="191430"/>
                    <a:pt x="2591199" y="191430"/>
                  </a:cubicBezTo>
                  <a:cubicBezTo>
                    <a:pt x="2544184" y="176590"/>
                    <a:pt x="2544184" y="176590"/>
                    <a:pt x="2544184" y="176590"/>
                  </a:cubicBezTo>
                  <a:cubicBezTo>
                    <a:pt x="2512016" y="164224"/>
                    <a:pt x="2482323" y="154331"/>
                    <a:pt x="2450155" y="141965"/>
                  </a:cubicBezTo>
                  <a:cubicBezTo>
                    <a:pt x="2353651" y="114759"/>
                    <a:pt x="2353651" y="114759"/>
                    <a:pt x="2353651" y="114759"/>
                  </a:cubicBezTo>
                  <a:cubicBezTo>
                    <a:pt x="2338804" y="109813"/>
                    <a:pt x="2323957" y="104866"/>
                    <a:pt x="2306636" y="99920"/>
                  </a:cubicBezTo>
                  <a:cubicBezTo>
                    <a:pt x="2259622" y="87553"/>
                    <a:pt x="2259622" y="87553"/>
                    <a:pt x="2259622" y="87553"/>
                  </a:cubicBezTo>
                  <a:cubicBezTo>
                    <a:pt x="2227453" y="80134"/>
                    <a:pt x="2195286" y="72714"/>
                    <a:pt x="2163117" y="65294"/>
                  </a:cubicBezTo>
                  <a:cubicBezTo>
                    <a:pt x="2064139" y="47981"/>
                    <a:pt x="2064139" y="47981"/>
                    <a:pt x="2064139" y="47981"/>
                  </a:cubicBezTo>
                  <a:cubicBezTo>
                    <a:pt x="2049293" y="43035"/>
                    <a:pt x="2031971" y="40562"/>
                    <a:pt x="2014650" y="38088"/>
                  </a:cubicBezTo>
                  <a:cubicBezTo>
                    <a:pt x="1965161" y="30669"/>
                    <a:pt x="1965161" y="30669"/>
                    <a:pt x="1965161" y="30669"/>
                  </a:cubicBezTo>
                  <a:cubicBezTo>
                    <a:pt x="1932993" y="25722"/>
                    <a:pt x="1900825" y="23249"/>
                    <a:pt x="1868657" y="20776"/>
                  </a:cubicBezTo>
                  <a:cubicBezTo>
                    <a:pt x="1834014" y="15829"/>
                    <a:pt x="1801846" y="15829"/>
                    <a:pt x="1769679" y="13356"/>
                  </a:cubicBezTo>
                  <a:cubicBezTo>
                    <a:pt x="1636058" y="3463"/>
                    <a:pt x="1502437" y="5936"/>
                    <a:pt x="1371291" y="20776"/>
                  </a:cubicBezTo>
                  <a:cubicBezTo>
                    <a:pt x="1240145" y="33142"/>
                    <a:pt x="1108998" y="57874"/>
                    <a:pt x="982801" y="99920"/>
                  </a:cubicBezTo>
                  <a:cubicBezTo>
                    <a:pt x="950633" y="107339"/>
                    <a:pt x="920939" y="119706"/>
                    <a:pt x="888772" y="132072"/>
                  </a:cubicBezTo>
                  <a:cubicBezTo>
                    <a:pt x="866502" y="141965"/>
                    <a:pt x="866502" y="141965"/>
                    <a:pt x="866502" y="141965"/>
                  </a:cubicBezTo>
                  <a:cubicBezTo>
                    <a:pt x="844231" y="151858"/>
                    <a:pt x="844231" y="151858"/>
                    <a:pt x="844231" y="151858"/>
                  </a:cubicBezTo>
                  <a:cubicBezTo>
                    <a:pt x="799691" y="174117"/>
                    <a:pt x="799691" y="174117"/>
                    <a:pt x="799691" y="174117"/>
                  </a:cubicBezTo>
                  <a:cubicBezTo>
                    <a:pt x="784844" y="179064"/>
                    <a:pt x="769997" y="188957"/>
                    <a:pt x="755150" y="196376"/>
                  </a:cubicBezTo>
                  <a:cubicBezTo>
                    <a:pt x="713085" y="221109"/>
                    <a:pt x="713085" y="221109"/>
                    <a:pt x="713085" y="221109"/>
                  </a:cubicBezTo>
                  <a:cubicBezTo>
                    <a:pt x="671019" y="248315"/>
                    <a:pt x="671019" y="248315"/>
                    <a:pt x="671019" y="248315"/>
                  </a:cubicBezTo>
                  <a:cubicBezTo>
                    <a:pt x="651223" y="263154"/>
                    <a:pt x="651223" y="263154"/>
                    <a:pt x="651223" y="263154"/>
                  </a:cubicBezTo>
                  <a:cubicBezTo>
                    <a:pt x="643800" y="265627"/>
                    <a:pt x="636377" y="270574"/>
                    <a:pt x="631427" y="275520"/>
                  </a:cubicBezTo>
                  <a:cubicBezTo>
                    <a:pt x="522552" y="354665"/>
                    <a:pt x="421098" y="441228"/>
                    <a:pt x="322120" y="527792"/>
                  </a:cubicBezTo>
                  <a:cubicBezTo>
                    <a:pt x="220668" y="614356"/>
                    <a:pt x="121689" y="700920"/>
                    <a:pt x="20236" y="787484"/>
                  </a:cubicBez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zh-CN" altLang="en-US"/>
            </a:p>
          </p:txBody>
        </p:sp>
        <p:sp>
          <p:nvSpPr>
            <p:cNvPr id="71" name="任意多边形: 形状 70">
              <a:extLst>
                <a:ext uri="{FF2B5EF4-FFF2-40B4-BE49-F238E27FC236}">
                  <a16:creationId xmlns:a16="http://schemas.microsoft.com/office/drawing/2014/main" id="{7A0EDA93-C38A-40F4-9B29-8423BAC37ECC}"/>
                </a:ext>
              </a:extLst>
            </p:cNvPr>
            <p:cNvSpPr>
              <a:spLocks/>
            </p:cNvSpPr>
            <p:nvPr userDrawn="1"/>
          </p:nvSpPr>
          <p:spPr bwMode="auto">
            <a:xfrm rot="9386930">
              <a:off x="-568672" y="-6810632"/>
              <a:ext cx="10331568" cy="1707514"/>
            </a:xfrm>
            <a:custGeom>
              <a:avLst/>
              <a:gdLst>
                <a:gd name="connsiteX0" fmla="*/ 0 w 9701231"/>
                <a:gd name="connsiteY0" fmla="*/ 760791 h 1603336"/>
                <a:gd name="connsiteX1" fmla="*/ 252276 w 9701231"/>
                <a:gd name="connsiteY1" fmla="*/ 529801 h 1603336"/>
                <a:gd name="connsiteX2" fmla="*/ 551726 w 9701231"/>
                <a:gd name="connsiteY2" fmla="*/ 262601 h 1603336"/>
                <a:gd name="connsiteX3" fmla="*/ 908094 w 9701231"/>
                <a:gd name="connsiteY3" fmla="*/ 74572 h 1603336"/>
                <a:gd name="connsiteX4" fmla="*/ 1304060 w 9701231"/>
                <a:gd name="connsiteY4" fmla="*/ 2824 h 1603336"/>
                <a:gd name="connsiteX5" fmla="*/ 1707449 w 9701231"/>
                <a:gd name="connsiteY5" fmla="*/ 22617 h 1603336"/>
                <a:gd name="connsiteX6" fmla="*/ 2472158 w 9701231"/>
                <a:gd name="connsiteY6" fmla="*/ 265076 h 1603336"/>
                <a:gd name="connsiteX7" fmla="*/ 3174997 w 9701231"/>
                <a:gd name="connsiteY7" fmla="*/ 660927 h 1603336"/>
                <a:gd name="connsiteX8" fmla="*/ 3516517 w 9701231"/>
                <a:gd name="connsiteY8" fmla="*/ 873696 h 1603336"/>
                <a:gd name="connsiteX9" fmla="*/ 3687277 w 9701231"/>
                <a:gd name="connsiteY9" fmla="*/ 980082 h 1603336"/>
                <a:gd name="connsiteX10" fmla="*/ 3773894 w 9701231"/>
                <a:gd name="connsiteY10" fmla="*/ 1032037 h 1603336"/>
                <a:gd name="connsiteX11" fmla="*/ 3818440 w 9701231"/>
                <a:gd name="connsiteY11" fmla="*/ 1056778 h 1603336"/>
                <a:gd name="connsiteX12" fmla="*/ 3862986 w 9701231"/>
                <a:gd name="connsiteY12" fmla="*/ 1081518 h 1603336"/>
                <a:gd name="connsiteX13" fmla="*/ 3949604 w 9701231"/>
                <a:gd name="connsiteY13" fmla="*/ 1128526 h 1603336"/>
                <a:gd name="connsiteX14" fmla="*/ 4041171 w 9701231"/>
                <a:gd name="connsiteY14" fmla="*/ 1175533 h 1603336"/>
                <a:gd name="connsiteX15" fmla="*/ 4130263 w 9701231"/>
                <a:gd name="connsiteY15" fmla="*/ 1220066 h 1603336"/>
                <a:gd name="connsiteX16" fmla="*/ 4221830 w 9701231"/>
                <a:gd name="connsiteY16" fmla="*/ 1262125 h 1603336"/>
                <a:gd name="connsiteX17" fmla="*/ 4268851 w 9701231"/>
                <a:gd name="connsiteY17" fmla="*/ 1281918 h 1603336"/>
                <a:gd name="connsiteX18" fmla="*/ 4291124 w 9701231"/>
                <a:gd name="connsiteY18" fmla="*/ 1291814 h 1603336"/>
                <a:gd name="connsiteX19" fmla="*/ 4313397 w 9701231"/>
                <a:gd name="connsiteY19" fmla="*/ 1301710 h 1603336"/>
                <a:gd name="connsiteX20" fmla="*/ 4407439 w 9701231"/>
                <a:gd name="connsiteY20" fmla="*/ 1338821 h 1603336"/>
                <a:gd name="connsiteX21" fmla="*/ 4454459 w 9701231"/>
                <a:gd name="connsiteY21" fmla="*/ 1356140 h 1603336"/>
                <a:gd name="connsiteX22" fmla="*/ 4501481 w 9701231"/>
                <a:gd name="connsiteY22" fmla="*/ 1373458 h 1603336"/>
                <a:gd name="connsiteX23" fmla="*/ 4597996 w 9701231"/>
                <a:gd name="connsiteY23" fmla="*/ 1403147 h 1603336"/>
                <a:gd name="connsiteX24" fmla="*/ 5382503 w 9701231"/>
                <a:gd name="connsiteY24" fmla="*/ 1571384 h 1603336"/>
                <a:gd name="connsiteX25" fmla="*/ 6186808 w 9701231"/>
                <a:gd name="connsiteY25" fmla="*/ 1578806 h 1603336"/>
                <a:gd name="connsiteX26" fmla="*/ 6288274 w 9701231"/>
                <a:gd name="connsiteY26" fmla="*/ 1568910 h 1603336"/>
                <a:gd name="connsiteX27" fmla="*/ 6337770 w 9701231"/>
                <a:gd name="connsiteY27" fmla="*/ 1561488 h 1603336"/>
                <a:gd name="connsiteX28" fmla="*/ 6387265 w 9701231"/>
                <a:gd name="connsiteY28" fmla="*/ 1554065 h 1603336"/>
                <a:gd name="connsiteX29" fmla="*/ 6486257 w 9701231"/>
                <a:gd name="connsiteY29" fmla="*/ 1539221 h 1603336"/>
                <a:gd name="connsiteX30" fmla="*/ 6585248 w 9701231"/>
                <a:gd name="connsiteY30" fmla="*/ 1519428 h 1603336"/>
                <a:gd name="connsiteX31" fmla="*/ 6684240 w 9701231"/>
                <a:gd name="connsiteY31" fmla="*/ 1499636 h 1603336"/>
                <a:gd name="connsiteX32" fmla="*/ 6780756 w 9701231"/>
                <a:gd name="connsiteY32" fmla="*/ 1474895 h 1603336"/>
                <a:gd name="connsiteX33" fmla="*/ 6976264 w 9701231"/>
                <a:gd name="connsiteY33" fmla="*/ 1420466 h 1603336"/>
                <a:gd name="connsiteX34" fmla="*/ 7738497 w 9701231"/>
                <a:gd name="connsiteY34" fmla="*/ 1165636 h 1603336"/>
                <a:gd name="connsiteX35" fmla="*/ 7787993 w 9701231"/>
                <a:gd name="connsiteY35" fmla="*/ 1150792 h 1603336"/>
                <a:gd name="connsiteX36" fmla="*/ 7835014 w 9701231"/>
                <a:gd name="connsiteY36" fmla="*/ 1138422 h 1603336"/>
                <a:gd name="connsiteX37" fmla="*/ 7934005 w 9701231"/>
                <a:gd name="connsiteY37" fmla="*/ 1113681 h 1603336"/>
                <a:gd name="connsiteX38" fmla="*/ 7983501 w 9701231"/>
                <a:gd name="connsiteY38" fmla="*/ 1101311 h 1603336"/>
                <a:gd name="connsiteX39" fmla="*/ 8030522 w 9701231"/>
                <a:gd name="connsiteY39" fmla="*/ 1088940 h 1603336"/>
                <a:gd name="connsiteX40" fmla="*/ 8129513 w 9701231"/>
                <a:gd name="connsiteY40" fmla="*/ 1069148 h 1603336"/>
                <a:gd name="connsiteX41" fmla="*/ 8228505 w 9701231"/>
                <a:gd name="connsiteY41" fmla="*/ 1051829 h 1603336"/>
                <a:gd name="connsiteX42" fmla="*/ 8278000 w 9701231"/>
                <a:gd name="connsiteY42" fmla="*/ 1041933 h 1603336"/>
                <a:gd name="connsiteX43" fmla="*/ 8329971 w 9701231"/>
                <a:gd name="connsiteY43" fmla="*/ 1034511 h 1603336"/>
                <a:gd name="connsiteX44" fmla="*/ 8428962 w 9701231"/>
                <a:gd name="connsiteY44" fmla="*/ 1022141 h 1603336"/>
                <a:gd name="connsiteX45" fmla="*/ 8527953 w 9701231"/>
                <a:gd name="connsiteY45" fmla="*/ 1009770 h 1603336"/>
                <a:gd name="connsiteX46" fmla="*/ 8931343 w 9701231"/>
                <a:gd name="connsiteY46" fmla="*/ 987504 h 1603336"/>
                <a:gd name="connsiteX47" fmla="*/ 8980839 w 9701231"/>
                <a:gd name="connsiteY47" fmla="*/ 985030 h 1603336"/>
                <a:gd name="connsiteX48" fmla="*/ 9032809 w 9701231"/>
                <a:gd name="connsiteY48" fmla="*/ 985030 h 1603336"/>
                <a:gd name="connsiteX49" fmla="*/ 9131801 w 9701231"/>
                <a:gd name="connsiteY49" fmla="*/ 985030 h 1603336"/>
                <a:gd name="connsiteX50" fmla="*/ 9334733 w 9701231"/>
                <a:gd name="connsiteY50" fmla="*/ 992452 h 1603336"/>
                <a:gd name="connsiteX51" fmla="*/ 9701231 w 9701231"/>
                <a:gd name="connsiteY51" fmla="*/ 1021876 h 1603336"/>
                <a:gd name="connsiteX52" fmla="*/ 9700665 w 9701231"/>
                <a:gd name="connsiteY52" fmla="*/ 1023175 h 1603336"/>
                <a:gd name="connsiteX53" fmla="*/ 9334733 w 9701231"/>
                <a:gd name="connsiteY53" fmla="*/ 994926 h 1603336"/>
                <a:gd name="connsiteX54" fmla="*/ 9131801 w 9701231"/>
                <a:gd name="connsiteY54" fmla="*/ 989978 h 1603336"/>
                <a:gd name="connsiteX55" fmla="*/ 9032809 w 9701231"/>
                <a:gd name="connsiteY55" fmla="*/ 989978 h 1603336"/>
                <a:gd name="connsiteX56" fmla="*/ 8980839 w 9701231"/>
                <a:gd name="connsiteY56" fmla="*/ 989978 h 1603336"/>
                <a:gd name="connsiteX57" fmla="*/ 8931343 w 9701231"/>
                <a:gd name="connsiteY57" fmla="*/ 989978 h 1603336"/>
                <a:gd name="connsiteX58" fmla="*/ 8530428 w 9701231"/>
                <a:gd name="connsiteY58" fmla="*/ 1014718 h 1603336"/>
                <a:gd name="connsiteX59" fmla="*/ 8428962 w 9701231"/>
                <a:gd name="connsiteY59" fmla="*/ 1027089 h 1603336"/>
                <a:gd name="connsiteX60" fmla="*/ 8329971 w 9701231"/>
                <a:gd name="connsiteY60" fmla="*/ 1039459 h 1603336"/>
                <a:gd name="connsiteX61" fmla="*/ 8280475 w 9701231"/>
                <a:gd name="connsiteY61" fmla="*/ 1046881 h 1603336"/>
                <a:gd name="connsiteX62" fmla="*/ 8230979 w 9701231"/>
                <a:gd name="connsiteY62" fmla="*/ 1056778 h 1603336"/>
                <a:gd name="connsiteX63" fmla="*/ 8131988 w 9701231"/>
                <a:gd name="connsiteY63" fmla="*/ 1074096 h 1603336"/>
                <a:gd name="connsiteX64" fmla="*/ 8032997 w 9701231"/>
                <a:gd name="connsiteY64" fmla="*/ 1093889 h 1603336"/>
                <a:gd name="connsiteX65" fmla="*/ 7983501 w 9701231"/>
                <a:gd name="connsiteY65" fmla="*/ 1106259 h 1603336"/>
                <a:gd name="connsiteX66" fmla="*/ 7934005 w 9701231"/>
                <a:gd name="connsiteY66" fmla="*/ 1118629 h 1603336"/>
                <a:gd name="connsiteX67" fmla="*/ 7837489 w 9701231"/>
                <a:gd name="connsiteY67" fmla="*/ 1143370 h 1603336"/>
                <a:gd name="connsiteX68" fmla="*/ 7787993 w 9701231"/>
                <a:gd name="connsiteY68" fmla="*/ 1158214 h 1603336"/>
                <a:gd name="connsiteX69" fmla="*/ 7740972 w 9701231"/>
                <a:gd name="connsiteY69" fmla="*/ 1170585 h 1603336"/>
                <a:gd name="connsiteX70" fmla="*/ 6976264 w 9701231"/>
                <a:gd name="connsiteY70" fmla="*/ 1427888 h 1603336"/>
                <a:gd name="connsiteX71" fmla="*/ 6783231 w 9701231"/>
                <a:gd name="connsiteY71" fmla="*/ 1482317 h 1603336"/>
                <a:gd name="connsiteX72" fmla="*/ 6684240 w 9701231"/>
                <a:gd name="connsiteY72" fmla="*/ 1507058 h 1603336"/>
                <a:gd name="connsiteX73" fmla="*/ 6585248 w 9701231"/>
                <a:gd name="connsiteY73" fmla="*/ 1526851 h 1603336"/>
                <a:gd name="connsiteX74" fmla="*/ 6486257 w 9701231"/>
                <a:gd name="connsiteY74" fmla="*/ 1546643 h 1603336"/>
                <a:gd name="connsiteX75" fmla="*/ 6387266 w 9701231"/>
                <a:gd name="connsiteY75" fmla="*/ 1561488 h 1603336"/>
                <a:gd name="connsiteX76" fmla="*/ 6337770 w 9701231"/>
                <a:gd name="connsiteY76" fmla="*/ 1568910 h 1603336"/>
                <a:gd name="connsiteX77" fmla="*/ 6288274 w 9701231"/>
                <a:gd name="connsiteY77" fmla="*/ 1576332 h 1603336"/>
                <a:gd name="connsiteX78" fmla="*/ 6186808 w 9701231"/>
                <a:gd name="connsiteY78" fmla="*/ 1586228 h 1603336"/>
                <a:gd name="connsiteX79" fmla="*/ 5382503 w 9701231"/>
                <a:gd name="connsiteY79" fmla="*/ 1581280 h 1603336"/>
                <a:gd name="connsiteX80" fmla="*/ 4595522 w 9701231"/>
                <a:gd name="connsiteY80" fmla="*/ 1413043 h 1603336"/>
                <a:gd name="connsiteX81" fmla="*/ 4499005 w 9701231"/>
                <a:gd name="connsiteY81" fmla="*/ 1380881 h 1603336"/>
                <a:gd name="connsiteX82" fmla="*/ 4451984 w 9701231"/>
                <a:gd name="connsiteY82" fmla="*/ 1363562 h 1603336"/>
                <a:gd name="connsiteX83" fmla="*/ 4404964 w 9701231"/>
                <a:gd name="connsiteY83" fmla="*/ 1346244 h 1603336"/>
                <a:gd name="connsiteX84" fmla="*/ 4310922 w 9701231"/>
                <a:gd name="connsiteY84" fmla="*/ 1309133 h 1603336"/>
                <a:gd name="connsiteX85" fmla="*/ 4286174 w 9701231"/>
                <a:gd name="connsiteY85" fmla="*/ 1301710 h 1603336"/>
                <a:gd name="connsiteX86" fmla="*/ 4263901 w 9701231"/>
                <a:gd name="connsiteY86" fmla="*/ 1289340 h 1603336"/>
                <a:gd name="connsiteX87" fmla="*/ 4216880 w 9701231"/>
                <a:gd name="connsiteY87" fmla="*/ 1269547 h 1603336"/>
                <a:gd name="connsiteX88" fmla="*/ 4125313 w 9701231"/>
                <a:gd name="connsiteY88" fmla="*/ 1229962 h 1603336"/>
                <a:gd name="connsiteX89" fmla="*/ 4036221 w 9701231"/>
                <a:gd name="connsiteY89" fmla="*/ 1182955 h 1603336"/>
                <a:gd name="connsiteX90" fmla="*/ 3944654 w 9701231"/>
                <a:gd name="connsiteY90" fmla="*/ 1138422 h 1603336"/>
                <a:gd name="connsiteX91" fmla="*/ 3858036 w 9701231"/>
                <a:gd name="connsiteY91" fmla="*/ 1088940 h 1603336"/>
                <a:gd name="connsiteX92" fmla="*/ 3813490 w 9701231"/>
                <a:gd name="connsiteY92" fmla="*/ 1064200 h 1603336"/>
                <a:gd name="connsiteX93" fmla="*/ 3768944 w 9701231"/>
                <a:gd name="connsiteY93" fmla="*/ 1039459 h 1603336"/>
                <a:gd name="connsiteX94" fmla="*/ 3682327 w 9701231"/>
                <a:gd name="connsiteY94" fmla="*/ 987504 h 1603336"/>
                <a:gd name="connsiteX95" fmla="*/ 3511567 w 9701231"/>
                <a:gd name="connsiteY95" fmla="*/ 883593 h 1603336"/>
                <a:gd name="connsiteX96" fmla="*/ 3170047 w 9701231"/>
                <a:gd name="connsiteY96" fmla="*/ 668349 h 1603336"/>
                <a:gd name="connsiteX97" fmla="*/ 2469683 w 9701231"/>
                <a:gd name="connsiteY97" fmla="*/ 272498 h 1603336"/>
                <a:gd name="connsiteX98" fmla="*/ 1704975 w 9701231"/>
                <a:gd name="connsiteY98" fmla="*/ 30039 h 1603336"/>
                <a:gd name="connsiteX99" fmla="*/ 1304060 w 9701231"/>
                <a:gd name="connsiteY99" fmla="*/ 10246 h 1603336"/>
                <a:gd name="connsiteX100" fmla="*/ 910570 w 9701231"/>
                <a:gd name="connsiteY100" fmla="*/ 81995 h 1603336"/>
                <a:gd name="connsiteX101" fmla="*/ 556675 w 9701231"/>
                <a:gd name="connsiteY101" fmla="*/ 267549 h 1603336"/>
                <a:gd name="connsiteX102" fmla="*/ 254751 w 9701231"/>
                <a:gd name="connsiteY102" fmla="*/ 534749 h 1603336"/>
                <a:gd name="connsiteX103" fmla="*/ 5048 w 9701231"/>
                <a:gd name="connsiteY103" fmla="*/ 762991 h 16033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</a:cxnLst>
              <a:rect l="l" t="t" r="r" b="b"/>
              <a:pathLst>
                <a:path w="9701231" h="1603336">
                  <a:moveTo>
                    <a:pt x="0" y="760791"/>
                  </a:moveTo>
                  <a:lnTo>
                    <a:pt x="252276" y="529801"/>
                  </a:lnTo>
                  <a:cubicBezTo>
                    <a:pt x="351269" y="438260"/>
                    <a:pt x="450259" y="349194"/>
                    <a:pt x="551726" y="262601"/>
                  </a:cubicBezTo>
                  <a:cubicBezTo>
                    <a:pt x="658142" y="178483"/>
                    <a:pt x="779406" y="116631"/>
                    <a:pt x="908094" y="74572"/>
                  </a:cubicBezTo>
                  <a:cubicBezTo>
                    <a:pt x="1036783" y="32513"/>
                    <a:pt x="1170422" y="10246"/>
                    <a:pt x="1304060" y="2824"/>
                  </a:cubicBezTo>
                  <a:cubicBezTo>
                    <a:pt x="1437698" y="-4598"/>
                    <a:pt x="1573811" y="2824"/>
                    <a:pt x="1707449" y="22617"/>
                  </a:cubicBezTo>
                  <a:cubicBezTo>
                    <a:pt x="1972251" y="64676"/>
                    <a:pt x="2229629" y="151268"/>
                    <a:pt x="2472158" y="265076"/>
                  </a:cubicBezTo>
                  <a:cubicBezTo>
                    <a:pt x="2717161" y="378883"/>
                    <a:pt x="2947316" y="517431"/>
                    <a:pt x="3174997" y="660927"/>
                  </a:cubicBezTo>
                  <a:cubicBezTo>
                    <a:pt x="3288836" y="732674"/>
                    <a:pt x="3402677" y="804423"/>
                    <a:pt x="3516517" y="873696"/>
                  </a:cubicBezTo>
                  <a:cubicBezTo>
                    <a:pt x="3573436" y="910807"/>
                    <a:pt x="3630356" y="945444"/>
                    <a:pt x="3687277" y="980082"/>
                  </a:cubicBezTo>
                  <a:cubicBezTo>
                    <a:pt x="3773894" y="1032037"/>
                    <a:pt x="3773894" y="1032037"/>
                    <a:pt x="3773894" y="1032037"/>
                  </a:cubicBezTo>
                  <a:cubicBezTo>
                    <a:pt x="3818440" y="1056778"/>
                    <a:pt x="3818440" y="1056778"/>
                    <a:pt x="3818440" y="1056778"/>
                  </a:cubicBezTo>
                  <a:cubicBezTo>
                    <a:pt x="3862986" y="1081518"/>
                    <a:pt x="3862986" y="1081518"/>
                    <a:pt x="3862986" y="1081518"/>
                  </a:cubicBezTo>
                  <a:cubicBezTo>
                    <a:pt x="3949604" y="1128526"/>
                    <a:pt x="3949604" y="1128526"/>
                    <a:pt x="3949604" y="1128526"/>
                  </a:cubicBezTo>
                  <a:cubicBezTo>
                    <a:pt x="4041171" y="1175533"/>
                    <a:pt x="4041171" y="1175533"/>
                    <a:pt x="4041171" y="1175533"/>
                  </a:cubicBezTo>
                  <a:cubicBezTo>
                    <a:pt x="4070868" y="1190377"/>
                    <a:pt x="4100565" y="1205222"/>
                    <a:pt x="4130263" y="1220066"/>
                  </a:cubicBezTo>
                  <a:cubicBezTo>
                    <a:pt x="4221830" y="1262125"/>
                    <a:pt x="4221830" y="1262125"/>
                    <a:pt x="4221830" y="1262125"/>
                  </a:cubicBezTo>
                  <a:cubicBezTo>
                    <a:pt x="4268851" y="1281918"/>
                    <a:pt x="4268851" y="1281918"/>
                    <a:pt x="4268851" y="1281918"/>
                  </a:cubicBezTo>
                  <a:cubicBezTo>
                    <a:pt x="4291124" y="1291814"/>
                    <a:pt x="4291124" y="1291814"/>
                    <a:pt x="4291124" y="1291814"/>
                  </a:cubicBezTo>
                  <a:cubicBezTo>
                    <a:pt x="4313397" y="1301710"/>
                    <a:pt x="4313397" y="1301710"/>
                    <a:pt x="4313397" y="1301710"/>
                  </a:cubicBezTo>
                  <a:cubicBezTo>
                    <a:pt x="4407439" y="1338821"/>
                    <a:pt x="4407439" y="1338821"/>
                    <a:pt x="4407439" y="1338821"/>
                  </a:cubicBezTo>
                  <a:cubicBezTo>
                    <a:pt x="4454459" y="1356140"/>
                    <a:pt x="4454459" y="1356140"/>
                    <a:pt x="4454459" y="1356140"/>
                  </a:cubicBezTo>
                  <a:cubicBezTo>
                    <a:pt x="4469308" y="1361088"/>
                    <a:pt x="4486631" y="1366036"/>
                    <a:pt x="4501481" y="1373458"/>
                  </a:cubicBezTo>
                  <a:cubicBezTo>
                    <a:pt x="4597996" y="1403147"/>
                    <a:pt x="4597996" y="1403147"/>
                    <a:pt x="4597996" y="1403147"/>
                  </a:cubicBezTo>
                  <a:cubicBezTo>
                    <a:pt x="4852899" y="1487265"/>
                    <a:pt x="5117701" y="1544169"/>
                    <a:pt x="5382503" y="1571384"/>
                  </a:cubicBezTo>
                  <a:cubicBezTo>
                    <a:pt x="5649780" y="1601073"/>
                    <a:pt x="5919531" y="1603547"/>
                    <a:pt x="6186808" y="1578806"/>
                  </a:cubicBezTo>
                  <a:cubicBezTo>
                    <a:pt x="6288274" y="1568910"/>
                    <a:pt x="6288274" y="1568910"/>
                    <a:pt x="6288274" y="1568910"/>
                  </a:cubicBezTo>
                  <a:cubicBezTo>
                    <a:pt x="6303123" y="1566436"/>
                    <a:pt x="6320446" y="1563962"/>
                    <a:pt x="6337770" y="1561488"/>
                  </a:cubicBezTo>
                  <a:cubicBezTo>
                    <a:pt x="6387265" y="1554065"/>
                    <a:pt x="6387265" y="1554065"/>
                    <a:pt x="6387265" y="1554065"/>
                  </a:cubicBezTo>
                  <a:cubicBezTo>
                    <a:pt x="6486257" y="1539221"/>
                    <a:pt x="6486257" y="1539221"/>
                    <a:pt x="6486257" y="1539221"/>
                  </a:cubicBezTo>
                  <a:cubicBezTo>
                    <a:pt x="6518429" y="1534273"/>
                    <a:pt x="6553076" y="1526851"/>
                    <a:pt x="6585248" y="1519428"/>
                  </a:cubicBezTo>
                  <a:cubicBezTo>
                    <a:pt x="6617420" y="1512006"/>
                    <a:pt x="6652067" y="1507058"/>
                    <a:pt x="6684240" y="1499636"/>
                  </a:cubicBezTo>
                  <a:cubicBezTo>
                    <a:pt x="6780756" y="1474895"/>
                    <a:pt x="6780756" y="1474895"/>
                    <a:pt x="6780756" y="1474895"/>
                  </a:cubicBezTo>
                  <a:cubicBezTo>
                    <a:pt x="6847575" y="1460051"/>
                    <a:pt x="6911920" y="1440258"/>
                    <a:pt x="6976264" y="1420466"/>
                  </a:cubicBezTo>
                  <a:cubicBezTo>
                    <a:pt x="7231167" y="1343769"/>
                    <a:pt x="7481120" y="1244807"/>
                    <a:pt x="7738497" y="1165636"/>
                  </a:cubicBezTo>
                  <a:cubicBezTo>
                    <a:pt x="7787993" y="1150792"/>
                    <a:pt x="7787993" y="1150792"/>
                    <a:pt x="7787993" y="1150792"/>
                  </a:cubicBezTo>
                  <a:cubicBezTo>
                    <a:pt x="7835014" y="1138422"/>
                    <a:pt x="7835014" y="1138422"/>
                    <a:pt x="7835014" y="1138422"/>
                  </a:cubicBezTo>
                  <a:cubicBezTo>
                    <a:pt x="7867186" y="1128525"/>
                    <a:pt x="7901833" y="1121103"/>
                    <a:pt x="7934005" y="1113681"/>
                  </a:cubicBezTo>
                  <a:cubicBezTo>
                    <a:pt x="7983501" y="1101311"/>
                    <a:pt x="7983501" y="1101311"/>
                    <a:pt x="7983501" y="1101311"/>
                  </a:cubicBezTo>
                  <a:cubicBezTo>
                    <a:pt x="7998350" y="1096363"/>
                    <a:pt x="8015673" y="1093889"/>
                    <a:pt x="8030522" y="1088940"/>
                  </a:cubicBezTo>
                  <a:cubicBezTo>
                    <a:pt x="8129513" y="1069148"/>
                    <a:pt x="8129513" y="1069148"/>
                    <a:pt x="8129513" y="1069148"/>
                  </a:cubicBezTo>
                  <a:cubicBezTo>
                    <a:pt x="8228505" y="1051829"/>
                    <a:pt x="8228505" y="1051829"/>
                    <a:pt x="8228505" y="1051829"/>
                  </a:cubicBezTo>
                  <a:cubicBezTo>
                    <a:pt x="8245828" y="1046881"/>
                    <a:pt x="8263152" y="1044407"/>
                    <a:pt x="8278000" y="1041933"/>
                  </a:cubicBezTo>
                  <a:cubicBezTo>
                    <a:pt x="8329971" y="1034511"/>
                    <a:pt x="8329971" y="1034511"/>
                    <a:pt x="8329971" y="1034511"/>
                  </a:cubicBezTo>
                  <a:cubicBezTo>
                    <a:pt x="8362143" y="1029563"/>
                    <a:pt x="8394315" y="1024615"/>
                    <a:pt x="8428962" y="1022141"/>
                  </a:cubicBezTo>
                  <a:cubicBezTo>
                    <a:pt x="8527953" y="1009770"/>
                    <a:pt x="8527953" y="1009770"/>
                    <a:pt x="8527953" y="1009770"/>
                  </a:cubicBezTo>
                  <a:cubicBezTo>
                    <a:pt x="8661592" y="997400"/>
                    <a:pt x="8797705" y="987504"/>
                    <a:pt x="8931343" y="987504"/>
                  </a:cubicBezTo>
                  <a:cubicBezTo>
                    <a:pt x="8980839" y="985030"/>
                    <a:pt x="8980839" y="985030"/>
                    <a:pt x="8980839" y="985030"/>
                  </a:cubicBezTo>
                  <a:cubicBezTo>
                    <a:pt x="8998162" y="985029"/>
                    <a:pt x="9015486" y="985030"/>
                    <a:pt x="9032809" y="985030"/>
                  </a:cubicBezTo>
                  <a:cubicBezTo>
                    <a:pt x="9131801" y="985030"/>
                    <a:pt x="9131801" y="985030"/>
                    <a:pt x="9131801" y="985030"/>
                  </a:cubicBezTo>
                  <a:cubicBezTo>
                    <a:pt x="9198620" y="987504"/>
                    <a:pt x="9267914" y="989978"/>
                    <a:pt x="9334733" y="992452"/>
                  </a:cubicBezTo>
                  <a:lnTo>
                    <a:pt x="9701231" y="1021876"/>
                  </a:lnTo>
                  <a:lnTo>
                    <a:pt x="9700665" y="1023175"/>
                  </a:lnTo>
                  <a:lnTo>
                    <a:pt x="9334733" y="994926"/>
                  </a:lnTo>
                  <a:cubicBezTo>
                    <a:pt x="9267914" y="992452"/>
                    <a:pt x="9198620" y="989978"/>
                    <a:pt x="9131801" y="989978"/>
                  </a:cubicBezTo>
                  <a:cubicBezTo>
                    <a:pt x="9032809" y="989978"/>
                    <a:pt x="9032809" y="989978"/>
                    <a:pt x="9032809" y="989978"/>
                  </a:cubicBezTo>
                  <a:cubicBezTo>
                    <a:pt x="9015486" y="989978"/>
                    <a:pt x="8998162" y="987504"/>
                    <a:pt x="8980839" y="989978"/>
                  </a:cubicBezTo>
                  <a:cubicBezTo>
                    <a:pt x="8931343" y="989978"/>
                    <a:pt x="8931343" y="989978"/>
                    <a:pt x="8931343" y="989978"/>
                  </a:cubicBezTo>
                  <a:cubicBezTo>
                    <a:pt x="8797705" y="992452"/>
                    <a:pt x="8664067" y="1002348"/>
                    <a:pt x="8530428" y="1014718"/>
                  </a:cubicBezTo>
                  <a:cubicBezTo>
                    <a:pt x="8428962" y="1027089"/>
                    <a:pt x="8428962" y="1027089"/>
                    <a:pt x="8428962" y="1027089"/>
                  </a:cubicBezTo>
                  <a:cubicBezTo>
                    <a:pt x="8396790" y="1029563"/>
                    <a:pt x="8362143" y="1034511"/>
                    <a:pt x="8329971" y="1039459"/>
                  </a:cubicBezTo>
                  <a:cubicBezTo>
                    <a:pt x="8280475" y="1046881"/>
                    <a:pt x="8280475" y="1046881"/>
                    <a:pt x="8280475" y="1046881"/>
                  </a:cubicBezTo>
                  <a:cubicBezTo>
                    <a:pt x="8263152" y="1049355"/>
                    <a:pt x="8245828" y="1054304"/>
                    <a:pt x="8230979" y="1056778"/>
                  </a:cubicBezTo>
                  <a:cubicBezTo>
                    <a:pt x="8131988" y="1074096"/>
                    <a:pt x="8131988" y="1074096"/>
                    <a:pt x="8131988" y="1074096"/>
                  </a:cubicBezTo>
                  <a:cubicBezTo>
                    <a:pt x="8032997" y="1093889"/>
                    <a:pt x="8032997" y="1093889"/>
                    <a:pt x="8032997" y="1093889"/>
                  </a:cubicBezTo>
                  <a:cubicBezTo>
                    <a:pt x="8015673" y="1098837"/>
                    <a:pt x="8000824" y="1101311"/>
                    <a:pt x="7983501" y="1106259"/>
                  </a:cubicBezTo>
                  <a:cubicBezTo>
                    <a:pt x="7934005" y="1118629"/>
                    <a:pt x="7934005" y="1118629"/>
                    <a:pt x="7934005" y="1118629"/>
                  </a:cubicBezTo>
                  <a:cubicBezTo>
                    <a:pt x="7901833" y="1126051"/>
                    <a:pt x="7869661" y="1133474"/>
                    <a:pt x="7837489" y="1143370"/>
                  </a:cubicBezTo>
                  <a:cubicBezTo>
                    <a:pt x="7787993" y="1158214"/>
                    <a:pt x="7787993" y="1158214"/>
                    <a:pt x="7787993" y="1158214"/>
                  </a:cubicBezTo>
                  <a:cubicBezTo>
                    <a:pt x="7740972" y="1170585"/>
                    <a:pt x="7740972" y="1170585"/>
                    <a:pt x="7740972" y="1170585"/>
                  </a:cubicBezTo>
                  <a:cubicBezTo>
                    <a:pt x="7483595" y="1249755"/>
                    <a:pt x="7233642" y="1348718"/>
                    <a:pt x="6976264" y="1427888"/>
                  </a:cubicBezTo>
                  <a:cubicBezTo>
                    <a:pt x="6911920" y="1447680"/>
                    <a:pt x="6847575" y="1467473"/>
                    <a:pt x="6783231" y="1482317"/>
                  </a:cubicBezTo>
                  <a:cubicBezTo>
                    <a:pt x="6684240" y="1507058"/>
                    <a:pt x="6684240" y="1507058"/>
                    <a:pt x="6684240" y="1507058"/>
                  </a:cubicBezTo>
                  <a:cubicBezTo>
                    <a:pt x="6652067" y="1514480"/>
                    <a:pt x="6619895" y="1519428"/>
                    <a:pt x="6585248" y="1526851"/>
                  </a:cubicBezTo>
                  <a:cubicBezTo>
                    <a:pt x="6553076" y="1534273"/>
                    <a:pt x="6520904" y="1539221"/>
                    <a:pt x="6486257" y="1546643"/>
                  </a:cubicBezTo>
                  <a:cubicBezTo>
                    <a:pt x="6387266" y="1561488"/>
                    <a:pt x="6387266" y="1561488"/>
                    <a:pt x="6387266" y="1561488"/>
                  </a:cubicBezTo>
                  <a:cubicBezTo>
                    <a:pt x="6337770" y="1568910"/>
                    <a:pt x="6337770" y="1568910"/>
                    <a:pt x="6337770" y="1568910"/>
                  </a:cubicBezTo>
                  <a:cubicBezTo>
                    <a:pt x="6320446" y="1571384"/>
                    <a:pt x="6305597" y="1573858"/>
                    <a:pt x="6288274" y="1576332"/>
                  </a:cubicBezTo>
                  <a:cubicBezTo>
                    <a:pt x="6186808" y="1586228"/>
                    <a:pt x="6186808" y="1586228"/>
                    <a:pt x="6186808" y="1586228"/>
                  </a:cubicBezTo>
                  <a:cubicBezTo>
                    <a:pt x="5919532" y="1610969"/>
                    <a:pt x="5649780" y="1608495"/>
                    <a:pt x="5382503" y="1581280"/>
                  </a:cubicBezTo>
                  <a:cubicBezTo>
                    <a:pt x="5115227" y="1551591"/>
                    <a:pt x="4850425" y="1494688"/>
                    <a:pt x="4595522" y="1413043"/>
                  </a:cubicBezTo>
                  <a:cubicBezTo>
                    <a:pt x="4499005" y="1380881"/>
                    <a:pt x="4499005" y="1380881"/>
                    <a:pt x="4499005" y="1380881"/>
                  </a:cubicBezTo>
                  <a:cubicBezTo>
                    <a:pt x="4484157" y="1375933"/>
                    <a:pt x="4466834" y="1370984"/>
                    <a:pt x="4451984" y="1363562"/>
                  </a:cubicBezTo>
                  <a:cubicBezTo>
                    <a:pt x="4404964" y="1346244"/>
                    <a:pt x="4404964" y="1346244"/>
                    <a:pt x="4404964" y="1346244"/>
                  </a:cubicBezTo>
                  <a:cubicBezTo>
                    <a:pt x="4310922" y="1309133"/>
                    <a:pt x="4310922" y="1309133"/>
                    <a:pt x="4310922" y="1309133"/>
                  </a:cubicBezTo>
                  <a:cubicBezTo>
                    <a:pt x="4286174" y="1301710"/>
                    <a:pt x="4286174" y="1301710"/>
                    <a:pt x="4286174" y="1301710"/>
                  </a:cubicBezTo>
                  <a:cubicBezTo>
                    <a:pt x="4263901" y="1289340"/>
                    <a:pt x="4263901" y="1289340"/>
                    <a:pt x="4263901" y="1289340"/>
                  </a:cubicBezTo>
                  <a:cubicBezTo>
                    <a:pt x="4216880" y="1269547"/>
                    <a:pt x="4216880" y="1269547"/>
                    <a:pt x="4216880" y="1269547"/>
                  </a:cubicBezTo>
                  <a:cubicBezTo>
                    <a:pt x="4125313" y="1229962"/>
                    <a:pt x="4125313" y="1229962"/>
                    <a:pt x="4125313" y="1229962"/>
                  </a:cubicBezTo>
                  <a:cubicBezTo>
                    <a:pt x="4095616" y="1215118"/>
                    <a:pt x="4065919" y="1197800"/>
                    <a:pt x="4036221" y="1182955"/>
                  </a:cubicBezTo>
                  <a:cubicBezTo>
                    <a:pt x="3944654" y="1138422"/>
                    <a:pt x="3944654" y="1138422"/>
                    <a:pt x="3944654" y="1138422"/>
                  </a:cubicBezTo>
                  <a:cubicBezTo>
                    <a:pt x="3858036" y="1088940"/>
                    <a:pt x="3858036" y="1088940"/>
                    <a:pt x="3858036" y="1088940"/>
                  </a:cubicBezTo>
                  <a:cubicBezTo>
                    <a:pt x="3813490" y="1064200"/>
                    <a:pt x="3813490" y="1064200"/>
                    <a:pt x="3813490" y="1064200"/>
                  </a:cubicBezTo>
                  <a:cubicBezTo>
                    <a:pt x="3768944" y="1039459"/>
                    <a:pt x="3768944" y="1039459"/>
                    <a:pt x="3768944" y="1039459"/>
                  </a:cubicBezTo>
                  <a:cubicBezTo>
                    <a:pt x="3682327" y="987504"/>
                    <a:pt x="3682327" y="987504"/>
                    <a:pt x="3682327" y="987504"/>
                  </a:cubicBezTo>
                  <a:cubicBezTo>
                    <a:pt x="3625406" y="952866"/>
                    <a:pt x="3568487" y="918230"/>
                    <a:pt x="3511567" y="883593"/>
                  </a:cubicBezTo>
                  <a:cubicBezTo>
                    <a:pt x="3397727" y="811845"/>
                    <a:pt x="3283887" y="740097"/>
                    <a:pt x="3170047" y="668349"/>
                  </a:cubicBezTo>
                  <a:cubicBezTo>
                    <a:pt x="2942367" y="524853"/>
                    <a:pt x="2712212" y="386305"/>
                    <a:pt x="2469683" y="272498"/>
                  </a:cubicBezTo>
                  <a:cubicBezTo>
                    <a:pt x="2227154" y="158691"/>
                    <a:pt x="1969777" y="74572"/>
                    <a:pt x="1704975" y="30039"/>
                  </a:cubicBezTo>
                  <a:cubicBezTo>
                    <a:pt x="1573811" y="10246"/>
                    <a:pt x="1437698" y="2824"/>
                    <a:pt x="1304060" y="10246"/>
                  </a:cubicBezTo>
                  <a:cubicBezTo>
                    <a:pt x="1170421" y="17669"/>
                    <a:pt x="1036783" y="39935"/>
                    <a:pt x="910570" y="81995"/>
                  </a:cubicBezTo>
                  <a:cubicBezTo>
                    <a:pt x="781881" y="121579"/>
                    <a:pt x="660616" y="183431"/>
                    <a:pt x="556675" y="267549"/>
                  </a:cubicBezTo>
                  <a:cubicBezTo>
                    <a:pt x="452734" y="354142"/>
                    <a:pt x="353743" y="443208"/>
                    <a:pt x="254751" y="534749"/>
                  </a:cubicBezTo>
                  <a:lnTo>
                    <a:pt x="5048" y="762991"/>
                  </a:lnTo>
                  <a:close/>
                </a:path>
              </a:pathLst>
            </a:custGeom>
            <a:solidFill>
              <a:schemeClr val="bg1">
                <a:alpha val="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zh-CN" altLang="en-US"/>
            </a:p>
          </p:txBody>
        </p:sp>
        <p:sp>
          <p:nvSpPr>
            <p:cNvPr id="72" name="任意多边形: 形状 71">
              <a:extLst>
                <a:ext uri="{FF2B5EF4-FFF2-40B4-BE49-F238E27FC236}">
                  <a16:creationId xmlns:a16="http://schemas.microsoft.com/office/drawing/2014/main" id="{46852167-A695-4769-8893-9E644E0846D9}"/>
                </a:ext>
              </a:extLst>
            </p:cNvPr>
            <p:cNvSpPr>
              <a:spLocks/>
            </p:cNvSpPr>
            <p:nvPr userDrawn="1"/>
          </p:nvSpPr>
          <p:spPr bwMode="auto">
            <a:xfrm rot="9386930">
              <a:off x="-656969" y="-7257503"/>
              <a:ext cx="12283653" cy="1612449"/>
            </a:xfrm>
            <a:custGeom>
              <a:avLst/>
              <a:gdLst>
                <a:gd name="connsiteX0" fmla="*/ 1936582 w 11534219"/>
                <a:gd name="connsiteY0" fmla="*/ 668396 h 1514071"/>
                <a:gd name="connsiteX1" fmla="*/ 1932001 w 11534219"/>
                <a:gd name="connsiteY1" fmla="*/ 666399 h 1514071"/>
                <a:gd name="connsiteX2" fmla="*/ 2133264 w 11534219"/>
                <a:gd name="connsiteY2" fmla="*/ 499143 h 1514071"/>
                <a:gd name="connsiteX3" fmla="*/ 2284225 w 11534219"/>
                <a:gd name="connsiteY3" fmla="*/ 370473 h 1514071"/>
                <a:gd name="connsiteX4" fmla="*/ 2360943 w 11534219"/>
                <a:gd name="connsiteY4" fmla="*/ 303664 h 1514071"/>
                <a:gd name="connsiteX5" fmla="*/ 2437662 w 11534219"/>
                <a:gd name="connsiteY5" fmla="*/ 239329 h 1514071"/>
                <a:gd name="connsiteX6" fmla="*/ 2608422 w 11534219"/>
                <a:gd name="connsiteY6" fmla="*/ 135404 h 1514071"/>
                <a:gd name="connsiteX7" fmla="*/ 2796506 w 11534219"/>
                <a:gd name="connsiteY7" fmla="*/ 66121 h 1514071"/>
                <a:gd name="connsiteX8" fmla="*/ 3189996 w 11534219"/>
                <a:gd name="connsiteY8" fmla="*/ 1786 h 1514071"/>
                <a:gd name="connsiteX9" fmla="*/ 3590911 w 11534219"/>
                <a:gd name="connsiteY9" fmla="*/ 21581 h 1514071"/>
                <a:gd name="connsiteX10" fmla="*/ 3689902 w 11534219"/>
                <a:gd name="connsiteY10" fmla="*/ 38902 h 1514071"/>
                <a:gd name="connsiteX11" fmla="*/ 3714650 w 11534219"/>
                <a:gd name="connsiteY11" fmla="*/ 43851 h 1514071"/>
                <a:gd name="connsiteX12" fmla="*/ 3736923 w 11534219"/>
                <a:gd name="connsiteY12" fmla="*/ 48800 h 1514071"/>
                <a:gd name="connsiteX13" fmla="*/ 3786419 w 11534219"/>
                <a:gd name="connsiteY13" fmla="*/ 61172 h 1514071"/>
                <a:gd name="connsiteX14" fmla="*/ 3979452 w 11534219"/>
                <a:gd name="connsiteY14" fmla="*/ 115609 h 1514071"/>
                <a:gd name="connsiteX15" fmla="*/ 4353144 w 11534219"/>
                <a:gd name="connsiteY15" fmla="*/ 256650 h 1514071"/>
                <a:gd name="connsiteX16" fmla="*/ 4400165 w 11534219"/>
                <a:gd name="connsiteY16" fmla="*/ 276446 h 1514071"/>
                <a:gd name="connsiteX17" fmla="*/ 4444712 w 11534219"/>
                <a:gd name="connsiteY17" fmla="*/ 298716 h 1514071"/>
                <a:gd name="connsiteX18" fmla="*/ 4536279 w 11534219"/>
                <a:gd name="connsiteY18" fmla="*/ 340781 h 1514071"/>
                <a:gd name="connsiteX19" fmla="*/ 4625371 w 11534219"/>
                <a:gd name="connsiteY19" fmla="*/ 385320 h 1514071"/>
                <a:gd name="connsiteX20" fmla="*/ 4714463 w 11534219"/>
                <a:gd name="connsiteY20" fmla="*/ 432334 h 1514071"/>
                <a:gd name="connsiteX21" fmla="*/ 4801081 w 11534219"/>
                <a:gd name="connsiteY21" fmla="*/ 479348 h 1514071"/>
                <a:gd name="connsiteX22" fmla="*/ 4890172 w 11534219"/>
                <a:gd name="connsiteY22" fmla="*/ 526362 h 1514071"/>
                <a:gd name="connsiteX23" fmla="*/ 5063407 w 11534219"/>
                <a:gd name="connsiteY23" fmla="*/ 625338 h 1514071"/>
                <a:gd name="connsiteX24" fmla="*/ 5409877 w 11534219"/>
                <a:gd name="connsiteY24" fmla="*/ 828240 h 1514071"/>
                <a:gd name="connsiteX25" fmla="*/ 5583112 w 11534219"/>
                <a:gd name="connsiteY25" fmla="*/ 927217 h 1514071"/>
                <a:gd name="connsiteX26" fmla="*/ 5756347 w 11534219"/>
                <a:gd name="connsiteY26" fmla="*/ 1026193 h 1514071"/>
                <a:gd name="connsiteX27" fmla="*/ 5845439 w 11534219"/>
                <a:gd name="connsiteY27" fmla="*/ 1073207 h 1514071"/>
                <a:gd name="connsiteX28" fmla="*/ 5934531 w 11534219"/>
                <a:gd name="connsiteY28" fmla="*/ 1117746 h 1514071"/>
                <a:gd name="connsiteX29" fmla="*/ 6115190 w 11534219"/>
                <a:gd name="connsiteY29" fmla="*/ 1201877 h 1514071"/>
                <a:gd name="connsiteX30" fmla="*/ 6162212 w 11534219"/>
                <a:gd name="connsiteY30" fmla="*/ 1219198 h 1514071"/>
                <a:gd name="connsiteX31" fmla="*/ 6206758 w 11534219"/>
                <a:gd name="connsiteY31" fmla="*/ 1238993 h 1514071"/>
                <a:gd name="connsiteX32" fmla="*/ 6300799 w 11534219"/>
                <a:gd name="connsiteY32" fmla="*/ 1273635 h 1514071"/>
                <a:gd name="connsiteX33" fmla="*/ 6397316 w 11534219"/>
                <a:gd name="connsiteY33" fmla="*/ 1303328 h 1514071"/>
                <a:gd name="connsiteX34" fmla="*/ 6491358 w 11534219"/>
                <a:gd name="connsiteY34" fmla="*/ 1335495 h 1514071"/>
                <a:gd name="connsiteX35" fmla="*/ 7275864 w 11534219"/>
                <a:gd name="connsiteY35" fmla="*/ 1486434 h 1514071"/>
                <a:gd name="connsiteX36" fmla="*/ 8072744 w 11534219"/>
                <a:gd name="connsiteY36" fmla="*/ 1491383 h 1514071"/>
                <a:gd name="connsiteX37" fmla="*/ 8171735 w 11534219"/>
                <a:gd name="connsiteY37" fmla="*/ 1481485 h 1514071"/>
                <a:gd name="connsiteX38" fmla="*/ 8196484 w 11534219"/>
                <a:gd name="connsiteY38" fmla="*/ 1479011 h 1514071"/>
                <a:gd name="connsiteX39" fmla="*/ 8221231 w 11534219"/>
                <a:gd name="connsiteY39" fmla="*/ 1474062 h 1514071"/>
                <a:gd name="connsiteX40" fmla="*/ 8270727 w 11534219"/>
                <a:gd name="connsiteY40" fmla="*/ 1469113 h 1514071"/>
                <a:gd name="connsiteX41" fmla="*/ 8369718 w 11534219"/>
                <a:gd name="connsiteY41" fmla="*/ 1454267 h 1514071"/>
                <a:gd name="connsiteX42" fmla="*/ 8468710 w 11534219"/>
                <a:gd name="connsiteY42" fmla="*/ 1434471 h 1514071"/>
                <a:gd name="connsiteX43" fmla="*/ 8565226 w 11534219"/>
                <a:gd name="connsiteY43" fmla="*/ 1414676 h 1514071"/>
                <a:gd name="connsiteX44" fmla="*/ 8664218 w 11534219"/>
                <a:gd name="connsiteY44" fmla="*/ 1392406 h 1514071"/>
                <a:gd name="connsiteX45" fmla="*/ 8854776 w 11534219"/>
                <a:gd name="connsiteY45" fmla="*/ 1337969 h 1514071"/>
                <a:gd name="connsiteX46" fmla="*/ 9619484 w 11534219"/>
                <a:gd name="connsiteY46" fmla="*/ 1100425 h 1514071"/>
                <a:gd name="connsiteX47" fmla="*/ 10008025 w 11534219"/>
                <a:gd name="connsiteY47" fmla="*/ 1006398 h 1514071"/>
                <a:gd name="connsiteX48" fmla="*/ 10107016 w 11534219"/>
                <a:gd name="connsiteY48" fmla="*/ 989077 h 1514071"/>
                <a:gd name="connsiteX49" fmla="*/ 10131764 w 11534219"/>
                <a:gd name="connsiteY49" fmla="*/ 984128 h 1514071"/>
                <a:gd name="connsiteX50" fmla="*/ 10156512 w 11534219"/>
                <a:gd name="connsiteY50" fmla="*/ 981654 h 1514071"/>
                <a:gd name="connsiteX51" fmla="*/ 10206008 w 11534219"/>
                <a:gd name="connsiteY51" fmla="*/ 974231 h 1514071"/>
                <a:gd name="connsiteX52" fmla="*/ 10403991 w 11534219"/>
                <a:gd name="connsiteY52" fmla="*/ 951961 h 1514071"/>
                <a:gd name="connsiteX53" fmla="*/ 10505457 w 11534219"/>
                <a:gd name="connsiteY53" fmla="*/ 944538 h 1514071"/>
                <a:gd name="connsiteX54" fmla="*/ 10604448 w 11534219"/>
                <a:gd name="connsiteY54" fmla="*/ 937114 h 1514071"/>
                <a:gd name="connsiteX55" fmla="*/ 10703439 w 11534219"/>
                <a:gd name="connsiteY55" fmla="*/ 934640 h 1514071"/>
                <a:gd name="connsiteX56" fmla="*/ 10804905 w 11534219"/>
                <a:gd name="connsiteY56" fmla="*/ 932165 h 1514071"/>
                <a:gd name="connsiteX57" fmla="*/ 10854401 w 11534219"/>
                <a:gd name="connsiteY57" fmla="*/ 929691 h 1514071"/>
                <a:gd name="connsiteX58" fmla="*/ 10903897 w 11534219"/>
                <a:gd name="connsiteY58" fmla="*/ 929691 h 1514071"/>
                <a:gd name="connsiteX59" fmla="*/ 11002888 w 11534219"/>
                <a:gd name="connsiteY59" fmla="*/ 929691 h 1514071"/>
                <a:gd name="connsiteX60" fmla="*/ 11104354 w 11534219"/>
                <a:gd name="connsiteY60" fmla="*/ 934640 h 1514071"/>
                <a:gd name="connsiteX61" fmla="*/ 11153850 w 11534219"/>
                <a:gd name="connsiteY61" fmla="*/ 934640 h 1514071"/>
                <a:gd name="connsiteX62" fmla="*/ 11203346 w 11534219"/>
                <a:gd name="connsiteY62" fmla="*/ 937114 h 1514071"/>
                <a:gd name="connsiteX63" fmla="*/ 11403494 w 11534219"/>
                <a:gd name="connsiteY63" fmla="*/ 949177 h 1514071"/>
                <a:gd name="connsiteX64" fmla="*/ 11534219 w 11534219"/>
                <a:gd name="connsiteY64" fmla="*/ 960800 h 1514071"/>
                <a:gd name="connsiteX65" fmla="*/ 11533315 w 11534219"/>
                <a:gd name="connsiteY65" fmla="*/ 962874 h 1514071"/>
                <a:gd name="connsiteX66" fmla="*/ 11403494 w 11534219"/>
                <a:gd name="connsiteY66" fmla="*/ 950724 h 1514071"/>
                <a:gd name="connsiteX67" fmla="*/ 11203346 w 11534219"/>
                <a:gd name="connsiteY67" fmla="*/ 939589 h 1514071"/>
                <a:gd name="connsiteX68" fmla="*/ 11153850 w 11534219"/>
                <a:gd name="connsiteY68" fmla="*/ 937114 h 1514071"/>
                <a:gd name="connsiteX69" fmla="*/ 11104354 w 11534219"/>
                <a:gd name="connsiteY69" fmla="*/ 937114 h 1514071"/>
                <a:gd name="connsiteX70" fmla="*/ 11002888 w 11534219"/>
                <a:gd name="connsiteY70" fmla="*/ 934640 h 1514071"/>
                <a:gd name="connsiteX71" fmla="*/ 10903897 w 11534219"/>
                <a:gd name="connsiteY71" fmla="*/ 934640 h 1514071"/>
                <a:gd name="connsiteX72" fmla="*/ 10854401 w 11534219"/>
                <a:gd name="connsiteY72" fmla="*/ 934640 h 1514071"/>
                <a:gd name="connsiteX73" fmla="*/ 10804905 w 11534219"/>
                <a:gd name="connsiteY73" fmla="*/ 934640 h 1514071"/>
                <a:gd name="connsiteX74" fmla="*/ 10703439 w 11534219"/>
                <a:gd name="connsiteY74" fmla="*/ 937114 h 1514071"/>
                <a:gd name="connsiteX75" fmla="*/ 10604448 w 11534219"/>
                <a:gd name="connsiteY75" fmla="*/ 942063 h 1514071"/>
                <a:gd name="connsiteX76" fmla="*/ 10505457 w 11534219"/>
                <a:gd name="connsiteY76" fmla="*/ 949486 h 1514071"/>
                <a:gd name="connsiteX77" fmla="*/ 10403991 w 11534219"/>
                <a:gd name="connsiteY77" fmla="*/ 956910 h 1514071"/>
                <a:gd name="connsiteX78" fmla="*/ 10206008 w 11534219"/>
                <a:gd name="connsiteY78" fmla="*/ 979179 h 1514071"/>
                <a:gd name="connsiteX79" fmla="*/ 10156512 w 11534219"/>
                <a:gd name="connsiteY79" fmla="*/ 986603 h 1514071"/>
                <a:gd name="connsiteX80" fmla="*/ 10131764 w 11534219"/>
                <a:gd name="connsiteY80" fmla="*/ 989077 h 1514071"/>
                <a:gd name="connsiteX81" fmla="*/ 10107016 w 11534219"/>
                <a:gd name="connsiteY81" fmla="*/ 994026 h 1514071"/>
                <a:gd name="connsiteX82" fmla="*/ 10008025 w 11534219"/>
                <a:gd name="connsiteY82" fmla="*/ 1011347 h 1514071"/>
                <a:gd name="connsiteX83" fmla="*/ 9621959 w 11534219"/>
                <a:gd name="connsiteY83" fmla="*/ 1105374 h 1514071"/>
                <a:gd name="connsiteX84" fmla="*/ 8857251 w 11534219"/>
                <a:gd name="connsiteY84" fmla="*/ 1345392 h 1514071"/>
                <a:gd name="connsiteX85" fmla="*/ 8664218 w 11534219"/>
                <a:gd name="connsiteY85" fmla="*/ 1397355 h 1514071"/>
                <a:gd name="connsiteX86" fmla="*/ 8567701 w 11534219"/>
                <a:gd name="connsiteY86" fmla="*/ 1422099 h 1514071"/>
                <a:gd name="connsiteX87" fmla="*/ 8468710 w 11534219"/>
                <a:gd name="connsiteY87" fmla="*/ 1441895 h 1514071"/>
                <a:gd name="connsiteX88" fmla="*/ 8372193 w 11534219"/>
                <a:gd name="connsiteY88" fmla="*/ 1461690 h 1514071"/>
                <a:gd name="connsiteX89" fmla="*/ 8273202 w 11534219"/>
                <a:gd name="connsiteY89" fmla="*/ 1476536 h 1514071"/>
                <a:gd name="connsiteX90" fmla="*/ 8223706 w 11534219"/>
                <a:gd name="connsiteY90" fmla="*/ 1481485 h 1514071"/>
                <a:gd name="connsiteX91" fmla="*/ 8198958 w 11534219"/>
                <a:gd name="connsiteY91" fmla="*/ 1486434 h 1514071"/>
                <a:gd name="connsiteX92" fmla="*/ 8174210 w 11534219"/>
                <a:gd name="connsiteY92" fmla="*/ 1488909 h 1514071"/>
                <a:gd name="connsiteX93" fmla="*/ 8072745 w 11534219"/>
                <a:gd name="connsiteY93" fmla="*/ 1498806 h 1514071"/>
                <a:gd name="connsiteX94" fmla="*/ 7273389 w 11534219"/>
                <a:gd name="connsiteY94" fmla="*/ 1493857 h 1514071"/>
                <a:gd name="connsiteX95" fmla="*/ 6488883 w 11534219"/>
                <a:gd name="connsiteY95" fmla="*/ 1342918 h 1514071"/>
                <a:gd name="connsiteX96" fmla="*/ 6392366 w 11534219"/>
                <a:gd name="connsiteY96" fmla="*/ 1313225 h 1514071"/>
                <a:gd name="connsiteX97" fmla="*/ 6298324 w 11534219"/>
                <a:gd name="connsiteY97" fmla="*/ 1281058 h 1514071"/>
                <a:gd name="connsiteX98" fmla="*/ 6204282 w 11534219"/>
                <a:gd name="connsiteY98" fmla="*/ 1246416 h 1514071"/>
                <a:gd name="connsiteX99" fmla="*/ 6157262 w 11534219"/>
                <a:gd name="connsiteY99" fmla="*/ 1229095 h 1514071"/>
                <a:gd name="connsiteX100" fmla="*/ 6112716 w 11534219"/>
                <a:gd name="connsiteY100" fmla="*/ 1209300 h 1514071"/>
                <a:gd name="connsiteX101" fmla="*/ 5929581 w 11534219"/>
                <a:gd name="connsiteY101" fmla="*/ 1127644 h 1514071"/>
                <a:gd name="connsiteX102" fmla="*/ 5840490 w 11534219"/>
                <a:gd name="connsiteY102" fmla="*/ 1083105 h 1514071"/>
                <a:gd name="connsiteX103" fmla="*/ 5751397 w 11534219"/>
                <a:gd name="connsiteY103" fmla="*/ 1033616 h 1514071"/>
                <a:gd name="connsiteX104" fmla="*/ 5578162 w 11534219"/>
                <a:gd name="connsiteY104" fmla="*/ 937114 h 1514071"/>
                <a:gd name="connsiteX105" fmla="*/ 5404928 w 11534219"/>
                <a:gd name="connsiteY105" fmla="*/ 835663 h 1514071"/>
                <a:gd name="connsiteX106" fmla="*/ 5058458 w 11534219"/>
                <a:gd name="connsiteY106" fmla="*/ 632761 h 1514071"/>
                <a:gd name="connsiteX107" fmla="*/ 4885223 w 11534219"/>
                <a:gd name="connsiteY107" fmla="*/ 536259 h 1514071"/>
                <a:gd name="connsiteX108" fmla="*/ 4798605 w 11534219"/>
                <a:gd name="connsiteY108" fmla="*/ 486771 h 1514071"/>
                <a:gd name="connsiteX109" fmla="*/ 4709514 w 11534219"/>
                <a:gd name="connsiteY109" fmla="*/ 439757 h 1514071"/>
                <a:gd name="connsiteX110" fmla="*/ 4620421 w 11534219"/>
                <a:gd name="connsiteY110" fmla="*/ 392743 h 1514071"/>
                <a:gd name="connsiteX111" fmla="*/ 4531329 w 11534219"/>
                <a:gd name="connsiteY111" fmla="*/ 348204 h 1514071"/>
                <a:gd name="connsiteX112" fmla="*/ 4442236 w 11534219"/>
                <a:gd name="connsiteY112" fmla="*/ 306139 h 1514071"/>
                <a:gd name="connsiteX113" fmla="*/ 4395216 w 11534219"/>
                <a:gd name="connsiteY113" fmla="*/ 286343 h 1514071"/>
                <a:gd name="connsiteX114" fmla="*/ 4350670 w 11534219"/>
                <a:gd name="connsiteY114" fmla="*/ 264074 h 1514071"/>
                <a:gd name="connsiteX115" fmla="*/ 3976977 w 11534219"/>
                <a:gd name="connsiteY115" fmla="*/ 123032 h 1514071"/>
                <a:gd name="connsiteX116" fmla="*/ 3783944 w 11534219"/>
                <a:gd name="connsiteY116" fmla="*/ 68595 h 1514071"/>
                <a:gd name="connsiteX117" fmla="*/ 3736923 w 11534219"/>
                <a:gd name="connsiteY117" fmla="*/ 56223 h 1514071"/>
                <a:gd name="connsiteX118" fmla="*/ 3712176 w 11534219"/>
                <a:gd name="connsiteY118" fmla="*/ 51274 h 1514071"/>
                <a:gd name="connsiteX119" fmla="*/ 3687428 w 11534219"/>
                <a:gd name="connsiteY119" fmla="*/ 46325 h 1514071"/>
                <a:gd name="connsiteX120" fmla="*/ 3588436 w 11534219"/>
                <a:gd name="connsiteY120" fmla="*/ 29004 h 1514071"/>
                <a:gd name="connsiteX121" fmla="*/ 3192471 w 11534219"/>
                <a:gd name="connsiteY121" fmla="*/ 9209 h 1514071"/>
                <a:gd name="connsiteX122" fmla="*/ 2798980 w 11534219"/>
                <a:gd name="connsiteY122" fmla="*/ 71069 h 1514071"/>
                <a:gd name="connsiteX123" fmla="*/ 2610897 w 11534219"/>
                <a:gd name="connsiteY123" fmla="*/ 140353 h 1514071"/>
                <a:gd name="connsiteX124" fmla="*/ 2442612 w 11534219"/>
                <a:gd name="connsiteY124" fmla="*/ 244278 h 1514071"/>
                <a:gd name="connsiteX125" fmla="*/ 2365893 w 11534219"/>
                <a:gd name="connsiteY125" fmla="*/ 308613 h 1514071"/>
                <a:gd name="connsiteX126" fmla="*/ 2289175 w 11534219"/>
                <a:gd name="connsiteY126" fmla="*/ 372948 h 1514071"/>
                <a:gd name="connsiteX127" fmla="*/ 2135738 w 11534219"/>
                <a:gd name="connsiteY127" fmla="*/ 504092 h 1514071"/>
                <a:gd name="connsiteX128" fmla="*/ 123739 w 11534219"/>
                <a:gd name="connsiteY128" fmla="*/ 1394881 h 1514071"/>
                <a:gd name="connsiteX129" fmla="*/ 126832 w 11534219"/>
                <a:gd name="connsiteY129" fmla="*/ 1395190 h 1514071"/>
                <a:gd name="connsiteX130" fmla="*/ 138120 w 11534219"/>
                <a:gd name="connsiteY130" fmla="*/ 1396319 h 1514071"/>
                <a:gd name="connsiteX131" fmla="*/ 0 w 11534219"/>
                <a:gd name="connsiteY131" fmla="*/ 1370137 h 1514071"/>
                <a:gd name="connsiteX132" fmla="*/ 98991 w 11534219"/>
                <a:gd name="connsiteY132" fmla="*/ 1389932 h 1514071"/>
                <a:gd name="connsiteX133" fmla="*/ 123739 w 11534219"/>
                <a:gd name="connsiteY133" fmla="*/ 1394881 h 1514071"/>
                <a:gd name="connsiteX134" fmla="*/ 98992 w 11534219"/>
                <a:gd name="connsiteY134" fmla="*/ 1392406 h 1514071"/>
                <a:gd name="connsiteX135" fmla="*/ 0 w 11534219"/>
                <a:gd name="connsiteY135" fmla="*/ 1370137 h 15140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</a:cxnLst>
              <a:rect l="l" t="t" r="r" b="b"/>
              <a:pathLst>
                <a:path w="11534219" h="1514071">
                  <a:moveTo>
                    <a:pt x="1936582" y="668396"/>
                  </a:moveTo>
                  <a:lnTo>
                    <a:pt x="1932001" y="666399"/>
                  </a:lnTo>
                  <a:lnTo>
                    <a:pt x="2133264" y="499143"/>
                  </a:lnTo>
                  <a:cubicBezTo>
                    <a:pt x="2284225" y="370473"/>
                    <a:pt x="2284225" y="370473"/>
                    <a:pt x="2284225" y="370473"/>
                  </a:cubicBezTo>
                  <a:cubicBezTo>
                    <a:pt x="2360943" y="303664"/>
                    <a:pt x="2360943" y="303664"/>
                    <a:pt x="2360943" y="303664"/>
                  </a:cubicBezTo>
                  <a:cubicBezTo>
                    <a:pt x="2385691" y="283869"/>
                    <a:pt x="2410439" y="261599"/>
                    <a:pt x="2437662" y="239329"/>
                  </a:cubicBezTo>
                  <a:cubicBezTo>
                    <a:pt x="2489632" y="199739"/>
                    <a:pt x="2549027" y="165097"/>
                    <a:pt x="2608422" y="135404"/>
                  </a:cubicBezTo>
                  <a:cubicBezTo>
                    <a:pt x="2667817" y="105711"/>
                    <a:pt x="2732162" y="83442"/>
                    <a:pt x="2796506" y="66121"/>
                  </a:cubicBezTo>
                  <a:cubicBezTo>
                    <a:pt x="2925194" y="29004"/>
                    <a:pt x="3056358" y="9209"/>
                    <a:pt x="3189996" y="1786"/>
                  </a:cubicBezTo>
                  <a:cubicBezTo>
                    <a:pt x="3323634" y="-3163"/>
                    <a:pt x="3457273" y="1786"/>
                    <a:pt x="3590911" y="21581"/>
                  </a:cubicBezTo>
                  <a:cubicBezTo>
                    <a:pt x="3623083" y="26530"/>
                    <a:pt x="3657730" y="31479"/>
                    <a:pt x="3689902" y="38902"/>
                  </a:cubicBezTo>
                  <a:cubicBezTo>
                    <a:pt x="3714650" y="43851"/>
                    <a:pt x="3714650" y="43851"/>
                    <a:pt x="3714650" y="43851"/>
                  </a:cubicBezTo>
                  <a:cubicBezTo>
                    <a:pt x="3736923" y="48800"/>
                    <a:pt x="3736923" y="48800"/>
                    <a:pt x="3736923" y="48800"/>
                  </a:cubicBezTo>
                  <a:cubicBezTo>
                    <a:pt x="3786419" y="61172"/>
                    <a:pt x="3786419" y="61172"/>
                    <a:pt x="3786419" y="61172"/>
                  </a:cubicBezTo>
                  <a:cubicBezTo>
                    <a:pt x="3853238" y="76018"/>
                    <a:pt x="3915108" y="95814"/>
                    <a:pt x="3979452" y="115609"/>
                  </a:cubicBezTo>
                  <a:cubicBezTo>
                    <a:pt x="4105666" y="157674"/>
                    <a:pt x="4231880" y="202213"/>
                    <a:pt x="4353144" y="256650"/>
                  </a:cubicBezTo>
                  <a:cubicBezTo>
                    <a:pt x="4400165" y="276446"/>
                    <a:pt x="4400165" y="276446"/>
                    <a:pt x="4400165" y="276446"/>
                  </a:cubicBezTo>
                  <a:cubicBezTo>
                    <a:pt x="4415014" y="283869"/>
                    <a:pt x="4429863" y="291292"/>
                    <a:pt x="4444712" y="298716"/>
                  </a:cubicBezTo>
                  <a:cubicBezTo>
                    <a:pt x="4536279" y="340781"/>
                    <a:pt x="4536279" y="340781"/>
                    <a:pt x="4536279" y="340781"/>
                  </a:cubicBezTo>
                  <a:cubicBezTo>
                    <a:pt x="4565976" y="355627"/>
                    <a:pt x="4595674" y="370474"/>
                    <a:pt x="4625371" y="385320"/>
                  </a:cubicBezTo>
                  <a:cubicBezTo>
                    <a:pt x="4655068" y="400166"/>
                    <a:pt x="4684766" y="415013"/>
                    <a:pt x="4714463" y="432334"/>
                  </a:cubicBezTo>
                  <a:cubicBezTo>
                    <a:pt x="4801081" y="479348"/>
                    <a:pt x="4801081" y="479348"/>
                    <a:pt x="4801081" y="479348"/>
                  </a:cubicBezTo>
                  <a:cubicBezTo>
                    <a:pt x="4890172" y="526362"/>
                    <a:pt x="4890172" y="526362"/>
                    <a:pt x="4890172" y="526362"/>
                  </a:cubicBezTo>
                  <a:cubicBezTo>
                    <a:pt x="4947093" y="558529"/>
                    <a:pt x="5006488" y="593171"/>
                    <a:pt x="5063407" y="625338"/>
                  </a:cubicBezTo>
                  <a:cubicBezTo>
                    <a:pt x="5179722" y="692147"/>
                    <a:pt x="5293562" y="758956"/>
                    <a:pt x="5409877" y="828240"/>
                  </a:cubicBezTo>
                  <a:cubicBezTo>
                    <a:pt x="5583112" y="927217"/>
                    <a:pt x="5583112" y="927217"/>
                    <a:pt x="5583112" y="927217"/>
                  </a:cubicBezTo>
                  <a:cubicBezTo>
                    <a:pt x="5640032" y="959384"/>
                    <a:pt x="5696952" y="994026"/>
                    <a:pt x="5756347" y="1026193"/>
                  </a:cubicBezTo>
                  <a:cubicBezTo>
                    <a:pt x="5786044" y="1041040"/>
                    <a:pt x="5815741" y="1058361"/>
                    <a:pt x="5845439" y="1073207"/>
                  </a:cubicBezTo>
                  <a:cubicBezTo>
                    <a:pt x="5934531" y="1117746"/>
                    <a:pt x="5934531" y="1117746"/>
                    <a:pt x="5934531" y="1117746"/>
                  </a:cubicBezTo>
                  <a:cubicBezTo>
                    <a:pt x="5991452" y="1149914"/>
                    <a:pt x="6053321" y="1174658"/>
                    <a:pt x="6115190" y="1201877"/>
                  </a:cubicBezTo>
                  <a:cubicBezTo>
                    <a:pt x="6162212" y="1219198"/>
                    <a:pt x="6162212" y="1219198"/>
                    <a:pt x="6162212" y="1219198"/>
                  </a:cubicBezTo>
                  <a:cubicBezTo>
                    <a:pt x="6206758" y="1238993"/>
                    <a:pt x="6206758" y="1238993"/>
                    <a:pt x="6206758" y="1238993"/>
                  </a:cubicBezTo>
                  <a:cubicBezTo>
                    <a:pt x="6300799" y="1273635"/>
                    <a:pt x="6300799" y="1273635"/>
                    <a:pt x="6300799" y="1273635"/>
                  </a:cubicBezTo>
                  <a:cubicBezTo>
                    <a:pt x="6332972" y="1286007"/>
                    <a:pt x="6365143" y="1293430"/>
                    <a:pt x="6397316" y="1303328"/>
                  </a:cubicBezTo>
                  <a:cubicBezTo>
                    <a:pt x="6491358" y="1335495"/>
                    <a:pt x="6491358" y="1335495"/>
                    <a:pt x="6491358" y="1335495"/>
                  </a:cubicBezTo>
                  <a:cubicBezTo>
                    <a:pt x="6746260" y="1409727"/>
                    <a:pt x="7008587" y="1459216"/>
                    <a:pt x="7275864" y="1486434"/>
                  </a:cubicBezTo>
                  <a:cubicBezTo>
                    <a:pt x="7540666" y="1511178"/>
                    <a:pt x="7807942" y="1513653"/>
                    <a:pt x="8072744" y="1491383"/>
                  </a:cubicBezTo>
                  <a:cubicBezTo>
                    <a:pt x="8171735" y="1481485"/>
                    <a:pt x="8171735" y="1481485"/>
                    <a:pt x="8171735" y="1481485"/>
                  </a:cubicBezTo>
                  <a:cubicBezTo>
                    <a:pt x="8196484" y="1479011"/>
                    <a:pt x="8196484" y="1479011"/>
                    <a:pt x="8196484" y="1479011"/>
                  </a:cubicBezTo>
                  <a:cubicBezTo>
                    <a:pt x="8221231" y="1474062"/>
                    <a:pt x="8221231" y="1474062"/>
                    <a:pt x="8221231" y="1474062"/>
                  </a:cubicBezTo>
                  <a:cubicBezTo>
                    <a:pt x="8270727" y="1469113"/>
                    <a:pt x="8270727" y="1469113"/>
                    <a:pt x="8270727" y="1469113"/>
                  </a:cubicBezTo>
                  <a:cubicBezTo>
                    <a:pt x="8369718" y="1454267"/>
                    <a:pt x="8369718" y="1454267"/>
                    <a:pt x="8369718" y="1454267"/>
                  </a:cubicBezTo>
                  <a:cubicBezTo>
                    <a:pt x="8401891" y="1449318"/>
                    <a:pt x="8436538" y="1441895"/>
                    <a:pt x="8468710" y="1434471"/>
                  </a:cubicBezTo>
                  <a:cubicBezTo>
                    <a:pt x="8500882" y="1429523"/>
                    <a:pt x="8533054" y="1422099"/>
                    <a:pt x="8565226" y="1414676"/>
                  </a:cubicBezTo>
                  <a:cubicBezTo>
                    <a:pt x="8664218" y="1392406"/>
                    <a:pt x="8664218" y="1392406"/>
                    <a:pt x="8664218" y="1392406"/>
                  </a:cubicBezTo>
                  <a:cubicBezTo>
                    <a:pt x="8728562" y="1377560"/>
                    <a:pt x="8792906" y="1357765"/>
                    <a:pt x="8854776" y="1337969"/>
                  </a:cubicBezTo>
                  <a:cubicBezTo>
                    <a:pt x="9112153" y="1263737"/>
                    <a:pt x="9362107" y="1174658"/>
                    <a:pt x="9619484" y="1100425"/>
                  </a:cubicBezTo>
                  <a:cubicBezTo>
                    <a:pt x="9748173" y="1060835"/>
                    <a:pt x="9876862" y="1031142"/>
                    <a:pt x="10008025" y="1006398"/>
                  </a:cubicBezTo>
                  <a:cubicBezTo>
                    <a:pt x="10107016" y="989077"/>
                    <a:pt x="10107016" y="989077"/>
                    <a:pt x="10107016" y="989077"/>
                  </a:cubicBezTo>
                  <a:cubicBezTo>
                    <a:pt x="10131764" y="984128"/>
                    <a:pt x="10131764" y="984128"/>
                    <a:pt x="10131764" y="984128"/>
                  </a:cubicBezTo>
                  <a:cubicBezTo>
                    <a:pt x="10156512" y="981654"/>
                    <a:pt x="10156512" y="981654"/>
                    <a:pt x="10156512" y="981654"/>
                  </a:cubicBezTo>
                  <a:cubicBezTo>
                    <a:pt x="10206008" y="974231"/>
                    <a:pt x="10206008" y="974231"/>
                    <a:pt x="10206008" y="974231"/>
                  </a:cubicBezTo>
                  <a:cubicBezTo>
                    <a:pt x="10272827" y="964333"/>
                    <a:pt x="10337171" y="959384"/>
                    <a:pt x="10403991" y="951961"/>
                  </a:cubicBezTo>
                  <a:cubicBezTo>
                    <a:pt x="10438638" y="949486"/>
                    <a:pt x="10470810" y="947012"/>
                    <a:pt x="10505457" y="944538"/>
                  </a:cubicBezTo>
                  <a:cubicBezTo>
                    <a:pt x="10537629" y="942063"/>
                    <a:pt x="10569801" y="939589"/>
                    <a:pt x="10604448" y="937114"/>
                  </a:cubicBezTo>
                  <a:cubicBezTo>
                    <a:pt x="10703439" y="934640"/>
                    <a:pt x="10703439" y="934640"/>
                    <a:pt x="10703439" y="934640"/>
                  </a:cubicBezTo>
                  <a:cubicBezTo>
                    <a:pt x="10804905" y="932165"/>
                    <a:pt x="10804905" y="932165"/>
                    <a:pt x="10804905" y="932165"/>
                  </a:cubicBezTo>
                  <a:cubicBezTo>
                    <a:pt x="10854401" y="929691"/>
                    <a:pt x="10854401" y="929691"/>
                    <a:pt x="10854401" y="929691"/>
                  </a:cubicBezTo>
                  <a:cubicBezTo>
                    <a:pt x="10903897" y="929691"/>
                    <a:pt x="10903897" y="929691"/>
                    <a:pt x="10903897" y="929691"/>
                  </a:cubicBezTo>
                  <a:cubicBezTo>
                    <a:pt x="11002888" y="929691"/>
                    <a:pt x="11002888" y="929691"/>
                    <a:pt x="11002888" y="929691"/>
                  </a:cubicBezTo>
                  <a:cubicBezTo>
                    <a:pt x="11104354" y="934640"/>
                    <a:pt x="11104354" y="934640"/>
                    <a:pt x="11104354" y="934640"/>
                  </a:cubicBezTo>
                  <a:cubicBezTo>
                    <a:pt x="11153850" y="934640"/>
                    <a:pt x="11153850" y="934640"/>
                    <a:pt x="11153850" y="934640"/>
                  </a:cubicBezTo>
                  <a:cubicBezTo>
                    <a:pt x="11203346" y="937114"/>
                    <a:pt x="11203346" y="937114"/>
                    <a:pt x="11203346" y="937114"/>
                  </a:cubicBezTo>
                  <a:cubicBezTo>
                    <a:pt x="11270165" y="939588"/>
                    <a:pt x="11336984" y="943919"/>
                    <a:pt x="11403494" y="949177"/>
                  </a:cubicBezTo>
                  <a:lnTo>
                    <a:pt x="11534219" y="960800"/>
                  </a:lnTo>
                  <a:lnTo>
                    <a:pt x="11533315" y="962874"/>
                  </a:lnTo>
                  <a:lnTo>
                    <a:pt x="11403494" y="950724"/>
                  </a:lnTo>
                  <a:cubicBezTo>
                    <a:pt x="11336984" y="945775"/>
                    <a:pt x="11270165" y="942063"/>
                    <a:pt x="11203346" y="939589"/>
                  </a:cubicBezTo>
                  <a:cubicBezTo>
                    <a:pt x="11153850" y="937114"/>
                    <a:pt x="11153850" y="937114"/>
                    <a:pt x="11153850" y="937114"/>
                  </a:cubicBezTo>
                  <a:cubicBezTo>
                    <a:pt x="11104354" y="937114"/>
                    <a:pt x="11104354" y="937114"/>
                    <a:pt x="11104354" y="937114"/>
                  </a:cubicBezTo>
                  <a:cubicBezTo>
                    <a:pt x="11002888" y="934640"/>
                    <a:pt x="11002888" y="934640"/>
                    <a:pt x="11002888" y="934640"/>
                  </a:cubicBezTo>
                  <a:cubicBezTo>
                    <a:pt x="10903897" y="934640"/>
                    <a:pt x="10903897" y="934640"/>
                    <a:pt x="10903897" y="934640"/>
                  </a:cubicBezTo>
                  <a:cubicBezTo>
                    <a:pt x="10854401" y="934640"/>
                    <a:pt x="10854401" y="934640"/>
                    <a:pt x="10854401" y="934640"/>
                  </a:cubicBezTo>
                  <a:cubicBezTo>
                    <a:pt x="10804905" y="934640"/>
                    <a:pt x="10804905" y="934640"/>
                    <a:pt x="10804905" y="934640"/>
                  </a:cubicBezTo>
                  <a:cubicBezTo>
                    <a:pt x="10703439" y="937114"/>
                    <a:pt x="10703439" y="937114"/>
                    <a:pt x="10703439" y="937114"/>
                  </a:cubicBezTo>
                  <a:cubicBezTo>
                    <a:pt x="10604448" y="942063"/>
                    <a:pt x="10604448" y="942063"/>
                    <a:pt x="10604448" y="942063"/>
                  </a:cubicBezTo>
                  <a:cubicBezTo>
                    <a:pt x="10572276" y="944538"/>
                    <a:pt x="10537629" y="947012"/>
                    <a:pt x="10505457" y="949486"/>
                  </a:cubicBezTo>
                  <a:cubicBezTo>
                    <a:pt x="10470810" y="951961"/>
                    <a:pt x="10438638" y="954435"/>
                    <a:pt x="10403991" y="956910"/>
                  </a:cubicBezTo>
                  <a:cubicBezTo>
                    <a:pt x="10339646" y="964333"/>
                    <a:pt x="10272827" y="969282"/>
                    <a:pt x="10206008" y="979179"/>
                  </a:cubicBezTo>
                  <a:cubicBezTo>
                    <a:pt x="10156512" y="986603"/>
                    <a:pt x="10156512" y="986603"/>
                    <a:pt x="10156512" y="986603"/>
                  </a:cubicBezTo>
                  <a:cubicBezTo>
                    <a:pt x="10131764" y="989077"/>
                    <a:pt x="10131764" y="989077"/>
                    <a:pt x="10131764" y="989077"/>
                  </a:cubicBezTo>
                  <a:cubicBezTo>
                    <a:pt x="10107016" y="994026"/>
                    <a:pt x="10107016" y="994026"/>
                    <a:pt x="10107016" y="994026"/>
                  </a:cubicBezTo>
                  <a:cubicBezTo>
                    <a:pt x="10008025" y="1011347"/>
                    <a:pt x="10008025" y="1011347"/>
                    <a:pt x="10008025" y="1011347"/>
                  </a:cubicBezTo>
                  <a:cubicBezTo>
                    <a:pt x="9879336" y="1036091"/>
                    <a:pt x="9748173" y="1068258"/>
                    <a:pt x="9621959" y="1105374"/>
                  </a:cubicBezTo>
                  <a:cubicBezTo>
                    <a:pt x="9364581" y="1179607"/>
                    <a:pt x="9112153" y="1268686"/>
                    <a:pt x="8857251" y="1345392"/>
                  </a:cubicBezTo>
                  <a:cubicBezTo>
                    <a:pt x="8792906" y="1365188"/>
                    <a:pt x="8731037" y="1382509"/>
                    <a:pt x="8664218" y="1397355"/>
                  </a:cubicBezTo>
                  <a:cubicBezTo>
                    <a:pt x="8567701" y="1422099"/>
                    <a:pt x="8567701" y="1422099"/>
                    <a:pt x="8567701" y="1422099"/>
                  </a:cubicBezTo>
                  <a:cubicBezTo>
                    <a:pt x="8535529" y="1429523"/>
                    <a:pt x="8503357" y="1436946"/>
                    <a:pt x="8468710" y="1441895"/>
                  </a:cubicBezTo>
                  <a:cubicBezTo>
                    <a:pt x="8436538" y="1449318"/>
                    <a:pt x="8404365" y="1456741"/>
                    <a:pt x="8372193" y="1461690"/>
                  </a:cubicBezTo>
                  <a:cubicBezTo>
                    <a:pt x="8273202" y="1476536"/>
                    <a:pt x="8273202" y="1476536"/>
                    <a:pt x="8273202" y="1476536"/>
                  </a:cubicBezTo>
                  <a:cubicBezTo>
                    <a:pt x="8223706" y="1481485"/>
                    <a:pt x="8223706" y="1481485"/>
                    <a:pt x="8223706" y="1481485"/>
                  </a:cubicBezTo>
                  <a:cubicBezTo>
                    <a:pt x="8198958" y="1486434"/>
                    <a:pt x="8198958" y="1486434"/>
                    <a:pt x="8198958" y="1486434"/>
                  </a:cubicBezTo>
                  <a:cubicBezTo>
                    <a:pt x="8174210" y="1488909"/>
                    <a:pt x="8174210" y="1488909"/>
                    <a:pt x="8174210" y="1488909"/>
                  </a:cubicBezTo>
                  <a:cubicBezTo>
                    <a:pt x="8072745" y="1498806"/>
                    <a:pt x="8072745" y="1498806"/>
                    <a:pt x="8072745" y="1498806"/>
                  </a:cubicBezTo>
                  <a:cubicBezTo>
                    <a:pt x="7807942" y="1521076"/>
                    <a:pt x="7540666" y="1518602"/>
                    <a:pt x="7273389" y="1493857"/>
                  </a:cubicBezTo>
                  <a:cubicBezTo>
                    <a:pt x="7008587" y="1469113"/>
                    <a:pt x="6743786" y="1419625"/>
                    <a:pt x="6488883" y="1342918"/>
                  </a:cubicBezTo>
                  <a:cubicBezTo>
                    <a:pt x="6392366" y="1313225"/>
                    <a:pt x="6392366" y="1313225"/>
                    <a:pt x="6392366" y="1313225"/>
                  </a:cubicBezTo>
                  <a:cubicBezTo>
                    <a:pt x="6362668" y="1303327"/>
                    <a:pt x="6330496" y="1293430"/>
                    <a:pt x="6298324" y="1281058"/>
                  </a:cubicBezTo>
                  <a:cubicBezTo>
                    <a:pt x="6204282" y="1246416"/>
                    <a:pt x="6204282" y="1246416"/>
                    <a:pt x="6204282" y="1246416"/>
                  </a:cubicBezTo>
                  <a:cubicBezTo>
                    <a:pt x="6157262" y="1229095"/>
                    <a:pt x="6157262" y="1229095"/>
                    <a:pt x="6157262" y="1229095"/>
                  </a:cubicBezTo>
                  <a:cubicBezTo>
                    <a:pt x="6112716" y="1209300"/>
                    <a:pt x="6112716" y="1209300"/>
                    <a:pt x="6112716" y="1209300"/>
                  </a:cubicBezTo>
                  <a:cubicBezTo>
                    <a:pt x="6050846" y="1182081"/>
                    <a:pt x="5988976" y="1157337"/>
                    <a:pt x="5929581" y="1127644"/>
                  </a:cubicBezTo>
                  <a:cubicBezTo>
                    <a:pt x="5840490" y="1083105"/>
                    <a:pt x="5840490" y="1083105"/>
                    <a:pt x="5840490" y="1083105"/>
                  </a:cubicBezTo>
                  <a:cubicBezTo>
                    <a:pt x="5810792" y="1065784"/>
                    <a:pt x="5781094" y="1050937"/>
                    <a:pt x="5751397" y="1033616"/>
                  </a:cubicBezTo>
                  <a:cubicBezTo>
                    <a:pt x="5692002" y="1001449"/>
                    <a:pt x="5635083" y="969282"/>
                    <a:pt x="5578162" y="937114"/>
                  </a:cubicBezTo>
                  <a:cubicBezTo>
                    <a:pt x="5404928" y="835663"/>
                    <a:pt x="5404928" y="835663"/>
                    <a:pt x="5404928" y="835663"/>
                  </a:cubicBezTo>
                  <a:cubicBezTo>
                    <a:pt x="5288612" y="768854"/>
                    <a:pt x="5174772" y="699571"/>
                    <a:pt x="5058458" y="632761"/>
                  </a:cubicBezTo>
                  <a:cubicBezTo>
                    <a:pt x="5001538" y="600594"/>
                    <a:pt x="4944618" y="565952"/>
                    <a:pt x="4885223" y="536259"/>
                  </a:cubicBezTo>
                  <a:cubicBezTo>
                    <a:pt x="4798605" y="486771"/>
                    <a:pt x="4798605" y="486771"/>
                    <a:pt x="4798605" y="486771"/>
                  </a:cubicBezTo>
                  <a:cubicBezTo>
                    <a:pt x="4709514" y="439757"/>
                    <a:pt x="4709514" y="439757"/>
                    <a:pt x="4709514" y="439757"/>
                  </a:cubicBezTo>
                  <a:cubicBezTo>
                    <a:pt x="4679816" y="424911"/>
                    <a:pt x="4650119" y="410064"/>
                    <a:pt x="4620421" y="392743"/>
                  </a:cubicBezTo>
                  <a:cubicBezTo>
                    <a:pt x="4590724" y="377897"/>
                    <a:pt x="4561027" y="363050"/>
                    <a:pt x="4531329" y="348204"/>
                  </a:cubicBezTo>
                  <a:cubicBezTo>
                    <a:pt x="4442236" y="306139"/>
                    <a:pt x="4442236" y="306139"/>
                    <a:pt x="4442236" y="306139"/>
                  </a:cubicBezTo>
                  <a:cubicBezTo>
                    <a:pt x="4427388" y="298716"/>
                    <a:pt x="4412539" y="291292"/>
                    <a:pt x="4395216" y="286343"/>
                  </a:cubicBezTo>
                  <a:cubicBezTo>
                    <a:pt x="4350670" y="264074"/>
                    <a:pt x="4350670" y="264074"/>
                    <a:pt x="4350670" y="264074"/>
                  </a:cubicBezTo>
                  <a:cubicBezTo>
                    <a:pt x="4229406" y="209637"/>
                    <a:pt x="4103191" y="165097"/>
                    <a:pt x="3976977" y="123032"/>
                  </a:cubicBezTo>
                  <a:cubicBezTo>
                    <a:pt x="3912633" y="103237"/>
                    <a:pt x="3850764" y="83442"/>
                    <a:pt x="3783944" y="68595"/>
                  </a:cubicBezTo>
                  <a:cubicBezTo>
                    <a:pt x="3736923" y="56223"/>
                    <a:pt x="3736923" y="56223"/>
                    <a:pt x="3736923" y="56223"/>
                  </a:cubicBezTo>
                  <a:cubicBezTo>
                    <a:pt x="3712176" y="51274"/>
                    <a:pt x="3712176" y="51274"/>
                    <a:pt x="3712176" y="51274"/>
                  </a:cubicBezTo>
                  <a:cubicBezTo>
                    <a:pt x="3687428" y="46325"/>
                    <a:pt x="3687428" y="46325"/>
                    <a:pt x="3687428" y="46325"/>
                  </a:cubicBezTo>
                  <a:cubicBezTo>
                    <a:pt x="3655256" y="38902"/>
                    <a:pt x="3623083" y="33953"/>
                    <a:pt x="3588436" y="29004"/>
                  </a:cubicBezTo>
                  <a:cubicBezTo>
                    <a:pt x="3457273" y="9209"/>
                    <a:pt x="3323634" y="4260"/>
                    <a:pt x="3192471" y="9209"/>
                  </a:cubicBezTo>
                  <a:cubicBezTo>
                    <a:pt x="3058832" y="16632"/>
                    <a:pt x="2925194" y="33953"/>
                    <a:pt x="2798980" y="71069"/>
                  </a:cubicBezTo>
                  <a:cubicBezTo>
                    <a:pt x="2734636" y="90864"/>
                    <a:pt x="2670292" y="113134"/>
                    <a:pt x="2610897" y="140353"/>
                  </a:cubicBezTo>
                  <a:cubicBezTo>
                    <a:pt x="2551502" y="170046"/>
                    <a:pt x="2494582" y="204688"/>
                    <a:pt x="2442612" y="244278"/>
                  </a:cubicBezTo>
                  <a:cubicBezTo>
                    <a:pt x="2415390" y="266548"/>
                    <a:pt x="2390641" y="288818"/>
                    <a:pt x="2365893" y="308613"/>
                  </a:cubicBezTo>
                  <a:cubicBezTo>
                    <a:pt x="2289175" y="372948"/>
                    <a:pt x="2289175" y="372948"/>
                    <a:pt x="2289175" y="372948"/>
                  </a:cubicBezTo>
                  <a:cubicBezTo>
                    <a:pt x="2135738" y="504092"/>
                    <a:pt x="2135738" y="504092"/>
                    <a:pt x="2135738" y="504092"/>
                  </a:cubicBezTo>
                  <a:close/>
                  <a:moveTo>
                    <a:pt x="123739" y="1394881"/>
                  </a:moveTo>
                  <a:cubicBezTo>
                    <a:pt x="123739" y="1394881"/>
                    <a:pt x="123739" y="1394881"/>
                    <a:pt x="126832" y="1395190"/>
                  </a:cubicBezTo>
                  <a:lnTo>
                    <a:pt x="138120" y="1396319"/>
                  </a:lnTo>
                  <a:close/>
                  <a:moveTo>
                    <a:pt x="0" y="1370137"/>
                  </a:moveTo>
                  <a:cubicBezTo>
                    <a:pt x="32172" y="1380034"/>
                    <a:pt x="64345" y="1384983"/>
                    <a:pt x="98991" y="1389932"/>
                  </a:cubicBezTo>
                  <a:cubicBezTo>
                    <a:pt x="106416" y="1392407"/>
                    <a:pt x="113840" y="1394881"/>
                    <a:pt x="123739" y="1394881"/>
                  </a:cubicBezTo>
                  <a:cubicBezTo>
                    <a:pt x="113840" y="1394881"/>
                    <a:pt x="106416" y="1392407"/>
                    <a:pt x="98992" y="1392406"/>
                  </a:cubicBezTo>
                  <a:cubicBezTo>
                    <a:pt x="64345" y="1384983"/>
                    <a:pt x="32172" y="1380034"/>
                    <a:pt x="0" y="1370137"/>
                  </a:cubicBezTo>
                  <a:close/>
                </a:path>
              </a:pathLst>
            </a:custGeom>
            <a:solidFill>
              <a:schemeClr val="bg1">
                <a:alpha val="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zh-CN" altLang="en-US"/>
            </a:p>
          </p:txBody>
        </p:sp>
        <p:sp>
          <p:nvSpPr>
            <p:cNvPr id="73" name="任意多边形: 形状 72">
              <a:extLst>
                <a:ext uri="{FF2B5EF4-FFF2-40B4-BE49-F238E27FC236}">
                  <a16:creationId xmlns:a16="http://schemas.microsoft.com/office/drawing/2014/main" id="{89FF011D-C0B5-4533-BB99-E47436A77075}"/>
                </a:ext>
              </a:extLst>
            </p:cNvPr>
            <p:cNvSpPr>
              <a:spLocks/>
            </p:cNvSpPr>
            <p:nvPr userDrawn="1"/>
          </p:nvSpPr>
          <p:spPr bwMode="auto">
            <a:xfrm rot="9386930">
              <a:off x="-574055" y="-6880686"/>
              <a:ext cx="10108915" cy="1518256"/>
            </a:xfrm>
            <a:custGeom>
              <a:avLst/>
              <a:gdLst>
                <a:gd name="connsiteX0" fmla="*/ 9445785 w 9492163"/>
                <a:gd name="connsiteY0" fmla="*/ 896262 h 1425625"/>
                <a:gd name="connsiteX1" fmla="*/ 9489091 w 9492163"/>
                <a:gd name="connsiteY1" fmla="*/ 898425 h 1425625"/>
                <a:gd name="connsiteX2" fmla="*/ 9492163 w 9492163"/>
                <a:gd name="connsiteY2" fmla="*/ 898578 h 1425625"/>
                <a:gd name="connsiteX3" fmla="*/ 9491196 w 9492163"/>
                <a:gd name="connsiteY3" fmla="*/ 900797 h 1425625"/>
                <a:gd name="connsiteX4" fmla="*/ 9466665 w 9492163"/>
                <a:gd name="connsiteY4" fmla="*/ 898347 h 1425625"/>
                <a:gd name="connsiteX5" fmla="*/ 9445785 w 9492163"/>
                <a:gd name="connsiteY5" fmla="*/ 896262 h 1425625"/>
                <a:gd name="connsiteX6" fmla="*/ 0 w 9492163"/>
                <a:gd name="connsiteY6" fmla="*/ 572251 h 1425625"/>
                <a:gd name="connsiteX7" fmla="*/ 138648 w 9492163"/>
                <a:gd name="connsiteY7" fmla="*/ 468657 h 1425625"/>
                <a:gd name="connsiteX8" fmla="*/ 292076 w 9492163"/>
                <a:gd name="connsiteY8" fmla="*/ 345071 h 1425625"/>
                <a:gd name="connsiteX9" fmla="*/ 368790 w 9492163"/>
                <a:gd name="connsiteY9" fmla="*/ 283279 h 1425625"/>
                <a:gd name="connsiteX10" fmla="*/ 445504 w 9492163"/>
                <a:gd name="connsiteY10" fmla="*/ 219014 h 1425625"/>
                <a:gd name="connsiteX11" fmla="*/ 618729 w 9492163"/>
                <a:gd name="connsiteY11" fmla="*/ 120146 h 1425625"/>
                <a:gd name="connsiteX12" fmla="*/ 806802 w 9492163"/>
                <a:gd name="connsiteY12" fmla="*/ 58353 h 1425625"/>
                <a:gd name="connsiteX13" fmla="*/ 1200270 w 9492163"/>
                <a:gd name="connsiteY13" fmla="*/ 1504 h 1425625"/>
                <a:gd name="connsiteX14" fmla="*/ 1598688 w 9492163"/>
                <a:gd name="connsiteY14" fmla="*/ 21278 h 1425625"/>
                <a:gd name="connsiteX15" fmla="*/ 1695199 w 9492163"/>
                <a:gd name="connsiteY15" fmla="*/ 38580 h 1425625"/>
                <a:gd name="connsiteX16" fmla="*/ 1744692 w 9492163"/>
                <a:gd name="connsiteY16" fmla="*/ 48467 h 1425625"/>
                <a:gd name="connsiteX17" fmla="*/ 1791710 w 9492163"/>
                <a:gd name="connsiteY17" fmla="*/ 60825 h 1425625"/>
                <a:gd name="connsiteX18" fmla="*/ 1841203 w 9492163"/>
                <a:gd name="connsiteY18" fmla="*/ 73184 h 1425625"/>
                <a:gd name="connsiteX19" fmla="*/ 1888221 w 9492163"/>
                <a:gd name="connsiteY19" fmla="*/ 85542 h 1425625"/>
                <a:gd name="connsiteX20" fmla="*/ 1984733 w 9492163"/>
                <a:gd name="connsiteY20" fmla="*/ 112731 h 1425625"/>
                <a:gd name="connsiteX21" fmla="*/ 2078769 w 9492163"/>
                <a:gd name="connsiteY21" fmla="*/ 144863 h 1425625"/>
                <a:gd name="connsiteX22" fmla="*/ 2125787 w 9492163"/>
                <a:gd name="connsiteY22" fmla="*/ 159693 h 1425625"/>
                <a:gd name="connsiteX23" fmla="*/ 2172806 w 9492163"/>
                <a:gd name="connsiteY23" fmla="*/ 176996 h 1425625"/>
                <a:gd name="connsiteX24" fmla="*/ 2266842 w 9492163"/>
                <a:gd name="connsiteY24" fmla="*/ 211599 h 1425625"/>
                <a:gd name="connsiteX25" fmla="*/ 2358404 w 9492163"/>
                <a:gd name="connsiteY25" fmla="*/ 248675 h 1425625"/>
                <a:gd name="connsiteX26" fmla="*/ 2402948 w 9492163"/>
                <a:gd name="connsiteY26" fmla="*/ 268449 h 1425625"/>
                <a:gd name="connsiteX27" fmla="*/ 2449966 w 9492163"/>
                <a:gd name="connsiteY27" fmla="*/ 288222 h 1425625"/>
                <a:gd name="connsiteX28" fmla="*/ 2541528 w 9492163"/>
                <a:gd name="connsiteY28" fmla="*/ 327770 h 1425625"/>
                <a:gd name="connsiteX29" fmla="*/ 2630615 w 9492163"/>
                <a:gd name="connsiteY29" fmla="*/ 369789 h 1425625"/>
                <a:gd name="connsiteX30" fmla="*/ 2675158 w 9492163"/>
                <a:gd name="connsiteY30" fmla="*/ 389562 h 1425625"/>
                <a:gd name="connsiteX31" fmla="*/ 2719702 w 9492163"/>
                <a:gd name="connsiteY31" fmla="*/ 411808 h 1425625"/>
                <a:gd name="connsiteX32" fmla="*/ 2808789 w 9492163"/>
                <a:gd name="connsiteY32" fmla="*/ 453827 h 1425625"/>
                <a:gd name="connsiteX33" fmla="*/ 2897876 w 9492163"/>
                <a:gd name="connsiteY33" fmla="*/ 498317 h 1425625"/>
                <a:gd name="connsiteX34" fmla="*/ 3076051 w 9492163"/>
                <a:gd name="connsiteY34" fmla="*/ 589770 h 1425625"/>
                <a:gd name="connsiteX35" fmla="*/ 3773900 w 9492163"/>
                <a:gd name="connsiteY35" fmla="*/ 967941 h 1425625"/>
                <a:gd name="connsiteX36" fmla="*/ 4508870 w 9492163"/>
                <a:gd name="connsiteY36" fmla="*/ 1262074 h 1425625"/>
                <a:gd name="connsiteX37" fmla="*/ 5288382 w 9492163"/>
                <a:gd name="connsiteY37" fmla="*/ 1398018 h 1425625"/>
                <a:gd name="connsiteX38" fmla="*/ 6082744 w 9492163"/>
                <a:gd name="connsiteY38" fmla="*/ 1402962 h 1425625"/>
                <a:gd name="connsiteX39" fmla="*/ 6473737 w 9492163"/>
                <a:gd name="connsiteY39" fmla="*/ 1351056 h 1425625"/>
                <a:gd name="connsiteX40" fmla="*/ 6572723 w 9492163"/>
                <a:gd name="connsiteY40" fmla="*/ 1331282 h 1425625"/>
                <a:gd name="connsiteX41" fmla="*/ 6619741 w 9492163"/>
                <a:gd name="connsiteY41" fmla="*/ 1321395 h 1425625"/>
                <a:gd name="connsiteX42" fmla="*/ 6644488 w 9492163"/>
                <a:gd name="connsiteY42" fmla="*/ 1313980 h 1425625"/>
                <a:gd name="connsiteX43" fmla="*/ 6669234 w 9492163"/>
                <a:gd name="connsiteY43" fmla="*/ 1309037 h 1425625"/>
                <a:gd name="connsiteX44" fmla="*/ 6859782 w 9492163"/>
                <a:gd name="connsiteY44" fmla="*/ 1254659 h 1425625"/>
                <a:gd name="connsiteX45" fmla="*/ 7621972 w 9492163"/>
                <a:gd name="connsiteY45" fmla="*/ 1034677 h 1425625"/>
                <a:gd name="connsiteX46" fmla="*/ 8010491 w 9492163"/>
                <a:gd name="connsiteY46" fmla="*/ 943224 h 1425625"/>
                <a:gd name="connsiteX47" fmla="*/ 8107002 w 9492163"/>
                <a:gd name="connsiteY47" fmla="*/ 928394 h 1425625"/>
                <a:gd name="connsiteX48" fmla="*/ 8205988 w 9492163"/>
                <a:gd name="connsiteY48" fmla="*/ 913564 h 1425625"/>
                <a:gd name="connsiteX49" fmla="*/ 8255481 w 9492163"/>
                <a:gd name="connsiteY49" fmla="*/ 908620 h 1425625"/>
                <a:gd name="connsiteX50" fmla="*/ 8304974 w 9492163"/>
                <a:gd name="connsiteY50" fmla="*/ 903677 h 1425625"/>
                <a:gd name="connsiteX51" fmla="*/ 8403960 w 9492163"/>
                <a:gd name="connsiteY51" fmla="*/ 893790 h 1425625"/>
                <a:gd name="connsiteX52" fmla="*/ 8502945 w 9492163"/>
                <a:gd name="connsiteY52" fmla="*/ 886375 h 1425625"/>
                <a:gd name="connsiteX53" fmla="*/ 8552438 w 9492163"/>
                <a:gd name="connsiteY53" fmla="*/ 883903 h 1425625"/>
                <a:gd name="connsiteX54" fmla="*/ 8601931 w 9492163"/>
                <a:gd name="connsiteY54" fmla="*/ 881432 h 1425625"/>
                <a:gd name="connsiteX55" fmla="*/ 8700917 w 9492163"/>
                <a:gd name="connsiteY55" fmla="*/ 876488 h 1425625"/>
                <a:gd name="connsiteX56" fmla="*/ 8799903 w 9492163"/>
                <a:gd name="connsiteY56" fmla="*/ 876488 h 1425625"/>
                <a:gd name="connsiteX57" fmla="*/ 8849396 w 9492163"/>
                <a:gd name="connsiteY57" fmla="*/ 874016 h 1425625"/>
                <a:gd name="connsiteX58" fmla="*/ 8898889 w 9492163"/>
                <a:gd name="connsiteY58" fmla="*/ 874016 h 1425625"/>
                <a:gd name="connsiteX59" fmla="*/ 8997874 w 9492163"/>
                <a:gd name="connsiteY59" fmla="*/ 876488 h 1425625"/>
                <a:gd name="connsiteX60" fmla="*/ 9099335 w 9492163"/>
                <a:gd name="connsiteY60" fmla="*/ 878960 h 1425625"/>
                <a:gd name="connsiteX61" fmla="*/ 9148828 w 9492163"/>
                <a:gd name="connsiteY61" fmla="*/ 878960 h 1425625"/>
                <a:gd name="connsiteX62" fmla="*/ 9198321 w 9492163"/>
                <a:gd name="connsiteY62" fmla="*/ 881431 h 1425625"/>
                <a:gd name="connsiteX63" fmla="*/ 9297306 w 9492163"/>
                <a:gd name="connsiteY63" fmla="*/ 886375 h 1425625"/>
                <a:gd name="connsiteX64" fmla="*/ 9396292 w 9492163"/>
                <a:gd name="connsiteY64" fmla="*/ 891318 h 1425625"/>
                <a:gd name="connsiteX65" fmla="*/ 9445785 w 9492163"/>
                <a:gd name="connsiteY65" fmla="*/ 896262 h 1425625"/>
                <a:gd name="connsiteX66" fmla="*/ 9396292 w 9492163"/>
                <a:gd name="connsiteY66" fmla="*/ 893790 h 1425625"/>
                <a:gd name="connsiteX67" fmla="*/ 9297306 w 9492163"/>
                <a:gd name="connsiteY67" fmla="*/ 888847 h 1425625"/>
                <a:gd name="connsiteX68" fmla="*/ 9198321 w 9492163"/>
                <a:gd name="connsiteY68" fmla="*/ 883903 h 1425625"/>
                <a:gd name="connsiteX69" fmla="*/ 9148828 w 9492163"/>
                <a:gd name="connsiteY69" fmla="*/ 881432 h 1425625"/>
                <a:gd name="connsiteX70" fmla="*/ 9099335 w 9492163"/>
                <a:gd name="connsiteY70" fmla="*/ 881432 h 1425625"/>
                <a:gd name="connsiteX71" fmla="*/ 8997874 w 9492163"/>
                <a:gd name="connsiteY71" fmla="*/ 878960 h 1425625"/>
                <a:gd name="connsiteX72" fmla="*/ 8898889 w 9492163"/>
                <a:gd name="connsiteY72" fmla="*/ 878960 h 1425625"/>
                <a:gd name="connsiteX73" fmla="*/ 8849396 w 9492163"/>
                <a:gd name="connsiteY73" fmla="*/ 878960 h 1425625"/>
                <a:gd name="connsiteX74" fmla="*/ 8799903 w 9492163"/>
                <a:gd name="connsiteY74" fmla="*/ 878960 h 1425625"/>
                <a:gd name="connsiteX75" fmla="*/ 8700917 w 9492163"/>
                <a:gd name="connsiteY75" fmla="*/ 881432 h 1425625"/>
                <a:gd name="connsiteX76" fmla="*/ 8601931 w 9492163"/>
                <a:gd name="connsiteY76" fmla="*/ 886375 h 1425625"/>
                <a:gd name="connsiteX77" fmla="*/ 8552438 w 9492163"/>
                <a:gd name="connsiteY77" fmla="*/ 888847 h 1425625"/>
                <a:gd name="connsiteX78" fmla="*/ 8502945 w 9492163"/>
                <a:gd name="connsiteY78" fmla="*/ 891318 h 1425625"/>
                <a:gd name="connsiteX79" fmla="*/ 8403960 w 9492163"/>
                <a:gd name="connsiteY79" fmla="*/ 898734 h 1425625"/>
                <a:gd name="connsiteX80" fmla="*/ 8304974 w 9492163"/>
                <a:gd name="connsiteY80" fmla="*/ 908620 h 1425625"/>
                <a:gd name="connsiteX81" fmla="*/ 8255481 w 9492163"/>
                <a:gd name="connsiteY81" fmla="*/ 913564 h 1425625"/>
                <a:gd name="connsiteX82" fmla="*/ 8205988 w 9492163"/>
                <a:gd name="connsiteY82" fmla="*/ 920979 h 1425625"/>
                <a:gd name="connsiteX83" fmla="*/ 8109477 w 9492163"/>
                <a:gd name="connsiteY83" fmla="*/ 933337 h 1425625"/>
                <a:gd name="connsiteX84" fmla="*/ 8010491 w 9492163"/>
                <a:gd name="connsiteY84" fmla="*/ 948168 h 1425625"/>
                <a:gd name="connsiteX85" fmla="*/ 7624447 w 9492163"/>
                <a:gd name="connsiteY85" fmla="*/ 1039621 h 1425625"/>
                <a:gd name="connsiteX86" fmla="*/ 6862256 w 9492163"/>
                <a:gd name="connsiteY86" fmla="*/ 1262074 h 1425625"/>
                <a:gd name="connsiteX87" fmla="*/ 6669234 w 9492163"/>
                <a:gd name="connsiteY87" fmla="*/ 1316452 h 1425625"/>
                <a:gd name="connsiteX88" fmla="*/ 6646962 w 9492163"/>
                <a:gd name="connsiteY88" fmla="*/ 1321395 h 1425625"/>
                <a:gd name="connsiteX89" fmla="*/ 6622216 w 9492163"/>
                <a:gd name="connsiteY89" fmla="*/ 1326338 h 1425625"/>
                <a:gd name="connsiteX90" fmla="*/ 6572723 w 9492163"/>
                <a:gd name="connsiteY90" fmla="*/ 1338697 h 1425625"/>
                <a:gd name="connsiteX91" fmla="*/ 6476212 w 9492163"/>
                <a:gd name="connsiteY91" fmla="*/ 1358471 h 1425625"/>
                <a:gd name="connsiteX92" fmla="*/ 6082743 w 9492163"/>
                <a:gd name="connsiteY92" fmla="*/ 1410377 h 1425625"/>
                <a:gd name="connsiteX93" fmla="*/ 5288382 w 9492163"/>
                <a:gd name="connsiteY93" fmla="*/ 1405433 h 1425625"/>
                <a:gd name="connsiteX94" fmla="*/ 4506395 w 9492163"/>
                <a:gd name="connsiteY94" fmla="*/ 1271961 h 1425625"/>
                <a:gd name="connsiteX95" fmla="*/ 3768951 w 9492163"/>
                <a:gd name="connsiteY95" fmla="*/ 977828 h 1425625"/>
                <a:gd name="connsiteX96" fmla="*/ 3071101 w 9492163"/>
                <a:gd name="connsiteY96" fmla="*/ 597185 h 1425625"/>
                <a:gd name="connsiteX97" fmla="*/ 2895402 w 9492163"/>
                <a:gd name="connsiteY97" fmla="*/ 508204 h 1425625"/>
                <a:gd name="connsiteX98" fmla="*/ 2806314 w 9492163"/>
                <a:gd name="connsiteY98" fmla="*/ 461242 h 1425625"/>
                <a:gd name="connsiteX99" fmla="*/ 2717228 w 9492163"/>
                <a:gd name="connsiteY99" fmla="*/ 419223 h 1425625"/>
                <a:gd name="connsiteX100" fmla="*/ 2672684 w 9492163"/>
                <a:gd name="connsiteY100" fmla="*/ 396977 h 1425625"/>
                <a:gd name="connsiteX101" fmla="*/ 2628140 w 9492163"/>
                <a:gd name="connsiteY101" fmla="*/ 377204 h 1425625"/>
                <a:gd name="connsiteX102" fmla="*/ 2536579 w 9492163"/>
                <a:gd name="connsiteY102" fmla="*/ 335185 h 1425625"/>
                <a:gd name="connsiteX103" fmla="*/ 2445017 w 9492163"/>
                <a:gd name="connsiteY103" fmla="*/ 295637 h 1425625"/>
                <a:gd name="connsiteX104" fmla="*/ 2400473 w 9492163"/>
                <a:gd name="connsiteY104" fmla="*/ 275864 h 1425625"/>
                <a:gd name="connsiteX105" fmla="*/ 2355929 w 9492163"/>
                <a:gd name="connsiteY105" fmla="*/ 256090 h 1425625"/>
                <a:gd name="connsiteX106" fmla="*/ 2261893 w 9492163"/>
                <a:gd name="connsiteY106" fmla="*/ 219015 h 1425625"/>
                <a:gd name="connsiteX107" fmla="*/ 2170331 w 9492163"/>
                <a:gd name="connsiteY107" fmla="*/ 184411 h 1425625"/>
                <a:gd name="connsiteX108" fmla="*/ 2123313 w 9492163"/>
                <a:gd name="connsiteY108" fmla="*/ 167109 h 1425625"/>
                <a:gd name="connsiteX109" fmla="*/ 2076295 w 9492163"/>
                <a:gd name="connsiteY109" fmla="*/ 152279 h 1425625"/>
                <a:gd name="connsiteX110" fmla="*/ 1982258 w 9492163"/>
                <a:gd name="connsiteY110" fmla="*/ 120146 h 1425625"/>
                <a:gd name="connsiteX111" fmla="*/ 1885747 w 9492163"/>
                <a:gd name="connsiteY111" fmla="*/ 92957 h 1425625"/>
                <a:gd name="connsiteX112" fmla="*/ 1838729 w 9492163"/>
                <a:gd name="connsiteY112" fmla="*/ 80599 h 1425625"/>
                <a:gd name="connsiteX113" fmla="*/ 1791711 w 9492163"/>
                <a:gd name="connsiteY113" fmla="*/ 68240 h 1425625"/>
                <a:gd name="connsiteX114" fmla="*/ 1742218 w 9492163"/>
                <a:gd name="connsiteY114" fmla="*/ 55882 h 1425625"/>
                <a:gd name="connsiteX115" fmla="*/ 1695199 w 9492163"/>
                <a:gd name="connsiteY115" fmla="*/ 45995 h 1425625"/>
                <a:gd name="connsiteX116" fmla="*/ 1596213 w 9492163"/>
                <a:gd name="connsiteY116" fmla="*/ 28693 h 1425625"/>
                <a:gd name="connsiteX117" fmla="*/ 1200271 w 9492163"/>
                <a:gd name="connsiteY117" fmla="*/ 8919 h 1425625"/>
                <a:gd name="connsiteX118" fmla="*/ 809277 w 9492163"/>
                <a:gd name="connsiteY118" fmla="*/ 63297 h 1425625"/>
                <a:gd name="connsiteX119" fmla="*/ 621204 w 9492163"/>
                <a:gd name="connsiteY119" fmla="*/ 127561 h 1425625"/>
                <a:gd name="connsiteX120" fmla="*/ 450453 w 9492163"/>
                <a:gd name="connsiteY120" fmla="*/ 223958 h 1425625"/>
                <a:gd name="connsiteX121" fmla="*/ 373739 w 9492163"/>
                <a:gd name="connsiteY121" fmla="*/ 288222 h 1425625"/>
                <a:gd name="connsiteX122" fmla="*/ 297026 w 9492163"/>
                <a:gd name="connsiteY122" fmla="*/ 350015 h 1425625"/>
                <a:gd name="connsiteX123" fmla="*/ 141123 w 9492163"/>
                <a:gd name="connsiteY123" fmla="*/ 473600 h 1425625"/>
                <a:gd name="connsiteX124" fmla="*/ 5991 w 9492163"/>
                <a:gd name="connsiteY124" fmla="*/ 574862 h 1425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</a:cxnLst>
              <a:rect l="l" t="t" r="r" b="b"/>
              <a:pathLst>
                <a:path w="9492163" h="1425625">
                  <a:moveTo>
                    <a:pt x="9445785" y="896262"/>
                  </a:moveTo>
                  <a:cubicBezTo>
                    <a:pt x="9470531" y="897498"/>
                    <a:pt x="9482905" y="898116"/>
                    <a:pt x="9489091" y="898425"/>
                  </a:cubicBezTo>
                  <a:lnTo>
                    <a:pt x="9492163" y="898578"/>
                  </a:lnTo>
                  <a:lnTo>
                    <a:pt x="9491196" y="900797"/>
                  </a:lnTo>
                  <a:lnTo>
                    <a:pt x="9466665" y="898347"/>
                  </a:lnTo>
                  <a:cubicBezTo>
                    <a:pt x="9445785" y="896262"/>
                    <a:pt x="9445785" y="896262"/>
                    <a:pt x="9445785" y="896262"/>
                  </a:cubicBezTo>
                  <a:close/>
                  <a:moveTo>
                    <a:pt x="0" y="572251"/>
                  </a:moveTo>
                  <a:lnTo>
                    <a:pt x="138648" y="468657"/>
                  </a:lnTo>
                  <a:cubicBezTo>
                    <a:pt x="190616" y="429109"/>
                    <a:pt x="240109" y="387090"/>
                    <a:pt x="292076" y="345071"/>
                  </a:cubicBezTo>
                  <a:cubicBezTo>
                    <a:pt x="319297" y="325298"/>
                    <a:pt x="344044" y="303053"/>
                    <a:pt x="368790" y="283279"/>
                  </a:cubicBezTo>
                  <a:cubicBezTo>
                    <a:pt x="393537" y="261034"/>
                    <a:pt x="420758" y="238788"/>
                    <a:pt x="445504" y="219014"/>
                  </a:cubicBezTo>
                  <a:cubicBezTo>
                    <a:pt x="499947" y="179467"/>
                    <a:pt x="559338" y="147335"/>
                    <a:pt x="618729" y="120146"/>
                  </a:cubicBezTo>
                  <a:cubicBezTo>
                    <a:pt x="680595" y="95429"/>
                    <a:pt x="742461" y="73184"/>
                    <a:pt x="806802" y="58353"/>
                  </a:cubicBezTo>
                  <a:cubicBezTo>
                    <a:pt x="935484" y="23750"/>
                    <a:pt x="1069114" y="8919"/>
                    <a:pt x="1200270" y="1504"/>
                  </a:cubicBezTo>
                  <a:cubicBezTo>
                    <a:pt x="1333901" y="-3439"/>
                    <a:pt x="1467532" y="3976"/>
                    <a:pt x="1598688" y="21278"/>
                  </a:cubicBezTo>
                  <a:cubicBezTo>
                    <a:pt x="1630859" y="26222"/>
                    <a:pt x="1663029" y="31165"/>
                    <a:pt x="1695199" y="38580"/>
                  </a:cubicBezTo>
                  <a:cubicBezTo>
                    <a:pt x="1712522" y="41052"/>
                    <a:pt x="1727370" y="45995"/>
                    <a:pt x="1744692" y="48467"/>
                  </a:cubicBezTo>
                  <a:cubicBezTo>
                    <a:pt x="1791710" y="60825"/>
                    <a:pt x="1791710" y="60825"/>
                    <a:pt x="1791710" y="60825"/>
                  </a:cubicBezTo>
                  <a:cubicBezTo>
                    <a:pt x="1841203" y="73184"/>
                    <a:pt x="1841203" y="73184"/>
                    <a:pt x="1841203" y="73184"/>
                  </a:cubicBezTo>
                  <a:cubicBezTo>
                    <a:pt x="1856051" y="75656"/>
                    <a:pt x="1873374" y="80599"/>
                    <a:pt x="1888221" y="85542"/>
                  </a:cubicBezTo>
                  <a:cubicBezTo>
                    <a:pt x="1984733" y="112731"/>
                    <a:pt x="1984733" y="112731"/>
                    <a:pt x="1984733" y="112731"/>
                  </a:cubicBezTo>
                  <a:cubicBezTo>
                    <a:pt x="2078769" y="144863"/>
                    <a:pt x="2078769" y="144863"/>
                    <a:pt x="2078769" y="144863"/>
                  </a:cubicBezTo>
                  <a:cubicBezTo>
                    <a:pt x="2093617" y="149807"/>
                    <a:pt x="2110939" y="154750"/>
                    <a:pt x="2125787" y="159693"/>
                  </a:cubicBezTo>
                  <a:cubicBezTo>
                    <a:pt x="2172806" y="176996"/>
                    <a:pt x="2172806" y="176996"/>
                    <a:pt x="2172806" y="176996"/>
                  </a:cubicBezTo>
                  <a:cubicBezTo>
                    <a:pt x="2202501" y="189354"/>
                    <a:pt x="2234672" y="199241"/>
                    <a:pt x="2266842" y="211599"/>
                  </a:cubicBezTo>
                  <a:cubicBezTo>
                    <a:pt x="2358404" y="248675"/>
                    <a:pt x="2358404" y="248675"/>
                    <a:pt x="2358404" y="248675"/>
                  </a:cubicBezTo>
                  <a:cubicBezTo>
                    <a:pt x="2373252" y="256090"/>
                    <a:pt x="2388099" y="261033"/>
                    <a:pt x="2402948" y="268449"/>
                  </a:cubicBezTo>
                  <a:cubicBezTo>
                    <a:pt x="2449966" y="288222"/>
                    <a:pt x="2449966" y="288222"/>
                    <a:pt x="2449966" y="288222"/>
                  </a:cubicBezTo>
                  <a:cubicBezTo>
                    <a:pt x="2541528" y="327770"/>
                    <a:pt x="2541528" y="327770"/>
                    <a:pt x="2541528" y="327770"/>
                  </a:cubicBezTo>
                  <a:cubicBezTo>
                    <a:pt x="2630615" y="369789"/>
                    <a:pt x="2630615" y="369789"/>
                    <a:pt x="2630615" y="369789"/>
                  </a:cubicBezTo>
                  <a:cubicBezTo>
                    <a:pt x="2675158" y="389562"/>
                    <a:pt x="2675158" y="389562"/>
                    <a:pt x="2675158" y="389562"/>
                  </a:cubicBezTo>
                  <a:cubicBezTo>
                    <a:pt x="2719702" y="411808"/>
                    <a:pt x="2719702" y="411808"/>
                    <a:pt x="2719702" y="411808"/>
                  </a:cubicBezTo>
                  <a:cubicBezTo>
                    <a:pt x="2808789" y="453827"/>
                    <a:pt x="2808789" y="453827"/>
                    <a:pt x="2808789" y="453827"/>
                  </a:cubicBezTo>
                  <a:cubicBezTo>
                    <a:pt x="2897876" y="498317"/>
                    <a:pt x="2897876" y="498317"/>
                    <a:pt x="2897876" y="498317"/>
                  </a:cubicBezTo>
                  <a:cubicBezTo>
                    <a:pt x="2957268" y="527978"/>
                    <a:pt x="3016660" y="560110"/>
                    <a:pt x="3076051" y="589770"/>
                  </a:cubicBezTo>
                  <a:cubicBezTo>
                    <a:pt x="3308667" y="713356"/>
                    <a:pt x="3541284" y="841884"/>
                    <a:pt x="3773900" y="967941"/>
                  </a:cubicBezTo>
                  <a:cubicBezTo>
                    <a:pt x="4004042" y="1098942"/>
                    <a:pt x="4251507" y="1192866"/>
                    <a:pt x="4508870" y="1262074"/>
                  </a:cubicBezTo>
                  <a:cubicBezTo>
                    <a:pt x="4763758" y="1331282"/>
                    <a:pt x="5026071" y="1373301"/>
                    <a:pt x="5288382" y="1398018"/>
                  </a:cubicBezTo>
                  <a:cubicBezTo>
                    <a:pt x="5553169" y="1420263"/>
                    <a:pt x="5817956" y="1422735"/>
                    <a:pt x="6082744" y="1402962"/>
                  </a:cubicBezTo>
                  <a:cubicBezTo>
                    <a:pt x="6213899" y="1393075"/>
                    <a:pt x="6345056" y="1375773"/>
                    <a:pt x="6473737" y="1351056"/>
                  </a:cubicBezTo>
                  <a:cubicBezTo>
                    <a:pt x="6508382" y="1343641"/>
                    <a:pt x="6540553" y="1338697"/>
                    <a:pt x="6572723" y="1331282"/>
                  </a:cubicBezTo>
                  <a:cubicBezTo>
                    <a:pt x="6619741" y="1321395"/>
                    <a:pt x="6619741" y="1321395"/>
                    <a:pt x="6619741" y="1321395"/>
                  </a:cubicBezTo>
                  <a:cubicBezTo>
                    <a:pt x="6644488" y="1313980"/>
                    <a:pt x="6644488" y="1313980"/>
                    <a:pt x="6644488" y="1313980"/>
                  </a:cubicBezTo>
                  <a:cubicBezTo>
                    <a:pt x="6669234" y="1309037"/>
                    <a:pt x="6669234" y="1309037"/>
                    <a:pt x="6669234" y="1309037"/>
                  </a:cubicBezTo>
                  <a:cubicBezTo>
                    <a:pt x="6733575" y="1291735"/>
                    <a:pt x="6795441" y="1274433"/>
                    <a:pt x="6859782" y="1254659"/>
                  </a:cubicBezTo>
                  <a:cubicBezTo>
                    <a:pt x="7114670" y="1182980"/>
                    <a:pt x="7367084" y="1106357"/>
                    <a:pt x="7621972" y="1034677"/>
                  </a:cubicBezTo>
                  <a:cubicBezTo>
                    <a:pt x="7750654" y="997602"/>
                    <a:pt x="7879335" y="965470"/>
                    <a:pt x="8010491" y="943224"/>
                  </a:cubicBezTo>
                  <a:cubicBezTo>
                    <a:pt x="8107002" y="928394"/>
                    <a:pt x="8107002" y="928394"/>
                    <a:pt x="8107002" y="928394"/>
                  </a:cubicBezTo>
                  <a:cubicBezTo>
                    <a:pt x="8139173" y="923450"/>
                    <a:pt x="8173818" y="918507"/>
                    <a:pt x="8205988" y="913564"/>
                  </a:cubicBezTo>
                  <a:cubicBezTo>
                    <a:pt x="8255481" y="908620"/>
                    <a:pt x="8255481" y="908620"/>
                    <a:pt x="8255481" y="908620"/>
                  </a:cubicBezTo>
                  <a:cubicBezTo>
                    <a:pt x="8304974" y="903677"/>
                    <a:pt x="8304974" y="903677"/>
                    <a:pt x="8304974" y="903677"/>
                  </a:cubicBezTo>
                  <a:cubicBezTo>
                    <a:pt x="8403960" y="893790"/>
                    <a:pt x="8403960" y="893790"/>
                    <a:pt x="8403960" y="893790"/>
                  </a:cubicBezTo>
                  <a:cubicBezTo>
                    <a:pt x="8502945" y="886375"/>
                    <a:pt x="8502945" y="886375"/>
                    <a:pt x="8502945" y="886375"/>
                  </a:cubicBezTo>
                  <a:cubicBezTo>
                    <a:pt x="8552438" y="883903"/>
                    <a:pt x="8552438" y="883903"/>
                    <a:pt x="8552438" y="883903"/>
                  </a:cubicBezTo>
                  <a:cubicBezTo>
                    <a:pt x="8601931" y="881432"/>
                    <a:pt x="8601931" y="881432"/>
                    <a:pt x="8601931" y="881432"/>
                  </a:cubicBezTo>
                  <a:cubicBezTo>
                    <a:pt x="8700917" y="876488"/>
                    <a:pt x="8700917" y="876488"/>
                    <a:pt x="8700917" y="876488"/>
                  </a:cubicBezTo>
                  <a:cubicBezTo>
                    <a:pt x="8799903" y="876488"/>
                    <a:pt x="8799903" y="876488"/>
                    <a:pt x="8799903" y="876488"/>
                  </a:cubicBezTo>
                  <a:cubicBezTo>
                    <a:pt x="8849396" y="874016"/>
                    <a:pt x="8849396" y="874016"/>
                    <a:pt x="8849396" y="874016"/>
                  </a:cubicBezTo>
                  <a:cubicBezTo>
                    <a:pt x="8898889" y="874016"/>
                    <a:pt x="8898889" y="874016"/>
                    <a:pt x="8898889" y="874016"/>
                  </a:cubicBezTo>
                  <a:cubicBezTo>
                    <a:pt x="8997874" y="876488"/>
                    <a:pt x="8997874" y="876488"/>
                    <a:pt x="8997874" y="876488"/>
                  </a:cubicBezTo>
                  <a:cubicBezTo>
                    <a:pt x="9099335" y="878960"/>
                    <a:pt x="9099335" y="878960"/>
                    <a:pt x="9099335" y="878960"/>
                  </a:cubicBezTo>
                  <a:cubicBezTo>
                    <a:pt x="9148828" y="878960"/>
                    <a:pt x="9148828" y="878960"/>
                    <a:pt x="9148828" y="878960"/>
                  </a:cubicBezTo>
                  <a:cubicBezTo>
                    <a:pt x="9198321" y="881431"/>
                    <a:pt x="9198321" y="881431"/>
                    <a:pt x="9198321" y="881431"/>
                  </a:cubicBezTo>
                  <a:cubicBezTo>
                    <a:pt x="9297306" y="886375"/>
                    <a:pt x="9297306" y="886375"/>
                    <a:pt x="9297306" y="886375"/>
                  </a:cubicBezTo>
                  <a:cubicBezTo>
                    <a:pt x="9396292" y="891318"/>
                    <a:pt x="9396292" y="891318"/>
                    <a:pt x="9396292" y="891318"/>
                  </a:cubicBezTo>
                  <a:cubicBezTo>
                    <a:pt x="9445785" y="896262"/>
                    <a:pt x="9445785" y="896262"/>
                    <a:pt x="9445785" y="896262"/>
                  </a:cubicBezTo>
                  <a:cubicBezTo>
                    <a:pt x="9396292" y="893790"/>
                    <a:pt x="9396292" y="893790"/>
                    <a:pt x="9396292" y="893790"/>
                  </a:cubicBezTo>
                  <a:cubicBezTo>
                    <a:pt x="9297306" y="888847"/>
                    <a:pt x="9297306" y="888847"/>
                    <a:pt x="9297306" y="888847"/>
                  </a:cubicBezTo>
                  <a:cubicBezTo>
                    <a:pt x="9198321" y="883903"/>
                    <a:pt x="9198321" y="883903"/>
                    <a:pt x="9198321" y="883903"/>
                  </a:cubicBezTo>
                  <a:cubicBezTo>
                    <a:pt x="9148828" y="881432"/>
                    <a:pt x="9148828" y="881432"/>
                    <a:pt x="9148828" y="881432"/>
                  </a:cubicBezTo>
                  <a:cubicBezTo>
                    <a:pt x="9099335" y="881432"/>
                    <a:pt x="9099335" y="881432"/>
                    <a:pt x="9099335" y="881432"/>
                  </a:cubicBezTo>
                  <a:cubicBezTo>
                    <a:pt x="8997874" y="878960"/>
                    <a:pt x="8997874" y="878960"/>
                    <a:pt x="8997874" y="878960"/>
                  </a:cubicBezTo>
                  <a:cubicBezTo>
                    <a:pt x="8898889" y="878960"/>
                    <a:pt x="8898889" y="878960"/>
                    <a:pt x="8898889" y="878960"/>
                  </a:cubicBezTo>
                  <a:cubicBezTo>
                    <a:pt x="8849396" y="878960"/>
                    <a:pt x="8849396" y="878960"/>
                    <a:pt x="8849396" y="878960"/>
                  </a:cubicBezTo>
                  <a:cubicBezTo>
                    <a:pt x="8799903" y="878960"/>
                    <a:pt x="8799903" y="878960"/>
                    <a:pt x="8799903" y="878960"/>
                  </a:cubicBezTo>
                  <a:cubicBezTo>
                    <a:pt x="8700917" y="881432"/>
                    <a:pt x="8700917" y="881432"/>
                    <a:pt x="8700917" y="881432"/>
                  </a:cubicBezTo>
                  <a:cubicBezTo>
                    <a:pt x="8601931" y="886375"/>
                    <a:pt x="8601931" y="886375"/>
                    <a:pt x="8601931" y="886375"/>
                  </a:cubicBezTo>
                  <a:cubicBezTo>
                    <a:pt x="8552438" y="888847"/>
                    <a:pt x="8552438" y="888847"/>
                    <a:pt x="8552438" y="888847"/>
                  </a:cubicBezTo>
                  <a:cubicBezTo>
                    <a:pt x="8502945" y="891318"/>
                    <a:pt x="8502945" y="891318"/>
                    <a:pt x="8502945" y="891318"/>
                  </a:cubicBezTo>
                  <a:cubicBezTo>
                    <a:pt x="8403960" y="898734"/>
                    <a:pt x="8403960" y="898734"/>
                    <a:pt x="8403960" y="898734"/>
                  </a:cubicBezTo>
                  <a:cubicBezTo>
                    <a:pt x="8304974" y="908620"/>
                    <a:pt x="8304974" y="908620"/>
                    <a:pt x="8304974" y="908620"/>
                  </a:cubicBezTo>
                  <a:cubicBezTo>
                    <a:pt x="8255481" y="913564"/>
                    <a:pt x="8255481" y="913564"/>
                    <a:pt x="8255481" y="913564"/>
                  </a:cubicBezTo>
                  <a:cubicBezTo>
                    <a:pt x="8205988" y="920979"/>
                    <a:pt x="8205988" y="920979"/>
                    <a:pt x="8205988" y="920979"/>
                  </a:cubicBezTo>
                  <a:cubicBezTo>
                    <a:pt x="8173818" y="923451"/>
                    <a:pt x="8141647" y="928394"/>
                    <a:pt x="8109477" y="933337"/>
                  </a:cubicBezTo>
                  <a:cubicBezTo>
                    <a:pt x="8010491" y="948168"/>
                    <a:pt x="8010491" y="948168"/>
                    <a:pt x="8010491" y="948168"/>
                  </a:cubicBezTo>
                  <a:cubicBezTo>
                    <a:pt x="7879335" y="972885"/>
                    <a:pt x="7750654" y="1002545"/>
                    <a:pt x="7624447" y="1039621"/>
                  </a:cubicBezTo>
                  <a:cubicBezTo>
                    <a:pt x="7369558" y="1111300"/>
                    <a:pt x="7117145" y="1187923"/>
                    <a:pt x="6862256" y="1262074"/>
                  </a:cubicBezTo>
                  <a:cubicBezTo>
                    <a:pt x="6797916" y="1279376"/>
                    <a:pt x="6733575" y="1299150"/>
                    <a:pt x="6669234" y="1316452"/>
                  </a:cubicBezTo>
                  <a:cubicBezTo>
                    <a:pt x="6646962" y="1321395"/>
                    <a:pt x="6646962" y="1321395"/>
                    <a:pt x="6646962" y="1321395"/>
                  </a:cubicBezTo>
                  <a:cubicBezTo>
                    <a:pt x="6622216" y="1326338"/>
                    <a:pt x="6622216" y="1326338"/>
                    <a:pt x="6622216" y="1326338"/>
                  </a:cubicBezTo>
                  <a:cubicBezTo>
                    <a:pt x="6572723" y="1338697"/>
                    <a:pt x="6572723" y="1338697"/>
                    <a:pt x="6572723" y="1338697"/>
                  </a:cubicBezTo>
                  <a:cubicBezTo>
                    <a:pt x="6540553" y="1346112"/>
                    <a:pt x="6508382" y="1351056"/>
                    <a:pt x="6476212" y="1358471"/>
                  </a:cubicBezTo>
                  <a:cubicBezTo>
                    <a:pt x="6345056" y="1383188"/>
                    <a:pt x="6213899" y="1400490"/>
                    <a:pt x="6082743" y="1410377"/>
                  </a:cubicBezTo>
                  <a:cubicBezTo>
                    <a:pt x="5817956" y="1432622"/>
                    <a:pt x="5553169" y="1430150"/>
                    <a:pt x="5288382" y="1405433"/>
                  </a:cubicBezTo>
                  <a:cubicBezTo>
                    <a:pt x="5023596" y="1383188"/>
                    <a:pt x="4761283" y="1338697"/>
                    <a:pt x="4506395" y="1271961"/>
                  </a:cubicBezTo>
                  <a:cubicBezTo>
                    <a:pt x="4249032" y="1202753"/>
                    <a:pt x="3999093" y="1108829"/>
                    <a:pt x="3768951" y="977828"/>
                  </a:cubicBezTo>
                  <a:cubicBezTo>
                    <a:pt x="3536334" y="851771"/>
                    <a:pt x="3306192" y="720771"/>
                    <a:pt x="3071101" y="597185"/>
                  </a:cubicBezTo>
                  <a:cubicBezTo>
                    <a:pt x="3011710" y="567525"/>
                    <a:pt x="2954793" y="535393"/>
                    <a:pt x="2895402" y="508204"/>
                  </a:cubicBezTo>
                  <a:cubicBezTo>
                    <a:pt x="2806314" y="461242"/>
                    <a:pt x="2806314" y="461242"/>
                    <a:pt x="2806314" y="461242"/>
                  </a:cubicBezTo>
                  <a:cubicBezTo>
                    <a:pt x="2717228" y="419223"/>
                    <a:pt x="2717228" y="419223"/>
                    <a:pt x="2717228" y="419223"/>
                  </a:cubicBezTo>
                  <a:cubicBezTo>
                    <a:pt x="2672684" y="396977"/>
                    <a:pt x="2672684" y="396977"/>
                    <a:pt x="2672684" y="396977"/>
                  </a:cubicBezTo>
                  <a:cubicBezTo>
                    <a:pt x="2628140" y="377204"/>
                    <a:pt x="2628140" y="377204"/>
                    <a:pt x="2628140" y="377204"/>
                  </a:cubicBezTo>
                  <a:cubicBezTo>
                    <a:pt x="2536579" y="335185"/>
                    <a:pt x="2536579" y="335185"/>
                    <a:pt x="2536579" y="335185"/>
                  </a:cubicBezTo>
                  <a:cubicBezTo>
                    <a:pt x="2445017" y="295637"/>
                    <a:pt x="2445017" y="295637"/>
                    <a:pt x="2445017" y="295637"/>
                  </a:cubicBezTo>
                  <a:cubicBezTo>
                    <a:pt x="2400473" y="275864"/>
                    <a:pt x="2400473" y="275864"/>
                    <a:pt x="2400473" y="275864"/>
                  </a:cubicBezTo>
                  <a:cubicBezTo>
                    <a:pt x="2385625" y="268448"/>
                    <a:pt x="2370777" y="263505"/>
                    <a:pt x="2355929" y="256090"/>
                  </a:cubicBezTo>
                  <a:cubicBezTo>
                    <a:pt x="2261893" y="219015"/>
                    <a:pt x="2261893" y="219015"/>
                    <a:pt x="2261893" y="219015"/>
                  </a:cubicBezTo>
                  <a:cubicBezTo>
                    <a:pt x="2232197" y="206656"/>
                    <a:pt x="2200027" y="196769"/>
                    <a:pt x="2170331" y="184411"/>
                  </a:cubicBezTo>
                  <a:cubicBezTo>
                    <a:pt x="2123313" y="167109"/>
                    <a:pt x="2123313" y="167109"/>
                    <a:pt x="2123313" y="167109"/>
                  </a:cubicBezTo>
                  <a:cubicBezTo>
                    <a:pt x="2108465" y="162165"/>
                    <a:pt x="2091143" y="157222"/>
                    <a:pt x="2076295" y="152279"/>
                  </a:cubicBezTo>
                  <a:cubicBezTo>
                    <a:pt x="1982258" y="120146"/>
                    <a:pt x="1982258" y="120146"/>
                    <a:pt x="1982258" y="120146"/>
                  </a:cubicBezTo>
                  <a:cubicBezTo>
                    <a:pt x="1885747" y="92957"/>
                    <a:pt x="1885747" y="92957"/>
                    <a:pt x="1885747" y="92957"/>
                  </a:cubicBezTo>
                  <a:cubicBezTo>
                    <a:pt x="1870899" y="88014"/>
                    <a:pt x="1856051" y="83071"/>
                    <a:pt x="1838729" y="80599"/>
                  </a:cubicBezTo>
                  <a:cubicBezTo>
                    <a:pt x="1791711" y="68240"/>
                    <a:pt x="1791711" y="68240"/>
                    <a:pt x="1791711" y="68240"/>
                  </a:cubicBezTo>
                  <a:cubicBezTo>
                    <a:pt x="1742218" y="55882"/>
                    <a:pt x="1742218" y="55882"/>
                    <a:pt x="1742218" y="55882"/>
                  </a:cubicBezTo>
                  <a:cubicBezTo>
                    <a:pt x="1727370" y="53410"/>
                    <a:pt x="1710047" y="48467"/>
                    <a:pt x="1695199" y="45995"/>
                  </a:cubicBezTo>
                  <a:cubicBezTo>
                    <a:pt x="1663029" y="38580"/>
                    <a:pt x="1628384" y="33637"/>
                    <a:pt x="1596213" y="28693"/>
                  </a:cubicBezTo>
                  <a:cubicBezTo>
                    <a:pt x="1465058" y="11391"/>
                    <a:pt x="1333901" y="3976"/>
                    <a:pt x="1200271" y="8919"/>
                  </a:cubicBezTo>
                  <a:cubicBezTo>
                    <a:pt x="1069114" y="16335"/>
                    <a:pt x="937958" y="31165"/>
                    <a:pt x="809277" y="63297"/>
                  </a:cubicBezTo>
                  <a:cubicBezTo>
                    <a:pt x="744936" y="80599"/>
                    <a:pt x="683070" y="100373"/>
                    <a:pt x="621204" y="127561"/>
                  </a:cubicBezTo>
                  <a:cubicBezTo>
                    <a:pt x="561813" y="152279"/>
                    <a:pt x="502421" y="184411"/>
                    <a:pt x="450453" y="223958"/>
                  </a:cubicBezTo>
                  <a:cubicBezTo>
                    <a:pt x="423233" y="243732"/>
                    <a:pt x="398486" y="265977"/>
                    <a:pt x="373739" y="288222"/>
                  </a:cubicBezTo>
                  <a:cubicBezTo>
                    <a:pt x="348993" y="307996"/>
                    <a:pt x="321772" y="330241"/>
                    <a:pt x="297026" y="350015"/>
                  </a:cubicBezTo>
                  <a:cubicBezTo>
                    <a:pt x="245058" y="392034"/>
                    <a:pt x="193090" y="434053"/>
                    <a:pt x="141123" y="473600"/>
                  </a:cubicBezTo>
                  <a:lnTo>
                    <a:pt x="5991" y="574862"/>
                  </a:lnTo>
                  <a:close/>
                </a:path>
              </a:pathLst>
            </a:custGeom>
            <a:solidFill>
              <a:schemeClr val="bg1">
                <a:alpha val="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zh-CN" altLang="en-US"/>
            </a:p>
          </p:txBody>
        </p:sp>
        <p:sp>
          <p:nvSpPr>
            <p:cNvPr id="74" name="任意多边形: 形状 73">
              <a:extLst>
                <a:ext uri="{FF2B5EF4-FFF2-40B4-BE49-F238E27FC236}">
                  <a16:creationId xmlns:a16="http://schemas.microsoft.com/office/drawing/2014/main" id="{098CAB14-374A-497C-B84A-1BE9FCD8E6DD}"/>
                </a:ext>
              </a:extLst>
            </p:cNvPr>
            <p:cNvSpPr>
              <a:spLocks/>
            </p:cNvSpPr>
            <p:nvPr userDrawn="1"/>
          </p:nvSpPr>
          <p:spPr bwMode="auto">
            <a:xfrm rot="9386930">
              <a:off x="-676303" y="-7356438"/>
              <a:ext cx="12221540" cy="1423664"/>
            </a:xfrm>
            <a:custGeom>
              <a:avLst/>
              <a:gdLst>
                <a:gd name="connsiteX0" fmla="*/ 2108492 w 11475895"/>
                <a:gd name="connsiteY0" fmla="*/ 479456 h 1336804"/>
                <a:gd name="connsiteX1" fmla="*/ 2104384 w 11475895"/>
                <a:gd name="connsiteY1" fmla="*/ 477665 h 1336804"/>
                <a:gd name="connsiteX2" fmla="*/ 2160526 w 11475895"/>
                <a:gd name="connsiteY2" fmla="*/ 439865 h 1336804"/>
                <a:gd name="connsiteX3" fmla="*/ 2239721 w 11475895"/>
                <a:gd name="connsiteY3" fmla="*/ 380469 h 1336804"/>
                <a:gd name="connsiteX4" fmla="*/ 2318915 w 11475895"/>
                <a:gd name="connsiteY4" fmla="*/ 321073 h 1336804"/>
                <a:gd name="connsiteX5" fmla="*/ 2395635 w 11475895"/>
                <a:gd name="connsiteY5" fmla="*/ 259202 h 1336804"/>
                <a:gd name="connsiteX6" fmla="*/ 2472355 w 11475895"/>
                <a:gd name="connsiteY6" fmla="*/ 197331 h 1336804"/>
                <a:gd name="connsiteX7" fmla="*/ 2648068 w 11475895"/>
                <a:gd name="connsiteY7" fmla="*/ 105762 h 1336804"/>
                <a:gd name="connsiteX8" fmla="*/ 2836155 w 11475895"/>
                <a:gd name="connsiteY8" fmla="*/ 48841 h 1336804"/>
                <a:gd name="connsiteX9" fmla="*/ 3229653 w 11475895"/>
                <a:gd name="connsiteY9" fmla="*/ 1820 h 1336804"/>
                <a:gd name="connsiteX10" fmla="*/ 3623151 w 11475895"/>
                <a:gd name="connsiteY10" fmla="*/ 19143 h 1336804"/>
                <a:gd name="connsiteX11" fmla="*/ 4380449 w 11475895"/>
                <a:gd name="connsiteY11" fmla="*/ 236929 h 1336804"/>
                <a:gd name="connsiteX12" fmla="*/ 5808426 w 11475895"/>
                <a:gd name="connsiteY12" fmla="*/ 910083 h 1336804"/>
                <a:gd name="connsiteX13" fmla="*/ 5895044 w 11475895"/>
                <a:gd name="connsiteY13" fmla="*/ 957104 h 1336804"/>
                <a:gd name="connsiteX14" fmla="*/ 5939592 w 11475895"/>
                <a:gd name="connsiteY14" fmla="*/ 979378 h 1336804"/>
                <a:gd name="connsiteX15" fmla="*/ 5984138 w 11475895"/>
                <a:gd name="connsiteY15" fmla="*/ 999176 h 1336804"/>
                <a:gd name="connsiteX16" fmla="*/ 6006412 w 11475895"/>
                <a:gd name="connsiteY16" fmla="*/ 1011551 h 1336804"/>
                <a:gd name="connsiteX17" fmla="*/ 6028685 w 11475895"/>
                <a:gd name="connsiteY17" fmla="*/ 1021450 h 1336804"/>
                <a:gd name="connsiteX18" fmla="*/ 6073232 w 11475895"/>
                <a:gd name="connsiteY18" fmla="*/ 1038774 h 1336804"/>
                <a:gd name="connsiteX19" fmla="*/ 6164801 w 11475895"/>
                <a:gd name="connsiteY19" fmla="*/ 1075896 h 1336804"/>
                <a:gd name="connsiteX20" fmla="*/ 6543450 w 11475895"/>
                <a:gd name="connsiteY20" fmla="*/ 1189739 h 1336804"/>
                <a:gd name="connsiteX21" fmla="*/ 7320546 w 11475895"/>
                <a:gd name="connsiteY21" fmla="*/ 1311005 h 1336804"/>
                <a:gd name="connsiteX22" fmla="*/ 8110017 w 11475895"/>
                <a:gd name="connsiteY22" fmla="*/ 1315955 h 1336804"/>
                <a:gd name="connsiteX23" fmla="*/ 8501040 w 11475895"/>
                <a:gd name="connsiteY23" fmla="*/ 1266458 h 1336804"/>
                <a:gd name="connsiteX24" fmla="*/ 8597559 w 11475895"/>
                <a:gd name="connsiteY24" fmla="*/ 1249134 h 1336804"/>
                <a:gd name="connsiteX25" fmla="*/ 8644580 w 11475895"/>
                <a:gd name="connsiteY25" fmla="*/ 1236760 h 1336804"/>
                <a:gd name="connsiteX26" fmla="*/ 8669329 w 11475895"/>
                <a:gd name="connsiteY26" fmla="*/ 1231811 h 1336804"/>
                <a:gd name="connsiteX27" fmla="*/ 8691602 w 11475895"/>
                <a:gd name="connsiteY27" fmla="*/ 1226861 h 1336804"/>
                <a:gd name="connsiteX28" fmla="*/ 8882164 w 11475895"/>
                <a:gd name="connsiteY28" fmla="*/ 1174889 h 1336804"/>
                <a:gd name="connsiteX29" fmla="*/ 9644412 w 11475895"/>
                <a:gd name="connsiteY29" fmla="*/ 969478 h 1336804"/>
                <a:gd name="connsiteX30" fmla="*/ 9740930 w 11475895"/>
                <a:gd name="connsiteY30" fmla="*/ 942255 h 1336804"/>
                <a:gd name="connsiteX31" fmla="*/ 9834974 w 11475895"/>
                <a:gd name="connsiteY31" fmla="*/ 919982 h 1336804"/>
                <a:gd name="connsiteX32" fmla="*/ 9859722 w 11475895"/>
                <a:gd name="connsiteY32" fmla="*/ 912557 h 1336804"/>
                <a:gd name="connsiteX33" fmla="*/ 9884470 w 11475895"/>
                <a:gd name="connsiteY33" fmla="*/ 907608 h 1336804"/>
                <a:gd name="connsiteX34" fmla="*/ 9931492 w 11475895"/>
                <a:gd name="connsiteY34" fmla="*/ 900183 h 1336804"/>
                <a:gd name="connsiteX35" fmla="*/ 9980989 w 11475895"/>
                <a:gd name="connsiteY35" fmla="*/ 890284 h 1336804"/>
                <a:gd name="connsiteX36" fmla="*/ 10030485 w 11475895"/>
                <a:gd name="connsiteY36" fmla="*/ 882859 h 1336804"/>
                <a:gd name="connsiteX37" fmla="*/ 10127004 w 11475895"/>
                <a:gd name="connsiteY37" fmla="*/ 868010 h 1336804"/>
                <a:gd name="connsiteX38" fmla="*/ 10225997 w 11475895"/>
                <a:gd name="connsiteY38" fmla="*/ 855636 h 1336804"/>
                <a:gd name="connsiteX39" fmla="*/ 10322515 w 11475895"/>
                <a:gd name="connsiteY39" fmla="*/ 845737 h 1336804"/>
                <a:gd name="connsiteX40" fmla="*/ 10421508 w 11475895"/>
                <a:gd name="connsiteY40" fmla="*/ 835838 h 1336804"/>
                <a:gd name="connsiteX41" fmla="*/ 10619495 w 11475895"/>
                <a:gd name="connsiteY41" fmla="*/ 825938 h 1336804"/>
                <a:gd name="connsiteX42" fmla="*/ 10718488 w 11475895"/>
                <a:gd name="connsiteY42" fmla="*/ 820989 h 1336804"/>
                <a:gd name="connsiteX43" fmla="*/ 10817481 w 11475895"/>
                <a:gd name="connsiteY43" fmla="*/ 820989 h 1336804"/>
                <a:gd name="connsiteX44" fmla="*/ 10866978 w 11475895"/>
                <a:gd name="connsiteY44" fmla="*/ 818514 h 1336804"/>
                <a:gd name="connsiteX45" fmla="*/ 10913999 w 11475895"/>
                <a:gd name="connsiteY45" fmla="*/ 820989 h 1336804"/>
                <a:gd name="connsiteX46" fmla="*/ 11012993 w 11475895"/>
                <a:gd name="connsiteY46" fmla="*/ 820989 h 1336804"/>
                <a:gd name="connsiteX47" fmla="*/ 11111986 w 11475895"/>
                <a:gd name="connsiteY47" fmla="*/ 823464 h 1336804"/>
                <a:gd name="connsiteX48" fmla="*/ 11210979 w 11475895"/>
                <a:gd name="connsiteY48" fmla="*/ 825938 h 1336804"/>
                <a:gd name="connsiteX49" fmla="*/ 11309972 w 11475895"/>
                <a:gd name="connsiteY49" fmla="*/ 828413 h 1336804"/>
                <a:gd name="connsiteX50" fmla="*/ 11408965 w 11475895"/>
                <a:gd name="connsiteY50" fmla="*/ 835838 h 1336804"/>
                <a:gd name="connsiteX51" fmla="*/ 11475895 w 11475895"/>
                <a:gd name="connsiteY51" fmla="*/ 840921 h 1336804"/>
                <a:gd name="connsiteX52" fmla="*/ 11475205 w 11475895"/>
                <a:gd name="connsiteY52" fmla="*/ 842504 h 1336804"/>
                <a:gd name="connsiteX53" fmla="*/ 11408965 w 11475895"/>
                <a:gd name="connsiteY53" fmla="*/ 838312 h 1336804"/>
                <a:gd name="connsiteX54" fmla="*/ 11309972 w 11475895"/>
                <a:gd name="connsiteY54" fmla="*/ 830888 h 1336804"/>
                <a:gd name="connsiteX55" fmla="*/ 11210979 w 11475895"/>
                <a:gd name="connsiteY55" fmla="*/ 828413 h 1336804"/>
                <a:gd name="connsiteX56" fmla="*/ 11111986 w 11475895"/>
                <a:gd name="connsiteY56" fmla="*/ 825938 h 1336804"/>
                <a:gd name="connsiteX57" fmla="*/ 11012993 w 11475895"/>
                <a:gd name="connsiteY57" fmla="*/ 823463 h 1336804"/>
                <a:gd name="connsiteX58" fmla="*/ 10913999 w 11475895"/>
                <a:gd name="connsiteY58" fmla="*/ 823464 h 1336804"/>
                <a:gd name="connsiteX59" fmla="*/ 10866978 w 11475895"/>
                <a:gd name="connsiteY59" fmla="*/ 823463 h 1336804"/>
                <a:gd name="connsiteX60" fmla="*/ 10817481 w 11475895"/>
                <a:gd name="connsiteY60" fmla="*/ 823464 h 1336804"/>
                <a:gd name="connsiteX61" fmla="*/ 10718488 w 11475895"/>
                <a:gd name="connsiteY61" fmla="*/ 825938 h 1336804"/>
                <a:gd name="connsiteX62" fmla="*/ 10619495 w 11475895"/>
                <a:gd name="connsiteY62" fmla="*/ 830888 h 1336804"/>
                <a:gd name="connsiteX63" fmla="*/ 10421508 w 11475895"/>
                <a:gd name="connsiteY63" fmla="*/ 840787 h 1336804"/>
                <a:gd name="connsiteX64" fmla="*/ 10324990 w 11475895"/>
                <a:gd name="connsiteY64" fmla="*/ 850687 h 1336804"/>
                <a:gd name="connsiteX65" fmla="*/ 10225997 w 11475895"/>
                <a:gd name="connsiteY65" fmla="*/ 860586 h 1336804"/>
                <a:gd name="connsiteX66" fmla="*/ 10127004 w 11475895"/>
                <a:gd name="connsiteY66" fmla="*/ 872960 h 1336804"/>
                <a:gd name="connsiteX67" fmla="*/ 10030485 w 11475895"/>
                <a:gd name="connsiteY67" fmla="*/ 887809 h 1336804"/>
                <a:gd name="connsiteX68" fmla="*/ 9980989 w 11475895"/>
                <a:gd name="connsiteY68" fmla="*/ 895234 h 1336804"/>
                <a:gd name="connsiteX69" fmla="*/ 9933967 w 11475895"/>
                <a:gd name="connsiteY69" fmla="*/ 905133 h 1336804"/>
                <a:gd name="connsiteX70" fmla="*/ 9884470 w 11475895"/>
                <a:gd name="connsiteY70" fmla="*/ 915032 h 1336804"/>
                <a:gd name="connsiteX71" fmla="*/ 9862197 w 11475895"/>
                <a:gd name="connsiteY71" fmla="*/ 917507 h 1336804"/>
                <a:gd name="connsiteX72" fmla="*/ 9837448 w 11475895"/>
                <a:gd name="connsiteY72" fmla="*/ 924932 h 1336804"/>
                <a:gd name="connsiteX73" fmla="*/ 9740930 w 11475895"/>
                <a:gd name="connsiteY73" fmla="*/ 947205 h 1336804"/>
                <a:gd name="connsiteX74" fmla="*/ 9646887 w 11475895"/>
                <a:gd name="connsiteY74" fmla="*/ 974428 h 1336804"/>
                <a:gd name="connsiteX75" fmla="*/ 8884639 w 11475895"/>
                <a:gd name="connsiteY75" fmla="*/ 1182314 h 1336804"/>
                <a:gd name="connsiteX76" fmla="*/ 8694077 w 11475895"/>
                <a:gd name="connsiteY76" fmla="*/ 1231811 h 1336804"/>
                <a:gd name="connsiteX77" fmla="*/ 8669329 w 11475895"/>
                <a:gd name="connsiteY77" fmla="*/ 1239235 h 1336804"/>
                <a:gd name="connsiteX78" fmla="*/ 8647055 w 11475895"/>
                <a:gd name="connsiteY78" fmla="*/ 1244185 h 1336804"/>
                <a:gd name="connsiteX79" fmla="*/ 8597559 w 11475895"/>
                <a:gd name="connsiteY79" fmla="*/ 1254084 h 1336804"/>
                <a:gd name="connsiteX80" fmla="*/ 8501040 w 11475895"/>
                <a:gd name="connsiteY80" fmla="*/ 1273883 h 1336804"/>
                <a:gd name="connsiteX81" fmla="*/ 8110017 w 11475895"/>
                <a:gd name="connsiteY81" fmla="*/ 1323379 h 1336804"/>
                <a:gd name="connsiteX82" fmla="*/ 7320547 w 11475895"/>
                <a:gd name="connsiteY82" fmla="*/ 1318430 h 1336804"/>
                <a:gd name="connsiteX83" fmla="*/ 6540975 w 11475895"/>
                <a:gd name="connsiteY83" fmla="*/ 1197163 h 1336804"/>
                <a:gd name="connsiteX84" fmla="*/ 6162326 w 11475895"/>
                <a:gd name="connsiteY84" fmla="*/ 1083321 h 1336804"/>
                <a:gd name="connsiteX85" fmla="*/ 6070758 w 11475895"/>
                <a:gd name="connsiteY85" fmla="*/ 1048673 h 1336804"/>
                <a:gd name="connsiteX86" fmla="*/ 6023735 w 11475895"/>
                <a:gd name="connsiteY86" fmla="*/ 1028874 h 1336804"/>
                <a:gd name="connsiteX87" fmla="*/ 6001462 w 11475895"/>
                <a:gd name="connsiteY87" fmla="*/ 1018975 h 1336804"/>
                <a:gd name="connsiteX88" fmla="*/ 5979189 w 11475895"/>
                <a:gd name="connsiteY88" fmla="*/ 1009076 h 1336804"/>
                <a:gd name="connsiteX89" fmla="*/ 5934642 w 11475895"/>
                <a:gd name="connsiteY89" fmla="*/ 989277 h 1336804"/>
                <a:gd name="connsiteX90" fmla="*/ 5890095 w 11475895"/>
                <a:gd name="connsiteY90" fmla="*/ 967004 h 1336804"/>
                <a:gd name="connsiteX91" fmla="*/ 5803476 w 11475895"/>
                <a:gd name="connsiteY91" fmla="*/ 919982 h 1336804"/>
                <a:gd name="connsiteX92" fmla="*/ 4377974 w 11475895"/>
                <a:gd name="connsiteY92" fmla="*/ 246828 h 1336804"/>
                <a:gd name="connsiteX93" fmla="*/ 4192362 w 11475895"/>
                <a:gd name="connsiteY93" fmla="*/ 177533 h 1336804"/>
                <a:gd name="connsiteX94" fmla="*/ 4004274 w 11475895"/>
                <a:gd name="connsiteY94" fmla="*/ 115662 h 1336804"/>
                <a:gd name="connsiteX95" fmla="*/ 3910231 w 11475895"/>
                <a:gd name="connsiteY95" fmla="*/ 90914 h 1336804"/>
                <a:gd name="connsiteX96" fmla="*/ 3863209 w 11475895"/>
                <a:gd name="connsiteY96" fmla="*/ 76064 h 1336804"/>
                <a:gd name="connsiteX97" fmla="*/ 3816188 w 11475895"/>
                <a:gd name="connsiteY97" fmla="*/ 63691 h 1336804"/>
                <a:gd name="connsiteX98" fmla="*/ 3719669 w 11475895"/>
                <a:gd name="connsiteY98" fmla="*/ 41417 h 1336804"/>
                <a:gd name="connsiteX99" fmla="*/ 3623151 w 11475895"/>
                <a:gd name="connsiteY99" fmla="*/ 26568 h 1336804"/>
                <a:gd name="connsiteX100" fmla="*/ 3229653 w 11475895"/>
                <a:gd name="connsiteY100" fmla="*/ 6769 h 1336804"/>
                <a:gd name="connsiteX101" fmla="*/ 2838630 w 11475895"/>
                <a:gd name="connsiteY101" fmla="*/ 56266 h 1336804"/>
                <a:gd name="connsiteX102" fmla="*/ 2650543 w 11475895"/>
                <a:gd name="connsiteY102" fmla="*/ 113187 h 1336804"/>
                <a:gd name="connsiteX103" fmla="*/ 2477305 w 11475895"/>
                <a:gd name="connsiteY103" fmla="*/ 204756 h 1336804"/>
                <a:gd name="connsiteX104" fmla="*/ 2400585 w 11475895"/>
                <a:gd name="connsiteY104" fmla="*/ 264152 h 1336804"/>
                <a:gd name="connsiteX105" fmla="*/ 2321390 w 11475895"/>
                <a:gd name="connsiteY105" fmla="*/ 326023 h 1336804"/>
                <a:gd name="connsiteX106" fmla="*/ 2244670 w 11475895"/>
                <a:gd name="connsiteY106" fmla="*/ 385418 h 1336804"/>
                <a:gd name="connsiteX107" fmla="*/ 2163002 w 11475895"/>
                <a:gd name="connsiteY107" fmla="*/ 442340 h 1336804"/>
                <a:gd name="connsiteX108" fmla="*/ 0 w 11475895"/>
                <a:gd name="connsiteY108" fmla="*/ 1209537 h 1336804"/>
                <a:gd name="connsiteX109" fmla="*/ 81549 w 11475895"/>
                <a:gd name="connsiteY109" fmla="*/ 1224533 h 1336804"/>
                <a:gd name="connsiteX110" fmla="*/ 81678 w 11475895"/>
                <a:gd name="connsiteY110" fmla="*/ 1224589 h 13368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</a:cxnLst>
              <a:rect l="l" t="t" r="r" b="b"/>
              <a:pathLst>
                <a:path w="11475895" h="1336804">
                  <a:moveTo>
                    <a:pt x="2108492" y="479456"/>
                  </a:moveTo>
                  <a:lnTo>
                    <a:pt x="2104384" y="477665"/>
                  </a:lnTo>
                  <a:lnTo>
                    <a:pt x="2160526" y="439865"/>
                  </a:lnTo>
                  <a:cubicBezTo>
                    <a:pt x="2187750" y="420066"/>
                    <a:pt x="2212498" y="400268"/>
                    <a:pt x="2239721" y="380469"/>
                  </a:cubicBezTo>
                  <a:cubicBezTo>
                    <a:pt x="2266944" y="360670"/>
                    <a:pt x="2291693" y="340871"/>
                    <a:pt x="2318915" y="321073"/>
                  </a:cubicBezTo>
                  <a:cubicBezTo>
                    <a:pt x="2343663" y="301274"/>
                    <a:pt x="2370887" y="281475"/>
                    <a:pt x="2395635" y="259202"/>
                  </a:cubicBezTo>
                  <a:cubicBezTo>
                    <a:pt x="2420383" y="239403"/>
                    <a:pt x="2445132" y="217130"/>
                    <a:pt x="2472355" y="197331"/>
                  </a:cubicBezTo>
                  <a:cubicBezTo>
                    <a:pt x="2526802" y="160209"/>
                    <a:pt x="2586197" y="130511"/>
                    <a:pt x="2648068" y="105762"/>
                  </a:cubicBezTo>
                  <a:cubicBezTo>
                    <a:pt x="2709939" y="83489"/>
                    <a:pt x="2771809" y="63690"/>
                    <a:pt x="2836155" y="48841"/>
                  </a:cubicBezTo>
                  <a:cubicBezTo>
                    <a:pt x="2964846" y="19143"/>
                    <a:pt x="3098487" y="6769"/>
                    <a:pt x="3229653" y="1820"/>
                  </a:cubicBezTo>
                  <a:cubicBezTo>
                    <a:pt x="3360819" y="-3130"/>
                    <a:pt x="3491985" y="1820"/>
                    <a:pt x="3623151" y="19143"/>
                  </a:cubicBezTo>
                  <a:cubicBezTo>
                    <a:pt x="3883008" y="61216"/>
                    <a:pt x="4135440" y="145360"/>
                    <a:pt x="4380449" y="236929"/>
                  </a:cubicBezTo>
                  <a:cubicBezTo>
                    <a:pt x="4872940" y="427491"/>
                    <a:pt x="5343158" y="665074"/>
                    <a:pt x="5808426" y="910083"/>
                  </a:cubicBezTo>
                  <a:cubicBezTo>
                    <a:pt x="5838123" y="927406"/>
                    <a:pt x="5865346" y="942255"/>
                    <a:pt x="5895044" y="957104"/>
                  </a:cubicBezTo>
                  <a:cubicBezTo>
                    <a:pt x="5909894" y="964529"/>
                    <a:pt x="5924742" y="971953"/>
                    <a:pt x="5939592" y="979378"/>
                  </a:cubicBezTo>
                  <a:cubicBezTo>
                    <a:pt x="5984138" y="999176"/>
                    <a:pt x="5984138" y="999176"/>
                    <a:pt x="5984138" y="999176"/>
                  </a:cubicBezTo>
                  <a:cubicBezTo>
                    <a:pt x="6006412" y="1011551"/>
                    <a:pt x="6006412" y="1011551"/>
                    <a:pt x="6006412" y="1011551"/>
                  </a:cubicBezTo>
                  <a:cubicBezTo>
                    <a:pt x="6028685" y="1021450"/>
                    <a:pt x="6028685" y="1021450"/>
                    <a:pt x="6028685" y="1021450"/>
                  </a:cubicBezTo>
                  <a:cubicBezTo>
                    <a:pt x="6073232" y="1038774"/>
                    <a:pt x="6073232" y="1038774"/>
                    <a:pt x="6073232" y="1038774"/>
                  </a:cubicBezTo>
                  <a:cubicBezTo>
                    <a:pt x="6105404" y="1051148"/>
                    <a:pt x="6135103" y="1063522"/>
                    <a:pt x="6164801" y="1075896"/>
                  </a:cubicBezTo>
                  <a:cubicBezTo>
                    <a:pt x="6288542" y="1120443"/>
                    <a:pt x="6414759" y="1157566"/>
                    <a:pt x="6543450" y="1189739"/>
                  </a:cubicBezTo>
                  <a:cubicBezTo>
                    <a:pt x="6798357" y="1251609"/>
                    <a:pt x="7058214" y="1288732"/>
                    <a:pt x="7320546" y="1311005"/>
                  </a:cubicBezTo>
                  <a:cubicBezTo>
                    <a:pt x="7582878" y="1330804"/>
                    <a:pt x="7847686" y="1335754"/>
                    <a:pt x="8110017" y="1315955"/>
                  </a:cubicBezTo>
                  <a:cubicBezTo>
                    <a:pt x="8238708" y="1306055"/>
                    <a:pt x="8369874" y="1291206"/>
                    <a:pt x="8501040" y="1266458"/>
                  </a:cubicBezTo>
                  <a:cubicBezTo>
                    <a:pt x="8533213" y="1261508"/>
                    <a:pt x="8565386" y="1254084"/>
                    <a:pt x="8597559" y="1249134"/>
                  </a:cubicBezTo>
                  <a:cubicBezTo>
                    <a:pt x="8644580" y="1236760"/>
                    <a:pt x="8644580" y="1236760"/>
                    <a:pt x="8644580" y="1236760"/>
                  </a:cubicBezTo>
                  <a:cubicBezTo>
                    <a:pt x="8669329" y="1231811"/>
                    <a:pt x="8669329" y="1231811"/>
                    <a:pt x="8669329" y="1231811"/>
                  </a:cubicBezTo>
                  <a:cubicBezTo>
                    <a:pt x="8691602" y="1226861"/>
                    <a:pt x="8691602" y="1226861"/>
                    <a:pt x="8691602" y="1226861"/>
                  </a:cubicBezTo>
                  <a:cubicBezTo>
                    <a:pt x="8755948" y="1209537"/>
                    <a:pt x="8820293" y="1192213"/>
                    <a:pt x="8882164" y="1174889"/>
                  </a:cubicBezTo>
                  <a:cubicBezTo>
                    <a:pt x="9644412" y="969478"/>
                    <a:pt x="9644412" y="969478"/>
                    <a:pt x="9644412" y="969478"/>
                  </a:cubicBezTo>
                  <a:cubicBezTo>
                    <a:pt x="9740930" y="942255"/>
                    <a:pt x="9740930" y="942255"/>
                    <a:pt x="9740930" y="942255"/>
                  </a:cubicBezTo>
                  <a:cubicBezTo>
                    <a:pt x="9834974" y="919982"/>
                    <a:pt x="9834974" y="919982"/>
                    <a:pt x="9834974" y="919982"/>
                  </a:cubicBezTo>
                  <a:cubicBezTo>
                    <a:pt x="9859722" y="912557"/>
                    <a:pt x="9859722" y="912557"/>
                    <a:pt x="9859722" y="912557"/>
                  </a:cubicBezTo>
                  <a:cubicBezTo>
                    <a:pt x="9884470" y="907608"/>
                    <a:pt x="9884470" y="907608"/>
                    <a:pt x="9884470" y="907608"/>
                  </a:cubicBezTo>
                  <a:cubicBezTo>
                    <a:pt x="9931492" y="900183"/>
                    <a:pt x="9931492" y="900183"/>
                    <a:pt x="9931492" y="900183"/>
                  </a:cubicBezTo>
                  <a:cubicBezTo>
                    <a:pt x="9980989" y="890284"/>
                    <a:pt x="9980989" y="890284"/>
                    <a:pt x="9980989" y="890284"/>
                  </a:cubicBezTo>
                  <a:cubicBezTo>
                    <a:pt x="9998312" y="887809"/>
                    <a:pt x="10013161" y="885334"/>
                    <a:pt x="10030485" y="882859"/>
                  </a:cubicBezTo>
                  <a:cubicBezTo>
                    <a:pt x="10062658" y="877910"/>
                    <a:pt x="10094831" y="870485"/>
                    <a:pt x="10127004" y="868010"/>
                  </a:cubicBezTo>
                  <a:cubicBezTo>
                    <a:pt x="10225997" y="855636"/>
                    <a:pt x="10225997" y="855636"/>
                    <a:pt x="10225997" y="855636"/>
                  </a:cubicBezTo>
                  <a:cubicBezTo>
                    <a:pt x="10258169" y="850686"/>
                    <a:pt x="10290342" y="848212"/>
                    <a:pt x="10322515" y="845737"/>
                  </a:cubicBezTo>
                  <a:cubicBezTo>
                    <a:pt x="10357163" y="843262"/>
                    <a:pt x="10389335" y="838313"/>
                    <a:pt x="10421508" y="835838"/>
                  </a:cubicBezTo>
                  <a:cubicBezTo>
                    <a:pt x="10488329" y="833363"/>
                    <a:pt x="10552674" y="828413"/>
                    <a:pt x="10619495" y="825938"/>
                  </a:cubicBezTo>
                  <a:cubicBezTo>
                    <a:pt x="10718488" y="820989"/>
                    <a:pt x="10718488" y="820989"/>
                    <a:pt x="10718488" y="820989"/>
                  </a:cubicBezTo>
                  <a:cubicBezTo>
                    <a:pt x="10817481" y="820989"/>
                    <a:pt x="10817481" y="820989"/>
                    <a:pt x="10817481" y="820989"/>
                  </a:cubicBezTo>
                  <a:cubicBezTo>
                    <a:pt x="10866978" y="818514"/>
                    <a:pt x="10866978" y="818514"/>
                    <a:pt x="10866978" y="818514"/>
                  </a:cubicBezTo>
                  <a:cubicBezTo>
                    <a:pt x="10913999" y="820989"/>
                    <a:pt x="10913999" y="820989"/>
                    <a:pt x="10913999" y="820989"/>
                  </a:cubicBezTo>
                  <a:cubicBezTo>
                    <a:pt x="11012993" y="820989"/>
                    <a:pt x="11012993" y="820989"/>
                    <a:pt x="11012993" y="820989"/>
                  </a:cubicBezTo>
                  <a:cubicBezTo>
                    <a:pt x="11111986" y="823464"/>
                    <a:pt x="11111986" y="823464"/>
                    <a:pt x="11111986" y="823464"/>
                  </a:cubicBezTo>
                  <a:cubicBezTo>
                    <a:pt x="11144159" y="823463"/>
                    <a:pt x="11178806" y="823463"/>
                    <a:pt x="11210979" y="825938"/>
                  </a:cubicBezTo>
                  <a:cubicBezTo>
                    <a:pt x="11309972" y="828413"/>
                    <a:pt x="11309972" y="828413"/>
                    <a:pt x="11309972" y="828413"/>
                  </a:cubicBezTo>
                  <a:cubicBezTo>
                    <a:pt x="11408965" y="835838"/>
                    <a:pt x="11408965" y="835838"/>
                    <a:pt x="11408965" y="835838"/>
                  </a:cubicBezTo>
                  <a:lnTo>
                    <a:pt x="11475895" y="840921"/>
                  </a:lnTo>
                  <a:lnTo>
                    <a:pt x="11475205" y="842504"/>
                  </a:lnTo>
                  <a:lnTo>
                    <a:pt x="11408965" y="838312"/>
                  </a:lnTo>
                  <a:cubicBezTo>
                    <a:pt x="11309972" y="830888"/>
                    <a:pt x="11309972" y="830888"/>
                    <a:pt x="11309972" y="830888"/>
                  </a:cubicBezTo>
                  <a:cubicBezTo>
                    <a:pt x="11210979" y="828413"/>
                    <a:pt x="11210979" y="828413"/>
                    <a:pt x="11210979" y="828413"/>
                  </a:cubicBezTo>
                  <a:cubicBezTo>
                    <a:pt x="11178806" y="825938"/>
                    <a:pt x="11144159" y="825938"/>
                    <a:pt x="11111986" y="825938"/>
                  </a:cubicBezTo>
                  <a:cubicBezTo>
                    <a:pt x="11012993" y="823463"/>
                    <a:pt x="11012993" y="823463"/>
                    <a:pt x="11012993" y="823463"/>
                  </a:cubicBezTo>
                  <a:cubicBezTo>
                    <a:pt x="10913999" y="823464"/>
                    <a:pt x="10913999" y="823464"/>
                    <a:pt x="10913999" y="823464"/>
                  </a:cubicBezTo>
                  <a:cubicBezTo>
                    <a:pt x="10866978" y="823463"/>
                    <a:pt x="10866978" y="823463"/>
                    <a:pt x="10866978" y="823463"/>
                  </a:cubicBezTo>
                  <a:cubicBezTo>
                    <a:pt x="10817481" y="823464"/>
                    <a:pt x="10817481" y="823464"/>
                    <a:pt x="10817481" y="823464"/>
                  </a:cubicBezTo>
                  <a:cubicBezTo>
                    <a:pt x="10718488" y="825938"/>
                    <a:pt x="10718488" y="825938"/>
                    <a:pt x="10718488" y="825938"/>
                  </a:cubicBezTo>
                  <a:cubicBezTo>
                    <a:pt x="10619495" y="830888"/>
                    <a:pt x="10619495" y="830888"/>
                    <a:pt x="10619495" y="830888"/>
                  </a:cubicBezTo>
                  <a:cubicBezTo>
                    <a:pt x="10552674" y="830888"/>
                    <a:pt x="10488329" y="838312"/>
                    <a:pt x="10421508" y="840787"/>
                  </a:cubicBezTo>
                  <a:cubicBezTo>
                    <a:pt x="10389335" y="843262"/>
                    <a:pt x="10357163" y="848212"/>
                    <a:pt x="10324990" y="850687"/>
                  </a:cubicBezTo>
                  <a:cubicBezTo>
                    <a:pt x="10290342" y="853161"/>
                    <a:pt x="10258169" y="855636"/>
                    <a:pt x="10225997" y="860586"/>
                  </a:cubicBezTo>
                  <a:cubicBezTo>
                    <a:pt x="10127004" y="872960"/>
                    <a:pt x="10127004" y="872960"/>
                    <a:pt x="10127004" y="872960"/>
                  </a:cubicBezTo>
                  <a:cubicBezTo>
                    <a:pt x="10094831" y="877910"/>
                    <a:pt x="10062658" y="882859"/>
                    <a:pt x="10030485" y="887809"/>
                  </a:cubicBezTo>
                  <a:cubicBezTo>
                    <a:pt x="10015636" y="890284"/>
                    <a:pt x="9998312" y="892759"/>
                    <a:pt x="9980989" y="895234"/>
                  </a:cubicBezTo>
                  <a:cubicBezTo>
                    <a:pt x="9933967" y="905133"/>
                    <a:pt x="9933967" y="905133"/>
                    <a:pt x="9933967" y="905133"/>
                  </a:cubicBezTo>
                  <a:cubicBezTo>
                    <a:pt x="9884470" y="915032"/>
                    <a:pt x="9884470" y="915032"/>
                    <a:pt x="9884470" y="915032"/>
                  </a:cubicBezTo>
                  <a:cubicBezTo>
                    <a:pt x="9862197" y="917507"/>
                    <a:pt x="9862197" y="917507"/>
                    <a:pt x="9862197" y="917507"/>
                  </a:cubicBezTo>
                  <a:cubicBezTo>
                    <a:pt x="9837448" y="924932"/>
                    <a:pt x="9837448" y="924932"/>
                    <a:pt x="9837448" y="924932"/>
                  </a:cubicBezTo>
                  <a:cubicBezTo>
                    <a:pt x="9740930" y="947205"/>
                    <a:pt x="9740930" y="947205"/>
                    <a:pt x="9740930" y="947205"/>
                  </a:cubicBezTo>
                  <a:cubicBezTo>
                    <a:pt x="9646887" y="974428"/>
                    <a:pt x="9646887" y="974428"/>
                    <a:pt x="9646887" y="974428"/>
                  </a:cubicBezTo>
                  <a:cubicBezTo>
                    <a:pt x="8884639" y="1182314"/>
                    <a:pt x="8884639" y="1182314"/>
                    <a:pt x="8884639" y="1182314"/>
                  </a:cubicBezTo>
                  <a:cubicBezTo>
                    <a:pt x="8820293" y="1199638"/>
                    <a:pt x="8758423" y="1216962"/>
                    <a:pt x="8694077" y="1231811"/>
                  </a:cubicBezTo>
                  <a:cubicBezTo>
                    <a:pt x="8669329" y="1239235"/>
                    <a:pt x="8669329" y="1239235"/>
                    <a:pt x="8669329" y="1239235"/>
                  </a:cubicBezTo>
                  <a:cubicBezTo>
                    <a:pt x="8647055" y="1244185"/>
                    <a:pt x="8647055" y="1244185"/>
                    <a:pt x="8647055" y="1244185"/>
                  </a:cubicBezTo>
                  <a:cubicBezTo>
                    <a:pt x="8597559" y="1254084"/>
                    <a:pt x="8597559" y="1254084"/>
                    <a:pt x="8597559" y="1254084"/>
                  </a:cubicBezTo>
                  <a:cubicBezTo>
                    <a:pt x="8565386" y="1261509"/>
                    <a:pt x="8533213" y="1268933"/>
                    <a:pt x="8501040" y="1273883"/>
                  </a:cubicBezTo>
                  <a:cubicBezTo>
                    <a:pt x="8372349" y="1298631"/>
                    <a:pt x="8241183" y="1313480"/>
                    <a:pt x="8110017" y="1323379"/>
                  </a:cubicBezTo>
                  <a:cubicBezTo>
                    <a:pt x="7847685" y="1343178"/>
                    <a:pt x="7582878" y="1340703"/>
                    <a:pt x="7320547" y="1318430"/>
                  </a:cubicBezTo>
                  <a:cubicBezTo>
                    <a:pt x="7058214" y="1298631"/>
                    <a:pt x="6795882" y="1259034"/>
                    <a:pt x="6540975" y="1197163"/>
                  </a:cubicBezTo>
                  <a:cubicBezTo>
                    <a:pt x="6412284" y="1167465"/>
                    <a:pt x="6286067" y="1130342"/>
                    <a:pt x="6162326" y="1083321"/>
                  </a:cubicBezTo>
                  <a:cubicBezTo>
                    <a:pt x="6132628" y="1073421"/>
                    <a:pt x="6100456" y="1061047"/>
                    <a:pt x="6070758" y="1048673"/>
                  </a:cubicBezTo>
                  <a:cubicBezTo>
                    <a:pt x="6023735" y="1028874"/>
                    <a:pt x="6023735" y="1028874"/>
                    <a:pt x="6023735" y="1028874"/>
                  </a:cubicBezTo>
                  <a:cubicBezTo>
                    <a:pt x="6001462" y="1018975"/>
                    <a:pt x="6001462" y="1018975"/>
                    <a:pt x="6001462" y="1018975"/>
                  </a:cubicBezTo>
                  <a:cubicBezTo>
                    <a:pt x="5979189" y="1009076"/>
                    <a:pt x="5979189" y="1009076"/>
                    <a:pt x="5979189" y="1009076"/>
                  </a:cubicBezTo>
                  <a:cubicBezTo>
                    <a:pt x="5934642" y="989277"/>
                    <a:pt x="5934642" y="989277"/>
                    <a:pt x="5934642" y="989277"/>
                  </a:cubicBezTo>
                  <a:cubicBezTo>
                    <a:pt x="5919793" y="981853"/>
                    <a:pt x="5904944" y="974428"/>
                    <a:pt x="5890095" y="967004"/>
                  </a:cubicBezTo>
                  <a:cubicBezTo>
                    <a:pt x="5860397" y="952155"/>
                    <a:pt x="5833174" y="934831"/>
                    <a:pt x="5803476" y="919982"/>
                  </a:cubicBezTo>
                  <a:cubicBezTo>
                    <a:pt x="5338208" y="672499"/>
                    <a:pt x="4867990" y="434915"/>
                    <a:pt x="4377974" y="246828"/>
                  </a:cubicBezTo>
                  <a:cubicBezTo>
                    <a:pt x="4316103" y="222080"/>
                    <a:pt x="4254233" y="199806"/>
                    <a:pt x="4192362" y="177533"/>
                  </a:cubicBezTo>
                  <a:cubicBezTo>
                    <a:pt x="4130491" y="155259"/>
                    <a:pt x="4068620" y="135461"/>
                    <a:pt x="4004274" y="115662"/>
                  </a:cubicBezTo>
                  <a:cubicBezTo>
                    <a:pt x="3974577" y="105763"/>
                    <a:pt x="3942404" y="98338"/>
                    <a:pt x="3910231" y="90914"/>
                  </a:cubicBezTo>
                  <a:cubicBezTo>
                    <a:pt x="3863209" y="76064"/>
                    <a:pt x="3863209" y="76064"/>
                    <a:pt x="3863209" y="76064"/>
                  </a:cubicBezTo>
                  <a:cubicBezTo>
                    <a:pt x="3848360" y="71115"/>
                    <a:pt x="3831036" y="68640"/>
                    <a:pt x="3816188" y="63691"/>
                  </a:cubicBezTo>
                  <a:cubicBezTo>
                    <a:pt x="3784015" y="56266"/>
                    <a:pt x="3751842" y="48841"/>
                    <a:pt x="3719669" y="41417"/>
                  </a:cubicBezTo>
                  <a:cubicBezTo>
                    <a:pt x="3687497" y="36467"/>
                    <a:pt x="3655323" y="31518"/>
                    <a:pt x="3623151" y="26568"/>
                  </a:cubicBezTo>
                  <a:cubicBezTo>
                    <a:pt x="3491985" y="9244"/>
                    <a:pt x="3360819" y="1820"/>
                    <a:pt x="3229653" y="6769"/>
                  </a:cubicBezTo>
                  <a:cubicBezTo>
                    <a:pt x="3098487" y="11719"/>
                    <a:pt x="2967321" y="26568"/>
                    <a:pt x="2838630" y="56266"/>
                  </a:cubicBezTo>
                  <a:cubicBezTo>
                    <a:pt x="2774284" y="71115"/>
                    <a:pt x="2712414" y="88439"/>
                    <a:pt x="2650543" y="113187"/>
                  </a:cubicBezTo>
                  <a:cubicBezTo>
                    <a:pt x="2588672" y="135460"/>
                    <a:pt x="2529276" y="165158"/>
                    <a:pt x="2477305" y="204756"/>
                  </a:cubicBezTo>
                  <a:cubicBezTo>
                    <a:pt x="2450081" y="222079"/>
                    <a:pt x="2425333" y="244353"/>
                    <a:pt x="2400585" y="264152"/>
                  </a:cubicBezTo>
                  <a:cubicBezTo>
                    <a:pt x="2373361" y="286425"/>
                    <a:pt x="2348614" y="306224"/>
                    <a:pt x="2321390" y="326023"/>
                  </a:cubicBezTo>
                  <a:cubicBezTo>
                    <a:pt x="2296642" y="345821"/>
                    <a:pt x="2269419" y="365620"/>
                    <a:pt x="2244670" y="385418"/>
                  </a:cubicBezTo>
                  <a:cubicBezTo>
                    <a:pt x="2217448" y="405217"/>
                    <a:pt x="2190224" y="425016"/>
                    <a:pt x="2163002" y="442340"/>
                  </a:cubicBezTo>
                  <a:close/>
                  <a:moveTo>
                    <a:pt x="0" y="1209537"/>
                  </a:moveTo>
                  <a:lnTo>
                    <a:pt x="81549" y="1224533"/>
                  </a:lnTo>
                  <a:lnTo>
                    <a:pt x="81678" y="1224589"/>
                  </a:lnTo>
                  <a:close/>
                </a:path>
              </a:pathLst>
            </a:custGeom>
            <a:solidFill>
              <a:schemeClr val="bg1">
                <a:alpha val="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zh-CN" altLang="en-US"/>
            </a:p>
          </p:txBody>
        </p:sp>
        <p:sp>
          <p:nvSpPr>
            <p:cNvPr id="75" name="任意多边形: 形状 74">
              <a:extLst>
                <a:ext uri="{FF2B5EF4-FFF2-40B4-BE49-F238E27FC236}">
                  <a16:creationId xmlns:a16="http://schemas.microsoft.com/office/drawing/2014/main" id="{610C4C93-4BE8-4230-B01D-D2F9CA634537}"/>
                </a:ext>
              </a:extLst>
            </p:cNvPr>
            <p:cNvSpPr>
              <a:spLocks/>
            </p:cNvSpPr>
            <p:nvPr userDrawn="1"/>
          </p:nvSpPr>
          <p:spPr bwMode="auto">
            <a:xfrm rot="9386930">
              <a:off x="-571314" y="-6933019"/>
              <a:ext cx="9793723" cy="1328796"/>
            </a:xfrm>
            <a:custGeom>
              <a:avLst/>
              <a:gdLst>
                <a:gd name="connsiteX0" fmla="*/ 5984 w 9196201"/>
                <a:gd name="connsiteY0" fmla="*/ 370922 h 1247724"/>
                <a:gd name="connsiteX1" fmla="*/ 0 w 9196201"/>
                <a:gd name="connsiteY1" fmla="*/ 368313 h 1247724"/>
                <a:gd name="connsiteX2" fmla="*/ 19125 w 9196201"/>
                <a:gd name="connsiteY2" fmla="*/ 355570 h 1247724"/>
                <a:gd name="connsiteX3" fmla="*/ 98319 w 9196201"/>
                <a:gd name="connsiteY3" fmla="*/ 298679 h 1247724"/>
                <a:gd name="connsiteX4" fmla="*/ 177514 w 9196201"/>
                <a:gd name="connsiteY4" fmla="*/ 239315 h 1247724"/>
                <a:gd name="connsiteX5" fmla="*/ 214637 w 9196201"/>
                <a:gd name="connsiteY5" fmla="*/ 209632 h 1247724"/>
                <a:gd name="connsiteX6" fmla="*/ 254234 w 9196201"/>
                <a:gd name="connsiteY6" fmla="*/ 179950 h 1247724"/>
                <a:gd name="connsiteX7" fmla="*/ 429947 w 9196201"/>
                <a:gd name="connsiteY7" fmla="*/ 95850 h 1247724"/>
                <a:gd name="connsiteX8" fmla="*/ 620509 w 9196201"/>
                <a:gd name="connsiteY8" fmla="*/ 43906 h 1247724"/>
                <a:gd name="connsiteX9" fmla="*/ 1011532 w 9196201"/>
                <a:gd name="connsiteY9" fmla="*/ 1856 h 1247724"/>
                <a:gd name="connsiteX10" fmla="*/ 1402555 w 9196201"/>
                <a:gd name="connsiteY10" fmla="*/ 16697 h 1247724"/>
                <a:gd name="connsiteX11" fmla="*/ 1499073 w 9196201"/>
                <a:gd name="connsiteY11" fmla="*/ 34012 h 1247724"/>
                <a:gd name="connsiteX12" fmla="*/ 1595591 w 9196201"/>
                <a:gd name="connsiteY12" fmla="*/ 56274 h 1247724"/>
                <a:gd name="connsiteX13" fmla="*/ 1689635 w 9196201"/>
                <a:gd name="connsiteY13" fmla="*/ 81009 h 1247724"/>
                <a:gd name="connsiteX14" fmla="*/ 1783678 w 9196201"/>
                <a:gd name="connsiteY14" fmla="*/ 105744 h 1247724"/>
                <a:gd name="connsiteX15" fmla="*/ 1877722 w 9196201"/>
                <a:gd name="connsiteY15" fmla="*/ 135426 h 1247724"/>
                <a:gd name="connsiteX16" fmla="*/ 1971766 w 9196201"/>
                <a:gd name="connsiteY16" fmla="*/ 165109 h 1247724"/>
                <a:gd name="connsiteX17" fmla="*/ 2157378 w 9196201"/>
                <a:gd name="connsiteY17" fmla="*/ 226947 h 1247724"/>
                <a:gd name="connsiteX18" fmla="*/ 2887453 w 9196201"/>
                <a:gd name="connsiteY18" fmla="*/ 516350 h 1247724"/>
                <a:gd name="connsiteX19" fmla="*/ 3243828 w 9196201"/>
                <a:gd name="connsiteY19" fmla="*/ 679603 h 1247724"/>
                <a:gd name="connsiteX20" fmla="*/ 3422016 w 9196201"/>
                <a:gd name="connsiteY20" fmla="*/ 763703 h 1247724"/>
                <a:gd name="connsiteX21" fmla="*/ 3595254 w 9196201"/>
                <a:gd name="connsiteY21" fmla="*/ 852750 h 1247724"/>
                <a:gd name="connsiteX22" fmla="*/ 3770967 w 9196201"/>
                <a:gd name="connsiteY22" fmla="*/ 939323 h 1247724"/>
                <a:gd name="connsiteX23" fmla="*/ 3815513 w 9196201"/>
                <a:gd name="connsiteY23" fmla="*/ 959111 h 1247724"/>
                <a:gd name="connsiteX24" fmla="*/ 3862536 w 9196201"/>
                <a:gd name="connsiteY24" fmla="*/ 976426 h 1247724"/>
                <a:gd name="connsiteX25" fmla="*/ 3907082 w 9196201"/>
                <a:gd name="connsiteY25" fmla="*/ 993741 h 1247724"/>
                <a:gd name="connsiteX26" fmla="*/ 3929356 w 9196201"/>
                <a:gd name="connsiteY26" fmla="*/ 1003635 h 1247724"/>
                <a:gd name="connsiteX27" fmla="*/ 3954104 w 9196201"/>
                <a:gd name="connsiteY27" fmla="*/ 1011055 h 1247724"/>
                <a:gd name="connsiteX28" fmla="*/ 4330278 w 9196201"/>
                <a:gd name="connsiteY28" fmla="*/ 1114943 h 1247724"/>
                <a:gd name="connsiteX29" fmla="*/ 5107375 w 9196201"/>
                <a:gd name="connsiteY29" fmla="*/ 1223778 h 1247724"/>
                <a:gd name="connsiteX30" fmla="*/ 5889421 w 9196201"/>
                <a:gd name="connsiteY30" fmla="*/ 1228726 h 1247724"/>
                <a:gd name="connsiteX31" fmla="*/ 6277969 w 9196201"/>
                <a:gd name="connsiteY31" fmla="*/ 1184202 h 1247724"/>
                <a:gd name="connsiteX32" fmla="*/ 6374488 w 9196201"/>
                <a:gd name="connsiteY32" fmla="*/ 1164414 h 1247724"/>
                <a:gd name="connsiteX33" fmla="*/ 6421510 w 9196201"/>
                <a:gd name="connsiteY33" fmla="*/ 1154520 h 1247724"/>
                <a:gd name="connsiteX34" fmla="*/ 6446258 w 9196201"/>
                <a:gd name="connsiteY34" fmla="*/ 1149573 h 1247724"/>
                <a:gd name="connsiteX35" fmla="*/ 6471006 w 9196201"/>
                <a:gd name="connsiteY35" fmla="*/ 1144626 h 1247724"/>
                <a:gd name="connsiteX36" fmla="*/ 6518028 w 9196201"/>
                <a:gd name="connsiteY36" fmla="*/ 1132258 h 1247724"/>
                <a:gd name="connsiteX37" fmla="*/ 6565050 w 9196201"/>
                <a:gd name="connsiteY37" fmla="*/ 1117417 h 1247724"/>
                <a:gd name="connsiteX38" fmla="*/ 6659093 w 9196201"/>
                <a:gd name="connsiteY38" fmla="*/ 1092682 h 1247724"/>
                <a:gd name="connsiteX39" fmla="*/ 7421341 w 9196201"/>
                <a:gd name="connsiteY39" fmla="*/ 904694 h 1247724"/>
                <a:gd name="connsiteX40" fmla="*/ 7515384 w 9196201"/>
                <a:gd name="connsiteY40" fmla="*/ 877485 h 1247724"/>
                <a:gd name="connsiteX41" fmla="*/ 7611903 w 9196201"/>
                <a:gd name="connsiteY41" fmla="*/ 855223 h 1247724"/>
                <a:gd name="connsiteX42" fmla="*/ 7658925 w 9196201"/>
                <a:gd name="connsiteY42" fmla="*/ 845329 h 1247724"/>
                <a:gd name="connsiteX43" fmla="*/ 7708421 w 9196201"/>
                <a:gd name="connsiteY43" fmla="*/ 837908 h 1247724"/>
                <a:gd name="connsiteX44" fmla="*/ 7755443 w 9196201"/>
                <a:gd name="connsiteY44" fmla="*/ 828014 h 1247724"/>
                <a:gd name="connsiteX45" fmla="*/ 7804939 w 9196201"/>
                <a:gd name="connsiteY45" fmla="*/ 820594 h 1247724"/>
                <a:gd name="connsiteX46" fmla="*/ 8193488 w 9196201"/>
                <a:gd name="connsiteY46" fmla="*/ 781017 h 1247724"/>
                <a:gd name="connsiteX47" fmla="*/ 8391474 w 9196201"/>
                <a:gd name="connsiteY47" fmla="*/ 771123 h 1247724"/>
                <a:gd name="connsiteX48" fmla="*/ 8487992 w 9196201"/>
                <a:gd name="connsiteY48" fmla="*/ 766176 h 1247724"/>
                <a:gd name="connsiteX49" fmla="*/ 8586986 w 9196201"/>
                <a:gd name="connsiteY49" fmla="*/ 766176 h 1247724"/>
                <a:gd name="connsiteX50" fmla="*/ 8683504 w 9196201"/>
                <a:gd name="connsiteY50" fmla="*/ 766176 h 1247724"/>
                <a:gd name="connsiteX51" fmla="*/ 8782497 w 9196201"/>
                <a:gd name="connsiteY51" fmla="*/ 766176 h 1247724"/>
                <a:gd name="connsiteX52" fmla="*/ 8881490 w 9196201"/>
                <a:gd name="connsiteY52" fmla="*/ 768650 h 1247724"/>
                <a:gd name="connsiteX53" fmla="*/ 8978009 w 9196201"/>
                <a:gd name="connsiteY53" fmla="*/ 771123 h 1247724"/>
                <a:gd name="connsiteX54" fmla="*/ 9077002 w 9196201"/>
                <a:gd name="connsiteY54" fmla="*/ 773597 h 1247724"/>
                <a:gd name="connsiteX55" fmla="*/ 9173520 w 9196201"/>
                <a:gd name="connsiteY55" fmla="*/ 778544 h 1247724"/>
                <a:gd name="connsiteX56" fmla="*/ 9196201 w 9196201"/>
                <a:gd name="connsiteY56" fmla="*/ 780266 h 1247724"/>
                <a:gd name="connsiteX57" fmla="*/ 9195273 w 9196201"/>
                <a:gd name="connsiteY57" fmla="*/ 782393 h 1247724"/>
                <a:gd name="connsiteX58" fmla="*/ 9173520 w 9196201"/>
                <a:gd name="connsiteY58" fmla="*/ 781017 h 1247724"/>
                <a:gd name="connsiteX59" fmla="*/ 9077002 w 9196201"/>
                <a:gd name="connsiteY59" fmla="*/ 776070 h 1247724"/>
                <a:gd name="connsiteX60" fmla="*/ 8978009 w 9196201"/>
                <a:gd name="connsiteY60" fmla="*/ 773597 h 1247724"/>
                <a:gd name="connsiteX61" fmla="*/ 8881490 w 9196201"/>
                <a:gd name="connsiteY61" fmla="*/ 771123 h 1247724"/>
                <a:gd name="connsiteX62" fmla="*/ 8782497 w 9196201"/>
                <a:gd name="connsiteY62" fmla="*/ 768649 h 1247724"/>
                <a:gd name="connsiteX63" fmla="*/ 8683504 w 9196201"/>
                <a:gd name="connsiteY63" fmla="*/ 768650 h 1247724"/>
                <a:gd name="connsiteX64" fmla="*/ 8586986 w 9196201"/>
                <a:gd name="connsiteY64" fmla="*/ 768650 h 1247724"/>
                <a:gd name="connsiteX65" fmla="*/ 8487992 w 9196201"/>
                <a:gd name="connsiteY65" fmla="*/ 771123 h 1247724"/>
                <a:gd name="connsiteX66" fmla="*/ 8391474 w 9196201"/>
                <a:gd name="connsiteY66" fmla="*/ 773597 h 1247724"/>
                <a:gd name="connsiteX67" fmla="*/ 8193488 w 9196201"/>
                <a:gd name="connsiteY67" fmla="*/ 785964 h 1247724"/>
                <a:gd name="connsiteX68" fmla="*/ 7804939 w 9196201"/>
                <a:gd name="connsiteY68" fmla="*/ 825541 h 1247724"/>
                <a:gd name="connsiteX69" fmla="*/ 7755443 w 9196201"/>
                <a:gd name="connsiteY69" fmla="*/ 832961 h 1247724"/>
                <a:gd name="connsiteX70" fmla="*/ 7708421 w 9196201"/>
                <a:gd name="connsiteY70" fmla="*/ 842855 h 1247724"/>
                <a:gd name="connsiteX71" fmla="*/ 7661399 w 9196201"/>
                <a:gd name="connsiteY71" fmla="*/ 850276 h 1247724"/>
                <a:gd name="connsiteX72" fmla="*/ 7611903 w 9196201"/>
                <a:gd name="connsiteY72" fmla="*/ 860170 h 1247724"/>
                <a:gd name="connsiteX73" fmla="*/ 7517859 w 9196201"/>
                <a:gd name="connsiteY73" fmla="*/ 884905 h 1247724"/>
                <a:gd name="connsiteX74" fmla="*/ 7421341 w 9196201"/>
                <a:gd name="connsiteY74" fmla="*/ 909641 h 1247724"/>
                <a:gd name="connsiteX75" fmla="*/ 6661568 w 9196201"/>
                <a:gd name="connsiteY75" fmla="*/ 1100102 h 1247724"/>
                <a:gd name="connsiteX76" fmla="*/ 6567525 w 9196201"/>
                <a:gd name="connsiteY76" fmla="*/ 1124838 h 1247724"/>
                <a:gd name="connsiteX77" fmla="*/ 6520503 w 9196201"/>
                <a:gd name="connsiteY77" fmla="*/ 1137205 h 1247724"/>
                <a:gd name="connsiteX78" fmla="*/ 6471006 w 9196201"/>
                <a:gd name="connsiteY78" fmla="*/ 1149573 h 1247724"/>
                <a:gd name="connsiteX79" fmla="*/ 6448733 w 9196201"/>
                <a:gd name="connsiteY79" fmla="*/ 1156993 h 1247724"/>
                <a:gd name="connsiteX80" fmla="*/ 6423984 w 9196201"/>
                <a:gd name="connsiteY80" fmla="*/ 1161940 h 1247724"/>
                <a:gd name="connsiteX81" fmla="*/ 6376963 w 9196201"/>
                <a:gd name="connsiteY81" fmla="*/ 1171835 h 1247724"/>
                <a:gd name="connsiteX82" fmla="*/ 6280444 w 9196201"/>
                <a:gd name="connsiteY82" fmla="*/ 1191623 h 1247724"/>
                <a:gd name="connsiteX83" fmla="*/ 5889421 w 9196201"/>
                <a:gd name="connsiteY83" fmla="*/ 1236146 h 1247724"/>
                <a:gd name="connsiteX84" fmla="*/ 5104900 w 9196201"/>
                <a:gd name="connsiteY84" fmla="*/ 1231199 h 1247724"/>
                <a:gd name="connsiteX85" fmla="*/ 4330278 w 9196201"/>
                <a:gd name="connsiteY85" fmla="*/ 1122364 h 1247724"/>
                <a:gd name="connsiteX86" fmla="*/ 3951630 w 9196201"/>
                <a:gd name="connsiteY86" fmla="*/ 1018476 h 1247724"/>
                <a:gd name="connsiteX87" fmla="*/ 3926881 w 9196201"/>
                <a:gd name="connsiteY87" fmla="*/ 1011055 h 1247724"/>
                <a:gd name="connsiteX88" fmla="*/ 3904607 w 9196201"/>
                <a:gd name="connsiteY88" fmla="*/ 1003635 h 1247724"/>
                <a:gd name="connsiteX89" fmla="*/ 3857586 w 9196201"/>
                <a:gd name="connsiteY89" fmla="*/ 986320 h 1247724"/>
                <a:gd name="connsiteX90" fmla="*/ 3813039 w 9196201"/>
                <a:gd name="connsiteY90" fmla="*/ 969005 h 1247724"/>
                <a:gd name="connsiteX91" fmla="*/ 3766017 w 9196201"/>
                <a:gd name="connsiteY91" fmla="*/ 949217 h 1247724"/>
                <a:gd name="connsiteX92" fmla="*/ 3590305 w 9196201"/>
                <a:gd name="connsiteY92" fmla="*/ 862644 h 1247724"/>
                <a:gd name="connsiteX93" fmla="*/ 3417066 w 9196201"/>
                <a:gd name="connsiteY93" fmla="*/ 773597 h 1247724"/>
                <a:gd name="connsiteX94" fmla="*/ 3241354 w 9196201"/>
                <a:gd name="connsiteY94" fmla="*/ 687023 h 1247724"/>
                <a:gd name="connsiteX95" fmla="*/ 2884978 w 9196201"/>
                <a:gd name="connsiteY95" fmla="*/ 523770 h 1247724"/>
                <a:gd name="connsiteX96" fmla="*/ 2154903 w 9196201"/>
                <a:gd name="connsiteY96" fmla="*/ 234368 h 1247724"/>
                <a:gd name="connsiteX97" fmla="*/ 1969291 w 9196201"/>
                <a:gd name="connsiteY97" fmla="*/ 172529 h 1247724"/>
                <a:gd name="connsiteX98" fmla="*/ 1875247 w 9196201"/>
                <a:gd name="connsiteY98" fmla="*/ 142847 h 1247724"/>
                <a:gd name="connsiteX99" fmla="*/ 1783678 w 9196201"/>
                <a:gd name="connsiteY99" fmla="*/ 113165 h 1247724"/>
                <a:gd name="connsiteX100" fmla="*/ 1687160 w 9196201"/>
                <a:gd name="connsiteY100" fmla="*/ 88430 h 1247724"/>
                <a:gd name="connsiteX101" fmla="*/ 1593117 w 9196201"/>
                <a:gd name="connsiteY101" fmla="*/ 63694 h 1247724"/>
                <a:gd name="connsiteX102" fmla="*/ 1499073 w 9196201"/>
                <a:gd name="connsiteY102" fmla="*/ 41433 h 1247724"/>
                <a:gd name="connsiteX103" fmla="*/ 1402555 w 9196201"/>
                <a:gd name="connsiteY103" fmla="*/ 24118 h 1247724"/>
                <a:gd name="connsiteX104" fmla="*/ 1011532 w 9196201"/>
                <a:gd name="connsiteY104" fmla="*/ 6803 h 1247724"/>
                <a:gd name="connsiteX105" fmla="*/ 622984 w 9196201"/>
                <a:gd name="connsiteY105" fmla="*/ 51327 h 1247724"/>
                <a:gd name="connsiteX106" fmla="*/ 432421 w 9196201"/>
                <a:gd name="connsiteY106" fmla="*/ 100797 h 1247724"/>
                <a:gd name="connsiteX107" fmla="*/ 256708 w 9196201"/>
                <a:gd name="connsiteY107" fmla="*/ 184897 h 1247724"/>
                <a:gd name="connsiteX108" fmla="*/ 219586 w 9196201"/>
                <a:gd name="connsiteY108" fmla="*/ 214579 h 1247724"/>
                <a:gd name="connsiteX109" fmla="*/ 179989 w 9196201"/>
                <a:gd name="connsiteY109" fmla="*/ 244262 h 1247724"/>
                <a:gd name="connsiteX110" fmla="*/ 103269 w 9196201"/>
                <a:gd name="connsiteY110" fmla="*/ 303626 h 1247724"/>
                <a:gd name="connsiteX111" fmla="*/ 21599 w 9196201"/>
                <a:gd name="connsiteY111" fmla="*/ 360517 h 12477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</a:cxnLst>
              <a:rect l="l" t="t" r="r" b="b"/>
              <a:pathLst>
                <a:path w="9196201" h="1247724">
                  <a:moveTo>
                    <a:pt x="5984" y="370922"/>
                  </a:moveTo>
                  <a:lnTo>
                    <a:pt x="0" y="368313"/>
                  </a:lnTo>
                  <a:lnTo>
                    <a:pt x="19125" y="355570"/>
                  </a:lnTo>
                  <a:cubicBezTo>
                    <a:pt x="46348" y="338256"/>
                    <a:pt x="71096" y="318467"/>
                    <a:pt x="98319" y="298679"/>
                  </a:cubicBezTo>
                  <a:cubicBezTo>
                    <a:pt x="125543" y="278891"/>
                    <a:pt x="150291" y="261576"/>
                    <a:pt x="177514" y="239315"/>
                  </a:cubicBezTo>
                  <a:cubicBezTo>
                    <a:pt x="214637" y="209632"/>
                    <a:pt x="214637" y="209632"/>
                    <a:pt x="214637" y="209632"/>
                  </a:cubicBezTo>
                  <a:cubicBezTo>
                    <a:pt x="227011" y="199738"/>
                    <a:pt x="239385" y="189844"/>
                    <a:pt x="254234" y="179950"/>
                  </a:cubicBezTo>
                  <a:cubicBezTo>
                    <a:pt x="308680" y="142847"/>
                    <a:pt x="370551" y="118112"/>
                    <a:pt x="429947" y="95850"/>
                  </a:cubicBezTo>
                  <a:cubicBezTo>
                    <a:pt x="491818" y="73588"/>
                    <a:pt x="556163" y="56274"/>
                    <a:pt x="620509" y="43906"/>
                  </a:cubicBezTo>
                  <a:cubicBezTo>
                    <a:pt x="749200" y="19171"/>
                    <a:pt x="880366" y="4330"/>
                    <a:pt x="1011532" y="1856"/>
                  </a:cubicBezTo>
                  <a:cubicBezTo>
                    <a:pt x="1140223" y="-3091"/>
                    <a:pt x="1271389" y="1856"/>
                    <a:pt x="1402555" y="16697"/>
                  </a:cubicBezTo>
                  <a:cubicBezTo>
                    <a:pt x="1434728" y="21644"/>
                    <a:pt x="1466900" y="26591"/>
                    <a:pt x="1499073" y="34012"/>
                  </a:cubicBezTo>
                  <a:cubicBezTo>
                    <a:pt x="1595591" y="56274"/>
                    <a:pt x="1595591" y="56274"/>
                    <a:pt x="1595591" y="56274"/>
                  </a:cubicBezTo>
                  <a:cubicBezTo>
                    <a:pt x="1627764" y="63694"/>
                    <a:pt x="1657462" y="71115"/>
                    <a:pt x="1689635" y="81009"/>
                  </a:cubicBezTo>
                  <a:cubicBezTo>
                    <a:pt x="1721808" y="88429"/>
                    <a:pt x="1753981" y="95850"/>
                    <a:pt x="1783678" y="105744"/>
                  </a:cubicBezTo>
                  <a:cubicBezTo>
                    <a:pt x="1877722" y="135426"/>
                    <a:pt x="1877722" y="135426"/>
                    <a:pt x="1877722" y="135426"/>
                  </a:cubicBezTo>
                  <a:cubicBezTo>
                    <a:pt x="1909895" y="145321"/>
                    <a:pt x="1942068" y="155215"/>
                    <a:pt x="1971766" y="165109"/>
                  </a:cubicBezTo>
                  <a:cubicBezTo>
                    <a:pt x="2033637" y="184897"/>
                    <a:pt x="2095507" y="207159"/>
                    <a:pt x="2157378" y="226947"/>
                  </a:cubicBezTo>
                  <a:cubicBezTo>
                    <a:pt x="2404861" y="313521"/>
                    <a:pt x="2647394" y="412462"/>
                    <a:pt x="2887453" y="516350"/>
                  </a:cubicBezTo>
                  <a:cubicBezTo>
                    <a:pt x="3006244" y="568294"/>
                    <a:pt x="3127511" y="622711"/>
                    <a:pt x="3243828" y="679603"/>
                  </a:cubicBezTo>
                  <a:cubicBezTo>
                    <a:pt x="3303224" y="706811"/>
                    <a:pt x="3362620" y="736494"/>
                    <a:pt x="3422016" y="763703"/>
                  </a:cubicBezTo>
                  <a:cubicBezTo>
                    <a:pt x="3478937" y="793385"/>
                    <a:pt x="3538333" y="823067"/>
                    <a:pt x="3595254" y="852750"/>
                  </a:cubicBezTo>
                  <a:cubicBezTo>
                    <a:pt x="3654650" y="884905"/>
                    <a:pt x="3711571" y="914588"/>
                    <a:pt x="3770967" y="939323"/>
                  </a:cubicBezTo>
                  <a:cubicBezTo>
                    <a:pt x="3785816" y="946744"/>
                    <a:pt x="3800665" y="951691"/>
                    <a:pt x="3815513" y="959111"/>
                  </a:cubicBezTo>
                  <a:cubicBezTo>
                    <a:pt x="3830363" y="964058"/>
                    <a:pt x="3845212" y="971479"/>
                    <a:pt x="3862536" y="976426"/>
                  </a:cubicBezTo>
                  <a:cubicBezTo>
                    <a:pt x="3907082" y="993741"/>
                    <a:pt x="3907082" y="993741"/>
                    <a:pt x="3907082" y="993741"/>
                  </a:cubicBezTo>
                  <a:cubicBezTo>
                    <a:pt x="3929356" y="1003635"/>
                    <a:pt x="3929356" y="1003635"/>
                    <a:pt x="3929356" y="1003635"/>
                  </a:cubicBezTo>
                  <a:cubicBezTo>
                    <a:pt x="3954104" y="1011055"/>
                    <a:pt x="3954104" y="1011055"/>
                    <a:pt x="3954104" y="1011055"/>
                  </a:cubicBezTo>
                  <a:cubicBezTo>
                    <a:pt x="4077846" y="1053105"/>
                    <a:pt x="4204062" y="1085261"/>
                    <a:pt x="4330278" y="1114943"/>
                  </a:cubicBezTo>
                  <a:cubicBezTo>
                    <a:pt x="4585186" y="1169361"/>
                    <a:pt x="4845043" y="1203990"/>
                    <a:pt x="5107375" y="1223778"/>
                  </a:cubicBezTo>
                  <a:cubicBezTo>
                    <a:pt x="5367232" y="1241093"/>
                    <a:pt x="5629564" y="1246040"/>
                    <a:pt x="5889421" y="1228726"/>
                  </a:cubicBezTo>
                  <a:cubicBezTo>
                    <a:pt x="6020587" y="1218832"/>
                    <a:pt x="6149279" y="1206464"/>
                    <a:pt x="6277969" y="1184202"/>
                  </a:cubicBezTo>
                  <a:cubicBezTo>
                    <a:pt x="6310142" y="1176782"/>
                    <a:pt x="6342315" y="1171835"/>
                    <a:pt x="6374488" y="1164414"/>
                  </a:cubicBezTo>
                  <a:cubicBezTo>
                    <a:pt x="6421510" y="1154520"/>
                    <a:pt x="6421510" y="1154520"/>
                    <a:pt x="6421510" y="1154520"/>
                  </a:cubicBezTo>
                  <a:cubicBezTo>
                    <a:pt x="6446258" y="1149573"/>
                    <a:pt x="6446258" y="1149573"/>
                    <a:pt x="6446258" y="1149573"/>
                  </a:cubicBezTo>
                  <a:cubicBezTo>
                    <a:pt x="6471006" y="1144626"/>
                    <a:pt x="6471006" y="1144626"/>
                    <a:pt x="6471006" y="1144626"/>
                  </a:cubicBezTo>
                  <a:cubicBezTo>
                    <a:pt x="6518028" y="1132258"/>
                    <a:pt x="6518028" y="1132258"/>
                    <a:pt x="6518028" y="1132258"/>
                  </a:cubicBezTo>
                  <a:cubicBezTo>
                    <a:pt x="6565050" y="1117417"/>
                    <a:pt x="6565050" y="1117417"/>
                    <a:pt x="6565050" y="1117417"/>
                  </a:cubicBezTo>
                  <a:cubicBezTo>
                    <a:pt x="6659093" y="1092682"/>
                    <a:pt x="6659093" y="1092682"/>
                    <a:pt x="6659093" y="1092682"/>
                  </a:cubicBezTo>
                  <a:cubicBezTo>
                    <a:pt x="6914001" y="1028370"/>
                    <a:pt x="7168908" y="969005"/>
                    <a:pt x="7421341" y="904694"/>
                  </a:cubicBezTo>
                  <a:cubicBezTo>
                    <a:pt x="7515384" y="877485"/>
                    <a:pt x="7515384" y="877485"/>
                    <a:pt x="7515384" y="877485"/>
                  </a:cubicBezTo>
                  <a:cubicBezTo>
                    <a:pt x="7611903" y="855223"/>
                    <a:pt x="7611903" y="855223"/>
                    <a:pt x="7611903" y="855223"/>
                  </a:cubicBezTo>
                  <a:cubicBezTo>
                    <a:pt x="7626752" y="850276"/>
                    <a:pt x="7644076" y="850276"/>
                    <a:pt x="7658925" y="845329"/>
                  </a:cubicBezTo>
                  <a:cubicBezTo>
                    <a:pt x="7708421" y="837908"/>
                    <a:pt x="7708421" y="837908"/>
                    <a:pt x="7708421" y="837908"/>
                  </a:cubicBezTo>
                  <a:cubicBezTo>
                    <a:pt x="7723270" y="832961"/>
                    <a:pt x="7740594" y="830488"/>
                    <a:pt x="7755443" y="828014"/>
                  </a:cubicBezTo>
                  <a:cubicBezTo>
                    <a:pt x="7804939" y="820594"/>
                    <a:pt x="7804939" y="820594"/>
                    <a:pt x="7804939" y="820594"/>
                  </a:cubicBezTo>
                  <a:cubicBezTo>
                    <a:pt x="7933631" y="800805"/>
                    <a:pt x="8064797" y="788438"/>
                    <a:pt x="8193488" y="781017"/>
                  </a:cubicBezTo>
                  <a:cubicBezTo>
                    <a:pt x="8260308" y="776070"/>
                    <a:pt x="8324654" y="771123"/>
                    <a:pt x="8391474" y="771123"/>
                  </a:cubicBezTo>
                  <a:cubicBezTo>
                    <a:pt x="8423647" y="768650"/>
                    <a:pt x="8455820" y="768650"/>
                    <a:pt x="8487992" y="766176"/>
                  </a:cubicBezTo>
                  <a:cubicBezTo>
                    <a:pt x="8586986" y="766176"/>
                    <a:pt x="8586986" y="766176"/>
                    <a:pt x="8586986" y="766176"/>
                  </a:cubicBezTo>
                  <a:cubicBezTo>
                    <a:pt x="8619158" y="766176"/>
                    <a:pt x="8651331" y="766176"/>
                    <a:pt x="8683504" y="766176"/>
                  </a:cubicBezTo>
                  <a:cubicBezTo>
                    <a:pt x="8782497" y="766176"/>
                    <a:pt x="8782497" y="766176"/>
                    <a:pt x="8782497" y="766176"/>
                  </a:cubicBezTo>
                  <a:cubicBezTo>
                    <a:pt x="8881490" y="768650"/>
                    <a:pt x="8881490" y="768650"/>
                    <a:pt x="8881490" y="768650"/>
                  </a:cubicBezTo>
                  <a:cubicBezTo>
                    <a:pt x="8913663" y="768650"/>
                    <a:pt x="8945836" y="768649"/>
                    <a:pt x="8978009" y="771123"/>
                  </a:cubicBezTo>
                  <a:cubicBezTo>
                    <a:pt x="9077002" y="773597"/>
                    <a:pt x="9077002" y="773597"/>
                    <a:pt x="9077002" y="773597"/>
                  </a:cubicBezTo>
                  <a:cubicBezTo>
                    <a:pt x="9109175" y="776070"/>
                    <a:pt x="9141348" y="778544"/>
                    <a:pt x="9173520" y="778544"/>
                  </a:cubicBezTo>
                  <a:lnTo>
                    <a:pt x="9196201" y="780266"/>
                  </a:lnTo>
                  <a:lnTo>
                    <a:pt x="9195273" y="782393"/>
                  </a:lnTo>
                  <a:lnTo>
                    <a:pt x="9173520" y="781017"/>
                  </a:lnTo>
                  <a:cubicBezTo>
                    <a:pt x="9141348" y="778544"/>
                    <a:pt x="9109175" y="778544"/>
                    <a:pt x="9077002" y="776070"/>
                  </a:cubicBezTo>
                  <a:cubicBezTo>
                    <a:pt x="8978009" y="773597"/>
                    <a:pt x="8978009" y="773597"/>
                    <a:pt x="8978009" y="773597"/>
                  </a:cubicBezTo>
                  <a:cubicBezTo>
                    <a:pt x="8945836" y="771123"/>
                    <a:pt x="8913663" y="771123"/>
                    <a:pt x="8881490" y="771123"/>
                  </a:cubicBezTo>
                  <a:cubicBezTo>
                    <a:pt x="8782497" y="768649"/>
                    <a:pt x="8782497" y="768649"/>
                    <a:pt x="8782497" y="768649"/>
                  </a:cubicBezTo>
                  <a:cubicBezTo>
                    <a:pt x="8683504" y="768650"/>
                    <a:pt x="8683504" y="768650"/>
                    <a:pt x="8683504" y="768650"/>
                  </a:cubicBezTo>
                  <a:cubicBezTo>
                    <a:pt x="8651331" y="768649"/>
                    <a:pt x="8619158" y="768650"/>
                    <a:pt x="8586986" y="768650"/>
                  </a:cubicBezTo>
                  <a:cubicBezTo>
                    <a:pt x="8487992" y="771123"/>
                    <a:pt x="8487992" y="771123"/>
                    <a:pt x="8487992" y="771123"/>
                  </a:cubicBezTo>
                  <a:cubicBezTo>
                    <a:pt x="8455820" y="771123"/>
                    <a:pt x="8423647" y="773597"/>
                    <a:pt x="8391474" y="773597"/>
                  </a:cubicBezTo>
                  <a:cubicBezTo>
                    <a:pt x="8324654" y="776070"/>
                    <a:pt x="8260308" y="781017"/>
                    <a:pt x="8193488" y="785964"/>
                  </a:cubicBezTo>
                  <a:cubicBezTo>
                    <a:pt x="8064797" y="793385"/>
                    <a:pt x="7933631" y="805752"/>
                    <a:pt x="7804939" y="825541"/>
                  </a:cubicBezTo>
                  <a:cubicBezTo>
                    <a:pt x="7755443" y="832961"/>
                    <a:pt x="7755443" y="832961"/>
                    <a:pt x="7755443" y="832961"/>
                  </a:cubicBezTo>
                  <a:cubicBezTo>
                    <a:pt x="7740594" y="835435"/>
                    <a:pt x="7723270" y="840382"/>
                    <a:pt x="7708421" y="842855"/>
                  </a:cubicBezTo>
                  <a:cubicBezTo>
                    <a:pt x="7661399" y="850276"/>
                    <a:pt x="7661399" y="850276"/>
                    <a:pt x="7661399" y="850276"/>
                  </a:cubicBezTo>
                  <a:cubicBezTo>
                    <a:pt x="7644076" y="855223"/>
                    <a:pt x="7629227" y="857697"/>
                    <a:pt x="7611903" y="860170"/>
                  </a:cubicBezTo>
                  <a:cubicBezTo>
                    <a:pt x="7517859" y="884905"/>
                    <a:pt x="7517859" y="884905"/>
                    <a:pt x="7517859" y="884905"/>
                  </a:cubicBezTo>
                  <a:cubicBezTo>
                    <a:pt x="7421341" y="909641"/>
                    <a:pt x="7421341" y="909641"/>
                    <a:pt x="7421341" y="909641"/>
                  </a:cubicBezTo>
                  <a:cubicBezTo>
                    <a:pt x="7168908" y="973952"/>
                    <a:pt x="6914001" y="1035791"/>
                    <a:pt x="6661568" y="1100102"/>
                  </a:cubicBezTo>
                  <a:cubicBezTo>
                    <a:pt x="6567525" y="1124838"/>
                    <a:pt x="6567525" y="1124838"/>
                    <a:pt x="6567525" y="1124838"/>
                  </a:cubicBezTo>
                  <a:cubicBezTo>
                    <a:pt x="6520503" y="1137205"/>
                    <a:pt x="6520503" y="1137205"/>
                    <a:pt x="6520503" y="1137205"/>
                  </a:cubicBezTo>
                  <a:cubicBezTo>
                    <a:pt x="6471006" y="1149573"/>
                    <a:pt x="6471006" y="1149573"/>
                    <a:pt x="6471006" y="1149573"/>
                  </a:cubicBezTo>
                  <a:cubicBezTo>
                    <a:pt x="6448733" y="1156993"/>
                    <a:pt x="6448733" y="1156993"/>
                    <a:pt x="6448733" y="1156993"/>
                  </a:cubicBezTo>
                  <a:cubicBezTo>
                    <a:pt x="6423984" y="1161940"/>
                    <a:pt x="6423984" y="1161940"/>
                    <a:pt x="6423984" y="1161940"/>
                  </a:cubicBezTo>
                  <a:cubicBezTo>
                    <a:pt x="6376963" y="1171835"/>
                    <a:pt x="6376963" y="1171835"/>
                    <a:pt x="6376963" y="1171835"/>
                  </a:cubicBezTo>
                  <a:cubicBezTo>
                    <a:pt x="6344790" y="1179255"/>
                    <a:pt x="6312617" y="1184202"/>
                    <a:pt x="6280444" y="1191623"/>
                  </a:cubicBezTo>
                  <a:cubicBezTo>
                    <a:pt x="6151753" y="1211411"/>
                    <a:pt x="6020587" y="1226252"/>
                    <a:pt x="5889421" y="1236146"/>
                  </a:cubicBezTo>
                  <a:cubicBezTo>
                    <a:pt x="5629564" y="1253461"/>
                    <a:pt x="5367232" y="1250987"/>
                    <a:pt x="5104900" y="1231199"/>
                  </a:cubicBezTo>
                  <a:cubicBezTo>
                    <a:pt x="4845043" y="1213884"/>
                    <a:pt x="4585186" y="1179255"/>
                    <a:pt x="4330278" y="1122364"/>
                  </a:cubicBezTo>
                  <a:cubicBezTo>
                    <a:pt x="4201588" y="1095155"/>
                    <a:pt x="4075371" y="1060526"/>
                    <a:pt x="3951630" y="1018476"/>
                  </a:cubicBezTo>
                  <a:cubicBezTo>
                    <a:pt x="3926881" y="1011055"/>
                    <a:pt x="3926881" y="1011055"/>
                    <a:pt x="3926881" y="1011055"/>
                  </a:cubicBezTo>
                  <a:cubicBezTo>
                    <a:pt x="3904607" y="1003635"/>
                    <a:pt x="3904607" y="1003635"/>
                    <a:pt x="3904607" y="1003635"/>
                  </a:cubicBezTo>
                  <a:cubicBezTo>
                    <a:pt x="3857586" y="986320"/>
                    <a:pt x="3857586" y="986320"/>
                    <a:pt x="3857586" y="986320"/>
                  </a:cubicBezTo>
                  <a:cubicBezTo>
                    <a:pt x="3842737" y="981373"/>
                    <a:pt x="3827888" y="973952"/>
                    <a:pt x="3813039" y="969005"/>
                  </a:cubicBezTo>
                  <a:cubicBezTo>
                    <a:pt x="3798190" y="961585"/>
                    <a:pt x="3780866" y="956638"/>
                    <a:pt x="3766017" y="949217"/>
                  </a:cubicBezTo>
                  <a:cubicBezTo>
                    <a:pt x="3706622" y="922008"/>
                    <a:pt x="3649700" y="892326"/>
                    <a:pt x="3590305" y="862644"/>
                  </a:cubicBezTo>
                  <a:cubicBezTo>
                    <a:pt x="3533383" y="830488"/>
                    <a:pt x="3473988" y="803279"/>
                    <a:pt x="3417066" y="773597"/>
                  </a:cubicBezTo>
                  <a:cubicBezTo>
                    <a:pt x="3357670" y="743914"/>
                    <a:pt x="3300749" y="714232"/>
                    <a:pt x="3241354" y="687023"/>
                  </a:cubicBezTo>
                  <a:cubicBezTo>
                    <a:pt x="3122561" y="630132"/>
                    <a:pt x="3003770" y="578188"/>
                    <a:pt x="2884978" y="523770"/>
                  </a:cubicBezTo>
                  <a:cubicBezTo>
                    <a:pt x="2644920" y="419882"/>
                    <a:pt x="2402386" y="323415"/>
                    <a:pt x="2154903" y="234368"/>
                  </a:cubicBezTo>
                  <a:cubicBezTo>
                    <a:pt x="2093032" y="214579"/>
                    <a:pt x="2031161" y="192318"/>
                    <a:pt x="1969291" y="172529"/>
                  </a:cubicBezTo>
                  <a:cubicBezTo>
                    <a:pt x="1939593" y="162635"/>
                    <a:pt x="1907420" y="152741"/>
                    <a:pt x="1875247" y="142847"/>
                  </a:cubicBezTo>
                  <a:cubicBezTo>
                    <a:pt x="1783678" y="113165"/>
                    <a:pt x="1783678" y="113165"/>
                    <a:pt x="1783678" y="113165"/>
                  </a:cubicBezTo>
                  <a:cubicBezTo>
                    <a:pt x="1751506" y="105744"/>
                    <a:pt x="1719333" y="95850"/>
                    <a:pt x="1687160" y="88430"/>
                  </a:cubicBezTo>
                  <a:cubicBezTo>
                    <a:pt x="1657462" y="78535"/>
                    <a:pt x="1625289" y="71115"/>
                    <a:pt x="1593117" y="63694"/>
                  </a:cubicBezTo>
                  <a:cubicBezTo>
                    <a:pt x="1499073" y="41433"/>
                    <a:pt x="1499073" y="41433"/>
                    <a:pt x="1499073" y="41433"/>
                  </a:cubicBezTo>
                  <a:cubicBezTo>
                    <a:pt x="1466900" y="34012"/>
                    <a:pt x="1434728" y="29065"/>
                    <a:pt x="1402555" y="24118"/>
                  </a:cubicBezTo>
                  <a:cubicBezTo>
                    <a:pt x="1271389" y="9277"/>
                    <a:pt x="1140223" y="4330"/>
                    <a:pt x="1011532" y="6803"/>
                  </a:cubicBezTo>
                  <a:cubicBezTo>
                    <a:pt x="880366" y="11750"/>
                    <a:pt x="749200" y="24118"/>
                    <a:pt x="622984" y="51327"/>
                  </a:cubicBezTo>
                  <a:cubicBezTo>
                    <a:pt x="558638" y="63694"/>
                    <a:pt x="494293" y="78535"/>
                    <a:pt x="432421" y="100797"/>
                  </a:cubicBezTo>
                  <a:cubicBezTo>
                    <a:pt x="373026" y="123059"/>
                    <a:pt x="311155" y="150268"/>
                    <a:pt x="256708" y="184897"/>
                  </a:cubicBezTo>
                  <a:cubicBezTo>
                    <a:pt x="244334" y="194791"/>
                    <a:pt x="231960" y="204685"/>
                    <a:pt x="219586" y="214579"/>
                  </a:cubicBezTo>
                  <a:cubicBezTo>
                    <a:pt x="179989" y="244262"/>
                    <a:pt x="179989" y="244262"/>
                    <a:pt x="179989" y="244262"/>
                  </a:cubicBezTo>
                  <a:cubicBezTo>
                    <a:pt x="155240" y="266523"/>
                    <a:pt x="128017" y="283838"/>
                    <a:pt x="103269" y="303626"/>
                  </a:cubicBezTo>
                  <a:cubicBezTo>
                    <a:pt x="76046" y="323414"/>
                    <a:pt x="48823" y="343203"/>
                    <a:pt x="21599" y="360517"/>
                  </a:cubicBezTo>
                  <a:close/>
                </a:path>
              </a:pathLst>
            </a:custGeom>
            <a:solidFill>
              <a:schemeClr val="bg1">
                <a:alpha val="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zh-CN" altLang="en-US"/>
            </a:p>
          </p:txBody>
        </p:sp>
      </p:grpSp>
      <p:sp>
        <p:nvSpPr>
          <p:cNvPr id="12" name="文本占位符 11"/>
          <p:cNvSpPr>
            <a:spLocks noGrp="1"/>
          </p:cNvSpPr>
          <p:nvPr userDrawn="1">
            <p:ph type="body" sz="quarter" idx="10" hasCustomPrompt="1"/>
          </p:nvPr>
        </p:nvSpPr>
        <p:spPr>
          <a:xfrm>
            <a:off x="680321" y="4361259"/>
            <a:ext cx="10830481" cy="296271"/>
          </a:xfrm>
          <a:prstGeom prst="rect">
            <a:avLst/>
          </a:prstGeom>
        </p:spPr>
        <p:txBody>
          <a:bodyPr vert="horz" anchor="ctr">
            <a:noAutofit/>
          </a:bodyPr>
          <a:lstStyle>
            <a:lvl1pPr marL="0" indent="0" algn="l">
              <a:buNone/>
              <a:defRPr sz="1400" b="0">
                <a:solidFill>
                  <a:schemeClr val="bg1"/>
                </a:solidFill>
              </a:defRPr>
            </a:lvl1pPr>
            <a:lvl2pPr marL="457177" indent="0">
              <a:buNone/>
              <a:defRPr/>
            </a:lvl2pPr>
            <a:lvl3pPr marL="914353" indent="0">
              <a:buNone/>
              <a:defRPr/>
            </a:lvl3pPr>
            <a:lvl4pPr marL="1371531" indent="0">
              <a:buNone/>
              <a:defRPr/>
            </a:lvl4pPr>
            <a:lvl5pPr marL="1828709" indent="0">
              <a:buNone/>
              <a:defRPr/>
            </a:lvl5pPr>
          </a:lstStyle>
          <a:p>
            <a:pPr lvl="0"/>
            <a:r>
              <a:rPr lang="en-US" altLang="zh-CN" dirty="0"/>
              <a:t>Signature</a:t>
            </a:r>
          </a:p>
        </p:txBody>
      </p:sp>
      <p:sp>
        <p:nvSpPr>
          <p:cNvPr id="13" name="文本占位符 12"/>
          <p:cNvSpPr>
            <a:spLocks noGrp="1"/>
          </p:cNvSpPr>
          <p:nvPr userDrawn="1">
            <p:ph type="body" sz="quarter" idx="11" hasCustomPrompt="1"/>
          </p:nvPr>
        </p:nvSpPr>
        <p:spPr>
          <a:xfrm>
            <a:off x="685704" y="4667536"/>
            <a:ext cx="10850562" cy="296271"/>
          </a:xfrm>
          <a:prstGeom prst="rect">
            <a:avLst/>
          </a:prstGeom>
        </p:spPr>
        <p:txBody>
          <a:bodyPr vert="horz" anchor="ctr">
            <a:noAutofit/>
          </a:bodyPr>
          <a:lstStyle>
            <a:lvl1pPr marL="0" indent="0" algn="l">
              <a:buNone/>
              <a:defRPr sz="1400" b="0">
                <a:solidFill>
                  <a:schemeClr val="bg1"/>
                </a:solidFill>
              </a:defRPr>
            </a:lvl1pPr>
            <a:lvl2pPr marL="457177" indent="0">
              <a:buNone/>
              <a:defRPr/>
            </a:lvl2pPr>
            <a:lvl3pPr marL="914353" indent="0">
              <a:buNone/>
              <a:defRPr/>
            </a:lvl3pPr>
            <a:lvl4pPr marL="1371531" indent="0">
              <a:buNone/>
              <a:defRPr/>
            </a:lvl4pPr>
            <a:lvl5pPr marL="1828709" indent="0">
              <a:buNone/>
              <a:defRPr/>
            </a:lvl5pPr>
          </a:lstStyle>
          <a:p>
            <a:pPr lvl="0"/>
            <a:r>
              <a:rPr lang="en-US" altLang="zh-CN" dirty="0"/>
              <a:t>Date</a:t>
            </a:r>
            <a:endParaRPr lang="zh-CN" altLang="en-US" dirty="0"/>
          </a:p>
        </p:txBody>
      </p:sp>
      <p:sp>
        <p:nvSpPr>
          <p:cNvPr id="9801" name="副标题 9800"/>
          <p:cNvSpPr>
            <a:spLocks noGrp="1"/>
          </p:cNvSpPr>
          <p:nvPr userDrawn="1">
            <p:ph type="subTitle" idx="1" hasCustomPrompt="1"/>
          </p:nvPr>
        </p:nvSpPr>
        <p:spPr>
          <a:xfrm>
            <a:off x="669924" y="2843505"/>
            <a:ext cx="10850563" cy="558799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1"/>
                </a:solidFill>
              </a:defRPr>
            </a:lvl1pPr>
            <a:lvl2pPr marL="457178" indent="0" algn="ctr">
              <a:buNone/>
              <a:defRPr sz="2000"/>
            </a:lvl2pPr>
            <a:lvl3pPr marL="914354" indent="0" algn="ctr">
              <a:buNone/>
              <a:defRPr sz="1800"/>
            </a:lvl3pPr>
            <a:lvl4pPr marL="1371532" indent="0" algn="ctr">
              <a:buNone/>
              <a:defRPr sz="1600"/>
            </a:lvl4pPr>
            <a:lvl5pPr marL="1828709" indent="0" algn="ctr">
              <a:buNone/>
              <a:defRPr sz="1600"/>
            </a:lvl5pPr>
            <a:lvl6pPr marL="2285886" indent="0" algn="ctr">
              <a:buNone/>
              <a:defRPr sz="1600"/>
            </a:lvl6pPr>
            <a:lvl7pPr marL="2743062" indent="0" algn="ctr">
              <a:buNone/>
              <a:defRPr sz="1600"/>
            </a:lvl7pPr>
            <a:lvl8pPr marL="3200240" indent="0" algn="ctr">
              <a:buNone/>
              <a:defRPr sz="1600"/>
            </a:lvl8pPr>
            <a:lvl9pPr marL="3657418" indent="0" algn="ctr">
              <a:buNone/>
              <a:defRPr sz="1600"/>
            </a:lvl9pPr>
          </a:lstStyle>
          <a:p>
            <a:r>
              <a:rPr lang="en-US" altLang="zh-CN" dirty="0"/>
              <a:t>Click to edit Master subtitle style</a:t>
            </a:r>
          </a:p>
        </p:txBody>
      </p:sp>
      <p:sp>
        <p:nvSpPr>
          <p:cNvPr id="9802" name="标题 9801"/>
          <p:cNvSpPr>
            <a:spLocks noGrp="1"/>
          </p:cNvSpPr>
          <p:nvPr userDrawn="1">
            <p:ph type="ctrTitle" hasCustomPrompt="1"/>
          </p:nvPr>
        </p:nvSpPr>
        <p:spPr>
          <a:xfrm>
            <a:off x="669924" y="1610677"/>
            <a:ext cx="10850563" cy="1208709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US" altLang="zh-CN" dirty="0"/>
              <a:t>Click to edit Master title style</a:t>
            </a:r>
            <a:endParaRPr lang="zh-CN" altLang="en-US" dirty="0"/>
          </a:p>
        </p:txBody>
      </p:sp>
      <p:grpSp>
        <p:nvGrpSpPr>
          <p:cNvPr id="80" name="组合 79">
            <a:extLst>
              <a:ext uri="{FF2B5EF4-FFF2-40B4-BE49-F238E27FC236}">
                <a16:creationId xmlns:a16="http://schemas.microsoft.com/office/drawing/2014/main" id="{5321B18A-4D0F-491B-979B-6A0FBE712648}"/>
              </a:ext>
            </a:extLst>
          </p:cNvPr>
          <p:cNvGrpSpPr/>
          <p:nvPr userDrawn="1"/>
        </p:nvGrpSpPr>
        <p:grpSpPr>
          <a:xfrm>
            <a:off x="8031146" y="5781439"/>
            <a:ext cx="3504594" cy="729320"/>
            <a:chOff x="319051" y="308973"/>
            <a:chExt cx="2934220" cy="610623"/>
          </a:xfrm>
        </p:grpSpPr>
        <p:pic>
          <p:nvPicPr>
            <p:cNvPr id="81" name="图片 80">
              <a:extLst>
                <a:ext uri="{FF2B5EF4-FFF2-40B4-BE49-F238E27FC236}">
                  <a16:creationId xmlns:a16="http://schemas.microsoft.com/office/drawing/2014/main" id="{0A790B0C-7B58-4140-8794-2D935B893A7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9051" y="308973"/>
              <a:ext cx="564421" cy="564420"/>
            </a:xfrm>
            <a:prstGeom prst="rect">
              <a:avLst/>
            </a:prstGeom>
          </p:spPr>
        </p:pic>
        <p:pic>
          <p:nvPicPr>
            <p:cNvPr id="82" name="图片 81">
              <a:extLst>
                <a:ext uri="{FF2B5EF4-FFF2-40B4-BE49-F238E27FC236}">
                  <a16:creationId xmlns:a16="http://schemas.microsoft.com/office/drawing/2014/main" id="{197EC0DA-BEEA-4BE1-87BB-0C507C73027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333" t="27924" r="21200" b="31540"/>
            <a:stretch/>
          </p:blipFill>
          <p:spPr>
            <a:xfrm>
              <a:off x="883472" y="321576"/>
              <a:ext cx="2369799" cy="59802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88258688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标题 19"/>
          <p:cNvSpPr>
            <a:spLocks noGrp="1"/>
          </p:cNvSpPr>
          <p:nvPr userDrawn="1">
            <p:ph type="title" hasCustomPrompt="1"/>
          </p:nvPr>
        </p:nvSpPr>
        <p:spPr>
          <a:xfrm>
            <a:off x="5410813" y="1900447"/>
            <a:ext cx="6108559" cy="895350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2400" b="1">
                <a:solidFill>
                  <a:schemeClr val="tx1"/>
                </a:solidFill>
              </a:defRPr>
            </a:lvl1pPr>
          </a:lstStyle>
          <a:p>
            <a:r>
              <a:rPr lang="en-US" altLang="zh-CN" dirty="0"/>
              <a:t>Click to edit Master title style</a:t>
            </a:r>
            <a:endParaRPr lang="zh-CN" altLang="en-US" dirty="0"/>
          </a:p>
        </p:txBody>
      </p:sp>
      <p:sp>
        <p:nvSpPr>
          <p:cNvPr id="21" name="文本占位符 20"/>
          <p:cNvSpPr>
            <a:spLocks noGrp="1"/>
          </p:cNvSpPr>
          <p:nvPr userDrawn="1">
            <p:ph type="body" idx="1" hasCustomPrompt="1"/>
          </p:nvPr>
        </p:nvSpPr>
        <p:spPr>
          <a:xfrm>
            <a:off x="5411929" y="2795797"/>
            <a:ext cx="6108559" cy="1015623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 algn="l">
              <a:lnSpc>
                <a:spcPct val="150000"/>
              </a:lnSpc>
              <a:spcBef>
                <a:spcPts val="0"/>
              </a:spcBef>
              <a:buNone/>
              <a:defRPr sz="1100">
                <a:solidFill>
                  <a:schemeClr val="tx1"/>
                </a:solidFill>
              </a:defRPr>
            </a:lvl1pPr>
            <a:lvl2pPr marL="457178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54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3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88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06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24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41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altLang="zh-CN" dirty="0"/>
              <a:t>Edit Master text styles</a:t>
            </a:r>
          </a:p>
        </p:txBody>
      </p:sp>
      <p:sp>
        <p:nvSpPr>
          <p:cNvPr id="25" name="任意多边形: 形状 24">
            <a:extLst>
              <a:ext uri="{FF2B5EF4-FFF2-40B4-BE49-F238E27FC236}">
                <a16:creationId xmlns:a16="http://schemas.microsoft.com/office/drawing/2014/main" id="{4979B35D-0CD6-4EF5-99A8-7BAF4EAF7F94}"/>
              </a:ext>
            </a:extLst>
          </p:cNvPr>
          <p:cNvSpPr>
            <a:spLocks/>
          </p:cNvSpPr>
          <p:nvPr userDrawn="1"/>
        </p:nvSpPr>
        <p:spPr bwMode="auto">
          <a:xfrm rot="9524922" flipH="1">
            <a:off x="136191" y="3164829"/>
            <a:ext cx="11612612" cy="5908098"/>
          </a:xfrm>
          <a:custGeom>
            <a:avLst/>
            <a:gdLst>
              <a:gd name="connsiteX0" fmla="*/ 7471392 w 11612612"/>
              <a:gd name="connsiteY0" fmla="*/ 4089785 h 5908098"/>
              <a:gd name="connsiteX1" fmla="*/ 7865584 w 11612612"/>
              <a:gd name="connsiteY1" fmla="*/ 3783721 h 5908098"/>
              <a:gd name="connsiteX2" fmla="*/ 8186984 w 11612612"/>
              <a:gd name="connsiteY2" fmla="*/ 3446216 h 5908098"/>
              <a:gd name="connsiteX3" fmla="*/ 8654764 w 11612612"/>
              <a:gd name="connsiteY3" fmla="*/ 3099157 h 5908098"/>
              <a:gd name="connsiteX4" fmla="*/ 9447124 w 11612612"/>
              <a:gd name="connsiteY4" fmla="*/ 2771203 h 5908098"/>
              <a:gd name="connsiteX5" fmla="*/ 10634077 w 11612612"/>
              <a:gd name="connsiteY5" fmla="*/ 1583564 h 5908098"/>
              <a:gd name="connsiteX6" fmla="*/ 11527354 w 11612612"/>
              <a:gd name="connsiteY6" fmla="*/ 705082 h 5908098"/>
              <a:gd name="connsiteX7" fmla="*/ 11612612 w 11612612"/>
              <a:gd name="connsiteY7" fmla="*/ 641987 h 5908098"/>
              <a:gd name="connsiteX8" fmla="*/ 11362940 w 11612612"/>
              <a:gd name="connsiteY8" fmla="*/ 0 h 5908098"/>
              <a:gd name="connsiteX9" fmla="*/ 0 w 11612612"/>
              <a:gd name="connsiteY9" fmla="*/ 4419102 h 5908098"/>
              <a:gd name="connsiteX10" fmla="*/ 579078 w 11612612"/>
              <a:gd name="connsiteY10" fmla="*/ 5908098 h 5908098"/>
              <a:gd name="connsiteX11" fmla="*/ 671646 w 11612612"/>
              <a:gd name="connsiteY11" fmla="*/ 5908098 h 5908098"/>
              <a:gd name="connsiteX12" fmla="*/ 767327 w 11612612"/>
              <a:gd name="connsiteY12" fmla="*/ 5892507 h 5908098"/>
              <a:gd name="connsiteX13" fmla="*/ 1488505 w 11612612"/>
              <a:gd name="connsiteY13" fmla="*/ 5834230 h 5908098"/>
              <a:gd name="connsiteX14" fmla="*/ 3124143 w 11612612"/>
              <a:gd name="connsiteY14" fmla="*/ 5547668 h 5908098"/>
              <a:gd name="connsiteX15" fmla="*/ 4126528 w 11612612"/>
              <a:gd name="connsiteY15" fmla="*/ 4844001 h 5908098"/>
              <a:gd name="connsiteX16" fmla="*/ 4467022 w 11612612"/>
              <a:gd name="connsiteY16" fmla="*/ 4535151 h 5908098"/>
              <a:gd name="connsiteX17" fmla="*/ 5949915 w 11612612"/>
              <a:gd name="connsiteY17" fmla="*/ 3544920 h 5908098"/>
              <a:gd name="connsiteX18" fmla="*/ 6567258 w 11612612"/>
              <a:gd name="connsiteY18" fmla="*/ 3643625 h 5908098"/>
              <a:gd name="connsiteX19" fmla="*/ 7155959 w 11612612"/>
              <a:gd name="connsiteY19" fmla="*/ 4102124 h 5908098"/>
              <a:gd name="connsiteX20" fmla="*/ 7471392 w 11612612"/>
              <a:gd name="connsiteY20" fmla="*/ 4089785 h 59080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11612612" h="5908098">
                <a:moveTo>
                  <a:pt x="7471392" y="4089785"/>
                </a:moveTo>
                <a:cubicBezTo>
                  <a:pt x="7585553" y="4053567"/>
                  <a:pt x="7712840" y="3968394"/>
                  <a:pt x="7865584" y="3783721"/>
                </a:cubicBezTo>
                <a:cubicBezTo>
                  <a:pt x="7964232" y="3662730"/>
                  <a:pt x="8069242" y="3551288"/>
                  <a:pt x="8186984" y="3446216"/>
                </a:cubicBezTo>
                <a:cubicBezTo>
                  <a:pt x="8333364" y="3315671"/>
                  <a:pt x="8521112" y="3162837"/>
                  <a:pt x="8654764" y="3099157"/>
                </a:cubicBezTo>
                <a:cubicBezTo>
                  <a:pt x="8902973" y="2974981"/>
                  <a:pt x="9316656" y="2863540"/>
                  <a:pt x="9447124" y="2771203"/>
                </a:cubicBezTo>
                <a:cubicBezTo>
                  <a:pt x="9580777" y="2672499"/>
                  <a:pt x="9927634" y="2500562"/>
                  <a:pt x="10634077" y="1583564"/>
                </a:cubicBezTo>
                <a:cubicBezTo>
                  <a:pt x="10910031" y="1226605"/>
                  <a:pt x="11230171" y="933778"/>
                  <a:pt x="11527354" y="705082"/>
                </a:cubicBezTo>
                <a:lnTo>
                  <a:pt x="11612612" y="641987"/>
                </a:lnTo>
                <a:lnTo>
                  <a:pt x="11362940" y="0"/>
                </a:lnTo>
                <a:lnTo>
                  <a:pt x="0" y="4419102"/>
                </a:lnTo>
                <a:lnTo>
                  <a:pt x="579078" y="5908098"/>
                </a:lnTo>
                <a:lnTo>
                  <a:pt x="671646" y="5908098"/>
                </a:lnTo>
                <a:lnTo>
                  <a:pt x="767327" y="5892507"/>
                </a:lnTo>
                <a:cubicBezTo>
                  <a:pt x="978996" y="5863707"/>
                  <a:pt x="1218816" y="5842588"/>
                  <a:pt x="1488505" y="5834230"/>
                </a:cubicBezTo>
                <a:cubicBezTo>
                  <a:pt x="1488505" y="5834230"/>
                  <a:pt x="2573626" y="5776918"/>
                  <a:pt x="3124143" y="5547668"/>
                </a:cubicBezTo>
                <a:cubicBezTo>
                  <a:pt x="3614198" y="5337524"/>
                  <a:pt x="3779671" y="5210162"/>
                  <a:pt x="4126528" y="4844001"/>
                </a:cubicBezTo>
                <a:cubicBezTo>
                  <a:pt x="4231540" y="4732559"/>
                  <a:pt x="4346099" y="4627487"/>
                  <a:pt x="4467022" y="4535151"/>
                </a:cubicBezTo>
                <a:cubicBezTo>
                  <a:pt x="4832972" y="4251772"/>
                  <a:pt x="5615788" y="3665913"/>
                  <a:pt x="5949915" y="3544920"/>
                </a:cubicBezTo>
                <a:cubicBezTo>
                  <a:pt x="6255404" y="3433480"/>
                  <a:pt x="6449515" y="3544920"/>
                  <a:pt x="6567258" y="3643625"/>
                </a:cubicBezTo>
                <a:cubicBezTo>
                  <a:pt x="6739095" y="3786905"/>
                  <a:pt x="6939573" y="4079835"/>
                  <a:pt x="7155959" y="4102124"/>
                </a:cubicBezTo>
                <a:cubicBezTo>
                  <a:pt x="7256197" y="4113268"/>
                  <a:pt x="7357231" y="4126003"/>
                  <a:pt x="7471392" y="4089785"/>
                </a:cubicBezTo>
                <a:close/>
              </a:path>
            </a:pathLst>
          </a:custGeom>
          <a:gradFill>
            <a:gsLst>
              <a:gs pos="100000">
                <a:schemeClr val="accent4">
                  <a:lumMod val="20000"/>
                  <a:lumOff val="80000"/>
                </a:schemeClr>
              </a:gs>
              <a:gs pos="0">
                <a:schemeClr val="accent3">
                  <a:lumMod val="20000"/>
                  <a:lumOff val="80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 dirty="0">
              <a:solidFill>
                <a:schemeClr val="lt1"/>
              </a:solidFill>
            </a:endParaRPr>
          </a:p>
        </p:txBody>
      </p:sp>
      <p:sp>
        <p:nvSpPr>
          <p:cNvPr id="22" name="任意多边形: 形状 21">
            <a:extLst>
              <a:ext uri="{FF2B5EF4-FFF2-40B4-BE49-F238E27FC236}">
                <a16:creationId xmlns:a16="http://schemas.microsoft.com/office/drawing/2014/main" id="{93822BE0-8067-43D4-BCEB-938237D1F7A0}"/>
              </a:ext>
            </a:extLst>
          </p:cNvPr>
          <p:cNvSpPr>
            <a:spLocks/>
          </p:cNvSpPr>
          <p:nvPr userDrawn="1"/>
        </p:nvSpPr>
        <p:spPr bwMode="auto">
          <a:xfrm rot="9524922" flipH="1">
            <a:off x="160778" y="3295880"/>
            <a:ext cx="11567473" cy="5780903"/>
          </a:xfrm>
          <a:custGeom>
            <a:avLst/>
            <a:gdLst>
              <a:gd name="connsiteX0" fmla="*/ 7471392 w 11567473"/>
              <a:gd name="connsiteY0" fmla="*/ 3940313 h 5780903"/>
              <a:gd name="connsiteX1" fmla="*/ 7865584 w 11567473"/>
              <a:gd name="connsiteY1" fmla="*/ 3634250 h 5780903"/>
              <a:gd name="connsiteX2" fmla="*/ 8186983 w 11567473"/>
              <a:gd name="connsiteY2" fmla="*/ 3296743 h 5780903"/>
              <a:gd name="connsiteX3" fmla="*/ 8654762 w 11567473"/>
              <a:gd name="connsiteY3" fmla="*/ 2949686 h 5780903"/>
              <a:gd name="connsiteX4" fmla="*/ 9447125 w 11567473"/>
              <a:gd name="connsiteY4" fmla="*/ 2621731 h 5780903"/>
              <a:gd name="connsiteX5" fmla="*/ 10634075 w 11567473"/>
              <a:gd name="connsiteY5" fmla="*/ 1434092 h 5780903"/>
              <a:gd name="connsiteX6" fmla="*/ 11527354 w 11567473"/>
              <a:gd name="connsiteY6" fmla="*/ 555610 h 5780903"/>
              <a:gd name="connsiteX7" fmla="*/ 11567473 w 11567473"/>
              <a:gd name="connsiteY7" fmla="*/ 525920 h 5780903"/>
              <a:gd name="connsiteX8" fmla="*/ 11362940 w 11567473"/>
              <a:gd name="connsiteY8" fmla="*/ 0 h 5780903"/>
              <a:gd name="connsiteX9" fmla="*/ 0 w 11567473"/>
              <a:gd name="connsiteY9" fmla="*/ 4419102 h 5780903"/>
              <a:gd name="connsiteX10" fmla="*/ 529611 w 11567473"/>
              <a:gd name="connsiteY10" fmla="*/ 5780903 h 5780903"/>
              <a:gd name="connsiteX11" fmla="*/ 663830 w 11567473"/>
              <a:gd name="connsiteY11" fmla="*/ 5758053 h 5780903"/>
              <a:gd name="connsiteX12" fmla="*/ 1488504 w 11567473"/>
              <a:gd name="connsiteY12" fmla="*/ 5684758 h 5780903"/>
              <a:gd name="connsiteX13" fmla="*/ 3124142 w 11567473"/>
              <a:gd name="connsiteY13" fmla="*/ 5398197 h 5780903"/>
              <a:gd name="connsiteX14" fmla="*/ 4126527 w 11567473"/>
              <a:gd name="connsiteY14" fmla="*/ 4694528 h 5780903"/>
              <a:gd name="connsiteX15" fmla="*/ 4467021 w 11567473"/>
              <a:gd name="connsiteY15" fmla="*/ 4385679 h 5780903"/>
              <a:gd name="connsiteX16" fmla="*/ 5949914 w 11567473"/>
              <a:gd name="connsiteY16" fmla="*/ 3395449 h 5780903"/>
              <a:gd name="connsiteX17" fmla="*/ 6567256 w 11567473"/>
              <a:gd name="connsiteY17" fmla="*/ 3494154 h 5780903"/>
              <a:gd name="connsiteX18" fmla="*/ 7155958 w 11567473"/>
              <a:gd name="connsiteY18" fmla="*/ 3952652 h 5780903"/>
              <a:gd name="connsiteX19" fmla="*/ 7471392 w 11567473"/>
              <a:gd name="connsiteY19" fmla="*/ 3940313 h 57809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11567473" h="5780903">
                <a:moveTo>
                  <a:pt x="7471392" y="3940313"/>
                </a:moveTo>
                <a:cubicBezTo>
                  <a:pt x="7585552" y="3904096"/>
                  <a:pt x="7712839" y="3818923"/>
                  <a:pt x="7865584" y="3634250"/>
                </a:cubicBezTo>
                <a:cubicBezTo>
                  <a:pt x="7964232" y="3513257"/>
                  <a:pt x="8069243" y="3401817"/>
                  <a:pt x="8186983" y="3296743"/>
                </a:cubicBezTo>
                <a:cubicBezTo>
                  <a:pt x="8333364" y="3166199"/>
                  <a:pt x="8521112" y="3013365"/>
                  <a:pt x="8654762" y="2949686"/>
                </a:cubicBezTo>
                <a:cubicBezTo>
                  <a:pt x="8902973" y="2825508"/>
                  <a:pt x="9316656" y="2714068"/>
                  <a:pt x="9447125" y="2621731"/>
                </a:cubicBezTo>
                <a:cubicBezTo>
                  <a:pt x="9580776" y="2523027"/>
                  <a:pt x="9927634" y="2351090"/>
                  <a:pt x="10634075" y="1434092"/>
                </a:cubicBezTo>
                <a:cubicBezTo>
                  <a:pt x="10910031" y="1077133"/>
                  <a:pt x="11230171" y="784306"/>
                  <a:pt x="11527354" y="555610"/>
                </a:cubicBezTo>
                <a:lnTo>
                  <a:pt x="11567473" y="525920"/>
                </a:lnTo>
                <a:lnTo>
                  <a:pt x="11362940" y="0"/>
                </a:lnTo>
                <a:lnTo>
                  <a:pt x="0" y="4419102"/>
                </a:lnTo>
                <a:lnTo>
                  <a:pt x="529611" y="5780903"/>
                </a:lnTo>
                <a:lnTo>
                  <a:pt x="663830" y="5758053"/>
                </a:lnTo>
                <a:cubicBezTo>
                  <a:pt x="899886" y="5721630"/>
                  <a:pt x="1173867" y="5694509"/>
                  <a:pt x="1488504" y="5684758"/>
                </a:cubicBezTo>
                <a:cubicBezTo>
                  <a:pt x="1488504" y="5684758"/>
                  <a:pt x="2573627" y="5627447"/>
                  <a:pt x="3124142" y="5398197"/>
                </a:cubicBezTo>
                <a:cubicBezTo>
                  <a:pt x="3614197" y="5188052"/>
                  <a:pt x="3779671" y="5060691"/>
                  <a:pt x="4126527" y="4694528"/>
                </a:cubicBezTo>
                <a:cubicBezTo>
                  <a:pt x="4231540" y="4583088"/>
                  <a:pt x="4346098" y="4478015"/>
                  <a:pt x="4467021" y="4385679"/>
                </a:cubicBezTo>
                <a:cubicBezTo>
                  <a:pt x="4832971" y="4102300"/>
                  <a:pt x="5615785" y="3516441"/>
                  <a:pt x="5949914" y="3395449"/>
                </a:cubicBezTo>
                <a:cubicBezTo>
                  <a:pt x="6255404" y="3284008"/>
                  <a:pt x="6449515" y="3395448"/>
                  <a:pt x="6567256" y="3494154"/>
                </a:cubicBezTo>
                <a:cubicBezTo>
                  <a:pt x="6739094" y="3637434"/>
                  <a:pt x="6939571" y="3930364"/>
                  <a:pt x="7155958" y="3952652"/>
                </a:cubicBezTo>
                <a:cubicBezTo>
                  <a:pt x="7256197" y="3963796"/>
                  <a:pt x="7357231" y="3976532"/>
                  <a:pt x="7471392" y="3940313"/>
                </a:cubicBezTo>
                <a:close/>
              </a:path>
            </a:pathLst>
          </a:custGeom>
          <a:blipFill dpi="0" rotWithShape="0">
            <a:blip r:embed="rId2"/>
            <a:srcRect/>
            <a:stretch>
              <a:fillRect t="-230990" b="-27924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>
              <a:solidFill>
                <a:schemeClr val="lt1"/>
              </a:solidFill>
            </a:endParaRPr>
          </a:p>
        </p:txBody>
      </p:sp>
      <p:sp>
        <p:nvSpPr>
          <p:cNvPr id="12" name="任意多边形: 形状 11">
            <a:extLst>
              <a:ext uri="{FF2B5EF4-FFF2-40B4-BE49-F238E27FC236}">
                <a16:creationId xmlns:a16="http://schemas.microsoft.com/office/drawing/2014/main" id="{7DC214D6-02E9-41A4-A824-5F5DB48DB51A}"/>
              </a:ext>
            </a:extLst>
          </p:cNvPr>
          <p:cNvSpPr/>
          <p:nvPr userDrawn="1"/>
        </p:nvSpPr>
        <p:spPr>
          <a:xfrm>
            <a:off x="0" y="4598112"/>
            <a:ext cx="12192000" cy="2259888"/>
          </a:xfrm>
          <a:custGeom>
            <a:avLst/>
            <a:gdLst>
              <a:gd name="connsiteX0" fmla="*/ 7126373 w 12192000"/>
              <a:gd name="connsiteY0" fmla="*/ 1035 h 2259888"/>
              <a:gd name="connsiteX1" fmla="*/ 7604696 w 12192000"/>
              <a:gd name="connsiteY1" fmla="*/ 143407 h 2259888"/>
              <a:gd name="connsiteX2" fmla="*/ 8026571 w 12192000"/>
              <a:gd name="connsiteY2" fmla="*/ 341469 h 2259888"/>
              <a:gd name="connsiteX3" fmla="*/ 8588337 w 12192000"/>
              <a:gd name="connsiteY3" fmla="*/ 495376 h 2259888"/>
              <a:gd name="connsiteX4" fmla="*/ 9445688 w 12192000"/>
              <a:gd name="connsiteY4" fmla="*/ 513830 h 2259888"/>
              <a:gd name="connsiteX5" fmla="*/ 10982397 w 12192000"/>
              <a:gd name="connsiteY5" fmla="*/ 1190488 h 2259888"/>
              <a:gd name="connsiteX6" fmla="*/ 12133345 w 12192000"/>
              <a:gd name="connsiteY6" fmla="*/ 1685456 h 2259888"/>
              <a:gd name="connsiteX7" fmla="*/ 12192000 w 12192000"/>
              <a:gd name="connsiteY7" fmla="*/ 1701450 h 2259888"/>
              <a:gd name="connsiteX8" fmla="*/ 12192000 w 12192000"/>
              <a:gd name="connsiteY8" fmla="*/ 2259887 h 2259888"/>
              <a:gd name="connsiteX9" fmla="*/ 0 w 12192000"/>
              <a:gd name="connsiteY9" fmla="*/ 2259888 h 2259888"/>
              <a:gd name="connsiteX10" fmla="*/ 1 w 12192000"/>
              <a:gd name="connsiteY10" fmla="*/ 798613 h 2259888"/>
              <a:gd name="connsiteX11" fmla="*/ 224773 w 12192000"/>
              <a:gd name="connsiteY11" fmla="*/ 750848 h 2259888"/>
              <a:gd name="connsiteX12" fmla="*/ 918034 w 12192000"/>
              <a:gd name="connsiteY12" fmla="*/ 543765 h 2259888"/>
              <a:gd name="connsiteX13" fmla="*/ 2546315 w 12192000"/>
              <a:gd name="connsiteY13" fmla="*/ 217989 h 2259888"/>
              <a:gd name="connsiteX14" fmla="*/ 3735589 w 12192000"/>
              <a:gd name="connsiteY14" fmla="*/ 510484 h 2259888"/>
              <a:gd name="connsiteX15" fmla="*/ 4164874 w 12192000"/>
              <a:gd name="connsiteY15" fmla="*/ 674917 h 2259888"/>
              <a:gd name="connsiteX16" fmla="*/ 5905848 w 12192000"/>
              <a:gd name="connsiteY16" fmla="*/ 1060323 h 2259888"/>
              <a:gd name="connsiteX17" fmla="*/ 6445435 w 12192000"/>
              <a:gd name="connsiteY17" fmla="*/ 744568 h 2259888"/>
              <a:gd name="connsiteX18" fmla="*/ 6827917 w 12192000"/>
              <a:gd name="connsiteY18" fmla="*/ 103867 h 2259888"/>
              <a:gd name="connsiteX19" fmla="*/ 7126373 w 12192000"/>
              <a:gd name="connsiteY19" fmla="*/ 1035 h 22598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12192000" h="2259888">
                <a:moveTo>
                  <a:pt x="7126373" y="1035"/>
                </a:moveTo>
                <a:cubicBezTo>
                  <a:pt x="7245899" y="-6589"/>
                  <a:pt x="7395401" y="26655"/>
                  <a:pt x="7604696" y="143407"/>
                </a:cubicBezTo>
                <a:cubicBezTo>
                  <a:pt x="7740490" y="220417"/>
                  <a:pt x="7878753" y="286217"/>
                  <a:pt x="8026571" y="341469"/>
                </a:cubicBezTo>
                <a:cubicBezTo>
                  <a:pt x="8210316" y="410080"/>
                  <a:pt x="8440692" y="484469"/>
                  <a:pt x="8588337" y="495376"/>
                </a:cubicBezTo>
                <a:cubicBezTo>
                  <a:pt x="8864677" y="521143"/>
                  <a:pt x="9290622" y="475063"/>
                  <a:pt x="9445688" y="513830"/>
                </a:cubicBezTo>
                <a:cubicBezTo>
                  <a:pt x="9606027" y="557379"/>
                  <a:pt x="9991618" y="591903"/>
                  <a:pt x="10982397" y="1190488"/>
                </a:cubicBezTo>
                <a:cubicBezTo>
                  <a:pt x="11368969" y="1423151"/>
                  <a:pt x="11773478" y="1580027"/>
                  <a:pt x="12133345" y="1685456"/>
                </a:cubicBezTo>
                <a:lnTo>
                  <a:pt x="12192000" y="1701450"/>
                </a:lnTo>
                <a:lnTo>
                  <a:pt x="12192000" y="2259887"/>
                </a:lnTo>
                <a:lnTo>
                  <a:pt x="0" y="2259888"/>
                </a:lnTo>
                <a:lnTo>
                  <a:pt x="1" y="798613"/>
                </a:lnTo>
                <a:lnTo>
                  <a:pt x="224773" y="750848"/>
                </a:lnTo>
                <a:cubicBezTo>
                  <a:pt x="432488" y="700969"/>
                  <a:pt x="663654" y="633727"/>
                  <a:pt x="918034" y="543765"/>
                </a:cubicBezTo>
                <a:cubicBezTo>
                  <a:pt x="918034" y="543765"/>
                  <a:pt x="1950140" y="203868"/>
                  <a:pt x="2546315" y="217989"/>
                </a:cubicBezTo>
                <a:cubicBezTo>
                  <a:pt x="3079214" y="236218"/>
                  <a:pt x="3279600" y="294942"/>
                  <a:pt x="3735589" y="510484"/>
                </a:cubicBezTo>
                <a:cubicBezTo>
                  <a:pt x="3873853" y="576283"/>
                  <a:pt x="4018707" y="632688"/>
                  <a:pt x="4164874" y="674917"/>
                </a:cubicBezTo>
                <a:cubicBezTo>
                  <a:pt x="4608654" y="806382"/>
                  <a:pt x="5550586" y="1068665"/>
                  <a:pt x="5905848" y="1060323"/>
                </a:cubicBezTo>
                <a:cubicBezTo>
                  <a:pt x="6230957" y="1053457"/>
                  <a:pt x="6371476" y="879237"/>
                  <a:pt x="6445435" y="744568"/>
                </a:cubicBezTo>
                <a:cubicBezTo>
                  <a:pt x="6553653" y="548746"/>
                  <a:pt x="6634323" y="203072"/>
                  <a:pt x="6827917" y="103867"/>
                </a:cubicBezTo>
                <a:cubicBezTo>
                  <a:pt x="6917300" y="57148"/>
                  <a:pt x="7006848" y="8658"/>
                  <a:pt x="7126373" y="1035"/>
                </a:cubicBezTo>
                <a:close/>
              </a:path>
            </a:pathLst>
          </a:custGeom>
          <a:gradFill>
            <a:gsLst>
              <a:gs pos="100000">
                <a:schemeClr val="accent3">
                  <a:alpha val="90000"/>
                </a:schemeClr>
              </a:gs>
              <a:gs pos="0">
                <a:schemeClr val="accent1">
                  <a:alpha val="88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5333427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 userDrawn="1">
  <p:cSld name="仅标题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F21C7A1C-3684-4AAF-A408-C63B6CB6410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69924" y="1"/>
            <a:ext cx="10850563" cy="1028699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altLang="zh-CN" dirty="0"/>
              <a:t>Click to edit Master title style</a:t>
            </a:r>
            <a:endParaRPr lang="en-US" dirty="0"/>
          </a:p>
        </p:txBody>
      </p:sp>
      <p:sp>
        <p:nvSpPr>
          <p:cNvPr id="6" name="日期占位符 5">
            <a:extLst>
              <a:ext uri="{FF2B5EF4-FFF2-40B4-BE49-F238E27FC236}">
                <a16:creationId xmlns:a16="http://schemas.microsoft.com/office/drawing/2014/main" id="{7FC54135-DD54-4D39-8520-EB0E9A06A77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5401732" y="6240463"/>
            <a:ext cx="1388536" cy="20638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7" name="页脚占位符 6">
            <a:extLst>
              <a:ext uri="{FF2B5EF4-FFF2-40B4-BE49-F238E27FC236}">
                <a16:creationId xmlns:a16="http://schemas.microsoft.com/office/drawing/2014/main" id="{798E23E5-DC34-423E-ACAE-8D88E359399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69924" y="6240463"/>
            <a:ext cx="4140201" cy="20638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zh-CN" altLang="en-US"/>
              <a:t>请在插入菜单</a:t>
            </a:r>
            <a:r>
              <a:rPr lang="en-US" altLang="zh-CN"/>
              <a:t>—</a:t>
            </a:r>
            <a:r>
              <a:rPr lang="zh-CN" altLang="en-US"/>
              <a:t>页眉和页脚中修改此文本</a:t>
            </a:r>
            <a:endParaRPr lang="zh-CN" altLang="en-US" dirty="0"/>
          </a:p>
        </p:txBody>
      </p:sp>
      <p:sp>
        <p:nvSpPr>
          <p:cNvPr id="8" name="灯片编号占位符 7">
            <a:extLst>
              <a:ext uri="{FF2B5EF4-FFF2-40B4-BE49-F238E27FC236}">
                <a16:creationId xmlns:a16="http://schemas.microsoft.com/office/drawing/2014/main" id="{077B0513-7C3D-430D-A98E-8CC954DCFE7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599" y="6240463"/>
            <a:ext cx="2909888" cy="20638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5DD3DB80-B894-403A-B48E-6FDC1A72010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841762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>
            <a:extLst>
              <a:ext uri="{FF2B5EF4-FFF2-40B4-BE49-F238E27FC236}">
                <a16:creationId xmlns:a16="http://schemas.microsoft.com/office/drawing/2014/main" id="{B12D3AF7-74AD-41FB-A98D-E86D21C3C288}"/>
              </a:ext>
            </a:extLst>
          </p:cNvPr>
          <p:cNvSpPr/>
          <p:nvPr userDrawn="1"/>
        </p:nvSpPr>
        <p:spPr>
          <a:xfrm>
            <a:off x="0" y="4165600"/>
            <a:ext cx="12192000" cy="2692400"/>
          </a:xfrm>
          <a:prstGeom prst="rect">
            <a:avLst/>
          </a:prstGeom>
          <a:gradFill>
            <a:gsLst>
              <a:gs pos="0">
                <a:schemeClr val="bg1"/>
              </a:gs>
              <a:gs pos="99000">
                <a:schemeClr val="bg1">
                  <a:alpha val="0"/>
                </a:schemeClr>
              </a:gs>
            </a:gsLst>
            <a:lin ang="16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177286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末尾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组合 4">
            <a:extLst>
              <a:ext uri="{FF2B5EF4-FFF2-40B4-BE49-F238E27FC236}">
                <a16:creationId xmlns:a16="http://schemas.microsoft.com/office/drawing/2014/main" id="{1CF844F4-669E-4E28-BEE0-B4429143BED8}"/>
              </a:ext>
            </a:extLst>
          </p:cNvPr>
          <p:cNvGrpSpPr/>
          <p:nvPr userDrawn="1"/>
        </p:nvGrpSpPr>
        <p:grpSpPr>
          <a:xfrm>
            <a:off x="-16939" y="-16008"/>
            <a:ext cx="12208940" cy="6892121"/>
            <a:chOff x="-16939" y="-16008"/>
            <a:chExt cx="12208940" cy="6892121"/>
          </a:xfrm>
        </p:grpSpPr>
        <p:sp>
          <p:nvSpPr>
            <p:cNvPr id="23" name="任意多边形: 形状 22">
              <a:extLst>
                <a:ext uri="{FF2B5EF4-FFF2-40B4-BE49-F238E27FC236}">
                  <a16:creationId xmlns:a16="http://schemas.microsoft.com/office/drawing/2014/main" id="{6C8EFECE-60E6-4D5C-9CE3-1AC12157F008}"/>
                </a:ext>
              </a:extLst>
            </p:cNvPr>
            <p:cNvSpPr>
              <a:spLocks/>
            </p:cNvSpPr>
            <p:nvPr userDrawn="1"/>
          </p:nvSpPr>
          <p:spPr bwMode="auto">
            <a:xfrm rot="10800000">
              <a:off x="-16939" y="-16008"/>
              <a:ext cx="12200921" cy="6746978"/>
            </a:xfrm>
            <a:custGeom>
              <a:avLst/>
              <a:gdLst>
                <a:gd name="connsiteX0" fmla="*/ 1175146 w 12200921"/>
                <a:gd name="connsiteY0" fmla="*/ 6746978 h 6746978"/>
                <a:gd name="connsiteX1" fmla="*/ 0 w 12200921"/>
                <a:gd name="connsiteY1" fmla="*/ 6746978 h 6746978"/>
                <a:gd name="connsiteX2" fmla="*/ 0 w 12200921"/>
                <a:gd name="connsiteY2" fmla="*/ 6709041 h 6746978"/>
                <a:gd name="connsiteX3" fmla="*/ 0 w 12200921"/>
                <a:gd name="connsiteY3" fmla="*/ 0 h 6746978"/>
                <a:gd name="connsiteX4" fmla="*/ 12072712 w 12200921"/>
                <a:gd name="connsiteY4" fmla="*/ 0 h 6746978"/>
                <a:gd name="connsiteX5" fmla="*/ 12200921 w 12200921"/>
                <a:gd name="connsiteY5" fmla="*/ 0 h 6746978"/>
                <a:gd name="connsiteX6" fmla="*/ 12200921 w 12200921"/>
                <a:gd name="connsiteY6" fmla="*/ 1360261 h 6746978"/>
                <a:gd name="connsiteX7" fmla="*/ 12197799 w 12200921"/>
                <a:gd name="connsiteY7" fmla="*/ 1362142 h 6746978"/>
                <a:gd name="connsiteX8" fmla="*/ 10849108 w 12200921"/>
                <a:gd name="connsiteY8" fmla="*/ 2547664 h 6746978"/>
                <a:gd name="connsiteX9" fmla="*/ 9696525 w 12200921"/>
                <a:gd name="connsiteY9" fmla="*/ 3700914 h 6746978"/>
                <a:gd name="connsiteX10" fmla="*/ 8927107 w 12200921"/>
                <a:gd name="connsiteY10" fmla="*/ 4019372 h 6746978"/>
                <a:gd name="connsiteX11" fmla="*/ 8472872 w 12200921"/>
                <a:gd name="connsiteY11" fmla="*/ 4356381 h 6746978"/>
                <a:gd name="connsiteX12" fmla="*/ 8160779 w 12200921"/>
                <a:gd name="connsiteY12" fmla="*/ 4684114 h 6746978"/>
                <a:gd name="connsiteX13" fmla="*/ 7471701 w 12200921"/>
                <a:gd name="connsiteY13" fmla="*/ 4993297 h 6746978"/>
                <a:gd name="connsiteX14" fmla="*/ 6900046 w 12200921"/>
                <a:gd name="connsiteY14" fmla="*/ 4548074 h 6746978"/>
                <a:gd name="connsiteX15" fmla="*/ 6300579 w 12200921"/>
                <a:gd name="connsiteY15" fmla="*/ 4452227 h 6746978"/>
                <a:gd name="connsiteX16" fmla="*/ 4860624 w 12200921"/>
                <a:gd name="connsiteY16" fmla="*/ 5413785 h 6746978"/>
                <a:gd name="connsiteX17" fmla="*/ 4529989 w 12200921"/>
                <a:gd name="connsiteY17" fmla="*/ 5713692 h 6746978"/>
                <a:gd name="connsiteX18" fmla="*/ 3556629 w 12200921"/>
                <a:gd name="connsiteY18" fmla="*/ 6396985 h 6746978"/>
                <a:gd name="connsiteX19" fmla="*/ 1968352 w 12200921"/>
                <a:gd name="connsiteY19" fmla="*/ 6675249 h 6746978"/>
                <a:gd name="connsiteX20" fmla="*/ 1268056 w 12200921"/>
                <a:gd name="connsiteY20" fmla="*/ 6731839 h 67469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2200921" h="6746978">
                  <a:moveTo>
                    <a:pt x="1175146" y="6746978"/>
                  </a:moveTo>
                  <a:lnTo>
                    <a:pt x="0" y="6746978"/>
                  </a:lnTo>
                  <a:lnTo>
                    <a:pt x="0" y="6709041"/>
                  </a:lnTo>
                  <a:cubicBezTo>
                    <a:pt x="0" y="6061057"/>
                    <a:pt x="0" y="4376955"/>
                    <a:pt x="0" y="0"/>
                  </a:cubicBezTo>
                  <a:cubicBezTo>
                    <a:pt x="0" y="0"/>
                    <a:pt x="0" y="0"/>
                    <a:pt x="12072712" y="0"/>
                  </a:cubicBezTo>
                  <a:lnTo>
                    <a:pt x="12200921" y="0"/>
                  </a:lnTo>
                  <a:lnTo>
                    <a:pt x="12200921" y="1360261"/>
                  </a:lnTo>
                  <a:lnTo>
                    <a:pt x="12197799" y="1362142"/>
                  </a:lnTo>
                  <a:cubicBezTo>
                    <a:pt x="11816433" y="1597894"/>
                    <a:pt x="11277850" y="1993068"/>
                    <a:pt x="10849108" y="2547664"/>
                  </a:cubicBezTo>
                  <a:cubicBezTo>
                    <a:pt x="10163120" y="3438109"/>
                    <a:pt x="9826307" y="3605068"/>
                    <a:pt x="9696525" y="3700914"/>
                  </a:cubicBezTo>
                  <a:cubicBezTo>
                    <a:pt x="9569834" y="3790577"/>
                    <a:pt x="9168129" y="3898791"/>
                    <a:pt x="8927107" y="4019372"/>
                  </a:cubicBezTo>
                  <a:cubicBezTo>
                    <a:pt x="8797325" y="4081208"/>
                    <a:pt x="8615014" y="4229616"/>
                    <a:pt x="8472872" y="4356381"/>
                  </a:cubicBezTo>
                  <a:cubicBezTo>
                    <a:pt x="8358540" y="4458411"/>
                    <a:pt x="8256570" y="4566626"/>
                    <a:pt x="8160779" y="4684114"/>
                  </a:cubicBezTo>
                  <a:cubicBezTo>
                    <a:pt x="7864136" y="5042766"/>
                    <a:pt x="7666373" y="5014939"/>
                    <a:pt x="7471701" y="4993297"/>
                  </a:cubicBezTo>
                  <a:cubicBezTo>
                    <a:pt x="7261580" y="4971654"/>
                    <a:pt x="7066908" y="4687206"/>
                    <a:pt x="6900046" y="4548074"/>
                  </a:cubicBezTo>
                  <a:cubicBezTo>
                    <a:pt x="6785713" y="4452227"/>
                    <a:pt x="6597222" y="4344014"/>
                    <a:pt x="6300579" y="4452227"/>
                  </a:cubicBezTo>
                  <a:cubicBezTo>
                    <a:pt x="5976126" y="4569717"/>
                    <a:pt x="5215978" y="5138612"/>
                    <a:pt x="4860624" y="5413785"/>
                  </a:cubicBezTo>
                  <a:cubicBezTo>
                    <a:pt x="4743203" y="5503448"/>
                    <a:pt x="4631961" y="5605478"/>
                    <a:pt x="4529989" y="5713692"/>
                  </a:cubicBezTo>
                  <a:cubicBezTo>
                    <a:pt x="4193176" y="6069251"/>
                    <a:pt x="4032494" y="6192925"/>
                    <a:pt x="3556629" y="6396985"/>
                  </a:cubicBezTo>
                  <a:cubicBezTo>
                    <a:pt x="3022053" y="6619597"/>
                    <a:pt x="1968352" y="6675249"/>
                    <a:pt x="1968352" y="6675249"/>
                  </a:cubicBezTo>
                  <a:cubicBezTo>
                    <a:pt x="1706472" y="6683365"/>
                    <a:pt x="1473596" y="6703873"/>
                    <a:pt x="1268056" y="6731839"/>
                  </a:cubicBezTo>
                  <a:close/>
                </a:path>
              </a:pathLst>
            </a:custGeom>
            <a:gradFill>
              <a:gsLst>
                <a:gs pos="100000">
                  <a:schemeClr val="accent4">
                    <a:lumMod val="20000"/>
                    <a:lumOff val="80000"/>
                  </a:schemeClr>
                </a:gs>
                <a:gs pos="0">
                  <a:schemeClr val="accent3">
                    <a:lumMod val="20000"/>
                    <a:lumOff val="80000"/>
                  </a:schemeClr>
                </a:gs>
              </a:gsLst>
              <a:lin ang="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 dirty="0">
                <a:solidFill>
                  <a:schemeClr val="lt1"/>
                </a:solidFill>
              </a:endParaRPr>
            </a:p>
          </p:txBody>
        </p:sp>
        <p:sp>
          <p:nvSpPr>
            <p:cNvPr id="16" name="任意多边形: 形状 15">
              <a:extLst>
                <a:ext uri="{FF2B5EF4-FFF2-40B4-BE49-F238E27FC236}">
                  <a16:creationId xmlns:a16="http://schemas.microsoft.com/office/drawing/2014/main" id="{6A401100-BB86-46B4-8714-14545D802AA8}"/>
                </a:ext>
              </a:extLst>
            </p:cNvPr>
            <p:cNvSpPr>
              <a:spLocks/>
            </p:cNvSpPr>
            <p:nvPr userDrawn="1"/>
          </p:nvSpPr>
          <p:spPr bwMode="auto">
            <a:xfrm rot="10800000">
              <a:off x="-16302" y="0"/>
              <a:ext cx="12200283" cy="6876113"/>
            </a:xfrm>
            <a:custGeom>
              <a:avLst/>
              <a:gdLst>
                <a:gd name="connsiteX0" fmla="*/ 0 w 12230488"/>
                <a:gd name="connsiteY0" fmla="*/ 0 h 6893136"/>
                <a:gd name="connsiteX1" fmla="*/ 12102601 w 12230488"/>
                <a:gd name="connsiteY1" fmla="*/ 0 h 6893136"/>
                <a:gd name="connsiteX2" fmla="*/ 12230488 w 12230488"/>
                <a:gd name="connsiteY2" fmla="*/ 0 h 6893136"/>
                <a:gd name="connsiteX3" fmla="*/ 12230488 w 12230488"/>
                <a:gd name="connsiteY3" fmla="*/ 1364013 h 6893136"/>
                <a:gd name="connsiteX4" fmla="*/ 12227997 w 12230488"/>
                <a:gd name="connsiteY4" fmla="*/ 1365514 h 6893136"/>
                <a:gd name="connsiteX5" fmla="*/ 10875967 w 12230488"/>
                <a:gd name="connsiteY5" fmla="*/ 2553971 h 6893136"/>
                <a:gd name="connsiteX6" fmla="*/ 9720531 w 12230488"/>
                <a:gd name="connsiteY6" fmla="*/ 3710076 h 6893136"/>
                <a:gd name="connsiteX7" fmla="*/ 8949208 w 12230488"/>
                <a:gd name="connsiteY7" fmla="*/ 4029323 h 6893136"/>
                <a:gd name="connsiteX8" fmla="*/ 8493848 w 12230488"/>
                <a:gd name="connsiteY8" fmla="*/ 4367166 h 6893136"/>
                <a:gd name="connsiteX9" fmla="*/ 8180983 w 12230488"/>
                <a:gd name="connsiteY9" fmla="*/ 4695711 h 6893136"/>
                <a:gd name="connsiteX10" fmla="*/ 7490199 w 12230488"/>
                <a:gd name="connsiteY10" fmla="*/ 5005659 h 6893136"/>
                <a:gd name="connsiteX11" fmla="*/ 6917128 w 12230488"/>
                <a:gd name="connsiteY11" fmla="*/ 4559334 h 6893136"/>
                <a:gd name="connsiteX12" fmla="*/ 6316177 w 12230488"/>
                <a:gd name="connsiteY12" fmla="*/ 4463250 h 6893136"/>
                <a:gd name="connsiteX13" fmla="*/ 4872657 w 12230488"/>
                <a:gd name="connsiteY13" fmla="*/ 5427188 h 6893136"/>
                <a:gd name="connsiteX14" fmla="*/ 4541204 w 12230488"/>
                <a:gd name="connsiteY14" fmla="*/ 5727837 h 6893136"/>
                <a:gd name="connsiteX15" fmla="*/ 3565434 w 12230488"/>
                <a:gd name="connsiteY15" fmla="*/ 6412822 h 6893136"/>
                <a:gd name="connsiteX16" fmla="*/ 1973225 w 12230488"/>
                <a:gd name="connsiteY16" fmla="*/ 6691775 h 6893136"/>
                <a:gd name="connsiteX17" fmla="*/ 589179 w 12230488"/>
                <a:gd name="connsiteY17" fmla="*/ 6888812 h 6893136"/>
                <a:gd name="connsiteX18" fmla="*/ 575135 w 12230488"/>
                <a:gd name="connsiteY18" fmla="*/ 6893136 h 6893136"/>
                <a:gd name="connsiteX19" fmla="*/ 0 w 12230488"/>
                <a:gd name="connsiteY19" fmla="*/ 6893136 h 6893136"/>
                <a:gd name="connsiteX20" fmla="*/ 0 w 12230488"/>
                <a:gd name="connsiteY20" fmla="*/ 6842211 h 6893136"/>
                <a:gd name="connsiteX21" fmla="*/ 0 w 12230488"/>
                <a:gd name="connsiteY21" fmla="*/ 0 h 68931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2230488" h="6893136">
                  <a:moveTo>
                    <a:pt x="0" y="0"/>
                  </a:moveTo>
                  <a:cubicBezTo>
                    <a:pt x="0" y="0"/>
                    <a:pt x="0" y="0"/>
                    <a:pt x="12102601" y="0"/>
                  </a:cubicBezTo>
                  <a:lnTo>
                    <a:pt x="12230488" y="0"/>
                  </a:lnTo>
                  <a:lnTo>
                    <a:pt x="12230488" y="1364013"/>
                  </a:lnTo>
                  <a:lnTo>
                    <a:pt x="12227997" y="1365514"/>
                  </a:lnTo>
                  <a:cubicBezTo>
                    <a:pt x="11845687" y="1601850"/>
                    <a:pt x="11305771" y="1998002"/>
                    <a:pt x="10875967" y="2553971"/>
                  </a:cubicBezTo>
                  <a:cubicBezTo>
                    <a:pt x="10188281" y="3446621"/>
                    <a:pt x="9850634" y="3613993"/>
                    <a:pt x="9720531" y="3710076"/>
                  </a:cubicBezTo>
                  <a:cubicBezTo>
                    <a:pt x="9593526" y="3799961"/>
                    <a:pt x="9190827" y="3908443"/>
                    <a:pt x="8949208" y="4029323"/>
                  </a:cubicBezTo>
                  <a:cubicBezTo>
                    <a:pt x="8819105" y="4091312"/>
                    <a:pt x="8636342" y="4240087"/>
                    <a:pt x="8493848" y="4367166"/>
                  </a:cubicBezTo>
                  <a:cubicBezTo>
                    <a:pt x="8379234" y="4469449"/>
                    <a:pt x="8277011" y="4577931"/>
                    <a:pt x="8180983" y="4695711"/>
                  </a:cubicBezTo>
                  <a:cubicBezTo>
                    <a:pt x="7883605" y="5055250"/>
                    <a:pt x="7685353" y="5027355"/>
                    <a:pt x="7490199" y="5005659"/>
                  </a:cubicBezTo>
                  <a:cubicBezTo>
                    <a:pt x="7279557" y="4983962"/>
                    <a:pt x="7084403" y="4698810"/>
                    <a:pt x="6917128" y="4559334"/>
                  </a:cubicBezTo>
                  <a:cubicBezTo>
                    <a:pt x="6802513" y="4463250"/>
                    <a:pt x="6613555" y="4354768"/>
                    <a:pt x="6316177" y="4463250"/>
                  </a:cubicBezTo>
                  <a:cubicBezTo>
                    <a:pt x="5990920" y="4581030"/>
                    <a:pt x="5228890" y="5151334"/>
                    <a:pt x="4872657" y="5427188"/>
                  </a:cubicBezTo>
                  <a:cubicBezTo>
                    <a:pt x="4754945" y="5517073"/>
                    <a:pt x="4643428" y="5619356"/>
                    <a:pt x="4541204" y="5727837"/>
                  </a:cubicBezTo>
                  <a:cubicBezTo>
                    <a:pt x="4203557" y="6084277"/>
                    <a:pt x="4042477" y="6208257"/>
                    <a:pt x="3565434" y="6412822"/>
                  </a:cubicBezTo>
                  <a:cubicBezTo>
                    <a:pt x="3029535" y="6635985"/>
                    <a:pt x="1973225" y="6691775"/>
                    <a:pt x="1973225" y="6691775"/>
                  </a:cubicBezTo>
                  <a:cubicBezTo>
                    <a:pt x="1360658" y="6710760"/>
                    <a:pt x="906400" y="6797376"/>
                    <a:pt x="589179" y="6888812"/>
                  </a:cubicBezTo>
                  <a:lnTo>
                    <a:pt x="575135" y="6893136"/>
                  </a:lnTo>
                  <a:lnTo>
                    <a:pt x="0" y="6893136"/>
                  </a:lnTo>
                  <a:lnTo>
                    <a:pt x="0" y="6842211"/>
                  </a:lnTo>
                  <a:cubicBezTo>
                    <a:pt x="0" y="6289167"/>
                    <a:pt x="0" y="4680310"/>
                    <a:pt x="0" y="0"/>
                  </a:cubicBezTo>
                  <a:close/>
                </a:path>
              </a:pathLst>
            </a:custGeom>
            <a:blipFill dpi="0" rotWithShape="0">
              <a:blip r:embed="rId2"/>
              <a:srcRect/>
              <a:stretch>
                <a:fillRect t="-9257" b="-9257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>
                <a:solidFill>
                  <a:schemeClr val="lt1"/>
                </a:solidFill>
              </a:endParaRPr>
            </a:p>
          </p:txBody>
        </p:sp>
        <p:sp>
          <p:nvSpPr>
            <p:cNvPr id="17" name="任意多边形: 形状 16">
              <a:extLst>
                <a:ext uri="{FF2B5EF4-FFF2-40B4-BE49-F238E27FC236}">
                  <a16:creationId xmlns:a16="http://schemas.microsoft.com/office/drawing/2014/main" id="{7592F4CE-2FC0-4A39-9630-56AB7F38A9D5}"/>
                </a:ext>
              </a:extLst>
            </p:cNvPr>
            <p:cNvSpPr>
              <a:spLocks/>
            </p:cNvSpPr>
            <p:nvPr userDrawn="1"/>
          </p:nvSpPr>
          <p:spPr bwMode="auto">
            <a:xfrm rot="10800000">
              <a:off x="-8920" y="12126"/>
              <a:ext cx="12200921" cy="6863987"/>
            </a:xfrm>
            <a:custGeom>
              <a:avLst/>
              <a:gdLst>
                <a:gd name="connsiteX0" fmla="*/ 0 w 12231127"/>
                <a:gd name="connsiteY0" fmla="*/ 0 h 6880980"/>
                <a:gd name="connsiteX1" fmla="*/ 12102601 w 12231127"/>
                <a:gd name="connsiteY1" fmla="*/ 0 h 6880980"/>
                <a:gd name="connsiteX2" fmla="*/ 12231127 w 12231127"/>
                <a:gd name="connsiteY2" fmla="*/ 0 h 6880980"/>
                <a:gd name="connsiteX3" fmla="*/ 12231127 w 12231127"/>
                <a:gd name="connsiteY3" fmla="*/ 1363628 h 6880980"/>
                <a:gd name="connsiteX4" fmla="*/ 12227997 w 12231127"/>
                <a:gd name="connsiteY4" fmla="*/ 1365514 h 6880980"/>
                <a:gd name="connsiteX5" fmla="*/ 10875967 w 12231127"/>
                <a:gd name="connsiteY5" fmla="*/ 2553971 h 6880980"/>
                <a:gd name="connsiteX6" fmla="*/ 9720531 w 12231127"/>
                <a:gd name="connsiteY6" fmla="*/ 3710076 h 6880980"/>
                <a:gd name="connsiteX7" fmla="*/ 8949208 w 12231127"/>
                <a:gd name="connsiteY7" fmla="*/ 4029323 h 6880980"/>
                <a:gd name="connsiteX8" fmla="*/ 8493848 w 12231127"/>
                <a:gd name="connsiteY8" fmla="*/ 4367166 h 6880980"/>
                <a:gd name="connsiteX9" fmla="*/ 8180983 w 12231127"/>
                <a:gd name="connsiteY9" fmla="*/ 4695711 h 6880980"/>
                <a:gd name="connsiteX10" fmla="*/ 7490199 w 12231127"/>
                <a:gd name="connsiteY10" fmla="*/ 5005659 h 6880980"/>
                <a:gd name="connsiteX11" fmla="*/ 6917128 w 12231127"/>
                <a:gd name="connsiteY11" fmla="*/ 4559334 h 6880980"/>
                <a:gd name="connsiteX12" fmla="*/ 6316177 w 12231127"/>
                <a:gd name="connsiteY12" fmla="*/ 4463250 h 6880980"/>
                <a:gd name="connsiteX13" fmla="*/ 4872657 w 12231127"/>
                <a:gd name="connsiteY13" fmla="*/ 5427188 h 6880980"/>
                <a:gd name="connsiteX14" fmla="*/ 4541204 w 12231127"/>
                <a:gd name="connsiteY14" fmla="*/ 5727837 h 6880980"/>
                <a:gd name="connsiteX15" fmla="*/ 3565434 w 12231127"/>
                <a:gd name="connsiteY15" fmla="*/ 6412822 h 6880980"/>
                <a:gd name="connsiteX16" fmla="*/ 1973225 w 12231127"/>
                <a:gd name="connsiteY16" fmla="*/ 6691775 h 6880980"/>
                <a:gd name="connsiteX17" fmla="*/ 733583 w 12231127"/>
                <a:gd name="connsiteY17" fmla="*/ 6850103 h 6880980"/>
                <a:gd name="connsiteX18" fmla="*/ 618393 w 12231127"/>
                <a:gd name="connsiteY18" fmla="*/ 6880980 h 6880980"/>
                <a:gd name="connsiteX19" fmla="*/ 0 w 12231127"/>
                <a:gd name="connsiteY19" fmla="*/ 6880980 h 6880980"/>
                <a:gd name="connsiteX20" fmla="*/ 0 w 12231127"/>
                <a:gd name="connsiteY20" fmla="*/ 6842211 h 6880980"/>
                <a:gd name="connsiteX21" fmla="*/ 0 w 12231127"/>
                <a:gd name="connsiteY21" fmla="*/ 0 h 68809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2231127" h="6880980">
                  <a:moveTo>
                    <a:pt x="0" y="0"/>
                  </a:moveTo>
                  <a:cubicBezTo>
                    <a:pt x="0" y="0"/>
                    <a:pt x="0" y="0"/>
                    <a:pt x="12102601" y="0"/>
                  </a:cubicBezTo>
                  <a:lnTo>
                    <a:pt x="12231127" y="0"/>
                  </a:lnTo>
                  <a:lnTo>
                    <a:pt x="12231127" y="1363628"/>
                  </a:lnTo>
                  <a:lnTo>
                    <a:pt x="12227997" y="1365514"/>
                  </a:lnTo>
                  <a:cubicBezTo>
                    <a:pt x="11845687" y="1601850"/>
                    <a:pt x="11305771" y="1998002"/>
                    <a:pt x="10875967" y="2553971"/>
                  </a:cubicBezTo>
                  <a:cubicBezTo>
                    <a:pt x="10188281" y="3446621"/>
                    <a:pt x="9850634" y="3613993"/>
                    <a:pt x="9720531" y="3710076"/>
                  </a:cubicBezTo>
                  <a:cubicBezTo>
                    <a:pt x="9593526" y="3799961"/>
                    <a:pt x="9190827" y="3908443"/>
                    <a:pt x="8949208" y="4029323"/>
                  </a:cubicBezTo>
                  <a:cubicBezTo>
                    <a:pt x="8819105" y="4091312"/>
                    <a:pt x="8636342" y="4240087"/>
                    <a:pt x="8493848" y="4367166"/>
                  </a:cubicBezTo>
                  <a:cubicBezTo>
                    <a:pt x="8379234" y="4469449"/>
                    <a:pt x="8277011" y="4577931"/>
                    <a:pt x="8180983" y="4695711"/>
                  </a:cubicBezTo>
                  <a:cubicBezTo>
                    <a:pt x="7883605" y="5055250"/>
                    <a:pt x="7685353" y="5027355"/>
                    <a:pt x="7490199" y="5005659"/>
                  </a:cubicBezTo>
                  <a:cubicBezTo>
                    <a:pt x="7279557" y="4983962"/>
                    <a:pt x="7084403" y="4698810"/>
                    <a:pt x="6917128" y="4559334"/>
                  </a:cubicBezTo>
                  <a:cubicBezTo>
                    <a:pt x="6802513" y="4463250"/>
                    <a:pt x="6613555" y="4354768"/>
                    <a:pt x="6316177" y="4463250"/>
                  </a:cubicBezTo>
                  <a:cubicBezTo>
                    <a:pt x="5990921" y="4581030"/>
                    <a:pt x="5228891" y="5151334"/>
                    <a:pt x="4872657" y="5427188"/>
                  </a:cubicBezTo>
                  <a:cubicBezTo>
                    <a:pt x="4754946" y="5517073"/>
                    <a:pt x="4643428" y="5619356"/>
                    <a:pt x="4541204" y="5727837"/>
                  </a:cubicBezTo>
                  <a:cubicBezTo>
                    <a:pt x="4203557" y="6084277"/>
                    <a:pt x="4042477" y="6208257"/>
                    <a:pt x="3565434" y="6412822"/>
                  </a:cubicBezTo>
                  <a:cubicBezTo>
                    <a:pt x="3029535" y="6635985"/>
                    <a:pt x="1973225" y="6691775"/>
                    <a:pt x="1973225" y="6691775"/>
                  </a:cubicBezTo>
                  <a:cubicBezTo>
                    <a:pt x="1448167" y="6708047"/>
                    <a:pt x="1039418" y="6774008"/>
                    <a:pt x="733583" y="6850103"/>
                  </a:cubicBezTo>
                  <a:lnTo>
                    <a:pt x="618393" y="6880980"/>
                  </a:lnTo>
                  <a:lnTo>
                    <a:pt x="0" y="6880980"/>
                  </a:lnTo>
                  <a:lnTo>
                    <a:pt x="0" y="6842211"/>
                  </a:lnTo>
                  <a:cubicBezTo>
                    <a:pt x="0" y="6289167"/>
                    <a:pt x="0" y="4680310"/>
                    <a:pt x="0" y="0"/>
                  </a:cubicBezTo>
                  <a:close/>
                </a:path>
              </a:pathLst>
            </a:custGeom>
            <a:gradFill>
              <a:gsLst>
                <a:gs pos="100000">
                  <a:schemeClr val="accent3">
                    <a:alpha val="90000"/>
                  </a:schemeClr>
                </a:gs>
                <a:gs pos="0">
                  <a:schemeClr val="accent1">
                    <a:alpha val="88000"/>
                  </a:schemeClr>
                </a:gs>
              </a:gsLst>
              <a:lin ang="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 dirty="0">
                <a:solidFill>
                  <a:schemeClr val="lt1"/>
                </a:solidFill>
              </a:endParaRPr>
            </a:p>
          </p:txBody>
        </p:sp>
      </p:grpSp>
      <p:sp>
        <p:nvSpPr>
          <p:cNvPr id="13" name="标题 12"/>
          <p:cNvSpPr>
            <a:spLocks noGrp="1"/>
          </p:cNvSpPr>
          <p:nvPr userDrawn="1">
            <p:ph type="ctrTitle" hasCustomPrompt="1"/>
          </p:nvPr>
        </p:nvSpPr>
        <p:spPr>
          <a:xfrm>
            <a:off x="669925" y="2222501"/>
            <a:ext cx="10850564" cy="1606550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 algn="r">
              <a:buFont typeface="Arial" panose="020B0604020202020204" pitchFamily="34" charset="0"/>
              <a:buNone/>
              <a:defRPr sz="3200" b="1">
                <a:solidFill>
                  <a:schemeClr val="bg1"/>
                </a:solidFill>
              </a:defRPr>
            </a:lvl1pPr>
          </a:lstStyle>
          <a:p>
            <a:r>
              <a:rPr lang="en-US" altLang="zh-CN" dirty="0"/>
              <a:t>Conclusion</a:t>
            </a:r>
            <a:endParaRPr lang="zh-CN" altLang="en-US" dirty="0"/>
          </a:p>
        </p:txBody>
      </p:sp>
      <p:sp>
        <p:nvSpPr>
          <p:cNvPr id="8" name="文本占位符 7">
            <a:extLst>
              <a:ext uri="{FF2B5EF4-FFF2-40B4-BE49-F238E27FC236}">
                <a16:creationId xmlns:a16="http://schemas.microsoft.com/office/drawing/2014/main" id="{FFF7121B-AF09-4529-A5E2-5332374E1509}"/>
              </a:ext>
            </a:extLst>
          </p:cNvPr>
          <p:cNvSpPr>
            <a:spLocks noGrp="1"/>
          </p:cNvSpPr>
          <p:nvPr userDrawn="1">
            <p:ph type="body" sz="quarter" idx="10" hasCustomPrompt="1"/>
          </p:nvPr>
        </p:nvSpPr>
        <p:spPr>
          <a:xfrm>
            <a:off x="669925" y="4417711"/>
            <a:ext cx="10850564" cy="296271"/>
          </a:xfrm>
          <a:prstGeom prst="rect">
            <a:avLst/>
          </a:prstGeom>
        </p:spPr>
        <p:txBody>
          <a:bodyPr vert="horz" anchor="ctr">
            <a:noAutofit/>
          </a:bodyPr>
          <a:lstStyle>
            <a:lvl1pPr marL="0" indent="0" algn="r">
              <a:buNone/>
              <a:defRPr sz="1400" b="0">
                <a:solidFill>
                  <a:schemeClr val="bg1"/>
                </a:solidFill>
              </a:defRPr>
            </a:lvl1pPr>
            <a:lvl2pPr marL="457177" indent="0">
              <a:buNone/>
              <a:defRPr/>
            </a:lvl2pPr>
            <a:lvl3pPr marL="914353" indent="0">
              <a:buNone/>
              <a:defRPr/>
            </a:lvl3pPr>
            <a:lvl4pPr marL="1371531" indent="0">
              <a:buNone/>
              <a:defRPr/>
            </a:lvl4pPr>
            <a:lvl5pPr marL="1828709" indent="0">
              <a:buNone/>
              <a:defRPr/>
            </a:lvl5pPr>
          </a:lstStyle>
          <a:p>
            <a:pPr lvl="0"/>
            <a:r>
              <a:rPr lang="en-US" altLang="zh-CN" dirty="0"/>
              <a:t>Signature</a:t>
            </a:r>
          </a:p>
        </p:txBody>
      </p:sp>
      <p:sp>
        <p:nvSpPr>
          <p:cNvPr id="9" name="文本占位符 8">
            <a:extLst>
              <a:ext uri="{FF2B5EF4-FFF2-40B4-BE49-F238E27FC236}">
                <a16:creationId xmlns:a16="http://schemas.microsoft.com/office/drawing/2014/main" id="{87278255-4731-4F16-92B4-E901731C3C56}"/>
              </a:ext>
            </a:extLst>
          </p:cNvPr>
          <p:cNvSpPr>
            <a:spLocks noGrp="1"/>
          </p:cNvSpPr>
          <p:nvPr userDrawn="1">
            <p:ph type="body" sz="quarter" idx="11" hasCustomPrompt="1"/>
          </p:nvPr>
        </p:nvSpPr>
        <p:spPr>
          <a:xfrm>
            <a:off x="669925" y="4729988"/>
            <a:ext cx="10850564" cy="296271"/>
          </a:xfrm>
          <a:prstGeom prst="rect">
            <a:avLst/>
          </a:prstGeom>
        </p:spPr>
        <p:txBody>
          <a:bodyPr vert="horz" anchor="ctr">
            <a:noAutofit/>
          </a:bodyPr>
          <a:lstStyle>
            <a:lvl1pPr marL="0" indent="0" algn="r">
              <a:buNone/>
              <a:defRPr sz="1400" b="0">
                <a:solidFill>
                  <a:schemeClr val="bg1"/>
                </a:solidFill>
              </a:defRPr>
            </a:lvl1pPr>
            <a:lvl2pPr marL="457177" indent="0">
              <a:buNone/>
              <a:defRPr/>
            </a:lvl2pPr>
            <a:lvl3pPr marL="914353" indent="0">
              <a:buNone/>
              <a:defRPr/>
            </a:lvl3pPr>
            <a:lvl4pPr marL="1371531" indent="0">
              <a:buNone/>
              <a:defRPr/>
            </a:lvl4pPr>
            <a:lvl5pPr marL="1828709" indent="0">
              <a:buNone/>
              <a:defRPr/>
            </a:lvl5pPr>
          </a:lstStyle>
          <a:p>
            <a:pPr lvl="0"/>
            <a:r>
              <a:rPr lang="en-US" altLang="zh-CN" dirty="0"/>
              <a:t>Date</a:t>
            </a:r>
            <a:endParaRPr lang="zh-CN" altLang="en-US" dirty="0"/>
          </a:p>
        </p:txBody>
      </p:sp>
      <p:grpSp>
        <p:nvGrpSpPr>
          <p:cNvPr id="18" name="组合 17">
            <a:extLst>
              <a:ext uri="{FF2B5EF4-FFF2-40B4-BE49-F238E27FC236}">
                <a16:creationId xmlns:a16="http://schemas.microsoft.com/office/drawing/2014/main" id="{138C506A-2F81-4930-980A-86AE4A194F86}"/>
              </a:ext>
            </a:extLst>
          </p:cNvPr>
          <p:cNvGrpSpPr/>
          <p:nvPr userDrawn="1"/>
        </p:nvGrpSpPr>
        <p:grpSpPr>
          <a:xfrm>
            <a:off x="669925" y="490646"/>
            <a:ext cx="3504594" cy="729320"/>
            <a:chOff x="319051" y="308973"/>
            <a:chExt cx="2934220" cy="610623"/>
          </a:xfrm>
        </p:grpSpPr>
        <p:pic>
          <p:nvPicPr>
            <p:cNvPr id="19" name="图片 18">
              <a:extLst>
                <a:ext uri="{FF2B5EF4-FFF2-40B4-BE49-F238E27FC236}">
                  <a16:creationId xmlns:a16="http://schemas.microsoft.com/office/drawing/2014/main" id="{8FBFA61F-2C30-458B-80A0-E8263740BBC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9051" y="308973"/>
              <a:ext cx="564421" cy="564420"/>
            </a:xfrm>
            <a:prstGeom prst="rect">
              <a:avLst/>
            </a:prstGeom>
          </p:spPr>
        </p:pic>
        <p:pic>
          <p:nvPicPr>
            <p:cNvPr id="20" name="图片 19">
              <a:extLst>
                <a:ext uri="{FF2B5EF4-FFF2-40B4-BE49-F238E27FC236}">
                  <a16:creationId xmlns:a16="http://schemas.microsoft.com/office/drawing/2014/main" id="{ED1DA473-BA0E-450E-9792-3A87DD0C9FB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333" t="27924" r="21200" b="31540"/>
            <a:stretch/>
          </p:blipFill>
          <p:spPr>
            <a:xfrm>
              <a:off x="883472" y="321576"/>
              <a:ext cx="2369799" cy="59802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37865840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标题占位符 22">
            <a:extLst>
              <a:ext uri="{FF2B5EF4-FFF2-40B4-BE49-F238E27FC236}">
                <a16:creationId xmlns:a16="http://schemas.microsoft.com/office/drawing/2014/main" id="{CBF33A54-A4BE-44E1-9674-79E9382307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9924" y="1"/>
            <a:ext cx="10850563" cy="1028699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altLang="zh-CN" dirty="0"/>
              <a:t>Click to edit Master title style</a:t>
            </a:r>
            <a:endParaRPr lang="zh-CN" altLang="en-US" dirty="0"/>
          </a:p>
        </p:txBody>
      </p:sp>
      <p:sp>
        <p:nvSpPr>
          <p:cNvPr id="24" name="文本占位符 23">
            <a:extLst>
              <a:ext uri="{FF2B5EF4-FFF2-40B4-BE49-F238E27FC236}">
                <a16:creationId xmlns:a16="http://schemas.microsoft.com/office/drawing/2014/main" id="{2616F940-4C36-44A5-B4BD-989643650D3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69924" y="1123950"/>
            <a:ext cx="10850563" cy="50196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zh-CN" altLang="en-US" dirty="0"/>
          </a:p>
        </p:txBody>
      </p:sp>
      <p:cxnSp>
        <p:nvCxnSpPr>
          <p:cNvPr id="4" name="直接连接符 3">
            <a:extLst>
              <a:ext uri="{FF2B5EF4-FFF2-40B4-BE49-F238E27FC236}">
                <a16:creationId xmlns:a16="http://schemas.microsoft.com/office/drawing/2014/main" id="{98C62B37-2B0F-4399-9F50-1FF01EBD7F98}"/>
              </a:ext>
            </a:extLst>
          </p:cNvPr>
          <p:cNvCxnSpPr/>
          <p:nvPr userDrawn="1"/>
        </p:nvCxnSpPr>
        <p:spPr>
          <a:xfrm>
            <a:off x="674688" y="1028700"/>
            <a:ext cx="10845800" cy="0"/>
          </a:xfrm>
          <a:prstGeom prst="line">
            <a:avLst/>
          </a:prstGeom>
          <a:ln w="25400">
            <a:gradFill>
              <a:gsLst>
                <a:gs pos="0">
                  <a:schemeClr val="accent1"/>
                </a:gs>
                <a:gs pos="100000">
                  <a:schemeClr val="accent3"/>
                </a:gs>
              </a:gsLst>
              <a:lin ang="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日期占位符 10">
            <a:extLst>
              <a:ext uri="{FF2B5EF4-FFF2-40B4-BE49-F238E27FC236}">
                <a16:creationId xmlns:a16="http://schemas.microsoft.com/office/drawing/2014/main" id="{808D54ED-BB56-47CB-B6A3-1C052BD53E0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5401732" y="6240463"/>
            <a:ext cx="1388536" cy="20638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12" name="页脚占位符 11">
            <a:extLst>
              <a:ext uri="{FF2B5EF4-FFF2-40B4-BE49-F238E27FC236}">
                <a16:creationId xmlns:a16="http://schemas.microsoft.com/office/drawing/2014/main" id="{89F1B796-DE6D-42B5-A0C4-BFB9C9CC1CC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69924" y="6240463"/>
            <a:ext cx="4140201" cy="20638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zh-CN" altLang="en-US"/>
              <a:t>请在插入菜单</a:t>
            </a:r>
            <a:r>
              <a:rPr lang="en-US" altLang="zh-CN"/>
              <a:t>—</a:t>
            </a:r>
            <a:r>
              <a:rPr lang="zh-CN" altLang="en-US"/>
              <a:t>页眉和页脚中修改此文本</a:t>
            </a:r>
            <a:endParaRPr lang="zh-CN" altLang="en-US" dirty="0"/>
          </a:p>
        </p:txBody>
      </p:sp>
      <p:sp>
        <p:nvSpPr>
          <p:cNvPr id="13" name="灯片编号占位符 12">
            <a:extLst>
              <a:ext uri="{FF2B5EF4-FFF2-40B4-BE49-F238E27FC236}">
                <a16:creationId xmlns:a16="http://schemas.microsoft.com/office/drawing/2014/main" id="{647120E5-3BE8-4EB6-909C-D613C3A9840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599" y="6240463"/>
            <a:ext cx="2909888" cy="20638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5DD3DB80-B894-403A-B48E-6FDC1A72010E}" type="slidenum">
              <a:rPr lang="zh-CN" altLang="en-US" smtClean="0"/>
              <a:pPr/>
              <a:t>‹#›</a:t>
            </a:fld>
            <a:endParaRPr lang="zh-CN" altLang="en-US"/>
          </a:p>
        </p:txBody>
      </p:sp>
      <p:grpSp>
        <p:nvGrpSpPr>
          <p:cNvPr id="8" name="组合 7">
            <a:extLst>
              <a:ext uri="{FF2B5EF4-FFF2-40B4-BE49-F238E27FC236}">
                <a16:creationId xmlns:a16="http://schemas.microsoft.com/office/drawing/2014/main" id="{219A425A-DE06-4A74-8608-90650E773E23}"/>
              </a:ext>
            </a:extLst>
          </p:cNvPr>
          <p:cNvGrpSpPr/>
          <p:nvPr userDrawn="1"/>
        </p:nvGrpSpPr>
        <p:grpSpPr>
          <a:xfrm>
            <a:off x="9186852" y="540482"/>
            <a:ext cx="2338399" cy="486630"/>
            <a:chOff x="319051" y="308973"/>
            <a:chExt cx="2934220" cy="610623"/>
          </a:xfrm>
        </p:grpSpPr>
        <p:pic>
          <p:nvPicPr>
            <p:cNvPr id="9" name="图片 8">
              <a:extLst>
                <a:ext uri="{FF2B5EF4-FFF2-40B4-BE49-F238E27FC236}">
                  <a16:creationId xmlns:a16="http://schemas.microsoft.com/office/drawing/2014/main" id="{76910E36-F8AA-47AD-A711-EDCA7D4686AD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9051" y="308973"/>
              <a:ext cx="564421" cy="564420"/>
            </a:xfrm>
            <a:prstGeom prst="rect">
              <a:avLst/>
            </a:prstGeom>
          </p:spPr>
        </p:pic>
        <p:pic>
          <p:nvPicPr>
            <p:cNvPr id="10" name="图片 9">
              <a:extLst>
                <a:ext uri="{FF2B5EF4-FFF2-40B4-BE49-F238E27FC236}">
                  <a16:creationId xmlns:a16="http://schemas.microsoft.com/office/drawing/2014/main" id="{3A86A96B-67EE-450E-87F9-8093EF0E09D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333" t="27924" r="21200" b="31540"/>
            <a:stretch/>
          </p:blipFill>
          <p:spPr>
            <a:xfrm>
              <a:off x="883472" y="321576"/>
              <a:ext cx="2369799" cy="59802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7840277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51" r:id="rId2"/>
    <p:sldLayoutId id="2147483662" r:id="rId3"/>
    <p:sldLayoutId id="2147483655" r:id="rId4"/>
    <p:sldLayoutId id="2147483661" r:id="rId5"/>
  </p:sldLayoutIdLst>
  <p:hf hdr="0" dt="0"/>
  <p:txStyles>
    <p:titleStyle>
      <a:lvl1pPr algn="l" defTabSz="914354" rtl="0" eaLnBrk="1" latinLnBrk="0" hangingPunct="1">
        <a:lnSpc>
          <a:spcPct val="90000"/>
        </a:lnSpc>
        <a:spcBef>
          <a:spcPct val="0"/>
        </a:spcBef>
        <a:buNone/>
        <a:defRPr sz="28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89" indent="-228589" algn="l" defTabSz="914354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66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42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20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298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474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52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29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006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78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54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32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09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86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62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40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18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422" userDrawn="1">
          <p15:clr>
            <a:srgbClr val="F26B43"/>
          </p15:clr>
        </p15:guide>
        <p15:guide id="2" pos="7257" userDrawn="1">
          <p15:clr>
            <a:srgbClr val="F26B43"/>
          </p15:clr>
        </p15:guide>
        <p15:guide id="3" orient="horz" pos="648" userDrawn="1">
          <p15:clr>
            <a:srgbClr val="F26B43"/>
          </p15:clr>
        </p15:guide>
        <p15:guide id="4" orient="horz" pos="712" userDrawn="1">
          <p15:clr>
            <a:srgbClr val="F26B43"/>
          </p15:clr>
        </p15:guide>
        <p15:guide id="5" orient="horz" pos="3931" userDrawn="1">
          <p15:clr>
            <a:srgbClr val="F26B43"/>
          </p15:clr>
        </p15:guide>
        <p15:guide id="6" orient="horz" pos="3866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tags" Target="../tags/tag9.xml"/><Relationship Id="rId1" Type="http://schemas.openxmlformats.org/officeDocument/2006/relationships/themeOverride" Target="../theme/themeOverride9.xml"/><Relationship Id="rId4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tags" Target="../tags/tag10.xml"/><Relationship Id="rId1" Type="http://schemas.openxmlformats.org/officeDocument/2006/relationships/themeOverride" Target="../theme/themeOverride10.xml"/><Relationship Id="rId4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tags" Target="../tags/tag12.xml"/><Relationship Id="rId1" Type="http://schemas.openxmlformats.org/officeDocument/2006/relationships/tags" Target="../tags/tag11.xml"/><Relationship Id="rId5" Type="http://schemas.openxmlformats.org/officeDocument/2006/relationships/image" Target="../media/image9.png"/><Relationship Id="rId4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tags" Target="../tags/tag13.xml"/><Relationship Id="rId1" Type="http://schemas.openxmlformats.org/officeDocument/2006/relationships/themeOverride" Target="../theme/themeOverride11.xml"/><Relationship Id="rId5" Type="http://schemas.openxmlformats.org/officeDocument/2006/relationships/image" Target="../media/image8.png"/><Relationship Id="rId4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1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tags" Target="../tags/tag15.xml"/><Relationship Id="rId1" Type="http://schemas.openxmlformats.org/officeDocument/2006/relationships/themeOverride" Target="../theme/themeOverride12.xml"/><Relationship Id="rId5" Type="http://schemas.openxmlformats.org/officeDocument/2006/relationships/image" Target="../media/image10.png"/><Relationship Id="rId4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tags" Target="../tags/tag16.xml"/><Relationship Id="rId1" Type="http://schemas.openxmlformats.org/officeDocument/2006/relationships/themeOverride" Target="../theme/themeOverride13.xml"/><Relationship Id="rId4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tags" Target="../tags/tag17.xml"/><Relationship Id="rId1" Type="http://schemas.openxmlformats.org/officeDocument/2006/relationships/themeOverride" Target="../theme/themeOverride14.xml"/><Relationship Id="rId5" Type="http://schemas.openxmlformats.org/officeDocument/2006/relationships/image" Target="../media/image10.png"/><Relationship Id="rId4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tags" Target="../tags/tag18.xml"/><Relationship Id="rId1" Type="http://schemas.openxmlformats.org/officeDocument/2006/relationships/themeOverride" Target="../theme/themeOverride15.xml"/><Relationship Id="rId5" Type="http://schemas.openxmlformats.org/officeDocument/2006/relationships/image" Target="../media/image11.png"/><Relationship Id="rId4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tags" Target="../tags/tag19.xml"/><Relationship Id="rId1" Type="http://schemas.openxmlformats.org/officeDocument/2006/relationships/themeOverride" Target="../theme/themeOverride16.xml"/><Relationship Id="rId4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4.xml"/><Relationship Id="rId1" Type="http://schemas.openxmlformats.org/officeDocument/2006/relationships/themeOverride" Target="../theme/themeOverride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tags" Target="../tags/tag20.xml"/><Relationship Id="rId1" Type="http://schemas.openxmlformats.org/officeDocument/2006/relationships/themeOverride" Target="../theme/themeOverride17.xml"/><Relationship Id="rId5" Type="http://schemas.openxmlformats.org/officeDocument/2006/relationships/image" Target="../media/image7.png"/><Relationship Id="rId4" Type="http://schemas.openxmlformats.org/officeDocument/2006/relationships/notesSlide" Target="../notesSlides/notesSlide20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tags" Target="../tags/tag21.xml"/><Relationship Id="rId1" Type="http://schemas.openxmlformats.org/officeDocument/2006/relationships/themeOverride" Target="../theme/themeOverride18.xml"/><Relationship Id="rId4" Type="http://schemas.openxmlformats.org/officeDocument/2006/relationships/notesSlide" Target="../notesSlides/notesSlide2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2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2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tags" Target="../tags/tag23.xml"/><Relationship Id="rId1" Type="http://schemas.openxmlformats.org/officeDocument/2006/relationships/themeOverride" Target="../theme/themeOverride19.xml"/><Relationship Id="rId5" Type="http://schemas.openxmlformats.org/officeDocument/2006/relationships/image" Target="../media/image6.png"/><Relationship Id="rId4" Type="http://schemas.openxmlformats.org/officeDocument/2006/relationships/notesSlide" Target="../notesSlides/notesSlide2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tags" Target="../tags/tag24.xml"/><Relationship Id="rId1" Type="http://schemas.openxmlformats.org/officeDocument/2006/relationships/themeOverride" Target="../theme/themeOverride20.xml"/><Relationship Id="rId4" Type="http://schemas.openxmlformats.org/officeDocument/2006/relationships/notesSlide" Target="../notesSlides/notesSlide2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tags" Target="../tags/tag25.xml"/><Relationship Id="rId1" Type="http://schemas.openxmlformats.org/officeDocument/2006/relationships/themeOverride" Target="../theme/themeOverride21.xml"/><Relationship Id="rId5" Type="http://schemas.openxmlformats.org/officeDocument/2006/relationships/image" Target="../media/image11.png"/><Relationship Id="rId4" Type="http://schemas.openxmlformats.org/officeDocument/2006/relationships/notesSlide" Target="../notesSlides/notesSlide25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tags" Target="../tags/tag27.xml"/><Relationship Id="rId1" Type="http://schemas.openxmlformats.org/officeDocument/2006/relationships/tags" Target="../tags/tag26.xml"/><Relationship Id="rId4" Type="http://schemas.openxmlformats.org/officeDocument/2006/relationships/notesSlide" Target="../notesSlides/notesSlide26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tags" Target="../tags/tag28.xml"/><Relationship Id="rId1" Type="http://schemas.openxmlformats.org/officeDocument/2006/relationships/themeOverride" Target="../theme/themeOverride22.xml"/><Relationship Id="rId4" Type="http://schemas.openxmlformats.org/officeDocument/2006/relationships/notesSlide" Target="../notesSlides/notesSlide2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8.xml"/><Relationship Id="rId2" Type="http://schemas.openxmlformats.org/officeDocument/2006/relationships/slideLayout" Target="../slideLayouts/slideLayout5.xml"/><Relationship Id="rId1" Type="http://schemas.openxmlformats.org/officeDocument/2006/relationships/themeOverride" Target="../theme/themeOverride2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tags" Target="../tags/tag2.xml"/><Relationship Id="rId1" Type="http://schemas.openxmlformats.org/officeDocument/2006/relationships/themeOverride" Target="../theme/themeOverride4.xml"/><Relationship Id="rId5" Type="http://schemas.openxmlformats.org/officeDocument/2006/relationships/image" Target="../media/image5.png"/><Relationship Id="rId4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tags" Target="../tags/tag3.xml"/><Relationship Id="rId1" Type="http://schemas.openxmlformats.org/officeDocument/2006/relationships/themeOverride" Target="../theme/themeOverride5.xml"/><Relationship Id="rId4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tags" Target="../tags/tag4.xml"/><Relationship Id="rId1" Type="http://schemas.openxmlformats.org/officeDocument/2006/relationships/themeOverride" Target="../theme/themeOverride6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tags" Target="../tags/tag5.xml"/><Relationship Id="rId1" Type="http://schemas.openxmlformats.org/officeDocument/2006/relationships/themeOverride" Target="../theme/themeOverride7.xml"/><Relationship Id="rId4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tags" Target="../tags/tag7.xml"/><Relationship Id="rId1" Type="http://schemas.openxmlformats.org/officeDocument/2006/relationships/tags" Target="../tags/tag6.xml"/><Relationship Id="rId4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tags" Target="../tags/tag8.xml"/><Relationship Id="rId1" Type="http://schemas.openxmlformats.org/officeDocument/2006/relationships/themeOverride" Target="../theme/themeOverride8.xml"/><Relationship Id="rId6" Type="http://schemas.openxmlformats.org/officeDocument/2006/relationships/image" Target="../media/image6.png"/><Relationship Id="rId5" Type="http://schemas.openxmlformats.org/officeDocument/2006/relationships/image" Target="../media/image8.png"/><Relationship Id="rId4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文本占位符 8">
            <a:extLst>
              <a:ext uri="{FF2B5EF4-FFF2-40B4-BE49-F238E27FC236}">
                <a16:creationId xmlns:a16="http://schemas.microsoft.com/office/drawing/2014/main" id="{DEBBA22B-7E03-49D3-BD3D-AD143E30E99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zh-CN" dirty="0"/>
              <a:t>Speaker name and title</a:t>
            </a:r>
          </a:p>
        </p:txBody>
      </p:sp>
      <p:sp>
        <p:nvSpPr>
          <p:cNvPr id="10" name="文本占位符 9">
            <a:extLst>
              <a:ext uri="{FF2B5EF4-FFF2-40B4-BE49-F238E27FC236}">
                <a16:creationId xmlns:a16="http://schemas.microsoft.com/office/drawing/2014/main" id="{EB5D7275-0D6F-4CA4-B6C2-2789CDF2378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altLang="zh-CN" dirty="0" err="1"/>
              <a:t>OfficePLUS</a:t>
            </a:r>
            <a:endParaRPr lang="en-US" altLang="en-US" dirty="0"/>
          </a:p>
        </p:txBody>
      </p:sp>
      <p:sp>
        <p:nvSpPr>
          <p:cNvPr id="8" name="副标题 7">
            <a:extLst>
              <a:ext uri="{FF2B5EF4-FFF2-40B4-BE49-F238E27FC236}">
                <a16:creationId xmlns:a16="http://schemas.microsoft.com/office/drawing/2014/main" id="{3180467F-27AB-46BF-A802-DE7B24E02E9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altLang="zh-CN" sz="2400" dirty="0">
                <a:solidFill>
                  <a:schemeClr val="bg1"/>
                </a:solidFill>
              </a:rPr>
              <a:t>XI’AN UNIVERSITY OF SCIENCE TECHNOLOGY</a:t>
            </a:r>
          </a:p>
        </p:txBody>
      </p:sp>
      <p:sp>
        <p:nvSpPr>
          <p:cNvPr id="7" name="标题 6">
            <a:extLst>
              <a:ext uri="{FF2B5EF4-FFF2-40B4-BE49-F238E27FC236}">
                <a16:creationId xmlns:a16="http://schemas.microsoft.com/office/drawing/2014/main" id="{3FA45FE2-DC40-466E-AB74-78884F37CDD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69924" y="1130300"/>
            <a:ext cx="10850563" cy="1729699"/>
          </a:xfrm>
        </p:spPr>
        <p:txBody>
          <a:bodyPr>
            <a:normAutofit/>
          </a:bodyPr>
          <a:lstStyle/>
          <a:p>
            <a:r>
              <a:rPr lang="zh-CN" altLang="en-US" sz="7200" b="1" dirty="0">
                <a:solidFill>
                  <a:schemeClr val="bg1"/>
                </a:solidFill>
                <a:latin typeface="+mj-ea"/>
              </a:rPr>
              <a:t>西安科技大学</a:t>
            </a:r>
            <a:endParaRPr lang="en-US" altLang="zh-CN" sz="7200" b="1" dirty="0">
              <a:solidFill>
                <a:schemeClr val="bg1"/>
              </a:solidFill>
              <a:latin typeface="+mj-ea"/>
            </a:endParaRPr>
          </a:p>
        </p:txBody>
      </p:sp>
    </p:spTree>
    <p:extLst>
      <p:ext uri="{BB962C8B-B14F-4D97-AF65-F5344CB8AC3E}">
        <p14:creationId xmlns:p14="http://schemas.microsoft.com/office/powerpoint/2010/main" val="416062349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矩形: 圆角 111">
            <a:extLst>
              <a:ext uri="{FF2B5EF4-FFF2-40B4-BE49-F238E27FC236}">
                <a16:creationId xmlns:a16="http://schemas.microsoft.com/office/drawing/2014/main" id="{03522D59-85F6-41A7-B4C4-F703B84871DD}"/>
              </a:ext>
            </a:extLst>
          </p:cNvPr>
          <p:cNvSpPr/>
          <p:nvPr/>
        </p:nvSpPr>
        <p:spPr>
          <a:xfrm>
            <a:off x="669923" y="3577916"/>
            <a:ext cx="10848976" cy="113938"/>
          </a:xfrm>
          <a:prstGeom prst="roundRect">
            <a:avLst>
              <a:gd name="adj" fmla="val 17749"/>
            </a:avLst>
          </a:prstGeom>
          <a:solidFill>
            <a:schemeClr val="bg1">
              <a:lumMod val="95000"/>
            </a:schemeClr>
          </a:solidFill>
          <a:ln w="38100">
            <a:noFill/>
            <a:round/>
            <a:headEnd/>
            <a:tailEnd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rmAutofit fontScale="25000" lnSpcReduction="20000"/>
          </a:bodyPr>
          <a:lstStyle/>
          <a:p>
            <a:pPr algn="ctr" defTabSz="914354"/>
            <a:endParaRPr lang="zh-CN" altLang="en-US" sz="2000" b="1">
              <a:solidFill>
                <a:schemeClr val="bg1"/>
              </a:solidFill>
            </a:endParaRPr>
          </a:p>
        </p:txBody>
      </p:sp>
      <p:sp>
        <p:nvSpPr>
          <p:cNvPr id="106" name="椭圆 105">
            <a:extLst>
              <a:ext uri="{FF2B5EF4-FFF2-40B4-BE49-F238E27FC236}">
                <a16:creationId xmlns:a16="http://schemas.microsoft.com/office/drawing/2014/main" id="{1F86EFE0-D2CD-4838-9CE9-DAE5D757B82F}"/>
              </a:ext>
            </a:extLst>
          </p:cNvPr>
          <p:cNvSpPr/>
          <p:nvPr/>
        </p:nvSpPr>
        <p:spPr>
          <a:xfrm>
            <a:off x="2013433" y="3241902"/>
            <a:ext cx="804518" cy="787474"/>
          </a:xfrm>
          <a:prstGeom prst="ellipse">
            <a:avLst/>
          </a:prstGeom>
          <a:solidFill>
            <a:schemeClr val="accent1"/>
          </a:solidFill>
          <a:ln w="38100">
            <a:solidFill>
              <a:schemeClr val="bg1"/>
            </a:solidFill>
            <a:round/>
            <a:headEnd/>
            <a:tailEnd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rmAutofit/>
          </a:bodyPr>
          <a:lstStyle/>
          <a:p>
            <a:pPr algn="ctr" defTabSz="914354"/>
            <a:endParaRPr lang="zh-CN" altLang="en-US" sz="2000" b="1">
              <a:solidFill>
                <a:schemeClr val="bg1"/>
              </a:solidFill>
            </a:endParaRPr>
          </a:p>
        </p:txBody>
      </p:sp>
      <p:sp>
        <p:nvSpPr>
          <p:cNvPr id="108" name="椭圆 107">
            <a:extLst>
              <a:ext uri="{FF2B5EF4-FFF2-40B4-BE49-F238E27FC236}">
                <a16:creationId xmlns:a16="http://schemas.microsoft.com/office/drawing/2014/main" id="{1382B738-CC94-43DC-B1E3-60ABEBDC8E66}"/>
              </a:ext>
            </a:extLst>
          </p:cNvPr>
          <p:cNvSpPr/>
          <p:nvPr/>
        </p:nvSpPr>
        <p:spPr>
          <a:xfrm>
            <a:off x="4081672" y="3234681"/>
            <a:ext cx="804518" cy="787474"/>
          </a:xfrm>
          <a:prstGeom prst="ellipse">
            <a:avLst/>
          </a:prstGeom>
          <a:solidFill>
            <a:schemeClr val="accent3"/>
          </a:solidFill>
          <a:ln w="38100">
            <a:solidFill>
              <a:schemeClr val="bg1"/>
            </a:solidFill>
            <a:round/>
            <a:headEnd/>
            <a:tailEnd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rmAutofit/>
          </a:bodyPr>
          <a:lstStyle/>
          <a:p>
            <a:pPr algn="ctr" defTabSz="914354"/>
            <a:endParaRPr lang="zh-CN" altLang="en-US" sz="2000" b="1">
              <a:solidFill>
                <a:schemeClr val="bg1"/>
              </a:solidFill>
            </a:endParaRPr>
          </a:p>
        </p:txBody>
      </p:sp>
      <p:sp>
        <p:nvSpPr>
          <p:cNvPr id="109" name="椭圆 108">
            <a:extLst>
              <a:ext uri="{FF2B5EF4-FFF2-40B4-BE49-F238E27FC236}">
                <a16:creationId xmlns:a16="http://schemas.microsoft.com/office/drawing/2014/main" id="{4394E657-2C31-461E-8255-7EDFB4F0B90E}"/>
              </a:ext>
            </a:extLst>
          </p:cNvPr>
          <p:cNvSpPr/>
          <p:nvPr/>
        </p:nvSpPr>
        <p:spPr>
          <a:xfrm>
            <a:off x="6149911" y="3227460"/>
            <a:ext cx="804518" cy="787474"/>
          </a:xfrm>
          <a:prstGeom prst="ellipse">
            <a:avLst/>
          </a:prstGeom>
          <a:solidFill>
            <a:schemeClr val="accent1"/>
          </a:solidFill>
          <a:ln w="38100">
            <a:solidFill>
              <a:schemeClr val="bg1"/>
            </a:solidFill>
            <a:round/>
            <a:headEnd/>
            <a:tailEnd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rmAutofit/>
          </a:bodyPr>
          <a:lstStyle/>
          <a:p>
            <a:pPr algn="ctr" defTabSz="914354"/>
            <a:endParaRPr lang="zh-CN" altLang="en-US" sz="2000" b="1">
              <a:solidFill>
                <a:schemeClr val="bg1"/>
              </a:solidFill>
            </a:endParaRPr>
          </a:p>
        </p:txBody>
      </p:sp>
      <p:sp>
        <p:nvSpPr>
          <p:cNvPr id="110" name="椭圆 109">
            <a:extLst>
              <a:ext uri="{FF2B5EF4-FFF2-40B4-BE49-F238E27FC236}">
                <a16:creationId xmlns:a16="http://schemas.microsoft.com/office/drawing/2014/main" id="{F64D2FC3-BD98-4C77-BC73-62EE4DB1AE82}"/>
              </a:ext>
            </a:extLst>
          </p:cNvPr>
          <p:cNvSpPr/>
          <p:nvPr/>
        </p:nvSpPr>
        <p:spPr>
          <a:xfrm>
            <a:off x="8218150" y="3220239"/>
            <a:ext cx="804518" cy="787474"/>
          </a:xfrm>
          <a:prstGeom prst="ellipse">
            <a:avLst/>
          </a:prstGeom>
          <a:solidFill>
            <a:schemeClr val="accent3"/>
          </a:solidFill>
          <a:ln w="38100">
            <a:solidFill>
              <a:schemeClr val="bg1"/>
            </a:solidFill>
            <a:round/>
            <a:headEnd/>
            <a:tailEnd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rmAutofit/>
          </a:bodyPr>
          <a:lstStyle/>
          <a:p>
            <a:pPr algn="ctr" defTabSz="914354"/>
            <a:endParaRPr lang="zh-CN" altLang="en-US" sz="2000" b="1">
              <a:solidFill>
                <a:schemeClr val="bg1"/>
              </a:solidFill>
            </a:endParaRPr>
          </a:p>
        </p:txBody>
      </p:sp>
      <p:sp>
        <p:nvSpPr>
          <p:cNvPr id="111" name="椭圆 110">
            <a:extLst>
              <a:ext uri="{FF2B5EF4-FFF2-40B4-BE49-F238E27FC236}">
                <a16:creationId xmlns:a16="http://schemas.microsoft.com/office/drawing/2014/main" id="{557D09E7-52BC-407A-B50A-F30134655689}"/>
              </a:ext>
            </a:extLst>
          </p:cNvPr>
          <p:cNvSpPr/>
          <p:nvPr/>
        </p:nvSpPr>
        <p:spPr>
          <a:xfrm>
            <a:off x="10286389" y="3213018"/>
            <a:ext cx="804518" cy="787474"/>
          </a:xfrm>
          <a:prstGeom prst="ellipse">
            <a:avLst/>
          </a:prstGeom>
          <a:solidFill>
            <a:schemeClr val="accent1"/>
          </a:solidFill>
          <a:ln w="38100">
            <a:solidFill>
              <a:schemeClr val="bg1"/>
            </a:solidFill>
            <a:round/>
            <a:headEnd/>
            <a:tailEnd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rmAutofit/>
          </a:bodyPr>
          <a:lstStyle/>
          <a:p>
            <a:pPr algn="ctr" defTabSz="914354"/>
            <a:endParaRPr lang="zh-CN" altLang="en-US" sz="2000" b="1">
              <a:solidFill>
                <a:schemeClr val="bg1"/>
              </a:solidFill>
            </a:endParaRPr>
          </a:p>
        </p:txBody>
      </p:sp>
      <p:sp>
        <p:nvSpPr>
          <p:cNvPr id="2" name="标题 1">
            <a:extLst>
              <a:ext uri="{FF2B5EF4-FFF2-40B4-BE49-F238E27FC236}">
                <a16:creationId xmlns:a16="http://schemas.microsoft.com/office/drawing/2014/main" id="{1B28B401-BA1E-4CCC-A46F-C76380FE27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Click to edit Master title style</a:t>
            </a:r>
            <a:endParaRPr lang="zh-CN" altLang="en-US" dirty="0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FA61EC32-B4AF-48B5-9627-10142748569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zh-CN" altLang="en-US"/>
              <a:t>请在插入菜单</a:t>
            </a:r>
            <a:r>
              <a:rPr lang="en-US" altLang="zh-CN"/>
              <a:t>—</a:t>
            </a:r>
            <a:r>
              <a:rPr lang="zh-CN" altLang="en-US"/>
              <a:t>页眉和页脚中修改此文本</a:t>
            </a:r>
            <a:endParaRPr lang="zh-CN" altLang="en-US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6E652D61-B0F6-4855-A624-F0E19D52F91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DD3DB80-B894-403A-B48E-6FDC1A72010E}" type="slidenum">
              <a:rPr lang="zh-CN" altLang="en-US" smtClean="0"/>
              <a:pPr/>
              <a:t>10</a:t>
            </a:fld>
            <a:endParaRPr lang="zh-CN" altLang="en-US"/>
          </a:p>
        </p:txBody>
      </p:sp>
      <p:sp>
        <p:nvSpPr>
          <p:cNvPr id="91" name="矩形 90">
            <a:extLst>
              <a:ext uri="{FF2B5EF4-FFF2-40B4-BE49-F238E27FC236}">
                <a16:creationId xmlns:a16="http://schemas.microsoft.com/office/drawing/2014/main" id="{0E430FE1-28AC-41B8-828B-0B3696B4ADAB}"/>
              </a:ext>
            </a:extLst>
          </p:cNvPr>
          <p:cNvSpPr/>
          <p:nvPr/>
        </p:nvSpPr>
        <p:spPr>
          <a:xfrm>
            <a:off x="1646950" y="2607817"/>
            <a:ext cx="1537486" cy="391835"/>
          </a:xfrm>
          <a:prstGeom prst="rect">
            <a:avLst/>
          </a:prstGeom>
          <a:noFill/>
          <a:ln w="3175" cap="rnd">
            <a:noFill/>
            <a:prstDash val="solid"/>
            <a:round/>
            <a:headEnd/>
            <a:tailEnd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9pPr>
          </a:lstStyle>
          <a:p>
            <a:pPr algn="ctr"/>
            <a:r>
              <a:rPr lang="en-US" altLang="zh-CN" sz="1400" b="1">
                <a:solidFill>
                  <a:schemeClr val="tx1"/>
                </a:solidFill>
              </a:rPr>
              <a:t>TEXT HERE</a:t>
            </a:r>
            <a:endParaRPr lang="id-ID" altLang="zh-CN" sz="1400" b="1" dirty="0">
              <a:solidFill>
                <a:schemeClr val="tx1"/>
              </a:solidFill>
            </a:endParaRPr>
          </a:p>
        </p:txBody>
      </p:sp>
      <p:grpSp>
        <p:nvGrpSpPr>
          <p:cNvPr id="92" name="组合 91">
            <a:extLst>
              <a:ext uri="{FF2B5EF4-FFF2-40B4-BE49-F238E27FC236}">
                <a16:creationId xmlns:a16="http://schemas.microsoft.com/office/drawing/2014/main" id="{9BB28AB4-13B0-467F-B9E6-11888DE7233A}"/>
              </a:ext>
            </a:extLst>
          </p:cNvPr>
          <p:cNvGrpSpPr/>
          <p:nvPr/>
        </p:nvGrpSpPr>
        <p:grpSpPr>
          <a:xfrm>
            <a:off x="660399" y="1609418"/>
            <a:ext cx="1755294" cy="998399"/>
            <a:chOff x="660399" y="1609418"/>
            <a:chExt cx="1755294" cy="998399"/>
          </a:xfrm>
        </p:grpSpPr>
        <p:sp>
          <p:nvSpPr>
            <p:cNvPr id="93" name="矩形 92">
              <a:extLst>
                <a:ext uri="{FF2B5EF4-FFF2-40B4-BE49-F238E27FC236}">
                  <a16:creationId xmlns:a16="http://schemas.microsoft.com/office/drawing/2014/main" id="{7153FD79-553E-4497-A05B-BC0121216D32}"/>
                </a:ext>
              </a:extLst>
            </p:cNvPr>
            <p:cNvSpPr/>
            <p:nvPr/>
          </p:nvSpPr>
          <p:spPr bwMode="auto">
            <a:xfrm>
              <a:off x="660399" y="1609418"/>
              <a:ext cx="1755293" cy="625097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91440" tIns="45720" rIns="91440" bIns="45720" anchor="t" anchorCtr="0">
              <a:norm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marL="171450" indent="-171450">
                <a:lnSpc>
                  <a:spcPct val="150000"/>
                </a:lnSpc>
                <a:spcBef>
                  <a:spcPct val="0"/>
                </a:spcBef>
                <a:buFont typeface="Arial" panose="020B0604020202020204" pitchFamily="34" charset="0"/>
                <a:buChar char="•"/>
              </a:pPr>
              <a:r>
                <a:rPr lang="en-US" altLang="zh-CN" sz="1100" dirty="0"/>
                <a:t>Supporting text here.</a:t>
              </a:r>
            </a:p>
            <a:p>
              <a:pPr marL="171450" indent="-171450">
                <a:lnSpc>
                  <a:spcPct val="150000"/>
                </a:lnSpc>
                <a:spcBef>
                  <a:spcPct val="0"/>
                </a:spcBef>
                <a:buFont typeface="Arial" panose="020B0604020202020204" pitchFamily="34" charset="0"/>
                <a:buChar char="•"/>
              </a:pPr>
              <a:r>
                <a:rPr lang="en-US" altLang="zh-CN" sz="1100" dirty="0"/>
                <a:t>……</a:t>
              </a:r>
            </a:p>
          </p:txBody>
        </p:sp>
        <p:grpSp>
          <p:nvGrpSpPr>
            <p:cNvPr id="94" name="组合 93">
              <a:extLst>
                <a:ext uri="{FF2B5EF4-FFF2-40B4-BE49-F238E27FC236}">
                  <a16:creationId xmlns:a16="http://schemas.microsoft.com/office/drawing/2014/main" id="{0CBCDDD1-656C-4294-A959-31EC15680C7B}"/>
                </a:ext>
              </a:extLst>
            </p:cNvPr>
            <p:cNvGrpSpPr/>
            <p:nvPr/>
          </p:nvGrpSpPr>
          <p:grpSpPr>
            <a:xfrm>
              <a:off x="660400" y="2333625"/>
              <a:ext cx="1755293" cy="274192"/>
              <a:chOff x="660400" y="2333625"/>
              <a:chExt cx="1755293" cy="274192"/>
            </a:xfrm>
          </p:grpSpPr>
          <p:cxnSp>
            <p:nvCxnSpPr>
              <p:cNvPr id="95" name="直接连接符 94">
                <a:extLst>
                  <a:ext uri="{FF2B5EF4-FFF2-40B4-BE49-F238E27FC236}">
                    <a16:creationId xmlns:a16="http://schemas.microsoft.com/office/drawing/2014/main" id="{38CE8FC3-E8E2-4FC8-AB33-D56929DCCEE6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60400" y="2333625"/>
                <a:ext cx="1755293" cy="0"/>
              </a:xfrm>
              <a:prstGeom prst="line">
                <a:avLst/>
              </a:prstGeom>
              <a:ln w="3175" cap="rnd">
                <a:solidFill>
                  <a:schemeClr val="bg1">
                    <a:lumMod val="75000"/>
                  </a:schemeClr>
                </a:solidFill>
                <a:round/>
                <a:headEnd type="oval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6" name="直接连接符 95">
                <a:extLst>
                  <a:ext uri="{FF2B5EF4-FFF2-40B4-BE49-F238E27FC236}">
                    <a16:creationId xmlns:a16="http://schemas.microsoft.com/office/drawing/2014/main" id="{BAE5CEC7-4B87-4E1C-A995-B7A19E76DB9D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415693" y="2333625"/>
                <a:ext cx="0" cy="274192"/>
              </a:xfrm>
              <a:prstGeom prst="line">
                <a:avLst/>
              </a:prstGeom>
              <a:ln w="3175" cap="rnd">
                <a:solidFill>
                  <a:schemeClr val="bg1">
                    <a:lumMod val="75000"/>
                  </a:schemeClr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82" name="矩形 81">
            <a:extLst>
              <a:ext uri="{FF2B5EF4-FFF2-40B4-BE49-F238E27FC236}">
                <a16:creationId xmlns:a16="http://schemas.microsoft.com/office/drawing/2014/main" id="{5E92FD11-8DC7-49DB-BA3C-EB901B9D25E4}"/>
              </a:ext>
            </a:extLst>
          </p:cNvPr>
          <p:cNvSpPr/>
          <p:nvPr/>
        </p:nvSpPr>
        <p:spPr>
          <a:xfrm>
            <a:off x="3735692" y="4251881"/>
            <a:ext cx="1537486" cy="391835"/>
          </a:xfrm>
          <a:prstGeom prst="rect">
            <a:avLst/>
          </a:prstGeom>
          <a:noFill/>
          <a:ln w="3175" cap="rnd">
            <a:noFill/>
            <a:prstDash val="solid"/>
            <a:round/>
            <a:headEnd/>
            <a:tailEnd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9pPr>
          </a:lstStyle>
          <a:p>
            <a:pPr algn="ctr"/>
            <a:r>
              <a:rPr lang="en-US" altLang="zh-CN" sz="1400" b="1">
                <a:solidFill>
                  <a:schemeClr val="tx1"/>
                </a:solidFill>
              </a:rPr>
              <a:t>TEXT HERE</a:t>
            </a:r>
            <a:endParaRPr lang="id-ID" altLang="zh-CN" sz="1400" b="1" dirty="0">
              <a:solidFill>
                <a:schemeClr val="tx1"/>
              </a:solidFill>
            </a:endParaRPr>
          </a:p>
        </p:txBody>
      </p:sp>
      <p:grpSp>
        <p:nvGrpSpPr>
          <p:cNvPr id="83" name="组合 82">
            <a:extLst>
              <a:ext uri="{FF2B5EF4-FFF2-40B4-BE49-F238E27FC236}">
                <a16:creationId xmlns:a16="http://schemas.microsoft.com/office/drawing/2014/main" id="{A090309F-A201-4824-8386-B4E23F6B3A16}"/>
              </a:ext>
            </a:extLst>
          </p:cNvPr>
          <p:cNvGrpSpPr/>
          <p:nvPr/>
        </p:nvGrpSpPr>
        <p:grpSpPr>
          <a:xfrm>
            <a:off x="2728638" y="4599250"/>
            <a:ext cx="1775797" cy="961880"/>
            <a:chOff x="2306789" y="4599250"/>
            <a:chExt cx="1775797" cy="961880"/>
          </a:xfrm>
        </p:grpSpPr>
        <p:sp>
          <p:nvSpPr>
            <p:cNvPr id="84" name="矩形 83">
              <a:extLst>
                <a:ext uri="{FF2B5EF4-FFF2-40B4-BE49-F238E27FC236}">
                  <a16:creationId xmlns:a16="http://schemas.microsoft.com/office/drawing/2014/main" id="{9815423B-695A-4788-8B1D-1618CE154BB6}"/>
                </a:ext>
              </a:extLst>
            </p:cNvPr>
            <p:cNvSpPr/>
            <p:nvPr/>
          </p:nvSpPr>
          <p:spPr bwMode="auto">
            <a:xfrm>
              <a:off x="2306789" y="4936033"/>
              <a:ext cx="1755293" cy="625097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91440" tIns="45720" rIns="91440" bIns="45720" anchor="t" anchorCtr="0">
              <a:norm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marL="171450" indent="-171450">
                <a:lnSpc>
                  <a:spcPct val="150000"/>
                </a:lnSpc>
                <a:spcBef>
                  <a:spcPct val="0"/>
                </a:spcBef>
                <a:buFont typeface="Arial" panose="020B0604020202020204" pitchFamily="34" charset="0"/>
                <a:buChar char="•"/>
              </a:pPr>
              <a:r>
                <a:rPr lang="en-US" altLang="zh-CN" sz="1100" dirty="0"/>
                <a:t>Supporting text here.</a:t>
              </a:r>
            </a:p>
            <a:p>
              <a:pPr marL="171450" indent="-171450">
                <a:lnSpc>
                  <a:spcPct val="150000"/>
                </a:lnSpc>
                <a:spcBef>
                  <a:spcPct val="0"/>
                </a:spcBef>
                <a:buFont typeface="Arial" panose="020B0604020202020204" pitchFamily="34" charset="0"/>
                <a:buChar char="•"/>
              </a:pPr>
              <a:r>
                <a:rPr lang="en-US" altLang="zh-CN" sz="1100" dirty="0"/>
                <a:t>……</a:t>
              </a:r>
            </a:p>
          </p:txBody>
        </p:sp>
        <p:grpSp>
          <p:nvGrpSpPr>
            <p:cNvPr id="85" name="组合 84">
              <a:extLst>
                <a:ext uri="{FF2B5EF4-FFF2-40B4-BE49-F238E27FC236}">
                  <a16:creationId xmlns:a16="http://schemas.microsoft.com/office/drawing/2014/main" id="{FC1DBAF7-F4A6-4848-8AAA-C2048A400E5C}"/>
                </a:ext>
              </a:extLst>
            </p:cNvPr>
            <p:cNvGrpSpPr/>
            <p:nvPr/>
          </p:nvGrpSpPr>
          <p:grpSpPr>
            <a:xfrm flipV="1">
              <a:off x="2327293" y="4599250"/>
              <a:ext cx="1755293" cy="274192"/>
              <a:chOff x="660400" y="2333625"/>
              <a:chExt cx="1755293" cy="274192"/>
            </a:xfrm>
          </p:grpSpPr>
          <p:cxnSp>
            <p:nvCxnSpPr>
              <p:cNvPr id="86" name="直接连接符 85">
                <a:extLst>
                  <a:ext uri="{FF2B5EF4-FFF2-40B4-BE49-F238E27FC236}">
                    <a16:creationId xmlns:a16="http://schemas.microsoft.com/office/drawing/2014/main" id="{33CCD318-B06A-4665-B106-061EA84DC58F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60400" y="2333625"/>
                <a:ext cx="1755293" cy="0"/>
              </a:xfrm>
              <a:prstGeom prst="line">
                <a:avLst/>
              </a:prstGeom>
              <a:ln w="3175" cap="rnd">
                <a:solidFill>
                  <a:schemeClr val="bg1">
                    <a:lumMod val="75000"/>
                  </a:schemeClr>
                </a:solidFill>
                <a:round/>
                <a:headEnd type="oval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7" name="直接连接符 86">
                <a:extLst>
                  <a:ext uri="{FF2B5EF4-FFF2-40B4-BE49-F238E27FC236}">
                    <a16:creationId xmlns:a16="http://schemas.microsoft.com/office/drawing/2014/main" id="{7F4E9E7B-BD57-4FAF-B3B6-03CE0B68C489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415693" y="2333625"/>
                <a:ext cx="0" cy="274192"/>
              </a:xfrm>
              <a:prstGeom prst="line">
                <a:avLst/>
              </a:prstGeom>
              <a:ln w="3175" cap="rnd">
                <a:solidFill>
                  <a:schemeClr val="bg1">
                    <a:lumMod val="75000"/>
                  </a:schemeClr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73" name="矩形 72">
            <a:extLst>
              <a:ext uri="{FF2B5EF4-FFF2-40B4-BE49-F238E27FC236}">
                <a16:creationId xmlns:a16="http://schemas.microsoft.com/office/drawing/2014/main" id="{0FF40BCD-530A-471C-93C4-6EB5B5997805}"/>
              </a:ext>
            </a:extLst>
          </p:cNvPr>
          <p:cNvSpPr/>
          <p:nvPr/>
        </p:nvSpPr>
        <p:spPr>
          <a:xfrm>
            <a:off x="7892673" y="4251881"/>
            <a:ext cx="1537486" cy="391835"/>
          </a:xfrm>
          <a:prstGeom prst="rect">
            <a:avLst/>
          </a:prstGeom>
          <a:noFill/>
          <a:ln w="3175" cap="rnd">
            <a:noFill/>
            <a:prstDash val="solid"/>
            <a:round/>
            <a:headEnd/>
            <a:tailEnd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9pPr>
          </a:lstStyle>
          <a:p>
            <a:pPr algn="ctr"/>
            <a:r>
              <a:rPr lang="en-US" altLang="zh-CN" sz="1400" b="1">
                <a:solidFill>
                  <a:schemeClr val="tx1"/>
                </a:solidFill>
              </a:rPr>
              <a:t>TEXT HERE</a:t>
            </a:r>
            <a:endParaRPr lang="id-ID" altLang="zh-CN" sz="1400" b="1" dirty="0">
              <a:solidFill>
                <a:schemeClr val="tx1"/>
              </a:solidFill>
            </a:endParaRPr>
          </a:p>
        </p:txBody>
      </p:sp>
      <p:grpSp>
        <p:nvGrpSpPr>
          <p:cNvPr id="74" name="组合 73">
            <a:extLst>
              <a:ext uri="{FF2B5EF4-FFF2-40B4-BE49-F238E27FC236}">
                <a16:creationId xmlns:a16="http://schemas.microsoft.com/office/drawing/2014/main" id="{96A9DD24-15DA-4C60-957A-2ABDAE3EC9DA}"/>
              </a:ext>
            </a:extLst>
          </p:cNvPr>
          <p:cNvGrpSpPr/>
          <p:nvPr/>
        </p:nvGrpSpPr>
        <p:grpSpPr>
          <a:xfrm>
            <a:off x="6885619" y="4599250"/>
            <a:ext cx="1775797" cy="961880"/>
            <a:chOff x="2306789" y="4599250"/>
            <a:chExt cx="1775797" cy="961880"/>
          </a:xfrm>
        </p:grpSpPr>
        <p:sp>
          <p:nvSpPr>
            <p:cNvPr id="75" name="矩形 74">
              <a:extLst>
                <a:ext uri="{FF2B5EF4-FFF2-40B4-BE49-F238E27FC236}">
                  <a16:creationId xmlns:a16="http://schemas.microsoft.com/office/drawing/2014/main" id="{28CF7DC3-A2A8-43D3-A1D3-BB073E52E651}"/>
                </a:ext>
              </a:extLst>
            </p:cNvPr>
            <p:cNvSpPr/>
            <p:nvPr/>
          </p:nvSpPr>
          <p:spPr bwMode="auto">
            <a:xfrm>
              <a:off x="2306789" y="4936033"/>
              <a:ext cx="1755293" cy="625097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91440" tIns="45720" rIns="91440" bIns="45720" anchor="t" anchorCtr="0">
              <a:norm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marL="171450" indent="-171450">
                <a:lnSpc>
                  <a:spcPct val="150000"/>
                </a:lnSpc>
                <a:spcBef>
                  <a:spcPct val="0"/>
                </a:spcBef>
                <a:buFont typeface="Arial" panose="020B0604020202020204" pitchFamily="34" charset="0"/>
                <a:buChar char="•"/>
              </a:pPr>
              <a:r>
                <a:rPr lang="en-US" altLang="zh-CN" sz="1100" dirty="0"/>
                <a:t>Supporting text here.</a:t>
              </a:r>
            </a:p>
            <a:p>
              <a:pPr marL="171450" indent="-171450">
                <a:lnSpc>
                  <a:spcPct val="150000"/>
                </a:lnSpc>
                <a:spcBef>
                  <a:spcPct val="0"/>
                </a:spcBef>
                <a:buFont typeface="Arial" panose="020B0604020202020204" pitchFamily="34" charset="0"/>
                <a:buChar char="•"/>
              </a:pPr>
              <a:r>
                <a:rPr lang="en-US" altLang="zh-CN" sz="1100" dirty="0"/>
                <a:t>……</a:t>
              </a:r>
            </a:p>
          </p:txBody>
        </p:sp>
        <p:grpSp>
          <p:nvGrpSpPr>
            <p:cNvPr id="76" name="组合 75">
              <a:extLst>
                <a:ext uri="{FF2B5EF4-FFF2-40B4-BE49-F238E27FC236}">
                  <a16:creationId xmlns:a16="http://schemas.microsoft.com/office/drawing/2014/main" id="{26FA656D-F3F8-4AA1-8530-B6F9013C4CEC}"/>
                </a:ext>
              </a:extLst>
            </p:cNvPr>
            <p:cNvGrpSpPr/>
            <p:nvPr/>
          </p:nvGrpSpPr>
          <p:grpSpPr>
            <a:xfrm flipV="1">
              <a:off x="2327293" y="4599250"/>
              <a:ext cx="1755293" cy="274192"/>
              <a:chOff x="660400" y="2333625"/>
              <a:chExt cx="1755293" cy="274192"/>
            </a:xfrm>
          </p:grpSpPr>
          <p:cxnSp>
            <p:nvCxnSpPr>
              <p:cNvPr id="77" name="直接连接符 76">
                <a:extLst>
                  <a:ext uri="{FF2B5EF4-FFF2-40B4-BE49-F238E27FC236}">
                    <a16:creationId xmlns:a16="http://schemas.microsoft.com/office/drawing/2014/main" id="{EFFCF3DC-58EC-4F79-87B1-68D04EEED3E5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60400" y="2333625"/>
                <a:ext cx="1755293" cy="0"/>
              </a:xfrm>
              <a:prstGeom prst="line">
                <a:avLst/>
              </a:prstGeom>
              <a:ln w="3175" cap="rnd">
                <a:solidFill>
                  <a:schemeClr val="bg1">
                    <a:lumMod val="75000"/>
                  </a:schemeClr>
                </a:solidFill>
                <a:round/>
                <a:headEnd type="oval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8" name="直接连接符 77">
                <a:extLst>
                  <a:ext uri="{FF2B5EF4-FFF2-40B4-BE49-F238E27FC236}">
                    <a16:creationId xmlns:a16="http://schemas.microsoft.com/office/drawing/2014/main" id="{40F06B8B-1362-4DD1-88FC-D33B67412C3E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415693" y="2333625"/>
                <a:ext cx="0" cy="274192"/>
              </a:xfrm>
              <a:prstGeom prst="line">
                <a:avLst/>
              </a:prstGeom>
              <a:ln w="3175" cap="rnd">
                <a:solidFill>
                  <a:schemeClr val="bg1">
                    <a:lumMod val="75000"/>
                  </a:schemeClr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55" name="矩形 54">
            <a:extLst>
              <a:ext uri="{FF2B5EF4-FFF2-40B4-BE49-F238E27FC236}">
                <a16:creationId xmlns:a16="http://schemas.microsoft.com/office/drawing/2014/main" id="{EA3746E2-208E-4055-B280-9B29CAA49D25}"/>
              </a:ext>
            </a:extLst>
          </p:cNvPr>
          <p:cNvSpPr/>
          <p:nvPr/>
        </p:nvSpPr>
        <p:spPr>
          <a:xfrm>
            <a:off x="5803931" y="2607817"/>
            <a:ext cx="1537486" cy="391835"/>
          </a:xfrm>
          <a:prstGeom prst="rect">
            <a:avLst/>
          </a:prstGeom>
          <a:noFill/>
          <a:ln w="3175" cap="rnd">
            <a:noFill/>
            <a:prstDash val="solid"/>
            <a:round/>
            <a:headEnd/>
            <a:tailEnd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9pPr>
          </a:lstStyle>
          <a:p>
            <a:pPr algn="ctr"/>
            <a:r>
              <a:rPr lang="en-US" altLang="zh-CN" sz="1400" b="1" dirty="0">
                <a:solidFill>
                  <a:schemeClr val="tx1"/>
                </a:solidFill>
              </a:rPr>
              <a:t>TEXT HERE</a:t>
            </a:r>
            <a:endParaRPr lang="id-ID" altLang="zh-CN" sz="1400" b="1" dirty="0">
              <a:solidFill>
                <a:schemeClr val="tx1"/>
              </a:solidFill>
            </a:endParaRPr>
          </a:p>
        </p:txBody>
      </p:sp>
      <p:sp>
        <p:nvSpPr>
          <p:cNvPr id="57" name="矩形 56">
            <a:extLst>
              <a:ext uri="{FF2B5EF4-FFF2-40B4-BE49-F238E27FC236}">
                <a16:creationId xmlns:a16="http://schemas.microsoft.com/office/drawing/2014/main" id="{4DD0DD2C-35A7-4522-8E5A-35329F4DDE81}"/>
              </a:ext>
            </a:extLst>
          </p:cNvPr>
          <p:cNvSpPr/>
          <p:nvPr/>
        </p:nvSpPr>
        <p:spPr bwMode="auto">
          <a:xfrm>
            <a:off x="4817380" y="1609418"/>
            <a:ext cx="1755293" cy="625097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 anchor="t" anchorCtr="0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marL="171450" indent="-171450">
              <a:lnSpc>
                <a:spcPct val="150000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altLang="zh-CN" sz="1100" dirty="0"/>
              <a:t>Supporting text here.</a:t>
            </a:r>
          </a:p>
          <a:p>
            <a:pPr marL="171450" indent="-171450">
              <a:lnSpc>
                <a:spcPct val="150000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altLang="zh-CN" sz="1100" dirty="0"/>
              <a:t>……</a:t>
            </a:r>
          </a:p>
        </p:txBody>
      </p:sp>
      <p:cxnSp>
        <p:nvCxnSpPr>
          <p:cNvPr id="59" name="直接连接符 58">
            <a:extLst>
              <a:ext uri="{FF2B5EF4-FFF2-40B4-BE49-F238E27FC236}">
                <a16:creationId xmlns:a16="http://schemas.microsoft.com/office/drawing/2014/main" id="{2E441776-A66A-464C-8A38-F741304B4986}"/>
              </a:ext>
            </a:extLst>
          </p:cNvPr>
          <p:cNvCxnSpPr>
            <a:cxnSpLocks/>
          </p:cNvCxnSpPr>
          <p:nvPr/>
        </p:nvCxnSpPr>
        <p:spPr>
          <a:xfrm>
            <a:off x="4817381" y="2333625"/>
            <a:ext cx="1755293" cy="0"/>
          </a:xfrm>
          <a:prstGeom prst="line">
            <a:avLst/>
          </a:prstGeom>
          <a:ln w="3175" cap="rnd">
            <a:solidFill>
              <a:schemeClr val="bg1">
                <a:lumMod val="75000"/>
              </a:schemeClr>
            </a:solidFill>
            <a:round/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直接连接符 59">
            <a:extLst>
              <a:ext uri="{FF2B5EF4-FFF2-40B4-BE49-F238E27FC236}">
                <a16:creationId xmlns:a16="http://schemas.microsoft.com/office/drawing/2014/main" id="{7AB18FD9-30CA-4405-9845-8D80F5186B68}"/>
              </a:ext>
            </a:extLst>
          </p:cNvPr>
          <p:cNvCxnSpPr>
            <a:cxnSpLocks/>
          </p:cNvCxnSpPr>
          <p:nvPr/>
        </p:nvCxnSpPr>
        <p:spPr>
          <a:xfrm>
            <a:off x="6572674" y="2333625"/>
            <a:ext cx="0" cy="274192"/>
          </a:xfrm>
          <a:prstGeom prst="line">
            <a:avLst/>
          </a:prstGeom>
          <a:ln w="3175" cap="rnd">
            <a:solidFill>
              <a:schemeClr val="bg1">
                <a:lumMod val="75000"/>
              </a:schemeClr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4" name="直接连接符 103">
            <a:extLst>
              <a:ext uri="{FF2B5EF4-FFF2-40B4-BE49-F238E27FC236}">
                <a16:creationId xmlns:a16="http://schemas.microsoft.com/office/drawing/2014/main" id="{AC3A7BCC-0C83-4CAC-8B58-47E623616662}"/>
              </a:ext>
            </a:extLst>
          </p:cNvPr>
          <p:cNvCxnSpPr>
            <a:cxnSpLocks/>
          </p:cNvCxnSpPr>
          <p:nvPr/>
        </p:nvCxnSpPr>
        <p:spPr>
          <a:xfrm>
            <a:off x="8930422" y="2315336"/>
            <a:ext cx="1755293" cy="0"/>
          </a:xfrm>
          <a:prstGeom prst="line">
            <a:avLst/>
          </a:prstGeom>
          <a:ln w="3175" cap="rnd">
            <a:solidFill>
              <a:schemeClr val="bg1">
                <a:lumMod val="75000"/>
              </a:schemeClr>
            </a:solidFill>
            <a:round/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5" name="直接连接符 104">
            <a:extLst>
              <a:ext uri="{FF2B5EF4-FFF2-40B4-BE49-F238E27FC236}">
                <a16:creationId xmlns:a16="http://schemas.microsoft.com/office/drawing/2014/main" id="{C748FFBA-9D5A-404D-B350-DA00106D6D8F}"/>
              </a:ext>
            </a:extLst>
          </p:cNvPr>
          <p:cNvCxnSpPr>
            <a:cxnSpLocks/>
          </p:cNvCxnSpPr>
          <p:nvPr/>
        </p:nvCxnSpPr>
        <p:spPr>
          <a:xfrm>
            <a:off x="10685715" y="2315336"/>
            <a:ext cx="0" cy="274192"/>
          </a:xfrm>
          <a:prstGeom prst="line">
            <a:avLst/>
          </a:prstGeom>
          <a:ln w="3175" cap="rnd">
            <a:solidFill>
              <a:schemeClr val="bg1">
                <a:lumMod val="75000"/>
              </a:schemeClr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3" name="矩形 102">
            <a:extLst>
              <a:ext uri="{FF2B5EF4-FFF2-40B4-BE49-F238E27FC236}">
                <a16:creationId xmlns:a16="http://schemas.microsoft.com/office/drawing/2014/main" id="{3519CFCA-AADE-4C1E-9E4E-9BBCA24C891D}"/>
              </a:ext>
            </a:extLst>
          </p:cNvPr>
          <p:cNvSpPr/>
          <p:nvPr/>
        </p:nvSpPr>
        <p:spPr bwMode="auto">
          <a:xfrm>
            <a:off x="8930421" y="1591129"/>
            <a:ext cx="1755293" cy="625097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 anchor="t" anchorCtr="0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marL="171450" indent="-171450">
              <a:lnSpc>
                <a:spcPct val="150000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altLang="zh-CN" sz="1100" dirty="0"/>
              <a:t>Supporting text here.</a:t>
            </a:r>
          </a:p>
          <a:p>
            <a:pPr marL="171450" indent="-171450">
              <a:lnSpc>
                <a:spcPct val="150000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altLang="zh-CN" sz="1100" dirty="0"/>
              <a:t>……</a:t>
            </a:r>
          </a:p>
        </p:txBody>
      </p:sp>
      <p:sp>
        <p:nvSpPr>
          <p:cNvPr id="102" name="矩形 101">
            <a:extLst>
              <a:ext uri="{FF2B5EF4-FFF2-40B4-BE49-F238E27FC236}">
                <a16:creationId xmlns:a16="http://schemas.microsoft.com/office/drawing/2014/main" id="{F17B4A2B-94A6-479E-B426-151CC7DE9DE9}"/>
              </a:ext>
            </a:extLst>
          </p:cNvPr>
          <p:cNvSpPr/>
          <p:nvPr/>
        </p:nvSpPr>
        <p:spPr>
          <a:xfrm>
            <a:off x="9916972" y="2589528"/>
            <a:ext cx="1537486" cy="391835"/>
          </a:xfrm>
          <a:prstGeom prst="rect">
            <a:avLst/>
          </a:prstGeom>
          <a:noFill/>
          <a:ln w="3175" cap="rnd">
            <a:noFill/>
            <a:prstDash val="solid"/>
            <a:round/>
            <a:headEnd/>
            <a:tailEnd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9pPr>
          </a:lstStyle>
          <a:p>
            <a:pPr algn="ctr"/>
            <a:r>
              <a:rPr lang="en-US" altLang="zh-CN" sz="1400" b="1" dirty="0">
                <a:solidFill>
                  <a:schemeClr val="tx1"/>
                </a:solidFill>
              </a:rPr>
              <a:t>TEXT HERE</a:t>
            </a:r>
            <a:endParaRPr lang="id-ID" altLang="zh-CN" sz="1400" b="1" dirty="0">
              <a:solidFill>
                <a:schemeClr val="tx1"/>
              </a:solidFill>
            </a:endParaRPr>
          </a:p>
        </p:txBody>
      </p:sp>
      <p:sp>
        <p:nvSpPr>
          <p:cNvPr id="114" name="任意多边形: 形状 113">
            <a:extLst>
              <a:ext uri="{FF2B5EF4-FFF2-40B4-BE49-F238E27FC236}">
                <a16:creationId xmlns:a16="http://schemas.microsoft.com/office/drawing/2014/main" id="{6BE3333C-E530-48E5-8599-1896458E9CE4}"/>
              </a:ext>
            </a:extLst>
          </p:cNvPr>
          <p:cNvSpPr>
            <a:spLocks noChangeAspect="1"/>
          </p:cNvSpPr>
          <p:nvPr/>
        </p:nvSpPr>
        <p:spPr bwMode="auto">
          <a:xfrm>
            <a:off x="2269434" y="3502430"/>
            <a:ext cx="292517" cy="266418"/>
          </a:xfrm>
          <a:custGeom>
            <a:avLst/>
            <a:gdLst>
              <a:gd name="T0" fmla="*/ 52 w 224"/>
              <a:gd name="T1" fmla="*/ 96 h 204"/>
              <a:gd name="T2" fmla="*/ 52 w 224"/>
              <a:gd name="T3" fmla="*/ 116 h 204"/>
              <a:gd name="T4" fmla="*/ 60 w 224"/>
              <a:gd name="T5" fmla="*/ 116 h 204"/>
              <a:gd name="T6" fmla="*/ 60 w 224"/>
              <a:gd name="T7" fmla="*/ 96 h 204"/>
              <a:gd name="T8" fmla="*/ 164 w 224"/>
              <a:gd name="T9" fmla="*/ 96 h 204"/>
              <a:gd name="T10" fmla="*/ 164 w 224"/>
              <a:gd name="T11" fmla="*/ 116 h 204"/>
              <a:gd name="T12" fmla="*/ 172 w 224"/>
              <a:gd name="T13" fmla="*/ 116 h 204"/>
              <a:gd name="T14" fmla="*/ 172 w 224"/>
              <a:gd name="T15" fmla="*/ 96 h 204"/>
              <a:gd name="T16" fmla="*/ 224 w 224"/>
              <a:gd name="T17" fmla="*/ 96 h 204"/>
              <a:gd name="T18" fmla="*/ 224 w 224"/>
              <a:gd name="T19" fmla="*/ 192 h 204"/>
              <a:gd name="T20" fmla="*/ 212 w 224"/>
              <a:gd name="T21" fmla="*/ 204 h 204"/>
              <a:gd name="T22" fmla="*/ 12 w 224"/>
              <a:gd name="T23" fmla="*/ 204 h 204"/>
              <a:gd name="T24" fmla="*/ 0 w 224"/>
              <a:gd name="T25" fmla="*/ 192 h 204"/>
              <a:gd name="T26" fmla="*/ 0 w 224"/>
              <a:gd name="T27" fmla="*/ 96 h 204"/>
              <a:gd name="T28" fmla="*/ 52 w 224"/>
              <a:gd name="T29" fmla="*/ 96 h 204"/>
              <a:gd name="T30" fmla="*/ 156 w 224"/>
              <a:gd name="T31" fmla="*/ 0 h 204"/>
              <a:gd name="T32" fmla="*/ 172 w 224"/>
              <a:gd name="T33" fmla="*/ 15 h 204"/>
              <a:gd name="T34" fmla="*/ 172 w 224"/>
              <a:gd name="T35" fmla="*/ 16 h 204"/>
              <a:gd name="T36" fmla="*/ 172 w 224"/>
              <a:gd name="T37" fmla="*/ 48 h 204"/>
              <a:gd name="T38" fmla="*/ 212 w 224"/>
              <a:gd name="T39" fmla="*/ 48 h 204"/>
              <a:gd name="T40" fmla="*/ 224 w 224"/>
              <a:gd name="T41" fmla="*/ 60 h 204"/>
              <a:gd name="T42" fmla="*/ 224 w 224"/>
              <a:gd name="T43" fmla="*/ 88 h 204"/>
              <a:gd name="T44" fmla="*/ 0 w 224"/>
              <a:gd name="T45" fmla="*/ 88 h 204"/>
              <a:gd name="T46" fmla="*/ 0 w 224"/>
              <a:gd name="T47" fmla="*/ 60 h 204"/>
              <a:gd name="T48" fmla="*/ 12 w 224"/>
              <a:gd name="T49" fmla="*/ 48 h 204"/>
              <a:gd name="T50" fmla="*/ 52 w 224"/>
              <a:gd name="T51" fmla="*/ 48 h 204"/>
              <a:gd name="T52" fmla="*/ 52 w 224"/>
              <a:gd name="T53" fmla="*/ 16 h 204"/>
              <a:gd name="T54" fmla="*/ 67 w 224"/>
              <a:gd name="T55" fmla="*/ 0 h 204"/>
              <a:gd name="T56" fmla="*/ 68 w 224"/>
              <a:gd name="T57" fmla="*/ 0 h 204"/>
              <a:gd name="T58" fmla="*/ 156 w 224"/>
              <a:gd name="T59" fmla="*/ 0 h 204"/>
              <a:gd name="T60" fmla="*/ 156 w 224"/>
              <a:gd name="T61" fmla="*/ 8 h 204"/>
              <a:gd name="T62" fmla="*/ 68 w 224"/>
              <a:gd name="T63" fmla="*/ 8 h 204"/>
              <a:gd name="T64" fmla="*/ 60 w 224"/>
              <a:gd name="T65" fmla="*/ 15 h 204"/>
              <a:gd name="T66" fmla="*/ 60 w 224"/>
              <a:gd name="T67" fmla="*/ 16 h 204"/>
              <a:gd name="T68" fmla="*/ 60 w 224"/>
              <a:gd name="T69" fmla="*/ 48 h 204"/>
              <a:gd name="T70" fmla="*/ 164 w 224"/>
              <a:gd name="T71" fmla="*/ 48 h 204"/>
              <a:gd name="T72" fmla="*/ 164 w 224"/>
              <a:gd name="T73" fmla="*/ 16 h 204"/>
              <a:gd name="T74" fmla="*/ 157 w 224"/>
              <a:gd name="T75" fmla="*/ 8 h 204"/>
              <a:gd name="T76" fmla="*/ 157 w 224"/>
              <a:gd name="T77" fmla="*/ 8 h 204"/>
              <a:gd name="T78" fmla="*/ 156 w 224"/>
              <a:gd name="T79" fmla="*/ 8 h 20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</a:cxnLst>
            <a:rect l="0" t="0" r="r" b="b"/>
            <a:pathLst>
              <a:path w="224" h="204">
                <a:moveTo>
                  <a:pt x="52" y="96"/>
                </a:moveTo>
                <a:cubicBezTo>
                  <a:pt x="52" y="116"/>
                  <a:pt x="52" y="116"/>
                  <a:pt x="52" y="116"/>
                </a:cubicBezTo>
                <a:cubicBezTo>
                  <a:pt x="60" y="116"/>
                  <a:pt x="60" y="116"/>
                  <a:pt x="60" y="116"/>
                </a:cubicBezTo>
                <a:cubicBezTo>
                  <a:pt x="60" y="96"/>
                  <a:pt x="60" y="96"/>
                  <a:pt x="60" y="96"/>
                </a:cubicBezTo>
                <a:cubicBezTo>
                  <a:pt x="164" y="96"/>
                  <a:pt x="164" y="96"/>
                  <a:pt x="164" y="96"/>
                </a:cubicBezTo>
                <a:cubicBezTo>
                  <a:pt x="164" y="116"/>
                  <a:pt x="164" y="116"/>
                  <a:pt x="164" y="116"/>
                </a:cubicBezTo>
                <a:cubicBezTo>
                  <a:pt x="172" y="116"/>
                  <a:pt x="172" y="116"/>
                  <a:pt x="172" y="116"/>
                </a:cubicBezTo>
                <a:cubicBezTo>
                  <a:pt x="172" y="96"/>
                  <a:pt x="172" y="96"/>
                  <a:pt x="172" y="96"/>
                </a:cubicBezTo>
                <a:cubicBezTo>
                  <a:pt x="224" y="96"/>
                  <a:pt x="224" y="96"/>
                  <a:pt x="224" y="96"/>
                </a:cubicBezTo>
                <a:cubicBezTo>
                  <a:pt x="224" y="192"/>
                  <a:pt x="224" y="192"/>
                  <a:pt x="224" y="192"/>
                </a:cubicBezTo>
                <a:cubicBezTo>
                  <a:pt x="224" y="199"/>
                  <a:pt x="219" y="204"/>
                  <a:pt x="212" y="204"/>
                </a:cubicBezTo>
                <a:cubicBezTo>
                  <a:pt x="12" y="204"/>
                  <a:pt x="12" y="204"/>
                  <a:pt x="12" y="204"/>
                </a:cubicBezTo>
                <a:cubicBezTo>
                  <a:pt x="5" y="204"/>
                  <a:pt x="0" y="199"/>
                  <a:pt x="0" y="192"/>
                </a:cubicBezTo>
                <a:cubicBezTo>
                  <a:pt x="0" y="96"/>
                  <a:pt x="0" y="96"/>
                  <a:pt x="0" y="96"/>
                </a:cubicBezTo>
                <a:lnTo>
                  <a:pt x="52" y="96"/>
                </a:lnTo>
                <a:close/>
                <a:moveTo>
                  <a:pt x="156" y="0"/>
                </a:moveTo>
                <a:cubicBezTo>
                  <a:pt x="165" y="0"/>
                  <a:pt x="172" y="7"/>
                  <a:pt x="172" y="15"/>
                </a:cubicBezTo>
                <a:cubicBezTo>
                  <a:pt x="172" y="16"/>
                  <a:pt x="172" y="16"/>
                  <a:pt x="172" y="16"/>
                </a:cubicBezTo>
                <a:cubicBezTo>
                  <a:pt x="172" y="48"/>
                  <a:pt x="172" y="48"/>
                  <a:pt x="172" y="48"/>
                </a:cubicBezTo>
                <a:cubicBezTo>
                  <a:pt x="212" y="48"/>
                  <a:pt x="212" y="48"/>
                  <a:pt x="212" y="48"/>
                </a:cubicBezTo>
                <a:cubicBezTo>
                  <a:pt x="219" y="48"/>
                  <a:pt x="224" y="53"/>
                  <a:pt x="224" y="60"/>
                </a:cubicBezTo>
                <a:cubicBezTo>
                  <a:pt x="224" y="88"/>
                  <a:pt x="224" y="88"/>
                  <a:pt x="224" y="88"/>
                </a:cubicBezTo>
                <a:cubicBezTo>
                  <a:pt x="0" y="88"/>
                  <a:pt x="0" y="88"/>
                  <a:pt x="0" y="88"/>
                </a:cubicBezTo>
                <a:cubicBezTo>
                  <a:pt x="0" y="60"/>
                  <a:pt x="0" y="60"/>
                  <a:pt x="0" y="60"/>
                </a:cubicBezTo>
                <a:cubicBezTo>
                  <a:pt x="0" y="53"/>
                  <a:pt x="5" y="48"/>
                  <a:pt x="12" y="48"/>
                </a:cubicBezTo>
                <a:cubicBezTo>
                  <a:pt x="52" y="48"/>
                  <a:pt x="52" y="48"/>
                  <a:pt x="52" y="48"/>
                </a:cubicBezTo>
                <a:cubicBezTo>
                  <a:pt x="52" y="16"/>
                  <a:pt x="52" y="16"/>
                  <a:pt x="52" y="16"/>
                </a:cubicBezTo>
                <a:cubicBezTo>
                  <a:pt x="52" y="7"/>
                  <a:pt x="59" y="0"/>
                  <a:pt x="67" y="0"/>
                </a:cubicBezTo>
                <a:cubicBezTo>
                  <a:pt x="68" y="0"/>
                  <a:pt x="68" y="0"/>
                  <a:pt x="68" y="0"/>
                </a:cubicBezTo>
                <a:lnTo>
                  <a:pt x="156" y="0"/>
                </a:lnTo>
                <a:close/>
                <a:moveTo>
                  <a:pt x="156" y="8"/>
                </a:moveTo>
                <a:cubicBezTo>
                  <a:pt x="68" y="8"/>
                  <a:pt x="68" y="8"/>
                  <a:pt x="68" y="8"/>
                </a:cubicBezTo>
                <a:cubicBezTo>
                  <a:pt x="64" y="8"/>
                  <a:pt x="60" y="11"/>
                  <a:pt x="60" y="15"/>
                </a:cubicBezTo>
                <a:cubicBezTo>
                  <a:pt x="60" y="16"/>
                  <a:pt x="60" y="16"/>
                  <a:pt x="60" y="16"/>
                </a:cubicBezTo>
                <a:cubicBezTo>
                  <a:pt x="60" y="48"/>
                  <a:pt x="60" y="48"/>
                  <a:pt x="60" y="48"/>
                </a:cubicBezTo>
                <a:cubicBezTo>
                  <a:pt x="164" y="48"/>
                  <a:pt x="164" y="48"/>
                  <a:pt x="164" y="48"/>
                </a:cubicBezTo>
                <a:cubicBezTo>
                  <a:pt x="164" y="16"/>
                  <a:pt x="164" y="16"/>
                  <a:pt x="164" y="16"/>
                </a:cubicBezTo>
                <a:cubicBezTo>
                  <a:pt x="164" y="12"/>
                  <a:pt x="161" y="9"/>
                  <a:pt x="157" y="8"/>
                </a:cubicBezTo>
                <a:cubicBezTo>
                  <a:pt x="157" y="8"/>
                  <a:pt x="157" y="8"/>
                  <a:pt x="157" y="8"/>
                </a:cubicBezTo>
                <a:lnTo>
                  <a:pt x="156" y="8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16" name="任意多边形: 形状 115">
            <a:extLst>
              <a:ext uri="{FF2B5EF4-FFF2-40B4-BE49-F238E27FC236}">
                <a16:creationId xmlns:a16="http://schemas.microsoft.com/office/drawing/2014/main" id="{73ED7017-31AD-4BDC-9CFA-8A87A901423D}"/>
              </a:ext>
            </a:extLst>
          </p:cNvPr>
          <p:cNvSpPr>
            <a:spLocks noChangeAspect="1"/>
          </p:cNvSpPr>
          <p:nvPr/>
        </p:nvSpPr>
        <p:spPr bwMode="auto">
          <a:xfrm>
            <a:off x="4337673" y="3517691"/>
            <a:ext cx="292517" cy="221453"/>
          </a:xfrm>
          <a:custGeom>
            <a:avLst/>
            <a:gdLst>
              <a:gd name="T0" fmla="*/ 212 w 224"/>
              <a:gd name="T1" fmla="*/ 0 h 168"/>
              <a:gd name="T2" fmla="*/ 224 w 224"/>
              <a:gd name="T3" fmla="*/ 12 h 168"/>
              <a:gd name="T4" fmla="*/ 224 w 224"/>
              <a:gd name="T5" fmla="*/ 156 h 168"/>
              <a:gd name="T6" fmla="*/ 212 w 224"/>
              <a:gd name="T7" fmla="*/ 168 h 168"/>
              <a:gd name="T8" fmla="*/ 12 w 224"/>
              <a:gd name="T9" fmla="*/ 168 h 168"/>
              <a:gd name="T10" fmla="*/ 0 w 224"/>
              <a:gd name="T11" fmla="*/ 156 h 168"/>
              <a:gd name="T12" fmla="*/ 0 w 224"/>
              <a:gd name="T13" fmla="*/ 12 h 168"/>
              <a:gd name="T14" fmla="*/ 12 w 224"/>
              <a:gd name="T15" fmla="*/ 0 h 168"/>
              <a:gd name="T16" fmla="*/ 212 w 224"/>
              <a:gd name="T17" fmla="*/ 0 h 168"/>
              <a:gd name="T18" fmla="*/ 164 w 224"/>
              <a:gd name="T19" fmla="*/ 83 h 168"/>
              <a:gd name="T20" fmla="*/ 147 w 224"/>
              <a:gd name="T21" fmla="*/ 85 h 168"/>
              <a:gd name="T22" fmla="*/ 112 w 224"/>
              <a:gd name="T23" fmla="*/ 132 h 168"/>
              <a:gd name="T24" fmla="*/ 111 w 224"/>
              <a:gd name="T25" fmla="*/ 133 h 168"/>
              <a:gd name="T26" fmla="*/ 94 w 224"/>
              <a:gd name="T27" fmla="*/ 134 h 168"/>
              <a:gd name="T28" fmla="*/ 68 w 224"/>
              <a:gd name="T29" fmla="*/ 108 h 168"/>
              <a:gd name="T30" fmla="*/ 67 w 224"/>
              <a:gd name="T31" fmla="*/ 107 h 168"/>
              <a:gd name="T32" fmla="*/ 50 w 224"/>
              <a:gd name="T33" fmla="*/ 109 h 168"/>
              <a:gd name="T34" fmla="*/ 13 w 224"/>
              <a:gd name="T35" fmla="*/ 153 h 168"/>
              <a:gd name="T36" fmla="*/ 12 w 224"/>
              <a:gd name="T37" fmla="*/ 156 h 168"/>
              <a:gd name="T38" fmla="*/ 16 w 224"/>
              <a:gd name="T39" fmla="*/ 160 h 168"/>
              <a:gd name="T40" fmla="*/ 209 w 224"/>
              <a:gd name="T41" fmla="*/ 160 h 168"/>
              <a:gd name="T42" fmla="*/ 211 w 224"/>
              <a:gd name="T43" fmla="*/ 159 h 168"/>
              <a:gd name="T44" fmla="*/ 212 w 224"/>
              <a:gd name="T45" fmla="*/ 154 h 168"/>
              <a:gd name="T46" fmla="*/ 167 w 224"/>
              <a:gd name="T47" fmla="*/ 86 h 168"/>
              <a:gd name="T48" fmla="*/ 164 w 224"/>
              <a:gd name="T49" fmla="*/ 83 h 168"/>
              <a:gd name="T50" fmla="*/ 40 w 224"/>
              <a:gd name="T51" fmla="*/ 24 h 168"/>
              <a:gd name="T52" fmla="*/ 24 w 224"/>
              <a:gd name="T53" fmla="*/ 40 h 168"/>
              <a:gd name="T54" fmla="*/ 40 w 224"/>
              <a:gd name="T55" fmla="*/ 56 h 168"/>
              <a:gd name="T56" fmla="*/ 56 w 224"/>
              <a:gd name="T57" fmla="*/ 40 h 168"/>
              <a:gd name="T58" fmla="*/ 40 w 224"/>
              <a:gd name="T59" fmla="*/ 24 h 1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</a:cxnLst>
            <a:rect l="0" t="0" r="r" b="b"/>
            <a:pathLst>
              <a:path w="224" h="168">
                <a:moveTo>
                  <a:pt x="212" y="0"/>
                </a:moveTo>
                <a:cubicBezTo>
                  <a:pt x="219" y="0"/>
                  <a:pt x="224" y="5"/>
                  <a:pt x="224" y="12"/>
                </a:cubicBezTo>
                <a:cubicBezTo>
                  <a:pt x="224" y="156"/>
                  <a:pt x="224" y="156"/>
                  <a:pt x="224" y="156"/>
                </a:cubicBezTo>
                <a:cubicBezTo>
                  <a:pt x="224" y="163"/>
                  <a:pt x="219" y="168"/>
                  <a:pt x="212" y="168"/>
                </a:cubicBezTo>
                <a:cubicBezTo>
                  <a:pt x="12" y="168"/>
                  <a:pt x="12" y="168"/>
                  <a:pt x="12" y="168"/>
                </a:cubicBezTo>
                <a:cubicBezTo>
                  <a:pt x="5" y="168"/>
                  <a:pt x="0" y="163"/>
                  <a:pt x="0" y="156"/>
                </a:cubicBezTo>
                <a:cubicBezTo>
                  <a:pt x="0" y="12"/>
                  <a:pt x="0" y="12"/>
                  <a:pt x="0" y="12"/>
                </a:cubicBezTo>
                <a:cubicBezTo>
                  <a:pt x="0" y="5"/>
                  <a:pt x="5" y="0"/>
                  <a:pt x="12" y="0"/>
                </a:cubicBezTo>
                <a:lnTo>
                  <a:pt x="212" y="0"/>
                </a:lnTo>
                <a:close/>
                <a:moveTo>
                  <a:pt x="164" y="83"/>
                </a:moveTo>
                <a:cubicBezTo>
                  <a:pt x="159" y="79"/>
                  <a:pt x="151" y="80"/>
                  <a:pt x="147" y="85"/>
                </a:cubicBezTo>
                <a:cubicBezTo>
                  <a:pt x="112" y="132"/>
                  <a:pt x="112" y="132"/>
                  <a:pt x="112" y="132"/>
                </a:cubicBezTo>
                <a:cubicBezTo>
                  <a:pt x="112" y="133"/>
                  <a:pt x="111" y="133"/>
                  <a:pt x="111" y="133"/>
                </a:cubicBezTo>
                <a:cubicBezTo>
                  <a:pt x="106" y="138"/>
                  <a:pt x="99" y="138"/>
                  <a:pt x="94" y="134"/>
                </a:cubicBezTo>
                <a:cubicBezTo>
                  <a:pt x="68" y="108"/>
                  <a:pt x="68" y="108"/>
                  <a:pt x="68" y="108"/>
                </a:cubicBezTo>
                <a:cubicBezTo>
                  <a:pt x="67" y="107"/>
                  <a:pt x="67" y="107"/>
                  <a:pt x="67" y="107"/>
                </a:cubicBezTo>
                <a:cubicBezTo>
                  <a:pt x="62" y="103"/>
                  <a:pt x="54" y="104"/>
                  <a:pt x="50" y="109"/>
                </a:cubicBezTo>
                <a:cubicBezTo>
                  <a:pt x="13" y="153"/>
                  <a:pt x="13" y="153"/>
                  <a:pt x="13" y="153"/>
                </a:cubicBezTo>
                <a:cubicBezTo>
                  <a:pt x="13" y="154"/>
                  <a:pt x="12" y="155"/>
                  <a:pt x="12" y="156"/>
                </a:cubicBezTo>
                <a:cubicBezTo>
                  <a:pt x="12" y="158"/>
                  <a:pt x="14" y="160"/>
                  <a:pt x="16" y="160"/>
                </a:cubicBezTo>
                <a:cubicBezTo>
                  <a:pt x="209" y="160"/>
                  <a:pt x="209" y="160"/>
                  <a:pt x="209" y="160"/>
                </a:cubicBezTo>
                <a:cubicBezTo>
                  <a:pt x="209" y="160"/>
                  <a:pt x="210" y="160"/>
                  <a:pt x="211" y="159"/>
                </a:cubicBezTo>
                <a:cubicBezTo>
                  <a:pt x="213" y="158"/>
                  <a:pt x="213" y="156"/>
                  <a:pt x="212" y="154"/>
                </a:cubicBezTo>
                <a:cubicBezTo>
                  <a:pt x="167" y="86"/>
                  <a:pt x="167" y="86"/>
                  <a:pt x="167" y="86"/>
                </a:cubicBezTo>
                <a:cubicBezTo>
                  <a:pt x="166" y="85"/>
                  <a:pt x="165" y="84"/>
                  <a:pt x="164" y="83"/>
                </a:cubicBezTo>
                <a:close/>
                <a:moveTo>
                  <a:pt x="40" y="24"/>
                </a:moveTo>
                <a:cubicBezTo>
                  <a:pt x="31" y="24"/>
                  <a:pt x="24" y="31"/>
                  <a:pt x="24" y="40"/>
                </a:cubicBezTo>
                <a:cubicBezTo>
                  <a:pt x="24" y="49"/>
                  <a:pt x="31" y="56"/>
                  <a:pt x="40" y="56"/>
                </a:cubicBezTo>
                <a:cubicBezTo>
                  <a:pt x="49" y="56"/>
                  <a:pt x="56" y="49"/>
                  <a:pt x="56" y="40"/>
                </a:cubicBezTo>
                <a:cubicBezTo>
                  <a:pt x="56" y="31"/>
                  <a:pt x="49" y="24"/>
                  <a:pt x="40" y="24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118" name="任意多边形: 形状 117">
            <a:extLst>
              <a:ext uri="{FF2B5EF4-FFF2-40B4-BE49-F238E27FC236}">
                <a16:creationId xmlns:a16="http://schemas.microsoft.com/office/drawing/2014/main" id="{1742C81F-E431-431B-ACA5-C1AA82A76F24}"/>
              </a:ext>
            </a:extLst>
          </p:cNvPr>
          <p:cNvSpPr>
            <a:spLocks noChangeAspect="1"/>
          </p:cNvSpPr>
          <p:nvPr/>
        </p:nvSpPr>
        <p:spPr bwMode="auto">
          <a:xfrm>
            <a:off x="6405911" y="3490279"/>
            <a:ext cx="292517" cy="289211"/>
          </a:xfrm>
          <a:custGeom>
            <a:avLst/>
            <a:gdLst>
              <a:gd name="T0" fmla="*/ 144 w 224"/>
              <a:gd name="T1" fmla="*/ 116 h 220"/>
              <a:gd name="T2" fmla="*/ 156 w 224"/>
              <a:gd name="T3" fmla="*/ 128 h 220"/>
              <a:gd name="T4" fmla="*/ 156 w 224"/>
              <a:gd name="T5" fmla="*/ 208 h 220"/>
              <a:gd name="T6" fmla="*/ 144 w 224"/>
              <a:gd name="T7" fmla="*/ 220 h 220"/>
              <a:gd name="T8" fmla="*/ 80 w 224"/>
              <a:gd name="T9" fmla="*/ 220 h 220"/>
              <a:gd name="T10" fmla="*/ 68 w 224"/>
              <a:gd name="T11" fmla="*/ 208 h 220"/>
              <a:gd name="T12" fmla="*/ 68 w 224"/>
              <a:gd name="T13" fmla="*/ 128 h 220"/>
              <a:gd name="T14" fmla="*/ 80 w 224"/>
              <a:gd name="T15" fmla="*/ 116 h 220"/>
              <a:gd name="T16" fmla="*/ 144 w 224"/>
              <a:gd name="T17" fmla="*/ 116 h 220"/>
              <a:gd name="T18" fmla="*/ 60 w 224"/>
              <a:gd name="T19" fmla="*/ 48 h 220"/>
              <a:gd name="T20" fmla="*/ 75 w 224"/>
              <a:gd name="T21" fmla="*/ 64 h 220"/>
              <a:gd name="T22" fmla="*/ 76 w 224"/>
              <a:gd name="T23" fmla="*/ 64 h 220"/>
              <a:gd name="T24" fmla="*/ 148 w 224"/>
              <a:gd name="T25" fmla="*/ 64 h 220"/>
              <a:gd name="T26" fmla="*/ 164 w 224"/>
              <a:gd name="T27" fmla="*/ 49 h 220"/>
              <a:gd name="T28" fmla="*/ 164 w 224"/>
              <a:gd name="T29" fmla="*/ 48 h 220"/>
              <a:gd name="T30" fmla="*/ 212 w 224"/>
              <a:gd name="T31" fmla="*/ 48 h 220"/>
              <a:gd name="T32" fmla="*/ 224 w 224"/>
              <a:gd name="T33" fmla="*/ 60 h 220"/>
              <a:gd name="T34" fmla="*/ 224 w 224"/>
              <a:gd name="T35" fmla="*/ 160 h 220"/>
              <a:gd name="T36" fmla="*/ 212 w 224"/>
              <a:gd name="T37" fmla="*/ 172 h 220"/>
              <a:gd name="T38" fmla="*/ 164 w 224"/>
              <a:gd name="T39" fmla="*/ 172 h 220"/>
              <a:gd name="T40" fmla="*/ 164 w 224"/>
              <a:gd name="T41" fmla="*/ 124 h 220"/>
              <a:gd name="T42" fmla="*/ 149 w 224"/>
              <a:gd name="T43" fmla="*/ 108 h 220"/>
              <a:gd name="T44" fmla="*/ 148 w 224"/>
              <a:gd name="T45" fmla="*/ 108 h 220"/>
              <a:gd name="T46" fmla="*/ 76 w 224"/>
              <a:gd name="T47" fmla="*/ 108 h 220"/>
              <a:gd name="T48" fmla="*/ 60 w 224"/>
              <a:gd name="T49" fmla="*/ 123 h 220"/>
              <a:gd name="T50" fmla="*/ 60 w 224"/>
              <a:gd name="T51" fmla="*/ 124 h 220"/>
              <a:gd name="T52" fmla="*/ 60 w 224"/>
              <a:gd name="T53" fmla="*/ 172 h 220"/>
              <a:gd name="T54" fmla="*/ 12 w 224"/>
              <a:gd name="T55" fmla="*/ 172 h 220"/>
              <a:gd name="T56" fmla="*/ 0 w 224"/>
              <a:gd name="T57" fmla="*/ 160 h 220"/>
              <a:gd name="T58" fmla="*/ 0 w 224"/>
              <a:gd name="T59" fmla="*/ 84 h 220"/>
              <a:gd name="T60" fmla="*/ 4 w 224"/>
              <a:gd name="T61" fmla="*/ 73 h 220"/>
              <a:gd name="T62" fmla="*/ 23 w 224"/>
              <a:gd name="T63" fmla="*/ 53 h 220"/>
              <a:gd name="T64" fmla="*/ 35 w 224"/>
              <a:gd name="T65" fmla="*/ 48 h 220"/>
              <a:gd name="T66" fmla="*/ 60 w 224"/>
              <a:gd name="T67" fmla="*/ 48 h 220"/>
              <a:gd name="T68" fmla="*/ 194 w 224"/>
              <a:gd name="T69" fmla="*/ 72 h 220"/>
              <a:gd name="T70" fmla="*/ 188 w 224"/>
              <a:gd name="T71" fmla="*/ 78 h 220"/>
              <a:gd name="T72" fmla="*/ 194 w 224"/>
              <a:gd name="T73" fmla="*/ 84 h 220"/>
              <a:gd name="T74" fmla="*/ 200 w 224"/>
              <a:gd name="T75" fmla="*/ 78 h 220"/>
              <a:gd name="T76" fmla="*/ 194 w 224"/>
              <a:gd name="T77" fmla="*/ 72 h 220"/>
              <a:gd name="T78" fmla="*/ 144 w 224"/>
              <a:gd name="T79" fmla="*/ 0 h 220"/>
              <a:gd name="T80" fmla="*/ 156 w 224"/>
              <a:gd name="T81" fmla="*/ 12 h 220"/>
              <a:gd name="T82" fmla="*/ 156 w 224"/>
              <a:gd name="T83" fmla="*/ 44 h 220"/>
              <a:gd name="T84" fmla="*/ 144 w 224"/>
              <a:gd name="T85" fmla="*/ 56 h 220"/>
              <a:gd name="T86" fmla="*/ 80 w 224"/>
              <a:gd name="T87" fmla="*/ 56 h 220"/>
              <a:gd name="T88" fmla="*/ 68 w 224"/>
              <a:gd name="T89" fmla="*/ 44 h 220"/>
              <a:gd name="T90" fmla="*/ 68 w 224"/>
              <a:gd name="T91" fmla="*/ 12 h 220"/>
              <a:gd name="T92" fmla="*/ 80 w 224"/>
              <a:gd name="T93" fmla="*/ 0 h 220"/>
              <a:gd name="T94" fmla="*/ 144 w 224"/>
              <a:gd name="T95" fmla="*/ 0 h 2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</a:cxnLst>
            <a:rect l="0" t="0" r="r" b="b"/>
            <a:pathLst>
              <a:path w="224" h="220">
                <a:moveTo>
                  <a:pt x="144" y="116"/>
                </a:moveTo>
                <a:cubicBezTo>
                  <a:pt x="151" y="116"/>
                  <a:pt x="156" y="121"/>
                  <a:pt x="156" y="128"/>
                </a:cubicBezTo>
                <a:cubicBezTo>
                  <a:pt x="156" y="208"/>
                  <a:pt x="156" y="208"/>
                  <a:pt x="156" y="208"/>
                </a:cubicBezTo>
                <a:cubicBezTo>
                  <a:pt x="156" y="215"/>
                  <a:pt x="151" y="220"/>
                  <a:pt x="144" y="220"/>
                </a:cubicBezTo>
                <a:cubicBezTo>
                  <a:pt x="80" y="220"/>
                  <a:pt x="80" y="220"/>
                  <a:pt x="80" y="220"/>
                </a:cubicBezTo>
                <a:cubicBezTo>
                  <a:pt x="73" y="220"/>
                  <a:pt x="68" y="215"/>
                  <a:pt x="68" y="208"/>
                </a:cubicBezTo>
                <a:cubicBezTo>
                  <a:pt x="68" y="128"/>
                  <a:pt x="68" y="128"/>
                  <a:pt x="68" y="128"/>
                </a:cubicBezTo>
                <a:cubicBezTo>
                  <a:pt x="68" y="121"/>
                  <a:pt x="73" y="116"/>
                  <a:pt x="80" y="116"/>
                </a:cubicBezTo>
                <a:lnTo>
                  <a:pt x="144" y="116"/>
                </a:lnTo>
                <a:close/>
                <a:moveTo>
                  <a:pt x="60" y="48"/>
                </a:moveTo>
                <a:cubicBezTo>
                  <a:pt x="60" y="57"/>
                  <a:pt x="67" y="64"/>
                  <a:pt x="75" y="64"/>
                </a:cubicBezTo>
                <a:cubicBezTo>
                  <a:pt x="76" y="64"/>
                  <a:pt x="76" y="64"/>
                  <a:pt x="76" y="64"/>
                </a:cubicBezTo>
                <a:cubicBezTo>
                  <a:pt x="148" y="64"/>
                  <a:pt x="148" y="64"/>
                  <a:pt x="148" y="64"/>
                </a:cubicBezTo>
                <a:cubicBezTo>
                  <a:pt x="157" y="64"/>
                  <a:pt x="164" y="57"/>
                  <a:pt x="164" y="49"/>
                </a:cubicBezTo>
                <a:cubicBezTo>
                  <a:pt x="164" y="48"/>
                  <a:pt x="164" y="48"/>
                  <a:pt x="164" y="48"/>
                </a:cubicBezTo>
                <a:cubicBezTo>
                  <a:pt x="212" y="48"/>
                  <a:pt x="212" y="48"/>
                  <a:pt x="212" y="48"/>
                </a:cubicBezTo>
                <a:cubicBezTo>
                  <a:pt x="219" y="48"/>
                  <a:pt x="224" y="53"/>
                  <a:pt x="224" y="60"/>
                </a:cubicBezTo>
                <a:cubicBezTo>
                  <a:pt x="224" y="160"/>
                  <a:pt x="224" y="160"/>
                  <a:pt x="224" y="160"/>
                </a:cubicBezTo>
                <a:cubicBezTo>
                  <a:pt x="224" y="167"/>
                  <a:pt x="219" y="172"/>
                  <a:pt x="212" y="172"/>
                </a:cubicBezTo>
                <a:cubicBezTo>
                  <a:pt x="164" y="172"/>
                  <a:pt x="164" y="172"/>
                  <a:pt x="164" y="172"/>
                </a:cubicBezTo>
                <a:cubicBezTo>
                  <a:pt x="164" y="124"/>
                  <a:pt x="164" y="124"/>
                  <a:pt x="164" y="124"/>
                </a:cubicBezTo>
                <a:cubicBezTo>
                  <a:pt x="164" y="115"/>
                  <a:pt x="157" y="108"/>
                  <a:pt x="149" y="108"/>
                </a:cubicBezTo>
                <a:cubicBezTo>
                  <a:pt x="148" y="108"/>
                  <a:pt x="148" y="108"/>
                  <a:pt x="148" y="108"/>
                </a:cubicBezTo>
                <a:cubicBezTo>
                  <a:pt x="76" y="108"/>
                  <a:pt x="76" y="108"/>
                  <a:pt x="76" y="108"/>
                </a:cubicBezTo>
                <a:cubicBezTo>
                  <a:pt x="67" y="108"/>
                  <a:pt x="60" y="115"/>
                  <a:pt x="60" y="123"/>
                </a:cubicBezTo>
                <a:cubicBezTo>
                  <a:pt x="60" y="124"/>
                  <a:pt x="60" y="124"/>
                  <a:pt x="60" y="124"/>
                </a:cubicBezTo>
                <a:cubicBezTo>
                  <a:pt x="60" y="172"/>
                  <a:pt x="60" y="172"/>
                  <a:pt x="60" y="172"/>
                </a:cubicBezTo>
                <a:cubicBezTo>
                  <a:pt x="12" y="172"/>
                  <a:pt x="12" y="172"/>
                  <a:pt x="12" y="172"/>
                </a:cubicBezTo>
                <a:cubicBezTo>
                  <a:pt x="5" y="172"/>
                  <a:pt x="0" y="167"/>
                  <a:pt x="0" y="160"/>
                </a:cubicBezTo>
                <a:cubicBezTo>
                  <a:pt x="0" y="84"/>
                  <a:pt x="0" y="84"/>
                  <a:pt x="0" y="84"/>
                </a:cubicBezTo>
                <a:cubicBezTo>
                  <a:pt x="0" y="80"/>
                  <a:pt x="2" y="76"/>
                  <a:pt x="4" y="73"/>
                </a:cubicBezTo>
                <a:cubicBezTo>
                  <a:pt x="23" y="53"/>
                  <a:pt x="23" y="53"/>
                  <a:pt x="23" y="53"/>
                </a:cubicBezTo>
                <a:cubicBezTo>
                  <a:pt x="26" y="50"/>
                  <a:pt x="31" y="48"/>
                  <a:pt x="35" y="48"/>
                </a:cubicBezTo>
                <a:lnTo>
                  <a:pt x="60" y="48"/>
                </a:lnTo>
                <a:close/>
                <a:moveTo>
                  <a:pt x="194" y="72"/>
                </a:moveTo>
                <a:cubicBezTo>
                  <a:pt x="191" y="72"/>
                  <a:pt x="188" y="75"/>
                  <a:pt x="188" y="78"/>
                </a:cubicBezTo>
                <a:cubicBezTo>
                  <a:pt x="188" y="81"/>
                  <a:pt x="191" y="84"/>
                  <a:pt x="194" y="84"/>
                </a:cubicBezTo>
                <a:cubicBezTo>
                  <a:pt x="197" y="84"/>
                  <a:pt x="200" y="81"/>
                  <a:pt x="200" y="78"/>
                </a:cubicBezTo>
                <a:cubicBezTo>
                  <a:pt x="200" y="75"/>
                  <a:pt x="197" y="72"/>
                  <a:pt x="194" y="72"/>
                </a:cubicBezTo>
                <a:close/>
                <a:moveTo>
                  <a:pt x="144" y="0"/>
                </a:moveTo>
                <a:cubicBezTo>
                  <a:pt x="151" y="0"/>
                  <a:pt x="156" y="5"/>
                  <a:pt x="156" y="12"/>
                </a:cubicBezTo>
                <a:cubicBezTo>
                  <a:pt x="156" y="44"/>
                  <a:pt x="156" y="44"/>
                  <a:pt x="156" y="44"/>
                </a:cubicBezTo>
                <a:cubicBezTo>
                  <a:pt x="156" y="51"/>
                  <a:pt x="151" y="56"/>
                  <a:pt x="144" y="56"/>
                </a:cubicBezTo>
                <a:cubicBezTo>
                  <a:pt x="80" y="56"/>
                  <a:pt x="80" y="56"/>
                  <a:pt x="80" y="56"/>
                </a:cubicBezTo>
                <a:cubicBezTo>
                  <a:pt x="73" y="56"/>
                  <a:pt x="68" y="51"/>
                  <a:pt x="68" y="44"/>
                </a:cubicBezTo>
                <a:cubicBezTo>
                  <a:pt x="68" y="12"/>
                  <a:pt x="68" y="12"/>
                  <a:pt x="68" y="12"/>
                </a:cubicBezTo>
                <a:cubicBezTo>
                  <a:pt x="68" y="5"/>
                  <a:pt x="73" y="0"/>
                  <a:pt x="80" y="0"/>
                </a:cubicBezTo>
                <a:lnTo>
                  <a:pt x="144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120" name="任意多边形: 形状 119">
            <a:extLst>
              <a:ext uri="{FF2B5EF4-FFF2-40B4-BE49-F238E27FC236}">
                <a16:creationId xmlns:a16="http://schemas.microsoft.com/office/drawing/2014/main" id="{E38F9B0B-9B44-44EF-B9B5-5F0ED48E06EA}"/>
              </a:ext>
            </a:extLst>
          </p:cNvPr>
          <p:cNvSpPr>
            <a:spLocks noChangeAspect="1"/>
          </p:cNvSpPr>
          <p:nvPr/>
        </p:nvSpPr>
        <p:spPr bwMode="auto">
          <a:xfrm>
            <a:off x="8494653" y="3496109"/>
            <a:ext cx="292517" cy="235734"/>
          </a:xfrm>
          <a:custGeom>
            <a:avLst/>
            <a:gdLst>
              <a:gd name="T0" fmla="*/ 204 w 216"/>
              <a:gd name="T1" fmla="*/ 0 h 172"/>
              <a:gd name="T2" fmla="*/ 216 w 216"/>
              <a:gd name="T3" fmla="*/ 12 h 172"/>
              <a:gd name="T4" fmla="*/ 216 w 216"/>
              <a:gd name="T5" fmla="*/ 136 h 172"/>
              <a:gd name="T6" fmla="*/ 204 w 216"/>
              <a:gd name="T7" fmla="*/ 148 h 172"/>
              <a:gd name="T8" fmla="*/ 80 w 216"/>
              <a:gd name="T9" fmla="*/ 148 h 172"/>
              <a:gd name="T10" fmla="*/ 48 w 216"/>
              <a:gd name="T11" fmla="*/ 172 h 172"/>
              <a:gd name="T12" fmla="*/ 48 w 216"/>
              <a:gd name="T13" fmla="*/ 148 h 172"/>
              <a:gd name="T14" fmla="*/ 12 w 216"/>
              <a:gd name="T15" fmla="*/ 148 h 172"/>
              <a:gd name="T16" fmla="*/ 0 w 216"/>
              <a:gd name="T17" fmla="*/ 136 h 172"/>
              <a:gd name="T18" fmla="*/ 0 w 216"/>
              <a:gd name="T19" fmla="*/ 12 h 172"/>
              <a:gd name="T20" fmla="*/ 12 w 216"/>
              <a:gd name="T21" fmla="*/ 0 h 172"/>
              <a:gd name="T22" fmla="*/ 204 w 216"/>
              <a:gd name="T23" fmla="*/ 0 h 172"/>
              <a:gd name="T24" fmla="*/ 52 w 216"/>
              <a:gd name="T25" fmla="*/ 60 h 172"/>
              <a:gd name="T26" fmla="*/ 38 w 216"/>
              <a:gd name="T27" fmla="*/ 74 h 172"/>
              <a:gd name="T28" fmla="*/ 52 w 216"/>
              <a:gd name="T29" fmla="*/ 88 h 172"/>
              <a:gd name="T30" fmla="*/ 66 w 216"/>
              <a:gd name="T31" fmla="*/ 74 h 172"/>
              <a:gd name="T32" fmla="*/ 52 w 216"/>
              <a:gd name="T33" fmla="*/ 60 h 172"/>
              <a:gd name="T34" fmla="*/ 108 w 216"/>
              <a:gd name="T35" fmla="*/ 60 h 172"/>
              <a:gd name="T36" fmla="*/ 94 w 216"/>
              <a:gd name="T37" fmla="*/ 74 h 172"/>
              <a:gd name="T38" fmla="*/ 108 w 216"/>
              <a:gd name="T39" fmla="*/ 88 h 172"/>
              <a:gd name="T40" fmla="*/ 122 w 216"/>
              <a:gd name="T41" fmla="*/ 74 h 172"/>
              <a:gd name="T42" fmla="*/ 108 w 216"/>
              <a:gd name="T43" fmla="*/ 60 h 172"/>
              <a:gd name="T44" fmla="*/ 164 w 216"/>
              <a:gd name="T45" fmla="*/ 60 h 172"/>
              <a:gd name="T46" fmla="*/ 150 w 216"/>
              <a:gd name="T47" fmla="*/ 74 h 172"/>
              <a:gd name="T48" fmla="*/ 164 w 216"/>
              <a:gd name="T49" fmla="*/ 88 h 172"/>
              <a:gd name="T50" fmla="*/ 178 w 216"/>
              <a:gd name="T51" fmla="*/ 74 h 172"/>
              <a:gd name="T52" fmla="*/ 164 w 216"/>
              <a:gd name="T53" fmla="*/ 60 h 1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216" h="172">
                <a:moveTo>
                  <a:pt x="204" y="0"/>
                </a:moveTo>
                <a:cubicBezTo>
                  <a:pt x="211" y="0"/>
                  <a:pt x="216" y="5"/>
                  <a:pt x="216" y="12"/>
                </a:cubicBezTo>
                <a:cubicBezTo>
                  <a:pt x="216" y="136"/>
                  <a:pt x="216" y="136"/>
                  <a:pt x="216" y="136"/>
                </a:cubicBezTo>
                <a:cubicBezTo>
                  <a:pt x="216" y="143"/>
                  <a:pt x="211" y="148"/>
                  <a:pt x="204" y="148"/>
                </a:cubicBezTo>
                <a:cubicBezTo>
                  <a:pt x="80" y="148"/>
                  <a:pt x="80" y="148"/>
                  <a:pt x="80" y="148"/>
                </a:cubicBezTo>
                <a:cubicBezTo>
                  <a:pt x="48" y="172"/>
                  <a:pt x="48" y="172"/>
                  <a:pt x="48" y="172"/>
                </a:cubicBezTo>
                <a:cubicBezTo>
                  <a:pt x="48" y="148"/>
                  <a:pt x="48" y="148"/>
                  <a:pt x="48" y="148"/>
                </a:cubicBezTo>
                <a:cubicBezTo>
                  <a:pt x="12" y="148"/>
                  <a:pt x="12" y="148"/>
                  <a:pt x="12" y="148"/>
                </a:cubicBezTo>
                <a:cubicBezTo>
                  <a:pt x="5" y="148"/>
                  <a:pt x="0" y="143"/>
                  <a:pt x="0" y="136"/>
                </a:cubicBezTo>
                <a:cubicBezTo>
                  <a:pt x="0" y="12"/>
                  <a:pt x="0" y="12"/>
                  <a:pt x="0" y="12"/>
                </a:cubicBezTo>
                <a:cubicBezTo>
                  <a:pt x="0" y="5"/>
                  <a:pt x="5" y="0"/>
                  <a:pt x="12" y="0"/>
                </a:cubicBezTo>
                <a:lnTo>
                  <a:pt x="204" y="0"/>
                </a:lnTo>
                <a:close/>
                <a:moveTo>
                  <a:pt x="52" y="60"/>
                </a:moveTo>
                <a:cubicBezTo>
                  <a:pt x="44" y="60"/>
                  <a:pt x="38" y="66"/>
                  <a:pt x="38" y="74"/>
                </a:cubicBezTo>
                <a:cubicBezTo>
                  <a:pt x="38" y="82"/>
                  <a:pt x="44" y="88"/>
                  <a:pt x="52" y="88"/>
                </a:cubicBezTo>
                <a:cubicBezTo>
                  <a:pt x="60" y="88"/>
                  <a:pt x="66" y="82"/>
                  <a:pt x="66" y="74"/>
                </a:cubicBezTo>
                <a:cubicBezTo>
                  <a:pt x="66" y="66"/>
                  <a:pt x="60" y="60"/>
                  <a:pt x="52" y="60"/>
                </a:cubicBezTo>
                <a:close/>
                <a:moveTo>
                  <a:pt x="108" y="60"/>
                </a:moveTo>
                <a:cubicBezTo>
                  <a:pt x="100" y="60"/>
                  <a:pt x="94" y="66"/>
                  <a:pt x="94" y="74"/>
                </a:cubicBezTo>
                <a:cubicBezTo>
                  <a:pt x="94" y="82"/>
                  <a:pt x="100" y="88"/>
                  <a:pt x="108" y="88"/>
                </a:cubicBezTo>
                <a:cubicBezTo>
                  <a:pt x="116" y="88"/>
                  <a:pt x="122" y="82"/>
                  <a:pt x="122" y="74"/>
                </a:cubicBezTo>
                <a:cubicBezTo>
                  <a:pt x="122" y="66"/>
                  <a:pt x="116" y="60"/>
                  <a:pt x="108" y="60"/>
                </a:cubicBezTo>
                <a:close/>
                <a:moveTo>
                  <a:pt x="164" y="60"/>
                </a:moveTo>
                <a:cubicBezTo>
                  <a:pt x="156" y="60"/>
                  <a:pt x="150" y="66"/>
                  <a:pt x="150" y="74"/>
                </a:cubicBezTo>
                <a:cubicBezTo>
                  <a:pt x="150" y="82"/>
                  <a:pt x="156" y="88"/>
                  <a:pt x="164" y="88"/>
                </a:cubicBezTo>
                <a:cubicBezTo>
                  <a:pt x="172" y="88"/>
                  <a:pt x="178" y="82"/>
                  <a:pt x="178" y="74"/>
                </a:cubicBezTo>
                <a:cubicBezTo>
                  <a:pt x="178" y="66"/>
                  <a:pt x="172" y="60"/>
                  <a:pt x="164" y="6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123" name="任意多边形: 形状 122">
            <a:extLst>
              <a:ext uri="{FF2B5EF4-FFF2-40B4-BE49-F238E27FC236}">
                <a16:creationId xmlns:a16="http://schemas.microsoft.com/office/drawing/2014/main" id="{A24BB8C7-ECAA-4DDB-9362-36D36F84EA3D}"/>
              </a:ext>
            </a:extLst>
          </p:cNvPr>
          <p:cNvSpPr>
            <a:spLocks noChangeAspect="1"/>
          </p:cNvSpPr>
          <p:nvPr/>
        </p:nvSpPr>
        <p:spPr bwMode="auto">
          <a:xfrm>
            <a:off x="10542390" y="3484316"/>
            <a:ext cx="292517" cy="244878"/>
          </a:xfrm>
          <a:custGeom>
            <a:avLst/>
            <a:gdLst>
              <a:gd name="T0" fmla="*/ 203 w 222"/>
              <a:gd name="T1" fmla="*/ 56 h 184"/>
              <a:gd name="T2" fmla="*/ 222 w 222"/>
              <a:gd name="T3" fmla="*/ 75 h 184"/>
              <a:gd name="T4" fmla="*/ 221 w 222"/>
              <a:gd name="T5" fmla="*/ 76 h 184"/>
              <a:gd name="T6" fmla="*/ 216 w 222"/>
              <a:gd name="T7" fmla="*/ 149 h 184"/>
              <a:gd name="T8" fmla="*/ 204 w 222"/>
              <a:gd name="T9" fmla="*/ 160 h 184"/>
              <a:gd name="T10" fmla="*/ 191 w 222"/>
              <a:gd name="T11" fmla="*/ 160 h 184"/>
              <a:gd name="T12" fmla="*/ 191 w 222"/>
              <a:gd name="T13" fmla="*/ 184 h 184"/>
              <a:gd name="T14" fmla="*/ 183 w 222"/>
              <a:gd name="T15" fmla="*/ 184 h 184"/>
              <a:gd name="T16" fmla="*/ 183 w 222"/>
              <a:gd name="T17" fmla="*/ 160 h 184"/>
              <a:gd name="T18" fmla="*/ 39 w 222"/>
              <a:gd name="T19" fmla="*/ 160 h 184"/>
              <a:gd name="T20" fmla="*/ 39 w 222"/>
              <a:gd name="T21" fmla="*/ 184 h 184"/>
              <a:gd name="T22" fmla="*/ 31 w 222"/>
              <a:gd name="T23" fmla="*/ 184 h 184"/>
              <a:gd name="T24" fmla="*/ 31 w 222"/>
              <a:gd name="T25" fmla="*/ 160 h 184"/>
              <a:gd name="T26" fmla="*/ 18 w 222"/>
              <a:gd name="T27" fmla="*/ 160 h 184"/>
              <a:gd name="T28" fmla="*/ 6 w 222"/>
              <a:gd name="T29" fmla="*/ 149 h 184"/>
              <a:gd name="T30" fmla="*/ 1 w 222"/>
              <a:gd name="T31" fmla="*/ 76 h 184"/>
              <a:gd name="T32" fmla="*/ 18 w 222"/>
              <a:gd name="T33" fmla="*/ 56 h 184"/>
              <a:gd name="T34" fmla="*/ 19 w 222"/>
              <a:gd name="T35" fmla="*/ 56 h 184"/>
              <a:gd name="T36" fmla="*/ 43 w 222"/>
              <a:gd name="T37" fmla="*/ 76 h 184"/>
              <a:gd name="T38" fmla="*/ 51 w 222"/>
              <a:gd name="T39" fmla="*/ 120 h 184"/>
              <a:gd name="T40" fmla="*/ 171 w 222"/>
              <a:gd name="T41" fmla="*/ 120 h 184"/>
              <a:gd name="T42" fmla="*/ 179 w 222"/>
              <a:gd name="T43" fmla="*/ 76 h 184"/>
              <a:gd name="T44" fmla="*/ 203 w 222"/>
              <a:gd name="T45" fmla="*/ 56 h 184"/>
              <a:gd name="T46" fmla="*/ 175 w 222"/>
              <a:gd name="T47" fmla="*/ 0 h 184"/>
              <a:gd name="T48" fmla="*/ 203 w 222"/>
              <a:gd name="T49" fmla="*/ 28 h 184"/>
              <a:gd name="T50" fmla="*/ 203 w 222"/>
              <a:gd name="T51" fmla="*/ 48 h 184"/>
              <a:gd name="T52" fmla="*/ 200 w 222"/>
              <a:gd name="T53" fmla="*/ 48 h 184"/>
              <a:gd name="T54" fmla="*/ 173 w 222"/>
              <a:gd name="T55" fmla="*/ 70 h 184"/>
              <a:gd name="T56" fmla="*/ 173 w 222"/>
              <a:gd name="T57" fmla="*/ 71 h 184"/>
              <a:gd name="T58" fmla="*/ 165 w 222"/>
              <a:gd name="T59" fmla="*/ 112 h 184"/>
              <a:gd name="T60" fmla="*/ 57 w 222"/>
              <a:gd name="T61" fmla="*/ 112 h 184"/>
              <a:gd name="T62" fmla="*/ 49 w 222"/>
              <a:gd name="T63" fmla="*/ 71 h 184"/>
              <a:gd name="T64" fmla="*/ 22 w 222"/>
              <a:gd name="T65" fmla="*/ 48 h 184"/>
              <a:gd name="T66" fmla="*/ 23 w 222"/>
              <a:gd name="T67" fmla="*/ 28 h 184"/>
              <a:gd name="T68" fmla="*/ 51 w 222"/>
              <a:gd name="T69" fmla="*/ 0 h 184"/>
              <a:gd name="T70" fmla="*/ 175 w 222"/>
              <a:gd name="T71" fmla="*/ 0 h 1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</a:cxnLst>
            <a:rect l="0" t="0" r="r" b="b"/>
            <a:pathLst>
              <a:path w="222" h="184">
                <a:moveTo>
                  <a:pt x="203" y="56"/>
                </a:moveTo>
                <a:cubicBezTo>
                  <a:pt x="213" y="56"/>
                  <a:pt x="222" y="64"/>
                  <a:pt x="222" y="75"/>
                </a:cubicBezTo>
                <a:cubicBezTo>
                  <a:pt x="222" y="75"/>
                  <a:pt x="222" y="75"/>
                  <a:pt x="221" y="76"/>
                </a:cubicBezTo>
                <a:cubicBezTo>
                  <a:pt x="216" y="149"/>
                  <a:pt x="216" y="149"/>
                  <a:pt x="216" y="149"/>
                </a:cubicBezTo>
                <a:cubicBezTo>
                  <a:pt x="215" y="155"/>
                  <a:pt x="210" y="160"/>
                  <a:pt x="204" y="160"/>
                </a:cubicBezTo>
                <a:cubicBezTo>
                  <a:pt x="191" y="160"/>
                  <a:pt x="191" y="160"/>
                  <a:pt x="191" y="160"/>
                </a:cubicBezTo>
                <a:cubicBezTo>
                  <a:pt x="191" y="184"/>
                  <a:pt x="191" y="184"/>
                  <a:pt x="191" y="184"/>
                </a:cubicBezTo>
                <a:cubicBezTo>
                  <a:pt x="183" y="184"/>
                  <a:pt x="183" y="184"/>
                  <a:pt x="183" y="184"/>
                </a:cubicBezTo>
                <a:cubicBezTo>
                  <a:pt x="183" y="160"/>
                  <a:pt x="183" y="160"/>
                  <a:pt x="183" y="160"/>
                </a:cubicBezTo>
                <a:cubicBezTo>
                  <a:pt x="39" y="160"/>
                  <a:pt x="39" y="160"/>
                  <a:pt x="39" y="160"/>
                </a:cubicBezTo>
                <a:cubicBezTo>
                  <a:pt x="39" y="184"/>
                  <a:pt x="39" y="184"/>
                  <a:pt x="39" y="184"/>
                </a:cubicBezTo>
                <a:cubicBezTo>
                  <a:pt x="31" y="184"/>
                  <a:pt x="31" y="184"/>
                  <a:pt x="31" y="184"/>
                </a:cubicBezTo>
                <a:cubicBezTo>
                  <a:pt x="31" y="160"/>
                  <a:pt x="31" y="160"/>
                  <a:pt x="31" y="160"/>
                </a:cubicBezTo>
                <a:cubicBezTo>
                  <a:pt x="18" y="160"/>
                  <a:pt x="18" y="160"/>
                  <a:pt x="18" y="160"/>
                </a:cubicBezTo>
                <a:cubicBezTo>
                  <a:pt x="12" y="160"/>
                  <a:pt x="7" y="155"/>
                  <a:pt x="6" y="149"/>
                </a:cubicBezTo>
                <a:cubicBezTo>
                  <a:pt x="1" y="76"/>
                  <a:pt x="1" y="76"/>
                  <a:pt x="1" y="76"/>
                </a:cubicBezTo>
                <a:cubicBezTo>
                  <a:pt x="0" y="66"/>
                  <a:pt x="7" y="57"/>
                  <a:pt x="18" y="56"/>
                </a:cubicBezTo>
                <a:cubicBezTo>
                  <a:pt x="18" y="56"/>
                  <a:pt x="19" y="56"/>
                  <a:pt x="19" y="56"/>
                </a:cubicBezTo>
                <a:cubicBezTo>
                  <a:pt x="31" y="56"/>
                  <a:pt x="41" y="64"/>
                  <a:pt x="43" y="76"/>
                </a:cubicBezTo>
                <a:cubicBezTo>
                  <a:pt x="51" y="120"/>
                  <a:pt x="51" y="120"/>
                  <a:pt x="51" y="120"/>
                </a:cubicBezTo>
                <a:cubicBezTo>
                  <a:pt x="171" y="120"/>
                  <a:pt x="171" y="120"/>
                  <a:pt x="171" y="120"/>
                </a:cubicBezTo>
                <a:cubicBezTo>
                  <a:pt x="179" y="76"/>
                  <a:pt x="179" y="76"/>
                  <a:pt x="179" y="76"/>
                </a:cubicBezTo>
                <a:cubicBezTo>
                  <a:pt x="181" y="64"/>
                  <a:pt x="191" y="56"/>
                  <a:pt x="203" y="56"/>
                </a:cubicBezTo>
                <a:close/>
                <a:moveTo>
                  <a:pt x="175" y="0"/>
                </a:moveTo>
                <a:cubicBezTo>
                  <a:pt x="190" y="0"/>
                  <a:pt x="203" y="13"/>
                  <a:pt x="203" y="28"/>
                </a:cubicBezTo>
                <a:cubicBezTo>
                  <a:pt x="203" y="48"/>
                  <a:pt x="203" y="48"/>
                  <a:pt x="203" y="48"/>
                </a:cubicBezTo>
                <a:cubicBezTo>
                  <a:pt x="202" y="48"/>
                  <a:pt x="201" y="48"/>
                  <a:pt x="200" y="48"/>
                </a:cubicBezTo>
                <a:cubicBezTo>
                  <a:pt x="187" y="48"/>
                  <a:pt x="176" y="57"/>
                  <a:pt x="173" y="70"/>
                </a:cubicBezTo>
                <a:cubicBezTo>
                  <a:pt x="173" y="71"/>
                  <a:pt x="173" y="71"/>
                  <a:pt x="173" y="71"/>
                </a:cubicBezTo>
                <a:cubicBezTo>
                  <a:pt x="165" y="112"/>
                  <a:pt x="165" y="112"/>
                  <a:pt x="165" y="112"/>
                </a:cubicBezTo>
                <a:cubicBezTo>
                  <a:pt x="57" y="112"/>
                  <a:pt x="57" y="112"/>
                  <a:pt x="57" y="112"/>
                </a:cubicBezTo>
                <a:cubicBezTo>
                  <a:pt x="49" y="71"/>
                  <a:pt x="49" y="71"/>
                  <a:pt x="49" y="71"/>
                </a:cubicBezTo>
                <a:cubicBezTo>
                  <a:pt x="47" y="57"/>
                  <a:pt x="35" y="48"/>
                  <a:pt x="22" y="48"/>
                </a:cubicBezTo>
                <a:cubicBezTo>
                  <a:pt x="23" y="28"/>
                  <a:pt x="23" y="28"/>
                  <a:pt x="23" y="28"/>
                </a:cubicBezTo>
                <a:cubicBezTo>
                  <a:pt x="23" y="13"/>
                  <a:pt x="36" y="0"/>
                  <a:pt x="51" y="0"/>
                </a:cubicBezTo>
                <a:lnTo>
                  <a:pt x="175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</p:spTree>
    <p:custDataLst>
      <p:tags r:id="rId2"/>
    </p:custDataLst>
    <p:extLst>
      <p:ext uri="{BB962C8B-B14F-4D97-AF65-F5344CB8AC3E}">
        <p14:creationId xmlns:p14="http://schemas.microsoft.com/office/powerpoint/2010/main" val="369430451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1B28B401-BA1E-4CCC-A46F-C76380FE27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Click to edit Master title style</a:t>
            </a:r>
            <a:endParaRPr lang="zh-CN" altLang="en-US" dirty="0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FA61EC32-B4AF-48B5-9627-10142748569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zh-CN" altLang="en-US"/>
              <a:t>请在插入菜单</a:t>
            </a:r>
            <a:r>
              <a:rPr lang="en-US" altLang="zh-CN"/>
              <a:t>—</a:t>
            </a:r>
            <a:r>
              <a:rPr lang="zh-CN" altLang="en-US"/>
              <a:t>页眉和页脚中修改此文本</a:t>
            </a:r>
            <a:endParaRPr lang="zh-CN" altLang="en-US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6E652D61-B0F6-4855-A624-F0E19D52F91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DD3DB80-B894-403A-B48E-6FDC1A72010E}" type="slidenum">
              <a:rPr lang="zh-CN" altLang="en-US" smtClean="0"/>
              <a:pPr/>
              <a:t>11</a:t>
            </a:fld>
            <a:endParaRPr lang="zh-CN" altLang="en-US"/>
          </a:p>
        </p:txBody>
      </p:sp>
      <p:sp>
        <p:nvSpPr>
          <p:cNvPr id="6" name="矩形 5">
            <a:extLst>
              <a:ext uri="{FF2B5EF4-FFF2-40B4-BE49-F238E27FC236}">
                <a16:creationId xmlns:a16="http://schemas.microsoft.com/office/drawing/2014/main" id="{FA996C2E-3503-4235-870E-98ED3E238287}"/>
              </a:ext>
            </a:extLst>
          </p:cNvPr>
          <p:cNvSpPr/>
          <p:nvPr/>
        </p:nvSpPr>
        <p:spPr>
          <a:xfrm>
            <a:off x="2858" y="3984624"/>
            <a:ext cx="12189142" cy="2149475"/>
          </a:xfrm>
          <a:prstGeom prst="rect">
            <a:avLst/>
          </a:prstGeom>
          <a:solidFill>
            <a:schemeClr val="accent1"/>
          </a:solidFill>
          <a:ln w="12700" cap="rnd">
            <a:noFill/>
            <a:prstDash val="solid"/>
            <a:round/>
            <a:headEnd/>
            <a:tailEnd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rmAutofit/>
          </a:bodyPr>
          <a:lstStyle/>
          <a:p>
            <a:pPr algn="ctr" defTabSz="914354"/>
            <a:endParaRPr lang="zh-CN" altLang="en-US" sz="2000" b="1" dirty="0">
              <a:solidFill>
                <a:schemeClr val="bg1"/>
              </a:solidFill>
            </a:endParaRPr>
          </a:p>
        </p:txBody>
      </p:sp>
      <p:cxnSp>
        <p:nvCxnSpPr>
          <p:cNvPr id="42" name="直接连接符 41">
            <a:extLst>
              <a:ext uri="{FF2B5EF4-FFF2-40B4-BE49-F238E27FC236}">
                <a16:creationId xmlns:a16="http://schemas.microsoft.com/office/drawing/2014/main" id="{415FBED6-43B6-4209-999F-27F5B86461DB}"/>
              </a:ext>
            </a:extLst>
          </p:cNvPr>
          <p:cNvCxnSpPr>
            <a:cxnSpLocks/>
            <a:endCxn id="50" idx="4"/>
          </p:cNvCxnSpPr>
          <p:nvPr/>
        </p:nvCxnSpPr>
        <p:spPr>
          <a:xfrm flipH="1" flipV="1">
            <a:off x="9943474" y="2555736"/>
            <a:ext cx="2896" cy="1388250"/>
          </a:xfrm>
          <a:prstGeom prst="line">
            <a:avLst/>
          </a:prstGeom>
          <a:ln w="3175" cap="rnd">
            <a:solidFill>
              <a:schemeClr val="bg1">
                <a:lumMod val="75000"/>
              </a:schemeClr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椭圆 49">
            <a:extLst>
              <a:ext uri="{FF2B5EF4-FFF2-40B4-BE49-F238E27FC236}">
                <a16:creationId xmlns:a16="http://schemas.microsoft.com/office/drawing/2014/main" id="{09A285C1-03E7-4001-96A2-5DC155F39CE6}"/>
              </a:ext>
            </a:extLst>
          </p:cNvPr>
          <p:cNvSpPr/>
          <p:nvPr/>
        </p:nvSpPr>
        <p:spPr bwMode="auto">
          <a:xfrm>
            <a:off x="9607873" y="1884536"/>
            <a:ext cx="671202" cy="671200"/>
          </a:xfrm>
          <a:prstGeom prst="ellipse">
            <a:avLst/>
          </a:prstGeom>
          <a:solidFill>
            <a:schemeClr val="accent3"/>
          </a:solidFill>
          <a:ln w="28575">
            <a:noFill/>
            <a:round/>
            <a:headEnd/>
            <a:tailEnd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44" name="文本框 43">
            <a:extLst>
              <a:ext uri="{FF2B5EF4-FFF2-40B4-BE49-F238E27FC236}">
                <a16:creationId xmlns:a16="http://schemas.microsoft.com/office/drawing/2014/main" id="{F93D2C4B-EB21-4AFF-8AEE-AE0486809771}"/>
              </a:ext>
            </a:extLst>
          </p:cNvPr>
          <p:cNvSpPr txBox="1"/>
          <p:nvPr/>
        </p:nvSpPr>
        <p:spPr>
          <a:xfrm>
            <a:off x="9215837" y="1360290"/>
            <a:ext cx="1455274" cy="420524"/>
          </a:xfrm>
          <a:prstGeom prst="rect">
            <a:avLst/>
          </a:prstGeom>
          <a:noFill/>
        </p:spPr>
        <p:txBody>
          <a:bodyPr wrap="square" lIns="91440" tIns="45720" rIns="91440" bIns="45720" rtlCol="0" anchor="ctr" anchorCtr="0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algn="ctr"/>
            <a:r>
              <a:rPr lang="en-US" altLang="zh-CN" sz="1600" b="1"/>
              <a:t>…text</a:t>
            </a:r>
            <a:endParaRPr lang="id-ID" sz="1600" b="1" dirty="0"/>
          </a:p>
        </p:txBody>
      </p:sp>
      <p:sp>
        <p:nvSpPr>
          <p:cNvPr id="45" name="矩形 44">
            <a:extLst>
              <a:ext uri="{FF2B5EF4-FFF2-40B4-BE49-F238E27FC236}">
                <a16:creationId xmlns:a16="http://schemas.microsoft.com/office/drawing/2014/main" id="{8BF03A89-414F-4053-A1FE-F195065AF286}"/>
              </a:ext>
            </a:extLst>
          </p:cNvPr>
          <p:cNvSpPr/>
          <p:nvPr/>
        </p:nvSpPr>
        <p:spPr bwMode="auto">
          <a:xfrm>
            <a:off x="9215837" y="4161992"/>
            <a:ext cx="1455274" cy="773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anchor="t" anchorCtr="0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algn="ctr">
              <a:lnSpc>
                <a:spcPct val="130000"/>
              </a:lnSpc>
            </a:pPr>
            <a:r>
              <a:rPr lang="en-US" altLang="zh-CN" sz="1100" dirty="0">
                <a:solidFill>
                  <a:schemeClr val="bg1"/>
                </a:solidFill>
              </a:rPr>
              <a:t>Supporting text here.</a:t>
            </a:r>
          </a:p>
          <a:p>
            <a:pPr algn="ctr">
              <a:lnSpc>
                <a:spcPct val="130000"/>
              </a:lnSpc>
            </a:pPr>
            <a:r>
              <a:rPr lang="en-US" altLang="zh-CN" sz="1100" dirty="0">
                <a:solidFill>
                  <a:schemeClr val="bg1"/>
                </a:solidFill>
              </a:rPr>
              <a:t>……</a:t>
            </a:r>
          </a:p>
        </p:txBody>
      </p:sp>
      <p:sp>
        <p:nvSpPr>
          <p:cNvPr id="46" name="矩形 45">
            <a:extLst>
              <a:ext uri="{FF2B5EF4-FFF2-40B4-BE49-F238E27FC236}">
                <a16:creationId xmlns:a16="http://schemas.microsoft.com/office/drawing/2014/main" id="{60FEE564-0455-415B-9A99-F8C81D945ACF}"/>
              </a:ext>
            </a:extLst>
          </p:cNvPr>
          <p:cNvSpPr/>
          <p:nvPr/>
        </p:nvSpPr>
        <p:spPr bwMode="auto">
          <a:xfrm>
            <a:off x="9215837" y="5207469"/>
            <a:ext cx="1455274" cy="773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anchor="t" anchorCtr="0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algn="ctr">
              <a:lnSpc>
                <a:spcPct val="130000"/>
              </a:lnSpc>
            </a:pPr>
            <a:r>
              <a:rPr lang="en-US" altLang="zh-CN" sz="1100" dirty="0">
                <a:solidFill>
                  <a:schemeClr val="bg1"/>
                </a:solidFill>
              </a:rPr>
              <a:t>Supporting text here.</a:t>
            </a:r>
          </a:p>
          <a:p>
            <a:pPr algn="ctr">
              <a:lnSpc>
                <a:spcPct val="130000"/>
              </a:lnSpc>
            </a:pPr>
            <a:r>
              <a:rPr lang="en-US" altLang="zh-CN" sz="1100" dirty="0">
                <a:solidFill>
                  <a:schemeClr val="bg1"/>
                </a:solidFill>
              </a:rPr>
              <a:t>……</a:t>
            </a:r>
          </a:p>
        </p:txBody>
      </p:sp>
      <p:sp>
        <p:nvSpPr>
          <p:cNvPr id="49" name="椭圆 48">
            <a:extLst>
              <a:ext uri="{FF2B5EF4-FFF2-40B4-BE49-F238E27FC236}">
                <a16:creationId xmlns:a16="http://schemas.microsoft.com/office/drawing/2014/main" id="{45CB18FA-1A77-422F-8D32-4CDC668A7178}"/>
              </a:ext>
            </a:extLst>
          </p:cNvPr>
          <p:cNvSpPr/>
          <p:nvPr/>
        </p:nvSpPr>
        <p:spPr bwMode="auto">
          <a:xfrm>
            <a:off x="9849846" y="3895725"/>
            <a:ext cx="186912" cy="18691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3"/>
            </a:solidFill>
            <a:round/>
            <a:headEnd/>
            <a:tailEnd/>
          </a:ln>
        </p:spPr>
        <p:txBody>
          <a:bodyPr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algn="ctr"/>
            <a:endParaRPr sz="1100"/>
          </a:p>
        </p:txBody>
      </p:sp>
      <p:cxnSp>
        <p:nvCxnSpPr>
          <p:cNvPr id="32" name="直接连接符 31">
            <a:extLst>
              <a:ext uri="{FF2B5EF4-FFF2-40B4-BE49-F238E27FC236}">
                <a16:creationId xmlns:a16="http://schemas.microsoft.com/office/drawing/2014/main" id="{332A7E73-9970-4BEA-A5C1-583496CECB7B}"/>
              </a:ext>
            </a:extLst>
          </p:cNvPr>
          <p:cNvCxnSpPr>
            <a:cxnSpLocks/>
            <a:endCxn id="40" idx="4"/>
          </p:cNvCxnSpPr>
          <p:nvPr/>
        </p:nvCxnSpPr>
        <p:spPr>
          <a:xfrm flipH="1" flipV="1">
            <a:off x="7378492" y="3241355"/>
            <a:ext cx="2896" cy="702630"/>
          </a:xfrm>
          <a:prstGeom prst="line">
            <a:avLst/>
          </a:prstGeom>
          <a:ln w="3175" cap="rnd">
            <a:solidFill>
              <a:schemeClr val="bg1">
                <a:lumMod val="75000"/>
              </a:schemeClr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椭圆 39">
            <a:extLst>
              <a:ext uri="{FF2B5EF4-FFF2-40B4-BE49-F238E27FC236}">
                <a16:creationId xmlns:a16="http://schemas.microsoft.com/office/drawing/2014/main" id="{5A76F313-9AF4-494D-BA03-8E78EC6D3150}"/>
              </a:ext>
            </a:extLst>
          </p:cNvPr>
          <p:cNvSpPr/>
          <p:nvPr/>
        </p:nvSpPr>
        <p:spPr bwMode="auto">
          <a:xfrm>
            <a:off x="7042891" y="2570155"/>
            <a:ext cx="671202" cy="671200"/>
          </a:xfrm>
          <a:prstGeom prst="ellipse">
            <a:avLst/>
          </a:prstGeom>
          <a:solidFill>
            <a:schemeClr val="accent1"/>
          </a:solidFill>
          <a:ln w="28575">
            <a:noFill/>
            <a:round/>
            <a:headEnd/>
            <a:tailEnd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34" name="文本框 33">
            <a:extLst>
              <a:ext uri="{FF2B5EF4-FFF2-40B4-BE49-F238E27FC236}">
                <a16:creationId xmlns:a16="http://schemas.microsoft.com/office/drawing/2014/main" id="{E0A4AF35-B246-4AD3-B843-D5EC3C977659}"/>
              </a:ext>
            </a:extLst>
          </p:cNvPr>
          <p:cNvSpPr txBox="1"/>
          <p:nvPr/>
        </p:nvSpPr>
        <p:spPr>
          <a:xfrm>
            <a:off x="6650855" y="2045909"/>
            <a:ext cx="1455274" cy="420524"/>
          </a:xfrm>
          <a:prstGeom prst="rect">
            <a:avLst/>
          </a:prstGeom>
          <a:noFill/>
        </p:spPr>
        <p:txBody>
          <a:bodyPr wrap="square" lIns="91440" tIns="45720" rIns="91440" bIns="45720" rtlCol="0" anchor="ctr" anchorCtr="0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algn="ctr"/>
            <a:r>
              <a:rPr lang="en-US" altLang="zh-CN" sz="1600" b="1"/>
              <a:t>…text</a:t>
            </a:r>
            <a:endParaRPr lang="id-ID" sz="1600" b="1" dirty="0"/>
          </a:p>
        </p:txBody>
      </p:sp>
      <p:sp>
        <p:nvSpPr>
          <p:cNvPr id="35" name="矩形 34">
            <a:extLst>
              <a:ext uri="{FF2B5EF4-FFF2-40B4-BE49-F238E27FC236}">
                <a16:creationId xmlns:a16="http://schemas.microsoft.com/office/drawing/2014/main" id="{556CFF61-A29F-4C88-B45D-0FFCD262C332}"/>
              </a:ext>
            </a:extLst>
          </p:cNvPr>
          <p:cNvSpPr/>
          <p:nvPr/>
        </p:nvSpPr>
        <p:spPr bwMode="auto">
          <a:xfrm>
            <a:off x="6650855" y="4161992"/>
            <a:ext cx="1455274" cy="773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anchor="t" anchorCtr="0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algn="ctr">
              <a:lnSpc>
                <a:spcPct val="130000"/>
              </a:lnSpc>
            </a:pPr>
            <a:r>
              <a:rPr lang="en-US" altLang="zh-CN" sz="1100" dirty="0">
                <a:solidFill>
                  <a:schemeClr val="bg1"/>
                </a:solidFill>
              </a:rPr>
              <a:t>Supporting text here.</a:t>
            </a:r>
          </a:p>
          <a:p>
            <a:pPr algn="ctr">
              <a:lnSpc>
                <a:spcPct val="130000"/>
              </a:lnSpc>
            </a:pPr>
            <a:r>
              <a:rPr lang="en-US" altLang="zh-CN" sz="1100" dirty="0">
                <a:solidFill>
                  <a:schemeClr val="bg1"/>
                </a:solidFill>
              </a:rPr>
              <a:t>……</a:t>
            </a:r>
          </a:p>
        </p:txBody>
      </p:sp>
      <p:sp>
        <p:nvSpPr>
          <p:cNvPr id="36" name="矩形 35">
            <a:extLst>
              <a:ext uri="{FF2B5EF4-FFF2-40B4-BE49-F238E27FC236}">
                <a16:creationId xmlns:a16="http://schemas.microsoft.com/office/drawing/2014/main" id="{ADC598B9-43E2-4B9B-BB6D-4C0754DAFCD5}"/>
              </a:ext>
            </a:extLst>
          </p:cNvPr>
          <p:cNvSpPr/>
          <p:nvPr/>
        </p:nvSpPr>
        <p:spPr bwMode="auto">
          <a:xfrm>
            <a:off x="6650855" y="5207469"/>
            <a:ext cx="1455274" cy="773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anchor="t" anchorCtr="0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algn="ctr">
              <a:lnSpc>
                <a:spcPct val="130000"/>
              </a:lnSpc>
            </a:pPr>
            <a:r>
              <a:rPr lang="en-US" altLang="zh-CN" sz="1100" dirty="0">
                <a:solidFill>
                  <a:schemeClr val="bg1"/>
                </a:solidFill>
              </a:rPr>
              <a:t>Supporting text here.</a:t>
            </a:r>
          </a:p>
          <a:p>
            <a:pPr algn="ctr">
              <a:lnSpc>
                <a:spcPct val="130000"/>
              </a:lnSpc>
            </a:pPr>
            <a:r>
              <a:rPr lang="en-US" altLang="zh-CN" sz="1100" dirty="0">
                <a:solidFill>
                  <a:schemeClr val="bg1"/>
                </a:solidFill>
              </a:rPr>
              <a:t>……</a:t>
            </a:r>
          </a:p>
        </p:txBody>
      </p:sp>
      <p:sp>
        <p:nvSpPr>
          <p:cNvPr id="39" name="椭圆 38">
            <a:extLst>
              <a:ext uri="{FF2B5EF4-FFF2-40B4-BE49-F238E27FC236}">
                <a16:creationId xmlns:a16="http://schemas.microsoft.com/office/drawing/2014/main" id="{0BB1919E-4A46-4431-B086-D2A373EEE1A8}"/>
              </a:ext>
            </a:extLst>
          </p:cNvPr>
          <p:cNvSpPr/>
          <p:nvPr/>
        </p:nvSpPr>
        <p:spPr bwMode="auto">
          <a:xfrm>
            <a:off x="7284778" y="3895725"/>
            <a:ext cx="186912" cy="18691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/>
            </a:solidFill>
            <a:round/>
            <a:headEnd/>
            <a:tailEnd/>
          </a:ln>
        </p:spPr>
        <p:txBody>
          <a:bodyPr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algn="ctr"/>
            <a:endParaRPr sz="1100"/>
          </a:p>
        </p:txBody>
      </p:sp>
      <p:cxnSp>
        <p:nvCxnSpPr>
          <p:cNvPr id="22" name="直接连接符 21">
            <a:extLst>
              <a:ext uri="{FF2B5EF4-FFF2-40B4-BE49-F238E27FC236}">
                <a16:creationId xmlns:a16="http://schemas.microsoft.com/office/drawing/2014/main" id="{293EB3A0-B3F9-4947-95BC-BFFF6BAB4E9C}"/>
              </a:ext>
            </a:extLst>
          </p:cNvPr>
          <p:cNvCxnSpPr>
            <a:cxnSpLocks/>
            <a:endCxn id="30" idx="4"/>
          </p:cNvCxnSpPr>
          <p:nvPr/>
        </p:nvCxnSpPr>
        <p:spPr>
          <a:xfrm flipH="1" flipV="1">
            <a:off x="4813509" y="2555736"/>
            <a:ext cx="2896" cy="1388250"/>
          </a:xfrm>
          <a:prstGeom prst="line">
            <a:avLst/>
          </a:prstGeom>
          <a:ln w="3175" cap="rnd">
            <a:solidFill>
              <a:schemeClr val="bg1">
                <a:lumMod val="75000"/>
              </a:schemeClr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椭圆 29">
            <a:extLst>
              <a:ext uri="{FF2B5EF4-FFF2-40B4-BE49-F238E27FC236}">
                <a16:creationId xmlns:a16="http://schemas.microsoft.com/office/drawing/2014/main" id="{1EB40DA2-D106-4874-BD8C-C12F7050A0E7}"/>
              </a:ext>
            </a:extLst>
          </p:cNvPr>
          <p:cNvSpPr/>
          <p:nvPr/>
        </p:nvSpPr>
        <p:spPr bwMode="auto">
          <a:xfrm>
            <a:off x="4477908" y="1884536"/>
            <a:ext cx="671202" cy="671200"/>
          </a:xfrm>
          <a:prstGeom prst="ellipse">
            <a:avLst/>
          </a:prstGeom>
          <a:solidFill>
            <a:schemeClr val="accent3"/>
          </a:solidFill>
          <a:ln w="28575">
            <a:noFill/>
            <a:round/>
            <a:headEnd/>
            <a:tailEnd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24" name="文本框 23">
            <a:extLst>
              <a:ext uri="{FF2B5EF4-FFF2-40B4-BE49-F238E27FC236}">
                <a16:creationId xmlns:a16="http://schemas.microsoft.com/office/drawing/2014/main" id="{1C583EC1-0415-45C7-8FCF-46B58BE370E9}"/>
              </a:ext>
            </a:extLst>
          </p:cNvPr>
          <p:cNvSpPr txBox="1"/>
          <p:nvPr/>
        </p:nvSpPr>
        <p:spPr>
          <a:xfrm>
            <a:off x="4085872" y="1360290"/>
            <a:ext cx="1455274" cy="420524"/>
          </a:xfrm>
          <a:prstGeom prst="rect">
            <a:avLst/>
          </a:prstGeom>
          <a:noFill/>
        </p:spPr>
        <p:txBody>
          <a:bodyPr wrap="square" lIns="91440" tIns="45720" rIns="91440" bIns="45720" rtlCol="0" anchor="ctr" anchorCtr="0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algn="ctr"/>
            <a:r>
              <a:rPr lang="en-US" altLang="zh-CN" sz="1600" b="1"/>
              <a:t>…text</a:t>
            </a:r>
            <a:endParaRPr lang="id-ID" sz="1600" b="1" dirty="0"/>
          </a:p>
        </p:txBody>
      </p:sp>
      <p:sp>
        <p:nvSpPr>
          <p:cNvPr id="25" name="矩形 24">
            <a:extLst>
              <a:ext uri="{FF2B5EF4-FFF2-40B4-BE49-F238E27FC236}">
                <a16:creationId xmlns:a16="http://schemas.microsoft.com/office/drawing/2014/main" id="{74FBF319-1611-4903-A504-430459680CDC}"/>
              </a:ext>
            </a:extLst>
          </p:cNvPr>
          <p:cNvSpPr/>
          <p:nvPr/>
        </p:nvSpPr>
        <p:spPr bwMode="auto">
          <a:xfrm>
            <a:off x="4085872" y="4161992"/>
            <a:ext cx="1455274" cy="773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anchor="t" anchorCtr="0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algn="ctr">
              <a:lnSpc>
                <a:spcPct val="130000"/>
              </a:lnSpc>
            </a:pPr>
            <a:r>
              <a:rPr lang="en-US" altLang="zh-CN" sz="1100" dirty="0">
                <a:solidFill>
                  <a:schemeClr val="bg1"/>
                </a:solidFill>
              </a:rPr>
              <a:t>Supporting text here.</a:t>
            </a:r>
          </a:p>
          <a:p>
            <a:pPr algn="ctr">
              <a:lnSpc>
                <a:spcPct val="130000"/>
              </a:lnSpc>
            </a:pPr>
            <a:r>
              <a:rPr lang="en-US" altLang="zh-CN" sz="1100" dirty="0">
                <a:solidFill>
                  <a:schemeClr val="bg1"/>
                </a:solidFill>
              </a:rPr>
              <a:t>……</a:t>
            </a:r>
          </a:p>
        </p:txBody>
      </p:sp>
      <p:sp>
        <p:nvSpPr>
          <p:cNvPr id="26" name="矩形 25">
            <a:extLst>
              <a:ext uri="{FF2B5EF4-FFF2-40B4-BE49-F238E27FC236}">
                <a16:creationId xmlns:a16="http://schemas.microsoft.com/office/drawing/2014/main" id="{39281321-83E6-4B3F-883B-AA5907C7281D}"/>
              </a:ext>
            </a:extLst>
          </p:cNvPr>
          <p:cNvSpPr/>
          <p:nvPr/>
        </p:nvSpPr>
        <p:spPr bwMode="auto">
          <a:xfrm>
            <a:off x="4085872" y="5207469"/>
            <a:ext cx="1455274" cy="773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anchor="t" anchorCtr="0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algn="ctr">
              <a:lnSpc>
                <a:spcPct val="130000"/>
              </a:lnSpc>
            </a:pPr>
            <a:r>
              <a:rPr lang="en-US" altLang="zh-CN" sz="1100" dirty="0">
                <a:solidFill>
                  <a:schemeClr val="bg1"/>
                </a:solidFill>
              </a:rPr>
              <a:t>Supporting text here.</a:t>
            </a:r>
          </a:p>
          <a:p>
            <a:pPr algn="ctr">
              <a:lnSpc>
                <a:spcPct val="130000"/>
              </a:lnSpc>
            </a:pPr>
            <a:r>
              <a:rPr lang="en-US" altLang="zh-CN" sz="1100" dirty="0">
                <a:solidFill>
                  <a:schemeClr val="bg1"/>
                </a:solidFill>
              </a:rPr>
              <a:t>……</a:t>
            </a:r>
          </a:p>
        </p:txBody>
      </p:sp>
      <p:sp>
        <p:nvSpPr>
          <p:cNvPr id="29" name="椭圆 28">
            <a:extLst>
              <a:ext uri="{FF2B5EF4-FFF2-40B4-BE49-F238E27FC236}">
                <a16:creationId xmlns:a16="http://schemas.microsoft.com/office/drawing/2014/main" id="{122229CF-A9D9-4359-BC2D-045D256A39E2}"/>
              </a:ext>
            </a:extLst>
          </p:cNvPr>
          <p:cNvSpPr/>
          <p:nvPr/>
        </p:nvSpPr>
        <p:spPr bwMode="auto">
          <a:xfrm>
            <a:off x="4719709" y="3895725"/>
            <a:ext cx="186912" cy="18691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3"/>
            </a:solidFill>
            <a:round/>
            <a:headEnd/>
            <a:tailEnd/>
          </a:ln>
        </p:spPr>
        <p:txBody>
          <a:bodyPr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algn="ctr"/>
            <a:endParaRPr sz="1100"/>
          </a:p>
        </p:txBody>
      </p:sp>
      <p:cxnSp>
        <p:nvCxnSpPr>
          <p:cNvPr id="12" name="直接连接符 11">
            <a:extLst>
              <a:ext uri="{FF2B5EF4-FFF2-40B4-BE49-F238E27FC236}">
                <a16:creationId xmlns:a16="http://schemas.microsoft.com/office/drawing/2014/main" id="{1593A5EC-B0E1-4650-BCCF-A1D67B6CD1C2}"/>
              </a:ext>
            </a:extLst>
          </p:cNvPr>
          <p:cNvCxnSpPr>
            <a:cxnSpLocks/>
            <a:endCxn id="20" idx="4"/>
          </p:cNvCxnSpPr>
          <p:nvPr/>
        </p:nvCxnSpPr>
        <p:spPr>
          <a:xfrm flipH="1" flipV="1">
            <a:off x="2248526" y="3241355"/>
            <a:ext cx="2896" cy="702630"/>
          </a:xfrm>
          <a:prstGeom prst="line">
            <a:avLst/>
          </a:prstGeom>
          <a:ln w="3175" cap="rnd">
            <a:solidFill>
              <a:schemeClr val="bg1">
                <a:lumMod val="75000"/>
              </a:schemeClr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椭圆 19">
            <a:extLst>
              <a:ext uri="{FF2B5EF4-FFF2-40B4-BE49-F238E27FC236}">
                <a16:creationId xmlns:a16="http://schemas.microsoft.com/office/drawing/2014/main" id="{57FCC09A-EE38-40C1-B77C-C75820568766}"/>
              </a:ext>
            </a:extLst>
          </p:cNvPr>
          <p:cNvSpPr/>
          <p:nvPr/>
        </p:nvSpPr>
        <p:spPr bwMode="auto">
          <a:xfrm>
            <a:off x="1912925" y="2570155"/>
            <a:ext cx="671202" cy="671200"/>
          </a:xfrm>
          <a:prstGeom prst="ellipse">
            <a:avLst/>
          </a:prstGeom>
          <a:solidFill>
            <a:schemeClr val="accent1"/>
          </a:solidFill>
          <a:ln w="28575">
            <a:noFill/>
            <a:round/>
            <a:headEnd/>
            <a:tailEnd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4" name="文本框 13">
            <a:extLst>
              <a:ext uri="{FF2B5EF4-FFF2-40B4-BE49-F238E27FC236}">
                <a16:creationId xmlns:a16="http://schemas.microsoft.com/office/drawing/2014/main" id="{4F8AF7E4-7E29-4282-9466-A0CA41B414BA}"/>
              </a:ext>
            </a:extLst>
          </p:cNvPr>
          <p:cNvSpPr txBox="1"/>
          <p:nvPr/>
        </p:nvSpPr>
        <p:spPr>
          <a:xfrm>
            <a:off x="1520889" y="2045909"/>
            <a:ext cx="1455274" cy="420524"/>
          </a:xfrm>
          <a:prstGeom prst="rect">
            <a:avLst/>
          </a:prstGeom>
          <a:noFill/>
        </p:spPr>
        <p:txBody>
          <a:bodyPr wrap="square" lIns="91440" tIns="45720" rIns="91440" bIns="45720" rtlCol="0" anchor="ctr" anchorCtr="0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algn="ctr"/>
            <a:r>
              <a:rPr lang="en-US" altLang="zh-CN" sz="1600" b="1"/>
              <a:t>…text</a:t>
            </a:r>
            <a:endParaRPr lang="id-ID" sz="1600" b="1" dirty="0"/>
          </a:p>
        </p:txBody>
      </p:sp>
      <p:sp>
        <p:nvSpPr>
          <p:cNvPr id="15" name="矩形 14">
            <a:extLst>
              <a:ext uri="{FF2B5EF4-FFF2-40B4-BE49-F238E27FC236}">
                <a16:creationId xmlns:a16="http://schemas.microsoft.com/office/drawing/2014/main" id="{486D2652-7957-440E-8876-A4FA8FE03C75}"/>
              </a:ext>
            </a:extLst>
          </p:cNvPr>
          <p:cNvSpPr/>
          <p:nvPr/>
        </p:nvSpPr>
        <p:spPr bwMode="auto">
          <a:xfrm>
            <a:off x="1520889" y="4161992"/>
            <a:ext cx="1455274" cy="773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anchor="t" anchorCtr="0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algn="ctr">
              <a:lnSpc>
                <a:spcPct val="130000"/>
              </a:lnSpc>
            </a:pPr>
            <a:r>
              <a:rPr lang="en-US" altLang="zh-CN" sz="1100" dirty="0">
                <a:solidFill>
                  <a:schemeClr val="bg1"/>
                </a:solidFill>
              </a:rPr>
              <a:t>Supporting text here.</a:t>
            </a:r>
          </a:p>
          <a:p>
            <a:pPr algn="ctr">
              <a:lnSpc>
                <a:spcPct val="130000"/>
              </a:lnSpc>
            </a:pPr>
            <a:r>
              <a:rPr lang="en-US" altLang="zh-CN" sz="1100" dirty="0">
                <a:solidFill>
                  <a:schemeClr val="bg1"/>
                </a:solidFill>
              </a:rPr>
              <a:t>……</a:t>
            </a:r>
          </a:p>
        </p:txBody>
      </p:sp>
      <p:sp>
        <p:nvSpPr>
          <p:cNvPr id="16" name="矩形 15">
            <a:extLst>
              <a:ext uri="{FF2B5EF4-FFF2-40B4-BE49-F238E27FC236}">
                <a16:creationId xmlns:a16="http://schemas.microsoft.com/office/drawing/2014/main" id="{E5FCB8B3-444E-49DC-B791-A2D30E403B6E}"/>
              </a:ext>
            </a:extLst>
          </p:cNvPr>
          <p:cNvSpPr/>
          <p:nvPr/>
        </p:nvSpPr>
        <p:spPr bwMode="auto">
          <a:xfrm>
            <a:off x="1520889" y="5207469"/>
            <a:ext cx="1455274" cy="773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anchor="t" anchorCtr="0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algn="ctr">
              <a:lnSpc>
                <a:spcPct val="130000"/>
              </a:lnSpc>
            </a:pPr>
            <a:r>
              <a:rPr lang="en-US" altLang="zh-CN" sz="1100" dirty="0">
                <a:solidFill>
                  <a:schemeClr val="bg1"/>
                </a:solidFill>
              </a:rPr>
              <a:t>Supporting text here.</a:t>
            </a:r>
          </a:p>
          <a:p>
            <a:pPr algn="ctr">
              <a:lnSpc>
                <a:spcPct val="130000"/>
              </a:lnSpc>
            </a:pPr>
            <a:r>
              <a:rPr lang="en-US" altLang="zh-CN" sz="1100" dirty="0">
                <a:solidFill>
                  <a:schemeClr val="bg1"/>
                </a:solidFill>
              </a:rPr>
              <a:t>……</a:t>
            </a:r>
          </a:p>
        </p:txBody>
      </p:sp>
      <p:sp>
        <p:nvSpPr>
          <p:cNvPr id="19" name="椭圆 18">
            <a:extLst>
              <a:ext uri="{FF2B5EF4-FFF2-40B4-BE49-F238E27FC236}">
                <a16:creationId xmlns:a16="http://schemas.microsoft.com/office/drawing/2014/main" id="{91DFA892-098D-48CF-9469-18BD148BC32E}"/>
              </a:ext>
            </a:extLst>
          </p:cNvPr>
          <p:cNvSpPr/>
          <p:nvPr/>
        </p:nvSpPr>
        <p:spPr bwMode="auto">
          <a:xfrm>
            <a:off x="2154640" y="3895725"/>
            <a:ext cx="186912" cy="18691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/>
            </a:solidFill>
            <a:round/>
            <a:headEnd/>
            <a:tailEnd/>
          </a:ln>
        </p:spPr>
        <p:txBody>
          <a:bodyPr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algn="ctr"/>
            <a:endParaRPr sz="1100"/>
          </a:p>
        </p:txBody>
      </p:sp>
      <p:sp>
        <p:nvSpPr>
          <p:cNvPr id="80" name="任意多边形: 形状 79">
            <a:extLst>
              <a:ext uri="{FF2B5EF4-FFF2-40B4-BE49-F238E27FC236}">
                <a16:creationId xmlns:a16="http://schemas.microsoft.com/office/drawing/2014/main" id="{1B1AB4BA-4118-44A6-B57C-8B3DD7C03530}"/>
              </a:ext>
            </a:extLst>
          </p:cNvPr>
          <p:cNvSpPr/>
          <p:nvPr/>
        </p:nvSpPr>
        <p:spPr bwMode="auto">
          <a:xfrm>
            <a:off x="2096883" y="2737930"/>
            <a:ext cx="303287" cy="335650"/>
          </a:xfrm>
          <a:custGeom>
            <a:avLst/>
            <a:gdLst>
              <a:gd name="T0" fmla="*/ 104 w 208"/>
              <a:gd name="T1" fmla="*/ 0 h 228"/>
              <a:gd name="T2" fmla="*/ 208 w 208"/>
              <a:gd name="T3" fmla="*/ 104 h 228"/>
              <a:gd name="T4" fmla="*/ 136 w 208"/>
              <a:gd name="T5" fmla="*/ 203 h 228"/>
              <a:gd name="T6" fmla="*/ 145 w 208"/>
              <a:gd name="T7" fmla="*/ 220 h 228"/>
              <a:gd name="T8" fmla="*/ 176 w 208"/>
              <a:gd name="T9" fmla="*/ 220 h 228"/>
              <a:gd name="T10" fmla="*/ 176 w 208"/>
              <a:gd name="T11" fmla="*/ 228 h 228"/>
              <a:gd name="T12" fmla="*/ 32 w 208"/>
              <a:gd name="T13" fmla="*/ 228 h 228"/>
              <a:gd name="T14" fmla="*/ 32 w 208"/>
              <a:gd name="T15" fmla="*/ 220 h 228"/>
              <a:gd name="T16" fmla="*/ 63 w 208"/>
              <a:gd name="T17" fmla="*/ 220 h 228"/>
              <a:gd name="T18" fmla="*/ 72 w 208"/>
              <a:gd name="T19" fmla="*/ 203 h 228"/>
              <a:gd name="T20" fmla="*/ 0 w 208"/>
              <a:gd name="T21" fmla="*/ 104 h 228"/>
              <a:gd name="T22" fmla="*/ 104 w 208"/>
              <a:gd name="T23" fmla="*/ 0 h 228"/>
              <a:gd name="T24" fmla="*/ 80 w 208"/>
              <a:gd name="T25" fmla="*/ 205 h 228"/>
              <a:gd name="T26" fmla="*/ 72 w 208"/>
              <a:gd name="T27" fmla="*/ 220 h 228"/>
              <a:gd name="T28" fmla="*/ 136 w 208"/>
              <a:gd name="T29" fmla="*/ 220 h 228"/>
              <a:gd name="T30" fmla="*/ 128 w 208"/>
              <a:gd name="T31" fmla="*/ 205 h 228"/>
              <a:gd name="T32" fmla="*/ 104 w 208"/>
              <a:gd name="T33" fmla="*/ 208 h 228"/>
              <a:gd name="T34" fmla="*/ 80 w 208"/>
              <a:gd name="T35" fmla="*/ 205 h 228"/>
              <a:gd name="T36" fmla="*/ 104 w 208"/>
              <a:gd name="T37" fmla="*/ 60 h 228"/>
              <a:gd name="T38" fmla="*/ 60 w 208"/>
              <a:gd name="T39" fmla="*/ 104 h 228"/>
              <a:gd name="T40" fmla="*/ 104 w 208"/>
              <a:gd name="T41" fmla="*/ 148 h 228"/>
              <a:gd name="T42" fmla="*/ 148 w 208"/>
              <a:gd name="T43" fmla="*/ 104 h 228"/>
              <a:gd name="T44" fmla="*/ 104 w 208"/>
              <a:gd name="T45" fmla="*/ 60 h 228"/>
              <a:gd name="T46" fmla="*/ 154 w 208"/>
              <a:gd name="T47" fmla="*/ 48 h 228"/>
              <a:gd name="T48" fmla="*/ 148 w 208"/>
              <a:gd name="T49" fmla="*/ 54 h 228"/>
              <a:gd name="T50" fmla="*/ 154 w 208"/>
              <a:gd name="T51" fmla="*/ 60 h 228"/>
              <a:gd name="T52" fmla="*/ 160 w 208"/>
              <a:gd name="T53" fmla="*/ 54 h 228"/>
              <a:gd name="T54" fmla="*/ 154 w 208"/>
              <a:gd name="T55" fmla="*/ 48 h 2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</a:cxnLst>
            <a:rect l="0" t="0" r="r" b="b"/>
            <a:pathLst>
              <a:path w="208" h="228">
                <a:moveTo>
                  <a:pt x="104" y="0"/>
                </a:moveTo>
                <a:cubicBezTo>
                  <a:pt x="161" y="0"/>
                  <a:pt x="208" y="47"/>
                  <a:pt x="208" y="104"/>
                </a:cubicBezTo>
                <a:cubicBezTo>
                  <a:pt x="208" y="150"/>
                  <a:pt x="178" y="190"/>
                  <a:pt x="136" y="203"/>
                </a:cubicBezTo>
                <a:cubicBezTo>
                  <a:pt x="145" y="220"/>
                  <a:pt x="145" y="220"/>
                  <a:pt x="145" y="220"/>
                </a:cubicBezTo>
                <a:cubicBezTo>
                  <a:pt x="176" y="220"/>
                  <a:pt x="176" y="220"/>
                  <a:pt x="176" y="220"/>
                </a:cubicBezTo>
                <a:cubicBezTo>
                  <a:pt x="176" y="228"/>
                  <a:pt x="176" y="228"/>
                  <a:pt x="176" y="228"/>
                </a:cubicBezTo>
                <a:cubicBezTo>
                  <a:pt x="32" y="228"/>
                  <a:pt x="32" y="228"/>
                  <a:pt x="32" y="228"/>
                </a:cubicBezTo>
                <a:cubicBezTo>
                  <a:pt x="32" y="220"/>
                  <a:pt x="32" y="220"/>
                  <a:pt x="32" y="220"/>
                </a:cubicBezTo>
                <a:cubicBezTo>
                  <a:pt x="63" y="220"/>
                  <a:pt x="63" y="220"/>
                  <a:pt x="63" y="220"/>
                </a:cubicBezTo>
                <a:cubicBezTo>
                  <a:pt x="72" y="203"/>
                  <a:pt x="72" y="203"/>
                  <a:pt x="72" y="203"/>
                </a:cubicBezTo>
                <a:cubicBezTo>
                  <a:pt x="30" y="190"/>
                  <a:pt x="0" y="150"/>
                  <a:pt x="0" y="104"/>
                </a:cubicBezTo>
                <a:cubicBezTo>
                  <a:pt x="0" y="47"/>
                  <a:pt x="47" y="0"/>
                  <a:pt x="104" y="0"/>
                </a:cubicBezTo>
                <a:close/>
                <a:moveTo>
                  <a:pt x="80" y="205"/>
                </a:moveTo>
                <a:cubicBezTo>
                  <a:pt x="72" y="220"/>
                  <a:pt x="72" y="220"/>
                  <a:pt x="72" y="220"/>
                </a:cubicBezTo>
                <a:cubicBezTo>
                  <a:pt x="136" y="220"/>
                  <a:pt x="136" y="220"/>
                  <a:pt x="136" y="220"/>
                </a:cubicBezTo>
                <a:cubicBezTo>
                  <a:pt x="128" y="205"/>
                  <a:pt x="128" y="205"/>
                  <a:pt x="128" y="205"/>
                </a:cubicBezTo>
                <a:cubicBezTo>
                  <a:pt x="120" y="207"/>
                  <a:pt x="112" y="208"/>
                  <a:pt x="104" y="208"/>
                </a:cubicBezTo>
                <a:cubicBezTo>
                  <a:pt x="96" y="208"/>
                  <a:pt x="88" y="207"/>
                  <a:pt x="80" y="205"/>
                </a:cubicBezTo>
                <a:close/>
                <a:moveTo>
                  <a:pt x="104" y="60"/>
                </a:moveTo>
                <a:cubicBezTo>
                  <a:pt x="80" y="60"/>
                  <a:pt x="60" y="80"/>
                  <a:pt x="60" y="104"/>
                </a:cubicBezTo>
                <a:cubicBezTo>
                  <a:pt x="60" y="128"/>
                  <a:pt x="80" y="148"/>
                  <a:pt x="104" y="148"/>
                </a:cubicBezTo>
                <a:cubicBezTo>
                  <a:pt x="128" y="148"/>
                  <a:pt x="148" y="128"/>
                  <a:pt x="148" y="104"/>
                </a:cubicBezTo>
                <a:cubicBezTo>
                  <a:pt x="148" y="80"/>
                  <a:pt x="128" y="60"/>
                  <a:pt x="104" y="60"/>
                </a:cubicBezTo>
                <a:close/>
                <a:moveTo>
                  <a:pt x="154" y="48"/>
                </a:moveTo>
                <a:cubicBezTo>
                  <a:pt x="151" y="48"/>
                  <a:pt x="148" y="51"/>
                  <a:pt x="148" y="54"/>
                </a:cubicBezTo>
                <a:cubicBezTo>
                  <a:pt x="148" y="57"/>
                  <a:pt x="151" y="60"/>
                  <a:pt x="154" y="60"/>
                </a:cubicBezTo>
                <a:cubicBezTo>
                  <a:pt x="157" y="60"/>
                  <a:pt x="160" y="57"/>
                  <a:pt x="160" y="54"/>
                </a:cubicBezTo>
                <a:cubicBezTo>
                  <a:pt x="160" y="51"/>
                  <a:pt x="157" y="48"/>
                  <a:pt x="154" y="48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 fontScale="92500" lnSpcReduction="10000"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84" name="任意多边形: 形状 83">
            <a:extLst>
              <a:ext uri="{FF2B5EF4-FFF2-40B4-BE49-F238E27FC236}">
                <a16:creationId xmlns:a16="http://schemas.microsoft.com/office/drawing/2014/main" id="{6C2040B5-844C-4032-85BB-28A7F1CB461F}"/>
              </a:ext>
            </a:extLst>
          </p:cNvPr>
          <p:cNvSpPr/>
          <p:nvPr/>
        </p:nvSpPr>
        <p:spPr bwMode="auto">
          <a:xfrm>
            <a:off x="4642300" y="2093082"/>
            <a:ext cx="335650" cy="254108"/>
          </a:xfrm>
          <a:custGeom>
            <a:avLst/>
            <a:gdLst>
              <a:gd name="T0" fmla="*/ 212 w 224"/>
              <a:gd name="T1" fmla="*/ 0 h 168"/>
              <a:gd name="T2" fmla="*/ 224 w 224"/>
              <a:gd name="T3" fmla="*/ 12 h 168"/>
              <a:gd name="T4" fmla="*/ 224 w 224"/>
              <a:gd name="T5" fmla="*/ 156 h 168"/>
              <a:gd name="T6" fmla="*/ 212 w 224"/>
              <a:gd name="T7" fmla="*/ 168 h 168"/>
              <a:gd name="T8" fmla="*/ 12 w 224"/>
              <a:gd name="T9" fmla="*/ 168 h 168"/>
              <a:gd name="T10" fmla="*/ 0 w 224"/>
              <a:gd name="T11" fmla="*/ 156 h 168"/>
              <a:gd name="T12" fmla="*/ 0 w 224"/>
              <a:gd name="T13" fmla="*/ 12 h 168"/>
              <a:gd name="T14" fmla="*/ 12 w 224"/>
              <a:gd name="T15" fmla="*/ 0 h 168"/>
              <a:gd name="T16" fmla="*/ 212 w 224"/>
              <a:gd name="T17" fmla="*/ 0 h 168"/>
              <a:gd name="T18" fmla="*/ 164 w 224"/>
              <a:gd name="T19" fmla="*/ 83 h 168"/>
              <a:gd name="T20" fmla="*/ 147 w 224"/>
              <a:gd name="T21" fmla="*/ 85 h 168"/>
              <a:gd name="T22" fmla="*/ 112 w 224"/>
              <a:gd name="T23" fmla="*/ 132 h 168"/>
              <a:gd name="T24" fmla="*/ 111 w 224"/>
              <a:gd name="T25" fmla="*/ 133 h 168"/>
              <a:gd name="T26" fmla="*/ 94 w 224"/>
              <a:gd name="T27" fmla="*/ 134 h 168"/>
              <a:gd name="T28" fmla="*/ 68 w 224"/>
              <a:gd name="T29" fmla="*/ 108 h 168"/>
              <a:gd name="T30" fmla="*/ 67 w 224"/>
              <a:gd name="T31" fmla="*/ 107 h 168"/>
              <a:gd name="T32" fmla="*/ 50 w 224"/>
              <a:gd name="T33" fmla="*/ 109 h 168"/>
              <a:gd name="T34" fmla="*/ 13 w 224"/>
              <a:gd name="T35" fmla="*/ 153 h 168"/>
              <a:gd name="T36" fmla="*/ 12 w 224"/>
              <a:gd name="T37" fmla="*/ 156 h 168"/>
              <a:gd name="T38" fmla="*/ 16 w 224"/>
              <a:gd name="T39" fmla="*/ 160 h 168"/>
              <a:gd name="T40" fmla="*/ 209 w 224"/>
              <a:gd name="T41" fmla="*/ 160 h 168"/>
              <a:gd name="T42" fmla="*/ 211 w 224"/>
              <a:gd name="T43" fmla="*/ 159 h 168"/>
              <a:gd name="T44" fmla="*/ 212 w 224"/>
              <a:gd name="T45" fmla="*/ 154 h 168"/>
              <a:gd name="T46" fmla="*/ 167 w 224"/>
              <a:gd name="T47" fmla="*/ 86 h 168"/>
              <a:gd name="T48" fmla="*/ 164 w 224"/>
              <a:gd name="T49" fmla="*/ 83 h 168"/>
              <a:gd name="T50" fmla="*/ 40 w 224"/>
              <a:gd name="T51" fmla="*/ 24 h 168"/>
              <a:gd name="T52" fmla="*/ 24 w 224"/>
              <a:gd name="T53" fmla="*/ 40 h 168"/>
              <a:gd name="T54" fmla="*/ 40 w 224"/>
              <a:gd name="T55" fmla="*/ 56 h 168"/>
              <a:gd name="T56" fmla="*/ 56 w 224"/>
              <a:gd name="T57" fmla="*/ 40 h 168"/>
              <a:gd name="T58" fmla="*/ 40 w 224"/>
              <a:gd name="T59" fmla="*/ 24 h 1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</a:cxnLst>
            <a:rect l="0" t="0" r="r" b="b"/>
            <a:pathLst>
              <a:path w="224" h="168">
                <a:moveTo>
                  <a:pt x="212" y="0"/>
                </a:moveTo>
                <a:cubicBezTo>
                  <a:pt x="219" y="0"/>
                  <a:pt x="224" y="5"/>
                  <a:pt x="224" y="12"/>
                </a:cubicBezTo>
                <a:cubicBezTo>
                  <a:pt x="224" y="156"/>
                  <a:pt x="224" y="156"/>
                  <a:pt x="224" y="156"/>
                </a:cubicBezTo>
                <a:cubicBezTo>
                  <a:pt x="224" y="163"/>
                  <a:pt x="219" y="168"/>
                  <a:pt x="212" y="168"/>
                </a:cubicBezTo>
                <a:cubicBezTo>
                  <a:pt x="12" y="168"/>
                  <a:pt x="12" y="168"/>
                  <a:pt x="12" y="168"/>
                </a:cubicBezTo>
                <a:cubicBezTo>
                  <a:pt x="5" y="168"/>
                  <a:pt x="0" y="163"/>
                  <a:pt x="0" y="156"/>
                </a:cubicBezTo>
                <a:cubicBezTo>
                  <a:pt x="0" y="12"/>
                  <a:pt x="0" y="12"/>
                  <a:pt x="0" y="12"/>
                </a:cubicBezTo>
                <a:cubicBezTo>
                  <a:pt x="0" y="5"/>
                  <a:pt x="5" y="0"/>
                  <a:pt x="12" y="0"/>
                </a:cubicBezTo>
                <a:lnTo>
                  <a:pt x="212" y="0"/>
                </a:lnTo>
                <a:close/>
                <a:moveTo>
                  <a:pt x="164" y="83"/>
                </a:moveTo>
                <a:cubicBezTo>
                  <a:pt x="159" y="79"/>
                  <a:pt x="151" y="80"/>
                  <a:pt x="147" y="85"/>
                </a:cubicBezTo>
                <a:cubicBezTo>
                  <a:pt x="112" y="132"/>
                  <a:pt x="112" y="132"/>
                  <a:pt x="112" y="132"/>
                </a:cubicBezTo>
                <a:cubicBezTo>
                  <a:pt x="112" y="133"/>
                  <a:pt x="111" y="133"/>
                  <a:pt x="111" y="133"/>
                </a:cubicBezTo>
                <a:cubicBezTo>
                  <a:pt x="106" y="138"/>
                  <a:pt x="99" y="138"/>
                  <a:pt x="94" y="134"/>
                </a:cubicBezTo>
                <a:cubicBezTo>
                  <a:pt x="68" y="108"/>
                  <a:pt x="68" y="108"/>
                  <a:pt x="68" y="108"/>
                </a:cubicBezTo>
                <a:cubicBezTo>
                  <a:pt x="67" y="107"/>
                  <a:pt x="67" y="107"/>
                  <a:pt x="67" y="107"/>
                </a:cubicBezTo>
                <a:cubicBezTo>
                  <a:pt x="62" y="103"/>
                  <a:pt x="54" y="104"/>
                  <a:pt x="50" y="109"/>
                </a:cubicBezTo>
                <a:cubicBezTo>
                  <a:pt x="13" y="153"/>
                  <a:pt x="13" y="153"/>
                  <a:pt x="13" y="153"/>
                </a:cubicBezTo>
                <a:cubicBezTo>
                  <a:pt x="13" y="154"/>
                  <a:pt x="12" y="155"/>
                  <a:pt x="12" y="156"/>
                </a:cubicBezTo>
                <a:cubicBezTo>
                  <a:pt x="12" y="158"/>
                  <a:pt x="14" y="160"/>
                  <a:pt x="16" y="160"/>
                </a:cubicBezTo>
                <a:cubicBezTo>
                  <a:pt x="209" y="160"/>
                  <a:pt x="209" y="160"/>
                  <a:pt x="209" y="160"/>
                </a:cubicBezTo>
                <a:cubicBezTo>
                  <a:pt x="209" y="160"/>
                  <a:pt x="210" y="160"/>
                  <a:pt x="211" y="159"/>
                </a:cubicBezTo>
                <a:cubicBezTo>
                  <a:pt x="213" y="158"/>
                  <a:pt x="213" y="156"/>
                  <a:pt x="212" y="154"/>
                </a:cubicBezTo>
                <a:cubicBezTo>
                  <a:pt x="167" y="86"/>
                  <a:pt x="167" y="86"/>
                  <a:pt x="167" y="86"/>
                </a:cubicBezTo>
                <a:cubicBezTo>
                  <a:pt x="166" y="85"/>
                  <a:pt x="165" y="84"/>
                  <a:pt x="164" y="83"/>
                </a:cubicBezTo>
                <a:close/>
                <a:moveTo>
                  <a:pt x="40" y="24"/>
                </a:moveTo>
                <a:cubicBezTo>
                  <a:pt x="31" y="24"/>
                  <a:pt x="24" y="31"/>
                  <a:pt x="24" y="40"/>
                </a:cubicBezTo>
                <a:cubicBezTo>
                  <a:pt x="24" y="49"/>
                  <a:pt x="31" y="56"/>
                  <a:pt x="40" y="56"/>
                </a:cubicBezTo>
                <a:cubicBezTo>
                  <a:pt x="49" y="56"/>
                  <a:pt x="56" y="49"/>
                  <a:pt x="56" y="40"/>
                </a:cubicBezTo>
                <a:cubicBezTo>
                  <a:pt x="56" y="31"/>
                  <a:pt x="49" y="24"/>
                  <a:pt x="40" y="24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 fontScale="70000" lnSpcReduction="20000"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85" name="任意多边形: 形状 84">
            <a:extLst>
              <a:ext uri="{FF2B5EF4-FFF2-40B4-BE49-F238E27FC236}">
                <a16:creationId xmlns:a16="http://schemas.microsoft.com/office/drawing/2014/main" id="{4A7549C7-8E24-49D7-9730-1330A5CB6142}"/>
              </a:ext>
            </a:extLst>
          </p:cNvPr>
          <p:cNvSpPr/>
          <p:nvPr/>
        </p:nvSpPr>
        <p:spPr bwMode="auto">
          <a:xfrm>
            <a:off x="7203897" y="2770508"/>
            <a:ext cx="335650" cy="270494"/>
          </a:xfrm>
          <a:custGeom>
            <a:avLst/>
            <a:gdLst>
              <a:gd name="T0" fmla="*/ 204 w 216"/>
              <a:gd name="T1" fmla="*/ 0 h 172"/>
              <a:gd name="T2" fmla="*/ 216 w 216"/>
              <a:gd name="T3" fmla="*/ 12 h 172"/>
              <a:gd name="T4" fmla="*/ 216 w 216"/>
              <a:gd name="T5" fmla="*/ 136 h 172"/>
              <a:gd name="T6" fmla="*/ 204 w 216"/>
              <a:gd name="T7" fmla="*/ 148 h 172"/>
              <a:gd name="T8" fmla="*/ 80 w 216"/>
              <a:gd name="T9" fmla="*/ 148 h 172"/>
              <a:gd name="T10" fmla="*/ 48 w 216"/>
              <a:gd name="T11" fmla="*/ 172 h 172"/>
              <a:gd name="T12" fmla="*/ 48 w 216"/>
              <a:gd name="T13" fmla="*/ 148 h 172"/>
              <a:gd name="T14" fmla="*/ 12 w 216"/>
              <a:gd name="T15" fmla="*/ 148 h 172"/>
              <a:gd name="T16" fmla="*/ 0 w 216"/>
              <a:gd name="T17" fmla="*/ 136 h 172"/>
              <a:gd name="T18" fmla="*/ 0 w 216"/>
              <a:gd name="T19" fmla="*/ 12 h 172"/>
              <a:gd name="T20" fmla="*/ 12 w 216"/>
              <a:gd name="T21" fmla="*/ 0 h 172"/>
              <a:gd name="T22" fmla="*/ 204 w 216"/>
              <a:gd name="T23" fmla="*/ 0 h 172"/>
              <a:gd name="T24" fmla="*/ 52 w 216"/>
              <a:gd name="T25" fmla="*/ 60 h 172"/>
              <a:gd name="T26" fmla="*/ 38 w 216"/>
              <a:gd name="T27" fmla="*/ 74 h 172"/>
              <a:gd name="T28" fmla="*/ 52 w 216"/>
              <a:gd name="T29" fmla="*/ 88 h 172"/>
              <a:gd name="T30" fmla="*/ 66 w 216"/>
              <a:gd name="T31" fmla="*/ 74 h 172"/>
              <a:gd name="T32" fmla="*/ 52 w 216"/>
              <a:gd name="T33" fmla="*/ 60 h 172"/>
              <a:gd name="T34" fmla="*/ 108 w 216"/>
              <a:gd name="T35" fmla="*/ 60 h 172"/>
              <a:gd name="T36" fmla="*/ 94 w 216"/>
              <a:gd name="T37" fmla="*/ 74 h 172"/>
              <a:gd name="T38" fmla="*/ 108 w 216"/>
              <a:gd name="T39" fmla="*/ 88 h 172"/>
              <a:gd name="T40" fmla="*/ 122 w 216"/>
              <a:gd name="T41" fmla="*/ 74 h 172"/>
              <a:gd name="T42" fmla="*/ 108 w 216"/>
              <a:gd name="T43" fmla="*/ 60 h 172"/>
              <a:gd name="T44" fmla="*/ 164 w 216"/>
              <a:gd name="T45" fmla="*/ 60 h 172"/>
              <a:gd name="T46" fmla="*/ 150 w 216"/>
              <a:gd name="T47" fmla="*/ 74 h 172"/>
              <a:gd name="T48" fmla="*/ 164 w 216"/>
              <a:gd name="T49" fmla="*/ 88 h 172"/>
              <a:gd name="T50" fmla="*/ 178 w 216"/>
              <a:gd name="T51" fmla="*/ 74 h 172"/>
              <a:gd name="T52" fmla="*/ 164 w 216"/>
              <a:gd name="T53" fmla="*/ 60 h 1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216" h="172">
                <a:moveTo>
                  <a:pt x="204" y="0"/>
                </a:moveTo>
                <a:cubicBezTo>
                  <a:pt x="211" y="0"/>
                  <a:pt x="216" y="5"/>
                  <a:pt x="216" y="12"/>
                </a:cubicBezTo>
                <a:cubicBezTo>
                  <a:pt x="216" y="136"/>
                  <a:pt x="216" y="136"/>
                  <a:pt x="216" y="136"/>
                </a:cubicBezTo>
                <a:cubicBezTo>
                  <a:pt x="216" y="143"/>
                  <a:pt x="211" y="148"/>
                  <a:pt x="204" y="148"/>
                </a:cubicBezTo>
                <a:cubicBezTo>
                  <a:pt x="80" y="148"/>
                  <a:pt x="80" y="148"/>
                  <a:pt x="80" y="148"/>
                </a:cubicBezTo>
                <a:cubicBezTo>
                  <a:pt x="48" y="172"/>
                  <a:pt x="48" y="172"/>
                  <a:pt x="48" y="172"/>
                </a:cubicBezTo>
                <a:cubicBezTo>
                  <a:pt x="48" y="148"/>
                  <a:pt x="48" y="148"/>
                  <a:pt x="48" y="148"/>
                </a:cubicBezTo>
                <a:cubicBezTo>
                  <a:pt x="12" y="148"/>
                  <a:pt x="12" y="148"/>
                  <a:pt x="12" y="148"/>
                </a:cubicBezTo>
                <a:cubicBezTo>
                  <a:pt x="5" y="148"/>
                  <a:pt x="0" y="143"/>
                  <a:pt x="0" y="136"/>
                </a:cubicBezTo>
                <a:cubicBezTo>
                  <a:pt x="0" y="12"/>
                  <a:pt x="0" y="12"/>
                  <a:pt x="0" y="12"/>
                </a:cubicBezTo>
                <a:cubicBezTo>
                  <a:pt x="0" y="5"/>
                  <a:pt x="5" y="0"/>
                  <a:pt x="12" y="0"/>
                </a:cubicBezTo>
                <a:lnTo>
                  <a:pt x="204" y="0"/>
                </a:lnTo>
                <a:close/>
                <a:moveTo>
                  <a:pt x="52" y="60"/>
                </a:moveTo>
                <a:cubicBezTo>
                  <a:pt x="44" y="60"/>
                  <a:pt x="38" y="66"/>
                  <a:pt x="38" y="74"/>
                </a:cubicBezTo>
                <a:cubicBezTo>
                  <a:pt x="38" y="82"/>
                  <a:pt x="44" y="88"/>
                  <a:pt x="52" y="88"/>
                </a:cubicBezTo>
                <a:cubicBezTo>
                  <a:pt x="60" y="88"/>
                  <a:pt x="66" y="82"/>
                  <a:pt x="66" y="74"/>
                </a:cubicBezTo>
                <a:cubicBezTo>
                  <a:pt x="66" y="66"/>
                  <a:pt x="60" y="60"/>
                  <a:pt x="52" y="60"/>
                </a:cubicBezTo>
                <a:close/>
                <a:moveTo>
                  <a:pt x="108" y="60"/>
                </a:moveTo>
                <a:cubicBezTo>
                  <a:pt x="100" y="60"/>
                  <a:pt x="94" y="66"/>
                  <a:pt x="94" y="74"/>
                </a:cubicBezTo>
                <a:cubicBezTo>
                  <a:pt x="94" y="82"/>
                  <a:pt x="100" y="88"/>
                  <a:pt x="108" y="88"/>
                </a:cubicBezTo>
                <a:cubicBezTo>
                  <a:pt x="116" y="88"/>
                  <a:pt x="122" y="82"/>
                  <a:pt x="122" y="74"/>
                </a:cubicBezTo>
                <a:cubicBezTo>
                  <a:pt x="122" y="66"/>
                  <a:pt x="116" y="60"/>
                  <a:pt x="108" y="60"/>
                </a:cubicBezTo>
                <a:close/>
                <a:moveTo>
                  <a:pt x="164" y="60"/>
                </a:moveTo>
                <a:cubicBezTo>
                  <a:pt x="156" y="60"/>
                  <a:pt x="150" y="66"/>
                  <a:pt x="150" y="74"/>
                </a:cubicBezTo>
                <a:cubicBezTo>
                  <a:pt x="150" y="82"/>
                  <a:pt x="156" y="88"/>
                  <a:pt x="164" y="88"/>
                </a:cubicBezTo>
                <a:cubicBezTo>
                  <a:pt x="172" y="88"/>
                  <a:pt x="178" y="82"/>
                  <a:pt x="178" y="74"/>
                </a:cubicBezTo>
                <a:cubicBezTo>
                  <a:pt x="178" y="66"/>
                  <a:pt x="172" y="60"/>
                  <a:pt x="164" y="6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 fontScale="77500" lnSpcReduction="20000"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86" name="任意多边形: 形状 85">
            <a:extLst>
              <a:ext uri="{FF2B5EF4-FFF2-40B4-BE49-F238E27FC236}">
                <a16:creationId xmlns:a16="http://schemas.microsoft.com/office/drawing/2014/main" id="{E8D33C51-A935-43A3-B1D7-E200041F55B5}"/>
              </a:ext>
            </a:extLst>
          </p:cNvPr>
          <p:cNvSpPr/>
          <p:nvPr/>
        </p:nvSpPr>
        <p:spPr bwMode="auto">
          <a:xfrm>
            <a:off x="9765496" y="2060883"/>
            <a:ext cx="335650" cy="305703"/>
          </a:xfrm>
          <a:custGeom>
            <a:avLst/>
            <a:gdLst>
              <a:gd name="T0" fmla="*/ 52 w 224"/>
              <a:gd name="T1" fmla="*/ 96 h 204"/>
              <a:gd name="T2" fmla="*/ 52 w 224"/>
              <a:gd name="T3" fmla="*/ 116 h 204"/>
              <a:gd name="T4" fmla="*/ 60 w 224"/>
              <a:gd name="T5" fmla="*/ 116 h 204"/>
              <a:gd name="T6" fmla="*/ 60 w 224"/>
              <a:gd name="T7" fmla="*/ 96 h 204"/>
              <a:gd name="T8" fmla="*/ 164 w 224"/>
              <a:gd name="T9" fmla="*/ 96 h 204"/>
              <a:gd name="T10" fmla="*/ 164 w 224"/>
              <a:gd name="T11" fmla="*/ 116 h 204"/>
              <a:gd name="T12" fmla="*/ 172 w 224"/>
              <a:gd name="T13" fmla="*/ 116 h 204"/>
              <a:gd name="T14" fmla="*/ 172 w 224"/>
              <a:gd name="T15" fmla="*/ 96 h 204"/>
              <a:gd name="T16" fmla="*/ 224 w 224"/>
              <a:gd name="T17" fmla="*/ 96 h 204"/>
              <a:gd name="T18" fmla="*/ 224 w 224"/>
              <a:gd name="T19" fmla="*/ 192 h 204"/>
              <a:gd name="T20" fmla="*/ 212 w 224"/>
              <a:gd name="T21" fmla="*/ 204 h 204"/>
              <a:gd name="T22" fmla="*/ 12 w 224"/>
              <a:gd name="T23" fmla="*/ 204 h 204"/>
              <a:gd name="T24" fmla="*/ 0 w 224"/>
              <a:gd name="T25" fmla="*/ 192 h 204"/>
              <a:gd name="T26" fmla="*/ 0 w 224"/>
              <a:gd name="T27" fmla="*/ 96 h 204"/>
              <a:gd name="T28" fmla="*/ 52 w 224"/>
              <a:gd name="T29" fmla="*/ 96 h 204"/>
              <a:gd name="T30" fmla="*/ 156 w 224"/>
              <a:gd name="T31" fmla="*/ 0 h 204"/>
              <a:gd name="T32" fmla="*/ 172 w 224"/>
              <a:gd name="T33" fmla="*/ 15 h 204"/>
              <a:gd name="T34" fmla="*/ 172 w 224"/>
              <a:gd name="T35" fmla="*/ 16 h 204"/>
              <a:gd name="T36" fmla="*/ 172 w 224"/>
              <a:gd name="T37" fmla="*/ 48 h 204"/>
              <a:gd name="T38" fmla="*/ 212 w 224"/>
              <a:gd name="T39" fmla="*/ 48 h 204"/>
              <a:gd name="T40" fmla="*/ 224 w 224"/>
              <a:gd name="T41" fmla="*/ 60 h 204"/>
              <a:gd name="T42" fmla="*/ 224 w 224"/>
              <a:gd name="T43" fmla="*/ 88 h 204"/>
              <a:gd name="T44" fmla="*/ 0 w 224"/>
              <a:gd name="T45" fmla="*/ 88 h 204"/>
              <a:gd name="T46" fmla="*/ 0 w 224"/>
              <a:gd name="T47" fmla="*/ 60 h 204"/>
              <a:gd name="T48" fmla="*/ 12 w 224"/>
              <a:gd name="T49" fmla="*/ 48 h 204"/>
              <a:gd name="T50" fmla="*/ 52 w 224"/>
              <a:gd name="T51" fmla="*/ 48 h 204"/>
              <a:gd name="T52" fmla="*/ 52 w 224"/>
              <a:gd name="T53" fmla="*/ 16 h 204"/>
              <a:gd name="T54" fmla="*/ 67 w 224"/>
              <a:gd name="T55" fmla="*/ 0 h 204"/>
              <a:gd name="T56" fmla="*/ 68 w 224"/>
              <a:gd name="T57" fmla="*/ 0 h 204"/>
              <a:gd name="T58" fmla="*/ 156 w 224"/>
              <a:gd name="T59" fmla="*/ 0 h 204"/>
              <a:gd name="T60" fmla="*/ 156 w 224"/>
              <a:gd name="T61" fmla="*/ 8 h 204"/>
              <a:gd name="T62" fmla="*/ 68 w 224"/>
              <a:gd name="T63" fmla="*/ 8 h 204"/>
              <a:gd name="T64" fmla="*/ 60 w 224"/>
              <a:gd name="T65" fmla="*/ 15 h 204"/>
              <a:gd name="T66" fmla="*/ 60 w 224"/>
              <a:gd name="T67" fmla="*/ 16 h 204"/>
              <a:gd name="T68" fmla="*/ 60 w 224"/>
              <a:gd name="T69" fmla="*/ 48 h 204"/>
              <a:gd name="T70" fmla="*/ 164 w 224"/>
              <a:gd name="T71" fmla="*/ 48 h 204"/>
              <a:gd name="T72" fmla="*/ 164 w 224"/>
              <a:gd name="T73" fmla="*/ 16 h 204"/>
              <a:gd name="T74" fmla="*/ 157 w 224"/>
              <a:gd name="T75" fmla="*/ 8 h 204"/>
              <a:gd name="T76" fmla="*/ 157 w 224"/>
              <a:gd name="T77" fmla="*/ 8 h 204"/>
              <a:gd name="T78" fmla="*/ 156 w 224"/>
              <a:gd name="T79" fmla="*/ 8 h 20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</a:cxnLst>
            <a:rect l="0" t="0" r="r" b="b"/>
            <a:pathLst>
              <a:path w="224" h="204">
                <a:moveTo>
                  <a:pt x="52" y="96"/>
                </a:moveTo>
                <a:cubicBezTo>
                  <a:pt x="52" y="116"/>
                  <a:pt x="52" y="116"/>
                  <a:pt x="52" y="116"/>
                </a:cubicBezTo>
                <a:cubicBezTo>
                  <a:pt x="60" y="116"/>
                  <a:pt x="60" y="116"/>
                  <a:pt x="60" y="116"/>
                </a:cubicBezTo>
                <a:cubicBezTo>
                  <a:pt x="60" y="96"/>
                  <a:pt x="60" y="96"/>
                  <a:pt x="60" y="96"/>
                </a:cubicBezTo>
                <a:cubicBezTo>
                  <a:pt x="164" y="96"/>
                  <a:pt x="164" y="96"/>
                  <a:pt x="164" y="96"/>
                </a:cubicBezTo>
                <a:cubicBezTo>
                  <a:pt x="164" y="116"/>
                  <a:pt x="164" y="116"/>
                  <a:pt x="164" y="116"/>
                </a:cubicBezTo>
                <a:cubicBezTo>
                  <a:pt x="172" y="116"/>
                  <a:pt x="172" y="116"/>
                  <a:pt x="172" y="116"/>
                </a:cubicBezTo>
                <a:cubicBezTo>
                  <a:pt x="172" y="96"/>
                  <a:pt x="172" y="96"/>
                  <a:pt x="172" y="96"/>
                </a:cubicBezTo>
                <a:cubicBezTo>
                  <a:pt x="224" y="96"/>
                  <a:pt x="224" y="96"/>
                  <a:pt x="224" y="96"/>
                </a:cubicBezTo>
                <a:cubicBezTo>
                  <a:pt x="224" y="192"/>
                  <a:pt x="224" y="192"/>
                  <a:pt x="224" y="192"/>
                </a:cubicBezTo>
                <a:cubicBezTo>
                  <a:pt x="224" y="199"/>
                  <a:pt x="219" y="204"/>
                  <a:pt x="212" y="204"/>
                </a:cubicBezTo>
                <a:cubicBezTo>
                  <a:pt x="12" y="204"/>
                  <a:pt x="12" y="204"/>
                  <a:pt x="12" y="204"/>
                </a:cubicBezTo>
                <a:cubicBezTo>
                  <a:pt x="5" y="204"/>
                  <a:pt x="0" y="199"/>
                  <a:pt x="0" y="192"/>
                </a:cubicBezTo>
                <a:cubicBezTo>
                  <a:pt x="0" y="96"/>
                  <a:pt x="0" y="96"/>
                  <a:pt x="0" y="96"/>
                </a:cubicBezTo>
                <a:lnTo>
                  <a:pt x="52" y="96"/>
                </a:lnTo>
                <a:close/>
                <a:moveTo>
                  <a:pt x="156" y="0"/>
                </a:moveTo>
                <a:cubicBezTo>
                  <a:pt x="165" y="0"/>
                  <a:pt x="172" y="7"/>
                  <a:pt x="172" y="15"/>
                </a:cubicBezTo>
                <a:cubicBezTo>
                  <a:pt x="172" y="16"/>
                  <a:pt x="172" y="16"/>
                  <a:pt x="172" y="16"/>
                </a:cubicBezTo>
                <a:cubicBezTo>
                  <a:pt x="172" y="48"/>
                  <a:pt x="172" y="48"/>
                  <a:pt x="172" y="48"/>
                </a:cubicBezTo>
                <a:cubicBezTo>
                  <a:pt x="212" y="48"/>
                  <a:pt x="212" y="48"/>
                  <a:pt x="212" y="48"/>
                </a:cubicBezTo>
                <a:cubicBezTo>
                  <a:pt x="219" y="48"/>
                  <a:pt x="224" y="53"/>
                  <a:pt x="224" y="60"/>
                </a:cubicBezTo>
                <a:cubicBezTo>
                  <a:pt x="224" y="88"/>
                  <a:pt x="224" y="88"/>
                  <a:pt x="224" y="88"/>
                </a:cubicBezTo>
                <a:cubicBezTo>
                  <a:pt x="0" y="88"/>
                  <a:pt x="0" y="88"/>
                  <a:pt x="0" y="88"/>
                </a:cubicBezTo>
                <a:cubicBezTo>
                  <a:pt x="0" y="60"/>
                  <a:pt x="0" y="60"/>
                  <a:pt x="0" y="60"/>
                </a:cubicBezTo>
                <a:cubicBezTo>
                  <a:pt x="0" y="53"/>
                  <a:pt x="5" y="48"/>
                  <a:pt x="12" y="48"/>
                </a:cubicBezTo>
                <a:cubicBezTo>
                  <a:pt x="52" y="48"/>
                  <a:pt x="52" y="48"/>
                  <a:pt x="52" y="48"/>
                </a:cubicBezTo>
                <a:cubicBezTo>
                  <a:pt x="52" y="16"/>
                  <a:pt x="52" y="16"/>
                  <a:pt x="52" y="16"/>
                </a:cubicBezTo>
                <a:cubicBezTo>
                  <a:pt x="52" y="7"/>
                  <a:pt x="59" y="0"/>
                  <a:pt x="67" y="0"/>
                </a:cubicBezTo>
                <a:cubicBezTo>
                  <a:pt x="68" y="0"/>
                  <a:pt x="68" y="0"/>
                  <a:pt x="68" y="0"/>
                </a:cubicBezTo>
                <a:lnTo>
                  <a:pt x="156" y="0"/>
                </a:lnTo>
                <a:close/>
                <a:moveTo>
                  <a:pt x="156" y="8"/>
                </a:moveTo>
                <a:cubicBezTo>
                  <a:pt x="68" y="8"/>
                  <a:pt x="68" y="8"/>
                  <a:pt x="68" y="8"/>
                </a:cubicBezTo>
                <a:cubicBezTo>
                  <a:pt x="64" y="8"/>
                  <a:pt x="60" y="11"/>
                  <a:pt x="60" y="15"/>
                </a:cubicBezTo>
                <a:cubicBezTo>
                  <a:pt x="60" y="16"/>
                  <a:pt x="60" y="16"/>
                  <a:pt x="60" y="16"/>
                </a:cubicBezTo>
                <a:cubicBezTo>
                  <a:pt x="60" y="48"/>
                  <a:pt x="60" y="48"/>
                  <a:pt x="60" y="48"/>
                </a:cubicBezTo>
                <a:cubicBezTo>
                  <a:pt x="164" y="48"/>
                  <a:pt x="164" y="48"/>
                  <a:pt x="164" y="48"/>
                </a:cubicBezTo>
                <a:cubicBezTo>
                  <a:pt x="164" y="16"/>
                  <a:pt x="164" y="16"/>
                  <a:pt x="164" y="16"/>
                </a:cubicBezTo>
                <a:cubicBezTo>
                  <a:pt x="164" y="12"/>
                  <a:pt x="161" y="9"/>
                  <a:pt x="157" y="8"/>
                </a:cubicBezTo>
                <a:cubicBezTo>
                  <a:pt x="157" y="8"/>
                  <a:pt x="157" y="8"/>
                  <a:pt x="157" y="8"/>
                </a:cubicBezTo>
                <a:lnTo>
                  <a:pt x="156" y="8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 fontScale="92500" lnSpcReduction="20000"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</p:spTree>
    <p:custDataLst>
      <p:tags r:id="rId2"/>
    </p:custDataLst>
    <p:extLst>
      <p:ext uri="{BB962C8B-B14F-4D97-AF65-F5344CB8AC3E}">
        <p14:creationId xmlns:p14="http://schemas.microsoft.com/office/powerpoint/2010/main" val="15915027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66D82F2B-DA3F-4439-9686-610317D5B4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Click to edit Master title style</a:t>
            </a:r>
            <a:endParaRPr lang="zh-CN" altLang="en-US" dirty="0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FA5069BA-1761-4616-A8A7-958B931B8F0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zh-CN" altLang="en-US"/>
              <a:t>请在插入菜单</a:t>
            </a:r>
            <a:r>
              <a:rPr lang="en-US" altLang="zh-CN"/>
              <a:t>—</a:t>
            </a:r>
            <a:r>
              <a:rPr lang="zh-CN" altLang="en-US"/>
              <a:t>页眉和页脚中修改此文本</a:t>
            </a:r>
            <a:endParaRPr lang="zh-CN" altLang="en-US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A33A99DA-D79A-426D-BF4E-679D1488D75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DD3DB80-B894-403A-B48E-6FDC1A72010E}" type="slidenum">
              <a:rPr lang="zh-CN" altLang="en-US" smtClean="0"/>
              <a:pPr/>
              <a:t>12</a:t>
            </a:fld>
            <a:endParaRPr lang="zh-CN" altLang="en-US"/>
          </a:p>
        </p:txBody>
      </p:sp>
      <p:grpSp>
        <p:nvGrpSpPr>
          <p:cNvPr id="5" name="组合 4" descr="本素材由iSlide™ 提供&#10;iSlide™尊重知识产权并注重保护用户享有的各项权利。郑重提醒您：&#10;iSlide™插件中提供的任何信息内容的所有权、知识产权归其原始权利人或权利受让人所有，您免费/购买获得的是信息内容的使用权，并受下述条款的约束；&#10;1. 您仅可以个人非商业用途使用该等信息内容，不可将信息内容的全部或部分用于出售，或以出租、出借、转让、分销、发布等其他任何方式供他人使用；&#10;2. 禁止在接入互联网或移动互联网的任何网站、平台、应用或程序上以任何方式为他人提供iSlide™插件资源内容的下载。&#10;The resource is supplied by iSlide™.&#10;iSlide™ respects all intellectual property rights and protects all the rights its users acquired.Solemnly remind you:&#10;The ownership and intellectual property of the resources supplied in iSlide Add-in belongs to its owner or the assignee of this ownership.you only acquired the usage of the resources supplied in iSlide Add-in, as well as respected the following restrain terms:&#10;1.You are only allowed to use such resource for personal and non-commercial aim, not allowed to use such resource or part of it for the sale; or rent, lend, transfer to others; or distribution or release it in any way.&#10;2.You are not permitted to provide the resource of iSlide Add-in in any website, platform, application access to the Internet or mobile Internet." title="iSlide™ 版权声明  COPYRIGHT NOTICE">
            <a:extLst>
              <a:ext uri="{FF2B5EF4-FFF2-40B4-BE49-F238E27FC236}">
                <a16:creationId xmlns:a16="http://schemas.microsoft.com/office/drawing/2014/main" id="{9B9BC150-0AC5-4033-A916-645FAD87037F}"/>
              </a:ext>
            </a:extLst>
          </p:cNvPr>
          <p:cNvGrpSpPr>
            <a:grpSpLocks noChangeAspect="1"/>
          </p:cNvGrpSpPr>
          <p:nvPr>
            <p:custDataLst>
              <p:tags r:id="rId2"/>
            </p:custDataLst>
          </p:nvPr>
        </p:nvGrpSpPr>
        <p:grpSpPr>
          <a:xfrm>
            <a:off x="0" y="1268760"/>
            <a:ext cx="11520488" cy="5071579"/>
            <a:chOff x="0" y="1268760"/>
            <a:chExt cx="11520488" cy="5071579"/>
          </a:xfrm>
        </p:grpSpPr>
        <p:sp>
          <p:nvSpPr>
            <p:cNvPr id="6" name="任意多边形: 形状 5">
              <a:extLst>
                <a:ext uri="{FF2B5EF4-FFF2-40B4-BE49-F238E27FC236}">
                  <a16:creationId xmlns:a16="http://schemas.microsoft.com/office/drawing/2014/main" id="{651308E0-0EFD-4D4A-9371-CAB181BB51FC}"/>
                </a:ext>
              </a:extLst>
            </p:cNvPr>
            <p:cNvSpPr/>
            <p:nvPr/>
          </p:nvSpPr>
          <p:spPr bwMode="auto">
            <a:xfrm>
              <a:off x="0" y="1554115"/>
              <a:ext cx="2317769" cy="4635539"/>
            </a:xfrm>
            <a:custGeom>
              <a:avLst/>
              <a:gdLst>
                <a:gd name="connsiteX0" fmla="*/ 0 w 2351584"/>
                <a:gd name="connsiteY0" fmla="*/ 0 h 4703168"/>
                <a:gd name="connsiteX1" fmla="*/ 2351584 w 2351584"/>
                <a:gd name="connsiteY1" fmla="*/ 2351584 h 4703168"/>
                <a:gd name="connsiteX2" fmla="*/ 0 w 2351584"/>
                <a:gd name="connsiteY2" fmla="*/ 4703168 h 4703168"/>
                <a:gd name="connsiteX3" fmla="*/ 0 w 2351584"/>
                <a:gd name="connsiteY3" fmla="*/ 3773472 h 4703168"/>
                <a:gd name="connsiteX4" fmla="*/ 1421888 w 2351584"/>
                <a:gd name="connsiteY4" fmla="*/ 2351584 h 4703168"/>
                <a:gd name="connsiteX5" fmla="*/ 0 w 2351584"/>
                <a:gd name="connsiteY5" fmla="*/ 929696 h 47031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351584" h="4703168">
                  <a:moveTo>
                    <a:pt x="0" y="0"/>
                  </a:moveTo>
                  <a:cubicBezTo>
                    <a:pt x="1298744" y="0"/>
                    <a:pt x="2351584" y="1052840"/>
                    <a:pt x="2351584" y="2351584"/>
                  </a:cubicBezTo>
                  <a:cubicBezTo>
                    <a:pt x="2351584" y="3650328"/>
                    <a:pt x="1298744" y="4703168"/>
                    <a:pt x="0" y="4703168"/>
                  </a:cubicBezTo>
                  <a:lnTo>
                    <a:pt x="0" y="3773472"/>
                  </a:lnTo>
                  <a:cubicBezTo>
                    <a:pt x="785287" y="3773472"/>
                    <a:pt x="1421888" y="3136871"/>
                    <a:pt x="1421888" y="2351584"/>
                  </a:cubicBezTo>
                  <a:cubicBezTo>
                    <a:pt x="1421888" y="1566297"/>
                    <a:pt x="785287" y="929696"/>
                    <a:pt x="0" y="929696"/>
                  </a:cubicBezTo>
                  <a:close/>
                </a:path>
              </a:pathLst>
            </a:custGeom>
            <a:blipFill>
              <a:blip r:embed="rId5"/>
              <a:srcRect/>
              <a:stretch>
                <a:fillRect l="-104351" r="-104351"/>
              </a:stretch>
            </a:blipFill>
            <a:ln w="38100">
              <a:noFill/>
              <a:round/>
              <a:headEnd/>
              <a:tailEnd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7" name="任意多边形: 形状 6">
              <a:extLst>
                <a:ext uri="{FF2B5EF4-FFF2-40B4-BE49-F238E27FC236}">
                  <a16:creationId xmlns:a16="http://schemas.microsoft.com/office/drawing/2014/main" id="{B3BDD7CE-C52C-4041-A1A8-1268F7BDEF72}"/>
                </a:ext>
              </a:extLst>
            </p:cNvPr>
            <p:cNvSpPr/>
            <p:nvPr/>
          </p:nvSpPr>
          <p:spPr>
            <a:xfrm rot="5400000">
              <a:off x="-1142854" y="2411614"/>
              <a:ext cx="5071579" cy="2785872"/>
            </a:xfrm>
            <a:custGeom>
              <a:avLst/>
              <a:gdLst>
                <a:gd name="connsiteX0" fmla="*/ 0 w 5145569"/>
                <a:gd name="connsiteY0" fmla="*/ 2572763 h 2826516"/>
                <a:gd name="connsiteX1" fmla="*/ 1401101 w 5145569"/>
                <a:gd name="connsiteY1" fmla="*/ 282285 h 2826516"/>
                <a:gd name="connsiteX2" fmla="*/ 4078347 w 5145569"/>
                <a:gd name="connsiteY2" fmla="*/ 486561 h 2826516"/>
                <a:gd name="connsiteX3" fmla="*/ 5136829 w 5145569"/>
                <a:gd name="connsiteY3" fmla="*/ 2784148 h 2826516"/>
                <a:gd name="connsiteX4" fmla="*/ 5131832 w 5145569"/>
                <a:gd name="connsiteY4" fmla="*/ 2826516 h 2826516"/>
                <a:gd name="connsiteX5" fmla="*/ 4225921 w 5145569"/>
                <a:gd name="connsiteY5" fmla="*/ 2826516 h 2826516"/>
                <a:gd name="connsiteX6" fmla="*/ 3945955 w 5145569"/>
                <a:gd name="connsiteY6" fmla="*/ 2783542 h 2826516"/>
                <a:gd name="connsiteX7" fmla="*/ 3385773 w 5145569"/>
                <a:gd name="connsiteY7" fmla="*/ 1446213 h 2826516"/>
                <a:gd name="connsiteX8" fmla="*/ 1940060 w 5145569"/>
                <a:gd name="connsiteY8" fmla="*/ 1335904 h 2826516"/>
                <a:gd name="connsiteX9" fmla="*/ 1183466 w 5145569"/>
                <a:gd name="connsiteY9" fmla="*/ 2572762 h 28265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145569" h="2826516">
                  <a:moveTo>
                    <a:pt x="0" y="2572763"/>
                  </a:moveTo>
                  <a:cubicBezTo>
                    <a:pt x="0" y="1606781"/>
                    <a:pt x="541104" y="722201"/>
                    <a:pt x="1401101" y="282285"/>
                  </a:cubicBezTo>
                  <a:cubicBezTo>
                    <a:pt x="2261098" y="-157631"/>
                    <a:pt x="3295048" y="-78740"/>
                    <a:pt x="4078347" y="486561"/>
                  </a:cubicBezTo>
                  <a:cubicBezTo>
                    <a:pt x="4812689" y="1016530"/>
                    <a:pt x="5210704" y="1890270"/>
                    <a:pt x="5136829" y="2784148"/>
                  </a:cubicBezTo>
                  <a:lnTo>
                    <a:pt x="5131832" y="2826516"/>
                  </a:lnTo>
                  <a:lnTo>
                    <a:pt x="4225921" y="2826516"/>
                  </a:lnTo>
                  <a:lnTo>
                    <a:pt x="3945955" y="2783542"/>
                  </a:lnTo>
                  <a:cubicBezTo>
                    <a:pt x="4025096" y="2267950"/>
                    <a:pt x="3808754" y="1751475"/>
                    <a:pt x="3385773" y="1446213"/>
                  </a:cubicBezTo>
                  <a:cubicBezTo>
                    <a:pt x="2962792" y="1140950"/>
                    <a:pt x="2404459" y="1098349"/>
                    <a:pt x="1940060" y="1335904"/>
                  </a:cubicBezTo>
                  <a:cubicBezTo>
                    <a:pt x="1475662" y="1573459"/>
                    <a:pt x="1183466" y="2051132"/>
                    <a:pt x="1183466" y="2572762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accent1">
                    <a:lumMod val="5000"/>
                    <a:lumOff val="95000"/>
                    <a:alpha val="0"/>
                  </a:schemeClr>
                </a:gs>
                <a:gs pos="94000">
                  <a:schemeClr val="bg1">
                    <a:lumMod val="75000"/>
                    <a:alpha val="26000"/>
                  </a:schemeClr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91440" tIns="45720" rIns="91440" bIns="45720" anchor="ctr">
              <a:noAutofit/>
            </a:bodyPr>
            <a:lstStyle/>
            <a:p>
              <a:pPr algn="ctr"/>
              <a:endParaRPr/>
            </a:p>
          </p:txBody>
        </p:sp>
        <p:sp>
          <p:nvSpPr>
            <p:cNvPr id="8" name="椭圆 7">
              <a:extLst>
                <a:ext uri="{FF2B5EF4-FFF2-40B4-BE49-F238E27FC236}">
                  <a16:creationId xmlns:a16="http://schemas.microsoft.com/office/drawing/2014/main" id="{9B546FB3-7B5B-45B3-A9F3-B56E955C3E6C}"/>
                </a:ext>
              </a:extLst>
            </p:cNvPr>
            <p:cNvSpPr/>
            <p:nvPr/>
          </p:nvSpPr>
          <p:spPr>
            <a:xfrm>
              <a:off x="1920483" y="1875794"/>
              <a:ext cx="194943" cy="194943"/>
            </a:xfrm>
            <a:prstGeom prst="ellipse">
              <a:avLst/>
            </a:prstGeom>
            <a:solidFill>
              <a:schemeClr val="accent2"/>
            </a:solidFill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91440" tIns="45720" rIns="91440" bIns="45720" anchor="ctr">
              <a:noAutofit/>
            </a:bodyPr>
            <a:lstStyle/>
            <a:p>
              <a:pPr algn="ctr"/>
              <a:endParaRPr/>
            </a:p>
          </p:txBody>
        </p:sp>
        <p:sp>
          <p:nvSpPr>
            <p:cNvPr id="9" name="椭圆 8">
              <a:extLst>
                <a:ext uri="{FF2B5EF4-FFF2-40B4-BE49-F238E27FC236}">
                  <a16:creationId xmlns:a16="http://schemas.microsoft.com/office/drawing/2014/main" id="{09B90B13-EC53-4EB8-92DB-B20C4BBB4DF3}"/>
                </a:ext>
              </a:extLst>
            </p:cNvPr>
            <p:cNvSpPr/>
            <p:nvPr/>
          </p:nvSpPr>
          <p:spPr>
            <a:xfrm>
              <a:off x="2689024" y="3427747"/>
              <a:ext cx="194943" cy="194943"/>
            </a:xfrm>
            <a:prstGeom prst="ellipse">
              <a:avLst/>
            </a:prstGeom>
            <a:solidFill>
              <a:schemeClr val="accent2"/>
            </a:solidFill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91440" tIns="45720" rIns="91440" bIns="45720" anchor="ctr">
              <a:noAutofit/>
            </a:bodyPr>
            <a:lstStyle/>
            <a:p>
              <a:pPr algn="ctr"/>
              <a:endParaRPr/>
            </a:p>
          </p:txBody>
        </p:sp>
        <p:sp>
          <p:nvSpPr>
            <p:cNvPr id="10" name="椭圆 9">
              <a:extLst>
                <a:ext uri="{FF2B5EF4-FFF2-40B4-BE49-F238E27FC236}">
                  <a16:creationId xmlns:a16="http://schemas.microsoft.com/office/drawing/2014/main" id="{12E7E238-F37F-44B4-9905-87C2CC5A8DA5}"/>
                </a:ext>
              </a:extLst>
            </p:cNvPr>
            <p:cNvSpPr/>
            <p:nvPr/>
          </p:nvSpPr>
          <p:spPr>
            <a:xfrm>
              <a:off x="2311882" y="4942638"/>
              <a:ext cx="194943" cy="194943"/>
            </a:xfrm>
            <a:prstGeom prst="ellipse">
              <a:avLst/>
            </a:prstGeom>
            <a:solidFill>
              <a:schemeClr val="accent2"/>
            </a:solidFill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91440" tIns="45720" rIns="91440" bIns="45720" anchor="ctr">
              <a:noAutofit/>
            </a:bodyPr>
            <a:lstStyle/>
            <a:p>
              <a:pPr algn="ctr"/>
              <a:endParaRPr/>
            </a:p>
          </p:txBody>
        </p:sp>
        <p:cxnSp>
          <p:nvCxnSpPr>
            <p:cNvPr id="11" name="直接连接符 10">
              <a:extLst>
                <a:ext uri="{FF2B5EF4-FFF2-40B4-BE49-F238E27FC236}">
                  <a16:creationId xmlns:a16="http://schemas.microsoft.com/office/drawing/2014/main" id="{704520E7-4DA5-408A-9F2E-FD621C323FD3}"/>
                </a:ext>
              </a:extLst>
            </p:cNvPr>
            <p:cNvCxnSpPr>
              <a:cxnSpLocks/>
            </p:cNvCxnSpPr>
            <p:nvPr/>
          </p:nvCxnSpPr>
          <p:spPr>
            <a:xfrm>
              <a:off x="3081050" y="3115516"/>
              <a:ext cx="8439438" cy="0"/>
            </a:xfrm>
            <a:prstGeom prst="line">
              <a:avLst/>
            </a:prstGeom>
            <a:ln w="3175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直接连接符 11">
              <a:extLst>
                <a:ext uri="{FF2B5EF4-FFF2-40B4-BE49-F238E27FC236}">
                  <a16:creationId xmlns:a16="http://schemas.microsoft.com/office/drawing/2014/main" id="{949CBA08-2C71-4B82-B178-F708D1F7F665}"/>
                </a:ext>
              </a:extLst>
            </p:cNvPr>
            <p:cNvCxnSpPr>
              <a:cxnSpLocks/>
            </p:cNvCxnSpPr>
            <p:nvPr/>
          </p:nvCxnSpPr>
          <p:spPr>
            <a:xfrm>
              <a:off x="3081050" y="4419681"/>
              <a:ext cx="8439438" cy="0"/>
            </a:xfrm>
            <a:prstGeom prst="line">
              <a:avLst/>
            </a:prstGeom>
            <a:ln w="3175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文本框 12">
              <a:extLst>
                <a:ext uri="{FF2B5EF4-FFF2-40B4-BE49-F238E27FC236}">
                  <a16:creationId xmlns:a16="http://schemas.microsoft.com/office/drawing/2014/main" id="{271E0E0A-66FF-48C2-AC49-624411F52AD2}"/>
                </a:ext>
              </a:extLst>
            </p:cNvPr>
            <p:cNvSpPr txBox="1"/>
            <p:nvPr/>
          </p:nvSpPr>
          <p:spPr>
            <a:xfrm>
              <a:off x="3093871" y="1612178"/>
              <a:ext cx="1995257" cy="434128"/>
            </a:xfrm>
            <a:prstGeom prst="rect">
              <a:avLst/>
            </a:prstGeom>
          </p:spPr>
          <p:txBody>
            <a:bodyPr wrap="none" lIns="91440" tIns="45720" rIns="91440" bIns="45720" anchor="b">
              <a:noAutofit/>
            </a:bodyPr>
            <a:lstStyle/>
            <a:p>
              <a:r>
                <a:rPr lang="en-US" altLang="zh-CN" sz="1400" b="1"/>
                <a:t>Te</a:t>
              </a:r>
              <a:r>
                <a:rPr lang="en-US" altLang="zh-CN" sz="100" b="1"/>
                <a:t> </a:t>
              </a:r>
              <a:r>
                <a:rPr lang="en-US" altLang="zh-CN" sz="1400" b="1"/>
                <a:t>xt </a:t>
              </a:r>
              <a:r>
                <a:rPr lang="en-US" altLang="zh-CN" sz="1400" b="1" dirty="0"/>
                <a:t>here</a:t>
              </a:r>
              <a:endParaRPr lang="zh-CN" altLang="en-US" sz="1400" b="1" dirty="0"/>
            </a:p>
          </p:txBody>
        </p:sp>
        <p:sp>
          <p:nvSpPr>
            <p:cNvPr id="14" name="文本框 13">
              <a:extLst>
                <a:ext uri="{FF2B5EF4-FFF2-40B4-BE49-F238E27FC236}">
                  <a16:creationId xmlns:a16="http://schemas.microsoft.com/office/drawing/2014/main" id="{DE391EA1-4029-4AD1-9090-810085B9BCCB}"/>
                </a:ext>
              </a:extLst>
            </p:cNvPr>
            <p:cNvSpPr txBox="1"/>
            <p:nvPr/>
          </p:nvSpPr>
          <p:spPr>
            <a:xfrm>
              <a:off x="3093871" y="2046306"/>
              <a:ext cx="1995257" cy="532288"/>
            </a:xfrm>
            <a:prstGeom prst="rect">
              <a:avLst/>
            </a:prstGeom>
          </p:spPr>
          <p:txBody>
            <a:bodyPr wrap="square" lIns="91440" tIns="45720" rIns="91440" bIns="45720" anchor="t" anchorCtr="0">
              <a:noAutofit/>
            </a:bodyPr>
            <a:lstStyle/>
            <a:p>
              <a:pPr>
                <a:lnSpc>
                  <a:spcPct val="120000"/>
                </a:lnSpc>
              </a:pPr>
              <a:r>
                <a:rPr lang="en-US" altLang="zh-CN" sz="1000"/>
                <a:t>Suppo</a:t>
              </a:r>
              <a:r>
                <a:rPr lang="en-US" altLang="zh-CN" sz="100"/>
                <a:t> </a:t>
              </a:r>
              <a:r>
                <a:rPr lang="en-US" altLang="zh-CN" sz="1000"/>
                <a:t>rting </a:t>
              </a:r>
              <a:r>
                <a:rPr lang="en-US" altLang="zh-CN" sz="1000" dirty="0"/>
                <a:t>text here</a:t>
              </a:r>
              <a:endParaRPr lang="zh-CN" altLang="en-US" sz="1000" dirty="0"/>
            </a:p>
          </p:txBody>
        </p:sp>
        <p:sp>
          <p:nvSpPr>
            <p:cNvPr id="15" name="文本框 14">
              <a:extLst>
                <a:ext uri="{FF2B5EF4-FFF2-40B4-BE49-F238E27FC236}">
                  <a16:creationId xmlns:a16="http://schemas.microsoft.com/office/drawing/2014/main" id="{EB90ECB4-415D-452E-8E8F-93591F394E8B}"/>
                </a:ext>
              </a:extLst>
            </p:cNvPr>
            <p:cNvSpPr txBox="1"/>
            <p:nvPr/>
          </p:nvSpPr>
          <p:spPr>
            <a:xfrm>
              <a:off x="3568932" y="3115516"/>
              <a:ext cx="1995257" cy="434128"/>
            </a:xfrm>
            <a:prstGeom prst="rect">
              <a:avLst/>
            </a:prstGeom>
          </p:spPr>
          <p:txBody>
            <a:bodyPr wrap="none" lIns="91440" tIns="45720" rIns="91440" bIns="45720" anchor="b">
              <a:noAutofit/>
            </a:bodyPr>
            <a:lstStyle/>
            <a:p>
              <a:r>
                <a:rPr lang="en-US" altLang="zh-CN" sz="1400" b="1"/>
                <a:t>Te</a:t>
              </a:r>
              <a:r>
                <a:rPr lang="en-US" altLang="zh-CN" sz="100" b="1"/>
                <a:t> </a:t>
              </a:r>
              <a:r>
                <a:rPr lang="en-US" altLang="zh-CN" sz="1400" b="1"/>
                <a:t>xt </a:t>
              </a:r>
              <a:r>
                <a:rPr lang="en-US" altLang="zh-CN" sz="1400" b="1" dirty="0"/>
                <a:t>here</a:t>
              </a:r>
              <a:endParaRPr lang="zh-CN" altLang="en-US" sz="1400" b="1" dirty="0"/>
            </a:p>
          </p:txBody>
        </p:sp>
        <p:sp>
          <p:nvSpPr>
            <p:cNvPr id="16" name="文本框 15">
              <a:extLst>
                <a:ext uri="{FF2B5EF4-FFF2-40B4-BE49-F238E27FC236}">
                  <a16:creationId xmlns:a16="http://schemas.microsoft.com/office/drawing/2014/main" id="{F444BE1D-1474-497A-A13A-85F9B40938F7}"/>
                </a:ext>
              </a:extLst>
            </p:cNvPr>
            <p:cNvSpPr txBox="1"/>
            <p:nvPr/>
          </p:nvSpPr>
          <p:spPr>
            <a:xfrm>
              <a:off x="3568932" y="3549645"/>
              <a:ext cx="1995257" cy="532288"/>
            </a:xfrm>
            <a:prstGeom prst="rect">
              <a:avLst/>
            </a:prstGeom>
          </p:spPr>
          <p:txBody>
            <a:bodyPr wrap="square" lIns="91440" tIns="45720" rIns="91440" bIns="45720" anchor="t" anchorCtr="0">
              <a:noAutofit/>
            </a:bodyPr>
            <a:lstStyle/>
            <a:p>
              <a:pPr>
                <a:lnSpc>
                  <a:spcPct val="120000"/>
                </a:lnSpc>
              </a:pPr>
              <a:r>
                <a:rPr lang="en-US" altLang="zh-CN" sz="1000"/>
                <a:t>Suppo</a:t>
              </a:r>
              <a:r>
                <a:rPr lang="en-US" altLang="zh-CN" sz="100"/>
                <a:t> </a:t>
              </a:r>
              <a:r>
                <a:rPr lang="en-US" altLang="zh-CN" sz="1000"/>
                <a:t>rting </a:t>
              </a:r>
              <a:r>
                <a:rPr lang="en-US" altLang="zh-CN" sz="1000" dirty="0"/>
                <a:t>text here</a:t>
              </a:r>
              <a:endParaRPr lang="zh-CN" altLang="en-US" sz="1000" dirty="0"/>
            </a:p>
          </p:txBody>
        </p:sp>
        <p:sp>
          <p:nvSpPr>
            <p:cNvPr id="17" name="文本框 16">
              <a:extLst>
                <a:ext uri="{FF2B5EF4-FFF2-40B4-BE49-F238E27FC236}">
                  <a16:creationId xmlns:a16="http://schemas.microsoft.com/office/drawing/2014/main" id="{98B62954-710E-4E3C-93DF-846E68C4E26F}"/>
                </a:ext>
              </a:extLst>
            </p:cNvPr>
            <p:cNvSpPr txBox="1"/>
            <p:nvPr/>
          </p:nvSpPr>
          <p:spPr>
            <a:xfrm>
              <a:off x="3093871" y="4673934"/>
              <a:ext cx="1995257" cy="434128"/>
            </a:xfrm>
            <a:prstGeom prst="rect">
              <a:avLst/>
            </a:prstGeom>
          </p:spPr>
          <p:txBody>
            <a:bodyPr wrap="none" lIns="91440" tIns="45720" rIns="91440" bIns="45720" anchor="b">
              <a:noAutofit/>
            </a:bodyPr>
            <a:lstStyle/>
            <a:p>
              <a:r>
                <a:rPr lang="en-US" altLang="zh-CN" sz="1400" b="1"/>
                <a:t>Te</a:t>
              </a:r>
              <a:r>
                <a:rPr lang="en-US" altLang="zh-CN" sz="100" b="1"/>
                <a:t> </a:t>
              </a:r>
              <a:r>
                <a:rPr lang="en-US" altLang="zh-CN" sz="1400" b="1"/>
                <a:t>xt </a:t>
              </a:r>
              <a:r>
                <a:rPr lang="en-US" altLang="zh-CN" sz="1400" b="1" dirty="0"/>
                <a:t>here</a:t>
              </a:r>
              <a:endParaRPr lang="zh-CN" altLang="en-US" sz="1400" b="1" dirty="0"/>
            </a:p>
          </p:txBody>
        </p:sp>
        <p:sp>
          <p:nvSpPr>
            <p:cNvPr id="18" name="文本框 17">
              <a:extLst>
                <a:ext uri="{FF2B5EF4-FFF2-40B4-BE49-F238E27FC236}">
                  <a16:creationId xmlns:a16="http://schemas.microsoft.com/office/drawing/2014/main" id="{5EB393F8-2B18-408C-9315-97763A747271}"/>
                </a:ext>
              </a:extLst>
            </p:cNvPr>
            <p:cNvSpPr txBox="1"/>
            <p:nvPr/>
          </p:nvSpPr>
          <p:spPr>
            <a:xfrm>
              <a:off x="3093871" y="5108063"/>
              <a:ext cx="1995257" cy="532288"/>
            </a:xfrm>
            <a:prstGeom prst="rect">
              <a:avLst/>
            </a:prstGeom>
          </p:spPr>
          <p:txBody>
            <a:bodyPr wrap="square" lIns="91440" tIns="45720" rIns="91440" bIns="45720" anchor="t" anchorCtr="0">
              <a:noAutofit/>
            </a:bodyPr>
            <a:lstStyle/>
            <a:p>
              <a:pPr>
                <a:lnSpc>
                  <a:spcPct val="120000"/>
                </a:lnSpc>
              </a:pPr>
              <a:r>
                <a:rPr lang="en-US" altLang="zh-CN" sz="1000"/>
                <a:t>Suppo</a:t>
              </a:r>
              <a:r>
                <a:rPr lang="en-US" altLang="zh-CN" sz="100"/>
                <a:t> </a:t>
              </a:r>
              <a:r>
                <a:rPr lang="en-US" altLang="zh-CN" sz="1000"/>
                <a:t>rting </a:t>
              </a:r>
              <a:r>
                <a:rPr lang="en-US" altLang="zh-CN" sz="1000" dirty="0"/>
                <a:t>text here</a:t>
              </a:r>
              <a:endParaRPr lang="zh-CN" altLang="en-US" sz="1000" dirty="0"/>
            </a:p>
          </p:txBody>
        </p:sp>
        <p:sp>
          <p:nvSpPr>
            <p:cNvPr id="19" name="文本框 18">
              <a:extLst>
                <a:ext uri="{FF2B5EF4-FFF2-40B4-BE49-F238E27FC236}">
                  <a16:creationId xmlns:a16="http://schemas.microsoft.com/office/drawing/2014/main" id="{AB46534D-31D1-4D7B-A433-9F49433CB07F}"/>
                </a:ext>
              </a:extLst>
            </p:cNvPr>
            <p:cNvSpPr txBox="1"/>
            <p:nvPr/>
          </p:nvSpPr>
          <p:spPr>
            <a:xfrm>
              <a:off x="5875284" y="1612178"/>
              <a:ext cx="1995257" cy="434128"/>
            </a:xfrm>
            <a:prstGeom prst="rect">
              <a:avLst/>
            </a:prstGeom>
          </p:spPr>
          <p:txBody>
            <a:bodyPr wrap="none" lIns="91440" tIns="45720" rIns="91440" bIns="45720" anchor="b">
              <a:noAutofit/>
            </a:bodyPr>
            <a:lstStyle/>
            <a:p>
              <a:r>
                <a:rPr lang="en-US" altLang="zh-CN" sz="1400" b="1"/>
                <a:t>T</a:t>
              </a:r>
              <a:r>
                <a:rPr lang="en-US" altLang="zh-CN" sz="100" b="1"/>
                <a:t> </a:t>
              </a:r>
              <a:r>
                <a:rPr lang="en-US" altLang="zh-CN" sz="1400" b="1"/>
                <a:t>ext </a:t>
              </a:r>
              <a:r>
                <a:rPr lang="en-US" altLang="zh-CN" sz="1400" b="1" dirty="0"/>
                <a:t>here</a:t>
              </a:r>
              <a:endParaRPr lang="zh-CN" altLang="en-US" sz="1400" b="1" dirty="0"/>
            </a:p>
          </p:txBody>
        </p:sp>
        <p:sp>
          <p:nvSpPr>
            <p:cNvPr id="20" name="文本框 19">
              <a:extLst>
                <a:ext uri="{FF2B5EF4-FFF2-40B4-BE49-F238E27FC236}">
                  <a16:creationId xmlns:a16="http://schemas.microsoft.com/office/drawing/2014/main" id="{36B151BD-9739-47E8-A248-F5A9946AD86B}"/>
                </a:ext>
              </a:extLst>
            </p:cNvPr>
            <p:cNvSpPr txBox="1"/>
            <p:nvPr/>
          </p:nvSpPr>
          <p:spPr>
            <a:xfrm>
              <a:off x="5875284" y="2046306"/>
              <a:ext cx="1995257" cy="532288"/>
            </a:xfrm>
            <a:prstGeom prst="rect">
              <a:avLst/>
            </a:prstGeom>
          </p:spPr>
          <p:txBody>
            <a:bodyPr wrap="square" lIns="91440" tIns="45720" rIns="91440" bIns="45720" anchor="t" anchorCtr="0">
              <a:noAutofit/>
            </a:bodyPr>
            <a:lstStyle/>
            <a:p>
              <a:pPr>
                <a:lnSpc>
                  <a:spcPct val="120000"/>
                </a:lnSpc>
              </a:pPr>
              <a:r>
                <a:rPr lang="en-US" altLang="zh-CN" sz="1000"/>
                <a:t>Su</a:t>
              </a:r>
              <a:r>
                <a:rPr lang="en-US" altLang="zh-CN" sz="100"/>
                <a:t> </a:t>
              </a:r>
              <a:r>
                <a:rPr lang="en-US" altLang="zh-CN" sz="1000"/>
                <a:t>pporting </a:t>
              </a:r>
              <a:r>
                <a:rPr lang="en-US" altLang="zh-CN" sz="1000" dirty="0"/>
                <a:t>text here</a:t>
              </a:r>
              <a:endParaRPr lang="zh-CN" altLang="en-US" sz="1000" dirty="0"/>
            </a:p>
          </p:txBody>
        </p:sp>
        <p:sp>
          <p:nvSpPr>
            <p:cNvPr id="21" name="文本框 20">
              <a:extLst>
                <a:ext uri="{FF2B5EF4-FFF2-40B4-BE49-F238E27FC236}">
                  <a16:creationId xmlns:a16="http://schemas.microsoft.com/office/drawing/2014/main" id="{EBD8D818-1B82-49BB-875F-F7C5FFEACD03}"/>
                </a:ext>
              </a:extLst>
            </p:cNvPr>
            <p:cNvSpPr txBox="1"/>
            <p:nvPr/>
          </p:nvSpPr>
          <p:spPr>
            <a:xfrm>
              <a:off x="6350345" y="3115516"/>
              <a:ext cx="1995257" cy="434128"/>
            </a:xfrm>
            <a:prstGeom prst="rect">
              <a:avLst/>
            </a:prstGeom>
          </p:spPr>
          <p:txBody>
            <a:bodyPr wrap="none" lIns="91440" tIns="45720" rIns="91440" bIns="45720" anchor="b">
              <a:noAutofit/>
            </a:bodyPr>
            <a:lstStyle/>
            <a:p>
              <a:r>
                <a:rPr lang="en-US" altLang="zh-CN" sz="1400" b="1"/>
                <a:t>T</a:t>
              </a:r>
              <a:r>
                <a:rPr lang="en-US" altLang="zh-CN" sz="100" b="1"/>
                <a:t> </a:t>
              </a:r>
              <a:r>
                <a:rPr lang="en-US" altLang="zh-CN" sz="1400" b="1"/>
                <a:t>ext </a:t>
              </a:r>
              <a:r>
                <a:rPr lang="en-US" altLang="zh-CN" sz="1400" b="1" dirty="0"/>
                <a:t>here</a:t>
              </a:r>
              <a:endParaRPr lang="zh-CN" altLang="en-US" sz="1400" b="1" dirty="0"/>
            </a:p>
          </p:txBody>
        </p:sp>
        <p:sp>
          <p:nvSpPr>
            <p:cNvPr id="22" name="文本框 21">
              <a:extLst>
                <a:ext uri="{FF2B5EF4-FFF2-40B4-BE49-F238E27FC236}">
                  <a16:creationId xmlns:a16="http://schemas.microsoft.com/office/drawing/2014/main" id="{9B0451B1-F42F-477C-BB94-5217F6C136A3}"/>
                </a:ext>
              </a:extLst>
            </p:cNvPr>
            <p:cNvSpPr txBox="1"/>
            <p:nvPr/>
          </p:nvSpPr>
          <p:spPr>
            <a:xfrm>
              <a:off x="6350345" y="3549645"/>
              <a:ext cx="1995257" cy="532288"/>
            </a:xfrm>
            <a:prstGeom prst="rect">
              <a:avLst/>
            </a:prstGeom>
          </p:spPr>
          <p:txBody>
            <a:bodyPr wrap="square" lIns="91440" tIns="45720" rIns="91440" bIns="45720" anchor="t" anchorCtr="0">
              <a:noAutofit/>
            </a:bodyPr>
            <a:lstStyle/>
            <a:p>
              <a:pPr>
                <a:lnSpc>
                  <a:spcPct val="120000"/>
                </a:lnSpc>
              </a:pPr>
              <a:r>
                <a:rPr lang="en-US" altLang="zh-CN" sz="1000"/>
                <a:t>Su</a:t>
              </a:r>
              <a:r>
                <a:rPr lang="en-US" altLang="zh-CN" sz="100"/>
                <a:t> </a:t>
              </a:r>
              <a:r>
                <a:rPr lang="en-US" altLang="zh-CN" sz="1000"/>
                <a:t>pporting </a:t>
              </a:r>
              <a:r>
                <a:rPr lang="en-US" altLang="zh-CN" sz="1000" dirty="0"/>
                <a:t>text here</a:t>
              </a:r>
              <a:endParaRPr lang="zh-CN" altLang="en-US" sz="1000" dirty="0"/>
            </a:p>
          </p:txBody>
        </p:sp>
        <p:sp>
          <p:nvSpPr>
            <p:cNvPr id="23" name="文本框 22">
              <a:extLst>
                <a:ext uri="{FF2B5EF4-FFF2-40B4-BE49-F238E27FC236}">
                  <a16:creationId xmlns:a16="http://schemas.microsoft.com/office/drawing/2014/main" id="{9AF153C3-247F-4BD5-86AA-60ABCBE7A96C}"/>
                </a:ext>
              </a:extLst>
            </p:cNvPr>
            <p:cNvSpPr txBox="1"/>
            <p:nvPr/>
          </p:nvSpPr>
          <p:spPr>
            <a:xfrm>
              <a:off x="5875284" y="4673934"/>
              <a:ext cx="1995257" cy="434128"/>
            </a:xfrm>
            <a:prstGeom prst="rect">
              <a:avLst/>
            </a:prstGeom>
          </p:spPr>
          <p:txBody>
            <a:bodyPr wrap="none" lIns="91440" tIns="45720" rIns="91440" bIns="45720" anchor="b">
              <a:noAutofit/>
            </a:bodyPr>
            <a:lstStyle/>
            <a:p>
              <a:r>
                <a:rPr lang="en-US" altLang="zh-CN" sz="1400" b="1"/>
                <a:t>T</a:t>
              </a:r>
              <a:r>
                <a:rPr lang="en-US" altLang="zh-CN" sz="100" b="1"/>
                <a:t> </a:t>
              </a:r>
              <a:r>
                <a:rPr lang="en-US" altLang="zh-CN" sz="1400" b="1"/>
                <a:t>ext </a:t>
              </a:r>
              <a:r>
                <a:rPr lang="en-US" altLang="zh-CN" sz="1400" b="1" dirty="0"/>
                <a:t>here</a:t>
              </a:r>
              <a:endParaRPr lang="zh-CN" altLang="en-US" sz="1400" b="1" dirty="0"/>
            </a:p>
          </p:txBody>
        </p:sp>
        <p:sp>
          <p:nvSpPr>
            <p:cNvPr id="24" name="文本框 23">
              <a:extLst>
                <a:ext uri="{FF2B5EF4-FFF2-40B4-BE49-F238E27FC236}">
                  <a16:creationId xmlns:a16="http://schemas.microsoft.com/office/drawing/2014/main" id="{06714FC6-A38B-4634-9E02-74065E79D7C7}"/>
                </a:ext>
              </a:extLst>
            </p:cNvPr>
            <p:cNvSpPr txBox="1"/>
            <p:nvPr/>
          </p:nvSpPr>
          <p:spPr>
            <a:xfrm>
              <a:off x="5875284" y="5108063"/>
              <a:ext cx="1995257" cy="532288"/>
            </a:xfrm>
            <a:prstGeom prst="rect">
              <a:avLst/>
            </a:prstGeom>
          </p:spPr>
          <p:txBody>
            <a:bodyPr wrap="square" lIns="91440" tIns="45720" rIns="91440" bIns="45720" anchor="t" anchorCtr="0">
              <a:noAutofit/>
            </a:bodyPr>
            <a:lstStyle/>
            <a:p>
              <a:pPr>
                <a:lnSpc>
                  <a:spcPct val="120000"/>
                </a:lnSpc>
              </a:pPr>
              <a:r>
                <a:rPr lang="en-US" altLang="zh-CN" sz="1000"/>
                <a:t>Su</a:t>
              </a:r>
              <a:r>
                <a:rPr lang="en-US" altLang="zh-CN" sz="100"/>
                <a:t> </a:t>
              </a:r>
              <a:r>
                <a:rPr lang="en-US" altLang="zh-CN" sz="1000"/>
                <a:t>pporting </a:t>
              </a:r>
              <a:r>
                <a:rPr lang="en-US" altLang="zh-CN" sz="1000" dirty="0"/>
                <a:t>text here</a:t>
              </a:r>
              <a:endParaRPr lang="zh-CN" altLang="en-US" sz="1000" dirty="0"/>
            </a:p>
          </p:txBody>
        </p:sp>
        <p:sp>
          <p:nvSpPr>
            <p:cNvPr id="25" name="文本框 24">
              <a:extLst>
                <a:ext uri="{FF2B5EF4-FFF2-40B4-BE49-F238E27FC236}">
                  <a16:creationId xmlns:a16="http://schemas.microsoft.com/office/drawing/2014/main" id="{0A028C67-D773-460D-8365-5832AB0FF62E}"/>
                </a:ext>
              </a:extLst>
            </p:cNvPr>
            <p:cNvSpPr txBox="1"/>
            <p:nvPr/>
          </p:nvSpPr>
          <p:spPr>
            <a:xfrm>
              <a:off x="8891282" y="1612178"/>
              <a:ext cx="1995257" cy="434128"/>
            </a:xfrm>
            <a:prstGeom prst="rect">
              <a:avLst/>
            </a:prstGeom>
          </p:spPr>
          <p:txBody>
            <a:bodyPr wrap="none" lIns="91440" tIns="45720" rIns="91440" bIns="45720" anchor="b">
              <a:noAutofit/>
            </a:bodyPr>
            <a:lstStyle/>
            <a:p>
              <a:r>
                <a:rPr lang="en-US" altLang="zh-CN" sz="1400" b="1"/>
                <a:t>T</a:t>
              </a:r>
              <a:r>
                <a:rPr lang="en-US" altLang="zh-CN" sz="100" b="1"/>
                <a:t> </a:t>
              </a:r>
              <a:r>
                <a:rPr lang="en-US" altLang="zh-CN" sz="1400" b="1"/>
                <a:t>ext </a:t>
              </a:r>
              <a:r>
                <a:rPr lang="en-US" altLang="zh-CN" sz="1400" b="1" dirty="0"/>
                <a:t>here</a:t>
              </a:r>
              <a:endParaRPr lang="zh-CN" altLang="en-US" sz="1400" b="1" dirty="0"/>
            </a:p>
          </p:txBody>
        </p:sp>
        <p:sp>
          <p:nvSpPr>
            <p:cNvPr id="26" name="文本框 25">
              <a:extLst>
                <a:ext uri="{FF2B5EF4-FFF2-40B4-BE49-F238E27FC236}">
                  <a16:creationId xmlns:a16="http://schemas.microsoft.com/office/drawing/2014/main" id="{B00C41CC-34FC-4719-85C7-A88CBA38BFE9}"/>
                </a:ext>
              </a:extLst>
            </p:cNvPr>
            <p:cNvSpPr txBox="1"/>
            <p:nvPr/>
          </p:nvSpPr>
          <p:spPr>
            <a:xfrm>
              <a:off x="8891282" y="2046306"/>
              <a:ext cx="1995257" cy="532288"/>
            </a:xfrm>
            <a:prstGeom prst="rect">
              <a:avLst/>
            </a:prstGeom>
          </p:spPr>
          <p:txBody>
            <a:bodyPr wrap="square" lIns="91440" tIns="45720" rIns="91440" bIns="45720" anchor="t" anchorCtr="0">
              <a:noAutofit/>
            </a:bodyPr>
            <a:lstStyle/>
            <a:p>
              <a:pPr>
                <a:lnSpc>
                  <a:spcPct val="120000"/>
                </a:lnSpc>
              </a:pPr>
              <a:r>
                <a:rPr lang="en-US" altLang="zh-CN" sz="1000"/>
                <a:t>Su</a:t>
              </a:r>
              <a:r>
                <a:rPr lang="en-US" altLang="zh-CN" sz="100"/>
                <a:t> </a:t>
              </a:r>
              <a:r>
                <a:rPr lang="en-US" altLang="zh-CN" sz="1000"/>
                <a:t>pporting </a:t>
              </a:r>
              <a:r>
                <a:rPr lang="en-US" altLang="zh-CN" sz="1000" dirty="0"/>
                <a:t>text here</a:t>
              </a:r>
              <a:endParaRPr lang="zh-CN" altLang="en-US" sz="1000" dirty="0"/>
            </a:p>
          </p:txBody>
        </p:sp>
        <p:sp>
          <p:nvSpPr>
            <p:cNvPr id="27" name="文本框 26">
              <a:extLst>
                <a:ext uri="{FF2B5EF4-FFF2-40B4-BE49-F238E27FC236}">
                  <a16:creationId xmlns:a16="http://schemas.microsoft.com/office/drawing/2014/main" id="{CA604835-ED41-46C1-8719-84510BE6D9BB}"/>
                </a:ext>
              </a:extLst>
            </p:cNvPr>
            <p:cNvSpPr txBox="1"/>
            <p:nvPr/>
          </p:nvSpPr>
          <p:spPr>
            <a:xfrm>
              <a:off x="9366343" y="3115516"/>
              <a:ext cx="1995257" cy="434128"/>
            </a:xfrm>
            <a:prstGeom prst="rect">
              <a:avLst/>
            </a:prstGeom>
          </p:spPr>
          <p:txBody>
            <a:bodyPr wrap="none" lIns="91440" tIns="45720" rIns="91440" bIns="45720" anchor="b">
              <a:noAutofit/>
            </a:bodyPr>
            <a:lstStyle/>
            <a:p>
              <a:r>
                <a:rPr lang="en-US" altLang="zh-CN" sz="1400" b="1"/>
                <a:t>T</a:t>
              </a:r>
              <a:r>
                <a:rPr lang="en-US" altLang="zh-CN" sz="100" b="1"/>
                <a:t> </a:t>
              </a:r>
              <a:r>
                <a:rPr lang="en-US" altLang="zh-CN" sz="1400" b="1"/>
                <a:t>ext </a:t>
              </a:r>
              <a:r>
                <a:rPr lang="en-US" altLang="zh-CN" sz="1400" b="1" dirty="0"/>
                <a:t>here</a:t>
              </a:r>
              <a:endParaRPr lang="zh-CN" altLang="en-US" sz="1400" b="1" dirty="0"/>
            </a:p>
          </p:txBody>
        </p:sp>
        <p:sp>
          <p:nvSpPr>
            <p:cNvPr id="28" name="文本框 27">
              <a:extLst>
                <a:ext uri="{FF2B5EF4-FFF2-40B4-BE49-F238E27FC236}">
                  <a16:creationId xmlns:a16="http://schemas.microsoft.com/office/drawing/2014/main" id="{A17A5256-A3E6-4BE8-85F3-EACC4A73BC70}"/>
                </a:ext>
              </a:extLst>
            </p:cNvPr>
            <p:cNvSpPr txBox="1"/>
            <p:nvPr/>
          </p:nvSpPr>
          <p:spPr>
            <a:xfrm>
              <a:off x="9366343" y="3549645"/>
              <a:ext cx="1995257" cy="532288"/>
            </a:xfrm>
            <a:prstGeom prst="rect">
              <a:avLst/>
            </a:prstGeom>
          </p:spPr>
          <p:txBody>
            <a:bodyPr wrap="square" lIns="91440" tIns="45720" rIns="91440" bIns="45720" anchor="t" anchorCtr="0">
              <a:noAutofit/>
            </a:bodyPr>
            <a:lstStyle/>
            <a:p>
              <a:pPr>
                <a:lnSpc>
                  <a:spcPct val="120000"/>
                </a:lnSpc>
              </a:pPr>
              <a:r>
                <a:rPr lang="en-US" altLang="zh-CN" sz="1000"/>
                <a:t>Su</a:t>
              </a:r>
              <a:r>
                <a:rPr lang="en-US" altLang="zh-CN" sz="100"/>
                <a:t> </a:t>
              </a:r>
              <a:r>
                <a:rPr lang="en-US" altLang="zh-CN" sz="1000"/>
                <a:t>pporting </a:t>
              </a:r>
              <a:r>
                <a:rPr lang="en-US" altLang="zh-CN" sz="1000" dirty="0"/>
                <a:t>text here</a:t>
              </a:r>
              <a:endParaRPr lang="zh-CN" altLang="en-US" sz="1000" dirty="0"/>
            </a:p>
          </p:txBody>
        </p:sp>
        <p:sp>
          <p:nvSpPr>
            <p:cNvPr id="29" name="文本框 28">
              <a:extLst>
                <a:ext uri="{FF2B5EF4-FFF2-40B4-BE49-F238E27FC236}">
                  <a16:creationId xmlns:a16="http://schemas.microsoft.com/office/drawing/2014/main" id="{0031D9A2-807A-42C8-B76D-956450D3302E}"/>
                </a:ext>
              </a:extLst>
            </p:cNvPr>
            <p:cNvSpPr txBox="1"/>
            <p:nvPr/>
          </p:nvSpPr>
          <p:spPr>
            <a:xfrm>
              <a:off x="8891282" y="4673934"/>
              <a:ext cx="1995257" cy="434128"/>
            </a:xfrm>
            <a:prstGeom prst="rect">
              <a:avLst/>
            </a:prstGeom>
          </p:spPr>
          <p:txBody>
            <a:bodyPr wrap="none" lIns="91440" tIns="45720" rIns="91440" bIns="45720" anchor="b">
              <a:noAutofit/>
            </a:bodyPr>
            <a:lstStyle/>
            <a:p>
              <a:r>
                <a:rPr lang="en-US" altLang="zh-CN" sz="1400" b="1"/>
                <a:t>Text</a:t>
              </a:r>
              <a:r>
                <a:rPr lang="en-US" altLang="zh-CN" sz="100" b="1"/>
                <a:t> </a:t>
              </a:r>
              <a:r>
                <a:rPr lang="en-US" altLang="zh-CN" sz="1400" b="1"/>
                <a:t> </a:t>
              </a:r>
              <a:r>
                <a:rPr lang="en-US" altLang="zh-CN" sz="1400" b="1" dirty="0"/>
                <a:t>here</a:t>
              </a:r>
              <a:endParaRPr lang="zh-CN" altLang="en-US" sz="1400" b="1" dirty="0"/>
            </a:p>
          </p:txBody>
        </p:sp>
        <p:sp>
          <p:nvSpPr>
            <p:cNvPr id="30" name="文本框 29">
              <a:extLst>
                <a:ext uri="{FF2B5EF4-FFF2-40B4-BE49-F238E27FC236}">
                  <a16:creationId xmlns:a16="http://schemas.microsoft.com/office/drawing/2014/main" id="{C7DC66D2-67B6-4809-9239-C633121472C3}"/>
                </a:ext>
              </a:extLst>
            </p:cNvPr>
            <p:cNvSpPr txBox="1"/>
            <p:nvPr/>
          </p:nvSpPr>
          <p:spPr>
            <a:xfrm>
              <a:off x="8891282" y="5108063"/>
              <a:ext cx="1995257" cy="532288"/>
            </a:xfrm>
            <a:prstGeom prst="rect">
              <a:avLst/>
            </a:prstGeom>
          </p:spPr>
          <p:txBody>
            <a:bodyPr wrap="square" lIns="91440" tIns="45720" rIns="91440" bIns="45720" anchor="t" anchorCtr="0">
              <a:noAutofit/>
            </a:bodyPr>
            <a:lstStyle/>
            <a:p>
              <a:pPr>
                <a:lnSpc>
                  <a:spcPct val="120000"/>
                </a:lnSpc>
              </a:pPr>
              <a:r>
                <a:rPr lang="en-US" altLang="zh-CN" sz="1000"/>
                <a:t>Supporti</a:t>
              </a:r>
              <a:r>
                <a:rPr lang="en-US" altLang="zh-CN" sz="100"/>
                <a:t> </a:t>
              </a:r>
              <a:r>
                <a:rPr lang="en-US" altLang="zh-CN" sz="1000"/>
                <a:t>ng </a:t>
              </a:r>
              <a:r>
                <a:rPr lang="en-US" altLang="zh-CN" sz="1000" dirty="0"/>
                <a:t>text here</a:t>
              </a:r>
              <a:endParaRPr lang="zh-CN" altLang="en-US" sz="1000" dirty="0"/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363355226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>
            <a:extLst>
              <a:ext uri="{FF2B5EF4-FFF2-40B4-BE49-F238E27FC236}">
                <a16:creationId xmlns:a16="http://schemas.microsoft.com/office/drawing/2014/main" id="{5DB18425-C2BC-4489-BB12-6FD37ED6DE83}"/>
              </a:ext>
            </a:extLst>
          </p:cNvPr>
          <p:cNvSpPr/>
          <p:nvPr/>
        </p:nvSpPr>
        <p:spPr>
          <a:xfrm>
            <a:off x="-9647" y="1130300"/>
            <a:ext cx="12211295" cy="3441700"/>
          </a:xfrm>
          <a:prstGeom prst="rect">
            <a:avLst/>
          </a:prstGeom>
          <a:blipFill>
            <a:blip r:embed="rId5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stretch>
              <a:fillRect t="-36027" b="-36027"/>
            </a:stretch>
          </a:blip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/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808EED24-E95C-4CB8-B574-95558A9B6225}"/>
              </a:ext>
            </a:extLst>
          </p:cNvPr>
          <p:cNvSpPr/>
          <p:nvPr/>
        </p:nvSpPr>
        <p:spPr>
          <a:xfrm>
            <a:off x="-9647" y="3162300"/>
            <a:ext cx="12211295" cy="1409700"/>
          </a:xfrm>
          <a:prstGeom prst="rect">
            <a:avLst/>
          </a:prstGeom>
          <a:solidFill>
            <a:schemeClr val="accent1">
              <a:alpha val="66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/>
          </a:p>
        </p:txBody>
      </p:sp>
      <p:sp>
        <p:nvSpPr>
          <p:cNvPr id="26" name="矩形: 圆角 25">
            <a:extLst>
              <a:ext uri="{FF2B5EF4-FFF2-40B4-BE49-F238E27FC236}">
                <a16:creationId xmlns:a16="http://schemas.microsoft.com/office/drawing/2014/main" id="{086B4D2B-A66B-47EA-9A15-6B19CC52775B}"/>
              </a:ext>
            </a:extLst>
          </p:cNvPr>
          <p:cNvSpPr/>
          <p:nvPr/>
        </p:nvSpPr>
        <p:spPr>
          <a:xfrm>
            <a:off x="3524346" y="4053358"/>
            <a:ext cx="2210961" cy="1752129"/>
          </a:xfrm>
          <a:prstGeom prst="roundRect">
            <a:avLst>
              <a:gd name="adj" fmla="val 4363"/>
            </a:avLst>
          </a:prstGeom>
          <a:solidFill>
            <a:schemeClr val="bg1"/>
          </a:solidFill>
          <a:ln w="38100" cap="flat" cmpd="sng" algn="ctr">
            <a:solidFill>
              <a:schemeClr val="bg1">
                <a:lumMod val="95000"/>
              </a:schemeClr>
            </a:solidFill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7" name="矩形: 圆角 26">
            <a:extLst>
              <a:ext uri="{FF2B5EF4-FFF2-40B4-BE49-F238E27FC236}">
                <a16:creationId xmlns:a16="http://schemas.microsoft.com/office/drawing/2014/main" id="{C119397C-D8C9-45FC-A81A-606ED5B062CD}"/>
              </a:ext>
            </a:extLst>
          </p:cNvPr>
          <p:cNvSpPr/>
          <p:nvPr/>
        </p:nvSpPr>
        <p:spPr>
          <a:xfrm>
            <a:off x="6430609" y="4053358"/>
            <a:ext cx="2210961" cy="1752129"/>
          </a:xfrm>
          <a:prstGeom prst="roundRect">
            <a:avLst>
              <a:gd name="adj" fmla="val 4363"/>
            </a:avLst>
          </a:prstGeom>
          <a:solidFill>
            <a:schemeClr val="bg1"/>
          </a:solidFill>
          <a:ln w="38100" cap="flat" cmpd="sng" algn="ctr">
            <a:solidFill>
              <a:schemeClr val="bg1">
                <a:lumMod val="95000"/>
              </a:schemeClr>
            </a:solidFill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8" name="矩形: 圆角 27">
            <a:extLst>
              <a:ext uri="{FF2B5EF4-FFF2-40B4-BE49-F238E27FC236}">
                <a16:creationId xmlns:a16="http://schemas.microsoft.com/office/drawing/2014/main" id="{63C04233-0D3C-450A-9429-6DEF752AF6C8}"/>
              </a:ext>
            </a:extLst>
          </p:cNvPr>
          <p:cNvSpPr/>
          <p:nvPr/>
        </p:nvSpPr>
        <p:spPr>
          <a:xfrm>
            <a:off x="9336872" y="4053358"/>
            <a:ext cx="2210961" cy="1752129"/>
          </a:xfrm>
          <a:prstGeom prst="roundRect">
            <a:avLst>
              <a:gd name="adj" fmla="val 4363"/>
            </a:avLst>
          </a:prstGeom>
          <a:solidFill>
            <a:schemeClr val="bg1"/>
          </a:solidFill>
          <a:ln w="38100" cap="flat" cmpd="sng" algn="ctr">
            <a:solidFill>
              <a:schemeClr val="bg1">
                <a:lumMod val="95000"/>
              </a:schemeClr>
            </a:solidFill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5" name="矩形: 圆角 24">
            <a:extLst>
              <a:ext uri="{FF2B5EF4-FFF2-40B4-BE49-F238E27FC236}">
                <a16:creationId xmlns:a16="http://schemas.microsoft.com/office/drawing/2014/main" id="{4B1C1D64-B43C-4DD5-AC4C-5AB9958F4B7F}"/>
              </a:ext>
            </a:extLst>
          </p:cNvPr>
          <p:cNvSpPr/>
          <p:nvPr/>
        </p:nvSpPr>
        <p:spPr>
          <a:xfrm>
            <a:off x="615806" y="4053358"/>
            <a:ext cx="2210961" cy="1752129"/>
          </a:xfrm>
          <a:prstGeom prst="roundRect">
            <a:avLst>
              <a:gd name="adj" fmla="val 4363"/>
            </a:avLst>
          </a:prstGeom>
          <a:solidFill>
            <a:schemeClr val="bg1"/>
          </a:solidFill>
          <a:ln w="38100" cap="flat" cmpd="sng" algn="ctr">
            <a:solidFill>
              <a:schemeClr val="bg1">
                <a:lumMod val="95000"/>
              </a:schemeClr>
            </a:solidFill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E952086B-6092-4C3F-B972-55587238271A}"/>
              </a:ext>
            </a:extLst>
          </p:cNvPr>
          <p:cNvSpPr txBox="1"/>
          <p:nvPr/>
        </p:nvSpPr>
        <p:spPr>
          <a:xfrm>
            <a:off x="660400" y="3278551"/>
            <a:ext cx="10858500" cy="576205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 anchor="ctr" anchorCtr="0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algn="ctr">
              <a:buSzPct val="25000"/>
            </a:pPr>
            <a:r>
              <a:rPr lang="en-US" b="1" dirty="0">
                <a:solidFill>
                  <a:schemeClr val="bg1"/>
                </a:solidFill>
              </a:rPr>
              <a:t>Unified fonts make reading more fluent.</a:t>
            </a:r>
          </a:p>
        </p:txBody>
      </p:sp>
      <p:sp>
        <p:nvSpPr>
          <p:cNvPr id="10" name="矩形 9">
            <a:extLst>
              <a:ext uri="{FF2B5EF4-FFF2-40B4-BE49-F238E27FC236}">
                <a16:creationId xmlns:a16="http://schemas.microsoft.com/office/drawing/2014/main" id="{1E8D4182-3C06-473C-B564-8E2BABCB542C}"/>
              </a:ext>
            </a:extLst>
          </p:cNvPr>
          <p:cNvSpPr/>
          <p:nvPr/>
        </p:nvSpPr>
        <p:spPr>
          <a:xfrm>
            <a:off x="773931" y="4709634"/>
            <a:ext cx="1891531" cy="404240"/>
          </a:xfrm>
          <a:prstGeom prst="rect">
            <a:avLst/>
          </a:prstGeom>
          <a:noFill/>
          <a:ln w="12700" cap="rnd">
            <a:noFill/>
            <a:prstDash val="solid"/>
            <a:round/>
            <a:headEnd/>
            <a:tailEnd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9pPr>
          </a:lstStyle>
          <a:p>
            <a:pPr algn="ctr"/>
            <a:r>
              <a:rPr lang="en-US" altLang="zh-CN" sz="1200" b="1">
                <a:solidFill>
                  <a:schemeClr val="tx1"/>
                </a:solidFill>
              </a:rPr>
              <a:t>Text here</a:t>
            </a:r>
            <a:endParaRPr lang="id-ID" altLang="zh-CN" sz="1200" b="1" dirty="0">
              <a:solidFill>
                <a:schemeClr val="tx1"/>
              </a:solidFill>
            </a:endParaRPr>
          </a:p>
        </p:txBody>
      </p:sp>
      <p:sp>
        <p:nvSpPr>
          <p:cNvPr id="11" name="矩形 10">
            <a:extLst>
              <a:ext uri="{FF2B5EF4-FFF2-40B4-BE49-F238E27FC236}">
                <a16:creationId xmlns:a16="http://schemas.microsoft.com/office/drawing/2014/main" id="{391C053B-1602-44AB-B151-402B6B99808C}"/>
              </a:ext>
            </a:extLst>
          </p:cNvPr>
          <p:cNvSpPr/>
          <p:nvPr/>
        </p:nvSpPr>
        <p:spPr bwMode="auto">
          <a:xfrm>
            <a:off x="773931" y="5111092"/>
            <a:ext cx="1891531" cy="5891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anchor="t" anchorCtr="0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algn="ctr">
              <a:lnSpc>
                <a:spcPct val="150000"/>
              </a:lnSpc>
            </a:pPr>
            <a:r>
              <a:rPr lang="en-US" altLang="zh-CN" sz="900" dirty="0"/>
              <a:t>Supporting text here.</a:t>
            </a:r>
          </a:p>
          <a:p>
            <a:pPr algn="ctr">
              <a:lnSpc>
                <a:spcPct val="150000"/>
              </a:lnSpc>
            </a:pPr>
            <a:r>
              <a:rPr lang="en-US" altLang="zh-CN" sz="900" dirty="0"/>
              <a:t>……</a:t>
            </a:r>
          </a:p>
        </p:txBody>
      </p:sp>
      <p:sp>
        <p:nvSpPr>
          <p:cNvPr id="13" name="矩形 12">
            <a:extLst>
              <a:ext uri="{FF2B5EF4-FFF2-40B4-BE49-F238E27FC236}">
                <a16:creationId xmlns:a16="http://schemas.microsoft.com/office/drawing/2014/main" id="{D9D0384A-A8A8-4852-BFD7-E5C9174E6C7E}"/>
              </a:ext>
            </a:extLst>
          </p:cNvPr>
          <p:cNvSpPr/>
          <p:nvPr/>
        </p:nvSpPr>
        <p:spPr>
          <a:xfrm>
            <a:off x="3687234" y="4709634"/>
            <a:ext cx="1891531" cy="404240"/>
          </a:xfrm>
          <a:prstGeom prst="rect">
            <a:avLst/>
          </a:prstGeom>
          <a:noFill/>
          <a:ln w="12700" cap="rnd">
            <a:noFill/>
            <a:prstDash val="solid"/>
            <a:round/>
            <a:headEnd/>
            <a:tailEnd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9pPr>
          </a:lstStyle>
          <a:p>
            <a:pPr algn="ctr"/>
            <a:r>
              <a:rPr lang="en-US" altLang="zh-CN" sz="1200" b="1">
                <a:solidFill>
                  <a:schemeClr val="tx1"/>
                </a:solidFill>
              </a:rPr>
              <a:t>Text here</a:t>
            </a:r>
            <a:endParaRPr lang="id-ID" altLang="zh-CN" sz="1200" b="1" dirty="0">
              <a:solidFill>
                <a:schemeClr val="tx1"/>
              </a:solidFill>
            </a:endParaRPr>
          </a:p>
        </p:txBody>
      </p:sp>
      <p:sp>
        <p:nvSpPr>
          <p:cNvPr id="14" name="矩形 13">
            <a:extLst>
              <a:ext uri="{FF2B5EF4-FFF2-40B4-BE49-F238E27FC236}">
                <a16:creationId xmlns:a16="http://schemas.microsoft.com/office/drawing/2014/main" id="{AC0CB10C-E73C-41CE-A671-41B32BEFFB26}"/>
              </a:ext>
            </a:extLst>
          </p:cNvPr>
          <p:cNvSpPr/>
          <p:nvPr/>
        </p:nvSpPr>
        <p:spPr bwMode="auto">
          <a:xfrm>
            <a:off x="3687234" y="5111092"/>
            <a:ext cx="1891531" cy="5891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anchor="t" anchorCtr="0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algn="ctr">
              <a:lnSpc>
                <a:spcPct val="150000"/>
              </a:lnSpc>
            </a:pPr>
            <a:r>
              <a:rPr lang="en-US" altLang="zh-CN" sz="900" dirty="0"/>
              <a:t>Supporting text here.</a:t>
            </a:r>
          </a:p>
          <a:p>
            <a:pPr algn="ctr">
              <a:lnSpc>
                <a:spcPct val="150000"/>
              </a:lnSpc>
            </a:pPr>
            <a:r>
              <a:rPr lang="en-US" altLang="zh-CN" sz="900" dirty="0"/>
              <a:t>……</a:t>
            </a:r>
          </a:p>
        </p:txBody>
      </p:sp>
      <p:sp>
        <p:nvSpPr>
          <p:cNvPr id="16" name="矩形 15">
            <a:extLst>
              <a:ext uri="{FF2B5EF4-FFF2-40B4-BE49-F238E27FC236}">
                <a16:creationId xmlns:a16="http://schemas.microsoft.com/office/drawing/2014/main" id="{26BEBE29-6DDC-468C-9DDA-293D8C869C1F}"/>
              </a:ext>
            </a:extLst>
          </p:cNvPr>
          <p:cNvSpPr/>
          <p:nvPr/>
        </p:nvSpPr>
        <p:spPr>
          <a:xfrm>
            <a:off x="6600537" y="4709634"/>
            <a:ext cx="1891531" cy="404240"/>
          </a:xfrm>
          <a:prstGeom prst="rect">
            <a:avLst/>
          </a:prstGeom>
          <a:noFill/>
          <a:ln w="12700" cap="rnd">
            <a:noFill/>
            <a:prstDash val="solid"/>
            <a:round/>
            <a:headEnd/>
            <a:tailEnd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9pPr>
          </a:lstStyle>
          <a:p>
            <a:pPr algn="ctr"/>
            <a:r>
              <a:rPr lang="en-US" altLang="zh-CN" sz="1200" b="1">
                <a:solidFill>
                  <a:schemeClr val="tx1"/>
                </a:solidFill>
              </a:rPr>
              <a:t>Text here</a:t>
            </a:r>
            <a:endParaRPr lang="id-ID" altLang="zh-CN" sz="1200" b="1" dirty="0">
              <a:solidFill>
                <a:schemeClr val="tx1"/>
              </a:solidFill>
            </a:endParaRPr>
          </a:p>
        </p:txBody>
      </p:sp>
      <p:sp>
        <p:nvSpPr>
          <p:cNvPr id="17" name="矩形 16">
            <a:extLst>
              <a:ext uri="{FF2B5EF4-FFF2-40B4-BE49-F238E27FC236}">
                <a16:creationId xmlns:a16="http://schemas.microsoft.com/office/drawing/2014/main" id="{D96573FD-873E-488F-957D-B750F8E3F43A}"/>
              </a:ext>
            </a:extLst>
          </p:cNvPr>
          <p:cNvSpPr/>
          <p:nvPr/>
        </p:nvSpPr>
        <p:spPr bwMode="auto">
          <a:xfrm>
            <a:off x="6600537" y="5111092"/>
            <a:ext cx="1891531" cy="5891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anchor="t" anchorCtr="0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algn="ctr">
              <a:lnSpc>
                <a:spcPct val="150000"/>
              </a:lnSpc>
            </a:pPr>
            <a:r>
              <a:rPr lang="en-US" altLang="zh-CN" sz="900" dirty="0"/>
              <a:t>Supporting text here.</a:t>
            </a:r>
          </a:p>
          <a:p>
            <a:pPr algn="ctr">
              <a:lnSpc>
                <a:spcPct val="150000"/>
              </a:lnSpc>
            </a:pPr>
            <a:r>
              <a:rPr lang="en-US" altLang="zh-CN" sz="900" dirty="0"/>
              <a:t>……</a:t>
            </a:r>
          </a:p>
        </p:txBody>
      </p:sp>
      <p:sp>
        <p:nvSpPr>
          <p:cNvPr id="19" name="矩形 18">
            <a:extLst>
              <a:ext uri="{FF2B5EF4-FFF2-40B4-BE49-F238E27FC236}">
                <a16:creationId xmlns:a16="http://schemas.microsoft.com/office/drawing/2014/main" id="{FA7BDBA0-0DBD-4C73-A59B-7BC324072AF8}"/>
              </a:ext>
            </a:extLst>
          </p:cNvPr>
          <p:cNvSpPr/>
          <p:nvPr/>
        </p:nvSpPr>
        <p:spPr>
          <a:xfrm>
            <a:off x="9513839" y="4709634"/>
            <a:ext cx="1891531" cy="404240"/>
          </a:xfrm>
          <a:prstGeom prst="rect">
            <a:avLst/>
          </a:prstGeom>
          <a:noFill/>
          <a:ln w="12700" cap="rnd">
            <a:noFill/>
            <a:prstDash val="solid"/>
            <a:round/>
            <a:headEnd/>
            <a:tailEnd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9pPr>
          </a:lstStyle>
          <a:p>
            <a:pPr algn="ctr"/>
            <a:r>
              <a:rPr lang="en-US" altLang="zh-CN" sz="1200" b="1">
                <a:solidFill>
                  <a:schemeClr val="tx1"/>
                </a:solidFill>
              </a:rPr>
              <a:t>Text here</a:t>
            </a:r>
            <a:endParaRPr lang="id-ID" altLang="zh-CN" sz="1200" b="1" dirty="0">
              <a:solidFill>
                <a:schemeClr val="tx1"/>
              </a:solidFill>
            </a:endParaRPr>
          </a:p>
        </p:txBody>
      </p:sp>
      <p:sp>
        <p:nvSpPr>
          <p:cNvPr id="20" name="矩形 19">
            <a:extLst>
              <a:ext uri="{FF2B5EF4-FFF2-40B4-BE49-F238E27FC236}">
                <a16:creationId xmlns:a16="http://schemas.microsoft.com/office/drawing/2014/main" id="{9D7C5790-9EB6-4F4F-9CE1-36036975A568}"/>
              </a:ext>
            </a:extLst>
          </p:cNvPr>
          <p:cNvSpPr/>
          <p:nvPr/>
        </p:nvSpPr>
        <p:spPr bwMode="auto">
          <a:xfrm>
            <a:off x="9513839" y="5111092"/>
            <a:ext cx="1891531" cy="5891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anchor="t" anchorCtr="0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algn="ctr">
              <a:lnSpc>
                <a:spcPct val="150000"/>
              </a:lnSpc>
            </a:pPr>
            <a:r>
              <a:rPr lang="en-US" altLang="zh-CN" sz="900" dirty="0"/>
              <a:t>Supporting text here.</a:t>
            </a:r>
          </a:p>
          <a:p>
            <a:pPr algn="ctr">
              <a:lnSpc>
                <a:spcPct val="150000"/>
              </a:lnSpc>
            </a:pPr>
            <a:r>
              <a:rPr lang="en-US" altLang="zh-CN" sz="900" dirty="0"/>
              <a:t>……</a:t>
            </a:r>
          </a:p>
        </p:txBody>
      </p:sp>
      <p:sp>
        <p:nvSpPr>
          <p:cNvPr id="35" name="任意多边形: 形状 34">
            <a:extLst>
              <a:ext uri="{FF2B5EF4-FFF2-40B4-BE49-F238E27FC236}">
                <a16:creationId xmlns:a16="http://schemas.microsoft.com/office/drawing/2014/main" id="{C57DAD68-91D9-4F87-A412-0CF109D29940}"/>
              </a:ext>
            </a:extLst>
          </p:cNvPr>
          <p:cNvSpPr/>
          <p:nvPr/>
        </p:nvSpPr>
        <p:spPr bwMode="auto">
          <a:xfrm>
            <a:off x="1544342" y="4285346"/>
            <a:ext cx="350709" cy="388133"/>
          </a:xfrm>
          <a:custGeom>
            <a:avLst/>
            <a:gdLst>
              <a:gd name="T0" fmla="*/ 104 w 208"/>
              <a:gd name="T1" fmla="*/ 0 h 228"/>
              <a:gd name="T2" fmla="*/ 208 w 208"/>
              <a:gd name="T3" fmla="*/ 104 h 228"/>
              <a:gd name="T4" fmla="*/ 136 w 208"/>
              <a:gd name="T5" fmla="*/ 203 h 228"/>
              <a:gd name="T6" fmla="*/ 145 w 208"/>
              <a:gd name="T7" fmla="*/ 220 h 228"/>
              <a:gd name="T8" fmla="*/ 176 w 208"/>
              <a:gd name="T9" fmla="*/ 220 h 228"/>
              <a:gd name="T10" fmla="*/ 176 w 208"/>
              <a:gd name="T11" fmla="*/ 228 h 228"/>
              <a:gd name="T12" fmla="*/ 32 w 208"/>
              <a:gd name="T13" fmla="*/ 228 h 228"/>
              <a:gd name="T14" fmla="*/ 32 w 208"/>
              <a:gd name="T15" fmla="*/ 220 h 228"/>
              <a:gd name="T16" fmla="*/ 63 w 208"/>
              <a:gd name="T17" fmla="*/ 220 h 228"/>
              <a:gd name="T18" fmla="*/ 72 w 208"/>
              <a:gd name="T19" fmla="*/ 203 h 228"/>
              <a:gd name="T20" fmla="*/ 0 w 208"/>
              <a:gd name="T21" fmla="*/ 104 h 228"/>
              <a:gd name="T22" fmla="*/ 104 w 208"/>
              <a:gd name="T23" fmla="*/ 0 h 228"/>
              <a:gd name="T24" fmla="*/ 80 w 208"/>
              <a:gd name="T25" fmla="*/ 205 h 228"/>
              <a:gd name="T26" fmla="*/ 72 w 208"/>
              <a:gd name="T27" fmla="*/ 220 h 228"/>
              <a:gd name="T28" fmla="*/ 136 w 208"/>
              <a:gd name="T29" fmla="*/ 220 h 228"/>
              <a:gd name="T30" fmla="*/ 128 w 208"/>
              <a:gd name="T31" fmla="*/ 205 h 228"/>
              <a:gd name="T32" fmla="*/ 104 w 208"/>
              <a:gd name="T33" fmla="*/ 208 h 228"/>
              <a:gd name="T34" fmla="*/ 80 w 208"/>
              <a:gd name="T35" fmla="*/ 205 h 228"/>
              <a:gd name="T36" fmla="*/ 104 w 208"/>
              <a:gd name="T37" fmla="*/ 60 h 228"/>
              <a:gd name="T38" fmla="*/ 60 w 208"/>
              <a:gd name="T39" fmla="*/ 104 h 228"/>
              <a:gd name="T40" fmla="*/ 104 w 208"/>
              <a:gd name="T41" fmla="*/ 148 h 228"/>
              <a:gd name="T42" fmla="*/ 148 w 208"/>
              <a:gd name="T43" fmla="*/ 104 h 228"/>
              <a:gd name="T44" fmla="*/ 104 w 208"/>
              <a:gd name="T45" fmla="*/ 60 h 228"/>
              <a:gd name="T46" fmla="*/ 154 w 208"/>
              <a:gd name="T47" fmla="*/ 48 h 228"/>
              <a:gd name="T48" fmla="*/ 148 w 208"/>
              <a:gd name="T49" fmla="*/ 54 h 228"/>
              <a:gd name="T50" fmla="*/ 154 w 208"/>
              <a:gd name="T51" fmla="*/ 60 h 228"/>
              <a:gd name="T52" fmla="*/ 160 w 208"/>
              <a:gd name="T53" fmla="*/ 54 h 228"/>
              <a:gd name="T54" fmla="*/ 154 w 208"/>
              <a:gd name="T55" fmla="*/ 48 h 2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</a:cxnLst>
            <a:rect l="0" t="0" r="r" b="b"/>
            <a:pathLst>
              <a:path w="208" h="228">
                <a:moveTo>
                  <a:pt x="104" y="0"/>
                </a:moveTo>
                <a:cubicBezTo>
                  <a:pt x="161" y="0"/>
                  <a:pt x="208" y="47"/>
                  <a:pt x="208" y="104"/>
                </a:cubicBezTo>
                <a:cubicBezTo>
                  <a:pt x="208" y="150"/>
                  <a:pt x="178" y="190"/>
                  <a:pt x="136" y="203"/>
                </a:cubicBezTo>
                <a:cubicBezTo>
                  <a:pt x="145" y="220"/>
                  <a:pt x="145" y="220"/>
                  <a:pt x="145" y="220"/>
                </a:cubicBezTo>
                <a:cubicBezTo>
                  <a:pt x="176" y="220"/>
                  <a:pt x="176" y="220"/>
                  <a:pt x="176" y="220"/>
                </a:cubicBezTo>
                <a:cubicBezTo>
                  <a:pt x="176" y="228"/>
                  <a:pt x="176" y="228"/>
                  <a:pt x="176" y="228"/>
                </a:cubicBezTo>
                <a:cubicBezTo>
                  <a:pt x="32" y="228"/>
                  <a:pt x="32" y="228"/>
                  <a:pt x="32" y="228"/>
                </a:cubicBezTo>
                <a:cubicBezTo>
                  <a:pt x="32" y="220"/>
                  <a:pt x="32" y="220"/>
                  <a:pt x="32" y="220"/>
                </a:cubicBezTo>
                <a:cubicBezTo>
                  <a:pt x="63" y="220"/>
                  <a:pt x="63" y="220"/>
                  <a:pt x="63" y="220"/>
                </a:cubicBezTo>
                <a:cubicBezTo>
                  <a:pt x="72" y="203"/>
                  <a:pt x="72" y="203"/>
                  <a:pt x="72" y="203"/>
                </a:cubicBezTo>
                <a:cubicBezTo>
                  <a:pt x="30" y="190"/>
                  <a:pt x="0" y="150"/>
                  <a:pt x="0" y="104"/>
                </a:cubicBezTo>
                <a:cubicBezTo>
                  <a:pt x="0" y="47"/>
                  <a:pt x="47" y="0"/>
                  <a:pt x="104" y="0"/>
                </a:cubicBezTo>
                <a:close/>
                <a:moveTo>
                  <a:pt x="80" y="205"/>
                </a:moveTo>
                <a:cubicBezTo>
                  <a:pt x="72" y="220"/>
                  <a:pt x="72" y="220"/>
                  <a:pt x="72" y="220"/>
                </a:cubicBezTo>
                <a:cubicBezTo>
                  <a:pt x="136" y="220"/>
                  <a:pt x="136" y="220"/>
                  <a:pt x="136" y="220"/>
                </a:cubicBezTo>
                <a:cubicBezTo>
                  <a:pt x="128" y="205"/>
                  <a:pt x="128" y="205"/>
                  <a:pt x="128" y="205"/>
                </a:cubicBezTo>
                <a:cubicBezTo>
                  <a:pt x="120" y="207"/>
                  <a:pt x="112" y="208"/>
                  <a:pt x="104" y="208"/>
                </a:cubicBezTo>
                <a:cubicBezTo>
                  <a:pt x="96" y="208"/>
                  <a:pt x="88" y="207"/>
                  <a:pt x="80" y="205"/>
                </a:cubicBezTo>
                <a:close/>
                <a:moveTo>
                  <a:pt x="104" y="60"/>
                </a:moveTo>
                <a:cubicBezTo>
                  <a:pt x="80" y="60"/>
                  <a:pt x="60" y="80"/>
                  <a:pt x="60" y="104"/>
                </a:cubicBezTo>
                <a:cubicBezTo>
                  <a:pt x="60" y="128"/>
                  <a:pt x="80" y="148"/>
                  <a:pt x="104" y="148"/>
                </a:cubicBezTo>
                <a:cubicBezTo>
                  <a:pt x="128" y="148"/>
                  <a:pt x="148" y="128"/>
                  <a:pt x="148" y="104"/>
                </a:cubicBezTo>
                <a:cubicBezTo>
                  <a:pt x="148" y="80"/>
                  <a:pt x="128" y="60"/>
                  <a:pt x="104" y="60"/>
                </a:cubicBezTo>
                <a:close/>
                <a:moveTo>
                  <a:pt x="154" y="48"/>
                </a:moveTo>
                <a:cubicBezTo>
                  <a:pt x="151" y="48"/>
                  <a:pt x="148" y="51"/>
                  <a:pt x="148" y="54"/>
                </a:cubicBezTo>
                <a:cubicBezTo>
                  <a:pt x="148" y="57"/>
                  <a:pt x="151" y="60"/>
                  <a:pt x="154" y="60"/>
                </a:cubicBezTo>
                <a:cubicBezTo>
                  <a:pt x="157" y="60"/>
                  <a:pt x="160" y="57"/>
                  <a:pt x="160" y="54"/>
                </a:cubicBezTo>
                <a:cubicBezTo>
                  <a:pt x="160" y="51"/>
                  <a:pt x="157" y="48"/>
                  <a:pt x="154" y="48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 sz="1600"/>
          </a:p>
        </p:txBody>
      </p:sp>
      <p:sp>
        <p:nvSpPr>
          <p:cNvPr id="36" name="任意多边形: 形状 35">
            <a:extLst>
              <a:ext uri="{FF2B5EF4-FFF2-40B4-BE49-F238E27FC236}">
                <a16:creationId xmlns:a16="http://schemas.microsoft.com/office/drawing/2014/main" id="{6D0D3467-9DB6-4A0C-8E70-D9ECE8F76F3A}"/>
              </a:ext>
            </a:extLst>
          </p:cNvPr>
          <p:cNvSpPr/>
          <p:nvPr/>
        </p:nvSpPr>
        <p:spPr bwMode="auto">
          <a:xfrm>
            <a:off x="4438933" y="4332492"/>
            <a:ext cx="388133" cy="293841"/>
          </a:xfrm>
          <a:custGeom>
            <a:avLst/>
            <a:gdLst>
              <a:gd name="T0" fmla="*/ 212 w 224"/>
              <a:gd name="T1" fmla="*/ 0 h 168"/>
              <a:gd name="T2" fmla="*/ 224 w 224"/>
              <a:gd name="T3" fmla="*/ 12 h 168"/>
              <a:gd name="T4" fmla="*/ 224 w 224"/>
              <a:gd name="T5" fmla="*/ 156 h 168"/>
              <a:gd name="T6" fmla="*/ 212 w 224"/>
              <a:gd name="T7" fmla="*/ 168 h 168"/>
              <a:gd name="T8" fmla="*/ 12 w 224"/>
              <a:gd name="T9" fmla="*/ 168 h 168"/>
              <a:gd name="T10" fmla="*/ 0 w 224"/>
              <a:gd name="T11" fmla="*/ 156 h 168"/>
              <a:gd name="T12" fmla="*/ 0 w 224"/>
              <a:gd name="T13" fmla="*/ 12 h 168"/>
              <a:gd name="T14" fmla="*/ 12 w 224"/>
              <a:gd name="T15" fmla="*/ 0 h 168"/>
              <a:gd name="T16" fmla="*/ 212 w 224"/>
              <a:gd name="T17" fmla="*/ 0 h 168"/>
              <a:gd name="T18" fmla="*/ 164 w 224"/>
              <a:gd name="T19" fmla="*/ 83 h 168"/>
              <a:gd name="T20" fmla="*/ 147 w 224"/>
              <a:gd name="T21" fmla="*/ 85 h 168"/>
              <a:gd name="T22" fmla="*/ 112 w 224"/>
              <a:gd name="T23" fmla="*/ 132 h 168"/>
              <a:gd name="T24" fmla="*/ 111 w 224"/>
              <a:gd name="T25" fmla="*/ 133 h 168"/>
              <a:gd name="T26" fmla="*/ 94 w 224"/>
              <a:gd name="T27" fmla="*/ 134 h 168"/>
              <a:gd name="T28" fmla="*/ 68 w 224"/>
              <a:gd name="T29" fmla="*/ 108 h 168"/>
              <a:gd name="T30" fmla="*/ 67 w 224"/>
              <a:gd name="T31" fmla="*/ 107 h 168"/>
              <a:gd name="T32" fmla="*/ 50 w 224"/>
              <a:gd name="T33" fmla="*/ 109 h 168"/>
              <a:gd name="T34" fmla="*/ 13 w 224"/>
              <a:gd name="T35" fmla="*/ 153 h 168"/>
              <a:gd name="T36" fmla="*/ 12 w 224"/>
              <a:gd name="T37" fmla="*/ 156 h 168"/>
              <a:gd name="T38" fmla="*/ 16 w 224"/>
              <a:gd name="T39" fmla="*/ 160 h 168"/>
              <a:gd name="T40" fmla="*/ 209 w 224"/>
              <a:gd name="T41" fmla="*/ 160 h 168"/>
              <a:gd name="T42" fmla="*/ 211 w 224"/>
              <a:gd name="T43" fmla="*/ 159 h 168"/>
              <a:gd name="T44" fmla="*/ 212 w 224"/>
              <a:gd name="T45" fmla="*/ 154 h 168"/>
              <a:gd name="T46" fmla="*/ 167 w 224"/>
              <a:gd name="T47" fmla="*/ 86 h 168"/>
              <a:gd name="T48" fmla="*/ 164 w 224"/>
              <a:gd name="T49" fmla="*/ 83 h 168"/>
              <a:gd name="T50" fmla="*/ 40 w 224"/>
              <a:gd name="T51" fmla="*/ 24 h 168"/>
              <a:gd name="T52" fmla="*/ 24 w 224"/>
              <a:gd name="T53" fmla="*/ 40 h 168"/>
              <a:gd name="T54" fmla="*/ 40 w 224"/>
              <a:gd name="T55" fmla="*/ 56 h 168"/>
              <a:gd name="T56" fmla="*/ 56 w 224"/>
              <a:gd name="T57" fmla="*/ 40 h 168"/>
              <a:gd name="T58" fmla="*/ 40 w 224"/>
              <a:gd name="T59" fmla="*/ 24 h 1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</a:cxnLst>
            <a:rect l="0" t="0" r="r" b="b"/>
            <a:pathLst>
              <a:path w="224" h="168">
                <a:moveTo>
                  <a:pt x="212" y="0"/>
                </a:moveTo>
                <a:cubicBezTo>
                  <a:pt x="219" y="0"/>
                  <a:pt x="224" y="5"/>
                  <a:pt x="224" y="12"/>
                </a:cubicBezTo>
                <a:cubicBezTo>
                  <a:pt x="224" y="156"/>
                  <a:pt x="224" y="156"/>
                  <a:pt x="224" y="156"/>
                </a:cubicBezTo>
                <a:cubicBezTo>
                  <a:pt x="224" y="163"/>
                  <a:pt x="219" y="168"/>
                  <a:pt x="212" y="168"/>
                </a:cubicBezTo>
                <a:cubicBezTo>
                  <a:pt x="12" y="168"/>
                  <a:pt x="12" y="168"/>
                  <a:pt x="12" y="168"/>
                </a:cubicBezTo>
                <a:cubicBezTo>
                  <a:pt x="5" y="168"/>
                  <a:pt x="0" y="163"/>
                  <a:pt x="0" y="156"/>
                </a:cubicBezTo>
                <a:cubicBezTo>
                  <a:pt x="0" y="12"/>
                  <a:pt x="0" y="12"/>
                  <a:pt x="0" y="12"/>
                </a:cubicBezTo>
                <a:cubicBezTo>
                  <a:pt x="0" y="5"/>
                  <a:pt x="5" y="0"/>
                  <a:pt x="12" y="0"/>
                </a:cubicBezTo>
                <a:lnTo>
                  <a:pt x="212" y="0"/>
                </a:lnTo>
                <a:close/>
                <a:moveTo>
                  <a:pt x="164" y="83"/>
                </a:moveTo>
                <a:cubicBezTo>
                  <a:pt x="159" y="79"/>
                  <a:pt x="151" y="80"/>
                  <a:pt x="147" y="85"/>
                </a:cubicBezTo>
                <a:cubicBezTo>
                  <a:pt x="112" y="132"/>
                  <a:pt x="112" y="132"/>
                  <a:pt x="112" y="132"/>
                </a:cubicBezTo>
                <a:cubicBezTo>
                  <a:pt x="112" y="133"/>
                  <a:pt x="111" y="133"/>
                  <a:pt x="111" y="133"/>
                </a:cubicBezTo>
                <a:cubicBezTo>
                  <a:pt x="106" y="138"/>
                  <a:pt x="99" y="138"/>
                  <a:pt x="94" y="134"/>
                </a:cubicBezTo>
                <a:cubicBezTo>
                  <a:pt x="68" y="108"/>
                  <a:pt x="68" y="108"/>
                  <a:pt x="68" y="108"/>
                </a:cubicBezTo>
                <a:cubicBezTo>
                  <a:pt x="67" y="107"/>
                  <a:pt x="67" y="107"/>
                  <a:pt x="67" y="107"/>
                </a:cubicBezTo>
                <a:cubicBezTo>
                  <a:pt x="62" y="103"/>
                  <a:pt x="54" y="104"/>
                  <a:pt x="50" y="109"/>
                </a:cubicBezTo>
                <a:cubicBezTo>
                  <a:pt x="13" y="153"/>
                  <a:pt x="13" y="153"/>
                  <a:pt x="13" y="153"/>
                </a:cubicBezTo>
                <a:cubicBezTo>
                  <a:pt x="13" y="154"/>
                  <a:pt x="12" y="155"/>
                  <a:pt x="12" y="156"/>
                </a:cubicBezTo>
                <a:cubicBezTo>
                  <a:pt x="12" y="158"/>
                  <a:pt x="14" y="160"/>
                  <a:pt x="16" y="160"/>
                </a:cubicBezTo>
                <a:cubicBezTo>
                  <a:pt x="209" y="160"/>
                  <a:pt x="209" y="160"/>
                  <a:pt x="209" y="160"/>
                </a:cubicBezTo>
                <a:cubicBezTo>
                  <a:pt x="209" y="160"/>
                  <a:pt x="210" y="160"/>
                  <a:pt x="211" y="159"/>
                </a:cubicBezTo>
                <a:cubicBezTo>
                  <a:pt x="213" y="158"/>
                  <a:pt x="213" y="156"/>
                  <a:pt x="212" y="154"/>
                </a:cubicBezTo>
                <a:cubicBezTo>
                  <a:pt x="167" y="86"/>
                  <a:pt x="167" y="86"/>
                  <a:pt x="167" y="86"/>
                </a:cubicBezTo>
                <a:cubicBezTo>
                  <a:pt x="166" y="85"/>
                  <a:pt x="165" y="84"/>
                  <a:pt x="164" y="83"/>
                </a:cubicBezTo>
                <a:close/>
                <a:moveTo>
                  <a:pt x="40" y="24"/>
                </a:moveTo>
                <a:cubicBezTo>
                  <a:pt x="31" y="24"/>
                  <a:pt x="24" y="31"/>
                  <a:pt x="24" y="40"/>
                </a:cubicBezTo>
                <a:cubicBezTo>
                  <a:pt x="24" y="49"/>
                  <a:pt x="31" y="56"/>
                  <a:pt x="40" y="56"/>
                </a:cubicBezTo>
                <a:cubicBezTo>
                  <a:pt x="49" y="56"/>
                  <a:pt x="56" y="49"/>
                  <a:pt x="56" y="40"/>
                </a:cubicBezTo>
                <a:cubicBezTo>
                  <a:pt x="56" y="31"/>
                  <a:pt x="49" y="24"/>
                  <a:pt x="40" y="24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 sz="1600"/>
          </a:p>
        </p:txBody>
      </p:sp>
      <p:sp>
        <p:nvSpPr>
          <p:cNvPr id="37" name="任意多边形: 形状 36">
            <a:extLst>
              <a:ext uri="{FF2B5EF4-FFF2-40B4-BE49-F238E27FC236}">
                <a16:creationId xmlns:a16="http://schemas.microsoft.com/office/drawing/2014/main" id="{EE31053E-841F-4E8A-8933-9E2ACF266E38}"/>
              </a:ext>
            </a:extLst>
          </p:cNvPr>
          <p:cNvSpPr/>
          <p:nvPr/>
        </p:nvSpPr>
        <p:spPr bwMode="auto">
          <a:xfrm>
            <a:off x="7352236" y="4287539"/>
            <a:ext cx="388133" cy="383747"/>
          </a:xfrm>
          <a:custGeom>
            <a:avLst/>
            <a:gdLst>
              <a:gd name="T0" fmla="*/ 144 w 224"/>
              <a:gd name="T1" fmla="*/ 116 h 220"/>
              <a:gd name="T2" fmla="*/ 156 w 224"/>
              <a:gd name="T3" fmla="*/ 128 h 220"/>
              <a:gd name="T4" fmla="*/ 156 w 224"/>
              <a:gd name="T5" fmla="*/ 208 h 220"/>
              <a:gd name="T6" fmla="*/ 144 w 224"/>
              <a:gd name="T7" fmla="*/ 220 h 220"/>
              <a:gd name="T8" fmla="*/ 80 w 224"/>
              <a:gd name="T9" fmla="*/ 220 h 220"/>
              <a:gd name="T10" fmla="*/ 68 w 224"/>
              <a:gd name="T11" fmla="*/ 208 h 220"/>
              <a:gd name="T12" fmla="*/ 68 w 224"/>
              <a:gd name="T13" fmla="*/ 128 h 220"/>
              <a:gd name="T14" fmla="*/ 80 w 224"/>
              <a:gd name="T15" fmla="*/ 116 h 220"/>
              <a:gd name="T16" fmla="*/ 144 w 224"/>
              <a:gd name="T17" fmla="*/ 116 h 220"/>
              <a:gd name="T18" fmla="*/ 60 w 224"/>
              <a:gd name="T19" fmla="*/ 48 h 220"/>
              <a:gd name="T20" fmla="*/ 75 w 224"/>
              <a:gd name="T21" fmla="*/ 64 h 220"/>
              <a:gd name="T22" fmla="*/ 76 w 224"/>
              <a:gd name="T23" fmla="*/ 64 h 220"/>
              <a:gd name="T24" fmla="*/ 148 w 224"/>
              <a:gd name="T25" fmla="*/ 64 h 220"/>
              <a:gd name="T26" fmla="*/ 164 w 224"/>
              <a:gd name="T27" fmla="*/ 49 h 220"/>
              <a:gd name="T28" fmla="*/ 164 w 224"/>
              <a:gd name="T29" fmla="*/ 48 h 220"/>
              <a:gd name="T30" fmla="*/ 212 w 224"/>
              <a:gd name="T31" fmla="*/ 48 h 220"/>
              <a:gd name="T32" fmla="*/ 224 w 224"/>
              <a:gd name="T33" fmla="*/ 60 h 220"/>
              <a:gd name="T34" fmla="*/ 224 w 224"/>
              <a:gd name="T35" fmla="*/ 160 h 220"/>
              <a:gd name="T36" fmla="*/ 212 w 224"/>
              <a:gd name="T37" fmla="*/ 172 h 220"/>
              <a:gd name="T38" fmla="*/ 164 w 224"/>
              <a:gd name="T39" fmla="*/ 172 h 220"/>
              <a:gd name="T40" fmla="*/ 164 w 224"/>
              <a:gd name="T41" fmla="*/ 124 h 220"/>
              <a:gd name="T42" fmla="*/ 149 w 224"/>
              <a:gd name="T43" fmla="*/ 108 h 220"/>
              <a:gd name="T44" fmla="*/ 148 w 224"/>
              <a:gd name="T45" fmla="*/ 108 h 220"/>
              <a:gd name="T46" fmla="*/ 76 w 224"/>
              <a:gd name="T47" fmla="*/ 108 h 220"/>
              <a:gd name="T48" fmla="*/ 60 w 224"/>
              <a:gd name="T49" fmla="*/ 123 h 220"/>
              <a:gd name="T50" fmla="*/ 60 w 224"/>
              <a:gd name="T51" fmla="*/ 124 h 220"/>
              <a:gd name="T52" fmla="*/ 60 w 224"/>
              <a:gd name="T53" fmla="*/ 172 h 220"/>
              <a:gd name="T54" fmla="*/ 12 w 224"/>
              <a:gd name="T55" fmla="*/ 172 h 220"/>
              <a:gd name="T56" fmla="*/ 0 w 224"/>
              <a:gd name="T57" fmla="*/ 160 h 220"/>
              <a:gd name="T58" fmla="*/ 0 w 224"/>
              <a:gd name="T59" fmla="*/ 84 h 220"/>
              <a:gd name="T60" fmla="*/ 4 w 224"/>
              <a:gd name="T61" fmla="*/ 73 h 220"/>
              <a:gd name="T62" fmla="*/ 23 w 224"/>
              <a:gd name="T63" fmla="*/ 53 h 220"/>
              <a:gd name="T64" fmla="*/ 35 w 224"/>
              <a:gd name="T65" fmla="*/ 48 h 220"/>
              <a:gd name="T66" fmla="*/ 60 w 224"/>
              <a:gd name="T67" fmla="*/ 48 h 220"/>
              <a:gd name="T68" fmla="*/ 194 w 224"/>
              <a:gd name="T69" fmla="*/ 72 h 220"/>
              <a:gd name="T70" fmla="*/ 188 w 224"/>
              <a:gd name="T71" fmla="*/ 78 h 220"/>
              <a:gd name="T72" fmla="*/ 194 w 224"/>
              <a:gd name="T73" fmla="*/ 84 h 220"/>
              <a:gd name="T74" fmla="*/ 200 w 224"/>
              <a:gd name="T75" fmla="*/ 78 h 220"/>
              <a:gd name="T76" fmla="*/ 194 w 224"/>
              <a:gd name="T77" fmla="*/ 72 h 220"/>
              <a:gd name="T78" fmla="*/ 144 w 224"/>
              <a:gd name="T79" fmla="*/ 0 h 220"/>
              <a:gd name="T80" fmla="*/ 156 w 224"/>
              <a:gd name="T81" fmla="*/ 12 h 220"/>
              <a:gd name="T82" fmla="*/ 156 w 224"/>
              <a:gd name="T83" fmla="*/ 44 h 220"/>
              <a:gd name="T84" fmla="*/ 144 w 224"/>
              <a:gd name="T85" fmla="*/ 56 h 220"/>
              <a:gd name="T86" fmla="*/ 80 w 224"/>
              <a:gd name="T87" fmla="*/ 56 h 220"/>
              <a:gd name="T88" fmla="*/ 68 w 224"/>
              <a:gd name="T89" fmla="*/ 44 h 220"/>
              <a:gd name="T90" fmla="*/ 68 w 224"/>
              <a:gd name="T91" fmla="*/ 12 h 220"/>
              <a:gd name="T92" fmla="*/ 80 w 224"/>
              <a:gd name="T93" fmla="*/ 0 h 220"/>
              <a:gd name="T94" fmla="*/ 144 w 224"/>
              <a:gd name="T95" fmla="*/ 0 h 2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</a:cxnLst>
            <a:rect l="0" t="0" r="r" b="b"/>
            <a:pathLst>
              <a:path w="224" h="220">
                <a:moveTo>
                  <a:pt x="144" y="116"/>
                </a:moveTo>
                <a:cubicBezTo>
                  <a:pt x="151" y="116"/>
                  <a:pt x="156" y="121"/>
                  <a:pt x="156" y="128"/>
                </a:cubicBezTo>
                <a:cubicBezTo>
                  <a:pt x="156" y="208"/>
                  <a:pt x="156" y="208"/>
                  <a:pt x="156" y="208"/>
                </a:cubicBezTo>
                <a:cubicBezTo>
                  <a:pt x="156" y="215"/>
                  <a:pt x="151" y="220"/>
                  <a:pt x="144" y="220"/>
                </a:cubicBezTo>
                <a:cubicBezTo>
                  <a:pt x="80" y="220"/>
                  <a:pt x="80" y="220"/>
                  <a:pt x="80" y="220"/>
                </a:cubicBezTo>
                <a:cubicBezTo>
                  <a:pt x="73" y="220"/>
                  <a:pt x="68" y="215"/>
                  <a:pt x="68" y="208"/>
                </a:cubicBezTo>
                <a:cubicBezTo>
                  <a:pt x="68" y="128"/>
                  <a:pt x="68" y="128"/>
                  <a:pt x="68" y="128"/>
                </a:cubicBezTo>
                <a:cubicBezTo>
                  <a:pt x="68" y="121"/>
                  <a:pt x="73" y="116"/>
                  <a:pt x="80" y="116"/>
                </a:cubicBezTo>
                <a:lnTo>
                  <a:pt x="144" y="116"/>
                </a:lnTo>
                <a:close/>
                <a:moveTo>
                  <a:pt x="60" y="48"/>
                </a:moveTo>
                <a:cubicBezTo>
                  <a:pt x="60" y="57"/>
                  <a:pt x="67" y="64"/>
                  <a:pt x="75" y="64"/>
                </a:cubicBezTo>
                <a:cubicBezTo>
                  <a:pt x="76" y="64"/>
                  <a:pt x="76" y="64"/>
                  <a:pt x="76" y="64"/>
                </a:cubicBezTo>
                <a:cubicBezTo>
                  <a:pt x="148" y="64"/>
                  <a:pt x="148" y="64"/>
                  <a:pt x="148" y="64"/>
                </a:cubicBezTo>
                <a:cubicBezTo>
                  <a:pt x="157" y="64"/>
                  <a:pt x="164" y="57"/>
                  <a:pt x="164" y="49"/>
                </a:cubicBezTo>
                <a:cubicBezTo>
                  <a:pt x="164" y="48"/>
                  <a:pt x="164" y="48"/>
                  <a:pt x="164" y="48"/>
                </a:cubicBezTo>
                <a:cubicBezTo>
                  <a:pt x="212" y="48"/>
                  <a:pt x="212" y="48"/>
                  <a:pt x="212" y="48"/>
                </a:cubicBezTo>
                <a:cubicBezTo>
                  <a:pt x="219" y="48"/>
                  <a:pt x="224" y="53"/>
                  <a:pt x="224" y="60"/>
                </a:cubicBezTo>
                <a:cubicBezTo>
                  <a:pt x="224" y="160"/>
                  <a:pt x="224" y="160"/>
                  <a:pt x="224" y="160"/>
                </a:cubicBezTo>
                <a:cubicBezTo>
                  <a:pt x="224" y="167"/>
                  <a:pt x="219" y="172"/>
                  <a:pt x="212" y="172"/>
                </a:cubicBezTo>
                <a:cubicBezTo>
                  <a:pt x="164" y="172"/>
                  <a:pt x="164" y="172"/>
                  <a:pt x="164" y="172"/>
                </a:cubicBezTo>
                <a:cubicBezTo>
                  <a:pt x="164" y="124"/>
                  <a:pt x="164" y="124"/>
                  <a:pt x="164" y="124"/>
                </a:cubicBezTo>
                <a:cubicBezTo>
                  <a:pt x="164" y="115"/>
                  <a:pt x="157" y="108"/>
                  <a:pt x="149" y="108"/>
                </a:cubicBezTo>
                <a:cubicBezTo>
                  <a:pt x="148" y="108"/>
                  <a:pt x="148" y="108"/>
                  <a:pt x="148" y="108"/>
                </a:cubicBezTo>
                <a:cubicBezTo>
                  <a:pt x="76" y="108"/>
                  <a:pt x="76" y="108"/>
                  <a:pt x="76" y="108"/>
                </a:cubicBezTo>
                <a:cubicBezTo>
                  <a:pt x="67" y="108"/>
                  <a:pt x="60" y="115"/>
                  <a:pt x="60" y="123"/>
                </a:cubicBezTo>
                <a:cubicBezTo>
                  <a:pt x="60" y="124"/>
                  <a:pt x="60" y="124"/>
                  <a:pt x="60" y="124"/>
                </a:cubicBezTo>
                <a:cubicBezTo>
                  <a:pt x="60" y="172"/>
                  <a:pt x="60" y="172"/>
                  <a:pt x="60" y="172"/>
                </a:cubicBezTo>
                <a:cubicBezTo>
                  <a:pt x="12" y="172"/>
                  <a:pt x="12" y="172"/>
                  <a:pt x="12" y="172"/>
                </a:cubicBezTo>
                <a:cubicBezTo>
                  <a:pt x="5" y="172"/>
                  <a:pt x="0" y="167"/>
                  <a:pt x="0" y="160"/>
                </a:cubicBezTo>
                <a:cubicBezTo>
                  <a:pt x="0" y="84"/>
                  <a:pt x="0" y="84"/>
                  <a:pt x="0" y="84"/>
                </a:cubicBezTo>
                <a:cubicBezTo>
                  <a:pt x="0" y="80"/>
                  <a:pt x="2" y="76"/>
                  <a:pt x="4" y="73"/>
                </a:cubicBezTo>
                <a:cubicBezTo>
                  <a:pt x="23" y="53"/>
                  <a:pt x="23" y="53"/>
                  <a:pt x="23" y="53"/>
                </a:cubicBezTo>
                <a:cubicBezTo>
                  <a:pt x="26" y="50"/>
                  <a:pt x="31" y="48"/>
                  <a:pt x="35" y="48"/>
                </a:cubicBezTo>
                <a:lnTo>
                  <a:pt x="60" y="48"/>
                </a:lnTo>
                <a:close/>
                <a:moveTo>
                  <a:pt x="194" y="72"/>
                </a:moveTo>
                <a:cubicBezTo>
                  <a:pt x="191" y="72"/>
                  <a:pt x="188" y="75"/>
                  <a:pt x="188" y="78"/>
                </a:cubicBezTo>
                <a:cubicBezTo>
                  <a:pt x="188" y="81"/>
                  <a:pt x="191" y="84"/>
                  <a:pt x="194" y="84"/>
                </a:cubicBezTo>
                <a:cubicBezTo>
                  <a:pt x="197" y="84"/>
                  <a:pt x="200" y="81"/>
                  <a:pt x="200" y="78"/>
                </a:cubicBezTo>
                <a:cubicBezTo>
                  <a:pt x="200" y="75"/>
                  <a:pt x="197" y="72"/>
                  <a:pt x="194" y="72"/>
                </a:cubicBezTo>
                <a:close/>
                <a:moveTo>
                  <a:pt x="144" y="0"/>
                </a:moveTo>
                <a:cubicBezTo>
                  <a:pt x="151" y="0"/>
                  <a:pt x="156" y="5"/>
                  <a:pt x="156" y="12"/>
                </a:cubicBezTo>
                <a:cubicBezTo>
                  <a:pt x="156" y="44"/>
                  <a:pt x="156" y="44"/>
                  <a:pt x="156" y="44"/>
                </a:cubicBezTo>
                <a:cubicBezTo>
                  <a:pt x="156" y="51"/>
                  <a:pt x="151" y="56"/>
                  <a:pt x="144" y="56"/>
                </a:cubicBezTo>
                <a:cubicBezTo>
                  <a:pt x="80" y="56"/>
                  <a:pt x="80" y="56"/>
                  <a:pt x="80" y="56"/>
                </a:cubicBezTo>
                <a:cubicBezTo>
                  <a:pt x="73" y="56"/>
                  <a:pt x="68" y="51"/>
                  <a:pt x="68" y="44"/>
                </a:cubicBezTo>
                <a:cubicBezTo>
                  <a:pt x="68" y="12"/>
                  <a:pt x="68" y="12"/>
                  <a:pt x="68" y="12"/>
                </a:cubicBezTo>
                <a:cubicBezTo>
                  <a:pt x="68" y="5"/>
                  <a:pt x="73" y="0"/>
                  <a:pt x="80" y="0"/>
                </a:cubicBezTo>
                <a:lnTo>
                  <a:pt x="144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 sz="1600"/>
          </a:p>
        </p:txBody>
      </p:sp>
      <p:sp>
        <p:nvSpPr>
          <p:cNvPr id="38" name="任意多边形: 形状 37">
            <a:extLst>
              <a:ext uri="{FF2B5EF4-FFF2-40B4-BE49-F238E27FC236}">
                <a16:creationId xmlns:a16="http://schemas.microsoft.com/office/drawing/2014/main" id="{85010E1F-DA89-42CD-9FE1-F78727C1412C}"/>
              </a:ext>
            </a:extLst>
          </p:cNvPr>
          <p:cNvSpPr/>
          <p:nvPr/>
        </p:nvSpPr>
        <p:spPr bwMode="auto">
          <a:xfrm>
            <a:off x="10265537" y="4323018"/>
            <a:ext cx="388133" cy="312789"/>
          </a:xfrm>
          <a:custGeom>
            <a:avLst/>
            <a:gdLst>
              <a:gd name="T0" fmla="*/ 204 w 216"/>
              <a:gd name="T1" fmla="*/ 0 h 172"/>
              <a:gd name="T2" fmla="*/ 216 w 216"/>
              <a:gd name="T3" fmla="*/ 12 h 172"/>
              <a:gd name="T4" fmla="*/ 216 w 216"/>
              <a:gd name="T5" fmla="*/ 136 h 172"/>
              <a:gd name="T6" fmla="*/ 204 w 216"/>
              <a:gd name="T7" fmla="*/ 148 h 172"/>
              <a:gd name="T8" fmla="*/ 80 w 216"/>
              <a:gd name="T9" fmla="*/ 148 h 172"/>
              <a:gd name="T10" fmla="*/ 48 w 216"/>
              <a:gd name="T11" fmla="*/ 172 h 172"/>
              <a:gd name="T12" fmla="*/ 48 w 216"/>
              <a:gd name="T13" fmla="*/ 148 h 172"/>
              <a:gd name="T14" fmla="*/ 12 w 216"/>
              <a:gd name="T15" fmla="*/ 148 h 172"/>
              <a:gd name="T16" fmla="*/ 0 w 216"/>
              <a:gd name="T17" fmla="*/ 136 h 172"/>
              <a:gd name="T18" fmla="*/ 0 w 216"/>
              <a:gd name="T19" fmla="*/ 12 h 172"/>
              <a:gd name="T20" fmla="*/ 12 w 216"/>
              <a:gd name="T21" fmla="*/ 0 h 172"/>
              <a:gd name="T22" fmla="*/ 204 w 216"/>
              <a:gd name="T23" fmla="*/ 0 h 172"/>
              <a:gd name="T24" fmla="*/ 52 w 216"/>
              <a:gd name="T25" fmla="*/ 60 h 172"/>
              <a:gd name="T26" fmla="*/ 38 w 216"/>
              <a:gd name="T27" fmla="*/ 74 h 172"/>
              <a:gd name="T28" fmla="*/ 52 w 216"/>
              <a:gd name="T29" fmla="*/ 88 h 172"/>
              <a:gd name="T30" fmla="*/ 66 w 216"/>
              <a:gd name="T31" fmla="*/ 74 h 172"/>
              <a:gd name="T32" fmla="*/ 52 w 216"/>
              <a:gd name="T33" fmla="*/ 60 h 172"/>
              <a:gd name="T34" fmla="*/ 108 w 216"/>
              <a:gd name="T35" fmla="*/ 60 h 172"/>
              <a:gd name="T36" fmla="*/ 94 w 216"/>
              <a:gd name="T37" fmla="*/ 74 h 172"/>
              <a:gd name="T38" fmla="*/ 108 w 216"/>
              <a:gd name="T39" fmla="*/ 88 h 172"/>
              <a:gd name="T40" fmla="*/ 122 w 216"/>
              <a:gd name="T41" fmla="*/ 74 h 172"/>
              <a:gd name="T42" fmla="*/ 108 w 216"/>
              <a:gd name="T43" fmla="*/ 60 h 172"/>
              <a:gd name="T44" fmla="*/ 164 w 216"/>
              <a:gd name="T45" fmla="*/ 60 h 172"/>
              <a:gd name="T46" fmla="*/ 150 w 216"/>
              <a:gd name="T47" fmla="*/ 74 h 172"/>
              <a:gd name="T48" fmla="*/ 164 w 216"/>
              <a:gd name="T49" fmla="*/ 88 h 172"/>
              <a:gd name="T50" fmla="*/ 178 w 216"/>
              <a:gd name="T51" fmla="*/ 74 h 172"/>
              <a:gd name="T52" fmla="*/ 164 w 216"/>
              <a:gd name="T53" fmla="*/ 60 h 1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216" h="172">
                <a:moveTo>
                  <a:pt x="204" y="0"/>
                </a:moveTo>
                <a:cubicBezTo>
                  <a:pt x="211" y="0"/>
                  <a:pt x="216" y="5"/>
                  <a:pt x="216" y="12"/>
                </a:cubicBezTo>
                <a:cubicBezTo>
                  <a:pt x="216" y="136"/>
                  <a:pt x="216" y="136"/>
                  <a:pt x="216" y="136"/>
                </a:cubicBezTo>
                <a:cubicBezTo>
                  <a:pt x="216" y="143"/>
                  <a:pt x="211" y="148"/>
                  <a:pt x="204" y="148"/>
                </a:cubicBezTo>
                <a:cubicBezTo>
                  <a:pt x="80" y="148"/>
                  <a:pt x="80" y="148"/>
                  <a:pt x="80" y="148"/>
                </a:cubicBezTo>
                <a:cubicBezTo>
                  <a:pt x="48" y="172"/>
                  <a:pt x="48" y="172"/>
                  <a:pt x="48" y="172"/>
                </a:cubicBezTo>
                <a:cubicBezTo>
                  <a:pt x="48" y="148"/>
                  <a:pt x="48" y="148"/>
                  <a:pt x="48" y="148"/>
                </a:cubicBezTo>
                <a:cubicBezTo>
                  <a:pt x="12" y="148"/>
                  <a:pt x="12" y="148"/>
                  <a:pt x="12" y="148"/>
                </a:cubicBezTo>
                <a:cubicBezTo>
                  <a:pt x="5" y="148"/>
                  <a:pt x="0" y="143"/>
                  <a:pt x="0" y="136"/>
                </a:cubicBezTo>
                <a:cubicBezTo>
                  <a:pt x="0" y="12"/>
                  <a:pt x="0" y="12"/>
                  <a:pt x="0" y="12"/>
                </a:cubicBezTo>
                <a:cubicBezTo>
                  <a:pt x="0" y="5"/>
                  <a:pt x="5" y="0"/>
                  <a:pt x="12" y="0"/>
                </a:cubicBezTo>
                <a:lnTo>
                  <a:pt x="204" y="0"/>
                </a:lnTo>
                <a:close/>
                <a:moveTo>
                  <a:pt x="52" y="60"/>
                </a:moveTo>
                <a:cubicBezTo>
                  <a:pt x="44" y="60"/>
                  <a:pt x="38" y="66"/>
                  <a:pt x="38" y="74"/>
                </a:cubicBezTo>
                <a:cubicBezTo>
                  <a:pt x="38" y="82"/>
                  <a:pt x="44" y="88"/>
                  <a:pt x="52" y="88"/>
                </a:cubicBezTo>
                <a:cubicBezTo>
                  <a:pt x="60" y="88"/>
                  <a:pt x="66" y="82"/>
                  <a:pt x="66" y="74"/>
                </a:cubicBezTo>
                <a:cubicBezTo>
                  <a:pt x="66" y="66"/>
                  <a:pt x="60" y="60"/>
                  <a:pt x="52" y="60"/>
                </a:cubicBezTo>
                <a:close/>
                <a:moveTo>
                  <a:pt x="108" y="60"/>
                </a:moveTo>
                <a:cubicBezTo>
                  <a:pt x="100" y="60"/>
                  <a:pt x="94" y="66"/>
                  <a:pt x="94" y="74"/>
                </a:cubicBezTo>
                <a:cubicBezTo>
                  <a:pt x="94" y="82"/>
                  <a:pt x="100" y="88"/>
                  <a:pt x="108" y="88"/>
                </a:cubicBezTo>
                <a:cubicBezTo>
                  <a:pt x="116" y="88"/>
                  <a:pt x="122" y="82"/>
                  <a:pt x="122" y="74"/>
                </a:cubicBezTo>
                <a:cubicBezTo>
                  <a:pt x="122" y="66"/>
                  <a:pt x="116" y="60"/>
                  <a:pt x="108" y="60"/>
                </a:cubicBezTo>
                <a:close/>
                <a:moveTo>
                  <a:pt x="164" y="60"/>
                </a:moveTo>
                <a:cubicBezTo>
                  <a:pt x="156" y="60"/>
                  <a:pt x="150" y="66"/>
                  <a:pt x="150" y="74"/>
                </a:cubicBezTo>
                <a:cubicBezTo>
                  <a:pt x="150" y="82"/>
                  <a:pt x="156" y="88"/>
                  <a:pt x="164" y="88"/>
                </a:cubicBezTo>
                <a:cubicBezTo>
                  <a:pt x="172" y="88"/>
                  <a:pt x="178" y="82"/>
                  <a:pt x="178" y="74"/>
                </a:cubicBezTo>
                <a:cubicBezTo>
                  <a:pt x="178" y="66"/>
                  <a:pt x="172" y="60"/>
                  <a:pt x="164" y="6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 sz="1600"/>
          </a:p>
        </p:txBody>
      </p:sp>
      <p:sp>
        <p:nvSpPr>
          <p:cNvPr id="2" name="标题 1">
            <a:extLst>
              <a:ext uri="{FF2B5EF4-FFF2-40B4-BE49-F238E27FC236}">
                <a16:creationId xmlns:a16="http://schemas.microsoft.com/office/drawing/2014/main" id="{1B28B401-BA1E-4CCC-A46F-C76380FE27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Click to edit Master title style</a:t>
            </a:r>
            <a:endParaRPr lang="zh-CN" altLang="en-US" dirty="0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FA61EC32-B4AF-48B5-9627-10142748569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zh-CN" altLang="en-US"/>
              <a:t>请在插入菜单</a:t>
            </a:r>
            <a:r>
              <a:rPr lang="en-US" altLang="zh-CN"/>
              <a:t>—</a:t>
            </a:r>
            <a:r>
              <a:rPr lang="zh-CN" altLang="en-US"/>
              <a:t>页眉和页脚中修改此文本</a:t>
            </a:r>
            <a:endParaRPr lang="zh-CN" altLang="en-US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6E652D61-B0F6-4855-A624-F0E19D52F91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DD3DB80-B894-403A-B48E-6FDC1A72010E}" type="slidenum">
              <a:rPr lang="zh-CN" altLang="en-US" smtClean="0"/>
              <a:pPr/>
              <a:t>13</a:t>
            </a:fld>
            <a:endParaRPr lang="zh-CN" altLang="en-US"/>
          </a:p>
        </p:txBody>
      </p:sp>
    </p:spTree>
    <p:custDataLst>
      <p:tags r:id="rId2"/>
    </p:custDataLst>
    <p:extLst>
      <p:ext uri="{BB962C8B-B14F-4D97-AF65-F5344CB8AC3E}">
        <p14:creationId xmlns:p14="http://schemas.microsoft.com/office/powerpoint/2010/main" val="266537901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C31849DD-8457-4406-97F6-74612D8FA5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Click to edit Master title style</a:t>
            </a:r>
            <a:endParaRPr lang="zh-CN" altLang="en-US" dirty="0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6D70B14C-DC2B-4566-A386-0390DFF59FF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zh-CN" altLang="en-US"/>
              <a:t>请在插入菜单</a:t>
            </a:r>
            <a:r>
              <a:rPr lang="en-US" altLang="zh-CN"/>
              <a:t>—</a:t>
            </a:r>
            <a:r>
              <a:rPr lang="zh-CN" altLang="en-US"/>
              <a:t>页眉和页脚中修改此文本</a:t>
            </a:r>
            <a:endParaRPr lang="zh-CN" altLang="en-US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B2E5C904-10B4-46CB-AAF1-CE3A2CDD679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DD3DB80-B894-403A-B48E-6FDC1A72010E}" type="slidenum">
              <a:rPr lang="zh-CN" altLang="en-US" smtClean="0"/>
              <a:pPr/>
              <a:t>14</a:t>
            </a:fld>
            <a:endParaRPr lang="zh-CN" altLang="en-US"/>
          </a:p>
        </p:txBody>
      </p:sp>
      <p:grpSp>
        <p:nvGrpSpPr>
          <p:cNvPr id="22" name="组合 21" descr="本素材由iSlide™ 提供&#10;iSlide™尊重知识产权并注重保护用户享有的各项权利。郑重提醒您：&#10;iSlide™插件中提供的任何信息内容的所有权、知识产权归其原始权利人或权利受让人所有，您免费/购买获得的是信息内容的使用权，并受下述条款的约束；&#10;1. 您仅可以个人非商业用途使用该等信息内容，不可将信息内容的全部或部分用于出售，或以出租、出借、转让、分销、发布等其他任何方式供他人使用；&#10;2. 禁止在接入互联网或移动互联网的任何网站、平台、应用或程序上以任何方式为他人提供iSlide™插件资源内容的下载。&#10;The resource is supplied by iSlide™.&#10;iSlide™ respects all intellectual property rights and protects all the rights its users acquired.Solemnly remind you:&#10;The ownership and intellectual property of the resources supplied in iSlide Add-in belongs to its owner or the assignee of this ownership.you only acquired the usage of the resources supplied in iSlide Add-in, as well as respected the following restrain terms:&#10;1.You are only allowed to use such resource for personal and non-commercial aim, not allowed to use such resource or part of it for the sale; or rent, lend, transfer to others; or distribution or release it in any way.&#10;2.You are not permitted to provide the resource of iSlide Add-in in any website, platform, application access to the Internet or mobile Internet." title="iSlide™ 版权声明  COPYRIGHT NOTICE">
            <a:extLst>
              <a:ext uri="{FF2B5EF4-FFF2-40B4-BE49-F238E27FC236}">
                <a16:creationId xmlns:a16="http://schemas.microsoft.com/office/drawing/2014/main" id="{6292C1B7-6E75-4638-9C79-3F343BA50EE8}"/>
              </a:ext>
            </a:extLst>
          </p:cNvPr>
          <p:cNvGrpSpPr>
            <a:grpSpLocks noChangeAspect="1"/>
          </p:cNvGrpSpPr>
          <p:nvPr/>
        </p:nvGrpSpPr>
        <p:grpSpPr>
          <a:xfrm>
            <a:off x="671512" y="1436815"/>
            <a:ext cx="10848976" cy="4798807"/>
            <a:chOff x="671512" y="1436815"/>
            <a:chExt cx="10848976" cy="4798807"/>
          </a:xfrm>
        </p:grpSpPr>
        <p:sp>
          <p:nvSpPr>
            <p:cNvPr id="23" name="矩形 22">
              <a:extLst>
                <a:ext uri="{FF2B5EF4-FFF2-40B4-BE49-F238E27FC236}">
                  <a16:creationId xmlns:a16="http://schemas.microsoft.com/office/drawing/2014/main" id="{FE0DC43E-5D92-4523-9CDD-4AF2DC013818}"/>
                </a:ext>
              </a:extLst>
            </p:cNvPr>
            <p:cNvSpPr/>
            <p:nvPr/>
          </p:nvSpPr>
          <p:spPr>
            <a:xfrm>
              <a:off x="7744698" y="3019425"/>
              <a:ext cx="3775790" cy="139065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91440" tIns="45720" rIns="91440" bIns="45720" anchor="ctr"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4" name="矩形 23">
              <a:extLst>
                <a:ext uri="{FF2B5EF4-FFF2-40B4-BE49-F238E27FC236}">
                  <a16:creationId xmlns:a16="http://schemas.microsoft.com/office/drawing/2014/main" id="{68133741-8B38-448A-A84B-1E09A83BD8E1}"/>
                </a:ext>
              </a:extLst>
            </p:cNvPr>
            <p:cNvSpPr/>
            <p:nvPr/>
          </p:nvSpPr>
          <p:spPr>
            <a:xfrm>
              <a:off x="671512" y="3019425"/>
              <a:ext cx="3970904" cy="139065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91440" tIns="45720" rIns="91440" bIns="45720" anchor="ctr"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5" name="椭圆 24">
              <a:extLst>
                <a:ext uri="{FF2B5EF4-FFF2-40B4-BE49-F238E27FC236}">
                  <a16:creationId xmlns:a16="http://schemas.microsoft.com/office/drawing/2014/main" id="{CFEF0764-AAB5-4231-BB9D-641BFA17C64A}"/>
                </a:ext>
              </a:extLst>
            </p:cNvPr>
            <p:cNvSpPr/>
            <p:nvPr/>
          </p:nvSpPr>
          <p:spPr>
            <a:xfrm>
              <a:off x="4702917" y="2318333"/>
              <a:ext cx="2786164" cy="278545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91440" tIns="45720" rIns="91440" bIns="45720" rtlCol="0" anchor="ctr"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6" name="任意多边形: 形状 25">
              <a:extLst>
                <a:ext uri="{FF2B5EF4-FFF2-40B4-BE49-F238E27FC236}">
                  <a16:creationId xmlns:a16="http://schemas.microsoft.com/office/drawing/2014/main" id="{9EAB38F6-C1F5-44DD-A497-32F576604FC2}"/>
                </a:ext>
              </a:extLst>
            </p:cNvPr>
            <p:cNvSpPr/>
            <p:nvPr/>
          </p:nvSpPr>
          <p:spPr bwMode="auto">
            <a:xfrm>
              <a:off x="4415578" y="1985142"/>
              <a:ext cx="3440617" cy="3452076"/>
            </a:xfrm>
            <a:custGeom>
              <a:avLst/>
              <a:gdLst>
                <a:gd name="T0" fmla="*/ 365 w 2340"/>
                <a:gd name="T1" fmla="*/ 542 h 2348"/>
                <a:gd name="T2" fmla="*/ 805 w 2340"/>
                <a:gd name="T3" fmla="*/ 220 h 2348"/>
                <a:gd name="T4" fmla="*/ 1001 w 2340"/>
                <a:gd name="T5" fmla="*/ 167 h 2348"/>
                <a:gd name="T6" fmla="*/ 1122 w 2340"/>
                <a:gd name="T7" fmla="*/ 155 h 2348"/>
                <a:gd name="T8" fmla="*/ 1230 w 2340"/>
                <a:gd name="T9" fmla="*/ 156 h 2348"/>
                <a:gd name="T10" fmla="*/ 1341 w 2340"/>
                <a:gd name="T11" fmla="*/ 169 h 2348"/>
                <a:gd name="T12" fmla="*/ 1513 w 2340"/>
                <a:gd name="T13" fmla="*/ 215 h 2348"/>
                <a:gd name="T14" fmla="*/ 1590 w 2340"/>
                <a:gd name="T15" fmla="*/ 246 h 2348"/>
                <a:gd name="T16" fmla="*/ 1708 w 2340"/>
                <a:gd name="T17" fmla="*/ 310 h 2348"/>
                <a:gd name="T18" fmla="*/ 1818 w 2340"/>
                <a:gd name="T19" fmla="*/ 389 h 2348"/>
                <a:gd name="T20" fmla="*/ 1940 w 2340"/>
                <a:gd name="T21" fmla="*/ 510 h 2348"/>
                <a:gd name="T22" fmla="*/ 2014 w 2340"/>
                <a:gd name="T23" fmla="*/ 608 h 2348"/>
                <a:gd name="T24" fmla="*/ 2076 w 2340"/>
                <a:gd name="T25" fmla="*/ 714 h 2348"/>
                <a:gd name="T26" fmla="*/ 2137 w 2340"/>
                <a:gd name="T27" fmla="*/ 860 h 2348"/>
                <a:gd name="T28" fmla="*/ 2174 w 2340"/>
                <a:gd name="T29" fmla="*/ 1015 h 2348"/>
                <a:gd name="T30" fmla="*/ 2186 w 2340"/>
                <a:gd name="T31" fmla="*/ 1192 h 2348"/>
                <a:gd name="T32" fmla="*/ 2174 w 2340"/>
                <a:gd name="T33" fmla="*/ 1333 h 2348"/>
                <a:gd name="T34" fmla="*/ 2131 w 2340"/>
                <a:gd name="T35" fmla="*/ 1505 h 2348"/>
                <a:gd name="T36" fmla="*/ 2077 w 2340"/>
                <a:gd name="T37" fmla="*/ 1634 h 2348"/>
                <a:gd name="T38" fmla="*/ 1985 w 2340"/>
                <a:gd name="T39" fmla="*/ 1782 h 2348"/>
                <a:gd name="T40" fmla="*/ 1859 w 2340"/>
                <a:gd name="T41" fmla="*/ 1922 h 2348"/>
                <a:gd name="T42" fmla="*/ 1740 w 2340"/>
                <a:gd name="T43" fmla="*/ 2017 h 2348"/>
                <a:gd name="T44" fmla="*/ 1611 w 2340"/>
                <a:gd name="T45" fmla="*/ 2092 h 2348"/>
                <a:gd name="T46" fmla="*/ 1382 w 2340"/>
                <a:gd name="T47" fmla="*/ 2171 h 2348"/>
                <a:gd name="T48" fmla="*/ 1167 w 2340"/>
                <a:gd name="T49" fmla="*/ 2194 h 2348"/>
                <a:gd name="T50" fmla="*/ 1018 w 2340"/>
                <a:gd name="T51" fmla="*/ 2183 h 2348"/>
                <a:gd name="T52" fmla="*/ 906 w 2340"/>
                <a:gd name="T53" fmla="*/ 2161 h 2348"/>
                <a:gd name="T54" fmla="*/ 775 w 2340"/>
                <a:gd name="T55" fmla="*/ 2117 h 2348"/>
                <a:gd name="T56" fmla="*/ 669 w 2340"/>
                <a:gd name="T57" fmla="*/ 2065 h 2348"/>
                <a:gd name="T58" fmla="*/ 435 w 2340"/>
                <a:gd name="T59" fmla="*/ 1886 h 2348"/>
                <a:gd name="T60" fmla="*/ 486 w 2340"/>
                <a:gd name="T61" fmla="*/ 1739 h 2348"/>
                <a:gd name="T62" fmla="*/ 283 w 2340"/>
                <a:gd name="T63" fmla="*/ 1948 h 2348"/>
                <a:gd name="T64" fmla="*/ 532 w 2340"/>
                <a:gd name="T65" fmla="*/ 2162 h 2348"/>
                <a:gd name="T66" fmla="*/ 660 w 2340"/>
                <a:gd name="T67" fmla="*/ 2234 h 2348"/>
                <a:gd name="T68" fmla="*/ 836 w 2340"/>
                <a:gd name="T69" fmla="*/ 2301 h 2348"/>
                <a:gd name="T70" fmla="*/ 963 w 2340"/>
                <a:gd name="T71" fmla="*/ 2331 h 2348"/>
                <a:gd name="T72" fmla="*/ 1098 w 2340"/>
                <a:gd name="T73" fmla="*/ 2346 h 2348"/>
                <a:gd name="T74" fmla="*/ 1343 w 2340"/>
                <a:gd name="T75" fmla="*/ 2335 h 2348"/>
                <a:gd name="T76" fmla="*/ 1626 w 2340"/>
                <a:gd name="T77" fmla="*/ 2254 h 2348"/>
                <a:gd name="T78" fmla="*/ 1795 w 2340"/>
                <a:gd name="T79" fmla="*/ 2166 h 2348"/>
                <a:gd name="T80" fmla="*/ 1949 w 2340"/>
                <a:gd name="T81" fmla="*/ 2049 h 2348"/>
                <a:gd name="T82" fmla="*/ 2072 w 2340"/>
                <a:gd name="T83" fmla="*/ 1921 h 2348"/>
                <a:gd name="T84" fmla="*/ 2195 w 2340"/>
                <a:gd name="T85" fmla="*/ 1739 h 2348"/>
                <a:gd name="T86" fmla="*/ 2267 w 2340"/>
                <a:gd name="T87" fmla="*/ 1583 h 2348"/>
                <a:gd name="T88" fmla="*/ 2306 w 2340"/>
                <a:gd name="T89" fmla="*/ 1457 h 2348"/>
                <a:gd name="T90" fmla="*/ 2336 w 2340"/>
                <a:gd name="T91" fmla="*/ 1276 h 2348"/>
                <a:gd name="T92" fmla="*/ 2334 w 2340"/>
                <a:gd name="T93" fmla="*/ 1052 h 2348"/>
                <a:gd name="T94" fmla="*/ 2301 w 2340"/>
                <a:gd name="T95" fmla="*/ 871 h 2348"/>
                <a:gd name="T96" fmla="*/ 2231 w 2340"/>
                <a:gd name="T97" fmla="*/ 680 h 2348"/>
                <a:gd name="T98" fmla="*/ 2164 w 2340"/>
                <a:gd name="T99" fmla="*/ 556 h 2348"/>
                <a:gd name="T100" fmla="*/ 2083 w 2340"/>
                <a:gd name="T101" fmla="*/ 441 h 2348"/>
                <a:gd name="T102" fmla="*/ 1990 w 2340"/>
                <a:gd name="T103" fmla="*/ 337 h 2348"/>
                <a:gd name="T104" fmla="*/ 1854 w 2340"/>
                <a:gd name="T105" fmla="*/ 223 h 2348"/>
                <a:gd name="T106" fmla="*/ 1680 w 2340"/>
                <a:gd name="T107" fmla="*/ 118 h 2348"/>
                <a:gd name="T108" fmla="*/ 1583 w 2340"/>
                <a:gd name="T109" fmla="*/ 76 h 2348"/>
                <a:gd name="T110" fmla="*/ 1439 w 2340"/>
                <a:gd name="T111" fmla="*/ 32 h 2348"/>
                <a:gd name="T112" fmla="*/ 1276 w 2340"/>
                <a:gd name="T113" fmla="*/ 5 h 2348"/>
                <a:gd name="T114" fmla="*/ 1168 w 2340"/>
                <a:gd name="T115" fmla="*/ 0 h 2348"/>
                <a:gd name="T116" fmla="*/ 1045 w 2340"/>
                <a:gd name="T117" fmla="*/ 6 h 2348"/>
                <a:gd name="T118" fmla="*/ 844 w 2340"/>
                <a:gd name="T119" fmla="*/ 45 h 2348"/>
                <a:gd name="T120" fmla="*/ 579 w 2340"/>
                <a:gd name="T121" fmla="*/ 157 h 2348"/>
                <a:gd name="T122" fmla="*/ 3 w 2340"/>
                <a:gd name="T123" fmla="*/ 1014 h 23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2340" h="2348">
                  <a:moveTo>
                    <a:pt x="153" y="1052"/>
                  </a:moveTo>
                  <a:cubicBezTo>
                    <a:pt x="153" y="1052"/>
                    <a:pt x="154" y="1046"/>
                    <a:pt x="155" y="1035"/>
                  </a:cubicBezTo>
                  <a:cubicBezTo>
                    <a:pt x="157" y="1024"/>
                    <a:pt x="159" y="1007"/>
                    <a:pt x="164" y="985"/>
                  </a:cubicBezTo>
                  <a:cubicBezTo>
                    <a:pt x="172" y="941"/>
                    <a:pt x="186" y="878"/>
                    <a:pt x="217" y="801"/>
                  </a:cubicBezTo>
                  <a:cubicBezTo>
                    <a:pt x="224" y="781"/>
                    <a:pt x="233" y="761"/>
                    <a:pt x="242" y="740"/>
                  </a:cubicBezTo>
                  <a:cubicBezTo>
                    <a:pt x="253" y="720"/>
                    <a:pt x="263" y="698"/>
                    <a:pt x="275" y="677"/>
                  </a:cubicBezTo>
                  <a:cubicBezTo>
                    <a:pt x="300" y="633"/>
                    <a:pt x="329" y="588"/>
                    <a:pt x="365" y="542"/>
                  </a:cubicBezTo>
                  <a:cubicBezTo>
                    <a:pt x="401" y="497"/>
                    <a:pt x="443" y="452"/>
                    <a:pt x="491" y="409"/>
                  </a:cubicBezTo>
                  <a:cubicBezTo>
                    <a:pt x="540" y="366"/>
                    <a:pt x="595" y="326"/>
                    <a:pt x="656" y="290"/>
                  </a:cubicBezTo>
                  <a:cubicBezTo>
                    <a:pt x="672" y="281"/>
                    <a:pt x="688" y="273"/>
                    <a:pt x="704" y="265"/>
                  </a:cubicBezTo>
                  <a:cubicBezTo>
                    <a:pt x="712" y="260"/>
                    <a:pt x="720" y="256"/>
                    <a:pt x="728" y="253"/>
                  </a:cubicBezTo>
                  <a:cubicBezTo>
                    <a:pt x="737" y="249"/>
                    <a:pt x="745" y="245"/>
                    <a:pt x="753" y="241"/>
                  </a:cubicBezTo>
                  <a:cubicBezTo>
                    <a:pt x="762" y="237"/>
                    <a:pt x="770" y="234"/>
                    <a:pt x="779" y="230"/>
                  </a:cubicBezTo>
                  <a:cubicBezTo>
                    <a:pt x="787" y="227"/>
                    <a:pt x="796" y="223"/>
                    <a:pt x="805" y="220"/>
                  </a:cubicBezTo>
                  <a:cubicBezTo>
                    <a:pt x="823" y="213"/>
                    <a:pt x="840" y="207"/>
                    <a:pt x="859" y="201"/>
                  </a:cubicBezTo>
                  <a:cubicBezTo>
                    <a:pt x="868" y="198"/>
                    <a:pt x="877" y="195"/>
                    <a:pt x="886" y="193"/>
                  </a:cubicBezTo>
                  <a:cubicBezTo>
                    <a:pt x="896" y="190"/>
                    <a:pt x="905" y="188"/>
                    <a:pt x="914" y="185"/>
                  </a:cubicBezTo>
                  <a:cubicBezTo>
                    <a:pt x="919" y="184"/>
                    <a:pt x="924" y="183"/>
                    <a:pt x="929" y="182"/>
                  </a:cubicBezTo>
                  <a:cubicBezTo>
                    <a:pt x="933" y="181"/>
                    <a:pt x="938" y="180"/>
                    <a:pt x="943" y="179"/>
                  </a:cubicBezTo>
                  <a:cubicBezTo>
                    <a:pt x="952" y="177"/>
                    <a:pt x="962" y="174"/>
                    <a:pt x="972" y="172"/>
                  </a:cubicBezTo>
                  <a:cubicBezTo>
                    <a:pt x="981" y="170"/>
                    <a:pt x="991" y="169"/>
                    <a:pt x="1001" y="167"/>
                  </a:cubicBezTo>
                  <a:cubicBezTo>
                    <a:pt x="1011" y="166"/>
                    <a:pt x="1021" y="164"/>
                    <a:pt x="1031" y="163"/>
                  </a:cubicBezTo>
                  <a:cubicBezTo>
                    <a:pt x="1041" y="162"/>
                    <a:pt x="1051" y="161"/>
                    <a:pt x="1061" y="159"/>
                  </a:cubicBezTo>
                  <a:cubicBezTo>
                    <a:pt x="1068" y="159"/>
                    <a:pt x="1068" y="159"/>
                    <a:pt x="1068" y="159"/>
                  </a:cubicBezTo>
                  <a:cubicBezTo>
                    <a:pt x="1071" y="158"/>
                    <a:pt x="1073" y="158"/>
                    <a:pt x="1076" y="158"/>
                  </a:cubicBezTo>
                  <a:cubicBezTo>
                    <a:pt x="1081" y="158"/>
                    <a:pt x="1086" y="157"/>
                    <a:pt x="1091" y="157"/>
                  </a:cubicBezTo>
                  <a:cubicBezTo>
                    <a:pt x="1096" y="157"/>
                    <a:pt x="1101" y="156"/>
                    <a:pt x="1106" y="156"/>
                  </a:cubicBezTo>
                  <a:cubicBezTo>
                    <a:pt x="1111" y="156"/>
                    <a:pt x="1116" y="155"/>
                    <a:pt x="1122" y="155"/>
                  </a:cubicBezTo>
                  <a:cubicBezTo>
                    <a:pt x="1132" y="155"/>
                    <a:pt x="1142" y="154"/>
                    <a:pt x="1152" y="154"/>
                  </a:cubicBezTo>
                  <a:cubicBezTo>
                    <a:pt x="1158" y="154"/>
                    <a:pt x="1163" y="154"/>
                    <a:pt x="1168" y="154"/>
                  </a:cubicBezTo>
                  <a:cubicBezTo>
                    <a:pt x="1173" y="154"/>
                    <a:pt x="1178" y="154"/>
                    <a:pt x="1183" y="154"/>
                  </a:cubicBezTo>
                  <a:cubicBezTo>
                    <a:pt x="1194" y="155"/>
                    <a:pt x="1204" y="155"/>
                    <a:pt x="1215" y="155"/>
                  </a:cubicBezTo>
                  <a:cubicBezTo>
                    <a:pt x="1219" y="155"/>
                    <a:pt x="1219" y="155"/>
                    <a:pt x="1219" y="155"/>
                  </a:cubicBezTo>
                  <a:cubicBezTo>
                    <a:pt x="1223" y="156"/>
                    <a:pt x="1223" y="156"/>
                    <a:pt x="1223" y="156"/>
                  </a:cubicBezTo>
                  <a:cubicBezTo>
                    <a:pt x="1230" y="156"/>
                    <a:pt x="1230" y="156"/>
                    <a:pt x="1230" y="156"/>
                  </a:cubicBezTo>
                  <a:cubicBezTo>
                    <a:pt x="1236" y="157"/>
                    <a:pt x="1241" y="157"/>
                    <a:pt x="1246" y="157"/>
                  </a:cubicBezTo>
                  <a:cubicBezTo>
                    <a:pt x="1251" y="158"/>
                    <a:pt x="1257" y="158"/>
                    <a:pt x="1262" y="159"/>
                  </a:cubicBezTo>
                  <a:cubicBezTo>
                    <a:pt x="1270" y="159"/>
                    <a:pt x="1270" y="159"/>
                    <a:pt x="1270" y="159"/>
                  </a:cubicBezTo>
                  <a:cubicBezTo>
                    <a:pt x="1272" y="159"/>
                    <a:pt x="1275" y="160"/>
                    <a:pt x="1278" y="160"/>
                  </a:cubicBezTo>
                  <a:cubicBezTo>
                    <a:pt x="1288" y="161"/>
                    <a:pt x="1299" y="163"/>
                    <a:pt x="1309" y="164"/>
                  </a:cubicBezTo>
                  <a:cubicBezTo>
                    <a:pt x="1314" y="165"/>
                    <a:pt x="1320" y="165"/>
                    <a:pt x="1325" y="166"/>
                  </a:cubicBezTo>
                  <a:cubicBezTo>
                    <a:pt x="1330" y="167"/>
                    <a:pt x="1335" y="168"/>
                    <a:pt x="1341" y="169"/>
                  </a:cubicBezTo>
                  <a:cubicBezTo>
                    <a:pt x="1351" y="171"/>
                    <a:pt x="1362" y="173"/>
                    <a:pt x="1372" y="175"/>
                  </a:cubicBezTo>
                  <a:cubicBezTo>
                    <a:pt x="1383" y="177"/>
                    <a:pt x="1393" y="180"/>
                    <a:pt x="1404" y="182"/>
                  </a:cubicBezTo>
                  <a:cubicBezTo>
                    <a:pt x="1409" y="183"/>
                    <a:pt x="1414" y="184"/>
                    <a:pt x="1419" y="186"/>
                  </a:cubicBezTo>
                  <a:cubicBezTo>
                    <a:pt x="1425" y="187"/>
                    <a:pt x="1430" y="189"/>
                    <a:pt x="1435" y="190"/>
                  </a:cubicBezTo>
                  <a:cubicBezTo>
                    <a:pt x="1446" y="193"/>
                    <a:pt x="1456" y="196"/>
                    <a:pt x="1466" y="199"/>
                  </a:cubicBezTo>
                  <a:cubicBezTo>
                    <a:pt x="1477" y="202"/>
                    <a:pt x="1487" y="206"/>
                    <a:pt x="1498" y="209"/>
                  </a:cubicBezTo>
                  <a:cubicBezTo>
                    <a:pt x="1503" y="211"/>
                    <a:pt x="1508" y="213"/>
                    <a:pt x="1513" y="215"/>
                  </a:cubicBezTo>
                  <a:cubicBezTo>
                    <a:pt x="1516" y="215"/>
                    <a:pt x="1518" y="216"/>
                    <a:pt x="1521" y="217"/>
                  </a:cubicBezTo>
                  <a:cubicBezTo>
                    <a:pt x="1528" y="220"/>
                    <a:pt x="1528" y="220"/>
                    <a:pt x="1528" y="220"/>
                  </a:cubicBezTo>
                  <a:cubicBezTo>
                    <a:pt x="1539" y="224"/>
                    <a:pt x="1549" y="228"/>
                    <a:pt x="1559" y="233"/>
                  </a:cubicBezTo>
                  <a:cubicBezTo>
                    <a:pt x="1563" y="234"/>
                    <a:pt x="1563" y="234"/>
                    <a:pt x="1563" y="234"/>
                  </a:cubicBezTo>
                  <a:cubicBezTo>
                    <a:pt x="1567" y="236"/>
                    <a:pt x="1567" y="236"/>
                    <a:pt x="1567" y="236"/>
                  </a:cubicBezTo>
                  <a:cubicBezTo>
                    <a:pt x="1574" y="239"/>
                    <a:pt x="1574" y="239"/>
                    <a:pt x="1574" y="239"/>
                  </a:cubicBezTo>
                  <a:cubicBezTo>
                    <a:pt x="1590" y="246"/>
                    <a:pt x="1590" y="246"/>
                    <a:pt x="1590" y="246"/>
                  </a:cubicBezTo>
                  <a:cubicBezTo>
                    <a:pt x="1605" y="253"/>
                    <a:pt x="1605" y="253"/>
                    <a:pt x="1605" y="253"/>
                  </a:cubicBezTo>
                  <a:cubicBezTo>
                    <a:pt x="1607" y="254"/>
                    <a:pt x="1610" y="255"/>
                    <a:pt x="1612" y="257"/>
                  </a:cubicBezTo>
                  <a:cubicBezTo>
                    <a:pt x="1620" y="260"/>
                    <a:pt x="1620" y="260"/>
                    <a:pt x="1620" y="260"/>
                  </a:cubicBezTo>
                  <a:cubicBezTo>
                    <a:pt x="1630" y="265"/>
                    <a:pt x="1640" y="270"/>
                    <a:pt x="1649" y="276"/>
                  </a:cubicBezTo>
                  <a:cubicBezTo>
                    <a:pt x="1659" y="281"/>
                    <a:pt x="1669" y="287"/>
                    <a:pt x="1679" y="292"/>
                  </a:cubicBezTo>
                  <a:cubicBezTo>
                    <a:pt x="1693" y="301"/>
                    <a:pt x="1693" y="301"/>
                    <a:pt x="1693" y="301"/>
                  </a:cubicBezTo>
                  <a:cubicBezTo>
                    <a:pt x="1698" y="303"/>
                    <a:pt x="1703" y="307"/>
                    <a:pt x="1708" y="310"/>
                  </a:cubicBezTo>
                  <a:cubicBezTo>
                    <a:pt x="1717" y="316"/>
                    <a:pt x="1727" y="322"/>
                    <a:pt x="1736" y="328"/>
                  </a:cubicBezTo>
                  <a:cubicBezTo>
                    <a:pt x="1745" y="334"/>
                    <a:pt x="1755" y="341"/>
                    <a:pt x="1764" y="348"/>
                  </a:cubicBezTo>
                  <a:cubicBezTo>
                    <a:pt x="1768" y="351"/>
                    <a:pt x="1773" y="354"/>
                    <a:pt x="1778" y="358"/>
                  </a:cubicBezTo>
                  <a:cubicBezTo>
                    <a:pt x="1791" y="368"/>
                    <a:pt x="1791" y="368"/>
                    <a:pt x="1791" y="368"/>
                  </a:cubicBezTo>
                  <a:cubicBezTo>
                    <a:pt x="1804" y="379"/>
                    <a:pt x="1804" y="379"/>
                    <a:pt x="1804" y="379"/>
                  </a:cubicBezTo>
                  <a:cubicBezTo>
                    <a:pt x="1811" y="384"/>
                    <a:pt x="1811" y="384"/>
                    <a:pt x="1811" y="384"/>
                  </a:cubicBezTo>
                  <a:cubicBezTo>
                    <a:pt x="1813" y="386"/>
                    <a:pt x="1816" y="387"/>
                    <a:pt x="1818" y="389"/>
                  </a:cubicBezTo>
                  <a:cubicBezTo>
                    <a:pt x="1835" y="404"/>
                    <a:pt x="1853" y="419"/>
                    <a:pt x="1869" y="435"/>
                  </a:cubicBezTo>
                  <a:cubicBezTo>
                    <a:pt x="1882" y="447"/>
                    <a:pt x="1882" y="447"/>
                    <a:pt x="1882" y="447"/>
                  </a:cubicBezTo>
                  <a:cubicBezTo>
                    <a:pt x="1888" y="453"/>
                    <a:pt x="1888" y="453"/>
                    <a:pt x="1888" y="453"/>
                  </a:cubicBezTo>
                  <a:cubicBezTo>
                    <a:pt x="1894" y="459"/>
                    <a:pt x="1894" y="459"/>
                    <a:pt x="1894" y="459"/>
                  </a:cubicBezTo>
                  <a:cubicBezTo>
                    <a:pt x="1902" y="468"/>
                    <a:pt x="1910" y="476"/>
                    <a:pt x="1918" y="484"/>
                  </a:cubicBezTo>
                  <a:cubicBezTo>
                    <a:pt x="1922" y="489"/>
                    <a:pt x="1925" y="493"/>
                    <a:pt x="1929" y="497"/>
                  </a:cubicBezTo>
                  <a:cubicBezTo>
                    <a:pt x="1940" y="510"/>
                    <a:pt x="1940" y="510"/>
                    <a:pt x="1940" y="510"/>
                  </a:cubicBezTo>
                  <a:cubicBezTo>
                    <a:pt x="1952" y="524"/>
                    <a:pt x="1952" y="524"/>
                    <a:pt x="1952" y="524"/>
                  </a:cubicBezTo>
                  <a:cubicBezTo>
                    <a:pt x="1956" y="528"/>
                    <a:pt x="1959" y="533"/>
                    <a:pt x="1963" y="537"/>
                  </a:cubicBezTo>
                  <a:cubicBezTo>
                    <a:pt x="1970" y="546"/>
                    <a:pt x="1977" y="556"/>
                    <a:pt x="1984" y="565"/>
                  </a:cubicBezTo>
                  <a:cubicBezTo>
                    <a:pt x="1991" y="574"/>
                    <a:pt x="1998" y="584"/>
                    <a:pt x="2004" y="593"/>
                  </a:cubicBezTo>
                  <a:cubicBezTo>
                    <a:pt x="2010" y="600"/>
                    <a:pt x="2010" y="600"/>
                    <a:pt x="2010" y="600"/>
                  </a:cubicBezTo>
                  <a:cubicBezTo>
                    <a:pt x="2012" y="604"/>
                    <a:pt x="2012" y="604"/>
                    <a:pt x="2012" y="604"/>
                  </a:cubicBezTo>
                  <a:cubicBezTo>
                    <a:pt x="2014" y="608"/>
                    <a:pt x="2014" y="608"/>
                    <a:pt x="2014" y="608"/>
                  </a:cubicBezTo>
                  <a:cubicBezTo>
                    <a:pt x="2024" y="622"/>
                    <a:pt x="2024" y="622"/>
                    <a:pt x="2024" y="622"/>
                  </a:cubicBezTo>
                  <a:cubicBezTo>
                    <a:pt x="2033" y="637"/>
                    <a:pt x="2033" y="637"/>
                    <a:pt x="2033" y="637"/>
                  </a:cubicBezTo>
                  <a:cubicBezTo>
                    <a:pt x="2038" y="644"/>
                    <a:pt x="2038" y="644"/>
                    <a:pt x="2038" y="644"/>
                  </a:cubicBezTo>
                  <a:cubicBezTo>
                    <a:pt x="2040" y="647"/>
                    <a:pt x="2041" y="649"/>
                    <a:pt x="2042" y="652"/>
                  </a:cubicBezTo>
                  <a:cubicBezTo>
                    <a:pt x="2048" y="662"/>
                    <a:pt x="2054" y="672"/>
                    <a:pt x="2060" y="682"/>
                  </a:cubicBezTo>
                  <a:cubicBezTo>
                    <a:pt x="2063" y="687"/>
                    <a:pt x="2066" y="693"/>
                    <a:pt x="2068" y="698"/>
                  </a:cubicBezTo>
                  <a:cubicBezTo>
                    <a:pt x="2076" y="714"/>
                    <a:pt x="2076" y="714"/>
                    <a:pt x="2076" y="714"/>
                  </a:cubicBezTo>
                  <a:cubicBezTo>
                    <a:pt x="2084" y="729"/>
                    <a:pt x="2084" y="729"/>
                    <a:pt x="2084" y="729"/>
                  </a:cubicBezTo>
                  <a:cubicBezTo>
                    <a:pt x="2087" y="734"/>
                    <a:pt x="2089" y="740"/>
                    <a:pt x="2092" y="745"/>
                  </a:cubicBezTo>
                  <a:cubicBezTo>
                    <a:pt x="2096" y="756"/>
                    <a:pt x="2101" y="767"/>
                    <a:pt x="2106" y="777"/>
                  </a:cubicBezTo>
                  <a:cubicBezTo>
                    <a:pt x="2110" y="788"/>
                    <a:pt x="2115" y="799"/>
                    <a:pt x="2119" y="810"/>
                  </a:cubicBezTo>
                  <a:cubicBezTo>
                    <a:pt x="2121" y="816"/>
                    <a:pt x="2124" y="821"/>
                    <a:pt x="2125" y="827"/>
                  </a:cubicBezTo>
                  <a:cubicBezTo>
                    <a:pt x="2131" y="843"/>
                    <a:pt x="2131" y="843"/>
                    <a:pt x="2131" y="843"/>
                  </a:cubicBezTo>
                  <a:cubicBezTo>
                    <a:pt x="2137" y="860"/>
                    <a:pt x="2137" y="860"/>
                    <a:pt x="2137" y="860"/>
                  </a:cubicBezTo>
                  <a:cubicBezTo>
                    <a:pt x="2139" y="866"/>
                    <a:pt x="2141" y="871"/>
                    <a:pt x="2142" y="877"/>
                  </a:cubicBezTo>
                  <a:cubicBezTo>
                    <a:pt x="2152" y="911"/>
                    <a:pt x="2152" y="911"/>
                    <a:pt x="2152" y="911"/>
                  </a:cubicBezTo>
                  <a:cubicBezTo>
                    <a:pt x="2154" y="920"/>
                    <a:pt x="2154" y="920"/>
                    <a:pt x="2154" y="920"/>
                  </a:cubicBezTo>
                  <a:cubicBezTo>
                    <a:pt x="2156" y="928"/>
                    <a:pt x="2156" y="928"/>
                    <a:pt x="2156" y="928"/>
                  </a:cubicBezTo>
                  <a:cubicBezTo>
                    <a:pt x="2160" y="945"/>
                    <a:pt x="2160" y="945"/>
                    <a:pt x="2160" y="945"/>
                  </a:cubicBezTo>
                  <a:cubicBezTo>
                    <a:pt x="2163" y="957"/>
                    <a:pt x="2166" y="968"/>
                    <a:pt x="2167" y="980"/>
                  </a:cubicBezTo>
                  <a:cubicBezTo>
                    <a:pt x="2174" y="1015"/>
                    <a:pt x="2174" y="1015"/>
                    <a:pt x="2174" y="1015"/>
                  </a:cubicBezTo>
                  <a:cubicBezTo>
                    <a:pt x="2176" y="1027"/>
                    <a:pt x="2177" y="1038"/>
                    <a:pt x="2178" y="1050"/>
                  </a:cubicBezTo>
                  <a:cubicBezTo>
                    <a:pt x="2181" y="1068"/>
                    <a:pt x="2181" y="1068"/>
                    <a:pt x="2181" y="1068"/>
                  </a:cubicBezTo>
                  <a:cubicBezTo>
                    <a:pt x="2181" y="1074"/>
                    <a:pt x="2182" y="1080"/>
                    <a:pt x="2182" y="1086"/>
                  </a:cubicBezTo>
                  <a:cubicBezTo>
                    <a:pt x="2185" y="1121"/>
                    <a:pt x="2185" y="1121"/>
                    <a:pt x="2185" y="1121"/>
                  </a:cubicBezTo>
                  <a:cubicBezTo>
                    <a:pt x="2186" y="1156"/>
                    <a:pt x="2186" y="1156"/>
                    <a:pt x="2186" y="1156"/>
                  </a:cubicBezTo>
                  <a:cubicBezTo>
                    <a:pt x="2186" y="1174"/>
                    <a:pt x="2186" y="1174"/>
                    <a:pt x="2186" y="1174"/>
                  </a:cubicBezTo>
                  <a:cubicBezTo>
                    <a:pt x="2186" y="1192"/>
                    <a:pt x="2186" y="1192"/>
                    <a:pt x="2186" y="1192"/>
                  </a:cubicBezTo>
                  <a:cubicBezTo>
                    <a:pt x="2185" y="1228"/>
                    <a:pt x="2185" y="1228"/>
                    <a:pt x="2185" y="1228"/>
                  </a:cubicBezTo>
                  <a:cubicBezTo>
                    <a:pt x="2182" y="1263"/>
                    <a:pt x="2182" y="1263"/>
                    <a:pt x="2182" y="1263"/>
                  </a:cubicBezTo>
                  <a:cubicBezTo>
                    <a:pt x="2182" y="1269"/>
                    <a:pt x="2181" y="1275"/>
                    <a:pt x="2181" y="1281"/>
                  </a:cubicBezTo>
                  <a:cubicBezTo>
                    <a:pt x="2178" y="1298"/>
                    <a:pt x="2178" y="1298"/>
                    <a:pt x="2178" y="1298"/>
                  </a:cubicBezTo>
                  <a:cubicBezTo>
                    <a:pt x="2176" y="1316"/>
                    <a:pt x="2176" y="1316"/>
                    <a:pt x="2176" y="1316"/>
                  </a:cubicBezTo>
                  <a:cubicBezTo>
                    <a:pt x="2175" y="1325"/>
                    <a:pt x="2175" y="1325"/>
                    <a:pt x="2175" y="1325"/>
                  </a:cubicBezTo>
                  <a:cubicBezTo>
                    <a:pt x="2175" y="1327"/>
                    <a:pt x="2174" y="1330"/>
                    <a:pt x="2174" y="1333"/>
                  </a:cubicBezTo>
                  <a:cubicBezTo>
                    <a:pt x="2169" y="1357"/>
                    <a:pt x="2166" y="1380"/>
                    <a:pt x="2160" y="1403"/>
                  </a:cubicBezTo>
                  <a:cubicBezTo>
                    <a:pt x="2156" y="1420"/>
                    <a:pt x="2156" y="1420"/>
                    <a:pt x="2156" y="1420"/>
                  </a:cubicBezTo>
                  <a:cubicBezTo>
                    <a:pt x="2154" y="1429"/>
                    <a:pt x="2154" y="1429"/>
                    <a:pt x="2154" y="1429"/>
                  </a:cubicBezTo>
                  <a:cubicBezTo>
                    <a:pt x="2152" y="1437"/>
                    <a:pt x="2152" y="1437"/>
                    <a:pt x="2152" y="1437"/>
                  </a:cubicBezTo>
                  <a:cubicBezTo>
                    <a:pt x="2149" y="1448"/>
                    <a:pt x="2145" y="1460"/>
                    <a:pt x="2142" y="1471"/>
                  </a:cubicBezTo>
                  <a:cubicBezTo>
                    <a:pt x="2141" y="1477"/>
                    <a:pt x="2139" y="1482"/>
                    <a:pt x="2137" y="1488"/>
                  </a:cubicBezTo>
                  <a:cubicBezTo>
                    <a:pt x="2131" y="1505"/>
                    <a:pt x="2131" y="1505"/>
                    <a:pt x="2131" y="1505"/>
                  </a:cubicBezTo>
                  <a:cubicBezTo>
                    <a:pt x="2125" y="1521"/>
                    <a:pt x="2125" y="1521"/>
                    <a:pt x="2125" y="1521"/>
                  </a:cubicBezTo>
                  <a:cubicBezTo>
                    <a:pt x="2125" y="1524"/>
                    <a:pt x="2124" y="1527"/>
                    <a:pt x="2122" y="1529"/>
                  </a:cubicBezTo>
                  <a:cubicBezTo>
                    <a:pt x="2119" y="1538"/>
                    <a:pt x="2119" y="1538"/>
                    <a:pt x="2119" y="1538"/>
                  </a:cubicBezTo>
                  <a:cubicBezTo>
                    <a:pt x="2115" y="1549"/>
                    <a:pt x="2111" y="1559"/>
                    <a:pt x="2106" y="1570"/>
                  </a:cubicBezTo>
                  <a:cubicBezTo>
                    <a:pt x="2101" y="1581"/>
                    <a:pt x="2097" y="1592"/>
                    <a:pt x="2092" y="1602"/>
                  </a:cubicBezTo>
                  <a:cubicBezTo>
                    <a:pt x="2089" y="1608"/>
                    <a:pt x="2087" y="1613"/>
                    <a:pt x="2085" y="1618"/>
                  </a:cubicBezTo>
                  <a:cubicBezTo>
                    <a:pt x="2077" y="1634"/>
                    <a:pt x="2077" y="1634"/>
                    <a:pt x="2077" y="1634"/>
                  </a:cubicBezTo>
                  <a:cubicBezTo>
                    <a:pt x="2069" y="1649"/>
                    <a:pt x="2069" y="1649"/>
                    <a:pt x="2069" y="1649"/>
                  </a:cubicBezTo>
                  <a:cubicBezTo>
                    <a:pt x="2066" y="1655"/>
                    <a:pt x="2063" y="1660"/>
                    <a:pt x="2060" y="1665"/>
                  </a:cubicBezTo>
                  <a:cubicBezTo>
                    <a:pt x="2055" y="1675"/>
                    <a:pt x="2049" y="1685"/>
                    <a:pt x="2043" y="1695"/>
                  </a:cubicBezTo>
                  <a:cubicBezTo>
                    <a:pt x="2039" y="1703"/>
                    <a:pt x="2039" y="1703"/>
                    <a:pt x="2039" y="1703"/>
                  </a:cubicBezTo>
                  <a:cubicBezTo>
                    <a:pt x="2034" y="1710"/>
                    <a:pt x="2034" y="1710"/>
                    <a:pt x="2034" y="1710"/>
                  </a:cubicBezTo>
                  <a:cubicBezTo>
                    <a:pt x="2025" y="1725"/>
                    <a:pt x="2025" y="1725"/>
                    <a:pt x="2025" y="1725"/>
                  </a:cubicBezTo>
                  <a:cubicBezTo>
                    <a:pt x="2012" y="1744"/>
                    <a:pt x="1999" y="1763"/>
                    <a:pt x="1985" y="1782"/>
                  </a:cubicBezTo>
                  <a:cubicBezTo>
                    <a:pt x="1978" y="1791"/>
                    <a:pt x="1971" y="1800"/>
                    <a:pt x="1964" y="1809"/>
                  </a:cubicBezTo>
                  <a:cubicBezTo>
                    <a:pt x="1953" y="1823"/>
                    <a:pt x="1953" y="1823"/>
                    <a:pt x="1953" y="1823"/>
                  </a:cubicBezTo>
                  <a:cubicBezTo>
                    <a:pt x="1942" y="1836"/>
                    <a:pt x="1942" y="1836"/>
                    <a:pt x="1942" y="1836"/>
                  </a:cubicBezTo>
                  <a:cubicBezTo>
                    <a:pt x="1934" y="1844"/>
                    <a:pt x="1927" y="1853"/>
                    <a:pt x="1919" y="1862"/>
                  </a:cubicBezTo>
                  <a:cubicBezTo>
                    <a:pt x="1911" y="1870"/>
                    <a:pt x="1904" y="1878"/>
                    <a:pt x="1896" y="1887"/>
                  </a:cubicBezTo>
                  <a:cubicBezTo>
                    <a:pt x="1888" y="1895"/>
                    <a:pt x="1880" y="1903"/>
                    <a:pt x="1871" y="1911"/>
                  </a:cubicBezTo>
                  <a:cubicBezTo>
                    <a:pt x="1859" y="1922"/>
                    <a:pt x="1859" y="1922"/>
                    <a:pt x="1859" y="1922"/>
                  </a:cubicBezTo>
                  <a:cubicBezTo>
                    <a:pt x="1853" y="1928"/>
                    <a:pt x="1853" y="1928"/>
                    <a:pt x="1853" y="1928"/>
                  </a:cubicBezTo>
                  <a:cubicBezTo>
                    <a:pt x="1851" y="1930"/>
                    <a:pt x="1849" y="1932"/>
                    <a:pt x="1846" y="1934"/>
                  </a:cubicBezTo>
                  <a:cubicBezTo>
                    <a:pt x="1838" y="1941"/>
                    <a:pt x="1829" y="1949"/>
                    <a:pt x="1821" y="1956"/>
                  </a:cubicBezTo>
                  <a:cubicBezTo>
                    <a:pt x="1819" y="1958"/>
                    <a:pt x="1816" y="1960"/>
                    <a:pt x="1814" y="1962"/>
                  </a:cubicBezTo>
                  <a:cubicBezTo>
                    <a:pt x="1808" y="1967"/>
                    <a:pt x="1808" y="1967"/>
                    <a:pt x="1808" y="1967"/>
                  </a:cubicBezTo>
                  <a:cubicBezTo>
                    <a:pt x="1794" y="1977"/>
                    <a:pt x="1794" y="1977"/>
                    <a:pt x="1794" y="1977"/>
                  </a:cubicBezTo>
                  <a:cubicBezTo>
                    <a:pt x="1777" y="1992"/>
                    <a:pt x="1758" y="2004"/>
                    <a:pt x="1740" y="2017"/>
                  </a:cubicBezTo>
                  <a:cubicBezTo>
                    <a:pt x="1736" y="2021"/>
                    <a:pt x="1731" y="2023"/>
                    <a:pt x="1726" y="2027"/>
                  </a:cubicBezTo>
                  <a:cubicBezTo>
                    <a:pt x="1712" y="2036"/>
                    <a:pt x="1712" y="2036"/>
                    <a:pt x="1712" y="2036"/>
                  </a:cubicBezTo>
                  <a:cubicBezTo>
                    <a:pt x="1698" y="2045"/>
                    <a:pt x="1698" y="2045"/>
                    <a:pt x="1698" y="2045"/>
                  </a:cubicBezTo>
                  <a:cubicBezTo>
                    <a:pt x="1693" y="2048"/>
                    <a:pt x="1688" y="2050"/>
                    <a:pt x="1684" y="2053"/>
                  </a:cubicBezTo>
                  <a:cubicBezTo>
                    <a:pt x="1674" y="2059"/>
                    <a:pt x="1664" y="2064"/>
                    <a:pt x="1655" y="2070"/>
                  </a:cubicBezTo>
                  <a:cubicBezTo>
                    <a:pt x="1645" y="2075"/>
                    <a:pt x="1635" y="2080"/>
                    <a:pt x="1625" y="2085"/>
                  </a:cubicBezTo>
                  <a:cubicBezTo>
                    <a:pt x="1621" y="2087"/>
                    <a:pt x="1616" y="2090"/>
                    <a:pt x="1611" y="2092"/>
                  </a:cubicBezTo>
                  <a:cubicBezTo>
                    <a:pt x="1606" y="2095"/>
                    <a:pt x="1601" y="2097"/>
                    <a:pt x="1596" y="2099"/>
                  </a:cubicBezTo>
                  <a:cubicBezTo>
                    <a:pt x="1586" y="2104"/>
                    <a:pt x="1576" y="2108"/>
                    <a:pt x="1566" y="2113"/>
                  </a:cubicBezTo>
                  <a:cubicBezTo>
                    <a:pt x="1526" y="2129"/>
                    <a:pt x="1485" y="2145"/>
                    <a:pt x="1444" y="2156"/>
                  </a:cubicBezTo>
                  <a:cubicBezTo>
                    <a:pt x="1439" y="2157"/>
                    <a:pt x="1434" y="2158"/>
                    <a:pt x="1429" y="2160"/>
                  </a:cubicBezTo>
                  <a:cubicBezTo>
                    <a:pt x="1421" y="2162"/>
                    <a:pt x="1421" y="2162"/>
                    <a:pt x="1421" y="2162"/>
                  </a:cubicBezTo>
                  <a:cubicBezTo>
                    <a:pt x="1413" y="2164"/>
                    <a:pt x="1413" y="2164"/>
                    <a:pt x="1413" y="2164"/>
                  </a:cubicBezTo>
                  <a:cubicBezTo>
                    <a:pt x="1403" y="2166"/>
                    <a:pt x="1392" y="2169"/>
                    <a:pt x="1382" y="2171"/>
                  </a:cubicBezTo>
                  <a:cubicBezTo>
                    <a:pt x="1372" y="2174"/>
                    <a:pt x="1362" y="2175"/>
                    <a:pt x="1351" y="2177"/>
                  </a:cubicBezTo>
                  <a:cubicBezTo>
                    <a:pt x="1341" y="2179"/>
                    <a:pt x="1331" y="2181"/>
                    <a:pt x="1320" y="2183"/>
                  </a:cubicBezTo>
                  <a:cubicBezTo>
                    <a:pt x="1310" y="2184"/>
                    <a:pt x="1300" y="2185"/>
                    <a:pt x="1289" y="2186"/>
                  </a:cubicBezTo>
                  <a:cubicBezTo>
                    <a:pt x="1284" y="2187"/>
                    <a:pt x="1279" y="2188"/>
                    <a:pt x="1274" y="2188"/>
                  </a:cubicBezTo>
                  <a:cubicBezTo>
                    <a:pt x="1269" y="2189"/>
                    <a:pt x="1264" y="2189"/>
                    <a:pt x="1258" y="2190"/>
                  </a:cubicBezTo>
                  <a:cubicBezTo>
                    <a:pt x="1238" y="2191"/>
                    <a:pt x="1218" y="2193"/>
                    <a:pt x="1197" y="2193"/>
                  </a:cubicBezTo>
                  <a:cubicBezTo>
                    <a:pt x="1187" y="2194"/>
                    <a:pt x="1177" y="2194"/>
                    <a:pt x="1167" y="2194"/>
                  </a:cubicBezTo>
                  <a:cubicBezTo>
                    <a:pt x="1157" y="2194"/>
                    <a:pt x="1146" y="2194"/>
                    <a:pt x="1136" y="2194"/>
                  </a:cubicBezTo>
                  <a:cubicBezTo>
                    <a:pt x="1126" y="2194"/>
                    <a:pt x="1116" y="2193"/>
                    <a:pt x="1106" y="2192"/>
                  </a:cubicBezTo>
                  <a:cubicBezTo>
                    <a:pt x="1102" y="2192"/>
                    <a:pt x="1097" y="2192"/>
                    <a:pt x="1092" y="2191"/>
                  </a:cubicBezTo>
                  <a:cubicBezTo>
                    <a:pt x="1084" y="2191"/>
                    <a:pt x="1084" y="2191"/>
                    <a:pt x="1084" y="2191"/>
                  </a:cubicBezTo>
                  <a:cubicBezTo>
                    <a:pt x="1077" y="2190"/>
                    <a:pt x="1077" y="2190"/>
                    <a:pt x="1077" y="2190"/>
                  </a:cubicBezTo>
                  <a:cubicBezTo>
                    <a:pt x="1067" y="2189"/>
                    <a:pt x="1057" y="2188"/>
                    <a:pt x="1047" y="2187"/>
                  </a:cubicBezTo>
                  <a:cubicBezTo>
                    <a:pt x="1038" y="2186"/>
                    <a:pt x="1028" y="2185"/>
                    <a:pt x="1018" y="2183"/>
                  </a:cubicBezTo>
                  <a:cubicBezTo>
                    <a:pt x="1014" y="2183"/>
                    <a:pt x="1009" y="2182"/>
                    <a:pt x="1004" y="2181"/>
                  </a:cubicBezTo>
                  <a:cubicBezTo>
                    <a:pt x="999" y="2181"/>
                    <a:pt x="994" y="2180"/>
                    <a:pt x="990" y="2179"/>
                  </a:cubicBezTo>
                  <a:cubicBezTo>
                    <a:pt x="985" y="2178"/>
                    <a:pt x="980" y="2177"/>
                    <a:pt x="975" y="2176"/>
                  </a:cubicBezTo>
                  <a:cubicBezTo>
                    <a:pt x="971" y="2175"/>
                    <a:pt x="966" y="2175"/>
                    <a:pt x="961" y="2174"/>
                  </a:cubicBezTo>
                  <a:cubicBezTo>
                    <a:pt x="952" y="2172"/>
                    <a:pt x="943" y="2170"/>
                    <a:pt x="933" y="2167"/>
                  </a:cubicBezTo>
                  <a:cubicBezTo>
                    <a:pt x="929" y="2167"/>
                    <a:pt x="924" y="2165"/>
                    <a:pt x="920" y="2164"/>
                  </a:cubicBezTo>
                  <a:cubicBezTo>
                    <a:pt x="915" y="2163"/>
                    <a:pt x="910" y="2162"/>
                    <a:pt x="906" y="2161"/>
                  </a:cubicBezTo>
                  <a:cubicBezTo>
                    <a:pt x="901" y="2159"/>
                    <a:pt x="897" y="2158"/>
                    <a:pt x="892" y="2157"/>
                  </a:cubicBezTo>
                  <a:cubicBezTo>
                    <a:pt x="888" y="2156"/>
                    <a:pt x="883" y="2154"/>
                    <a:pt x="879" y="2153"/>
                  </a:cubicBezTo>
                  <a:cubicBezTo>
                    <a:pt x="870" y="2150"/>
                    <a:pt x="861" y="2148"/>
                    <a:pt x="852" y="2145"/>
                  </a:cubicBezTo>
                  <a:cubicBezTo>
                    <a:pt x="844" y="2142"/>
                    <a:pt x="835" y="2139"/>
                    <a:pt x="826" y="2136"/>
                  </a:cubicBezTo>
                  <a:cubicBezTo>
                    <a:pt x="822" y="2135"/>
                    <a:pt x="818" y="2133"/>
                    <a:pt x="813" y="2132"/>
                  </a:cubicBezTo>
                  <a:cubicBezTo>
                    <a:pt x="809" y="2130"/>
                    <a:pt x="805" y="2128"/>
                    <a:pt x="801" y="2127"/>
                  </a:cubicBezTo>
                  <a:cubicBezTo>
                    <a:pt x="792" y="2123"/>
                    <a:pt x="784" y="2120"/>
                    <a:pt x="775" y="2117"/>
                  </a:cubicBezTo>
                  <a:cubicBezTo>
                    <a:pt x="767" y="2113"/>
                    <a:pt x="759" y="2110"/>
                    <a:pt x="751" y="2106"/>
                  </a:cubicBezTo>
                  <a:cubicBezTo>
                    <a:pt x="743" y="2103"/>
                    <a:pt x="735" y="2099"/>
                    <a:pt x="727" y="2095"/>
                  </a:cubicBezTo>
                  <a:cubicBezTo>
                    <a:pt x="723" y="2093"/>
                    <a:pt x="719" y="2091"/>
                    <a:pt x="715" y="2089"/>
                  </a:cubicBezTo>
                  <a:cubicBezTo>
                    <a:pt x="709" y="2086"/>
                    <a:pt x="709" y="2086"/>
                    <a:pt x="709" y="2086"/>
                  </a:cubicBezTo>
                  <a:cubicBezTo>
                    <a:pt x="703" y="2083"/>
                    <a:pt x="703" y="2083"/>
                    <a:pt x="703" y="2083"/>
                  </a:cubicBezTo>
                  <a:cubicBezTo>
                    <a:pt x="696" y="2079"/>
                    <a:pt x="688" y="2075"/>
                    <a:pt x="680" y="2071"/>
                  </a:cubicBezTo>
                  <a:cubicBezTo>
                    <a:pt x="677" y="2069"/>
                    <a:pt x="673" y="2067"/>
                    <a:pt x="669" y="2065"/>
                  </a:cubicBezTo>
                  <a:cubicBezTo>
                    <a:pt x="665" y="2063"/>
                    <a:pt x="662" y="2061"/>
                    <a:pt x="658" y="2059"/>
                  </a:cubicBezTo>
                  <a:cubicBezTo>
                    <a:pt x="643" y="2051"/>
                    <a:pt x="629" y="2041"/>
                    <a:pt x="615" y="2033"/>
                  </a:cubicBezTo>
                  <a:cubicBezTo>
                    <a:pt x="610" y="2029"/>
                    <a:pt x="610" y="2029"/>
                    <a:pt x="610" y="2029"/>
                  </a:cubicBezTo>
                  <a:cubicBezTo>
                    <a:pt x="605" y="2026"/>
                    <a:pt x="605" y="2026"/>
                    <a:pt x="605" y="2026"/>
                  </a:cubicBezTo>
                  <a:cubicBezTo>
                    <a:pt x="601" y="2024"/>
                    <a:pt x="598" y="2021"/>
                    <a:pt x="594" y="2019"/>
                  </a:cubicBezTo>
                  <a:cubicBezTo>
                    <a:pt x="588" y="2014"/>
                    <a:pt x="581" y="2010"/>
                    <a:pt x="574" y="2005"/>
                  </a:cubicBezTo>
                  <a:cubicBezTo>
                    <a:pt x="522" y="1967"/>
                    <a:pt x="475" y="1927"/>
                    <a:pt x="435" y="1886"/>
                  </a:cubicBezTo>
                  <a:cubicBezTo>
                    <a:pt x="425" y="1875"/>
                    <a:pt x="415" y="1865"/>
                    <a:pt x="406" y="1854"/>
                  </a:cubicBezTo>
                  <a:cubicBezTo>
                    <a:pt x="403" y="1852"/>
                    <a:pt x="401" y="1849"/>
                    <a:pt x="399" y="1846"/>
                  </a:cubicBezTo>
                  <a:cubicBezTo>
                    <a:pt x="398" y="1845"/>
                    <a:pt x="397" y="1844"/>
                    <a:pt x="396" y="1843"/>
                  </a:cubicBezTo>
                  <a:cubicBezTo>
                    <a:pt x="394" y="1841"/>
                    <a:pt x="392" y="1839"/>
                    <a:pt x="391" y="1837"/>
                  </a:cubicBezTo>
                  <a:cubicBezTo>
                    <a:pt x="388" y="1833"/>
                    <a:pt x="385" y="1831"/>
                    <a:pt x="384" y="1829"/>
                  </a:cubicBezTo>
                  <a:cubicBezTo>
                    <a:pt x="382" y="1827"/>
                    <a:pt x="381" y="1826"/>
                    <a:pt x="381" y="1826"/>
                  </a:cubicBezTo>
                  <a:cubicBezTo>
                    <a:pt x="486" y="1739"/>
                    <a:pt x="486" y="1739"/>
                    <a:pt x="486" y="1739"/>
                  </a:cubicBezTo>
                  <a:cubicBezTo>
                    <a:pt x="368" y="1708"/>
                    <a:pt x="247" y="1648"/>
                    <a:pt x="138" y="1558"/>
                  </a:cubicBezTo>
                  <a:cubicBezTo>
                    <a:pt x="114" y="1697"/>
                    <a:pt x="119" y="1853"/>
                    <a:pt x="158" y="2011"/>
                  </a:cubicBezTo>
                  <a:cubicBezTo>
                    <a:pt x="263" y="1924"/>
                    <a:pt x="263" y="1924"/>
                    <a:pt x="263" y="1924"/>
                  </a:cubicBezTo>
                  <a:cubicBezTo>
                    <a:pt x="263" y="1924"/>
                    <a:pt x="264" y="1925"/>
                    <a:pt x="265" y="1928"/>
                  </a:cubicBezTo>
                  <a:cubicBezTo>
                    <a:pt x="267" y="1930"/>
                    <a:pt x="270" y="1933"/>
                    <a:pt x="274" y="1937"/>
                  </a:cubicBezTo>
                  <a:cubicBezTo>
                    <a:pt x="275" y="1939"/>
                    <a:pt x="277" y="1941"/>
                    <a:pt x="280" y="1944"/>
                  </a:cubicBezTo>
                  <a:cubicBezTo>
                    <a:pt x="281" y="1945"/>
                    <a:pt x="282" y="1946"/>
                    <a:pt x="283" y="1948"/>
                  </a:cubicBezTo>
                  <a:cubicBezTo>
                    <a:pt x="286" y="1951"/>
                    <a:pt x="288" y="1954"/>
                    <a:pt x="291" y="1957"/>
                  </a:cubicBezTo>
                  <a:cubicBezTo>
                    <a:pt x="302" y="1969"/>
                    <a:pt x="313" y="1981"/>
                    <a:pt x="325" y="1993"/>
                  </a:cubicBezTo>
                  <a:cubicBezTo>
                    <a:pt x="371" y="2040"/>
                    <a:pt x="424" y="2087"/>
                    <a:pt x="485" y="2131"/>
                  </a:cubicBezTo>
                  <a:cubicBezTo>
                    <a:pt x="492" y="2136"/>
                    <a:pt x="500" y="2141"/>
                    <a:pt x="508" y="2146"/>
                  </a:cubicBezTo>
                  <a:cubicBezTo>
                    <a:pt x="512" y="2149"/>
                    <a:pt x="516" y="2152"/>
                    <a:pt x="520" y="2154"/>
                  </a:cubicBezTo>
                  <a:cubicBezTo>
                    <a:pt x="526" y="2158"/>
                    <a:pt x="526" y="2158"/>
                    <a:pt x="526" y="2158"/>
                  </a:cubicBezTo>
                  <a:cubicBezTo>
                    <a:pt x="532" y="2162"/>
                    <a:pt x="532" y="2162"/>
                    <a:pt x="532" y="2162"/>
                  </a:cubicBezTo>
                  <a:cubicBezTo>
                    <a:pt x="548" y="2172"/>
                    <a:pt x="564" y="2183"/>
                    <a:pt x="581" y="2192"/>
                  </a:cubicBezTo>
                  <a:cubicBezTo>
                    <a:pt x="585" y="2195"/>
                    <a:pt x="590" y="2197"/>
                    <a:pt x="594" y="2200"/>
                  </a:cubicBezTo>
                  <a:cubicBezTo>
                    <a:pt x="598" y="2202"/>
                    <a:pt x="603" y="2205"/>
                    <a:pt x="607" y="2207"/>
                  </a:cubicBezTo>
                  <a:cubicBezTo>
                    <a:pt x="616" y="2211"/>
                    <a:pt x="625" y="2216"/>
                    <a:pt x="633" y="2221"/>
                  </a:cubicBezTo>
                  <a:cubicBezTo>
                    <a:pt x="640" y="2224"/>
                    <a:pt x="640" y="2224"/>
                    <a:pt x="640" y="2224"/>
                  </a:cubicBezTo>
                  <a:cubicBezTo>
                    <a:pt x="647" y="2227"/>
                    <a:pt x="647" y="2227"/>
                    <a:pt x="647" y="2227"/>
                  </a:cubicBezTo>
                  <a:cubicBezTo>
                    <a:pt x="651" y="2230"/>
                    <a:pt x="656" y="2232"/>
                    <a:pt x="660" y="2234"/>
                  </a:cubicBezTo>
                  <a:cubicBezTo>
                    <a:pt x="670" y="2238"/>
                    <a:pt x="679" y="2243"/>
                    <a:pt x="688" y="2247"/>
                  </a:cubicBezTo>
                  <a:cubicBezTo>
                    <a:pt x="698" y="2251"/>
                    <a:pt x="707" y="2255"/>
                    <a:pt x="716" y="2259"/>
                  </a:cubicBezTo>
                  <a:cubicBezTo>
                    <a:pt x="726" y="2263"/>
                    <a:pt x="736" y="2267"/>
                    <a:pt x="745" y="2270"/>
                  </a:cubicBezTo>
                  <a:cubicBezTo>
                    <a:pt x="750" y="2272"/>
                    <a:pt x="755" y="2274"/>
                    <a:pt x="760" y="2276"/>
                  </a:cubicBezTo>
                  <a:cubicBezTo>
                    <a:pt x="765" y="2278"/>
                    <a:pt x="770" y="2280"/>
                    <a:pt x="775" y="2281"/>
                  </a:cubicBezTo>
                  <a:cubicBezTo>
                    <a:pt x="785" y="2285"/>
                    <a:pt x="795" y="2288"/>
                    <a:pt x="805" y="2292"/>
                  </a:cubicBezTo>
                  <a:cubicBezTo>
                    <a:pt x="815" y="2295"/>
                    <a:pt x="825" y="2298"/>
                    <a:pt x="836" y="2301"/>
                  </a:cubicBezTo>
                  <a:cubicBezTo>
                    <a:pt x="841" y="2302"/>
                    <a:pt x="846" y="2304"/>
                    <a:pt x="851" y="2305"/>
                  </a:cubicBezTo>
                  <a:cubicBezTo>
                    <a:pt x="856" y="2307"/>
                    <a:pt x="862" y="2308"/>
                    <a:pt x="867" y="2310"/>
                  </a:cubicBezTo>
                  <a:cubicBezTo>
                    <a:pt x="872" y="2311"/>
                    <a:pt x="877" y="2312"/>
                    <a:pt x="883" y="2314"/>
                  </a:cubicBezTo>
                  <a:cubicBezTo>
                    <a:pt x="888" y="2315"/>
                    <a:pt x="893" y="2316"/>
                    <a:pt x="898" y="2318"/>
                  </a:cubicBezTo>
                  <a:cubicBezTo>
                    <a:pt x="909" y="2320"/>
                    <a:pt x="920" y="2322"/>
                    <a:pt x="931" y="2325"/>
                  </a:cubicBezTo>
                  <a:cubicBezTo>
                    <a:pt x="936" y="2326"/>
                    <a:pt x="941" y="2327"/>
                    <a:pt x="947" y="2328"/>
                  </a:cubicBezTo>
                  <a:cubicBezTo>
                    <a:pt x="952" y="2329"/>
                    <a:pt x="958" y="2330"/>
                    <a:pt x="963" y="2331"/>
                  </a:cubicBezTo>
                  <a:cubicBezTo>
                    <a:pt x="969" y="2332"/>
                    <a:pt x="974" y="2333"/>
                    <a:pt x="980" y="2334"/>
                  </a:cubicBezTo>
                  <a:cubicBezTo>
                    <a:pt x="985" y="2334"/>
                    <a:pt x="991" y="2335"/>
                    <a:pt x="996" y="2336"/>
                  </a:cubicBezTo>
                  <a:cubicBezTo>
                    <a:pt x="1007" y="2337"/>
                    <a:pt x="1018" y="2339"/>
                    <a:pt x="1030" y="2340"/>
                  </a:cubicBezTo>
                  <a:cubicBezTo>
                    <a:pt x="1041" y="2341"/>
                    <a:pt x="1052" y="2343"/>
                    <a:pt x="1063" y="2344"/>
                  </a:cubicBezTo>
                  <a:cubicBezTo>
                    <a:pt x="1072" y="2345"/>
                    <a:pt x="1072" y="2345"/>
                    <a:pt x="1072" y="2345"/>
                  </a:cubicBezTo>
                  <a:cubicBezTo>
                    <a:pt x="1081" y="2345"/>
                    <a:pt x="1081" y="2345"/>
                    <a:pt x="1081" y="2345"/>
                  </a:cubicBezTo>
                  <a:cubicBezTo>
                    <a:pt x="1086" y="2345"/>
                    <a:pt x="1092" y="2346"/>
                    <a:pt x="1098" y="2346"/>
                  </a:cubicBezTo>
                  <a:cubicBezTo>
                    <a:pt x="1109" y="2347"/>
                    <a:pt x="1121" y="2348"/>
                    <a:pt x="1132" y="2348"/>
                  </a:cubicBezTo>
                  <a:cubicBezTo>
                    <a:pt x="1144" y="2348"/>
                    <a:pt x="1155" y="2348"/>
                    <a:pt x="1167" y="2348"/>
                  </a:cubicBezTo>
                  <a:cubicBezTo>
                    <a:pt x="1178" y="2348"/>
                    <a:pt x="1190" y="2348"/>
                    <a:pt x="1202" y="2347"/>
                  </a:cubicBezTo>
                  <a:cubicBezTo>
                    <a:pt x="1225" y="2347"/>
                    <a:pt x="1249" y="2345"/>
                    <a:pt x="1272" y="2343"/>
                  </a:cubicBezTo>
                  <a:cubicBezTo>
                    <a:pt x="1278" y="2343"/>
                    <a:pt x="1284" y="2343"/>
                    <a:pt x="1290" y="2342"/>
                  </a:cubicBezTo>
                  <a:cubicBezTo>
                    <a:pt x="1296" y="2341"/>
                    <a:pt x="1302" y="2340"/>
                    <a:pt x="1308" y="2339"/>
                  </a:cubicBezTo>
                  <a:cubicBezTo>
                    <a:pt x="1320" y="2338"/>
                    <a:pt x="1331" y="2336"/>
                    <a:pt x="1343" y="2335"/>
                  </a:cubicBezTo>
                  <a:cubicBezTo>
                    <a:pt x="1355" y="2333"/>
                    <a:pt x="1367" y="2331"/>
                    <a:pt x="1379" y="2329"/>
                  </a:cubicBezTo>
                  <a:cubicBezTo>
                    <a:pt x="1391" y="2326"/>
                    <a:pt x="1403" y="2325"/>
                    <a:pt x="1415" y="2322"/>
                  </a:cubicBezTo>
                  <a:cubicBezTo>
                    <a:pt x="1427" y="2319"/>
                    <a:pt x="1438" y="2316"/>
                    <a:pt x="1450" y="2313"/>
                  </a:cubicBezTo>
                  <a:cubicBezTo>
                    <a:pt x="1459" y="2311"/>
                    <a:pt x="1459" y="2311"/>
                    <a:pt x="1459" y="2311"/>
                  </a:cubicBezTo>
                  <a:cubicBezTo>
                    <a:pt x="1468" y="2309"/>
                    <a:pt x="1468" y="2309"/>
                    <a:pt x="1468" y="2309"/>
                  </a:cubicBezTo>
                  <a:cubicBezTo>
                    <a:pt x="1474" y="2307"/>
                    <a:pt x="1480" y="2305"/>
                    <a:pt x="1486" y="2304"/>
                  </a:cubicBezTo>
                  <a:cubicBezTo>
                    <a:pt x="1533" y="2291"/>
                    <a:pt x="1580" y="2273"/>
                    <a:pt x="1626" y="2254"/>
                  </a:cubicBezTo>
                  <a:cubicBezTo>
                    <a:pt x="1638" y="2249"/>
                    <a:pt x="1649" y="2244"/>
                    <a:pt x="1661" y="2239"/>
                  </a:cubicBezTo>
                  <a:cubicBezTo>
                    <a:pt x="1667" y="2236"/>
                    <a:pt x="1672" y="2234"/>
                    <a:pt x="1678" y="2231"/>
                  </a:cubicBezTo>
                  <a:cubicBezTo>
                    <a:pt x="1684" y="2228"/>
                    <a:pt x="1689" y="2225"/>
                    <a:pt x="1695" y="2222"/>
                  </a:cubicBezTo>
                  <a:cubicBezTo>
                    <a:pt x="1706" y="2216"/>
                    <a:pt x="1718" y="2211"/>
                    <a:pt x="1729" y="2205"/>
                  </a:cubicBezTo>
                  <a:cubicBezTo>
                    <a:pt x="1740" y="2198"/>
                    <a:pt x="1751" y="2192"/>
                    <a:pt x="1762" y="2186"/>
                  </a:cubicBezTo>
                  <a:cubicBezTo>
                    <a:pt x="1767" y="2182"/>
                    <a:pt x="1773" y="2180"/>
                    <a:pt x="1778" y="2176"/>
                  </a:cubicBezTo>
                  <a:cubicBezTo>
                    <a:pt x="1784" y="2173"/>
                    <a:pt x="1789" y="2169"/>
                    <a:pt x="1795" y="2166"/>
                  </a:cubicBezTo>
                  <a:cubicBezTo>
                    <a:pt x="1800" y="2162"/>
                    <a:pt x="1805" y="2159"/>
                    <a:pt x="1811" y="2155"/>
                  </a:cubicBezTo>
                  <a:cubicBezTo>
                    <a:pt x="1816" y="2152"/>
                    <a:pt x="1822" y="2148"/>
                    <a:pt x="1827" y="2145"/>
                  </a:cubicBezTo>
                  <a:cubicBezTo>
                    <a:pt x="1848" y="2130"/>
                    <a:pt x="1869" y="2115"/>
                    <a:pt x="1889" y="2099"/>
                  </a:cubicBezTo>
                  <a:cubicBezTo>
                    <a:pt x="1905" y="2087"/>
                    <a:pt x="1905" y="2087"/>
                    <a:pt x="1905" y="2087"/>
                  </a:cubicBezTo>
                  <a:cubicBezTo>
                    <a:pt x="1912" y="2081"/>
                    <a:pt x="1912" y="2081"/>
                    <a:pt x="1912" y="2081"/>
                  </a:cubicBezTo>
                  <a:cubicBezTo>
                    <a:pt x="1915" y="2079"/>
                    <a:pt x="1917" y="2076"/>
                    <a:pt x="1920" y="2074"/>
                  </a:cubicBezTo>
                  <a:cubicBezTo>
                    <a:pt x="1930" y="2066"/>
                    <a:pt x="1939" y="2057"/>
                    <a:pt x="1949" y="2049"/>
                  </a:cubicBezTo>
                  <a:cubicBezTo>
                    <a:pt x="1952" y="2046"/>
                    <a:pt x="1954" y="2044"/>
                    <a:pt x="1957" y="2042"/>
                  </a:cubicBezTo>
                  <a:cubicBezTo>
                    <a:pt x="1964" y="2035"/>
                    <a:pt x="1964" y="2035"/>
                    <a:pt x="1964" y="2035"/>
                  </a:cubicBezTo>
                  <a:cubicBezTo>
                    <a:pt x="1978" y="2022"/>
                    <a:pt x="1978" y="2022"/>
                    <a:pt x="1978" y="2022"/>
                  </a:cubicBezTo>
                  <a:cubicBezTo>
                    <a:pt x="1987" y="2013"/>
                    <a:pt x="1997" y="2004"/>
                    <a:pt x="2006" y="1994"/>
                  </a:cubicBezTo>
                  <a:cubicBezTo>
                    <a:pt x="2015" y="1985"/>
                    <a:pt x="2024" y="1975"/>
                    <a:pt x="2033" y="1966"/>
                  </a:cubicBezTo>
                  <a:cubicBezTo>
                    <a:pt x="2042" y="1956"/>
                    <a:pt x="2050" y="1946"/>
                    <a:pt x="2059" y="1936"/>
                  </a:cubicBezTo>
                  <a:cubicBezTo>
                    <a:pt x="2072" y="1921"/>
                    <a:pt x="2072" y="1921"/>
                    <a:pt x="2072" y="1921"/>
                  </a:cubicBezTo>
                  <a:cubicBezTo>
                    <a:pt x="2084" y="1905"/>
                    <a:pt x="2084" y="1905"/>
                    <a:pt x="2084" y="1905"/>
                  </a:cubicBezTo>
                  <a:cubicBezTo>
                    <a:pt x="2093" y="1895"/>
                    <a:pt x="2101" y="1884"/>
                    <a:pt x="2109" y="1874"/>
                  </a:cubicBezTo>
                  <a:cubicBezTo>
                    <a:pt x="2124" y="1852"/>
                    <a:pt x="2140" y="1831"/>
                    <a:pt x="2154" y="1808"/>
                  </a:cubicBezTo>
                  <a:cubicBezTo>
                    <a:pt x="2165" y="1791"/>
                    <a:pt x="2165" y="1791"/>
                    <a:pt x="2165" y="1791"/>
                  </a:cubicBezTo>
                  <a:cubicBezTo>
                    <a:pt x="2170" y="1783"/>
                    <a:pt x="2170" y="1783"/>
                    <a:pt x="2170" y="1783"/>
                  </a:cubicBezTo>
                  <a:cubicBezTo>
                    <a:pt x="2175" y="1774"/>
                    <a:pt x="2175" y="1774"/>
                    <a:pt x="2175" y="1774"/>
                  </a:cubicBezTo>
                  <a:cubicBezTo>
                    <a:pt x="2182" y="1762"/>
                    <a:pt x="2189" y="1751"/>
                    <a:pt x="2195" y="1739"/>
                  </a:cubicBezTo>
                  <a:cubicBezTo>
                    <a:pt x="2199" y="1733"/>
                    <a:pt x="2202" y="1727"/>
                    <a:pt x="2205" y="1721"/>
                  </a:cubicBezTo>
                  <a:cubicBezTo>
                    <a:pt x="2214" y="1703"/>
                    <a:pt x="2214" y="1703"/>
                    <a:pt x="2214" y="1703"/>
                  </a:cubicBezTo>
                  <a:cubicBezTo>
                    <a:pt x="2223" y="1685"/>
                    <a:pt x="2223" y="1685"/>
                    <a:pt x="2223" y="1685"/>
                  </a:cubicBezTo>
                  <a:cubicBezTo>
                    <a:pt x="2226" y="1679"/>
                    <a:pt x="2229" y="1673"/>
                    <a:pt x="2232" y="1667"/>
                  </a:cubicBezTo>
                  <a:cubicBezTo>
                    <a:pt x="2237" y="1655"/>
                    <a:pt x="2243" y="1643"/>
                    <a:pt x="2248" y="1630"/>
                  </a:cubicBezTo>
                  <a:cubicBezTo>
                    <a:pt x="2253" y="1618"/>
                    <a:pt x="2258" y="1605"/>
                    <a:pt x="2263" y="1593"/>
                  </a:cubicBezTo>
                  <a:cubicBezTo>
                    <a:pt x="2267" y="1583"/>
                    <a:pt x="2267" y="1583"/>
                    <a:pt x="2267" y="1583"/>
                  </a:cubicBezTo>
                  <a:cubicBezTo>
                    <a:pt x="2268" y="1580"/>
                    <a:pt x="2269" y="1577"/>
                    <a:pt x="2270" y="1574"/>
                  </a:cubicBezTo>
                  <a:cubicBezTo>
                    <a:pt x="2277" y="1554"/>
                    <a:pt x="2277" y="1554"/>
                    <a:pt x="2277" y="1554"/>
                  </a:cubicBezTo>
                  <a:cubicBezTo>
                    <a:pt x="2283" y="1535"/>
                    <a:pt x="2283" y="1535"/>
                    <a:pt x="2283" y="1535"/>
                  </a:cubicBezTo>
                  <a:cubicBezTo>
                    <a:pt x="2286" y="1529"/>
                    <a:pt x="2288" y="1522"/>
                    <a:pt x="2289" y="1516"/>
                  </a:cubicBezTo>
                  <a:cubicBezTo>
                    <a:pt x="2293" y="1503"/>
                    <a:pt x="2297" y="1490"/>
                    <a:pt x="2301" y="1477"/>
                  </a:cubicBezTo>
                  <a:cubicBezTo>
                    <a:pt x="2303" y="1467"/>
                    <a:pt x="2303" y="1467"/>
                    <a:pt x="2303" y="1467"/>
                  </a:cubicBezTo>
                  <a:cubicBezTo>
                    <a:pt x="2306" y="1457"/>
                    <a:pt x="2306" y="1457"/>
                    <a:pt x="2306" y="1457"/>
                  </a:cubicBezTo>
                  <a:cubicBezTo>
                    <a:pt x="2310" y="1437"/>
                    <a:pt x="2310" y="1437"/>
                    <a:pt x="2310" y="1437"/>
                  </a:cubicBezTo>
                  <a:cubicBezTo>
                    <a:pt x="2317" y="1411"/>
                    <a:pt x="2321" y="1384"/>
                    <a:pt x="2326" y="1357"/>
                  </a:cubicBezTo>
                  <a:cubicBezTo>
                    <a:pt x="2327" y="1354"/>
                    <a:pt x="2327" y="1350"/>
                    <a:pt x="2327" y="1347"/>
                  </a:cubicBezTo>
                  <a:cubicBezTo>
                    <a:pt x="2329" y="1337"/>
                    <a:pt x="2329" y="1337"/>
                    <a:pt x="2329" y="1337"/>
                  </a:cubicBezTo>
                  <a:cubicBezTo>
                    <a:pt x="2331" y="1317"/>
                    <a:pt x="2331" y="1317"/>
                    <a:pt x="2331" y="1317"/>
                  </a:cubicBezTo>
                  <a:cubicBezTo>
                    <a:pt x="2334" y="1296"/>
                    <a:pt x="2334" y="1296"/>
                    <a:pt x="2334" y="1296"/>
                  </a:cubicBezTo>
                  <a:cubicBezTo>
                    <a:pt x="2335" y="1290"/>
                    <a:pt x="2335" y="1283"/>
                    <a:pt x="2336" y="1276"/>
                  </a:cubicBezTo>
                  <a:cubicBezTo>
                    <a:pt x="2339" y="1235"/>
                    <a:pt x="2339" y="1235"/>
                    <a:pt x="2339" y="1235"/>
                  </a:cubicBezTo>
                  <a:cubicBezTo>
                    <a:pt x="2340" y="1195"/>
                    <a:pt x="2340" y="1195"/>
                    <a:pt x="2340" y="1195"/>
                  </a:cubicBezTo>
                  <a:cubicBezTo>
                    <a:pt x="2340" y="1174"/>
                    <a:pt x="2340" y="1174"/>
                    <a:pt x="2340" y="1174"/>
                  </a:cubicBezTo>
                  <a:cubicBezTo>
                    <a:pt x="2340" y="1154"/>
                    <a:pt x="2340" y="1154"/>
                    <a:pt x="2340" y="1154"/>
                  </a:cubicBezTo>
                  <a:cubicBezTo>
                    <a:pt x="2339" y="1113"/>
                    <a:pt x="2339" y="1113"/>
                    <a:pt x="2339" y="1113"/>
                  </a:cubicBezTo>
                  <a:cubicBezTo>
                    <a:pt x="2336" y="1072"/>
                    <a:pt x="2336" y="1072"/>
                    <a:pt x="2336" y="1072"/>
                  </a:cubicBezTo>
                  <a:cubicBezTo>
                    <a:pt x="2335" y="1066"/>
                    <a:pt x="2335" y="1059"/>
                    <a:pt x="2334" y="1052"/>
                  </a:cubicBezTo>
                  <a:cubicBezTo>
                    <a:pt x="2331" y="1032"/>
                    <a:pt x="2331" y="1032"/>
                    <a:pt x="2331" y="1032"/>
                  </a:cubicBezTo>
                  <a:cubicBezTo>
                    <a:pt x="2330" y="1018"/>
                    <a:pt x="2328" y="1005"/>
                    <a:pt x="2326" y="991"/>
                  </a:cubicBezTo>
                  <a:cubicBezTo>
                    <a:pt x="2319" y="951"/>
                    <a:pt x="2319" y="951"/>
                    <a:pt x="2319" y="951"/>
                  </a:cubicBezTo>
                  <a:cubicBezTo>
                    <a:pt x="2317" y="938"/>
                    <a:pt x="2313" y="924"/>
                    <a:pt x="2310" y="911"/>
                  </a:cubicBezTo>
                  <a:cubicBezTo>
                    <a:pt x="2306" y="891"/>
                    <a:pt x="2306" y="891"/>
                    <a:pt x="2306" y="891"/>
                  </a:cubicBezTo>
                  <a:cubicBezTo>
                    <a:pt x="2303" y="881"/>
                    <a:pt x="2303" y="881"/>
                    <a:pt x="2303" y="881"/>
                  </a:cubicBezTo>
                  <a:cubicBezTo>
                    <a:pt x="2301" y="871"/>
                    <a:pt x="2301" y="871"/>
                    <a:pt x="2301" y="871"/>
                  </a:cubicBezTo>
                  <a:cubicBezTo>
                    <a:pt x="2289" y="832"/>
                    <a:pt x="2289" y="832"/>
                    <a:pt x="2289" y="832"/>
                  </a:cubicBezTo>
                  <a:cubicBezTo>
                    <a:pt x="2288" y="826"/>
                    <a:pt x="2285" y="819"/>
                    <a:pt x="2283" y="813"/>
                  </a:cubicBezTo>
                  <a:cubicBezTo>
                    <a:pt x="2277" y="793"/>
                    <a:pt x="2277" y="793"/>
                    <a:pt x="2277" y="793"/>
                  </a:cubicBezTo>
                  <a:cubicBezTo>
                    <a:pt x="2270" y="774"/>
                    <a:pt x="2270" y="774"/>
                    <a:pt x="2270" y="774"/>
                  </a:cubicBezTo>
                  <a:cubicBezTo>
                    <a:pt x="2268" y="768"/>
                    <a:pt x="2265" y="762"/>
                    <a:pt x="2263" y="755"/>
                  </a:cubicBezTo>
                  <a:cubicBezTo>
                    <a:pt x="2258" y="743"/>
                    <a:pt x="2253" y="730"/>
                    <a:pt x="2248" y="717"/>
                  </a:cubicBezTo>
                  <a:cubicBezTo>
                    <a:pt x="2242" y="705"/>
                    <a:pt x="2237" y="693"/>
                    <a:pt x="2231" y="680"/>
                  </a:cubicBezTo>
                  <a:cubicBezTo>
                    <a:pt x="2229" y="674"/>
                    <a:pt x="2226" y="668"/>
                    <a:pt x="2223" y="662"/>
                  </a:cubicBezTo>
                  <a:cubicBezTo>
                    <a:pt x="2214" y="644"/>
                    <a:pt x="2214" y="644"/>
                    <a:pt x="2214" y="644"/>
                  </a:cubicBezTo>
                  <a:cubicBezTo>
                    <a:pt x="2204" y="626"/>
                    <a:pt x="2204" y="626"/>
                    <a:pt x="2204" y="626"/>
                  </a:cubicBezTo>
                  <a:cubicBezTo>
                    <a:pt x="2201" y="620"/>
                    <a:pt x="2198" y="614"/>
                    <a:pt x="2195" y="608"/>
                  </a:cubicBezTo>
                  <a:cubicBezTo>
                    <a:pt x="2188" y="596"/>
                    <a:pt x="2181" y="585"/>
                    <a:pt x="2175" y="573"/>
                  </a:cubicBezTo>
                  <a:cubicBezTo>
                    <a:pt x="2173" y="570"/>
                    <a:pt x="2171" y="567"/>
                    <a:pt x="2170" y="564"/>
                  </a:cubicBezTo>
                  <a:cubicBezTo>
                    <a:pt x="2164" y="556"/>
                    <a:pt x="2164" y="556"/>
                    <a:pt x="2164" y="556"/>
                  </a:cubicBezTo>
                  <a:cubicBezTo>
                    <a:pt x="2153" y="539"/>
                    <a:pt x="2153" y="539"/>
                    <a:pt x="2153" y="539"/>
                  </a:cubicBezTo>
                  <a:cubicBezTo>
                    <a:pt x="2142" y="522"/>
                    <a:pt x="2142" y="522"/>
                    <a:pt x="2142" y="522"/>
                  </a:cubicBezTo>
                  <a:cubicBezTo>
                    <a:pt x="2140" y="518"/>
                    <a:pt x="2140" y="518"/>
                    <a:pt x="2140" y="518"/>
                  </a:cubicBezTo>
                  <a:cubicBezTo>
                    <a:pt x="2137" y="513"/>
                    <a:pt x="2137" y="513"/>
                    <a:pt x="2137" y="513"/>
                  </a:cubicBezTo>
                  <a:cubicBezTo>
                    <a:pt x="2131" y="505"/>
                    <a:pt x="2131" y="505"/>
                    <a:pt x="2131" y="505"/>
                  </a:cubicBezTo>
                  <a:cubicBezTo>
                    <a:pt x="2123" y="494"/>
                    <a:pt x="2115" y="483"/>
                    <a:pt x="2108" y="473"/>
                  </a:cubicBezTo>
                  <a:cubicBezTo>
                    <a:pt x="2100" y="462"/>
                    <a:pt x="2091" y="451"/>
                    <a:pt x="2083" y="441"/>
                  </a:cubicBezTo>
                  <a:cubicBezTo>
                    <a:pt x="2079" y="436"/>
                    <a:pt x="2075" y="430"/>
                    <a:pt x="2071" y="425"/>
                  </a:cubicBezTo>
                  <a:cubicBezTo>
                    <a:pt x="2057" y="410"/>
                    <a:pt x="2057" y="410"/>
                    <a:pt x="2057" y="410"/>
                  </a:cubicBezTo>
                  <a:cubicBezTo>
                    <a:pt x="2044" y="395"/>
                    <a:pt x="2044" y="395"/>
                    <a:pt x="2044" y="395"/>
                  </a:cubicBezTo>
                  <a:cubicBezTo>
                    <a:pt x="2040" y="390"/>
                    <a:pt x="2036" y="385"/>
                    <a:pt x="2031" y="380"/>
                  </a:cubicBezTo>
                  <a:cubicBezTo>
                    <a:pt x="2022" y="371"/>
                    <a:pt x="2013" y="361"/>
                    <a:pt x="2004" y="351"/>
                  </a:cubicBezTo>
                  <a:cubicBezTo>
                    <a:pt x="1997" y="344"/>
                    <a:pt x="1997" y="344"/>
                    <a:pt x="1997" y="344"/>
                  </a:cubicBezTo>
                  <a:cubicBezTo>
                    <a:pt x="1990" y="337"/>
                    <a:pt x="1990" y="337"/>
                    <a:pt x="1990" y="337"/>
                  </a:cubicBezTo>
                  <a:cubicBezTo>
                    <a:pt x="1975" y="324"/>
                    <a:pt x="1975" y="324"/>
                    <a:pt x="1975" y="324"/>
                  </a:cubicBezTo>
                  <a:cubicBezTo>
                    <a:pt x="1956" y="305"/>
                    <a:pt x="1936" y="288"/>
                    <a:pt x="1916" y="271"/>
                  </a:cubicBezTo>
                  <a:cubicBezTo>
                    <a:pt x="1914" y="269"/>
                    <a:pt x="1911" y="267"/>
                    <a:pt x="1909" y="265"/>
                  </a:cubicBezTo>
                  <a:cubicBezTo>
                    <a:pt x="1901" y="259"/>
                    <a:pt x="1901" y="259"/>
                    <a:pt x="1901" y="259"/>
                  </a:cubicBezTo>
                  <a:cubicBezTo>
                    <a:pt x="1886" y="246"/>
                    <a:pt x="1886" y="246"/>
                    <a:pt x="1886" y="246"/>
                  </a:cubicBezTo>
                  <a:cubicBezTo>
                    <a:pt x="1870" y="234"/>
                    <a:pt x="1870" y="234"/>
                    <a:pt x="1870" y="234"/>
                  </a:cubicBezTo>
                  <a:cubicBezTo>
                    <a:pt x="1865" y="230"/>
                    <a:pt x="1859" y="227"/>
                    <a:pt x="1854" y="223"/>
                  </a:cubicBezTo>
                  <a:cubicBezTo>
                    <a:pt x="1844" y="215"/>
                    <a:pt x="1833" y="208"/>
                    <a:pt x="1822" y="200"/>
                  </a:cubicBezTo>
                  <a:cubicBezTo>
                    <a:pt x="1811" y="193"/>
                    <a:pt x="1800" y="186"/>
                    <a:pt x="1789" y="179"/>
                  </a:cubicBezTo>
                  <a:cubicBezTo>
                    <a:pt x="1784" y="176"/>
                    <a:pt x="1779" y="172"/>
                    <a:pt x="1773" y="169"/>
                  </a:cubicBezTo>
                  <a:cubicBezTo>
                    <a:pt x="1756" y="159"/>
                    <a:pt x="1756" y="159"/>
                    <a:pt x="1756" y="159"/>
                  </a:cubicBezTo>
                  <a:cubicBezTo>
                    <a:pt x="1745" y="153"/>
                    <a:pt x="1734" y="146"/>
                    <a:pt x="1723" y="140"/>
                  </a:cubicBezTo>
                  <a:cubicBezTo>
                    <a:pt x="1711" y="134"/>
                    <a:pt x="1700" y="128"/>
                    <a:pt x="1688" y="122"/>
                  </a:cubicBezTo>
                  <a:cubicBezTo>
                    <a:pt x="1680" y="118"/>
                    <a:pt x="1680" y="118"/>
                    <a:pt x="1680" y="118"/>
                  </a:cubicBezTo>
                  <a:cubicBezTo>
                    <a:pt x="1677" y="117"/>
                    <a:pt x="1674" y="115"/>
                    <a:pt x="1671" y="114"/>
                  </a:cubicBezTo>
                  <a:cubicBezTo>
                    <a:pt x="1665" y="111"/>
                    <a:pt x="1659" y="109"/>
                    <a:pt x="1654" y="106"/>
                  </a:cubicBezTo>
                  <a:cubicBezTo>
                    <a:pt x="1648" y="103"/>
                    <a:pt x="1642" y="101"/>
                    <a:pt x="1636" y="98"/>
                  </a:cubicBezTo>
                  <a:cubicBezTo>
                    <a:pt x="1627" y="94"/>
                    <a:pt x="1627" y="94"/>
                    <a:pt x="1627" y="94"/>
                  </a:cubicBezTo>
                  <a:cubicBezTo>
                    <a:pt x="1623" y="92"/>
                    <a:pt x="1623" y="92"/>
                    <a:pt x="1623" y="92"/>
                  </a:cubicBezTo>
                  <a:cubicBezTo>
                    <a:pt x="1619" y="90"/>
                    <a:pt x="1619" y="90"/>
                    <a:pt x="1619" y="90"/>
                  </a:cubicBezTo>
                  <a:cubicBezTo>
                    <a:pt x="1607" y="86"/>
                    <a:pt x="1595" y="81"/>
                    <a:pt x="1583" y="76"/>
                  </a:cubicBezTo>
                  <a:cubicBezTo>
                    <a:pt x="1574" y="73"/>
                    <a:pt x="1574" y="73"/>
                    <a:pt x="1574" y="73"/>
                  </a:cubicBezTo>
                  <a:cubicBezTo>
                    <a:pt x="1571" y="72"/>
                    <a:pt x="1569" y="71"/>
                    <a:pt x="1566" y="70"/>
                  </a:cubicBezTo>
                  <a:cubicBezTo>
                    <a:pt x="1560" y="68"/>
                    <a:pt x="1554" y="66"/>
                    <a:pt x="1548" y="64"/>
                  </a:cubicBezTo>
                  <a:cubicBezTo>
                    <a:pt x="1536" y="60"/>
                    <a:pt x="1524" y="55"/>
                    <a:pt x="1512" y="52"/>
                  </a:cubicBezTo>
                  <a:cubicBezTo>
                    <a:pt x="1500" y="48"/>
                    <a:pt x="1488" y="45"/>
                    <a:pt x="1476" y="41"/>
                  </a:cubicBezTo>
                  <a:cubicBezTo>
                    <a:pt x="1470" y="40"/>
                    <a:pt x="1464" y="38"/>
                    <a:pt x="1458" y="36"/>
                  </a:cubicBezTo>
                  <a:cubicBezTo>
                    <a:pt x="1452" y="35"/>
                    <a:pt x="1445" y="34"/>
                    <a:pt x="1439" y="32"/>
                  </a:cubicBezTo>
                  <a:cubicBezTo>
                    <a:pt x="1427" y="29"/>
                    <a:pt x="1415" y="27"/>
                    <a:pt x="1403" y="24"/>
                  </a:cubicBezTo>
                  <a:cubicBezTo>
                    <a:pt x="1391" y="22"/>
                    <a:pt x="1379" y="19"/>
                    <a:pt x="1367" y="17"/>
                  </a:cubicBezTo>
                  <a:cubicBezTo>
                    <a:pt x="1361" y="16"/>
                    <a:pt x="1355" y="15"/>
                    <a:pt x="1349" y="14"/>
                  </a:cubicBezTo>
                  <a:cubicBezTo>
                    <a:pt x="1343" y="13"/>
                    <a:pt x="1337" y="12"/>
                    <a:pt x="1330" y="12"/>
                  </a:cubicBezTo>
                  <a:cubicBezTo>
                    <a:pt x="1318" y="10"/>
                    <a:pt x="1306" y="8"/>
                    <a:pt x="1294" y="7"/>
                  </a:cubicBezTo>
                  <a:cubicBezTo>
                    <a:pt x="1291" y="7"/>
                    <a:pt x="1288" y="6"/>
                    <a:pt x="1285" y="6"/>
                  </a:cubicBezTo>
                  <a:cubicBezTo>
                    <a:pt x="1276" y="5"/>
                    <a:pt x="1276" y="5"/>
                    <a:pt x="1276" y="5"/>
                  </a:cubicBezTo>
                  <a:cubicBezTo>
                    <a:pt x="1270" y="5"/>
                    <a:pt x="1264" y="4"/>
                    <a:pt x="1258" y="4"/>
                  </a:cubicBezTo>
                  <a:cubicBezTo>
                    <a:pt x="1252" y="3"/>
                    <a:pt x="1246" y="3"/>
                    <a:pt x="1240" y="2"/>
                  </a:cubicBezTo>
                  <a:cubicBezTo>
                    <a:pt x="1231" y="2"/>
                    <a:pt x="1231" y="2"/>
                    <a:pt x="1231" y="2"/>
                  </a:cubicBezTo>
                  <a:cubicBezTo>
                    <a:pt x="1226" y="1"/>
                    <a:pt x="1226" y="1"/>
                    <a:pt x="1226" y="1"/>
                  </a:cubicBezTo>
                  <a:cubicBezTo>
                    <a:pt x="1222" y="1"/>
                    <a:pt x="1222" y="1"/>
                    <a:pt x="1222" y="1"/>
                  </a:cubicBezTo>
                  <a:cubicBezTo>
                    <a:pt x="1210" y="1"/>
                    <a:pt x="1198" y="1"/>
                    <a:pt x="1186" y="0"/>
                  </a:cubicBezTo>
                  <a:cubicBezTo>
                    <a:pt x="1180" y="0"/>
                    <a:pt x="1174" y="0"/>
                    <a:pt x="1168" y="0"/>
                  </a:cubicBezTo>
                  <a:cubicBezTo>
                    <a:pt x="1162" y="0"/>
                    <a:pt x="1156" y="0"/>
                    <a:pt x="1150" y="0"/>
                  </a:cubicBezTo>
                  <a:cubicBezTo>
                    <a:pt x="1139" y="0"/>
                    <a:pt x="1127" y="1"/>
                    <a:pt x="1115" y="1"/>
                  </a:cubicBezTo>
                  <a:cubicBezTo>
                    <a:pt x="1109" y="1"/>
                    <a:pt x="1103" y="2"/>
                    <a:pt x="1097" y="2"/>
                  </a:cubicBezTo>
                  <a:cubicBezTo>
                    <a:pt x="1092" y="2"/>
                    <a:pt x="1086" y="3"/>
                    <a:pt x="1080" y="3"/>
                  </a:cubicBezTo>
                  <a:cubicBezTo>
                    <a:pt x="1074" y="4"/>
                    <a:pt x="1068" y="4"/>
                    <a:pt x="1062" y="4"/>
                  </a:cubicBezTo>
                  <a:cubicBezTo>
                    <a:pt x="1059" y="5"/>
                    <a:pt x="1057" y="5"/>
                    <a:pt x="1054" y="5"/>
                  </a:cubicBezTo>
                  <a:cubicBezTo>
                    <a:pt x="1045" y="6"/>
                    <a:pt x="1045" y="6"/>
                    <a:pt x="1045" y="6"/>
                  </a:cubicBezTo>
                  <a:cubicBezTo>
                    <a:pt x="1033" y="8"/>
                    <a:pt x="1022" y="9"/>
                    <a:pt x="1010" y="10"/>
                  </a:cubicBezTo>
                  <a:cubicBezTo>
                    <a:pt x="999" y="11"/>
                    <a:pt x="988" y="14"/>
                    <a:pt x="976" y="15"/>
                  </a:cubicBezTo>
                  <a:cubicBezTo>
                    <a:pt x="965" y="17"/>
                    <a:pt x="954" y="19"/>
                    <a:pt x="943" y="21"/>
                  </a:cubicBezTo>
                  <a:cubicBezTo>
                    <a:pt x="931" y="24"/>
                    <a:pt x="920" y="26"/>
                    <a:pt x="909" y="28"/>
                  </a:cubicBezTo>
                  <a:cubicBezTo>
                    <a:pt x="904" y="29"/>
                    <a:pt x="898" y="31"/>
                    <a:pt x="893" y="32"/>
                  </a:cubicBezTo>
                  <a:cubicBezTo>
                    <a:pt x="887" y="33"/>
                    <a:pt x="882" y="35"/>
                    <a:pt x="876" y="36"/>
                  </a:cubicBezTo>
                  <a:cubicBezTo>
                    <a:pt x="866" y="39"/>
                    <a:pt x="855" y="42"/>
                    <a:pt x="844" y="45"/>
                  </a:cubicBezTo>
                  <a:cubicBezTo>
                    <a:pt x="833" y="48"/>
                    <a:pt x="823" y="51"/>
                    <a:pt x="812" y="54"/>
                  </a:cubicBezTo>
                  <a:cubicBezTo>
                    <a:pt x="791" y="60"/>
                    <a:pt x="771" y="68"/>
                    <a:pt x="750" y="76"/>
                  </a:cubicBezTo>
                  <a:cubicBezTo>
                    <a:pt x="740" y="79"/>
                    <a:pt x="730" y="84"/>
                    <a:pt x="720" y="88"/>
                  </a:cubicBezTo>
                  <a:cubicBezTo>
                    <a:pt x="710" y="92"/>
                    <a:pt x="701" y="96"/>
                    <a:pt x="691" y="100"/>
                  </a:cubicBezTo>
                  <a:cubicBezTo>
                    <a:pt x="681" y="104"/>
                    <a:pt x="672" y="109"/>
                    <a:pt x="662" y="113"/>
                  </a:cubicBezTo>
                  <a:cubicBezTo>
                    <a:pt x="653" y="118"/>
                    <a:pt x="643" y="122"/>
                    <a:pt x="634" y="127"/>
                  </a:cubicBezTo>
                  <a:cubicBezTo>
                    <a:pt x="615" y="137"/>
                    <a:pt x="597" y="146"/>
                    <a:pt x="579" y="157"/>
                  </a:cubicBezTo>
                  <a:cubicBezTo>
                    <a:pt x="509" y="198"/>
                    <a:pt x="445" y="244"/>
                    <a:pt x="389" y="294"/>
                  </a:cubicBezTo>
                  <a:cubicBezTo>
                    <a:pt x="333" y="343"/>
                    <a:pt x="285" y="395"/>
                    <a:pt x="244" y="447"/>
                  </a:cubicBezTo>
                  <a:cubicBezTo>
                    <a:pt x="203" y="499"/>
                    <a:pt x="169" y="551"/>
                    <a:pt x="141" y="601"/>
                  </a:cubicBezTo>
                  <a:cubicBezTo>
                    <a:pt x="126" y="626"/>
                    <a:pt x="115" y="651"/>
                    <a:pt x="103" y="675"/>
                  </a:cubicBezTo>
                  <a:cubicBezTo>
                    <a:pt x="92" y="699"/>
                    <a:pt x="82" y="722"/>
                    <a:pt x="73" y="744"/>
                  </a:cubicBezTo>
                  <a:cubicBezTo>
                    <a:pt x="38" y="833"/>
                    <a:pt x="21" y="906"/>
                    <a:pt x="12" y="957"/>
                  </a:cubicBezTo>
                  <a:cubicBezTo>
                    <a:pt x="7" y="982"/>
                    <a:pt x="5" y="1001"/>
                    <a:pt x="3" y="1014"/>
                  </a:cubicBezTo>
                  <a:cubicBezTo>
                    <a:pt x="1" y="1027"/>
                    <a:pt x="0" y="1034"/>
                    <a:pt x="0" y="1034"/>
                  </a:cubicBezTo>
                  <a:lnTo>
                    <a:pt x="153" y="1052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id-ID"/>
            </a:p>
          </p:txBody>
        </p:sp>
        <p:sp>
          <p:nvSpPr>
            <p:cNvPr id="27" name="椭圆 26">
              <a:extLst>
                <a:ext uri="{FF2B5EF4-FFF2-40B4-BE49-F238E27FC236}">
                  <a16:creationId xmlns:a16="http://schemas.microsoft.com/office/drawing/2014/main" id="{23FE6F48-72BE-4BA7-9A76-0DE5D8B4340A}"/>
                </a:ext>
              </a:extLst>
            </p:cNvPr>
            <p:cNvSpPr/>
            <p:nvPr/>
          </p:nvSpPr>
          <p:spPr>
            <a:xfrm>
              <a:off x="3916554" y="3053636"/>
              <a:ext cx="1308426" cy="1310386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91440" tIns="45720" rIns="91440" bIns="45720" anchor="ctr"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1800" b="1">
                  <a:solidFill>
                    <a:schemeClr val="tx1"/>
                  </a:solidFill>
                </a:rPr>
                <a:t>Text</a:t>
              </a:r>
              <a:endParaRPr lang="en-US" sz="1800" b="1" dirty="0">
                <a:solidFill>
                  <a:schemeClr val="tx1"/>
                </a:solidFill>
              </a:endParaRPr>
            </a:p>
          </p:txBody>
        </p:sp>
        <p:sp>
          <p:nvSpPr>
            <p:cNvPr id="28" name="椭圆 27">
              <a:extLst>
                <a:ext uri="{FF2B5EF4-FFF2-40B4-BE49-F238E27FC236}">
                  <a16:creationId xmlns:a16="http://schemas.microsoft.com/office/drawing/2014/main" id="{EF631F04-334B-44C2-947C-F8B07240ABCD}"/>
                </a:ext>
              </a:extLst>
            </p:cNvPr>
            <p:cNvSpPr/>
            <p:nvPr/>
          </p:nvSpPr>
          <p:spPr>
            <a:xfrm>
              <a:off x="6967020" y="3053636"/>
              <a:ext cx="1308426" cy="1310386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91440" tIns="45720" rIns="91440" bIns="45720" anchor="ctr"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1800" b="1">
                  <a:solidFill>
                    <a:schemeClr val="tx1"/>
                  </a:solidFill>
                </a:rPr>
                <a:t>Text</a:t>
              </a:r>
              <a:endParaRPr lang="en-US" sz="1800" b="1" dirty="0">
                <a:solidFill>
                  <a:schemeClr val="tx1"/>
                </a:solidFill>
              </a:endParaRPr>
            </a:p>
          </p:txBody>
        </p:sp>
        <p:sp>
          <p:nvSpPr>
            <p:cNvPr id="29" name="椭圆 28">
              <a:extLst>
                <a:ext uri="{FF2B5EF4-FFF2-40B4-BE49-F238E27FC236}">
                  <a16:creationId xmlns:a16="http://schemas.microsoft.com/office/drawing/2014/main" id="{A58C7257-A892-443D-8081-F6D922180B47}"/>
                </a:ext>
              </a:extLst>
            </p:cNvPr>
            <p:cNvSpPr/>
            <p:nvPr/>
          </p:nvSpPr>
          <p:spPr>
            <a:xfrm>
              <a:off x="5481673" y="1436815"/>
              <a:ext cx="1308426" cy="1310386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91440" tIns="45720" rIns="91440" bIns="45720" anchor="ctr"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1800" b="1">
                  <a:solidFill>
                    <a:schemeClr val="tx1"/>
                  </a:solidFill>
                </a:rPr>
                <a:t>Text</a:t>
              </a:r>
              <a:endParaRPr lang="en-US" sz="1800" b="1" dirty="0">
                <a:solidFill>
                  <a:schemeClr val="tx1"/>
                </a:solidFill>
              </a:endParaRPr>
            </a:p>
          </p:txBody>
        </p:sp>
        <p:sp>
          <p:nvSpPr>
            <p:cNvPr id="30" name="椭圆 29">
              <a:extLst>
                <a:ext uri="{FF2B5EF4-FFF2-40B4-BE49-F238E27FC236}">
                  <a16:creationId xmlns:a16="http://schemas.microsoft.com/office/drawing/2014/main" id="{B00A5B86-D1BD-4494-95DF-51B85ECD69DC}"/>
                </a:ext>
              </a:extLst>
            </p:cNvPr>
            <p:cNvSpPr/>
            <p:nvPr/>
          </p:nvSpPr>
          <p:spPr>
            <a:xfrm>
              <a:off x="5441787" y="4506074"/>
              <a:ext cx="1308426" cy="1310386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91440" tIns="45720" rIns="91440" bIns="45720" anchor="ctr"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1800" b="1">
                  <a:solidFill>
                    <a:schemeClr val="tx1"/>
                  </a:solidFill>
                </a:rPr>
                <a:t>Text</a:t>
              </a:r>
              <a:endParaRPr lang="en-US" sz="1800" b="1" dirty="0">
                <a:solidFill>
                  <a:schemeClr val="tx1"/>
                </a:solidFill>
              </a:endParaRPr>
            </a:p>
          </p:txBody>
        </p:sp>
        <p:sp>
          <p:nvSpPr>
            <p:cNvPr id="31" name="任意多边形: 形状 30">
              <a:extLst>
                <a:ext uri="{FF2B5EF4-FFF2-40B4-BE49-F238E27FC236}">
                  <a16:creationId xmlns:a16="http://schemas.microsoft.com/office/drawing/2014/main" id="{DC6BABFC-CCE6-4855-9B5F-0686122001CC}"/>
                </a:ext>
              </a:extLst>
            </p:cNvPr>
            <p:cNvSpPr/>
            <p:nvPr/>
          </p:nvSpPr>
          <p:spPr>
            <a:xfrm>
              <a:off x="5908138" y="3171645"/>
              <a:ext cx="454544" cy="340908"/>
            </a:xfrm>
            <a:custGeom>
              <a:avLst/>
              <a:gdLst>
                <a:gd name="connsiteX0" fmla="*/ 504825 w 533400"/>
                <a:gd name="connsiteY0" fmla="*/ 0 h 400050"/>
                <a:gd name="connsiteX1" fmla="*/ 533400 w 533400"/>
                <a:gd name="connsiteY1" fmla="*/ 28575 h 400050"/>
                <a:gd name="connsiteX2" fmla="*/ 533400 w 533400"/>
                <a:gd name="connsiteY2" fmla="*/ 371475 h 400050"/>
                <a:gd name="connsiteX3" fmla="*/ 504825 w 533400"/>
                <a:gd name="connsiteY3" fmla="*/ 400050 h 400050"/>
                <a:gd name="connsiteX4" fmla="*/ 28575 w 533400"/>
                <a:gd name="connsiteY4" fmla="*/ 400050 h 400050"/>
                <a:gd name="connsiteX5" fmla="*/ 0 w 533400"/>
                <a:gd name="connsiteY5" fmla="*/ 371475 h 400050"/>
                <a:gd name="connsiteX6" fmla="*/ 0 w 533400"/>
                <a:gd name="connsiteY6" fmla="*/ 28575 h 400050"/>
                <a:gd name="connsiteX7" fmla="*/ 28575 w 533400"/>
                <a:gd name="connsiteY7" fmla="*/ 0 h 400050"/>
                <a:gd name="connsiteX8" fmla="*/ 504825 w 533400"/>
                <a:gd name="connsiteY8" fmla="*/ 0 h 400050"/>
                <a:gd name="connsiteX9" fmla="*/ 390811 w 533400"/>
                <a:gd name="connsiteY9" fmla="*/ 198025 h 400050"/>
                <a:gd name="connsiteX10" fmla="*/ 350806 w 533400"/>
                <a:gd name="connsiteY10" fmla="*/ 203549 h 400050"/>
                <a:gd name="connsiteX11" fmla="*/ 350806 w 533400"/>
                <a:gd name="connsiteY11" fmla="*/ 203549 h 400050"/>
                <a:gd name="connsiteX12" fmla="*/ 266510 w 533400"/>
                <a:gd name="connsiteY12" fmla="*/ 314992 h 400050"/>
                <a:gd name="connsiteX13" fmla="*/ 264033 w 533400"/>
                <a:gd name="connsiteY13" fmla="*/ 317849 h 400050"/>
                <a:gd name="connsiteX14" fmla="*/ 223647 w 533400"/>
                <a:gd name="connsiteY14" fmla="*/ 318135 h 400050"/>
                <a:gd name="connsiteX15" fmla="*/ 223647 w 533400"/>
                <a:gd name="connsiteY15" fmla="*/ 318135 h 400050"/>
                <a:gd name="connsiteX16" fmla="*/ 161544 w 533400"/>
                <a:gd name="connsiteY16" fmla="*/ 256794 h 400050"/>
                <a:gd name="connsiteX17" fmla="*/ 159639 w 533400"/>
                <a:gd name="connsiteY17" fmla="*/ 255079 h 400050"/>
                <a:gd name="connsiteX18" fmla="*/ 119444 w 533400"/>
                <a:gd name="connsiteY18" fmla="*/ 258985 h 400050"/>
                <a:gd name="connsiteX19" fmla="*/ 119444 w 533400"/>
                <a:gd name="connsiteY19" fmla="*/ 258985 h 400050"/>
                <a:gd name="connsiteX20" fmla="*/ 31909 w 533400"/>
                <a:gd name="connsiteY20" fmla="*/ 365474 h 400050"/>
                <a:gd name="connsiteX21" fmla="*/ 29718 w 533400"/>
                <a:gd name="connsiteY21" fmla="*/ 371475 h 400050"/>
                <a:gd name="connsiteX22" fmla="*/ 39243 w 533400"/>
                <a:gd name="connsiteY22" fmla="*/ 381000 h 400050"/>
                <a:gd name="connsiteX23" fmla="*/ 39243 w 533400"/>
                <a:gd name="connsiteY23" fmla="*/ 381000 h 400050"/>
                <a:gd name="connsiteX24" fmla="*/ 496634 w 533400"/>
                <a:gd name="connsiteY24" fmla="*/ 381000 h 400050"/>
                <a:gd name="connsiteX25" fmla="*/ 501872 w 533400"/>
                <a:gd name="connsiteY25" fmla="*/ 379381 h 400050"/>
                <a:gd name="connsiteX26" fmla="*/ 504539 w 533400"/>
                <a:gd name="connsiteY26" fmla="*/ 366141 h 400050"/>
                <a:gd name="connsiteX27" fmla="*/ 504539 w 533400"/>
                <a:gd name="connsiteY27" fmla="*/ 366141 h 400050"/>
                <a:gd name="connsiteX28" fmla="*/ 397383 w 533400"/>
                <a:gd name="connsiteY28" fmla="*/ 204883 h 400050"/>
                <a:gd name="connsiteX29" fmla="*/ 390811 w 533400"/>
                <a:gd name="connsiteY29" fmla="*/ 198025 h 400050"/>
                <a:gd name="connsiteX30" fmla="*/ 95250 w 533400"/>
                <a:gd name="connsiteY30" fmla="*/ 57150 h 400050"/>
                <a:gd name="connsiteX31" fmla="*/ 57150 w 533400"/>
                <a:gd name="connsiteY31" fmla="*/ 95250 h 400050"/>
                <a:gd name="connsiteX32" fmla="*/ 95250 w 533400"/>
                <a:gd name="connsiteY32" fmla="*/ 133350 h 400050"/>
                <a:gd name="connsiteX33" fmla="*/ 133350 w 533400"/>
                <a:gd name="connsiteY33" fmla="*/ 95250 h 400050"/>
                <a:gd name="connsiteX34" fmla="*/ 95250 w 533400"/>
                <a:gd name="connsiteY34" fmla="*/ 57150 h 400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</a:cxnLst>
              <a:rect l="l" t="t" r="r" b="b"/>
              <a:pathLst>
                <a:path w="533400" h="400050">
                  <a:moveTo>
                    <a:pt x="504825" y="0"/>
                  </a:moveTo>
                  <a:cubicBezTo>
                    <a:pt x="520637" y="0"/>
                    <a:pt x="533400" y="12764"/>
                    <a:pt x="533400" y="28575"/>
                  </a:cubicBezTo>
                  <a:lnTo>
                    <a:pt x="533400" y="371475"/>
                  </a:lnTo>
                  <a:cubicBezTo>
                    <a:pt x="533400" y="387287"/>
                    <a:pt x="520637" y="400050"/>
                    <a:pt x="504825" y="400050"/>
                  </a:cubicBezTo>
                  <a:lnTo>
                    <a:pt x="28575" y="400050"/>
                  </a:lnTo>
                  <a:cubicBezTo>
                    <a:pt x="12763" y="400050"/>
                    <a:pt x="0" y="387287"/>
                    <a:pt x="0" y="371475"/>
                  </a:cubicBezTo>
                  <a:lnTo>
                    <a:pt x="0" y="28575"/>
                  </a:lnTo>
                  <a:cubicBezTo>
                    <a:pt x="0" y="12764"/>
                    <a:pt x="12763" y="0"/>
                    <a:pt x="28575" y="0"/>
                  </a:cubicBezTo>
                  <a:lnTo>
                    <a:pt x="504825" y="0"/>
                  </a:lnTo>
                  <a:close/>
                  <a:moveTo>
                    <a:pt x="390811" y="198025"/>
                  </a:moveTo>
                  <a:cubicBezTo>
                    <a:pt x="378238" y="188500"/>
                    <a:pt x="360331" y="190976"/>
                    <a:pt x="350806" y="203549"/>
                  </a:cubicBezTo>
                  <a:lnTo>
                    <a:pt x="350806" y="203549"/>
                  </a:lnTo>
                  <a:lnTo>
                    <a:pt x="266510" y="314992"/>
                  </a:lnTo>
                  <a:cubicBezTo>
                    <a:pt x="265747" y="316040"/>
                    <a:pt x="264890" y="316897"/>
                    <a:pt x="264033" y="317849"/>
                  </a:cubicBezTo>
                  <a:cubicBezTo>
                    <a:pt x="252984" y="329089"/>
                    <a:pt x="234887" y="329184"/>
                    <a:pt x="223647" y="318135"/>
                  </a:cubicBezTo>
                  <a:lnTo>
                    <a:pt x="223647" y="318135"/>
                  </a:lnTo>
                  <a:lnTo>
                    <a:pt x="161544" y="256794"/>
                  </a:lnTo>
                  <a:cubicBezTo>
                    <a:pt x="160877" y="256223"/>
                    <a:pt x="160306" y="255556"/>
                    <a:pt x="159639" y="255079"/>
                  </a:cubicBezTo>
                  <a:cubicBezTo>
                    <a:pt x="147447" y="245078"/>
                    <a:pt x="129445" y="246793"/>
                    <a:pt x="119444" y="258985"/>
                  </a:cubicBezTo>
                  <a:lnTo>
                    <a:pt x="119444" y="258985"/>
                  </a:lnTo>
                  <a:lnTo>
                    <a:pt x="31909" y="365474"/>
                  </a:lnTo>
                  <a:cubicBezTo>
                    <a:pt x="30480" y="367189"/>
                    <a:pt x="29718" y="369284"/>
                    <a:pt x="29718" y="371475"/>
                  </a:cubicBezTo>
                  <a:cubicBezTo>
                    <a:pt x="29718" y="376714"/>
                    <a:pt x="34004" y="381000"/>
                    <a:pt x="39243" y="381000"/>
                  </a:cubicBezTo>
                  <a:lnTo>
                    <a:pt x="39243" y="381000"/>
                  </a:lnTo>
                  <a:lnTo>
                    <a:pt x="496634" y="381000"/>
                  </a:lnTo>
                  <a:cubicBezTo>
                    <a:pt x="498538" y="381000"/>
                    <a:pt x="500348" y="380429"/>
                    <a:pt x="501872" y="379381"/>
                  </a:cubicBezTo>
                  <a:cubicBezTo>
                    <a:pt x="506254" y="376428"/>
                    <a:pt x="507397" y="370523"/>
                    <a:pt x="504539" y="366141"/>
                  </a:cubicBezTo>
                  <a:lnTo>
                    <a:pt x="504539" y="366141"/>
                  </a:lnTo>
                  <a:lnTo>
                    <a:pt x="397383" y="204883"/>
                  </a:lnTo>
                  <a:cubicBezTo>
                    <a:pt x="395573" y="202311"/>
                    <a:pt x="393382" y="199930"/>
                    <a:pt x="390811" y="198025"/>
                  </a:cubicBezTo>
                  <a:close/>
                  <a:moveTo>
                    <a:pt x="95250" y="57150"/>
                  </a:moveTo>
                  <a:cubicBezTo>
                    <a:pt x="74200" y="57150"/>
                    <a:pt x="57150" y="74200"/>
                    <a:pt x="57150" y="95250"/>
                  </a:cubicBezTo>
                  <a:cubicBezTo>
                    <a:pt x="57150" y="116300"/>
                    <a:pt x="74200" y="133350"/>
                    <a:pt x="95250" y="133350"/>
                  </a:cubicBezTo>
                  <a:cubicBezTo>
                    <a:pt x="116300" y="133350"/>
                    <a:pt x="133350" y="116300"/>
                    <a:pt x="133350" y="95250"/>
                  </a:cubicBezTo>
                  <a:cubicBezTo>
                    <a:pt x="133350" y="74200"/>
                    <a:pt x="116300" y="57150"/>
                    <a:pt x="95250" y="5715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91440" tIns="45720" rIns="91440" bIns="45720" anchor="ctr"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dirty="0">
                <a:solidFill>
                  <a:schemeClr val="tx1"/>
                </a:solidFill>
              </a:endParaRPr>
            </a:p>
          </p:txBody>
        </p:sp>
        <p:sp>
          <p:nvSpPr>
            <p:cNvPr id="32" name="文本框 31">
              <a:extLst>
                <a:ext uri="{FF2B5EF4-FFF2-40B4-BE49-F238E27FC236}">
                  <a16:creationId xmlns:a16="http://schemas.microsoft.com/office/drawing/2014/main" id="{65A451B6-2E87-49C9-AB2D-8B04EF14C372}"/>
                </a:ext>
              </a:extLst>
            </p:cNvPr>
            <p:cNvSpPr txBox="1"/>
            <p:nvPr/>
          </p:nvSpPr>
          <p:spPr>
            <a:xfrm>
              <a:off x="5132586" y="3621611"/>
              <a:ext cx="2005648" cy="433178"/>
            </a:xfrm>
            <a:prstGeom prst="rect">
              <a:avLst/>
            </a:prstGeom>
            <a:noFill/>
          </p:spPr>
          <p:txBody>
            <a:bodyPr wrap="square" lIns="91440" tIns="45720" rIns="91440" bIns="45720" rtlCol="0" anchor="ctr" anchorCtr="0"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altLang="zh-CN" sz="1800" b="1"/>
                <a:t>Text</a:t>
              </a:r>
              <a:r>
                <a:rPr lang="en-US" altLang="zh-CN" sz="1800" b="1" dirty="0"/>
                <a:t>here</a:t>
              </a:r>
            </a:p>
          </p:txBody>
        </p:sp>
        <p:sp>
          <p:nvSpPr>
            <p:cNvPr id="33" name="矩形: 剪去左右顶角 32">
              <a:extLst>
                <a:ext uri="{FF2B5EF4-FFF2-40B4-BE49-F238E27FC236}">
                  <a16:creationId xmlns:a16="http://schemas.microsoft.com/office/drawing/2014/main" id="{D1BA0B6B-2BDC-4094-84E7-91249301809F}"/>
                </a:ext>
              </a:extLst>
            </p:cNvPr>
            <p:cNvSpPr/>
            <p:nvPr/>
          </p:nvSpPr>
          <p:spPr>
            <a:xfrm>
              <a:off x="3328616" y="1992282"/>
              <a:ext cx="2366320" cy="822185"/>
            </a:xfrm>
            <a:prstGeom prst="snip2SameRect">
              <a:avLst>
                <a:gd name="adj1" fmla="val 0"/>
                <a:gd name="adj2" fmla="val 0"/>
              </a:avLst>
            </a:prstGeom>
            <a:ln>
              <a:noFill/>
            </a:ln>
          </p:spPr>
          <p:txBody>
            <a:bodyPr wrap="square" lIns="91440" tIns="45720" rIns="91440" bIns="45720" anchor="t"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172800" indent="-172800">
                <a:lnSpc>
                  <a:spcPct val="120000"/>
                </a:lnSpc>
                <a:buFont typeface="Arial" panose="020B0604020202020204" pitchFamily="34" charset="0"/>
                <a:buChar char="•"/>
              </a:pPr>
              <a:r>
                <a:rPr lang="en-US" altLang="zh-CN" sz="1000" dirty="0"/>
                <a:t>Supporting text here</a:t>
              </a:r>
            </a:p>
            <a:p>
              <a:pPr marL="172800" indent="-172800">
                <a:lnSpc>
                  <a:spcPct val="120000"/>
                </a:lnSpc>
                <a:buFont typeface="Arial" panose="020B0604020202020204" pitchFamily="34" charset="0"/>
                <a:buChar char="•"/>
              </a:pPr>
              <a:r>
                <a:rPr lang="en-US" altLang="zh-CN" sz="1000"/>
                <a:t>Supporting </a:t>
              </a:r>
              <a:r>
                <a:rPr lang="en-US" altLang="zh-CN" sz="1000" dirty="0"/>
                <a:t>text here</a:t>
              </a:r>
            </a:p>
            <a:p>
              <a:pPr marL="172800" indent="-172800">
                <a:lnSpc>
                  <a:spcPct val="120000"/>
                </a:lnSpc>
                <a:buFont typeface="Arial" panose="020B0604020202020204" pitchFamily="34" charset="0"/>
                <a:buChar char="•"/>
              </a:pPr>
              <a:r>
                <a:rPr lang="en-US" altLang="zh-CN" sz="1000" dirty="0"/>
                <a:t>…</a:t>
              </a:r>
            </a:p>
          </p:txBody>
        </p:sp>
        <p:sp>
          <p:nvSpPr>
            <p:cNvPr id="34" name="文本框 33">
              <a:extLst>
                <a:ext uri="{FF2B5EF4-FFF2-40B4-BE49-F238E27FC236}">
                  <a16:creationId xmlns:a16="http://schemas.microsoft.com/office/drawing/2014/main" id="{C30599B8-D7DE-4FEA-9930-81E6845D0B96}"/>
                </a:ext>
              </a:extLst>
            </p:cNvPr>
            <p:cNvSpPr txBox="1"/>
            <p:nvPr/>
          </p:nvSpPr>
          <p:spPr bwMode="auto">
            <a:xfrm>
              <a:off x="3328616" y="1460054"/>
              <a:ext cx="2366320" cy="5162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91440" tIns="45720" rIns="91440" bIns="45720" anchor="ctr"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spcBef>
                  <a:spcPct val="0"/>
                </a:spcBef>
              </a:pPr>
              <a:r>
                <a:rPr lang="en-US" altLang="zh-CN" b="1"/>
                <a:t>Text</a:t>
              </a:r>
              <a:r>
                <a:rPr lang="en-US" altLang="zh-CN" b="1" dirty="0"/>
                <a:t>Here</a:t>
              </a:r>
            </a:p>
          </p:txBody>
        </p:sp>
        <p:sp>
          <p:nvSpPr>
            <p:cNvPr id="35" name="矩形: 剪去左右顶角 34">
              <a:extLst>
                <a:ext uri="{FF2B5EF4-FFF2-40B4-BE49-F238E27FC236}">
                  <a16:creationId xmlns:a16="http://schemas.microsoft.com/office/drawing/2014/main" id="{4558413D-0B8D-43C4-94AD-F235D0A1C74C}"/>
                </a:ext>
              </a:extLst>
            </p:cNvPr>
            <p:cNvSpPr/>
            <p:nvPr/>
          </p:nvSpPr>
          <p:spPr>
            <a:xfrm>
              <a:off x="7301097" y="5413437"/>
              <a:ext cx="2366320" cy="822185"/>
            </a:xfrm>
            <a:prstGeom prst="snip2SameRect">
              <a:avLst>
                <a:gd name="adj1" fmla="val 0"/>
                <a:gd name="adj2" fmla="val 0"/>
              </a:avLst>
            </a:prstGeom>
            <a:ln>
              <a:noFill/>
            </a:ln>
          </p:spPr>
          <p:txBody>
            <a:bodyPr wrap="square" lIns="91440" tIns="45720" rIns="91440" bIns="45720" anchor="t"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172800" indent="-172800">
                <a:lnSpc>
                  <a:spcPct val="120000"/>
                </a:lnSpc>
                <a:buFont typeface="Arial" panose="020B0604020202020204" pitchFamily="34" charset="0"/>
                <a:buChar char="•"/>
              </a:pPr>
              <a:r>
                <a:rPr lang="en-US" altLang="zh-CN" sz="1000" dirty="0"/>
                <a:t>Supporting text here</a:t>
              </a:r>
            </a:p>
            <a:p>
              <a:pPr marL="172800" indent="-172800">
                <a:lnSpc>
                  <a:spcPct val="120000"/>
                </a:lnSpc>
                <a:buFont typeface="Arial" panose="020B0604020202020204" pitchFamily="34" charset="0"/>
                <a:buChar char="•"/>
              </a:pPr>
              <a:r>
                <a:rPr lang="en-US" altLang="zh-CN" sz="1000"/>
                <a:t>Supporting </a:t>
              </a:r>
              <a:r>
                <a:rPr lang="en-US" altLang="zh-CN" sz="1000" dirty="0"/>
                <a:t>text here</a:t>
              </a:r>
            </a:p>
            <a:p>
              <a:pPr marL="172800" indent="-172800">
                <a:lnSpc>
                  <a:spcPct val="120000"/>
                </a:lnSpc>
                <a:buFont typeface="Arial" panose="020B0604020202020204" pitchFamily="34" charset="0"/>
                <a:buChar char="•"/>
              </a:pPr>
              <a:r>
                <a:rPr lang="en-US" altLang="zh-CN" sz="1000" dirty="0"/>
                <a:t>…</a:t>
              </a:r>
            </a:p>
          </p:txBody>
        </p:sp>
        <p:sp>
          <p:nvSpPr>
            <p:cNvPr id="36" name="文本框 35">
              <a:extLst>
                <a:ext uri="{FF2B5EF4-FFF2-40B4-BE49-F238E27FC236}">
                  <a16:creationId xmlns:a16="http://schemas.microsoft.com/office/drawing/2014/main" id="{C26592CF-C441-4D5B-A617-E4B49C4F3374}"/>
                </a:ext>
              </a:extLst>
            </p:cNvPr>
            <p:cNvSpPr txBox="1"/>
            <p:nvPr/>
          </p:nvSpPr>
          <p:spPr bwMode="auto">
            <a:xfrm>
              <a:off x="7301097" y="4881209"/>
              <a:ext cx="2366320" cy="5162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91440" tIns="45720" rIns="91440" bIns="45720" anchor="ctr"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spcBef>
                  <a:spcPct val="0"/>
                </a:spcBef>
              </a:pPr>
              <a:r>
                <a:rPr lang="en-US" altLang="zh-CN" b="1"/>
                <a:t>Text</a:t>
              </a:r>
              <a:r>
                <a:rPr lang="en-US" altLang="zh-CN" b="1" dirty="0"/>
                <a:t>Here</a:t>
              </a:r>
            </a:p>
          </p:txBody>
        </p:sp>
        <p:sp>
          <p:nvSpPr>
            <p:cNvPr id="37" name="矩形: 剪去左右顶角 36">
              <a:extLst>
                <a:ext uri="{FF2B5EF4-FFF2-40B4-BE49-F238E27FC236}">
                  <a16:creationId xmlns:a16="http://schemas.microsoft.com/office/drawing/2014/main" id="{101878EF-90E3-46A2-9FBA-D21F6BA9B8CB}"/>
                </a:ext>
              </a:extLst>
            </p:cNvPr>
            <p:cNvSpPr/>
            <p:nvPr/>
          </p:nvSpPr>
          <p:spPr>
            <a:xfrm>
              <a:off x="682944" y="3303658"/>
              <a:ext cx="3279808" cy="822185"/>
            </a:xfrm>
            <a:prstGeom prst="snip2SameRect">
              <a:avLst>
                <a:gd name="adj1" fmla="val 0"/>
                <a:gd name="adj2" fmla="val 0"/>
              </a:avLst>
            </a:prstGeom>
            <a:ln>
              <a:noFill/>
            </a:ln>
          </p:spPr>
          <p:txBody>
            <a:bodyPr wrap="square" lIns="91440" tIns="45720" rIns="91440" bIns="45720" anchor="t"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172800" indent="-172800">
                <a:lnSpc>
                  <a:spcPct val="120000"/>
                </a:lnSpc>
                <a:buFont typeface="Arial" panose="020B0604020202020204" pitchFamily="34" charset="0"/>
                <a:buChar char="•"/>
              </a:pPr>
              <a:r>
                <a:rPr lang="en-US" altLang="zh-CN" sz="1000" dirty="0"/>
                <a:t>Supporting text here</a:t>
              </a:r>
            </a:p>
            <a:p>
              <a:pPr marL="172800" indent="-172800">
                <a:lnSpc>
                  <a:spcPct val="120000"/>
                </a:lnSpc>
                <a:buFont typeface="Arial" panose="020B0604020202020204" pitchFamily="34" charset="0"/>
                <a:buChar char="•"/>
              </a:pPr>
              <a:r>
                <a:rPr lang="en-US" altLang="zh-CN" sz="1000"/>
                <a:t>Supporting </a:t>
              </a:r>
              <a:r>
                <a:rPr lang="en-US" altLang="zh-CN" sz="1000" dirty="0"/>
                <a:t>text here</a:t>
              </a:r>
            </a:p>
            <a:p>
              <a:pPr marL="172800" indent="-172800">
                <a:lnSpc>
                  <a:spcPct val="120000"/>
                </a:lnSpc>
                <a:buFont typeface="Arial" panose="020B0604020202020204" pitchFamily="34" charset="0"/>
                <a:buChar char="•"/>
              </a:pPr>
              <a:r>
                <a:rPr lang="en-US" altLang="zh-CN" sz="1000" dirty="0"/>
                <a:t>…</a:t>
              </a:r>
            </a:p>
          </p:txBody>
        </p:sp>
        <p:sp>
          <p:nvSpPr>
            <p:cNvPr id="38" name="矩形: 剪去左右顶角 37">
              <a:extLst>
                <a:ext uri="{FF2B5EF4-FFF2-40B4-BE49-F238E27FC236}">
                  <a16:creationId xmlns:a16="http://schemas.microsoft.com/office/drawing/2014/main" id="{966E877F-CBAD-4194-9BB1-76D175F1FA37}"/>
                </a:ext>
              </a:extLst>
            </p:cNvPr>
            <p:cNvSpPr/>
            <p:nvPr/>
          </p:nvSpPr>
          <p:spPr>
            <a:xfrm>
              <a:off x="8285864" y="3303658"/>
              <a:ext cx="3234624" cy="822185"/>
            </a:xfrm>
            <a:prstGeom prst="snip2SameRect">
              <a:avLst>
                <a:gd name="adj1" fmla="val 0"/>
                <a:gd name="adj2" fmla="val 0"/>
              </a:avLst>
            </a:prstGeom>
            <a:ln>
              <a:noFill/>
            </a:ln>
          </p:spPr>
          <p:txBody>
            <a:bodyPr wrap="square" lIns="91440" tIns="45720" rIns="91440" bIns="45720" anchor="t"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172800" indent="-172800" algn="r">
                <a:lnSpc>
                  <a:spcPct val="120000"/>
                </a:lnSpc>
                <a:buFont typeface="Arial" panose="020B0604020202020204" pitchFamily="34" charset="0"/>
                <a:buChar char="•"/>
              </a:pPr>
              <a:r>
                <a:rPr lang="en-US" altLang="zh-CN" sz="1000" dirty="0"/>
                <a:t>Supporting text here</a:t>
              </a:r>
            </a:p>
            <a:p>
              <a:pPr marL="172800" indent="-172800" algn="r">
                <a:lnSpc>
                  <a:spcPct val="120000"/>
                </a:lnSpc>
                <a:buFont typeface="Arial" panose="020B0604020202020204" pitchFamily="34" charset="0"/>
                <a:buChar char="•"/>
              </a:pPr>
              <a:r>
                <a:rPr lang="en-US" altLang="zh-CN" sz="1000"/>
                <a:t>Supporting </a:t>
              </a:r>
              <a:r>
                <a:rPr lang="en-US" altLang="zh-CN" sz="1000" dirty="0"/>
                <a:t>text here</a:t>
              </a:r>
            </a:p>
            <a:p>
              <a:pPr marL="172800" indent="-172800" algn="r">
                <a:lnSpc>
                  <a:spcPct val="120000"/>
                </a:lnSpc>
                <a:buFont typeface="Arial" panose="020B0604020202020204" pitchFamily="34" charset="0"/>
                <a:buChar char="•"/>
              </a:pPr>
              <a:r>
                <a:rPr lang="en-US" altLang="zh-CN" sz="1000" dirty="0"/>
                <a:t>…</a:t>
              </a: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99303475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F327050D-3BE2-4173-8B7B-69516A5E96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Click to edit Master title style</a:t>
            </a:r>
            <a:endParaRPr lang="zh-CN" altLang="en-US" dirty="0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D2C9FC41-D882-4941-BB3B-7CF492F70E8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zh-CN" altLang="en-US"/>
              <a:t>请在插入菜单</a:t>
            </a:r>
            <a:r>
              <a:rPr lang="en-US" altLang="zh-CN"/>
              <a:t>—</a:t>
            </a:r>
            <a:r>
              <a:rPr lang="zh-CN" altLang="en-US"/>
              <a:t>页眉和页脚中修改此文本</a:t>
            </a:r>
            <a:endParaRPr lang="zh-CN" altLang="en-US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F2D0572D-F9B2-4446-8E6A-EAC33A22620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DD3DB80-B894-403A-B48E-6FDC1A72010E}" type="slidenum">
              <a:rPr lang="zh-CN" altLang="en-US" smtClean="0"/>
              <a:pPr/>
              <a:t>15</a:t>
            </a:fld>
            <a:endParaRPr lang="zh-CN" altLang="en-US"/>
          </a:p>
        </p:txBody>
      </p:sp>
      <p:grpSp>
        <p:nvGrpSpPr>
          <p:cNvPr id="45" name="组合 44">
            <a:extLst>
              <a:ext uri="{FF2B5EF4-FFF2-40B4-BE49-F238E27FC236}">
                <a16:creationId xmlns:a16="http://schemas.microsoft.com/office/drawing/2014/main" id="{D086D047-12D8-4C27-BA41-3C07020682B7}"/>
              </a:ext>
            </a:extLst>
          </p:cNvPr>
          <p:cNvGrpSpPr/>
          <p:nvPr/>
        </p:nvGrpSpPr>
        <p:grpSpPr>
          <a:xfrm>
            <a:off x="-1" y="1130300"/>
            <a:ext cx="12192001" cy="4851400"/>
            <a:chOff x="-1" y="1130300"/>
            <a:chExt cx="12192001" cy="4851400"/>
          </a:xfrm>
        </p:grpSpPr>
        <p:grpSp>
          <p:nvGrpSpPr>
            <p:cNvPr id="46" name="组合 45">
              <a:extLst>
                <a:ext uri="{FF2B5EF4-FFF2-40B4-BE49-F238E27FC236}">
                  <a16:creationId xmlns:a16="http://schemas.microsoft.com/office/drawing/2014/main" id="{28AD9071-F189-456E-84C9-C1809AF98128}"/>
                </a:ext>
              </a:extLst>
            </p:cNvPr>
            <p:cNvGrpSpPr/>
            <p:nvPr/>
          </p:nvGrpSpPr>
          <p:grpSpPr>
            <a:xfrm>
              <a:off x="-1" y="1130300"/>
              <a:ext cx="12192001" cy="1496645"/>
              <a:chOff x="-1" y="2122406"/>
              <a:chExt cx="12192001" cy="1496645"/>
            </a:xfrm>
          </p:grpSpPr>
          <p:sp>
            <p:nvSpPr>
              <p:cNvPr id="63" name="矩形 62">
                <a:extLst>
                  <a:ext uri="{FF2B5EF4-FFF2-40B4-BE49-F238E27FC236}">
                    <a16:creationId xmlns:a16="http://schemas.microsoft.com/office/drawing/2014/main" id="{7E5A25A9-391B-4E08-A1A4-E4C421EF8D09}"/>
                  </a:ext>
                </a:extLst>
              </p:cNvPr>
              <p:cNvSpPr/>
              <p:nvPr/>
            </p:nvSpPr>
            <p:spPr>
              <a:xfrm>
                <a:off x="4410074" y="2122406"/>
                <a:ext cx="7781926" cy="1496645"/>
              </a:xfrm>
              <a:prstGeom prst="rect">
                <a:avLst/>
              </a:prstGeom>
              <a:blipFill>
                <a:blip r:embed="rId5">
                  <a:duotone>
                    <a:schemeClr val="accent1">
                      <a:shade val="45000"/>
                      <a:satMod val="135000"/>
                    </a:schemeClr>
                    <a:prstClr val="white"/>
                  </a:duotone>
                </a:blip>
                <a:srcRect/>
                <a:stretch>
                  <a:fillRect t="-123319" b="-123319"/>
                </a:stretch>
              </a:blipFill>
              <a:ln w="12700" cap="flat" cmpd="sng" algn="ctr">
                <a:noFill/>
                <a:prstDash val="solid"/>
                <a:miter lim="800000"/>
              </a:ln>
              <a:effectLst/>
              <a:extLst>
                <a:ext uri="{91240B29-F687-4F45-9708-019B960494DF}">
                  <a14:hiddenLine xmlns:a14="http://schemas.microsoft.com/office/drawing/2010/main" w="12700" cap="flat" cmpd="sng" algn="ctr">
                    <a:solidFill>
                      <a:schemeClr val="accent1">
                        <a:shade val="50000"/>
                      </a:schemeClr>
                    </a:solidFill>
                    <a:prstDash val="solid"/>
                    <a:miter lim="800000"/>
                  </a14:hiddenLine>
                </a:ext>
              </a:ex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/>
              </a:p>
            </p:txBody>
          </p:sp>
          <p:sp>
            <p:nvSpPr>
              <p:cNvPr id="64" name="矩形 63">
                <a:extLst>
                  <a:ext uri="{FF2B5EF4-FFF2-40B4-BE49-F238E27FC236}">
                    <a16:creationId xmlns:a16="http://schemas.microsoft.com/office/drawing/2014/main" id="{EBD90799-C29D-445E-A13D-DA6FA947DB8A}"/>
                  </a:ext>
                </a:extLst>
              </p:cNvPr>
              <p:cNvSpPr/>
              <p:nvPr/>
            </p:nvSpPr>
            <p:spPr>
              <a:xfrm>
                <a:off x="-1" y="2122406"/>
                <a:ext cx="4410075" cy="1496645"/>
              </a:xfrm>
              <a:prstGeom prst="rect">
                <a:avLst/>
              </a:prstGeom>
              <a:solidFill>
                <a:schemeClr val="accent1">
                  <a:alpha val="9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lnSpc>
                    <a:spcPct val="150000"/>
                  </a:lnSpc>
                </a:pPr>
                <a:endParaRPr lang="en-US" sz="900"/>
              </a:p>
            </p:txBody>
          </p:sp>
          <p:grpSp>
            <p:nvGrpSpPr>
              <p:cNvPr id="65" name="组合 64">
                <a:extLst>
                  <a:ext uri="{FF2B5EF4-FFF2-40B4-BE49-F238E27FC236}">
                    <a16:creationId xmlns:a16="http://schemas.microsoft.com/office/drawing/2014/main" id="{464BA221-416A-4B49-80EE-12B6DC547A35}"/>
                  </a:ext>
                </a:extLst>
              </p:cNvPr>
              <p:cNvGrpSpPr/>
              <p:nvPr/>
            </p:nvGrpSpPr>
            <p:grpSpPr>
              <a:xfrm>
                <a:off x="2869271" y="2408516"/>
                <a:ext cx="1457905" cy="1062853"/>
                <a:chOff x="1306127" y="1841645"/>
                <a:chExt cx="1477506" cy="1077143"/>
              </a:xfrm>
            </p:grpSpPr>
            <p:sp>
              <p:nvSpPr>
                <p:cNvPr id="66" name="任意多边形: 形状 65">
                  <a:extLst>
                    <a:ext uri="{FF2B5EF4-FFF2-40B4-BE49-F238E27FC236}">
                      <a16:creationId xmlns:a16="http://schemas.microsoft.com/office/drawing/2014/main" id="{0028D34E-3A7D-4F88-B0F6-13F800D632EC}"/>
                    </a:ext>
                  </a:extLst>
                </p:cNvPr>
                <p:cNvSpPr/>
                <p:nvPr/>
              </p:nvSpPr>
              <p:spPr>
                <a:xfrm>
                  <a:off x="1739024" y="1841645"/>
                  <a:ext cx="611710" cy="676984"/>
                </a:xfrm>
                <a:custGeom>
                  <a:avLst/>
                  <a:gdLst>
                    <a:gd name="T0" fmla="*/ 104 w 208"/>
                    <a:gd name="T1" fmla="*/ 0 h 228"/>
                    <a:gd name="T2" fmla="*/ 208 w 208"/>
                    <a:gd name="T3" fmla="*/ 104 h 228"/>
                    <a:gd name="T4" fmla="*/ 136 w 208"/>
                    <a:gd name="T5" fmla="*/ 203 h 228"/>
                    <a:gd name="T6" fmla="*/ 145 w 208"/>
                    <a:gd name="T7" fmla="*/ 220 h 228"/>
                    <a:gd name="T8" fmla="*/ 176 w 208"/>
                    <a:gd name="T9" fmla="*/ 220 h 228"/>
                    <a:gd name="T10" fmla="*/ 176 w 208"/>
                    <a:gd name="T11" fmla="*/ 228 h 228"/>
                    <a:gd name="T12" fmla="*/ 32 w 208"/>
                    <a:gd name="T13" fmla="*/ 228 h 228"/>
                    <a:gd name="T14" fmla="*/ 32 w 208"/>
                    <a:gd name="T15" fmla="*/ 220 h 228"/>
                    <a:gd name="T16" fmla="*/ 63 w 208"/>
                    <a:gd name="T17" fmla="*/ 220 h 228"/>
                    <a:gd name="T18" fmla="*/ 72 w 208"/>
                    <a:gd name="T19" fmla="*/ 203 h 228"/>
                    <a:gd name="T20" fmla="*/ 0 w 208"/>
                    <a:gd name="T21" fmla="*/ 104 h 228"/>
                    <a:gd name="T22" fmla="*/ 104 w 208"/>
                    <a:gd name="T23" fmla="*/ 0 h 228"/>
                    <a:gd name="T24" fmla="*/ 80 w 208"/>
                    <a:gd name="T25" fmla="*/ 205 h 228"/>
                    <a:gd name="T26" fmla="*/ 72 w 208"/>
                    <a:gd name="T27" fmla="*/ 220 h 228"/>
                    <a:gd name="T28" fmla="*/ 136 w 208"/>
                    <a:gd name="T29" fmla="*/ 220 h 228"/>
                    <a:gd name="T30" fmla="*/ 128 w 208"/>
                    <a:gd name="T31" fmla="*/ 205 h 228"/>
                    <a:gd name="T32" fmla="*/ 104 w 208"/>
                    <a:gd name="T33" fmla="*/ 208 h 228"/>
                    <a:gd name="T34" fmla="*/ 80 w 208"/>
                    <a:gd name="T35" fmla="*/ 205 h 228"/>
                    <a:gd name="T36" fmla="*/ 104 w 208"/>
                    <a:gd name="T37" fmla="*/ 60 h 228"/>
                    <a:gd name="T38" fmla="*/ 60 w 208"/>
                    <a:gd name="T39" fmla="*/ 104 h 228"/>
                    <a:gd name="T40" fmla="*/ 104 w 208"/>
                    <a:gd name="T41" fmla="*/ 148 h 228"/>
                    <a:gd name="T42" fmla="*/ 148 w 208"/>
                    <a:gd name="T43" fmla="*/ 104 h 228"/>
                    <a:gd name="T44" fmla="*/ 104 w 208"/>
                    <a:gd name="T45" fmla="*/ 60 h 228"/>
                    <a:gd name="T46" fmla="*/ 154 w 208"/>
                    <a:gd name="T47" fmla="*/ 48 h 228"/>
                    <a:gd name="T48" fmla="*/ 148 w 208"/>
                    <a:gd name="T49" fmla="*/ 54 h 228"/>
                    <a:gd name="T50" fmla="*/ 154 w 208"/>
                    <a:gd name="T51" fmla="*/ 60 h 228"/>
                    <a:gd name="T52" fmla="*/ 160 w 208"/>
                    <a:gd name="T53" fmla="*/ 54 h 228"/>
                    <a:gd name="T54" fmla="*/ 154 w 208"/>
                    <a:gd name="T55" fmla="*/ 48 h 22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208" h="228">
                      <a:moveTo>
                        <a:pt x="104" y="0"/>
                      </a:moveTo>
                      <a:cubicBezTo>
                        <a:pt x="161" y="0"/>
                        <a:pt x="208" y="47"/>
                        <a:pt x="208" y="104"/>
                      </a:cubicBezTo>
                      <a:cubicBezTo>
                        <a:pt x="208" y="150"/>
                        <a:pt x="178" y="190"/>
                        <a:pt x="136" y="203"/>
                      </a:cubicBezTo>
                      <a:cubicBezTo>
                        <a:pt x="145" y="220"/>
                        <a:pt x="145" y="220"/>
                        <a:pt x="145" y="220"/>
                      </a:cubicBezTo>
                      <a:cubicBezTo>
                        <a:pt x="176" y="220"/>
                        <a:pt x="176" y="220"/>
                        <a:pt x="176" y="220"/>
                      </a:cubicBezTo>
                      <a:cubicBezTo>
                        <a:pt x="176" y="228"/>
                        <a:pt x="176" y="228"/>
                        <a:pt x="176" y="228"/>
                      </a:cubicBezTo>
                      <a:cubicBezTo>
                        <a:pt x="32" y="228"/>
                        <a:pt x="32" y="228"/>
                        <a:pt x="32" y="228"/>
                      </a:cubicBezTo>
                      <a:cubicBezTo>
                        <a:pt x="32" y="220"/>
                        <a:pt x="32" y="220"/>
                        <a:pt x="32" y="220"/>
                      </a:cubicBezTo>
                      <a:cubicBezTo>
                        <a:pt x="63" y="220"/>
                        <a:pt x="63" y="220"/>
                        <a:pt x="63" y="220"/>
                      </a:cubicBezTo>
                      <a:cubicBezTo>
                        <a:pt x="72" y="203"/>
                        <a:pt x="72" y="203"/>
                        <a:pt x="72" y="203"/>
                      </a:cubicBezTo>
                      <a:cubicBezTo>
                        <a:pt x="30" y="190"/>
                        <a:pt x="0" y="150"/>
                        <a:pt x="0" y="104"/>
                      </a:cubicBezTo>
                      <a:cubicBezTo>
                        <a:pt x="0" y="47"/>
                        <a:pt x="47" y="0"/>
                        <a:pt x="104" y="0"/>
                      </a:cubicBezTo>
                      <a:close/>
                      <a:moveTo>
                        <a:pt x="80" y="205"/>
                      </a:moveTo>
                      <a:cubicBezTo>
                        <a:pt x="72" y="220"/>
                        <a:pt x="72" y="220"/>
                        <a:pt x="72" y="220"/>
                      </a:cubicBezTo>
                      <a:cubicBezTo>
                        <a:pt x="136" y="220"/>
                        <a:pt x="136" y="220"/>
                        <a:pt x="136" y="220"/>
                      </a:cubicBezTo>
                      <a:cubicBezTo>
                        <a:pt x="128" y="205"/>
                        <a:pt x="128" y="205"/>
                        <a:pt x="128" y="205"/>
                      </a:cubicBezTo>
                      <a:cubicBezTo>
                        <a:pt x="120" y="207"/>
                        <a:pt x="112" y="208"/>
                        <a:pt x="104" y="208"/>
                      </a:cubicBezTo>
                      <a:cubicBezTo>
                        <a:pt x="96" y="208"/>
                        <a:pt x="88" y="207"/>
                        <a:pt x="80" y="205"/>
                      </a:cubicBezTo>
                      <a:close/>
                      <a:moveTo>
                        <a:pt x="104" y="60"/>
                      </a:moveTo>
                      <a:cubicBezTo>
                        <a:pt x="80" y="60"/>
                        <a:pt x="60" y="80"/>
                        <a:pt x="60" y="104"/>
                      </a:cubicBezTo>
                      <a:cubicBezTo>
                        <a:pt x="60" y="128"/>
                        <a:pt x="80" y="148"/>
                        <a:pt x="104" y="148"/>
                      </a:cubicBezTo>
                      <a:cubicBezTo>
                        <a:pt x="128" y="148"/>
                        <a:pt x="148" y="128"/>
                        <a:pt x="148" y="104"/>
                      </a:cubicBezTo>
                      <a:cubicBezTo>
                        <a:pt x="148" y="80"/>
                        <a:pt x="128" y="60"/>
                        <a:pt x="104" y="60"/>
                      </a:cubicBezTo>
                      <a:close/>
                      <a:moveTo>
                        <a:pt x="154" y="48"/>
                      </a:moveTo>
                      <a:cubicBezTo>
                        <a:pt x="151" y="48"/>
                        <a:pt x="148" y="51"/>
                        <a:pt x="148" y="54"/>
                      </a:cubicBezTo>
                      <a:cubicBezTo>
                        <a:pt x="148" y="57"/>
                        <a:pt x="151" y="60"/>
                        <a:pt x="154" y="60"/>
                      </a:cubicBezTo>
                      <a:cubicBezTo>
                        <a:pt x="157" y="60"/>
                        <a:pt x="160" y="57"/>
                        <a:pt x="160" y="54"/>
                      </a:cubicBezTo>
                      <a:cubicBezTo>
                        <a:pt x="160" y="51"/>
                        <a:pt x="157" y="48"/>
                        <a:pt x="154" y="48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zh-CN" altLang="en-US" sz="1051"/>
                </a:p>
              </p:txBody>
            </p:sp>
            <p:sp>
              <p:nvSpPr>
                <p:cNvPr id="67" name="文本框 66">
                  <a:extLst>
                    <a:ext uri="{FF2B5EF4-FFF2-40B4-BE49-F238E27FC236}">
                      <a16:creationId xmlns:a16="http://schemas.microsoft.com/office/drawing/2014/main" id="{CAD97104-2CD0-40AD-BAB8-4D0602500D03}"/>
                    </a:ext>
                  </a:extLst>
                </p:cNvPr>
                <p:cNvSpPr txBox="1"/>
                <p:nvPr/>
              </p:nvSpPr>
              <p:spPr>
                <a:xfrm>
                  <a:off x="1306127" y="2638065"/>
                  <a:ext cx="1477506" cy="280723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normAutofit/>
                </a:bodyPr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r>
                    <a:rPr lang="en-US" altLang="zh-CN" sz="1200" b="1">
                      <a:solidFill>
                        <a:schemeClr val="bg1"/>
                      </a:solidFill>
                    </a:rPr>
                    <a:t>…TEXT</a:t>
                  </a:r>
                  <a:endParaRPr lang="zh-CN" altLang="en-US" sz="1200" b="1">
                    <a:solidFill>
                      <a:schemeClr val="bg1"/>
                    </a:solidFill>
                  </a:endParaRPr>
                </a:p>
              </p:txBody>
            </p:sp>
          </p:grpSp>
        </p:grpSp>
        <p:cxnSp>
          <p:nvCxnSpPr>
            <p:cNvPr id="47" name="直接连接符 46">
              <a:extLst>
                <a:ext uri="{FF2B5EF4-FFF2-40B4-BE49-F238E27FC236}">
                  <a16:creationId xmlns:a16="http://schemas.microsoft.com/office/drawing/2014/main" id="{7D4CABFD-D2E1-41D5-8AFC-AD61E27154B7}"/>
                </a:ext>
              </a:extLst>
            </p:cNvPr>
            <p:cNvCxnSpPr>
              <a:cxnSpLocks/>
            </p:cNvCxnSpPr>
            <p:nvPr/>
          </p:nvCxnSpPr>
          <p:spPr>
            <a:xfrm>
              <a:off x="4410074" y="3117334"/>
              <a:ext cx="0" cy="2454496"/>
            </a:xfrm>
            <a:prstGeom prst="line">
              <a:avLst/>
            </a:prstGeom>
            <a:ln w="3175" cap="rnd">
              <a:solidFill>
                <a:schemeClr val="bg1">
                  <a:lumMod val="75000"/>
                </a:schemeClr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48" name="组合 47">
              <a:extLst>
                <a:ext uri="{FF2B5EF4-FFF2-40B4-BE49-F238E27FC236}">
                  <a16:creationId xmlns:a16="http://schemas.microsoft.com/office/drawing/2014/main" id="{93FE1356-C3EB-49B9-A64C-88871FD80C09}"/>
                </a:ext>
              </a:extLst>
            </p:cNvPr>
            <p:cNvGrpSpPr/>
            <p:nvPr/>
          </p:nvGrpSpPr>
          <p:grpSpPr>
            <a:xfrm>
              <a:off x="1253312" y="2855538"/>
              <a:ext cx="8547914" cy="744912"/>
              <a:chOff x="1253312" y="2855538"/>
              <a:chExt cx="8547914" cy="744912"/>
            </a:xfrm>
          </p:grpSpPr>
          <p:sp>
            <p:nvSpPr>
              <p:cNvPr id="59" name="文本框 58">
                <a:extLst>
                  <a:ext uri="{FF2B5EF4-FFF2-40B4-BE49-F238E27FC236}">
                    <a16:creationId xmlns:a16="http://schemas.microsoft.com/office/drawing/2014/main" id="{3057A7AC-3219-460B-9D05-8E5C2B300681}"/>
                  </a:ext>
                </a:extLst>
              </p:cNvPr>
              <p:cNvSpPr txBox="1"/>
              <p:nvPr/>
            </p:nvSpPr>
            <p:spPr bwMode="auto">
              <a:xfrm>
                <a:off x="1253312" y="2989443"/>
                <a:ext cx="2856579" cy="537607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 anchor="ctr" anchorCtr="0">
                <a:norm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r"/>
                <a:r>
                  <a:rPr lang="en-US" altLang="zh-CN" sz="1400" b="1">
                    <a:effectLst/>
                  </a:rPr>
                  <a:t>TEXT HERE</a:t>
                </a:r>
                <a:endParaRPr lang="zh-CN" altLang="en-US" sz="1400" b="1" dirty="0">
                  <a:effectLst/>
                </a:endParaRPr>
              </a:p>
            </p:txBody>
          </p:sp>
          <p:sp>
            <p:nvSpPr>
              <p:cNvPr id="60" name="文本框 59">
                <a:extLst>
                  <a:ext uri="{FF2B5EF4-FFF2-40B4-BE49-F238E27FC236}">
                    <a16:creationId xmlns:a16="http://schemas.microsoft.com/office/drawing/2014/main" id="{CFF82C65-8F07-48AC-A552-A2F367E691F7}"/>
                  </a:ext>
                </a:extLst>
              </p:cNvPr>
              <p:cNvSpPr txBox="1"/>
              <p:nvPr/>
            </p:nvSpPr>
            <p:spPr bwMode="auto">
              <a:xfrm>
                <a:off x="4788956" y="2855538"/>
                <a:ext cx="2059520" cy="744912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 anchor="ctr">
                <a:norm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171450" lvl="0" indent="-171450">
                  <a:lnSpc>
                    <a:spcPct val="150000"/>
                  </a:lnSpc>
                  <a:buSzPct val="100000"/>
                  <a:buFont typeface="Arial" panose="020B0604020202020204" pitchFamily="34" charset="0"/>
                  <a:buChar char="•"/>
                  <a:defRPr/>
                </a:pPr>
                <a:r>
                  <a:rPr lang="en-US" altLang="zh-CN" sz="1100"/>
                  <a:t>Supporting text here</a:t>
                </a:r>
              </a:p>
              <a:p>
                <a:pPr marL="171450" lvl="0" indent="-171450">
                  <a:lnSpc>
                    <a:spcPct val="150000"/>
                  </a:lnSpc>
                  <a:buSzPct val="100000"/>
                  <a:buFont typeface="Arial" panose="020B0604020202020204" pitchFamily="34" charset="0"/>
                  <a:buChar char="•"/>
                  <a:defRPr/>
                </a:pPr>
                <a:r>
                  <a:rPr lang="en-US" altLang="zh-CN" sz="1100"/>
                  <a:t>……</a:t>
                </a:r>
              </a:p>
            </p:txBody>
          </p:sp>
          <p:sp>
            <p:nvSpPr>
              <p:cNvPr id="61" name="椭圆 60">
                <a:extLst>
                  <a:ext uri="{FF2B5EF4-FFF2-40B4-BE49-F238E27FC236}">
                    <a16:creationId xmlns:a16="http://schemas.microsoft.com/office/drawing/2014/main" id="{3547558F-8320-4421-96C5-504CBFED597A}"/>
                  </a:ext>
                </a:extLst>
              </p:cNvPr>
              <p:cNvSpPr/>
              <p:nvPr/>
            </p:nvSpPr>
            <p:spPr>
              <a:xfrm>
                <a:off x="4148807" y="2989110"/>
                <a:ext cx="522530" cy="522530"/>
              </a:xfrm>
              <a:prstGeom prst="ellipse">
                <a:avLst/>
              </a:prstGeom>
              <a:solidFill>
                <a:schemeClr val="accent1"/>
              </a:solidFill>
              <a:ln w="9525">
                <a:noFill/>
                <a:round/>
                <a:headEnd/>
                <a:tailEnd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rmAutofit fontScale="62500" lnSpcReduction="20000"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defTabSz="914354"/>
                <a:r>
                  <a:rPr lang="en-US" altLang="zh-CN" sz="2000" b="1" dirty="0">
                    <a:solidFill>
                      <a:schemeClr val="bg1"/>
                    </a:solidFill>
                  </a:rPr>
                  <a:t>01</a:t>
                </a:r>
                <a:endParaRPr lang="zh-CN" altLang="en-US" sz="2000" b="1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62" name="文本框 61">
                <a:extLst>
                  <a:ext uri="{FF2B5EF4-FFF2-40B4-BE49-F238E27FC236}">
                    <a16:creationId xmlns:a16="http://schemas.microsoft.com/office/drawing/2014/main" id="{24543285-0B94-4AB5-A743-423001535107}"/>
                  </a:ext>
                </a:extLst>
              </p:cNvPr>
              <p:cNvSpPr txBox="1"/>
              <p:nvPr/>
            </p:nvSpPr>
            <p:spPr bwMode="auto">
              <a:xfrm>
                <a:off x="7741706" y="2855538"/>
                <a:ext cx="2059520" cy="744912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 anchor="ctr">
                <a:norm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171450" lvl="0" indent="-171450">
                  <a:lnSpc>
                    <a:spcPct val="150000"/>
                  </a:lnSpc>
                  <a:buSzPct val="100000"/>
                  <a:buFont typeface="Arial" panose="020B0604020202020204" pitchFamily="34" charset="0"/>
                  <a:buChar char="•"/>
                  <a:defRPr/>
                </a:pPr>
                <a:r>
                  <a:rPr lang="en-US" altLang="zh-CN" sz="1100"/>
                  <a:t>Supporting text here</a:t>
                </a:r>
              </a:p>
              <a:p>
                <a:pPr marL="171450" lvl="0" indent="-171450">
                  <a:lnSpc>
                    <a:spcPct val="150000"/>
                  </a:lnSpc>
                  <a:buSzPct val="100000"/>
                  <a:buFont typeface="Arial" panose="020B0604020202020204" pitchFamily="34" charset="0"/>
                  <a:buChar char="•"/>
                  <a:defRPr/>
                </a:pPr>
                <a:r>
                  <a:rPr lang="en-US" altLang="zh-CN" sz="1100"/>
                  <a:t>……</a:t>
                </a:r>
              </a:p>
            </p:txBody>
          </p:sp>
        </p:grpSp>
        <p:grpSp>
          <p:nvGrpSpPr>
            <p:cNvPr id="49" name="组合 48">
              <a:extLst>
                <a:ext uri="{FF2B5EF4-FFF2-40B4-BE49-F238E27FC236}">
                  <a16:creationId xmlns:a16="http://schemas.microsoft.com/office/drawing/2014/main" id="{2C5AD58E-8D11-44CD-8BD8-E0DCFA8BF7E6}"/>
                </a:ext>
              </a:extLst>
            </p:cNvPr>
            <p:cNvGrpSpPr/>
            <p:nvPr/>
          </p:nvGrpSpPr>
          <p:grpSpPr>
            <a:xfrm>
              <a:off x="1253312" y="4046163"/>
              <a:ext cx="8547914" cy="744912"/>
              <a:chOff x="1253312" y="2855538"/>
              <a:chExt cx="8547914" cy="744912"/>
            </a:xfrm>
          </p:grpSpPr>
          <p:sp>
            <p:nvSpPr>
              <p:cNvPr id="55" name="文本框 54">
                <a:extLst>
                  <a:ext uri="{FF2B5EF4-FFF2-40B4-BE49-F238E27FC236}">
                    <a16:creationId xmlns:a16="http://schemas.microsoft.com/office/drawing/2014/main" id="{09DA6417-499D-4B57-BD3C-51EC258DD471}"/>
                  </a:ext>
                </a:extLst>
              </p:cNvPr>
              <p:cNvSpPr txBox="1"/>
              <p:nvPr/>
            </p:nvSpPr>
            <p:spPr bwMode="auto">
              <a:xfrm>
                <a:off x="1253312" y="2989443"/>
                <a:ext cx="2856579" cy="537607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 anchor="ctr" anchorCtr="0">
                <a:norm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r"/>
                <a:r>
                  <a:rPr lang="en-US" altLang="zh-CN" sz="1400" b="1">
                    <a:effectLst/>
                  </a:rPr>
                  <a:t>TEXT HERE</a:t>
                </a:r>
                <a:endParaRPr lang="zh-CN" altLang="en-US" sz="1400" b="1" dirty="0">
                  <a:effectLst/>
                </a:endParaRPr>
              </a:p>
            </p:txBody>
          </p:sp>
          <p:sp>
            <p:nvSpPr>
              <p:cNvPr id="56" name="文本框 55">
                <a:extLst>
                  <a:ext uri="{FF2B5EF4-FFF2-40B4-BE49-F238E27FC236}">
                    <a16:creationId xmlns:a16="http://schemas.microsoft.com/office/drawing/2014/main" id="{10ADF617-338F-4B00-A9DF-B975975B015E}"/>
                  </a:ext>
                </a:extLst>
              </p:cNvPr>
              <p:cNvSpPr txBox="1"/>
              <p:nvPr/>
            </p:nvSpPr>
            <p:spPr bwMode="auto">
              <a:xfrm>
                <a:off x="4788956" y="2855538"/>
                <a:ext cx="2059520" cy="744912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 anchor="ctr">
                <a:norm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171450" lvl="0" indent="-171450">
                  <a:lnSpc>
                    <a:spcPct val="150000"/>
                  </a:lnSpc>
                  <a:buSzPct val="100000"/>
                  <a:buFont typeface="Arial" panose="020B0604020202020204" pitchFamily="34" charset="0"/>
                  <a:buChar char="•"/>
                  <a:defRPr/>
                </a:pPr>
                <a:r>
                  <a:rPr lang="en-US" altLang="zh-CN" sz="1100"/>
                  <a:t>Supporting text here</a:t>
                </a:r>
              </a:p>
              <a:p>
                <a:pPr marL="171450" lvl="0" indent="-171450">
                  <a:lnSpc>
                    <a:spcPct val="150000"/>
                  </a:lnSpc>
                  <a:buSzPct val="100000"/>
                  <a:buFont typeface="Arial" panose="020B0604020202020204" pitchFamily="34" charset="0"/>
                  <a:buChar char="•"/>
                  <a:defRPr/>
                </a:pPr>
                <a:r>
                  <a:rPr lang="en-US" altLang="zh-CN" sz="1100"/>
                  <a:t>……</a:t>
                </a:r>
              </a:p>
            </p:txBody>
          </p:sp>
          <p:sp>
            <p:nvSpPr>
              <p:cNvPr id="57" name="椭圆 56">
                <a:extLst>
                  <a:ext uri="{FF2B5EF4-FFF2-40B4-BE49-F238E27FC236}">
                    <a16:creationId xmlns:a16="http://schemas.microsoft.com/office/drawing/2014/main" id="{BB255062-812F-49D7-BCC5-AA43FB227E6D}"/>
                  </a:ext>
                </a:extLst>
              </p:cNvPr>
              <p:cNvSpPr/>
              <p:nvPr/>
            </p:nvSpPr>
            <p:spPr>
              <a:xfrm>
                <a:off x="4148807" y="2989110"/>
                <a:ext cx="522530" cy="522530"/>
              </a:xfrm>
              <a:prstGeom prst="ellipse">
                <a:avLst/>
              </a:pr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rmAutofit fontScale="62500" lnSpcReduction="20000"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defTabSz="914354"/>
                <a:r>
                  <a:rPr lang="en-US" altLang="zh-CN" sz="2000" b="1" dirty="0">
                    <a:solidFill>
                      <a:schemeClr val="bg1"/>
                    </a:solidFill>
                  </a:rPr>
                  <a:t>02</a:t>
                </a:r>
                <a:endParaRPr lang="zh-CN" altLang="en-US" sz="2000" b="1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58" name="文本框 57">
                <a:extLst>
                  <a:ext uri="{FF2B5EF4-FFF2-40B4-BE49-F238E27FC236}">
                    <a16:creationId xmlns:a16="http://schemas.microsoft.com/office/drawing/2014/main" id="{BD628F30-2E4A-44D1-9103-9DDDAA3D31B6}"/>
                  </a:ext>
                </a:extLst>
              </p:cNvPr>
              <p:cNvSpPr txBox="1"/>
              <p:nvPr/>
            </p:nvSpPr>
            <p:spPr bwMode="auto">
              <a:xfrm>
                <a:off x="7741706" y="2855538"/>
                <a:ext cx="2059520" cy="744912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 anchor="ctr">
                <a:norm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171450" lvl="0" indent="-171450">
                  <a:lnSpc>
                    <a:spcPct val="150000"/>
                  </a:lnSpc>
                  <a:buSzPct val="100000"/>
                  <a:buFont typeface="Arial" panose="020B0604020202020204" pitchFamily="34" charset="0"/>
                  <a:buChar char="•"/>
                  <a:defRPr/>
                </a:pPr>
                <a:r>
                  <a:rPr lang="en-US" altLang="zh-CN" sz="1100"/>
                  <a:t>Supporting text here</a:t>
                </a:r>
              </a:p>
              <a:p>
                <a:pPr marL="171450" lvl="0" indent="-171450">
                  <a:lnSpc>
                    <a:spcPct val="150000"/>
                  </a:lnSpc>
                  <a:buSzPct val="100000"/>
                  <a:buFont typeface="Arial" panose="020B0604020202020204" pitchFamily="34" charset="0"/>
                  <a:buChar char="•"/>
                  <a:defRPr/>
                </a:pPr>
                <a:r>
                  <a:rPr lang="en-US" altLang="zh-CN" sz="1100"/>
                  <a:t>……</a:t>
                </a:r>
              </a:p>
            </p:txBody>
          </p:sp>
        </p:grpSp>
        <p:grpSp>
          <p:nvGrpSpPr>
            <p:cNvPr id="50" name="组合 49">
              <a:extLst>
                <a:ext uri="{FF2B5EF4-FFF2-40B4-BE49-F238E27FC236}">
                  <a16:creationId xmlns:a16="http://schemas.microsoft.com/office/drawing/2014/main" id="{8FE1C0BB-58B9-4D09-89FB-9DDB4DA9EA44}"/>
                </a:ext>
              </a:extLst>
            </p:cNvPr>
            <p:cNvGrpSpPr/>
            <p:nvPr/>
          </p:nvGrpSpPr>
          <p:grpSpPr>
            <a:xfrm>
              <a:off x="1253312" y="5236788"/>
              <a:ext cx="8547914" cy="744912"/>
              <a:chOff x="1253312" y="2855538"/>
              <a:chExt cx="8547914" cy="744912"/>
            </a:xfrm>
          </p:grpSpPr>
          <p:sp>
            <p:nvSpPr>
              <p:cNvPr id="51" name="文本框 50">
                <a:extLst>
                  <a:ext uri="{FF2B5EF4-FFF2-40B4-BE49-F238E27FC236}">
                    <a16:creationId xmlns:a16="http://schemas.microsoft.com/office/drawing/2014/main" id="{C8883A47-86C6-43CE-B9DF-11D022DF5AAA}"/>
                  </a:ext>
                </a:extLst>
              </p:cNvPr>
              <p:cNvSpPr txBox="1"/>
              <p:nvPr/>
            </p:nvSpPr>
            <p:spPr bwMode="auto">
              <a:xfrm>
                <a:off x="1253312" y="2989443"/>
                <a:ext cx="2856579" cy="537607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 anchor="ctr" anchorCtr="0">
                <a:norm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r"/>
                <a:r>
                  <a:rPr lang="en-US" altLang="zh-CN" sz="1400" b="1">
                    <a:effectLst/>
                  </a:rPr>
                  <a:t>TEXT HERE</a:t>
                </a:r>
                <a:endParaRPr lang="zh-CN" altLang="en-US" sz="1400" b="1" dirty="0">
                  <a:effectLst/>
                </a:endParaRPr>
              </a:p>
            </p:txBody>
          </p:sp>
          <p:sp>
            <p:nvSpPr>
              <p:cNvPr id="52" name="文本框 51">
                <a:extLst>
                  <a:ext uri="{FF2B5EF4-FFF2-40B4-BE49-F238E27FC236}">
                    <a16:creationId xmlns:a16="http://schemas.microsoft.com/office/drawing/2014/main" id="{6F196D96-A027-4B82-A322-5C5CD0E4938D}"/>
                  </a:ext>
                </a:extLst>
              </p:cNvPr>
              <p:cNvSpPr txBox="1"/>
              <p:nvPr/>
            </p:nvSpPr>
            <p:spPr bwMode="auto">
              <a:xfrm>
                <a:off x="4788956" y="2855538"/>
                <a:ext cx="2059520" cy="744912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 anchor="ctr">
                <a:norm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171450" lvl="0" indent="-171450">
                  <a:lnSpc>
                    <a:spcPct val="150000"/>
                  </a:lnSpc>
                  <a:buSzPct val="100000"/>
                  <a:buFont typeface="Arial" panose="020B0604020202020204" pitchFamily="34" charset="0"/>
                  <a:buChar char="•"/>
                  <a:defRPr/>
                </a:pPr>
                <a:r>
                  <a:rPr lang="en-US" altLang="zh-CN" sz="1100"/>
                  <a:t>Supporting text here</a:t>
                </a:r>
              </a:p>
              <a:p>
                <a:pPr marL="171450" lvl="0" indent="-171450">
                  <a:lnSpc>
                    <a:spcPct val="150000"/>
                  </a:lnSpc>
                  <a:buSzPct val="100000"/>
                  <a:buFont typeface="Arial" panose="020B0604020202020204" pitchFamily="34" charset="0"/>
                  <a:buChar char="•"/>
                  <a:defRPr/>
                </a:pPr>
                <a:r>
                  <a:rPr lang="en-US" altLang="zh-CN" sz="1100"/>
                  <a:t>……</a:t>
                </a:r>
              </a:p>
            </p:txBody>
          </p:sp>
          <p:sp>
            <p:nvSpPr>
              <p:cNvPr id="53" name="椭圆 52">
                <a:extLst>
                  <a:ext uri="{FF2B5EF4-FFF2-40B4-BE49-F238E27FC236}">
                    <a16:creationId xmlns:a16="http://schemas.microsoft.com/office/drawing/2014/main" id="{95077296-BF41-4C3B-9F6A-1323EA3D2D89}"/>
                  </a:ext>
                </a:extLst>
              </p:cNvPr>
              <p:cNvSpPr/>
              <p:nvPr/>
            </p:nvSpPr>
            <p:spPr>
              <a:xfrm>
                <a:off x="4148808" y="2989110"/>
                <a:ext cx="522530" cy="522530"/>
              </a:xfrm>
              <a:prstGeom prst="ellipse">
                <a:avLst/>
              </a:prstGeom>
              <a:solidFill>
                <a:schemeClr val="accent3"/>
              </a:solidFill>
              <a:ln w="9525">
                <a:noFill/>
                <a:round/>
                <a:headEnd/>
                <a:tailEnd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rmAutofit fontScale="62500" lnSpcReduction="20000"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defTabSz="914354"/>
                <a:r>
                  <a:rPr lang="en-US" altLang="zh-CN" sz="2000" b="1" dirty="0">
                    <a:solidFill>
                      <a:schemeClr val="bg1"/>
                    </a:solidFill>
                  </a:rPr>
                  <a:t>03</a:t>
                </a:r>
                <a:endParaRPr lang="zh-CN" altLang="en-US" sz="2000" b="1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54" name="文本框 53">
                <a:extLst>
                  <a:ext uri="{FF2B5EF4-FFF2-40B4-BE49-F238E27FC236}">
                    <a16:creationId xmlns:a16="http://schemas.microsoft.com/office/drawing/2014/main" id="{12A6C61E-B767-48F8-BAD0-28BE0B40F97C}"/>
                  </a:ext>
                </a:extLst>
              </p:cNvPr>
              <p:cNvSpPr txBox="1"/>
              <p:nvPr/>
            </p:nvSpPr>
            <p:spPr bwMode="auto">
              <a:xfrm>
                <a:off x="7741706" y="2855538"/>
                <a:ext cx="2059520" cy="744912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 anchor="ctr">
                <a:norm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171450" lvl="0" indent="-171450">
                  <a:lnSpc>
                    <a:spcPct val="150000"/>
                  </a:lnSpc>
                  <a:buSzPct val="100000"/>
                  <a:buFont typeface="Arial" panose="020B0604020202020204" pitchFamily="34" charset="0"/>
                  <a:buChar char="•"/>
                  <a:defRPr/>
                </a:pPr>
                <a:r>
                  <a:rPr lang="en-US" altLang="zh-CN" sz="1100"/>
                  <a:t>Supporting text here</a:t>
                </a:r>
              </a:p>
              <a:p>
                <a:pPr marL="171450" lvl="0" indent="-171450">
                  <a:lnSpc>
                    <a:spcPct val="150000"/>
                  </a:lnSpc>
                  <a:buSzPct val="100000"/>
                  <a:buFont typeface="Arial" panose="020B0604020202020204" pitchFamily="34" charset="0"/>
                  <a:buChar char="•"/>
                  <a:defRPr/>
                </a:pPr>
                <a:r>
                  <a:rPr lang="en-US" altLang="zh-CN" sz="1100"/>
                  <a:t>……</a:t>
                </a:r>
              </a:p>
            </p:txBody>
          </p:sp>
        </p:grpSp>
      </p:grpSp>
    </p:spTree>
    <p:custDataLst>
      <p:tags r:id="rId2"/>
    </p:custDataLst>
    <p:extLst>
      <p:ext uri="{BB962C8B-B14F-4D97-AF65-F5344CB8AC3E}">
        <p14:creationId xmlns:p14="http://schemas.microsoft.com/office/powerpoint/2010/main" val="323307334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1B28B401-BA1E-4CCC-A46F-C76380FE27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Click to edit Master title style</a:t>
            </a:r>
            <a:endParaRPr lang="zh-CN" altLang="en-US" dirty="0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FA61EC32-B4AF-48B5-9627-10142748569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zh-CN" altLang="en-US"/>
              <a:t>请在插入菜单</a:t>
            </a:r>
            <a:r>
              <a:rPr lang="en-US" altLang="zh-CN"/>
              <a:t>—</a:t>
            </a:r>
            <a:r>
              <a:rPr lang="zh-CN" altLang="en-US"/>
              <a:t>页眉和页脚中修改此文本</a:t>
            </a:r>
            <a:endParaRPr lang="zh-CN" altLang="en-US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6E652D61-B0F6-4855-A624-F0E19D52F91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DD3DB80-B894-403A-B48E-6FDC1A72010E}" type="slidenum">
              <a:rPr lang="zh-CN" altLang="en-US" smtClean="0"/>
              <a:pPr/>
              <a:t>16</a:t>
            </a:fld>
            <a:endParaRPr lang="zh-CN" altLang="en-US"/>
          </a:p>
        </p:txBody>
      </p:sp>
      <p:grpSp>
        <p:nvGrpSpPr>
          <p:cNvPr id="67" name="组合 66">
            <a:extLst>
              <a:ext uri="{FF2B5EF4-FFF2-40B4-BE49-F238E27FC236}">
                <a16:creationId xmlns:a16="http://schemas.microsoft.com/office/drawing/2014/main" id="{C060DD09-8B2F-4844-AECB-B825736E688B}"/>
              </a:ext>
            </a:extLst>
          </p:cNvPr>
          <p:cNvGrpSpPr/>
          <p:nvPr/>
        </p:nvGrpSpPr>
        <p:grpSpPr>
          <a:xfrm>
            <a:off x="673100" y="1474960"/>
            <a:ext cx="10845800" cy="4319242"/>
            <a:chOff x="673100" y="1635970"/>
            <a:chExt cx="10845800" cy="4319242"/>
          </a:xfrm>
        </p:grpSpPr>
        <p:cxnSp>
          <p:nvCxnSpPr>
            <p:cNvPr id="58" name="直接连接符 57">
              <a:extLst>
                <a:ext uri="{FF2B5EF4-FFF2-40B4-BE49-F238E27FC236}">
                  <a16:creationId xmlns:a16="http://schemas.microsoft.com/office/drawing/2014/main" id="{813A5897-1496-4833-8DBD-73BDC586ECB1}"/>
                </a:ext>
              </a:extLst>
            </p:cNvPr>
            <p:cNvCxnSpPr>
              <a:stCxn id="16" idx="2"/>
            </p:cNvCxnSpPr>
            <p:nvPr/>
          </p:nvCxnSpPr>
          <p:spPr>
            <a:xfrm flipV="1">
              <a:off x="1869312" y="3209774"/>
              <a:ext cx="8358916" cy="2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直接连接符 59">
              <a:extLst>
                <a:ext uri="{FF2B5EF4-FFF2-40B4-BE49-F238E27FC236}">
                  <a16:creationId xmlns:a16="http://schemas.microsoft.com/office/drawing/2014/main" id="{18F7994C-F93A-4953-9900-84B517689D4E}"/>
                </a:ext>
              </a:extLst>
            </p:cNvPr>
            <p:cNvCxnSpPr/>
            <p:nvPr/>
          </p:nvCxnSpPr>
          <p:spPr>
            <a:xfrm>
              <a:off x="6095205" y="2576381"/>
              <a:ext cx="0" cy="633393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直接连接符 60">
              <a:extLst>
                <a:ext uri="{FF2B5EF4-FFF2-40B4-BE49-F238E27FC236}">
                  <a16:creationId xmlns:a16="http://schemas.microsoft.com/office/drawing/2014/main" id="{47419B43-27F8-42ED-B8A9-C7275D794985}"/>
                </a:ext>
              </a:extLst>
            </p:cNvPr>
            <p:cNvCxnSpPr/>
            <p:nvPr/>
          </p:nvCxnSpPr>
          <p:spPr>
            <a:xfrm>
              <a:off x="7488356" y="3257006"/>
              <a:ext cx="0" cy="633393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直接连接符 61">
              <a:extLst>
                <a:ext uri="{FF2B5EF4-FFF2-40B4-BE49-F238E27FC236}">
                  <a16:creationId xmlns:a16="http://schemas.microsoft.com/office/drawing/2014/main" id="{16215619-0F1F-48C6-B522-6F6D427E0775}"/>
                </a:ext>
              </a:extLst>
            </p:cNvPr>
            <p:cNvCxnSpPr/>
            <p:nvPr/>
          </p:nvCxnSpPr>
          <p:spPr>
            <a:xfrm>
              <a:off x="4702847" y="3257006"/>
              <a:ext cx="0" cy="633393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直接连接符 62">
              <a:extLst>
                <a:ext uri="{FF2B5EF4-FFF2-40B4-BE49-F238E27FC236}">
                  <a16:creationId xmlns:a16="http://schemas.microsoft.com/office/drawing/2014/main" id="{EBAEE37B-3E06-43E0-B442-8F211F6F6700}"/>
                </a:ext>
              </a:extLst>
            </p:cNvPr>
            <p:cNvCxnSpPr/>
            <p:nvPr/>
          </p:nvCxnSpPr>
          <p:spPr>
            <a:xfrm>
              <a:off x="1916246" y="3257006"/>
              <a:ext cx="0" cy="633393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直接连接符 63">
              <a:extLst>
                <a:ext uri="{FF2B5EF4-FFF2-40B4-BE49-F238E27FC236}">
                  <a16:creationId xmlns:a16="http://schemas.microsoft.com/office/drawing/2014/main" id="{89DB8196-7FD4-4D6A-BEC0-9F403A888CA2}"/>
                </a:ext>
              </a:extLst>
            </p:cNvPr>
            <p:cNvCxnSpPr/>
            <p:nvPr/>
          </p:nvCxnSpPr>
          <p:spPr>
            <a:xfrm>
              <a:off x="10275458" y="3257006"/>
              <a:ext cx="0" cy="633393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9" name="矩形: 圆角 48">
              <a:extLst>
                <a:ext uri="{FF2B5EF4-FFF2-40B4-BE49-F238E27FC236}">
                  <a16:creationId xmlns:a16="http://schemas.microsoft.com/office/drawing/2014/main" id="{9F282839-E85E-4378-87A8-710C03B5E1F5}"/>
                </a:ext>
              </a:extLst>
            </p:cNvPr>
            <p:cNvSpPr/>
            <p:nvPr/>
          </p:nvSpPr>
          <p:spPr>
            <a:xfrm>
              <a:off x="4842238" y="1635970"/>
              <a:ext cx="2507524" cy="768085"/>
            </a:xfrm>
            <a:prstGeom prst="roundRect">
              <a:avLst>
                <a:gd name="adj" fmla="val 8663"/>
              </a:avLst>
            </a:prstGeom>
            <a:solidFill>
              <a:schemeClr val="accent1"/>
            </a:solidFill>
            <a:ln w="19050">
              <a:noFill/>
              <a:prstDash val="sysDash"/>
              <a:round/>
              <a:headEnd/>
              <a:tailEnd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rmAutofit/>
            </a:bodyPr>
            <a:lstStyle/>
            <a:p>
              <a:pPr algn="ctr">
                <a:spcBef>
                  <a:spcPct val="0"/>
                </a:spcBef>
              </a:pPr>
              <a:r>
                <a:rPr lang="en-US" altLang="zh-CN" sz="2800" b="1" dirty="0">
                  <a:solidFill>
                    <a:schemeClr val="bg1"/>
                  </a:solidFill>
                </a:rPr>
                <a:t>Text he</a:t>
              </a:r>
              <a:r>
                <a:rPr lang="en-US" altLang="zh-CN" sz="100" b="1" dirty="0">
                  <a:solidFill>
                    <a:schemeClr val="bg1"/>
                  </a:solidFill>
                </a:rPr>
                <a:t> </a:t>
              </a:r>
              <a:r>
                <a:rPr lang="en-US" altLang="zh-CN" sz="2800" b="1" dirty="0">
                  <a:solidFill>
                    <a:schemeClr val="bg1"/>
                  </a:solidFill>
                </a:rPr>
                <a:t>re</a:t>
              </a:r>
            </a:p>
          </p:txBody>
        </p:sp>
        <p:sp>
          <p:nvSpPr>
            <p:cNvPr id="42" name="椭圆 41">
              <a:extLst>
                <a:ext uri="{FF2B5EF4-FFF2-40B4-BE49-F238E27FC236}">
                  <a16:creationId xmlns:a16="http://schemas.microsoft.com/office/drawing/2014/main" id="{9A142724-DA04-4BC8-BE18-787181E949E0}"/>
                </a:ext>
              </a:extLst>
            </p:cNvPr>
            <p:cNvSpPr/>
            <p:nvPr/>
          </p:nvSpPr>
          <p:spPr>
            <a:xfrm>
              <a:off x="7109711" y="3843168"/>
              <a:ext cx="758882" cy="758882"/>
            </a:xfrm>
            <a:prstGeom prst="ellipse">
              <a:avLst/>
            </a:prstGeom>
            <a:solidFill>
              <a:schemeClr val="accent3"/>
            </a:solidFill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91440" tIns="45720" rIns="91440" bIns="45720" rtlCol="0" anchor="ctr">
              <a:norm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34" name="椭圆 33">
              <a:extLst>
                <a:ext uri="{FF2B5EF4-FFF2-40B4-BE49-F238E27FC236}">
                  <a16:creationId xmlns:a16="http://schemas.microsoft.com/office/drawing/2014/main" id="{B94DA954-B311-4E45-9D10-DE77E31D2A92}"/>
                </a:ext>
              </a:extLst>
            </p:cNvPr>
            <p:cNvSpPr/>
            <p:nvPr/>
          </p:nvSpPr>
          <p:spPr>
            <a:xfrm>
              <a:off x="9896017" y="3843168"/>
              <a:ext cx="758882" cy="758882"/>
            </a:xfrm>
            <a:prstGeom prst="ellipse">
              <a:avLst/>
            </a:prstGeom>
            <a:solidFill>
              <a:schemeClr val="accent4"/>
            </a:solidFill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91440" tIns="45720" rIns="91440" bIns="45720" rtlCol="0" anchor="ctr">
              <a:norm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30" name="椭圆 29">
              <a:extLst>
                <a:ext uri="{FF2B5EF4-FFF2-40B4-BE49-F238E27FC236}">
                  <a16:creationId xmlns:a16="http://schemas.microsoft.com/office/drawing/2014/main" id="{A2CF23BF-C5D5-4102-92C1-C1BFB3A3FD44}"/>
                </a:ext>
              </a:extLst>
            </p:cNvPr>
            <p:cNvSpPr/>
            <p:nvPr/>
          </p:nvSpPr>
          <p:spPr>
            <a:xfrm>
              <a:off x="1537101" y="3843168"/>
              <a:ext cx="758882" cy="758882"/>
            </a:xfrm>
            <a:prstGeom prst="ellipse">
              <a:avLst/>
            </a:prstGeom>
            <a:solidFill>
              <a:schemeClr val="accent1"/>
            </a:solidFill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91440" tIns="45720" rIns="91440" bIns="45720" rtlCol="0" anchor="ctr">
              <a:norm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40" name="矩形 39">
              <a:extLst>
                <a:ext uri="{FF2B5EF4-FFF2-40B4-BE49-F238E27FC236}">
                  <a16:creationId xmlns:a16="http://schemas.microsoft.com/office/drawing/2014/main" id="{9FE944D2-A8BC-4A11-967D-63409E530AC2}"/>
                </a:ext>
              </a:extLst>
            </p:cNvPr>
            <p:cNvSpPr/>
            <p:nvPr/>
          </p:nvSpPr>
          <p:spPr bwMode="auto">
            <a:xfrm>
              <a:off x="6245710" y="5079611"/>
              <a:ext cx="2486884" cy="8756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91440" tIns="45720" rIns="91440" bIns="45720" anchor="t" anchorCtr="0">
              <a:normAutofit/>
            </a:bodyPr>
            <a:lstStyle>
              <a:defPPr>
                <a:defRPr lang="zh-CN"/>
              </a:defPPr>
              <a:lvl1pPr marL="0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189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377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566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754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5943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131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320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509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algn="ctr">
                <a:lnSpc>
                  <a:spcPct val="150000"/>
                </a:lnSpc>
              </a:pPr>
              <a:r>
                <a:rPr lang="en-US" altLang="zh-CN" sz="1100" dirty="0"/>
                <a:t>Copy paste fonts. Choose the only option to </a:t>
              </a:r>
              <a:r>
                <a:rPr lang="en-US" altLang="zh-CN" sz="1100"/>
                <a:t>retain </a:t>
              </a:r>
              <a:r>
                <a:rPr lang="en-US" altLang="zh-CN" sz="100"/>
                <a:t> </a:t>
              </a:r>
              <a:r>
                <a:rPr lang="en-US" altLang="zh-CN" sz="1100"/>
                <a:t>text</a:t>
              </a:r>
              <a:r>
                <a:rPr lang="en-US" altLang="zh-CN" sz="1100" dirty="0"/>
                <a:t>.</a:t>
              </a:r>
            </a:p>
            <a:p>
              <a:pPr algn="ctr">
                <a:lnSpc>
                  <a:spcPct val="150000"/>
                </a:lnSpc>
              </a:pPr>
              <a:r>
                <a:rPr lang="en-US" altLang="zh-CN" sz="1100" dirty="0"/>
                <a:t>……</a:t>
              </a:r>
            </a:p>
          </p:txBody>
        </p:sp>
        <p:sp>
          <p:nvSpPr>
            <p:cNvPr id="41" name="文本框 40">
              <a:extLst>
                <a:ext uri="{FF2B5EF4-FFF2-40B4-BE49-F238E27FC236}">
                  <a16:creationId xmlns:a16="http://schemas.microsoft.com/office/drawing/2014/main" id="{8863ECC5-481C-4C08-8054-1A27083687A2}"/>
                </a:ext>
              </a:extLst>
            </p:cNvPr>
            <p:cNvSpPr txBox="1"/>
            <p:nvPr/>
          </p:nvSpPr>
          <p:spPr bwMode="auto">
            <a:xfrm>
              <a:off x="6245710" y="4650287"/>
              <a:ext cx="2486884" cy="429324"/>
            </a:xfrm>
            <a:prstGeom prst="rect">
              <a:avLst/>
            </a:prstGeom>
            <a:no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91440" tIns="45720" rIns="91440" bIns="45720" anchor="ctr">
              <a:normAutofit/>
            </a:bodyPr>
            <a:lstStyle>
              <a:defPPr>
                <a:defRPr lang="zh-CN"/>
              </a:defPPr>
              <a:lvl1pPr marL="0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189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377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566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754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5943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131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320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509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algn="ctr">
                <a:spcBef>
                  <a:spcPct val="0"/>
                </a:spcBef>
              </a:pPr>
              <a:r>
                <a:rPr lang="en-US" altLang="zh-CN" b="1" dirty="0"/>
                <a:t>03.</a:t>
              </a:r>
              <a:r>
                <a:rPr lang="en-US" altLang="zh-CN" b="1"/>
                <a:t>Text h</a:t>
              </a:r>
              <a:r>
                <a:rPr lang="en-US" altLang="zh-CN" sz="100" b="1"/>
                <a:t> </a:t>
              </a:r>
              <a:r>
                <a:rPr lang="en-US" altLang="zh-CN" b="1"/>
                <a:t>ere</a:t>
              </a:r>
              <a:endParaRPr lang="en-US" altLang="zh-CN" b="1" dirty="0"/>
            </a:p>
          </p:txBody>
        </p:sp>
        <p:sp>
          <p:nvSpPr>
            <p:cNvPr id="36" name="矩形 35">
              <a:extLst>
                <a:ext uri="{FF2B5EF4-FFF2-40B4-BE49-F238E27FC236}">
                  <a16:creationId xmlns:a16="http://schemas.microsoft.com/office/drawing/2014/main" id="{6044A979-7494-4ABB-919E-E665CA354AC9}"/>
                </a:ext>
              </a:extLst>
            </p:cNvPr>
            <p:cNvSpPr/>
            <p:nvPr/>
          </p:nvSpPr>
          <p:spPr bwMode="auto">
            <a:xfrm>
              <a:off x="9032016" y="5079611"/>
              <a:ext cx="2486884" cy="8756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91440" tIns="45720" rIns="91440" bIns="45720" anchor="t" anchorCtr="0">
              <a:normAutofit/>
            </a:bodyPr>
            <a:lstStyle>
              <a:defPPr>
                <a:defRPr lang="zh-CN"/>
              </a:defPPr>
              <a:lvl1pPr marL="0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189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377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566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754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5943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131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320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509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algn="ctr">
                <a:lnSpc>
                  <a:spcPct val="150000"/>
                </a:lnSpc>
              </a:pPr>
              <a:r>
                <a:rPr lang="en-US" altLang="zh-CN" sz="1100" dirty="0"/>
                <a:t>Copy paste fonts. Choose the only option to retain </a:t>
              </a:r>
              <a:r>
                <a:rPr lang="en-US" altLang="zh-CN" sz="100" dirty="0"/>
                <a:t> </a:t>
              </a:r>
              <a:r>
                <a:rPr lang="en-US" altLang="zh-CN" sz="1100" dirty="0"/>
                <a:t>text.</a:t>
              </a:r>
            </a:p>
            <a:p>
              <a:pPr algn="ctr">
                <a:lnSpc>
                  <a:spcPct val="150000"/>
                </a:lnSpc>
              </a:pPr>
              <a:r>
                <a:rPr lang="en-US" altLang="zh-CN" sz="1100" dirty="0"/>
                <a:t>……</a:t>
              </a:r>
            </a:p>
          </p:txBody>
        </p:sp>
        <p:sp>
          <p:nvSpPr>
            <p:cNvPr id="37" name="文本框 36">
              <a:extLst>
                <a:ext uri="{FF2B5EF4-FFF2-40B4-BE49-F238E27FC236}">
                  <a16:creationId xmlns:a16="http://schemas.microsoft.com/office/drawing/2014/main" id="{D5C7ECB3-6532-4874-A76E-7714FBFE30BA}"/>
                </a:ext>
              </a:extLst>
            </p:cNvPr>
            <p:cNvSpPr txBox="1"/>
            <p:nvPr/>
          </p:nvSpPr>
          <p:spPr bwMode="auto">
            <a:xfrm>
              <a:off x="9032016" y="4650287"/>
              <a:ext cx="2486884" cy="429324"/>
            </a:xfrm>
            <a:prstGeom prst="rect">
              <a:avLst/>
            </a:prstGeom>
            <a:no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91440" tIns="45720" rIns="91440" bIns="45720" anchor="ctr">
              <a:normAutofit/>
            </a:bodyPr>
            <a:lstStyle>
              <a:defPPr>
                <a:defRPr lang="zh-CN"/>
              </a:defPPr>
              <a:lvl1pPr marL="0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189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377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566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754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5943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131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320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509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algn="ctr">
                <a:spcBef>
                  <a:spcPct val="0"/>
                </a:spcBef>
              </a:pPr>
              <a:r>
                <a:rPr lang="en-US" altLang="zh-CN" b="1"/>
                <a:t>04.</a:t>
              </a:r>
              <a:r>
                <a:rPr lang="en-US" altLang="zh-CN" sz="100" b="1"/>
                <a:t> </a:t>
              </a:r>
              <a:r>
                <a:rPr lang="en-US" altLang="zh-CN" b="1"/>
                <a:t>Text </a:t>
              </a:r>
              <a:r>
                <a:rPr lang="en-US" altLang="zh-CN" b="1" dirty="0"/>
                <a:t>here</a:t>
              </a:r>
            </a:p>
          </p:txBody>
        </p:sp>
        <p:sp>
          <p:nvSpPr>
            <p:cNvPr id="28" name="矩形 27">
              <a:extLst>
                <a:ext uri="{FF2B5EF4-FFF2-40B4-BE49-F238E27FC236}">
                  <a16:creationId xmlns:a16="http://schemas.microsoft.com/office/drawing/2014/main" id="{9467B931-AA07-4C4E-BDBA-0730C8F83381}"/>
                </a:ext>
              </a:extLst>
            </p:cNvPr>
            <p:cNvSpPr/>
            <p:nvPr/>
          </p:nvSpPr>
          <p:spPr bwMode="auto">
            <a:xfrm>
              <a:off x="673100" y="5079611"/>
              <a:ext cx="2486884" cy="8756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91440" tIns="45720" rIns="91440" bIns="45720" anchor="t" anchorCtr="0">
              <a:normAutofit/>
            </a:bodyPr>
            <a:lstStyle>
              <a:defPPr>
                <a:defRPr lang="zh-CN"/>
              </a:defPPr>
              <a:lvl1pPr marL="0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189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377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566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754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5943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131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320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509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algn="ctr">
                <a:lnSpc>
                  <a:spcPct val="150000"/>
                </a:lnSpc>
              </a:pPr>
              <a:r>
                <a:rPr lang="en-US" altLang="zh-CN" sz="1100" dirty="0"/>
                <a:t>Copy </a:t>
              </a:r>
              <a:r>
                <a:rPr lang="en-US" altLang="zh-CN" sz="1100"/>
                <a:t>paste font</a:t>
              </a:r>
              <a:r>
                <a:rPr lang="en-US" altLang="zh-CN" sz="100"/>
                <a:t> </a:t>
              </a:r>
              <a:r>
                <a:rPr lang="en-US" altLang="zh-CN" sz="1100"/>
                <a:t>s</a:t>
              </a:r>
              <a:r>
                <a:rPr lang="en-US" altLang="zh-CN" sz="1100" dirty="0"/>
                <a:t>. Choose the only option to retain text.</a:t>
              </a:r>
            </a:p>
            <a:p>
              <a:pPr algn="ctr">
                <a:lnSpc>
                  <a:spcPct val="150000"/>
                </a:lnSpc>
              </a:pPr>
              <a:r>
                <a:rPr lang="en-US" altLang="zh-CN" sz="1100" dirty="0"/>
                <a:t>……</a:t>
              </a:r>
            </a:p>
          </p:txBody>
        </p:sp>
        <p:sp>
          <p:nvSpPr>
            <p:cNvPr id="29" name="文本框 28">
              <a:extLst>
                <a:ext uri="{FF2B5EF4-FFF2-40B4-BE49-F238E27FC236}">
                  <a16:creationId xmlns:a16="http://schemas.microsoft.com/office/drawing/2014/main" id="{03B8B02F-A449-4BC4-BAF6-68B2BB9F9E5C}"/>
                </a:ext>
              </a:extLst>
            </p:cNvPr>
            <p:cNvSpPr txBox="1"/>
            <p:nvPr/>
          </p:nvSpPr>
          <p:spPr bwMode="auto">
            <a:xfrm>
              <a:off x="673100" y="4650287"/>
              <a:ext cx="2486884" cy="429324"/>
            </a:xfrm>
            <a:prstGeom prst="rect">
              <a:avLst/>
            </a:prstGeom>
            <a:no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91440" tIns="45720" rIns="91440" bIns="45720" anchor="ctr">
              <a:normAutofit/>
            </a:bodyPr>
            <a:lstStyle>
              <a:defPPr>
                <a:defRPr lang="zh-CN"/>
              </a:defPPr>
              <a:lvl1pPr marL="0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189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377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566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754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5943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131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320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509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</a:pPr>
              <a:r>
                <a:rPr lang="en-US" altLang="zh-CN" b="1" dirty="0"/>
                <a:t>01.</a:t>
              </a:r>
              <a:r>
                <a:rPr lang="en-US" altLang="zh-CN" sz="100" b="1" dirty="0"/>
                <a:t> </a:t>
              </a:r>
              <a:r>
                <a:rPr lang="en-US" altLang="zh-CN" b="1" dirty="0"/>
                <a:t>Text here</a:t>
              </a:r>
            </a:p>
          </p:txBody>
        </p:sp>
        <p:sp>
          <p:nvSpPr>
            <p:cNvPr id="24" name="矩形 23">
              <a:extLst>
                <a:ext uri="{FF2B5EF4-FFF2-40B4-BE49-F238E27FC236}">
                  <a16:creationId xmlns:a16="http://schemas.microsoft.com/office/drawing/2014/main" id="{317B58DE-88B8-4EEB-98D5-5392B502DBB1}"/>
                </a:ext>
              </a:extLst>
            </p:cNvPr>
            <p:cNvSpPr/>
            <p:nvPr/>
          </p:nvSpPr>
          <p:spPr bwMode="auto">
            <a:xfrm>
              <a:off x="3459405" y="5079611"/>
              <a:ext cx="2486884" cy="8756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91440" tIns="45720" rIns="91440" bIns="45720" anchor="t" anchorCtr="0">
              <a:normAutofit/>
            </a:bodyPr>
            <a:lstStyle>
              <a:defPPr>
                <a:defRPr lang="zh-CN"/>
              </a:defPPr>
              <a:lvl1pPr marL="0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189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377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566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754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5943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131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320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509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algn="ctr">
                <a:lnSpc>
                  <a:spcPct val="150000"/>
                </a:lnSpc>
              </a:pPr>
              <a:r>
                <a:rPr lang="en-US" altLang="zh-CN" sz="1100" dirty="0"/>
                <a:t>Copy paste font</a:t>
              </a:r>
              <a:r>
                <a:rPr lang="en-US" altLang="zh-CN" sz="100" dirty="0"/>
                <a:t> </a:t>
              </a:r>
              <a:r>
                <a:rPr lang="en-US" altLang="zh-CN" sz="1100" dirty="0"/>
                <a:t>s. Choose the only option to retain text.</a:t>
              </a:r>
            </a:p>
            <a:p>
              <a:pPr algn="ctr">
                <a:lnSpc>
                  <a:spcPct val="150000"/>
                </a:lnSpc>
              </a:pPr>
              <a:r>
                <a:rPr lang="en-US" altLang="zh-CN" sz="1100" dirty="0"/>
                <a:t>……</a:t>
              </a:r>
            </a:p>
          </p:txBody>
        </p:sp>
        <p:sp>
          <p:nvSpPr>
            <p:cNvPr id="25" name="文本框 24">
              <a:extLst>
                <a:ext uri="{FF2B5EF4-FFF2-40B4-BE49-F238E27FC236}">
                  <a16:creationId xmlns:a16="http://schemas.microsoft.com/office/drawing/2014/main" id="{0DD18C12-6BC8-4FE2-912B-401954E96C0A}"/>
                </a:ext>
              </a:extLst>
            </p:cNvPr>
            <p:cNvSpPr txBox="1"/>
            <p:nvPr/>
          </p:nvSpPr>
          <p:spPr bwMode="auto">
            <a:xfrm>
              <a:off x="3459405" y="4650287"/>
              <a:ext cx="2486884" cy="429324"/>
            </a:xfrm>
            <a:prstGeom prst="rect">
              <a:avLst/>
            </a:prstGeom>
            <a:no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91440" tIns="45720" rIns="91440" bIns="45720" anchor="ctr">
              <a:normAutofit/>
            </a:bodyPr>
            <a:lstStyle>
              <a:defPPr>
                <a:defRPr lang="zh-CN"/>
              </a:defPPr>
              <a:lvl1pPr marL="0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189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377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566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754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5943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131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320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509" algn="l" defTabSz="914377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</a:pPr>
              <a:r>
                <a:rPr lang="en-US" altLang="zh-CN" b="1"/>
                <a:t>02.</a:t>
              </a:r>
              <a:r>
                <a:rPr lang="en-US" altLang="zh-CN" sz="100" b="1"/>
                <a:t> </a:t>
              </a:r>
              <a:r>
                <a:rPr lang="en-US" altLang="zh-CN" b="1"/>
                <a:t>Text </a:t>
              </a:r>
              <a:r>
                <a:rPr lang="en-US" altLang="zh-CN" b="1" dirty="0"/>
                <a:t>here</a:t>
              </a:r>
            </a:p>
          </p:txBody>
        </p:sp>
        <p:sp>
          <p:nvSpPr>
            <p:cNvPr id="22" name="椭圆 21">
              <a:extLst>
                <a:ext uri="{FF2B5EF4-FFF2-40B4-BE49-F238E27FC236}">
                  <a16:creationId xmlns:a16="http://schemas.microsoft.com/office/drawing/2014/main" id="{25E7A875-1A50-4F90-A59B-C85C63E4E6B1}"/>
                </a:ext>
              </a:extLst>
            </p:cNvPr>
            <p:cNvSpPr/>
            <p:nvPr/>
          </p:nvSpPr>
          <p:spPr>
            <a:xfrm>
              <a:off x="4323406" y="3843168"/>
              <a:ext cx="758882" cy="758882"/>
            </a:xfrm>
            <a:prstGeom prst="ellipse">
              <a:avLst/>
            </a:prstGeom>
            <a:solidFill>
              <a:schemeClr val="accent2"/>
            </a:solidFill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91440" tIns="45720" rIns="91440" bIns="45720" rtlCol="0" anchor="ctr">
              <a:norm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54" name="任意多边形: 形状 53">
              <a:extLst>
                <a:ext uri="{FF2B5EF4-FFF2-40B4-BE49-F238E27FC236}">
                  <a16:creationId xmlns:a16="http://schemas.microsoft.com/office/drawing/2014/main" id="{1EB3EDD3-7E57-421C-8458-13AA5FDCC147}"/>
                </a:ext>
              </a:extLst>
            </p:cNvPr>
            <p:cNvSpPr/>
            <p:nvPr/>
          </p:nvSpPr>
          <p:spPr>
            <a:xfrm>
              <a:off x="7311330" y="4011599"/>
              <a:ext cx="355643" cy="393594"/>
            </a:xfrm>
            <a:custGeom>
              <a:avLst/>
              <a:gdLst>
                <a:gd name="T0" fmla="*/ 104 w 208"/>
                <a:gd name="T1" fmla="*/ 0 h 228"/>
                <a:gd name="T2" fmla="*/ 208 w 208"/>
                <a:gd name="T3" fmla="*/ 104 h 228"/>
                <a:gd name="T4" fmla="*/ 136 w 208"/>
                <a:gd name="T5" fmla="*/ 203 h 228"/>
                <a:gd name="T6" fmla="*/ 145 w 208"/>
                <a:gd name="T7" fmla="*/ 220 h 228"/>
                <a:gd name="T8" fmla="*/ 176 w 208"/>
                <a:gd name="T9" fmla="*/ 220 h 228"/>
                <a:gd name="T10" fmla="*/ 176 w 208"/>
                <a:gd name="T11" fmla="*/ 228 h 228"/>
                <a:gd name="T12" fmla="*/ 32 w 208"/>
                <a:gd name="T13" fmla="*/ 228 h 228"/>
                <a:gd name="T14" fmla="*/ 32 w 208"/>
                <a:gd name="T15" fmla="*/ 220 h 228"/>
                <a:gd name="T16" fmla="*/ 63 w 208"/>
                <a:gd name="T17" fmla="*/ 220 h 228"/>
                <a:gd name="T18" fmla="*/ 72 w 208"/>
                <a:gd name="T19" fmla="*/ 203 h 228"/>
                <a:gd name="T20" fmla="*/ 0 w 208"/>
                <a:gd name="T21" fmla="*/ 104 h 228"/>
                <a:gd name="T22" fmla="*/ 104 w 208"/>
                <a:gd name="T23" fmla="*/ 0 h 228"/>
                <a:gd name="T24" fmla="*/ 80 w 208"/>
                <a:gd name="T25" fmla="*/ 205 h 228"/>
                <a:gd name="T26" fmla="*/ 72 w 208"/>
                <a:gd name="T27" fmla="*/ 220 h 228"/>
                <a:gd name="T28" fmla="*/ 136 w 208"/>
                <a:gd name="T29" fmla="*/ 220 h 228"/>
                <a:gd name="T30" fmla="*/ 128 w 208"/>
                <a:gd name="T31" fmla="*/ 205 h 228"/>
                <a:gd name="T32" fmla="*/ 104 w 208"/>
                <a:gd name="T33" fmla="*/ 208 h 228"/>
                <a:gd name="T34" fmla="*/ 80 w 208"/>
                <a:gd name="T35" fmla="*/ 205 h 228"/>
                <a:gd name="T36" fmla="*/ 104 w 208"/>
                <a:gd name="T37" fmla="*/ 60 h 228"/>
                <a:gd name="T38" fmla="*/ 60 w 208"/>
                <a:gd name="T39" fmla="*/ 104 h 228"/>
                <a:gd name="T40" fmla="*/ 104 w 208"/>
                <a:gd name="T41" fmla="*/ 148 h 228"/>
                <a:gd name="T42" fmla="*/ 148 w 208"/>
                <a:gd name="T43" fmla="*/ 104 h 228"/>
                <a:gd name="T44" fmla="*/ 104 w 208"/>
                <a:gd name="T45" fmla="*/ 60 h 228"/>
                <a:gd name="T46" fmla="*/ 154 w 208"/>
                <a:gd name="T47" fmla="*/ 48 h 228"/>
                <a:gd name="T48" fmla="*/ 148 w 208"/>
                <a:gd name="T49" fmla="*/ 54 h 228"/>
                <a:gd name="T50" fmla="*/ 154 w 208"/>
                <a:gd name="T51" fmla="*/ 60 h 228"/>
                <a:gd name="T52" fmla="*/ 160 w 208"/>
                <a:gd name="T53" fmla="*/ 54 h 228"/>
                <a:gd name="T54" fmla="*/ 154 w 208"/>
                <a:gd name="T55" fmla="*/ 48 h 2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208" h="228">
                  <a:moveTo>
                    <a:pt x="104" y="0"/>
                  </a:moveTo>
                  <a:cubicBezTo>
                    <a:pt x="161" y="0"/>
                    <a:pt x="208" y="47"/>
                    <a:pt x="208" y="104"/>
                  </a:cubicBezTo>
                  <a:cubicBezTo>
                    <a:pt x="208" y="150"/>
                    <a:pt x="178" y="190"/>
                    <a:pt x="136" y="203"/>
                  </a:cubicBezTo>
                  <a:cubicBezTo>
                    <a:pt x="145" y="220"/>
                    <a:pt x="145" y="220"/>
                    <a:pt x="145" y="220"/>
                  </a:cubicBezTo>
                  <a:cubicBezTo>
                    <a:pt x="176" y="220"/>
                    <a:pt x="176" y="220"/>
                    <a:pt x="176" y="220"/>
                  </a:cubicBezTo>
                  <a:cubicBezTo>
                    <a:pt x="176" y="228"/>
                    <a:pt x="176" y="228"/>
                    <a:pt x="176" y="228"/>
                  </a:cubicBezTo>
                  <a:cubicBezTo>
                    <a:pt x="32" y="228"/>
                    <a:pt x="32" y="228"/>
                    <a:pt x="32" y="228"/>
                  </a:cubicBezTo>
                  <a:cubicBezTo>
                    <a:pt x="32" y="220"/>
                    <a:pt x="32" y="220"/>
                    <a:pt x="32" y="220"/>
                  </a:cubicBezTo>
                  <a:cubicBezTo>
                    <a:pt x="63" y="220"/>
                    <a:pt x="63" y="220"/>
                    <a:pt x="63" y="220"/>
                  </a:cubicBezTo>
                  <a:cubicBezTo>
                    <a:pt x="72" y="203"/>
                    <a:pt x="72" y="203"/>
                    <a:pt x="72" y="203"/>
                  </a:cubicBezTo>
                  <a:cubicBezTo>
                    <a:pt x="30" y="190"/>
                    <a:pt x="0" y="150"/>
                    <a:pt x="0" y="104"/>
                  </a:cubicBezTo>
                  <a:cubicBezTo>
                    <a:pt x="0" y="47"/>
                    <a:pt x="47" y="0"/>
                    <a:pt x="104" y="0"/>
                  </a:cubicBezTo>
                  <a:close/>
                  <a:moveTo>
                    <a:pt x="80" y="205"/>
                  </a:moveTo>
                  <a:cubicBezTo>
                    <a:pt x="72" y="220"/>
                    <a:pt x="72" y="220"/>
                    <a:pt x="72" y="220"/>
                  </a:cubicBezTo>
                  <a:cubicBezTo>
                    <a:pt x="136" y="220"/>
                    <a:pt x="136" y="220"/>
                    <a:pt x="136" y="220"/>
                  </a:cubicBezTo>
                  <a:cubicBezTo>
                    <a:pt x="128" y="205"/>
                    <a:pt x="128" y="205"/>
                    <a:pt x="128" y="205"/>
                  </a:cubicBezTo>
                  <a:cubicBezTo>
                    <a:pt x="120" y="207"/>
                    <a:pt x="112" y="208"/>
                    <a:pt x="104" y="208"/>
                  </a:cubicBezTo>
                  <a:cubicBezTo>
                    <a:pt x="96" y="208"/>
                    <a:pt x="88" y="207"/>
                    <a:pt x="80" y="205"/>
                  </a:cubicBezTo>
                  <a:close/>
                  <a:moveTo>
                    <a:pt x="104" y="60"/>
                  </a:moveTo>
                  <a:cubicBezTo>
                    <a:pt x="80" y="60"/>
                    <a:pt x="60" y="80"/>
                    <a:pt x="60" y="104"/>
                  </a:cubicBezTo>
                  <a:cubicBezTo>
                    <a:pt x="60" y="128"/>
                    <a:pt x="80" y="148"/>
                    <a:pt x="104" y="148"/>
                  </a:cubicBezTo>
                  <a:cubicBezTo>
                    <a:pt x="128" y="148"/>
                    <a:pt x="148" y="128"/>
                    <a:pt x="148" y="104"/>
                  </a:cubicBezTo>
                  <a:cubicBezTo>
                    <a:pt x="148" y="80"/>
                    <a:pt x="128" y="60"/>
                    <a:pt x="104" y="60"/>
                  </a:cubicBezTo>
                  <a:close/>
                  <a:moveTo>
                    <a:pt x="154" y="48"/>
                  </a:moveTo>
                  <a:cubicBezTo>
                    <a:pt x="151" y="48"/>
                    <a:pt x="148" y="51"/>
                    <a:pt x="148" y="54"/>
                  </a:cubicBezTo>
                  <a:cubicBezTo>
                    <a:pt x="148" y="57"/>
                    <a:pt x="151" y="60"/>
                    <a:pt x="154" y="60"/>
                  </a:cubicBezTo>
                  <a:cubicBezTo>
                    <a:pt x="157" y="60"/>
                    <a:pt x="160" y="57"/>
                    <a:pt x="160" y="54"/>
                  </a:cubicBezTo>
                  <a:cubicBezTo>
                    <a:pt x="160" y="51"/>
                    <a:pt x="157" y="48"/>
                    <a:pt x="154" y="48"/>
                  </a:cubicBezTo>
                  <a:close/>
                </a:path>
              </a:pathLst>
            </a:custGeom>
            <a:solidFill>
              <a:schemeClr val="bg1"/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rm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 dirty="0"/>
            </a:p>
          </p:txBody>
        </p:sp>
        <p:sp>
          <p:nvSpPr>
            <p:cNvPr id="55" name="任意多边形: 形状 54">
              <a:extLst>
                <a:ext uri="{FF2B5EF4-FFF2-40B4-BE49-F238E27FC236}">
                  <a16:creationId xmlns:a16="http://schemas.microsoft.com/office/drawing/2014/main" id="{307FF306-77C4-42E3-B874-AF2C7B5A7CD4}"/>
                </a:ext>
              </a:extLst>
            </p:cNvPr>
            <p:cNvSpPr/>
            <p:nvPr/>
          </p:nvSpPr>
          <p:spPr>
            <a:xfrm>
              <a:off x="10091638" y="4060259"/>
              <a:ext cx="367640" cy="296274"/>
            </a:xfrm>
            <a:custGeom>
              <a:avLst/>
              <a:gdLst>
                <a:gd name="T0" fmla="*/ 204 w 216"/>
                <a:gd name="T1" fmla="*/ 0 h 172"/>
                <a:gd name="T2" fmla="*/ 216 w 216"/>
                <a:gd name="T3" fmla="*/ 12 h 172"/>
                <a:gd name="T4" fmla="*/ 216 w 216"/>
                <a:gd name="T5" fmla="*/ 136 h 172"/>
                <a:gd name="T6" fmla="*/ 204 w 216"/>
                <a:gd name="T7" fmla="*/ 148 h 172"/>
                <a:gd name="T8" fmla="*/ 80 w 216"/>
                <a:gd name="T9" fmla="*/ 148 h 172"/>
                <a:gd name="T10" fmla="*/ 48 w 216"/>
                <a:gd name="T11" fmla="*/ 172 h 172"/>
                <a:gd name="T12" fmla="*/ 48 w 216"/>
                <a:gd name="T13" fmla="*/ 148 h 172"/>
                <a:gd name="T14" fmla="*/ 12 w 216"/>
                <a:gd name="T15" fmla="*/ 148 h 172"/>
                <a:gd name="T16" fmla="*/ 0 w 216"/>
                <a:gd name="T17" fmla="*/ 136 h 172"/>
                <a:gd name="T18" fmla="*/ 0 w 216"/>
                <a:gd name="T19" fmla="*/ 12 h 172"/>
                <a:gd name="T20" fmla="*/ 12 w 216"/>
                <a:gd name="T21" fmla="*/ 0 h 172"/>
                <a:gd name="T22" fmla="*/ 204 w 216"/>
                <a:gd name="T23" fmla="*/ 0 h 172"/>
                <a:gd name="T24" fmla="*/ 52 w 216"/>
                <a:gd name="T25" fmla="*/ 60 h 172"/>
                <a:gd name="T26" fmla="*/ 38 w 216"/>
                <a:gd name="T27" fmla="*/ 74 h 172"/>
                <a:gd name="T28" fmla="*/ 52 w 216"/>
                <a:gd name="T29" fmla="*/ 88 h 172"/>
                <a:gd name="T30" fmla="*/ 66 w 216"/>
                <a:gd name="T31" fmla="*/ 74 h 172"/>
                <a:gd name="T32" fmla="*/ 52 w 216"/>
                <a:gd name="T33" fmla="*/ 60 h 172"/>
                <a:gd name="T34" fmla="*/ 108 w 216"/>
                <a:gd name="T35" fmla="*/ 60 h 172"/>
                <a:gd name="T36" fmla="*/ 94 w 216"/>
                <a:gd name="T37" fmla="*/ 74 h 172"/>
                <a:gd name="T38" fmla="*/ 108 w 216"/>
                <a:gd name="T39" fmla="*/ 88 h 172"/>
                <a:gd name="T40" fmla="*/ 122 w 216"/>
                <a:gd name="T41" fmla="*/ 74 h 172"/>
                <a:gd name="T42" fmla="*/ 108 w 216"/>
                <a:gd name="T43" fmla="*/ 60 h 172"/>
                <a:gd name="T44" fmla="*/ 164 w 216"/>
                <a:gd name="T45" fmla="*/ 60 h 172"/>
                <a:gd name="T46" fmla="*/ 150 w 216"/>
                <a:gd name="T47" fmla="*/ 74 h 172"/>
                <a:gd name="T48" fmla="*/ 164 w 216"/>
                <a:gd name="T49" fmla="*/ 88 h 172"/>
                <a:gd name="T50" fmla="*/ 178 w 216"/>
                <a:gd name="T51" fmla="*/ 74 h 172"/>
                <a:gd name="T52" fmla="*/ 164 w 216"/>
                <a:gd name="T53" fmla="*/ 60 h 1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216" h="172">
                  <a:moveTo>
                    <a:pt x="204" y="0"/>
                  </a:moveTo>
                  <a:cubicBezTo>
                    <a:pt x="211" y="0"/>
                    <a:pt x="216" y="5"/>
                    <a:pt x="216" y="12"/>
                  </a:cubicBezTo>
                  <a:cubicBezTo>
                    <a:pt x="216" y="136"/>
                    <a:pt x="216" y="136"/>
                    <a:pt x="216" y="136"/>
                  </a:cubicBezTo>
                  <a:cubicBezTo>
                    <a:pt x="216" y="143"/>
                    <a:pt x="211" y="148"/>
                    <a:pt x="204" y="148"/>
                  </a:cubicBezTo>
                  <a:cubicBezTo>
                    <a:pt x="80" y="148"/>
                    <a:pt x="80" y="148"/>
                    <a:pt x="80" y="148"/>
                  </a:cubicBezTo>
                  <a:cubicBezTo>
                    <a:pt x="48" y="172"/>
                    <a:pt x="48" y="172"/>
                    <a:pt x="48" y="172"/>
                  </a:cubicBezTo>
                  <a:cubicBezTo>
                    <a:pt x="48" y="148"/>
                    <a:pt x="48" y="148"/>
                    <a:pt x="48" y="148"/>
                  </a:cubicBezTo>
                  <a:cubicBezTo>
                    <a:pt x="12" y="148"/>
                    <a:pt x="12" y="148"/>
                    <a:pt x="12" y="148"/>
                  </a:cubicBezTo>
                  <a:cubicBezTo>
                    <a:pt x="5" y="148"/>
                    <a:pt x="0" y="143"/>
                    <a:pt x="0" y="136"/>
                  </a:cubicBezTo>
                  <a:cubicBezTo>
                    <a:pt x="0" y="12"/>
                    <a:pt x="0" y="12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lnTo>
                    <a:pt x="204" y="0"/>
                  </a:lnTo>
                  <a:close/>
                  <a:moveTo>
                    <a:pt x="52" y="60"/>
                  </a:moveTo>
                  <a:cubicBezTo>
                    <a:pt x="44" y="60"/>
                    <a:pt x="38" y="66"/>
                    <a:pt x="38" y="74"/>
                  </a:cubicBezTo>
                  <a:cubicBezTo>
                    <a:pt x="38" y="82"/>
                    <a:pt x="44" y="88"/>
                    <a:pt x="52" y="88"/>
                  </a:cubicBezTo>
                  <a:cubicBezTo>
                    <a:pt x="60" y="88"/>
                    <a:pt x="66" y="82"/>
                    <a:pt x="66" y="74"/>
                  </a:cubicBezTo>
                  <a:cubicBezTo>
                    <a:pt x="66" y="66"/>
                    <a:pt x="60" y="60"/>
                    <a:pt x="52" y="60"/>
                  </a:cubicBezTo>
                  <a:close/>
                  <a:moveTo>
                    <a:pt x="108" y="60"/>
                  </a:moveTo>
                  <a:cubicBezTo>
                    <a:pt x="100" y="60"/>
                    <a:pt x="94" y="66"/>
                    <a:pt x="94" y="74"/>
                  </a:cubicBezTo>
                  <a:cubicBezTo>
                    <a:pt x="94" y="82"/>
                    <a:pt x="100" y="88"/>
                    <a:pt x="108" y="88"/>
                  </a:cubicBezTo>
                  <a:cubicBezTo>
                    <a:pt x="116" y="88"/>
                    <a:pt x="122" y="82"/>
                    <a:pt x="122" y="74"/>
                  </a:cubicBezTo>
                  <a:cubicBezTo>
                    <a:pt x="122" y="66"/>
                    <a:pt x="116" y="60"/>
                    <a:pt x="108" y="60"/>
                  </a:cubicBezTo>
                  <a:close/>
                  <a:moveTo>
                    <a:pt x="164" y="60"/>
                  </a:moveTo>
                  <a:cubicBezTo>
                    <a:pt x="156" y="60"/>
                    <a:pt x="150" y="66"/>
                    <a:pt x="150" y="74"/>
                  </a:cubicBezTo>
                  <a:cubicBezTo>
                    <a:pt x="150" y="82"/>
                    <a:pt x="156" y="88"/>
                    <a:pt x="164" y="88"/>
                  </a:cubicBezTo>
                  <a:cubicBezTo>
                    <a:pt x="172" y="88"/>
                    <a:pt x="178" y="82"/>
                    <a:pt x="178" y="74"/>
                  </a:cubicBezTo>
                  <a:cubicBezTo>
                    <a:pt x="178" y="66"/>
                    <a:pt x="172" y="60"/>
                    <a:pt x="164" y="60"/>
                  </a:cubicBezTo>
                  <a:close/>
                </a:path>
              </a:pathLst>
            </a:custGeom>
            <a:solidFill>
              <a:schemeClr val="bg1"/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rmAutofit fontScale="85000" lnSpcReduction="20000"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 dirty="0"/>
            </a:p>
          </p:txBody>
        </p:sp>
        <p:sp>
          <p:nvSpPr>
            <p:cNvPr id="52" name="任意多边形: 形状 51">
              <a:extLst>
                <a:ext uri="{FF2B5EF4-FFF2-40B4-BE49-F238E27FC236}">
                  <a16:creationId xmlns:a16="http://schemas.microsoft.com/office/drawing/2014/main" id="{E736CAA9-8A0A-424C-8655-62F393219A3E}"/>
                </a:ext>
              </a:extLst>
            </p:cNvPr>
            <p:cNvSpPr/>
            <p:nvPr/>
          </p:nvSpPr>
          <p:spPr>
            <a:xfrm>
              <a:off x="1719449" y="4029158"/>
              <a:ext cx="393594" cy="358477"/>
            </a:xfrm>
            <a:custGeom>
              <a:avLst/>
              <a:gdLst>
                <a:gd name="T0" fmla="*/ 52 w 224"/>
                <a:gd name="T1" fmla="*/ 96 h 204"/>
                <a:gd name="T2" fmla="*/ 52 w 224"/>
                <a:gd name="T3" fmla="*/ 116 h 204"/>
                <a:gd name="T4" fmla="*/ 60 w 224"/>
                <a:gd name="T5" fmla="*/ 116 h 204"/>
                <a:gd name="T6" fmla="*/ 60 w 224"/>
                <a:gd name="T7" fmla="*/ 96 h 204"/>
                <a:gd name="T8" fmla="*/ 164 w 224"/>
                <a:gd name="T9" fmla="*/ 96 h 204"/>
                <a:gd name="T10" fmla="*/ 164 w 224"/>
                <a:gd name="T11" fmla="*/ 116 h 204"/>
                <a:gd name="T12" fmla="*/ 172 w 224"/>
                <a:gd name="T13" fmla="*/ 116 h 204"/>
                <a:gd name="T14" fmla="*/ 172 w 224"/>
                <a:gd name="T15" fmla="*/ 96 h 204"/>
                <a:gd name="T16" fmla="*/ 224 w 224"/>
                <a:gd name="T17" fmla="*/ 96 h 204"/>
                <a:gd name="T18" fmla="*/ 224 w 224"/>
                <a:gd name="T19" fmla="*/ 192 h 204"/>
                <a:gd name="T20" fmla="*/ 212 w 224"/>
                <a:gd name="T21" fmla="*/ 204 h 204"/>
                <a:gd name="T22" fmla="*/ 12 w 224"/>
                <a:gd name="T23" fmla="*/ 204 h 204"/>
                <a:gd name="T24" fmla="*/ 0 w 224"/>
                <a:gd name="T25" fmla="*/ 192 h 204"/>
                <a:gd name="T26" fmla="*/ 0 w 224"/>
                <a:gd name="T27" fmla="*/ 96 h 204"/>
                <a:gd name="T28" fmla="*/ 52 w 224"/>
                <a:gd name="T29" fmla="*/ 96 h 204"/>
                <a:gd name="T30" fmla="*/ 156 w 224"/>
                <a:gd name="T31" fmla="*/ 0 h 204"/>
                <a:gd name="T32" fmla="*/ 172 w 224"/>
                <a:gd name="T33" fmla="*/ 15 h 204"/>
                <a:gd name="T34" fmla="*/ 172 w 224"/>
                <a:gd name="T35" fmla="*/ 16 h 204"/>
                <a:gd name="T36" fmla="*/ 172 w 224"/>
                <a:gd name="T37" fmla="*/ 48 h 204"/>
                <a:gd name="T38" fmla="*/ 212 w 224"/>
                <a:gd name="T39" fmla="*/ 48 h 204"/>
                <a:gd name="T40" fmla="*/ 224 w 224"/>
                <a:gd name="T41" fmla="*/ 60 h 204"/>
                <a:gd name="T42" fmla="*/ 224 w 224"/>
                <a:gd name="T43" fmla="*/ 88 h 204"/>
                <a:gd name="T44" fmla="*/ 0 w 224"/>
                <a:gd name="T45" fmla="*/ 88 h 204"/>
                <a:gd name="T46" fmla="*/ 0 w 224"/>
                <a:gd name="T47" fmla="*/ 60 h 204"/>
                <a:gd name="T48" fmla="*/ 12 w 224"/>
                <a:gd name="T49" fmla="*/ 48 h 204"/>
                <a:gd name="T50" fmla="*/ 52 w 224"/>
                <a:gd name="T51" fmla="*/ 48 h 204"/>
                <a:gd name="T52" fmla="*/ 52 w 224"/>
                <a:gd name="T53" fmla="*/ 16 h 204"/>
                <a:gd name="T54" fmla="*/ 67 w 224"/>
                <a:gd name="T55" fmla="*/ 0 h 204"/>
                <a:gd name="T56" fmla="*/ 68 w 224"/>
                <a:gd name="T57" fmla="*/ 0 h 204"/>
                <a:gd name="T58" fmla="*/ 156 w 224"/>
                <a:gd name="T59" fmla="*/ 0 h 204"/>
                <a:gd name="T60" fmla="*/ 156 w 224"/>
                <a:gd name="T61" fmla="*/ 8 h 204"/>
                <a:gd name="T62" fmla="*/ 68 w 224"/>
                <a:gd name="T63" fmla="*/ 8 h 204"/>
                <a:gd name="T64" fmla="*/ 60 w 224"/>
                <a:gd name="T65" fmla="*/ 15 h 204"/>
                <a:gd name="T66" fmla="*/ 60 w 224"/>
                <a:gd name="T67" fmla="*/ 16 h 204"/>
                <a:gd name="T68" fmla="*/ 60 w 224"/>
                <a:gd name="T69" fmla="*/ 48 h 204"/>
                <a:gd name="T70" fmla="*/ 164 w 224"/>
                <a:gd name="T71" fmla="*/ 48 h 204"/>
                <a:gd name="T72" fmla="*/ 164 w 224"/>
                <a:gd name="T73" fmla="*/ 16 h 204"/>
                <a:gd name="T74" fmla="*/ 157 w 224"/>
                <a:gd name="T75" fmla="*/ 8 h 204"/>
                <a:gd name="T76" fmla="*/ 157 w 224"/>
                <a:gd name="T77" fmla="*/ 8 h 204"/>
                <a:gd name="T78" fmla="*/ 156 w 224"/>
                <a:gd name="T79" fmla="*/ 8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224" h="204">
                  <a:moveTo>
                    <a:pt x="52" y="96"/>
                  </a:moveTo>
                  <a:cubicBezTo>
                    <a:pt x="52" y="116"/>
                    <a:pt x="52" y="116"/>
                    <a:pt x="52" y="116"/>
                  </a:cubicBezTo>
                  <a:cubicBezTo>
                    <a:pt x="60" y="116"/>
                    <a:pt x="60" y="116"/>
                    <a:pt x="60" y="116"/>
                  </a:cubicBezTo>
                  <a:cubicBezTo>
                    <a:pt x="60" y="96"/>
                    <a:pt x="60" y="96"/>
                    <a:pt x="60" y="96"/>
                  </a:cubicBezTo>
                  <a:cubicBezTo>
                    <a:pt x="164" y="96"/>
                    <a:pt x="164" y="96"/>
                    <a:pt x="164" y="96"/>
                  </a:cubicBezTo>
                  <a:cubicBezTo>
                    <a:pt x="164" y="116"/>
                    <a:pt x="164" y="116"/>
                    <a:pt x="164" y="116"/>
                  </a:cubicBezTo>
                  <a:cubicBezTo>
                    <a:pt x="172" y="116"/>
                    <a:pt x="172" y="116"/>
                    <a:pt x="172" y="116"/>
                  </a:cubicBezTo>
                  <a:cubicBezTo>
                    <a:pt x="172" y="96"/>
                    <a:pt x="172" y="96"/>
                    <a:pt x="172" y="96"/>
                  </a:cubicBezTo>
                  <a:cubicBezTo>
                    <a:pt x="224" y="96"/>
                    <a:pt x="224" y="96"/>
                    <a:pt x="224" y="96"/>
                  </a:cubicBezTo>
                  <a:cubicBezTo>
                    <a:pt x="224" y="192"/>
                    <a:pt x="224" y="192"/>
                    <a:pt x="224" y="192"/>
                  </a:cubicBezTo>
                  <a:cubicBezTo>
                    <a:pt x="224" y="199"/>
                    <a:pt x="219" y="204"/>
                    <a:pt x="212" y="204"/>
                  </a:cubicBezTo>
                  <a:cubicBezTo>
                    <a:pt x="12" y="204"/>
                    <a:pt x="12" y="204"/>
                    <a:pt x="12" y="204"/>
                  </a:cubicBezTo>
                  <a:cubicBezTo>
                    <a:pt x="5" y="204"/>
                    <a:pt x="0" y="199"/>
                    <a:pt x="0" y="192"/>
                  </a:cubicBezTo>
                  <a:cubicBezTo>
                    <a:pt x="0" y="96"/>
                    <a:pt x="0" y="96"/>
                    <a:pt x="0" y="96"/>
                  </a:cubicBezTo>
                  <a:lnTo>
                    <a:pt x="52" y="96"/>
                  </a:lnTo>
                  <a:close/>
                  <a:moveTo>
                    <a:pt x="156" y="0"/>
                  </a:moveTo>
                  <a:cubicBezTo>
                    <a:pt x="165" y="0"/>
                    <a:pt x="172" y="7"/>
                    <a:pt x="172" y="15"/>
                  </a:cubicBezTo>
                  <a:cubicBezTo>
                    <a:pt x="172" y="16"/>
                    <a:pt x="172" y="16"/>
                    <a:pt x="172" y="16"/>
                  </a:cubicBezTo>
                  <a:cubicBezTo>
                    <a:pt x="172" y="48"/>
                    <a:pt x="172" y="48"/>
                    <a:pt x="172" y="48"/>
                  </a:cubicBezTo>
                  <a:cubicBezTo>
                    <a:pt x="212" y="48"/>
                    <a:pt x="212" y="48"/>
                    <a:pt x="212" y="48"/>
                  </a:cubicBezTo>
                  <a:cubicBezTo>
                    <a:pt x="219" y="48"/>
                    <a:pt x="224" y="53"/>
                    <a:pt x="224" y="60"/>
                  </a:cubicBezTo>
                  <a:cubicBezTo>
                    <a:pt x="224" y="88"/>
                    <a:pt x="224" y="88"/>
                    <a:pt x="224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60"/>
                    <a:pt x="0" y="60"/>
                    <a:pt x="0" y="60"/>
                  </a:cubicBezTo>
                  <a:cubicBezTo>
                    <a:pt x="0" y="53"/>
                    <a:pt x="5" y="48"/>
                    <a:pt x="12" y="48"/>
                  </a:cubicBezTo>
                  <a:cubicBezTo>
                    <a:pt x="52" y="48"/>
                    <a:pt x="52" y="48"/>
                    <a:pt x="52" y="48"/>
                  </a:cubicBezTo>
                  <a:cubicBezTo>
                    <a:pt x="52" y="16"/>
                    <a:pt x="52" y="16"/>
                    <a:pt x="52" y="16"/>
                  </a:cubicBezTo>
                  <a:cubicBezTo>
                    <a:pt x="52" y="7"/>
                    <a:pt x="59" y="0"/>
                    <a:pt x="67" y="0"/>
                  </a:cubicBezTo>
                  <a:cubicBezTo>
                    <a:pt x="68" y="0"/>
                    <a:pt x="68" y="0"/>
                    <a:pt x="68" y="0"/>
                  </a:cubicBezTo>
                  <a:lnTo>
                    <a:pt x="156" y="0"/>
                  </a:lnTo>
                  <a:close/>
                  <a:moveTo>
                    <a:pt x="156" y="8"/>
                  </a:moveTo>
                  <a:cubicBezTo>
                    <a:pt x="68" y="8"/>
                    <a:pt x="68" y="8"/>
                    <a:pt x="68" y="8"/>
                  </a:cubicBezTo>
                  <a:cubicBezTo>
                    <a:pt x="64" y="8"/>
                    <a:pt x="60" y="11"/>
                    <a:pt x="60" y="15"/>
                  </a:cubicBezTo>
                  <a:cubicBezTo>
                    <a:pt x="60" y="16"/>
                    <a:pt x="60" y="16"/>
                    <a:pt x="60" y="16"/>
                  </a:cubicBezTo>
                  <a:cubicBezTo>
                    <a:pt x="60" y="48"/>
                    <a:pt x="60" y="48"/>
                    <a:pt x="60" y="48"/>
                  </a:cubicBezTo>
                  <a:cubicBezTo>
                    <a:pt x="164" y="48"/>
                    <a:pt x="164" y="48"/>
                    <a:pt x="164" y="48"/>
                  </a:cubicBezTo>
                  <a:cubicBezTo>
                    <a:pt x="164" y="16"/>
                    <a:pt x="164" y="16"/>
                    <a:pt x="164" y="16"/>
                  </a:cubicBezTo>
                  <a:cubicBezTo>
                    <a:pt x="164" y="12"/>
                    <a:pt x="161" y="9"/>
                    <a:pt x="157" y="8"/>
                  </a:cubicBezTo>
                  <a:cubicBezTo>
                    <a:pt x="157" y="8"/>
                    <a:pt x="157" y="8"/>
                    <a:pt x="157" y="8"/>
                  </a:cubicBezTo>
                  <a:lnTo>
                    <a:pt x="156" y="8"/>
                  </a:lnTo>
                  <a:close/>
                </a:path>
              </a:pathLst>
            </a:custGeom>
            <a:solidFill>
              <a:schemeClr val="bg1"/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rmAutofit lnSpcReduction="10000"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 dirty="0"/>
            </a:p>
          </p:txBody>
        </p:sp>
        <p:sp>
          <p:nvSpPr>
            <p:cNvPr id="53" name="任意多边形: 形状 52">
              <a:extLst>
                <a:ext uri="{FF2B5EF4-FFF2-40B4-BE49-F238E27FC236}">
                  <a16:creationId xmlns:a16="http://schemas.microsoft.com/office/drawing/2014/main" id="{64069AF2-6BA8-4A1C-825E-ECE739E915C4}"/>
                </a:ext>
              </a:extLst>
            </p:cNvPr>
            <p:cNvSpPr/>
            <p:nvPr/>
          </p:nvSpPr>
          <p:spPr>
            <a:xfrm>
              <a:off x="4493449" y="4049871"/>
              <a:ext cx="418796" cy="317055"/>
            </a:xfrm>
            <a:custGeom>
              <a:avLst/>
              <a:gdLst>
                <a:gd name="T0" fmla="*/ 212 w 224"/>
                <a:gd name="T1" fmla="*/ 0 h 168"/>
                <a:gd name="T2" fmla="*/ 224 w 224"/>
                <a:gd name="T3" fmla="*/ 12 h 168"/>
                <a:gd name="T4" fmla="*/ 224 w 224"/>
                <a:gd name="T5" fmla="*/ 156 h 168"/>
                <a:gd name="T6" fmla="*/ 212 w 224"/>
                <a:gd name="T7" fmla="*/ 168 h 168"/>
                <a:gd name="T8" fmla="*/ 12 w 224"/>
                <a:gd name="T9" fmla="*/ 168 h 168"/>
                <a:gd name="T10" fmla="*/ 0 w 224"/>
                <a:gd name="T11" fmla="*/ 156 h 168"/>
                <a:gd name="T12" fmla="*/ 0 w 224"/>
                <a:gd name="T13" fmla="*/ 12 h 168"/>
                <a:gd name="T14" fmla="*/ 12 w 224"/>
                <a:gd name="T15" fmla="*/ 0 h 168"/>
                <a:gd name="T16" fmla="*/ 212 w 224"/>
                <a:gd name="T17" fmla="*/ 0 h 168"/>
                <a:gd name="T18" fmla="*/ 164 w 224"/>
                <a:gd name="T19" fmla="*/ 83 h 168"/>
                <a:gd name="T20" fmla="*/ 147 w 224"/>
                <a:gd name="T21" fmla="*/ 85 h 168"/>
                <a:gd name="T22" fmla="*/ 112 w 224"/>
                <a:gd name="T23" fmla="*/ 132 h 168"/>
                <a:gd name="T24" fmla="*/ 111 w 224"/>
                <a:gd name="T25" fmla="*/ 133 h 168"/>
                <a:gd name="T26" fmla="*/ 94 w 224"/>
                <a:gd name="T27" fmla="*/ 134 h 168"/>
                <a:gd name="T28" fmla="*/ 68 w 224"/>
                <a:gd name="T29" fmla="*/ 108 h 168"/>
                <a:gd name="T30" fmla="*/ 67 w 224"/>
                <a:gd name="T31" fmla="*/ 107 h 168"/>
                <a:gd name="T32" fmla="*/ 50 w 224"/>
                <a:gd name="T33" fmla="*/ 109 h 168"/>
                <a:gd name="T34" fmla="*/ 13 w 224"/>
                <a:gd name="T35" fmla="*/ 153 h 168"/>
                <a:gd name="T36" fmla="*/ 12 w 224"/>
                <a:gd name="T37" fmla="*/ 156 h 168"/>
                <a:gd name="T38" fmla="*/ 16 w 224"/>
                <a:gd name="T39" fmla="*/ 160 h 168"/>
                <a:gd name="T40" fmla="*/ 209 w 224"/>
                <a:gd name="T41" fmla="*/ 160 h 168"/>
                <a:gd name="T42" fmla="*/ 211 w 224"/>
                <a:gd name="T43" fmla="*/ 159 h 168"/>
                <a:gd name="T44" fmla="*/ 212 w 224"/>
                <a:gd name="T45" fmla="*/ 154 h 168"/>
                <a:gd name="T46" fmla="*/ 167 w 224"/>
                <a:gd name="T47" fmla="*/ 86 h 168"/>
                <a:gd name="T48" fmla="*/ 164 w 224"/>
                <a:gd name="T49" fmla="*/ 83 h 168"/>
                <a:gd name="T50" fmla="*/ 40 w 224"/>
                <a:gd name="T51" fmla="*/ 24 h 168"/>
                <a:gd name="T52" fmla="*/ 24 w 224"/>
                <a:gd name="T53" fmla="*/ 40 h 168"/>
                <a:gd name="T54" fmla="*/ 40 w 224"/>
                <a:gd name="T55" fmla="*/ 56 h 168"/>
                <a:gd name="T56" fmla="*/ 56 w 224"/>
                <a:gd name="T57" fmla="*/ 40 h 168"/>
                <a:gd name="T58" fmla="*/ 40 w 224"/>
                <a:gd name="T59" fmla="*/ 24 h 1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224" h="168">
                  <a:moveTo>
                    <a:pt x="212" y="0"/>
                  </a:moveTo>
                  <a:cubicBezTo>
                    <a:pt x="219" y="0"/>
                    <a:pt x="224" y="5"/>
                    <a:pt x="224" y="12"/>
                  </a:cubicBezTo>
                  <a:cubicBezTo>
                    <a:pt x="224" y="156"/>
                    <a:pt x="224" y="156"/>
                    <a:pt x="224" y="156"/>
                  </a:cubicBezTo>
                  <a:cubicBezTo>
                    <a:pt x="224" y="163"/>
                    <a:pt x="219" y="168"/>
                    <a:pt x="212" y="168"/>
                  </a:cubicBezTo>
                  <a:cubicBezTo>
                    <a:pt x="12" y="168"/>
                    <a:pt x="12" y="168"/>
                    <a:pt x="12" y="168"/>
                  </a:cubicBezTo>
                  <a:cubicBezTo>
                    <a:pt x="5" y="168"/>
                    <a:pt x="0" y="163"/>
                    <a:pt x="0" y="156"/>
                  </a:cubicBezTo>
                  <a:cubicBezTo>
                    <a:pt x="0" y="12"/>
                    <a:pt x="0" y="12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lnTo>
                    <a:pt x="212" y="0"/>
                  </a:lnTo>
                  <a:close/>
                  <a:moveTo>
                    <a:pt x="164" y="83"/>
                  </a:moveTo>
                  <a:cubicBezTo>
                    <a:pt x="159" y="79"/>
                    <a:pt x="151" y="80"/>
                    <a:pt x="147" y="85"/>
                  </a:cubicBezTo>
                  <a:cubicBezTo>
                    <a:pt x="112" y="132"/>
                    <a:pt x="112" y="132"/>
                    <a:pt x="112" y="132"/>
                  </a:cubicBezTo>
                  <a:cubicBezTo>
                    <a:pt x="112" y="133"/>
                    <a:pt x="111" y="133"/>
                    <a:pt x="111" y="133"/>
                  </a:cubicBezTo>
                  <a:cubicBezTo>
                    <a:pt x="106" y="138"/>
                    <a:pt x="99" y="138"/>
                    <a:pt x="94" y="134"/>
                  </a:cubicBezTo>
                  <a:cubicBezTo>
                    <a:pt x="68" y="108"/>
                    <a:pt x="68" y="108"/>
                    <a:pt x="68" y="108"/>
                  </a:cubicBezTo>
                  <a:cubicBezTo>
                    <a:pt x="67" y="107"/>
                    <a:pt x="67" y="107"/>
                    <a:pt x="67" y="107"/>
                  </a:cubicBezTo>
                  <a:cubicBezTo>
                    <a:pt x="62" y="103"/>
                    <a:pt x="54" y="104"/>
                    <a:pt x="50" y="109"/>
                  </a:cubicBezTo>
                  <a:cubicBezTo>
                    <a:pt x="13" y="153"/>
                    <a:pt x="13" y="153"/>
                    <a:pt x="13" y="153"/>
                  </a:cubicBezTo>
                  <a:cubicBezTo>
                    <a:pt x="13" y="154"/>
                    <a:pt x="12" y="155"/>
                    <a:pt x="12" y="156"/>
                  </a:cubicBezTo>
                  <a:cubicBezTo>
                    <a:pt x="12" y="158"/>
                    <a:pt x="14" y="160"/>
                    <a:pt x="16" y="160"/>
                  </a:cubicBezTo>
                  <a:cubicBezTo>
                    <a:pt x="209" y="160"/>
                    <a:pt x="209" y="160"/>
                    <a:pt x="209" y="160"/>
                  </a:cubicBezTo>
                  <a:cubicBezTo>
                    <a:pt x="209" y="160"/>
                    <a:pt x="210" y="160"/>
                    <a:pt x="211" y="159"/>
                  </a:cubicBezTo>
                  <a:cubicBezTo>
                    <a:pt x="213" y="158"/>
                    <a:pt x="213" y="156"/>
                    <a:pt x="212" y="154"/>
                  </a:cubicBezTo>
                  <a:cubicBezTo>
                    <a:pt x="167" y="86"/>
                    <a:pt x="167" y="86"/>
                    <a:pt x="167" y="86"/>
                  </a:cubicBezTo>
                  <a:cubicBezTo>
                    <a:pt x="166" y="85"/>
                    <a:pt x="165" y="84"/>
                    <a:pt x="164" y="83"/>
                  </a:cubicBezTo>
                  <a:close/>
                  <a:moveTo>
                    <a:pt x="40" y="24"/>
                  </a:moveTo>
                  <a:cubicBezTo>
                    <a:pt x="31" y="24"/>
                    <a:pt x="24" y="31"/>
                    <a:pt x="24" y="40"/>
                  </a:cubicBezTo>
                  <a:cubicBezTo>
                    <a:pt x="24" y="49"/>
                    <a:pt x="31" y="56"/>
                    <a:pt x="40" y="56"/>
                  </a:cubicBezTo>
                  <a:cubicBezTo>
                    <a:pt x="49" y="56"/>
                    <a:pt x="56" y="49"/>
                    <a:pt x="56" y="40"/>
                  </a:cubicBezTo>
                  <a:cubicBezTo>
                    <a:pt x="56" y="31"/>
                    <a:pt x="49" y="24"/>
                    <a:pt x="40" y="24"/>
                  </a:cubicBezTo>
                  <a:close/>
                </a:path>
              </a:pathLst>
            </a:custGeom>
            <a:solidFill>
              <a:schemeClr val="bg1"/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rmAutofit fontScale="92500" lnSpcReduction="20000"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 dirty="0"/>
            </a:p>
          </p:txBody>
        </p:sp>
        <p:sp>
          <p:nvSpPr>
            <p:cNvPr id="16" name="椭圆 15">
              <a:extLst>
                <a:ext uri="{FF2B5EF4-FFF2-40B4-BE49-F238E27FC236}">
                  <a16:creationId xmlns:a16="http://schemas.microsoft.com/office/drawing/2014/main" id="{211862A6-11A6-4D69-B6BA-965C07A2EA0F}"/>
                </a:ext>
              </a:extLst>
            </p:cNvPr>
            <p:cNvSpPr/>
            <p:nvPr/>
          </p:nvSpPr>
          <p:spPr>
            <a:xfrm>
              <a:off x="1869312" y="3162546"/>
              <a:ext cx="94460" cy="94460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  <a:ln w="22225">
              <a:solidFill>
                <a:schemeClr val="bg1"/>
              </a:solidFill>
              <a:prstDash val="solid"/>
              <a:round/>
              <a:headEnd/>
              <a:tailEnd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rmAutofit fontScale="25000" lnSpcReduction="20000"/>
            </a:bodyPr>
            <a:lstStyle/>
            <a:p>
              <a:pPr algn="ctr" defTabSz="914354"/>
              <a:endParaRPr lang="zh-CN" altLang="en-US" sz="2000" b="1" i="1">
                <a:solidFill>
                  <a:schemeClr val="tx1"/>
                </a:solidFill>
              </a:endParaRPr>
            </a:p>
          </p:txBody>
        </p:sp>
        <p:sp>
          <p:nvSpPr>
            <p:cNvPr id="17" name="椭圆 16">
              <a:extLst>
                <a:ext uri="{FF2B5EF4-FFF2-40B4-BE49-F238E27FC236}">
                  <a16:creationId xmlns:a16="http://schemas.microsoft.com/office/drawing/2014/main" id="{7C12A952-3FF1-42F6-AC3C-BF8B8D0D8FFD}"/>
                </a:ext>
              </a:extLst>
            </p:cNvPr>
            <p:cNvSpPr/>
            <p:nvPr/>
          </p:nvSpPr>
          <p:spPr>
            <a:xfrm>
              <a:off x="4655617" y="3162546"/>
              <a:ext cx="94460" cy="94460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  <a:ln w="22225">
              <a:solidFill>
                <a:schemeClr val="bg1"/>
              </a:solidFill>
              <a:prstDash val="solid"/>
              <a:round/>
              <a:headEnd/>
              <a:tailEnd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rmAutofit fontScale="25000" lnSpcReduction="20000"/>
            </a:bodyPr>
            <a:lstStyle/>
            <a:p>
              <a:pPr algn="ctr" defTabSz="914354"/>
              <a:endParaRPr lang="zh-CN" altLang="en-US" sz="2000" b="1" i="1">
                <a:solidFill>
                  <a:schemeClr val="tx1"/>
                </a:solidFill>
              </a:endParaRPr>
            </a:p>
          </p:txBody>
        </p:sp>
        <p:sp>
          <p:nvSpPr>
            <p:cNvPr id="18" name="椭圆 17">
              <a:extLst>
                <a:ext uri="{FF2B5EF4-FFF2-40B4-BE49-F238E27FC236}">
                  <a16:creationId xmlns:a16="http://schemas.microsoft.com/office/drawing/2014/main" id="{BD70CFFE-BAB8-4F88-8211-3B72AFC1B2A3}"/>
                </a:ext>
              </a:extLst>
            </p:cNvPr>
            <p:cNvSpPr/>
            <p:nvPr/>
          </p:nvSpPr>
          <p:spPr>
            <a:xfrm>
              <a:off x="7441922" y="3162546"/>
              <a:ext cx="94460" cy="94460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  <a:ln w="22225">
              <a:solidFill>
                <a:schemeClr val="bg1"/>
              </a:solidFill>
              <a:prstDash val="solid"/>
              <a:round/>
              <a:headEnd/>
              <a:tailEnd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rmAutofit fontScale="25000" lnSpcReduction="20000"/>
            </a:bodyPr>
            <a:lstStyle/>
            <a:p>
              <a:pPr algn="ctr" defTabSz="914354"/>
              <a:endParaRPr lang="zh-CN" altLang="en-US" sz="2000" b="1" i="1">
                <a:solidFill>
                  <a:schemeClr val="tx1"/>
                </a:solidFill>
              </a:endParaRPr>
            </a:p>
          </p:txBody>
        </p:sp>
        <p:sp>
          <p:nvSpPr>
            <p:cNvPr id="19" name="椭圆 18">
              <a:extLst>
                <a:ext uri="{FF2B5EF4-FFF2-40B4-BE49-F238E27FC236}">
                  <a16:creationId xmlns:a16="http://schemas.microsoft.com/office/drawing/2014/main" id="{AC53CAE2-A568-4AB1-B37B-E4B23A670A81}"/>
                </a:ext>
              </a:extLst>
            </p:cNvPr>
            <p:cNvSpPr/>
            <p:nvPr/>
          </p:nvSpPr>
          <p:spPr>
            <a:xfrm>
              <a:off x="10228228" y="3162546"/>
              <a:ext cx="94460" cy="94460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  <a:ln w="22225">
              <a:solidFill>
                <a:schemeClr val="bg1"/>
              </a:solidFill>
              <a:prstDash val="solid"/>
              <a:round/>
              <a:headEnd/>
              <a:tailEnd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rmAutofit fontScale="25000" lnSpcReduction="20000"/>
            </a:bodyPr>
            <a:lstStyle/>
            <a:p>
              <a:pPr algn="ctr" defTabSz="914354"/>
              <a:endParaRPr lang="zh-CN" altLang="en-US" sz="2000" b="1" i="1">
                <a:solidFill>
                  <a:schemeClr val="tx1"/>
                </a:solidFill>
              </a:endParaRPr>
            </a:p>
          </p:txBody>
        </p:sp>
      </p:grpSp>
    </p:spTree>
    <p:custDataLst>
      <p:tags r:id="rId2"/>
    </p:custDataLst>
    <p:extLst>
      <p:ext uri="{BB962C8B-B14F-4D97-AF65-F5344CB8AC3E}">
        <p14:creationId xmlns:p14="http://schemas.microsoft.com/office/powerpoint/2010/main" val="58249390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1B28B401-BA1E-4CCC-A46F-C76380FE27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Click to edit Master title style</a:t>
            </a:r>
            <a:endParaRPr lang="zh-CN" altLang="en-US" dirty="0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FA61EC32-B4AF-48B5-9627-10142748569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zh-CN" altLang="en-US"/>
              <a:t>请在插入菜单</a:t>
            </a:r>
            <a:r>
              <a:rPr lang="en-US" altLang="zh-CN"/>
              <a:t>—</a:t>
            </a:r>
            <a:r>
              <a:rPr lang="zh-CN" altLang="en-US"/>
              <a:t>页眉和页脚中修改此文本</a:t>
            </a:r>
            <a:endParaRPr lang="zh-CN" altLang="en-US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6E652D61-B0F6-4855-A624-F0E19D52F91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DD3DB80-B894-403A-B48E-6FDC1A72010E}" type="slidenum">
              <a:rPr lang="zh-CN" altLang="en-US" smtClean="0"/>
              <a:pPr/>
              <a:t>17</a:t>
            </a:fld>
            <a:endParaRPr lang="zh-CN" altLang="en-US"/>
          </a:p>
        </p:txBody>
      </p:sp>
      <p:sp>
        <p:nvSpPr>
          <p:cNvPr id="5" name="椭圆 4">
            <a:extLst>
              <a:ext uri="{FF2B5EF4-FFF2-40B4-BE49-F238E27FC236}">
                <a16:creationId xmlns:a16="http://schemas.microsoft.com/office/drawing/2014/main" id="{648C1435-24C6-4494-8005-2FFD3366333E}"/>
              </a:ext>
            </a:extLst>
          </p:cNvPr>
          <p:cNvSpPr/>
          <p:nvPr/>
        </p:nvSpPr>
        <p:spPr>
          <a:xfrm>
            <a:off x="862428" y="1907177"/>
            <a:ext cx="3454808" cy="3454808"/>
          </a:xfrm>
          <a:prstGeom prst="ellipse">
            <a:avLst/>
          </a:prstGeom>
          <a:blipFill>
            <a:blip r:embed="rId5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stretch>
              <a:fillRect l="-25000" r="-25000"/>
            </a:stretch>
          </a:blipFill>
          <a:ln w="381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70F269D1-34A1-4D9E-AF2E-97B34A8CC189}"/>
              </a:ext>
            </a:extLst>
          </p:cNvPr>
          <p:cNvSpPr txBox="1"/>
          <p:nvPr/>
        </p:nvSpPr>
        <p:spPr>
          <a:xfrm>
            <a:off x="4991100" y="1404029"/>
            <a:ext cx="6134101" cy="850899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 anchor="b" anchorCtr="0">
            <a:normAutofit/>
          </a:bodyPr>
          <a:lstStyle/>
          <a:p>
            <a:pPr marL="0" marR="0" lvl="0" indent="0" defTabSz="9137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25000"/>
              <a:buFontTx/>
              <a:buNone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Unified fonts make reading more fluent.</a:t>
            </a:r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30F0DEA2-D8B7-4F5D-9755-AA93F1944087}"/>
              </a:ext>
            </a:extLst>
          </p:cNvPr>
          <p:cNvSpPr txBox="1"/>
          <p:nvPr/>
        </p:nvSpPr>
        <p:spPr>
          <a:xfrm>
            <a:off x="4991100" y="2254929"/>
            <a:ext cx="6134101" cy="1271978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 anchor="t" anchorCtr="0">
            <a:normAutofit/>
          </a:bodyPr>
          <a:lstStyle/>
          <a:p>
            <a:pPr lvl="0">
              <a:lnSpc>
                <a:spcPct val="150000"/>
              </a:lnSpc>
              <a:buSzPct val="25000"/>
              <a:defRPr/>
            </a:pPr>
            <a:r>
              <a:rPr lang="en-US" altLang="zh-CN" sz="1200" dirty="0"/>
              <a:t>Unified fonts make reading more fluent.</a:t>
            </a:r>
          </a:p>
          <a:p>
            <a:pPr>
              <a:lnSpc>
                <a:spcPct val="150000"/>
              </a:lnSpc>
              <a:buSzPct val="25000"/>
            </a:pPr>
            <a:r>
              <a:rPr lang="en-US" sz="1200" dirty="0"/>
              <a:t>Theme</a:t>
            </a:r>
            <a:r>
              <a:rPr lang="en-US" sz="100" dirty="0"/>
              <a:t> </a:t>
            </a:r>
            <a:r>
              <a:rPr lang="en-US" sz="1200" dirty="0"/>
              <a:t> color makes PPT more convenient to change.</a:t>
            </a:r>
          </a:p>
          <a:p>
            <a:pPr>
              <a:lnSpc>
                <a:spcPct val="150000"/>
              </a:lnSpc>
              <a:buSzPct val="25000"/>
            </a:pPr>
            <a:r>
              <a:rPr lang="en-US" sz="1200" dirty="0"/>
              <a:t>Adjust the spacing to adapt to Chinese typesetting, use the reference line in PPT.</a:t>
            </a:r>
          </a:p>
          <a:p>
            <a:pPr>
              <a:lnSpc>
                <a:spcPct val="150000"/>
              </a:lnSpc>
              <a:buSzPct val="25000"/>
            </a:pPr>
            <a:r>
              <a:rPr lang="en-US" altLang="zh-CN" sz="1200" dirty="0"/>
              <a:t>……</a:t>
            </a:r>
            <a:endParaRPr lang="en-US" sz="1200" dirty="0"/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8DC58FB7-EEF9-4A1F-9210-58A76129ACD2}"/>
              </a:ext>
            </a:extLst>
          </p:cNvPr>
          <p:cNvSpPr txBox="1"/>
          <p:nvPr/>
        </p:nvSpPr>
        <p:spPr>
          <a:xfrm>
            <a:off x="8128072" y="4728963"/>
            <a:ext cx="2578029" cy="725008"/>
          </a:xfrm>
          <a:prstGeom prst="rect">
            <a:avLst/>
          </a:prstGeom>
          <a:noFill/>
        </p:spPr>
        <p:txBody>
          <a:bodyPr wrap="square" lIns="90000" tIns="46800" rIns="90000" bIns="46800" anchor="t">
            <a:normAutofit/>
          </a:bodyPr>
          <a:lstStyle/>
          <a:p>
            <a:pPr>
              <a:lnSpc>
                <a:spcPct val="120000"/>
              </a:lnSpc>
            </a:pPr>
            <a:r>
              <a:rPr lang="en-US" altLang="zh-CN" sz="1100" dirty="0"/>
              <a:t>Copy paste fonts. Choose the only option to retain text.</a:t>
            </a:r>
          </a:p>
          <a:p>
            <a:pPr>
              <a:lnSpc>
                <a:spcPct val="120000"/>
              </a:lnSpc>
            </a:pPr>
            <a:r>
              <a:rPr lang="en-US" altLang="zh-CN" sz="1100" dirty="0"/>
              <a:t>……</a:t>
            </a:r>
            <a:endParaRPr lang="zh-CN" altLang="en-US" sz="1100" dirty="0"/>
          </a:p>
        </p:txBody>
      </p:sp>
      <p:sp>
        <p:nvSpPr>
          <p:cNvPr id="9" name="矩形 8">
            <a:extLst>
              <a:ext uri="{FF2B5EF4-FFF2-40B4-BE49-F238E27FC236}">
                <a16:creationId xmlns:a16="http://schemas.microsoft.com/office/drawing/2014/main" id="{D9F7E2D8-4866-4BA2-A4AB-C7F779E55549}"/>
              </a:ext>
            </a:extLst>
          </p:cNvPr>
          <p:cNvSpPr/>
          <p:nvPr/>
        </p:nvSpPr>
        <p:spPr>
          <a:xfrm>
            <a:off x="8128072" y="4407969"/>
            <a:ext cx="2578029" cy="320994"/>
          </a:xfrm>
          <a:prstGeom prst="rect">
            <a:avLst/>
          </a:prstGeom>
          <a:noFill/>
        </p:spPr>
        <p:txBody>
          <a:bodyPr wrap="square" lIns="90000" tIns="46800" rIns="90000" bIns="46800" anchor="b">
            <a:normAutofit lnSpcReduction="10000"/>
          </a:bodyPr>
          <a:lstStyle/>
          <a:p>
            <a:pPr lvl="0" defTabSz="914378">
              <a:spcBef>
                <a:spcPct val="0"/>
              </a:spcBef>
              <a:defRPr/>
            </a:pPr>
            <a:r>
              <a:rPr lang="en-US" altLang="zh-CN" sz="1600" b="1" dirty="0"/>
              <a:t>Text here</a:t>
            </a:r>
            <a:endParaRPr lang="zh-CN" altLang="en-US" sz="1600" b="1" dirty="0"/>
          </a:p>
        </p:txBody>
      </p:sp>
      <p:sp>
        <p:nvSpPr>
          <p:cNvPr id="10" name="文本框 9">
            <a:extLst>
              <a:ext uri="{FF2B5EF4-FFF2-40B4-BE49-F238E27FC236}">
                <a16:creationId xmlns:a16="http://schemas.microsoft.com/office/drawing/2014/main" id="{F0957644-43BD-4942-B1B1-F21BC8953A0D}"/>
              </a:ext>
            </a:extLst>
          </p:cNvPr>
          <p:cNvSpPr txBox="1"/>
          <p:nvPr/>
        </p:nvSpPr>
        <p:spPr>
          <a:xfrm>
            <a:off x="4991100" y="4728963"/>
            <a:ext cx="2578029" cy="725008"/>
          </a:xfrm>
          <a:prstGeom prst="rect">
            <a:avLst/>
          </a:prstGeom>
          <a:noFill/>
        </p:spPr>
        <p:txBody>
          <a:bodyPr wrap="square" lIns="90000" tIns="46800" rIns="90000" bIns="46800" anchor="t">
            <a:normAutofit/>
          </a:bodyPr>
          <a:lstStyle/>
          <a:p>
            <a:pPr>
              <a:lnSpc>
                <a:spcPct val="120000"/>
              </a:lnSpc>
            </a:pPr>
            <a:r>
              <a:rPr lang="en-US" altLang="zh-CN" sz="1100" dirty="0"/>
              <a:t>Copy paste fonts. Choose the only option to retain text.</a:t>
            </a:r>
          </a:p>
          <a:p>
            <a:pPr>
              <a:lnSpc>
                <a:spcPct val="120000"/>
              </a:lnSpc>
            </a:pPr>
            <a:r>
              <a:rPr lang="en-US" altLang="zh-CN" sz="1100" dirty="0"/>
              <a:t>……</a:t>
            </a:r>
            <a:endParaRPr lang="zh-CN" altLang="en-US" sz="1100" dirty="0"/>
          </a:p>
        </p:txBody>
      </p:sp>
      <p:sp>
        <p:nvSpPr>
          <p:cNvPr id="11" name="矩形 10">
            <a:extLst>
              <a:ext uri="{FF2B5EF4-FFF2-40B4-BE49-F238E27FC236}">
                <a16:creationId xmlns:a16="http://schemas.microsoft.com/office/drawing/2014/main" id="{12620D92-7D5F-46E8-BCEA-03DD77B085A7}"/>
              </a:ext>
            </a:extLst>
          </p:cNvPr>
          <p:cNvSpPr/>
          <p:nvPr/>
        </p:nvSpPr>
        <p:spPr>
          <a:xfrm>
            <a:off x="4991100" y="4407969"/>
            <a:ext cx="2578029" cy="320994"/>
          </a:xfrm>
          <a:prstGeom prst="rect">
            <a:avLst/>
          </a:prstGeom>
          <a:noFill/>
        </p:spPr>
        <p:txBody>
          <a:bodyPr wrap="square" lIns="90000" tIns="46800" rIns="90000" bIns="46800" anchor="b">
            <a:normAutofit lnSpcReduction="10000"/>
          </a:bodyPr>
          <a:lstStyle/>
          <a:p>
            <a:pPr lvl="0" defTabSz="914378">
              <a:spcBef>
                <a:spcPct val="0"/>
              </a:spcBef>
              <a:defRPr/>
            </a:pPr>
            <a:r>
              <a:rPr lang="en-US" altLang="zh-CN" sz="1600" b="1" dirty="0"/>
              <a:t>Text here</a:t>
            </a:r>
            <a:endParaRPr lang="zh-CN" altLang="en-US" sz="1600" b="1" dirty="0"/>
          </a:p>
        </p:txBody>
      </p:sp>
      <p:sp>
        <p:nvSpPr>
          <p:cNvPr id="12" name="椭圆 11">
            <a:extLst>
              <a:ext uri="{FF2B5EF4-FFF2-40B4-BE49-F238E27FC236}">
                <a16:creationId xmlns:a16="http://schemas.microsoft.com/office/drawing/2014/main" id="{7A3CD229-AE17-4BD2-A3C2-9B578E2D3B23}"/>
              </a:ext>
            </a:extLst>
          </p:cNvPr>
          <p:cNvSpPr/>
          <p:nvPr/>
        </p:nvSpPr>
        <p:spPr>
          <a:xfrm>
            <a:off x="5054600" y="3847901"/>
            <a:ext cx="473266" cy="473266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>
            <a:normAutofit lnSpcReduction="10000"/>
          </a:bodyPr>
          <a:lstStyle/>
          <a:p>
            <a:pPr algn="ctr"/>
            <a:r>
              <a:rPr lang="en-US" altLang="zh-CN" sz="1600" b="1" dirty="0"/>
              <a:t>01</a:t>
            </a:r>
            <a:endParaRPr lang="zh-CN" altLang="en-US" sz="1600" b="1" dirty="0"/>
          </a:p>
        </p:txBody>
      </p:sp>
      <p:sp>
        <p:nvSpPr>
          <p:cNvPr id="13" name="椭圆 12">
            <a:extLst>
              <a:ext uri="{FF2B5EF4-FFF2-40B4-BE49-F238E27FC236}">
                <a16:creationId xmlns:a16="http://schemas.microsoft.com/office/drawing/2014/main" id="{4B39E704-FF54-4235-A146-F151D3019748}"/>
              </a:ext>
            </a:extLst>
          </p:cNvPr>
          <p:cNvSpPr/>
          <p:nvPr/>
        </p:nvSpPr>
        <p:spPr>
          <a:xfrm>
            <a:off x="8145748" y="3847901"/>
            <a:ext cx="473266" cy="473266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>
            <a:normAutofit lnSpcReduction="10000"/>
          </a:bodyPr>
          <a:lstStyle/>
          <a:p>
            <a:pPr algn="ctr"/>
            <a:r>
              <a:rPr lang="en-US" altLang="zh-CN" sz="1600" b="1" dirty="0"/>
              <a:t>02</a:t>
            </a:r>
            <a:endParaRPr lang="zh-CN" altLang="en-US" sz="1600" b="1" dirty="0"/>
          </a:p>
        </p:txBody>
      </p:sp>
    </p:spTree>
    <p:custDataLst>
      <p:tags r:id="rId2"/>
    </p:custDataLst>
    <p:extLst>
      <p:ext uri="{BB962C8B-B14F-4D97-AF65-F5344CB8AC3E}">
        <p14:creationId xmlns:p14="http://schemas.microsoft.com/office/powerpoint/2010/main" val="362128275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矩形: 圆角 24">
            <a:extLst>
              <a:ext uri="{FF2B5EF4-FFF2-40B4-BE49-F238E27FC236}">
                <a16:creationId xmlns:a16="http://schemas.microsoft.com/office/drawing/2014/main" id="{25D4CA7C-AD27-418D-B276-9233811A9F5A}"/>
              </a:ext>
            </a:extLst>
          </p:cNvPr>
          <p:cNvSpPr/>
          <p:nvPr/>
        </p:nvSpPr>
        <p:spPr>
          <a:xfrm>
            <a:off x="680313" y="3953665"/>
            <a:ext cx="10838587" cy="2180436"/>
          </a:xfrm>
          <a:prstGeom prst="roundRect">
            <a:avLst>
              <a:gd name="adj" fmla="val 4363"/>
            </a:avLst>
          </a:prstGeom>
          <a:solidFill>
            <a:schemeClr val="accent1"/>
          </a:solidFill>
          <a:ln w="381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标题 1">
            <a:extLst>
              <a:ext uri="{FF2B5EF4-FFF2-40B4-BE49-F238E27FC236}">
                <a16:creationId xmlns:a16="http://schemas.microsoft.com/office/drawing/2014/main" id="{1B28B401-BA1E-4CCC-A46F-C76380FE27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Click to edit Master title style</a:t>
            </a:r>
            <a:endParaRPr lang="zh-CN" altLang="en-US" dirty="0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FA61EC32-B4AF-48B5-9627-10142748569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zh-CN" altLang="en-US"/>
              <a:t>请在插入菜单</a:t>
            </a:r>
            <a:r>
              <a:rPr lang="en-US" altLang="zh-CN"/>
              <a:t>—</a:t>
            </a:r>
            <a:r>
              <a:rPr lang="zh-CN" altLang="en-US"/>
              <a:t>页眉和页脚中修改此文本</a:t>
            </a:r>
            <a:endParaRPr lang="zh-CN" altLang="en-US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6E652D61-B0F6-4855-A624-F0E19D52F91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DD3DB80-B894-403A-B48E-6FDC1A72010E}" type="slidenum">
              <a:rPr lang="zh-CN" altLang="en-US" smtClean="0"/>
              <a:pPr/>
              <a:t>18</a:t>
            </a:fld>
            <a:endParaRPr lang="zh-CN" altLang="en-US"/>
          </a:p>
        </p:txBody>
      </p:sp>
      <p:sp>
        <p:nvSpPr>
          <p:cNvPr id="21" name="文本框 20">
            <a:extLst>
              <a:ext uri="{FF2B5EF4-FFF2-40B4-BE49-F238E27FC236}">
                <a16:creationId xmlns:a16="http://schemas.microsoft.com/office/drawing/2014/main" id="{61CDA898-0DDA-4823-819F-2845FD77B5D9}"/>
              </a:ext>
            </a:extLst>
          </p:cNvPr>
          <p:cNvSpPr txBox="1"/>
          <p:nvPr/>
        </p:nvSpPr>
        <p:spPr>
          <a:xfrm>
            <a:off x="844318" y="2306696"/>
            <a:ext cx="4086878" cy="1347150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 anchor="t" anchorCtr="0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>
              <a:lnSpc>
                <a:spcPct val="150000"/>
              </a:lnSpc>
              <a:buSzPct val="25000"/>
            </a:pPr>
            <a:r>
              <a:rPr lang="en-US" altLang="zh-CN" sz="1100" dirty="0"/>
              <a:t>Theme color makes PPT more convenient to change.Adjust the spacing to adapt to Chinese typesetting, use the reference line in PPT.</a:t>
            </a:r>
          </a:p>
          <a:p>
            <a:pPr>
              <a:lnSpc>
                <a:spcPct val="150000"/>
              </a:lnSpc>
              <a:buSzPct val="25000"/>
            </a:pPr>
            <a:r>
              <a:rPr lang="en-US" altLang="zh-CN" sz="1100" dirty="0"/>
              <a:t>……</a:t>
            </a:r>
          </a:p>
        </p:txBody>
      </p:sp>
      <p:sp>
        <p:nvSpPr>
          <p:cNvPr id="23" name="文本框 22">
            <a:extLst>
              <a:ext uri="{FF2B5EF4-FFF2-40B4-BE49-F238E27FC236}">
                <a16:creationId xmlns:a16="http://schemas.microsoft.com/office/drawing/2014/main" id="{1208298D-8D99-4EAC-AB28-A981B27F8F9F}"/>
              </a:ext>
            </a:extLst>
          </p:cNvPr>
          <p:cNvSpPr txBox="1"/>
          <p:nvPr/>
        </p:nvSpPr>
        <p:spPr>
          <a:xfrm>
            <a:off x="844318" y="1486962"/>
            <a:ext cx="4086878" cy="819734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 anchor="b" anchorCtr="0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>
              <a:buSzPct val="25000"/>
            </a:pPr>
            <a:r>
              <a:rPr lang="en-US" sz="2000" b="1" dirty="0"/>
              <a:t>Unified fonts make reading more fluent.</a:t>
            </a:r>
          </a:p>
        </p:txBody>
      </p:sp>
      <p:grpSp>
        <p:nvGrpSpPr>
          <p:cNvPr id="40" name="组合 39">
            <a:extLst>
              <a:ext uri="{FF2B5EF4-FFF2-40B4-BE49-F238E27FC236}">
                <a16:creationId xmlns:a16="http://schemas.microsoft.com/office/drawing/2014/main" id="{F9142661-F25B-471D-A3C3-A274FB2CD26E}"/>
              </a:ext>
            </a:extLst>
          </p:cNvPr>
          <p:cNvGrpSpPr/>
          <p:nvPr/>
        </p:nvGrpSpPr>
        <p:grpSpPr>
          <a:xfrm>
            <a:off x="5049518" y="4528345"/>
            <a:ext cx="2421409" cy="1023492"/>
            <a:chOff x="1181099" y="1691704"/>
            <a:chExt cx="2421409" cy="1023492"/>
          </a:xfrm>
        </p:grpSpPr>
        <p:grpSp>
          <p:nvGrpSpPr>
            <p:cNvPr id="41" name="组合 40">
              <a:extLst>
                <a:ext uri="{FF2B5EF4-FFF2-40B4-BE49-F238E27FC236}">
                  <a16:creationId xmlns:a16="http://schemas.microsoft.com/office/drawing/2014/main" id="{C2296D0A-D972-4A83-BD47-5FD382931977}"/>
                </a:ext>
              </a:extLst>
            </p:cNvPr>
            <p:cNvGrpSpPr/>
            <p:nvPr/>
          </p:nvGrpSpPr>
          <p:grpSpPr>
            <a:xfrm>
              <a:off x="1895475" y="1691704"/>
              <a:ext cx="1707033" cy="1023492"/>
              <a:chOff x="1234920" y="2205987"/>
              <a:chExt cx="1822854" cy="1023492"/>
            </a:xfrm>
          </p:grpSpPr>
          <p:sp>
            <p:nvSpPr>
              <p:cNvPr id="44" name="矩形 43">
                <a:extLst>
                  <a:ext uri="{FF2B5EF4-FFF2-40B4-BE49-F238E27FC236}">
                    <a16:creationId xmlns:a16="http://schemas.microsoft.com/office/drawing/2014/main" id="{D235EA3A-A932-4FEF-85A7-B60E666C6270}"/>
                  </a:ext>
                </a:extLst>
              </p:cNvPr>
              <p:cNvSpPr/>
              <p:nvPr/>
            </p:nvSpPr>
            <p:spPr>
              <a:xfrm>
                <a:off x="1234920" y="2205987"/>
                <a:ext cx="1822854" cy="372548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lIns="91440" tIns="45720" rIns="91440" bIns="45720" anchor="ctr">
                <a:no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lvl="0" fontAlgn="base">
                  <a:spcBef>
                    <a:spcPct val="0"/>
                  </a:spcBef>
                  <a:spcAft>
                    <a:spcPct val="0"/>
                  </a:spcAft>
                  <a:tabLst>
                    <a:tab pos="227965" algn="l"/>
                  </a:tabLst>
                  <a:defRPr/>
                </a:pPr>
                <a:r>
                  <a:rPr lang="en-US" altLang="zh-CN" sz="1600" b="1" dirty="0">
                    <a:solidFill>
                      <a:schemeClr val="bg1"/>
                    </a:solidFill>
                  </a:rPr>
                  <a:t>Text here</a:t>
                </a:r>
              </a:p>
            </p:txBody>
          </p:sp>
          <p:sp>
            <p:nvSpPr>
              <p:cNvPr id="45" name="矩形 44">
                <a:extLst>
                  <a:ext uri="{FF2B5EF4-FFF2-40B4-BE49-F238E27FC236}">
                    <a16:creationId xmlns:a16="http://schemas.microsoft.com/office/drawing/2014/main" id="{EBA85A30-9D3E-406E-BEA9-59771D3E40B7}"/>
                  </a:ext>
                </a:extLst>
              </p:cNvPr>
              <p:cNvSpPr/>
              <p:nvPr/>
            </p:nvSpPr>
            <p:spPr>
              <a:xfrm>
                <a:off x="1234920" y="2596400"/>
                <a:ext cx="1822854" cy="633079"/>
              </a:xfrm>
              <a:prstGeom prst="rect">
                <a:avLst/>
              </a:prstGeom>
              <a:ln>
                <a:noFill/>
              </a:ln>
            </p:spPr>
            <p:txBody>
              <a:bodyPr wrap="square" lIns="91440" tIns="45720" rIns="91440" bIns="45720" anchor="t">
                <a:no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R="0" lvl="0" defTabSz="914400" eaLnBrk="1" fontAlgn="auto" latinLnBrk="0" hangingPunct="1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defRPr/>
                </a:pPr>
                <a:r>
                  <a:rPr lang="en-US" altLang="zh-CN" sz="1100" dirty="0">
                    <a:solidFill>
                      <a:schemeClr val="bg1"/>
                    </a:solidFill>
                  </a:rPr>
                  <a:t>Supporting text here</a:t>
                </a:r>
              </a:p>
              <a:p>
                <a:pPr marR="0" fontAlgn="auto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defRPr/>
                </a:pPr>
                <a:r>
                  <a:rPr lang="en-US" altLang="zh-CN" sz="1100" dirty="0">
                    <a:solidFill>
                      <a:schemeClr val="bg1"/>
                    </a:solidFill>
                  </a:rPr>
                  <a:t>……</a:t>
                </a:r>
              </a:p>
              <a:p>
                <a:pPr marR="0" lvl="0" defTabSz="914400" eaLnBrk="1" fontAlgn="auto" latinLnBrk="0" hangingPunct="1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defRPr/>
                </a:pPr>
                <a:endParaRPr lang="en-US" altLang="zh-CN" sz="1100" dirty="0">
                  <a:solidFill>
                    <a:schemeClr val="bg1"/>
                  </a:solidFill>
                </a:endParaRPr>
              </a:p>
            </p:txBody>
          </p:sp>
        </p:grpSp>
        <p:cxnSp>
          <p:nvCxnSpPr>
            <p:cNvPr id="42" name="直接连接符 41">
              <a:extLst>
                <a:ext uri="{FF2B5EF4-FFF2-40B4-BE49-F238E27FC236}">
                  <a16:creationId xmlns:a16="http://schemas.microsoft.com/office/drawing/2014/main" id="{54124EE3-32D5-45B4-B576-9ADC52ED4179}"/>
                </a:ext>
              </a:extLst>
            </p:cNvPr>
            <p:cNvCxnSpPr/>
            <p:nvPr/>
          </p:nvCxnSpPr>
          <p:spPr>
            <a:xfrm>
              <a:off x="1762125" y="1691704"/>
              <a:ext cx="0" cy="899096"/>
            </a:xfrm>
            <a:prstGeom prst="line">
              <a:avLst/>
            </a:prstGeom>
            <a:ln w="3175" cap="rnd">
              <a:solidFill>
                <a:schemeClr val="bg1">
                  <a:lumMod val="75000"/>
                </a:schemeClr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3" name="任意多边形: 形状 42">
              <a:extLst>
                <a:ext uri="{FF2B5EF4-FFF2-40B4-BE49-F238E27FC236}">
                  <a16:creationId xmlns:a16="http://schemas.microsoft.com/office/drawing/2014/main" id="{5EA10191-1158-4BA1-A2CB-73AC439968B2}"/>
                </a:ext>
              </a:extLst>
            </p:cNvPr>
            <p:cNvSpPr/>
            <p:nvPr/>
          </p:nvSpPr>
          <p:spPr bwMode="auto">
            <a:xfrm>
              <a:off x="1181099" y="1764504"/>
              <a:ext cx="361952" cy="291690"/>
            </a:xfrm>
            <a:custGeom>
              <a:avLst/>
              <a:gdLst>
                <a:gd name="T0" fmla="*/ 204 w 216"/>
                <a:gd name="T1" fmla="*/ 0 h 172"/>
                <a:gd name="T2" fmla="*/ 216 w 216"/>
                <a:gd name="T3" fmla="*/ 12 h 172"/>
                <a:gd name="T4" fmla="*/ 216 w 216"/>
                <a:gd name="T5" fmla="*/ 136 h 172"/>
                <a:gd name="T6" fmla="*/ 204 w 216"/>
                <a:gd name="T7" fmla="*/ 148 h 172"/>
                <a:gd name="T8" fmla="*/ 80 w 216"/>
                <a:gd name="T9" fmla="*/ 148 h 172"/>
                <a:gd name="T10" fmla="*/ 48 w 216"/>
                <a:gd name="T11" fmla="*/ 172 h 172"/>
                <a:gd name="T12" fmla="*/ 48 w 216"/>
                <a:gd name="T13" fmla="*/ 148 h 172"/>
                <a:gd name="T14" fmla="*/ 12 w 216"/>
                <a:gd name="T15" fmla="*/ 148 h 172"/>
                <a:gd name="T16" fmla="*/ 0 w 216"/>
                <a:gd name="T17" fmla="*/ 136 h 172"/>
                <a:gd name="T18" fmla="*/ 0 w 216"/>
                <a:gd name="T19" fmla="*/ 12 h 172"/>
                <a:gd name="T20" fmla="*/ 12 w 216"/>
                <a:gd name="T21" fmla="*/ 0 h 172"/>
                <a:gd name="T22" fmla="*/ 204 w 216"/>
                <a:gd name="T23" fmla="*/ 0 h 172"/>
                <a:gd name="T24" fmla="*/ 52 w 216"/>
                <a:gd name="T25" fmla="*/ 60 h 172"/>
                <a:gd name="T26" fmla="*/ 38 w 216"/>
                <a:gd name="T27" fmla="*/ 74 h 172"/>
                <a:gd name="T28" fmla="*/ 52 w 216"/>
                <a:gd name="T29" fmla="*/ 88 h 172"/>
                <a:gd name="T30" fmla="*/ 66 w 216"/>
                <a:gd name="T31" fmla="*/ 74 h 172"/>
                <a:gd name="T32" fmla="*/ 52 w 216"/>
                <a:gd name="T33" fmla="*/ 60 h 172"/>
                <a:gd name="T34" fmla="*/ 108 w 216"/>
                <a:gd name="T35" fmla="*/ 60 h 172"/>
                <a:gd name="T36" fmla="*/ 94 w 216"/>
                <a:gd name="T37" fmla="*/ 74 h 172"/>
                <a:gd name="T38" fmla="*/ 108 w 216"/>
                <a:gd name="T39" fmla="*/ 88 h 172"/>
                <a:gd name="T40" fmla="*/ 122 w 216"/>
                <a:gd name="T41" fmla="*/ 74 h 172"/>
                <a:gd name="T42" fmla="*/ 108 w 216"/>
                <a:gd name="T43" fmla="*/ 60 h 172"/>
                <a:gd name="T44" fmla="*/ 164 w 216"/>
                <a:gd name="T45" fmla="*/ 60 h 172"/>
                <a:gd name="T46" fmla="*/ 150 w 216"/>
                <a:gd name="T47" fmla="*/ 74 h 172"/>
                <a:gd name="T48" fmla="*/ 164 w 216"/>
                <a:gd name="T49" fmla="*/ 88 h 172"/>
                <a:gd name="T50" fmla="*/ 178 w 216"/>
                <a:gd name="T51" fmla="*/ 74 h 172"/>
                <a:gd name="T52" fmla="*/ 164 w 216"/>
                <a:gd name="T53" fmla="*/ 60 h 1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216" h="172">
                  <a:moveTo>
                    <a:pt x="204" y="0"/>
                  </a:moveTo>
                  <a:cubicBezTo>
                    <a:pt x="211" y="0"/>
                    <a:pt x="216" y="5"/>
                    <a:pt x="216" y="12"/>
                  </a:cubicBezTo>
                  <a:cubicBezTo>
                    <a:pt x="216" y="136"/>
                    <a:pt x="216" y="136"/>
                    <a:pt x="216" y="136"/>
                  </a:cubicBezTo>
                  <a:cubicBezTo>
                    <a:pt x="216" y="143"/>
                    <a:pt x="211" y="148"/>
                    <a:pt x="204" y="148"/>
                  </a:cubicBezTo>
                  <a:cubicBezTo>
                    <a:pt x="80" y="148"/>
                    <a:pt x="80" y="148"/>
                    <a:pt x="80" y="148"/>
                  </a:cubicBezTo>
                  <a:cubicBezTo>
                    <a:pt x="48" y="172"/>
                    <a:pt x="48" y="172"/>
                    <a:pt x="48" y="172"/>
                  </a:cubicBezTo>
                  <a:cubicBezTo>
                    <a:pt x="48" y="148"/>
                    <a:pt x="48" y="148"/>
                    <a:pt x="48" y="148"/>
                  </a:cubicBezTo>
                  <a:cubicBezTo>
                    <a:pt x="12" y="148"/>
                    <a:pt x="12" y="148"/>
                    <a:pt x="12" y="148"/>
                  </a:cubicBezTo>
                  <a:cubicBezTo>
                    <a:pt x="5" y="148"/>
                    <a:pt x="0" y="143"/>
                    <a:pt x="0" y="136"/>
                  </a:cubicBezTo>
                  <a:cubicBezTo>
                    <a:pt x="0" y="12"/>
                    <a:pt x="0" y="12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lnTo>
                    <a:pt x="204" y="0"/>
                  </a:lnTo>
                  <a:close/>
                  <a:moveTo>
                    <a:pt x="52" y="60"/>
                  </a:moveTo>
                  <a:cubicBezTo>
                    <a:pt x="44" y="60"/>
                    <a:pt x="38" y="66"/>
                    <a:pt x="38" y="74"/>
                  </a:cubicBezTo>
                  <a:cubicBezTo>
                    <a:pt x="38" y="82"/>
                    <a:pt x="44" y="88"/>
                    <a:pt x="52" y="88"/>
                  </a:cubicBezTo>
                  <a:cubicBezTo>
                    <a:pt x="60" y="88"/>
                    <a:pt x="66" y="82"/>
                    <a:pt x="66" y="74"/>
                  </a:cubicBezTo>
                  <a:cubicBezTo>
                    <a:pt x="66" y="66"/>
                    <a:pt x="60" y="60"/>
                    <a:pt x="52" y="60"/>
                  </a:cubicBezTo>
                  <a:close/>
                  <a:moveTo>
                    <a:pt x="108" y="60"/>
                  </a:moveTo>
                  <a:cubicBezTo>
                    <a:pt x="100" y="60"/>
                    <a:pt x="94" y="66"/>
                    <a:pt x="94" y="74"/>
                  </a:cubicBezTo>
                  <a:cubicBezTo>
                    <a:pt x="94" y="82"/>
                    <a:pt x="100" y="88"/>
                    <a:pt x="108" y="88"/>
                  </a:cubicBezTo>
                  <a:cubicBezTo>
                    <a:pt x="116" y="88"/>
                    <a:pt x="122" y="82"/>
                    <a:pt x="122" y="74"/>
                  </a:cubicBezTo>
                  <a:cubicBezTo>
                    <a:pt x="122" y="66"/>
                    <a:pt x="116" y="60"/>
                    <a:pt x="108" y="60"/>
                  </a:cubicBezTo>
                  <a:close/>
                  <a:moveTo>
                    <a:pt x="164" y="60"/>
                  </a:moveTo>
                  <a:cubicBezTo>
                    <a:pt x="156" y="60"/>
                    <a:pt x="150" y="66"/>
                    <a:pt x="150" y="74"/>
                  </a:cubicBezTo>
                  <a:cubicBezTo>
                    <a:pt x="150" y="82"/>
                    <a:pt x="156" y="88"/>
                    <a:pt x="164" y="88"/>
                  </a:cubicBezTo>
                  <a:cubicBezTo>
                    <a:pt x="172" y="88"/>
                    <a:pt x="178" y="82"/>
                    <a:pt x="178" y="74"/>
                  </a:cubicBezTo>
                  <a:cubicBezTo>
                    <a:pt x="178" y="66"/>
                    <a:pt x="172" y="60"/>
                    <a:pt x="164" y="6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6="http://schemas.microsoft.com/office/drawing/2014/main" xmlns:p14="http://schemas.microsoft.com/office/powerpoint/2010/main" xmlns:a14="http://schemas.microsoft.com/office/drawing/2010/main" xmlns:lc="http://schemas.openxmlformats.org/drawingml/2006/lockedCanvas" xmlns="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6="http://schemas.microsoft.com/office/drawing/2014/main" xmlns:p14="http://schemas.microsoft.com/office/powerpoint/2010/main" xmlns:a14="http://schemas.microsoft.com/office/drawing/2010/main" xmlns:lc="http://schemas.openxmlformats.org/drawingml/2006/lockedCanvas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/>
            </a:p>
          </p:txBody>
        </p:sp>
      </p:grpSp>
      <p:grpSp>
        <p:nvGrpSpPr>
          <p:cNvPr id="46" name="组合 45">
            <a:extLst>
              <a:ext uri="{FF2B5EF4-FFF2-40B4-BE49-F238E27FC236}">
                <a16:creationId xmlns:a16="http://schemas.microsoft.com/office/drawing/2014/main" id="{A1190D44-7E40-4BF5-BDF8-EA9E55B35B9F}"/>
              </a:ext>
            </a:extLst>
          </p:cNvPr>
          <p:cNvGrpSpPr/>
          <p:nvPr/>
        </p:nvGrpSpPr>
        <p:grpSpPr>
          <a:xfrm>
            <a:off x="8553080" y="4528345"/>
            <a:ext cx="2403960" cy="1023492"/>
            <a:chOff x="1198548" y="1691704"/>
            <a:chExt cx="2403960" cy="1023492"/>
          </a:xfrm>
        </p:grpSpPr>
        <p:grpSp>
          <p:nvGrpSpPr>
            <p:cNvPr id="47" name="组合 46">
              <a:extLst>
                <a:ext uri="{FF2B5EF4-FFF2-40B4-BE49-F238E27FC236}">
                  <a16:creationId xmlns:a16="http://schemas.microsoft.com/office/drawing/2014/main" id="{01241200-9834-42C4-B470-35D2C3681477}"/>
                </a:ext>
              </a:extLst>
            </p:cNvPr>
            <p:cNvGrpSpPr/>
            <p:nvPr/>
          </p:nvGrpSpPr>
          <p:grpSpPr>
            <a:xfrm>
              <a:off x="1895475" y="1691704"/>
              <a:ext cx="1707033" cy="1023492"/>
              <a:chOff x="1234920" y="2205987"/>
              <a:chExt cx="1822854" cy="1023492"/>
            </a:xfrm>
          </p:grpSpPr>
          <p:sp>
            <p:nvSpPr>
              <p:cNvPr id="50" name="矩形 49">
                <a:extLst>
                  <a:ext uri="{FF2B5EF4-FFF2-40B4-BE49-F238E27FC236}">
                    <a16:creationId xmlns:a16="http://schemas.microsoft.com/office/drawing/2014/main" id="{8CA08229-FB87-4F3C-98A5-9D29CD0B81B8}"/>
                  </a:ext>
                </a:extLst>
              </p:cNvPr>
              <p:cNvSpPr/>
              <p:nvPr/>
            </p:nvSpPr>
            <p:spPr>
              <a:xfrm>
                <a:off x="1234920" y="2205987"/>
                <a:ext cx="1822854" cy="372548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lIns="91440" tIns="45720" rIns="91440" bIns="45720" anchor="ctr">
                <a:no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lvl="0" fontAlgn="base">
                  <a:spcBef>
                    <a:spcPct val="0"/>
                  </a:spcBef>
                  <a:spcAft>
                    <a:spcPct val="0"/>
                  </a:spcAft>
                  <a:tabLst>
                    <a:tab pos="227965" algn="l"/>
                  </a:tabLst>
                  <a:defRPr/>
                </a:pPr>
                <a:r>
                  <a:rPr lang="en-US" altLang="zh-CN" sz="1600" b="1" dirty="0">
                    <a:solidFill>
                      <a:schemeClr val="bg1"/>
                    </a:solidFill>
                  </a:rPr>
                  <a:t>Text here</a:t>
                </a:r>
              </a:p>
            </p:txBody>
          </p:sp>
          <p:sp>
            <p:nvSpPr>
              <p:cNvPr id="51" name="矩形 50">
                <a:extLst>
                  <a:ext uri="{FF2B5EF4-FFF2-40B4-BE49-F238E27FC236}">
                    <a16:creationId xmlns:a16="http://schemas.microsoft.com/office/drawing/2014/main" id="{E8343C6E-4ADD-4015-A4E8-C8A1BDF439A4}"/>
                  </a:ext>
                </a:extLst>
              </p:cNvPr>
              <p:cNvSpPr/>
              <p:nvPr/>
            </p:nvSpPr>
            <p:spPr>
              <a:xfrm>
                <a:off x="1234920" y="2596400"/>
                <a:ext cx="1822854" cy="633079"/>
              </a:xfrm>
              <a:prstGeom prst="rect">
                <a:avLst/>
              </a:prstGeom>
              <a:ln>
                <a:noFill/>
              </a:ln>
            </p:spPr>
            <p:txBody>
              <a:bodyPr wrap="square" lIns="91440" tIns="45720" rIns="91440" bIns="45720" anchor="t">
                <a:no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R="0" lvl="0" defTabSz="914400" eaLnBrk="1" fontAlgn="auto" latinLnBrk="0" hangingPunct="1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defRPr/>
                </a:pPr>
                <a:r>
                  <a:rPr lang="en-US" altLang="zh-CN" sz="1100" dirty="0">
                    <a:solidFill>
                      <a:schemeClr val="bg1"/>
                    </a:solidFill>
                  </a:rPr>
                  <a:t>Supporting text here</a:t>
                </a:r>
              </a:p>
              <a:p>
                <a:pPr marR="0" fontAlgn="auto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defRPr/>
                </a:pPr>
                <a:r>
                  <a:rPr lang="en-US" altLang="zh-CN" sz="1100" dirty="0">
                    <a:solidFill>
                      <a:schemeClr val="bg1"/>
                    </a:solidFill>
                  </a:rPr>
                  <a:t>……</a:t>
                </a:r>
              </a:p>
              <a:p>
                <a:pPr marR="0" lvl="0" defTabSz="914400" eaLnBrk="1" fontAlgn="auto" latinLnBrk="0" hangingPunct="1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defRPr/>
                </a:pPr>
                <a:endParaRPr lang="en-US" altLang="zh-CN" sz="1100" dirty="0">
                  <a:solidFill>
                    <a:schemeClr val="bg1"/>
                  </a:solidFill>
                </a:endParaRPr>
              </a:p>
            </p:txBody>
          </p:sp>
        </p:grpSp>
        <p:cxnSp>
          <p:nvCxnSpPr>
            <p:cNvPr id="48" name="直接连接符 47">
              <a:extLst>
                <a:ext uri="{FF2B5EF4-FFF2-40B4-BE49-F238E27FC236}">
                  <a16:creationId xmlns:a16="http://schemas.microsoft.com/office/drawing/2014/main" id="{8917A800-DBB2-4DA3-A9B0-82937C3453A3}"/>
                </a:ext>
              </a:extLst>
            </p:cNvPr>
            <p:cNvCxnSpPr/>
            <p:nvPr/>
          </p:nvCxnSpPr>
          <p:spPr>
            <a:xfrm>
              <a:off x="1762125" y="1691704"/>
              <a:ext cx="0" cy="899096"/>
            </a:xfrm>
            <a:prstGeom prst="line">
              <a:avLst/>
            </a:prstGeom>
            <a:ln w="3175" cap="rnd">
              <a:solidFill>
                <a:schemeClr val="bg1">
                  <a:lumMod val="75000"/>
                </a:schemeClr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9" name="任意多边形: 形状 48">
              <a:extLst>
                <a:ext uri="{FF2B5EF4-FFF2-40B4-BE49-F238E27FC236}">
                  <a16:creationId xmlns:a16="http://schemas.microsoft.com/office/drawing/2014/main" id="{BCDFD5BB-8559-4B70-98CB-1D2A8BC26F43}"/>
                </a:ext>
              </a:extLst>
            </p:cNvPr>
            <p:cNvSpPr/>
            <p:nvPr/>
          </p:nvSpPr>
          <p:spPr bwMode="auto">
            <a:xfrm>
              <a:off x="1198548" y="1729374"/>
              <a:ext cx="327053" cy="361952"/>
            </a:xfrm>
            <a:custGeom>
              <a:avLst/>
              <a:gdLst>
                <a:gd name="T0" fmla="*/ 104 w 208"/>
                <a:gd name="T1" fmla="*/ 0 h 228"/>
                <a:gd name="T2" fmla="*/ 208 w 208"/>
                <a:gd name="T3" fmla="*/ 104 h 228"/>
                <a:gd name="T4" fmla="*/ 136 w 208"/>
                <a:gd name="T5" fmla="*/ 203 h 228"/>
                <a:gd name="T6" fmla="*/ 145 w 208"/>
                <a:gd name="T7" fmla="*/ 220 h 228"/>
                <a:gd name="T8" fmla="*/ 176 w 208"/>
                <a:gd name="T9" fmla="*/ 220 h 228"/>
                <a:gd name="T10" fmla="*/ 176 w 208"/>
                <a:gd name="T11" fmla="*/ 228 h 228"/>
                <a:gd name="T12" fmla="*/ 32 w 208"/>
                <a:gd name="T13" fmla="*/ 228 h 228"/>
                <a:gd name="T14" fmla="*/ 32 w 208"/>
                <a:gd name="T15" fmla="*/ 220 h 228"/>
                <a:gd name="T16" fmla="*/ 63 w 208"/>
                <a:gd name="T17" fmla="*/ 220 h 228"/>
                <a:gd name="T18" fmla="*/ 72 w 208"/>
                <a:gd name="T19" fmla="*/ 203 h 228"/>
                <a:gd name="T20" fmla="*/ 0 w 208"/>
                <a:gd name="T21" fmla="*/ 104 h 228"/>
                <a:gd name="T22" fmla="*/ 104 w 208"/>
                <a:gd name="T23" fmla="*/ 0 h 228"/>
                <a:gd name="T24" fmla="*/ 80 w 208"/>
                <a:gd name="T25" fmla="*/ 205 h 228"/>
                <a:gd name="T26" fmla="*/ 72 w 208"/>
                <a:gd name="T27" fmla="*/ 220 h 228"/>
                <a:gd name="T28" fmla="*/ 136 w 208"/>
                <a:gd name="T29" fmla="*/ 220 h 228"/>
                <a:gd name="T30" fmla="*/ 128 w 208"/>
                <a:gd name="T31" fmla="*/ 205 h 228"/>
                <a:gd name="T32" fmla="*/ 104 w 208"/>
                <a:gd name="T33" fmla="*/ 208 h 228"/>
                <a:gd name="T34" fmla="*/ 80 w 208"/>
                <a:gd name="T35" fmla="*/ 205 h 228"/>
                <a:gd name="T36" fmla="*/ 104 w 208"/>
                <a:gd name="T37" fmla="*/ 60 h 228"/>
                <a:gd name="T38" fmla="*/ 60 w 208"/>
                <a:gd name="T39" fmla="*/ 104 h 228"/>
                <a:gd name="T40" fmla="*/ 104 w 208"/>
                <a:gd name="T41" fmla="*/ 148 h 228"/>
                <a:gd name="T42" fmla="*/ 148 w 208"/>
                <a:gd name="T43" fmla="*/ 104 h 228"/>
                <a:gd name="T44" fmla="*/ 104 w 208"/>
                <a:gd name="T45" fmla="*/ 60 h 228"/>
                <a:gd name="T46" fmla="*/ 154 w 208"/>
                <a:gd name="T47" fmla="*/ 48 h 228"/>
                <a:gd name="T48" fmla="*/ 148 w 208"/>
                <a:gd name="T49" fmla="*/ 54 h 228"/>
                <a:gd name="T50" fmla="*/ 154 w 208"/>
                <a:gd name="T51" fmla="*/ 60 h 228"/>
                <a:gd name="T52" fmla="*/ 160 w 208"/>
                <a:gd name="T53" fmla="*/ 54 h 228"/>
                <a:gd name="T54" fmla="*/ 154 w 208"/>
                <a:gd name="T55" fmla="*/ 48 h 2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208" h="228">
                  <a:moveTo>
                    <a:pt x="104" y="0"/>
                  </a:moveTo>
                  <a:cubicBezTo>
                    <a:pt x="161" y="0"/>
                    <a:pt x="208" y="47"/>
                    <a:pt x="208" y="104"/>
                  </a:cubicBezTo>
                  <a:cubicBezTo>
                    <a:pt x="208" y="150"/>
                    <a:pt x="178" y="190"/>
                    <a:pt x="136" y="203"/>
                  </a:cubicBezTo>
                  <a:cubicBezTo>
                    <a:pt x="145" y="220"/>
                    <a:pt x="145" y="220"/>
                    <a:pt x="145" y="220"/>
                  </a:cubicBezTo>
                  <a:cubicBezTo>
                    <a:pt x="176" y="220"/>
                    <a:pt x="176" y="220"/>
                    <a:pt x="176" y="220"/>
                  </a:cubicBezTo>
                  <a:cubicBezTo>
                    <a:pt x="176" y="228"/>
                    <a:pt x="176" y="228"/>
                    <a:pt x="176" y="228"/>
                  </a:cubicBezTo>
                  <a:cubicBezTo>
                    <a:pt x="32" y="228"/>
                    <a:pt x="32" y="228"/>
                    <a:pt x="32" y="228"/>
                  </a:cubicBezTo>
                  <a:cubicBezTo>
                    <a:pt x="32" y="220"/>
                    <a:pt x="32" y="220"/>
                    <a:pt x="32" y="220"/>
                  </a:cubicBezTo>
                  <a:cubicBezTo>
                    <a:pt x="63" y="220"/>
                    <a:pt x="63" y="220"/>
                    <a:pt x="63" y="220"/>
                  </a:cubicBezTo>
                  <a:cubicBezTo>
                    <a:pt x="72" y="203"/>
                    <a:pt x="72" y="203"/>
                    <a:pt x="72" y="203"/>
                  </a:cubicBezTo>
                  <a:cubicBezTo>
                    <a:pt x="30" y="190"/>
                    <a:pt x="0" y="150"/>
                    <a:pt x="0" y="104"/>
                  </a:cubicBezTo>
                  <a:cubicBezTo>
                    <a:pt x="0" y="47"/>
                    <a:pt x="47" y="0"/>
                    <a:pt x="104" y="0"/>
                  </a:cubicBezTo>
                  <a:close/>
                  <a:moveTo>
                    <a:pt x="80" y="205"/>
                  </a:moveTo>
                  <a:cubicBezTo>
                    <a:pt x="72" y="220"/>
                    <a:pt x="72" y="220"/>
                    <a:pt x="72" y="220"/>
                  </a:cubicBezTo>
                  <a:cubicBezTo>
                    <a:pt x="136" y="220"/>
                    <a:pt x="136" y="220"/>
                    <a:pt x="136" y="220"/>
                  </a:cubicBezTo>
                  <a:cubicBezTo>
                    <a:pt x="128" y="205"/>
                    <a:pt x="128" y="205"/>
                    <a:pt x="128" y="205"/>
                  </a:cubicBezTo>
                  <a:cubicBezTo>
                    <a:pt x="120" y="207"/>
                    <a:pt x="112" y="208"/>
                    <a:pt x="104" y="208"/>
                  </a:cubicBezTo>
                  <a:cubicBezTo>
                    <a:pt x="96" y="208"/>
                    <a:pt x="88" y="207"/>
                    <a:pt x="80" y="205"/>
                  </a:cubicBezTo>
                  <a:close/>
                  <a:moveTo>
                    <a:pt x="104" y="60"/>
                  </a:moveTo>
                  <a:cubicBezTo>
                    <a:pt x="80" y="60"/>
                    <a:pt x="60" y="80"/>
                    <a:pt x="60" y="104"/>
                  </a:cubicBezTo>
                  <a:cubicBezTo>
                    <a:pt x="60" y="128"/>
                    <a:pt x="80" y="148"/>
                    <a:pt x="104" y="148"/>
                  </a:cubicBezTo>
                  <a:cubicBezTo>
                    <a:pt x="128" y="148"/>
                    <a:pt x="148" y="128"/>
                    <a:pt x="148" y="104"/>
                  </a:cubicBezTo>
                  <a:cubicBezTo>
                    <a:pt x="148" y="80"/>
                    <a:pt x="128" y="60"/>
                    <a:pt x="104" y="60"/>
                  </a:cubicBezTo>
                  <a:close/>
                  <a:moveTo>
                    <a:pt x="154" y="48"/>
                  </a:moveTo>
                  <a:cubicBezTo>
                    <a:pt x="151" y="48"/>
                    <a:pt x="148" y="51"/>
                    <a:pt x="148" y="54"/>
                  </a:cubicBezTo>
                  <a:cubicBezTo>
                    <a:pt x="148" y="57"/>
                    <a:pt x="151" y="60"/>
                    <a:pt x="154" y="60"/>
                  </a:cubicBezTo>
                  <a:cubicBezTo>
                    <a:pt x="157" y="60"/>
                    <a:pt x="160" y="57"/>
                    <a:pt x="160" y="54"/>
                  </a:cubicBezTo>
                  <a:cubicBezTo>
                    <a:pt x="160" y="51"/>
                    <a:pt x="157" y="48"/>
                    <a:pt x="154" y="48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6="http://schemas.microsoft.com/office/drawing/2014/main" xmlns:p14="http://schemas.microsoft.com/office/powerpoint/2010/main" xmlns:a14="http://schemas.microsoft.com/office/drawing/2010/main" xmlns:lc="http://schemas.openxmlformats.org/drawingml/2006/lockedCanvas" xmlns="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6="http://schemas.microsoft.com/office/drawing/2014/main" xmlns:p14="http://schemas.microsoft.com/office/powerpoint/2010/main" xmlns:a14="http://schemas.microsoft.com/office/drawing/2010/main" xmlns:lc="http://schemas.openxmlformats.org/drawingml/2006/lockedCanvas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/>
            </a:p>
          </p:txBody>
        </p:sp>
      </p:grpSp>
      <p:sp>
        <p:nvSpPr>
          <p:cNvPr id="27" name="矩形: 圆角 26">
            <a:extLst>
              <a:ext uri="{FF2B5EF4-FFF2-40B4-BE49-F238E27FC236}">
                <a16:creationId xmlns:a16="http://schemas.microsoft.com/office/drawing/2014/main" id="{BB0F4F55-9CE0-46F9-9044-5AD970F18A7D}"/>
              </a:ext>
            </a:extLst>
          </p:cNvPr>
          <p:cNvSpPr/>
          <p:nvPr/>
        </p:nvSpPr>
        <p:spPr>
          <a:xfrm>
            <a:off x="5454506" y="1528174"/>
            <a:ext cx="6064394" cy="2180437"/>
          </a:xfrm>
          <a:prstGeom prst="roundRect">
            <a:avLst>
              <a:gd name="adj" fmla="val 4363"/>
            </a:avLst>
          </a:prstGeom>
          <a:blipFill>
            <a:blip r:embed="rId5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stretch>
              <a:fillRect l="-16972" t="-10182" r="-4526" b="-10182"/>
            </a:stretch>
          </a:blipFill>
          <a:ln w="381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34" name="组合 33">
            <a:extLst>
              <a:ext uri="{FF2B5EF4-FFF2-40B4-BE49-F238E27FC236}">
                <a16:creationId xmlns:a16="http://schemas.microsoft.com/office/drawing/2014/main" id="{3F92CFF9-6B49-4185-B8F8-1B0F3657572C}"/>
              </a:ext>
            </a:extLst>
          </p:cNvPr>
          <p:cNvGrpSpPr/>
          <p:nvPr/>
        </p:nvGrpSpPr>
        <p:grpSpPr>
          <a:xfrm>
            <a:off x="1390843" y="4524220"/>
            <a:ext cx="2421409" cy="1023492"/>
            <a:chOff x="1181099" y="1691704"/>
            <a:chExt cx="2421409" cy="1023492"/>
          </a:xfrm>
        </p:grpSpPr>
        <p:grpSp>
          <p:nvGrpSpPr>
            <p:cNvPr id="35" name="组合 34">
              <a:extLst>
                <a:ext uri="{FF2B5EF4-FFF2-40B4-BE49-F238E27FC236}">
                  <a16:creationId xmlns:a16="http://schemas.microsoft.com/office/drawing/2014/main" id="{72B92A1E-D651-4764-9F6C-6D42D32FCBB3}"/>
                </a:ext>
              </a:extLst>
            </p:cNvPr>
            <p:cNvGrpSpPr/>
            <p:nvPr/>
          </p:nvGrpSpPr>
          <p:grpSpPr>
            <a:xfrm>
              <a:off x="1895475" y="1691704"/>
              <a:ext cx="1707033" cy="1023492"/>
              <a:chOff x="1234920" y="2205987"/>
              <a:chExt cx="1822854" cy="1023492"/>
            </a:xfrm>
          </p:grpSpPr>
          <p:sp>
            <p:nvSpPr>
              <p:cNvPr id="38" name="矩形 37">
                <a:extLst>
                  <a:ext uri="{FF2B5EF4-FFF2-40B4-BE49-F238E27FC236}">
                    <a16:creationId xmlns:a16="http://schemas.microsoft.com/office/drawing/2014/main" id="{833F8ACF-E85F-4CC0-8638-95AD7E0B268C}"/>
                  </a:ext>
                </a:extLst>
              </p:cNvPr>
              <p:cNvSpPr/>
              <p:nvPr/>
            </p:nvSpPr>
            <p:spPr>
              <a:xfrm>
                <a:off x="1234920" y="2205987"/>
                <a:ext cx="1822854" cy="372548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lIns="91440" tIns="45720" rIns="91440" bIns="45720" anchor="ctr">
                <a:no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lvl="0" fontAlgn="base">
                  <a:spcBef>
                    <a:spcPct val="0"/>
                  </a:spcBef>
                  <a:spcAft>
                    <a:spcPct val="0"/>
                  </a:spcAft>
                  <a:tabLst>
                    <a:tab pos="227965" algn="l"/>
                  </a:tabLst>
                  <a:defRPr/>
                </a:pPr>
                <a:r>
                  <a:rPr lang="en-US" altLang="zh-CN" sz="1600" b="1" dirty="0">
                    <a:solidFill>
                      <a:schemeClr val="bg1"/>
                    </a:solidFill>
                  </a:rPr>
                  <a:t>Text here</a:t>
                </a:r>
              </a:p>
            </p:txBody>
          </p:sp>
          <p:sp>
            <p:nvSpPr>
              <p:cNvPr id="39" name="矩形 38">
                <a:extLst>
                  <a:ext uri="{FF2B5EF4-FFF2-40B4-BE49-F238E27FC236}">
                    <a16:creationId xmlns:a16="http://schemas.microsoft.com/office/drawing/2014/main" id="{4BFF2C2F-328B-4536-AE31-51365BF29158}"/>
                  </a:ext>
                </a:extLst>
              </p:cNvPr>
              <p:cNvSpPr/>
              <p:nvPr/>
            </p:nvSpPr>
            <p:spPr>
              <a:xfrm>
                <a:off x="1234920" y="2596400"/>
                <a:ext cx="1822854" cy="633079"/>
              </a:xfrm>
              <a:prstGeom prst="rect">
                <a:avLst/>
              </a:prstGeom>
              <a:ln>
                <a:noFill/>
              </a:ln>
            </p:spPr>
            <p:txBody>
              <a:bodyPr wrap="square" lIns="91440" tIns="45720" rIns="91440" bIns="45720" anchor="t">
                <a:no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R="0" lvl="0" defTabSz="914400" eaLnBrk="1" fontAlgn="auto" latinLnBrk="0" hangingPunct="1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defRPr/>
                </a:pPr>
                <a:r>
                  <a:rPr lang="en-US" altLang="zh-CN" sz="1100" dirty="0">
                    <a:solidFill>
                      <a:schemeClr val="bg1"/>
                    </a:solidFill>
                  </a:rPr>
                  <a:t>Supporting text here</a:t>
                </a:r>
              </a:p>
              <a:p>
                <a:pPr marR="0" fontAlgn="auto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defRPr/>
                </a:pPr>
                <a:r>
                  <a:rPr lang="en-US" altLang="zh-CN" sz="1100" dirty="0">
                    <a:solidFill>
                      <a:schemeClr val="bg1"/>
                    </a:solidFill>
                  </a:rPr>
                  <a:t>……</a:t>
                </a:r>
              </a:p>
              <a:p>
                <a:pPr marR="0" lvl="0" defTabSz="914400" eaLnBrk="1" fontAlgn="auto" latinLnBrk="0" hangingPunct="1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defRPr/>
                </a:pPr>
                <a:endParaRPr lang="en-US" altLang="zh-CN" sz="1100" dirty="0">
                  <a:solidFill>
                    <a:schemeClr val="bg1"/>
                  </a:solidFill>
                </a:endParaRPr>
              </a:p>
            </p:txBody>
          </p:sp>
        </p:grpSp>
        <p:cxnSp>
          <p:nvCxnSpPr>
            <p:cNvPr id="36" name="直接连接符 35">
              <a:extLst>
                <a:ext uri="{FF2B5EF4-FFF2-40B4-BE49-F238E27FC236}">
                  <a16:creationId xmlns:a16="http://schemas.microsoft.com/office/drawing/2014/main" id="{120324DF-F8F8-43E5-B617-D1EA101B4B11}"/>
                </a:ext>
              </a:extLst>
            </p:cNvPr>
            <p:cNvCxnSpPr/>
            <p:nvPr/>
          </p:nvCxnSpPr>
          <p:spPr>
            <a:xfrm>
              <a:off x="1762125" y="1691704"/>
              <a:ext cx="0" cy="899096"/>
            </a:xfrm>
            <a:prstGeom prst="line">
              <a:avLst/>
            </a:prstGeom>
            <a:ln w="3175" cap="rnd">
              <a:solidFill>
                <a:schemeClr val="bg1">
                  <a:lumMod val="75000"/>
                </a:schemeClr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7" name="任意多边形: 形状 36">
              <a:extLst>
                <a:ext uri="{FF2B5EF4-FFF2-40B4-BE49-F238E27FC236}">
                  <a16:creationId xmlns:a16="http://schemas.microsoft.com/office/drawing/2014/main" id="{C5745D88-D53D-465C-9F07-980A0BA6170C}"/>
                </a:ext>
              </a:extLst>
            </p:cNvPr>
            <p:cNvSpPr/>
            <p:nvPr/>
          </p:nvSpPr>
          <p:spPr bwMode="auto">
            <a:xfrm>
              <a:off x="1181099" y="1745520"/>
              <a:ext cx="361952" cy="329658"/>
            </a:xfrm>
            <a:custGeom>
              <a:avLst/>
              <a:gdLst>
                <a:gd name="T0" fmla="*/ 52 w 224"/>
                <a:gd name="T1" fmla="*/ 96 h 204"/>
                <a:gd name="T2" fmla="*/ 52 w 224"/>
                <a:gd name="T3" fmla="*/ 116 h 204"/>
                <a:gd name="T4" fmla="*/ 60 w 224"/>
                <a:gd name="T5" fmla="*/ 116 h 204"/>
                <a:gd name="T6" fmla="*/ 60 w 224"/>
                <a:gd name="T7" fmla="*/ 96 h 204"/>
                <a:gd name="T8" fmla="*/ 164 w 224"/>
                <a:gd name="T9" fmla="*/ 96 h 204"/>
                <a:gd name="T10" fmla="*/ 164 w 224"/>
                <a:gd name="T11" fmla="*/ 116 h 204"/>
                <a:gd name="T12" fmla="*/ 172 w 224"/>
                <a:gd name="T13" fmla="*/ 116 h 204"/>
                <a:gd name="T14" fmla="*/ 172 w 224"/>
                <a:gd name="T15" fmla="*/ 96 h 204"/>
                <a:gd name="T16" fmla="*/ 224 w 224"/>
                <a:gd name="T17" fmla="*/ 96 h 204"/>
                <a:gd name="T18" fmla="*/ 224 w 224"/>
                <a:gd name="T19" fmla="*/ 192 h 204"/>
                <a:gd name="T20" fmla="*/ 212 w 224"/>
                <a:gd name="T21" fmla="*/ 204 h 204"/>
                <a:gd name="T22" fmla="*/ 12 w 224"/>
                <a:gd name="T23" fmla="*/ 204 h 204"/>
                <a:gd name="T24" fmla="*/ 0 w 224"/>
                <a:gd name="T25" fmla="*/ 192 h 204"/>
                <a:gd name="T26" fmla="*/ 0 w 224"/>
                <a:gd name="T27" fmla="*/ 96 h 204"/>
                <a:gd name="T28" fmla="*/ 52 w 224"/>
                <a:gd name="T29" fmla="*/ 96 h 204"/>
                <a:gd name="T30" fmla="*/ 156 w 224"/>
                <a:gd name="T31" fmla="*/ 0 h 204"/>
                <a:gd name="T32" fmla="*/ 172 w 224"/>
                <a:gd name="T33" fmla="*/ 15 h 204"/>
                <a:gd name="T34" fmla="*/ 172 w 224"/>
                <a:gd name="T35" fmla="*/ 16 h 204"/>
                <a:gd name="T36" fmla="*/ 172 w 224"/>
                <a:gd name="T37" fmla="*/ 48 h 204"/>
                <a:gd name="T38" fmla="*/ 212 w 224"/>
                <a:gd name="T39" fmla="*/ 48 h 204"/>
                <a:gd name="T40" fmla="*/ 224 w 224"/>
                <a:gd name="T41" fmla="*/ 60 h 204"/>
                <a:gd name="T42" fmla="*/ 224 w 224"/>
                <a:gd name="T43" fmla="*/ 88 h 204"/>
                <a:gd name="T44" fmla="*/ 0 w 224"/>
                <a:gd name="T45" fmla="*/ 88 h 204"/>
                <a:gd name="T46" fmla="*/ 0 w 224"/>
                <a:gd name="T47" fmla="*/ 60 h 204"/>
                <a:gd name="T48" fmla="*/ 12 w 224"/>
                <a:gd name="T49" fmla="*/ 48 h 204"/>
                <a:gd name="T50" fmla="*/ 52 w 224"/>
                <a:gd name="T51" fmla="*/ 48 h 204"/>
                <a:gd name="T52" fmla="*/ 52 w 224"/>
                <a:gd name="T53" fmla="*/ 16 h 204"/>
                <a:gd name="T54" fmla="*/ 67 w 224"/>
                <a:gd name="T55" fmla="*/ 0 h 204"/>
                <a:gd name="T56" fmla="*/ 68 w 224"/>
                <a:gd name="T57" fmla="*/ 0 h 204"/>
                <a:gd name="T58" fmla="*/ 156 w 224"/>
                <a:gd name="T59" fmla="*/ 0 h 204"/>
                <a:gd name="T60" fmla="*/ 156 w 224"/>
                <a:gd name="T61" fmla="*/ 8 h 204"/>
                <a:gd name="T62" fmla="*/ 68 w 224"/>
                <a:gd name="T63" fmla="*/ 8 h 204"/>
                <a:gd name="T64" fmla="*/ 60 w 224"/>
                <a:gd name="T65" fmla="*/ 15 h 204"/>
                <a:gd name="T66" fmla="*/ 60 w 224"/>
                <a:gd name="T67" fmla="*/ 16 h 204"/>
                <a:gd name="T68" fmla="*/ 60 w 224"/>
                <a:gd name="T69" fmla="*/ 48 h 204"/>
                <a:gd name="T70" fmla="*/ 164 w 224"/>
                <a:gd name="T71" fmla="*/ 48 h 204"/>
                <a:gd name="T72" fmla="*/ 164 w 224"/>
                <a:gd name="T73" fmla="*/ 16 h 204"/>
                <a:gd name="T74" fmla="*/ 157 w 224"/>
                <a:gd name="T75" fmla="*/ 8 h 204"/>
                <a:gd name="T76" fmla="*/ 157 w 224"/>
                <a:gd name="T77" fmla="*/ 8 h 204"/>
                <a:gd name="T78" fmla="*/ 156 w 224"/>
                <a:gd name="T79" fmla="*/ 8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224" h="204">
                  <a:moveTo>
                    <a:pt x="52" y="96"/>
                  </a:moveTo>
                  <a:cubicBezTo>
                    <a:pt x="52" y="116"/>
                    <a:pt x="52" y="116"/>
                    <a:pt x="52" y="116"/>
                  </a:cubicBezTo>
                  <a:cubicBezTo>
                    <a:pt x="60" y="116"/>
                    <a:pt x="60" y="116"/>
                    <a:pt x="60" y="116"/>
                  </a:cubicBezTo>
                  <a:cubicBezTo>
                    <a:pt x="60" y="96"/>
                    <a:pt x="60" y="96"/>
                    <a:pt x="60" y="96"/>
                  </a:cubicBezTo>
                  <a:cubicBezTo>
                    <a:pt x="164" y="96"/>
                    <a:pt x="164" y="96"/>
                    <a:pt x="164" y="96"/>
                  </a:cubicBezTo>
                  <a:cubicBezTo>
                    <a:pt x="164" y="116"/>
                    <a:pt x="164" y="116"/>
                    <a:pt x="164" y="116"/>
                  </a:cubicBezTo>
                  <a:cubicBezTo>
                    <a:pt x="172" y="116"/>
                    <a:pt x="172" y="116"/>
                    <a:pt x="172" y="116"/>
                  </a:cubicBezTo>
                  <a:cubicBezTo>
                    <a:pt x="172" y="96"/>
                    <a:pt x="172" y="96"/>
                    <a:pt x="172" y="96"/>
                  </a:cubicBezTo>
                  <a:cubicBezTo>
                    <a:pt x="224" y="96"/>
                    <a:pt x="224" y="96"/>
                    <a:pt x="224" y="96"/>
                  </a:cubicBezTo>
                  <a:cubicBezTo>
                    <a:pt x="224" y="192"/>
                    <a:pt x="224" y="192"/>
                    <a:pt x="224" y="192"/>
                  </a:cubicBezTo>
                  <a:cubicBezTo>
                    <a:pt x="224" y="199"/>
                    <a:pt x="219" y="204"/>
                    <a:pt x="212" y="204"/>
                  </a:cubicBezTo>
                  <a:cubicBezTo>
                    <a:pt x="12" y="204"/>
                    <a:pt x="12" y="204"/>
                    <a:pt x="12" y="204"/>
                  </a:cubicBezTo>
                  <a:cubicBezTo>
                    <a:pt x="5" y="204"/>
                    <a:pt x="0" y="199"/>
                    <a:pt x="0" y="192"/>
                  </a:cubicBezTo>
                  <a:cubicBezTo>
                    <a:pt x="0" y="96"/>
                    <a:pt x="0" y="96"/>
                    <a:pt x="0" y="96"/>
                  </a:cubicBezTo>
                  <a:lnTo>
                    <a:pt x="52" y="96"/>
                  </a:lnTo>
                  <a:close/>
                  <a:moveTo>
                    <a:pt x="156" y="0"/>
                  </a:moveTo>
                  <a:cubicBezTo>
                    <a:pt x="165" y="0"/>
                    <a:pt x="172" y="7"/>
                    <a:pt x="172" y="15"/>
                  </a:cubicBezTo>
                  <a:cubicBezTo>
                    <a:pt x="172" y="16"/>
                    <a:pt x="172" y="16"/>
                    <a:pt x="172" y="16"/>
                  </a:cubicBezTo>
                  <a:cubicBezTo>
                    <a:pt x="172" y="48"/>
                    <a:pt x="172" y="48"/>
                    <a:pt x="172" y="48"/>
                  </a:cubicBezTo>
                  <a:cubicBezTo>
                    <a:pt x="212" y="48"/>
                    <a:pt x="212" y="48"/>
                    <a:pt x="212" y="48"/>
                  </a:cubicBezTo>
                  <a:cubicBezTo>
                    <a:pt x="219" y="48"/>
                    <a:pt x="224" y="53"/>
                    <a:pt x="224" y="60"/>
                  </a:cubicBezTo>
                  <a:cubicBezTo>
                    <a:pt x="224" y="88"/>
                    <a:pt x="224" y="88"/>
                    <a:pt x="224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60"/>
                    <a:pt x="0" y="60"/>
                    <a:pt x="0" y="60"/>
                  </a:cubicBezTo>
                  <a:cubicBezTo>
                    <a:pt x="0" y="53"/>
                    <a:pt x="5" y="48"/>
                    <a:pt x="12" y="48"/>
                  </a:cubicBezTo>
                  <a:cubicBezTo>
                    <a:pt x="52" y="48"/>
                    <a:pt x="52" y="48"/>
                    <a:pt x="52" y="48"/>
                  </a:cubicBezTo>
                  <a:cubicBezTo>
                    <a:pt x="52" y="16"/>
                    <a:pt x="52" y="16"/>
                    <a:pt x="52" y="16"/>
                  </a:cubicBezTo>
                  <a:cubicBezTo>
                    <a:pt x="52" y="7"/>
                    <a:pt x="59" y="0"/>
                    <a:pt x="67" y="0"/>
                  </a:cubicBezTo>
                  <a:cubicBezTo>
                    <a:pt x="68" y="0"/>
                    <a:pt x="68" y="0"/>
                    <a:pt x="68" y="0"/>
                  </a:cubicBezTo>
                  <a:lnTo>
                    <a:pt x="156" y="0"/>
                  </a:lnTo>
                  <a:close/>
                  <a:moveTo>
                    <a:pt x="156" y="8"/>
                  </a:moveTo>
                  <a:cubicBezTo>
                    <a:pt x="68" y="8"/>
                    <a:pt x="68" y="8"/>
                    <a:pt x="68" y="8"/>
                  </a:cubicBezTo>
                  <a:cubicBezTo>
                    <a:pt x="64" y="8"/>
                    <a:pt x="60" y="11"/>
                    <a:pt x="60" y="15"/>
                  </a:cubicBezTo>
                  <a:cubicBezTo>
                    <a:pt x="60" y="16"/>
                    <a:pt x="60" y="16"/>
                    <a:pt x="60" y="16"/>
                  </a:cubicBezTo>
                  <a:cubicBezTo>
                    <a:pt x="60" y="48"/>
                    <a:pt x="60" y="48"/>
                    <a:pt x="60" y="48"/>
                  </a:cubicBezTo>
                  <a:cubicBezTo>
                    <a:pt x="164" y="48"/>
                    <a:pt x="164" y="48"/>
                    <a:pt x="164" y="48"/>
                  </a:cubicBezTo>
                  <a:cubicBezTo>
                    <a:pt x="164" y="16"/>
                    <a:pt x="164" y="16"/>
                    <a:pt x="164" y="16"/>
                  </a:cubicBezTo>
                  <a:cubicBezTo>
                    <a:pt x="164" y="12"/>
                    <a:pt x="161" y="9"/>
                    <a:pt x="157" y="8"/>
                  </a:cubicBezTo>
                  <a:cubicBezTo>
                    <a:pt x="157" y="8"/>
                    <a:pt x="157" y="8"/>
                    <a:pt x="157" y="8"/>
                  </a:cubicBezTo>
                  <a:lnTo>
                    <a:pt x="156" y="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6="http://schemas.microsoft.com/office/drawing/2014/main" xmlns:p14="http://schemas.microsoft.com/office/powerpoint/2010/main" xmlns:a14="http://schemas.microsoft.com/office/drawing/2010/main" xmlns:lc="http://schemas.openxmlformats.org/drawingml/2006/lockedCanvas" xmlns="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:a16="http://schemas.microsoft.com/office/drawing/2014/main" xmlns:p14="http://schemas.microsoft.com/office/powerpoint/2010/main" xmlns:a14="http://schemas.microsoft.com/office/drawing/2010/main" xmlns:lc="http://schemas.openxmlformats.org/drawingml/2006/lockedCanvas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/>
            </a:p>
          </p:txBody>
        </p:sp>
      </p:grpSp>
    </p:spTree>
    <p:custDataLst>
      <p:tags r:id="rId2"/>
    </p:custDataLst>
    <p:extLst>
      <p:ext uri="{BB962C8B-B14F-4D97-AF65-F5344CB8AC3E}">
        <p14:creationId xmlns:p14="http://schemas.microsoft.com/office/powerpoint/2010/main" val="215802689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椭圆 67">
            <a:extLst>
              <a:ext uri="{FF2B5EF4-FFF2-40B4-BE49-F238E27FC236}">
                <a16:creationId xmlns:a16="http://schemas.microsoft.com/office/drawing/2014/main" id="{34A0A51B-1208-4623-8F26-346ADE174641}"/>
              </a:ext>
            </a:extLst>
          </p:cNvPr>
          <p:cNvSpPr/>
          <p:nvPr/>
        </p:nvSpPr>
        <p:spPr>
          <a:xfrm>
            <a:off x="7000947" y="2722153"/>
            <a:ext cx="485997" cy="485996"/>
          </a:xfrm>
          <a:prstGeom prst="ellipse">
            <a:avLst/>
          </a:prstGeom>
          <a:solidFill>
            <a:schemeClr val="accent2"/>
          </a:solidFill>
          <a:ln w="38100" cap="rnd">
            <a:noFill/>
            <a:prstDash val="solid"/>
            <a:round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none" lIns="91440" tIns="45720" rIns="91440" bIns="45720" numCol="1" spcCol="0" rtlCol="0" fromWordArt="0" anchor="ctr" anchorCtr="0" forceAA="0" compatLnSpc="1">
            <a:normAutofit/>
          </a:bodyPr>
          <a:lstStyle/>
          <a:p>
            <a:pPr algn="ctr" defTabSz="913765"/>
            <a:r>
              <a:rPr lang="en-US" altLang="zh-CN" sz="1600" b="1" dirty="0">
                <a:solidFill>
                  <a:schemeClr val="bg1"/>
                </a:solidFill>
              </a:rPr>
              <a:t>02</a:t>
            </a:r>
            <a:endParaRPr lang="zh-CN" altLang="en-US" sz="1600" b="1" dirty="0">
              <a:solidFill>
                <a:schemeClr val="bg1"/>
              </a:solidFill>
            </a:endParaRPr>
          </a:p>
        </p:txBody>
      </p:sp>
      <p:sp>
        <p:nvSpPr>
          <p:cNvPr id="69" name="椭圆 68">
            <a:extLst>
              <a:ext uri="{FF2B5EF4-FFF2-40B4-BE49-F238E27FC236}">
                <a16:creationId xmlns:a16="http://schemas.microsoft.com/office/drawing/2014/main" id="{D34B368E-0228-4ABA-86B3-D3086AD7AA5F}"/>
              </a:ext>
            </a:extLst>
          </p:cNvPr>
          <p:cNvSpPr/>
          <p:nvPr/>
        </p:nvSpPr>
        <p:spPr>
          <a:xfrm>
            <a:off x="7000946" y="3914533"/>
            <a:ext cx="485997" cy="485996"/>
          </a:xfrm>
          <a:prstGeom prst="ellipse">
            <a:avLst/>
          </a:prstGeom>
          <a:solidFill>
            <a:schemeClr val="accent3"/>
          </a:solidFill>
          <a:ln w="38100" cap="rnd">
            <a:noFill/>
            <a:prstDash val="solid"/>
            <a:round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none" lIns="91440" tIns="45720" rIns="91440" bIns="45720" numCol="1" spcCol="0" rtlCol="0" fromWordArt="0" anchor="ctr" anchorCtr="0" forceAA="0" compatLnSpc="1">
            <a:normAutofit/>
          </a:bodyPr>
          <a:lstStyle/>
          <a:p>
            <a:pPr algn="ctr" defTabSz="913765"/>
            <a:r>
              <a:rPr lang="en-US" altLang="zh-CN" sz="1600" b="1" dirty="0">
                <a:solidFill>
                  <a:schemeClr val="bg1"/>
                </a:solidFill>
              </a:rPr>
              <a:t>03</a:t>
            </a:r>
            <a:endParaRPr lang="zh-CN" altLang="en-US" sz="1600" b="1" dirty="0">
              <a:solidFill>
                <a:schemeClr val="bg1"/>
              </a:solidFill>
            </a:endParaRPr>
          </a:p>
        </p:txBody>
      </p:sp>
      <p:sp>
        <p:nvSpPr>
          <p:cNvPr id="70" name="椭圆 69">
            <a:extLst>
              <a:ext uri="{FF2B5EF4-FFF2-40B4-BE49-F238E27FC236}">
                <a16:creationId xmlns:a16="http://schemas.microsoft.com/office/drawing/2014/main" id="{52B7FECD-5604-4587-AAFE-8C77D885773E}"/>
              </a:ext>
            </a:extLst>
          </p:cNvPr>
          <p:cNvSpPr/>
          <p:nvPr/>
        </p:nvSpPr>
        <p:spPr>
          <a:xfrm>
            <a:off x="7000945" y="5106913"/>
            <a:ext cx="485997" cy="485996"/>
          </a:xfrm>
          <a:prstGeom prst="ellipse">
            <a:avLst/>
          </a:prstGeom>
          <a:solidFill>
            <a:schemeClr val="accent4"/>
          </a:solidFill>
          <a:ln w="38100" cap="rnd">
            <a:noFill/>
            <a:prstDash val="solid"/>
            <a:round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none" lIns="91440" tIns="45720" rIns="91440" bIns="45720" numCol="1" spcCol="0" rtlCol="0" fromWordArt="0" anchor="ctr" anchorCtr="0" forceAA="0" compatLnSpc="1">
            <a:normAutofit/>
          </a:bodyPr>
          <a:lstStyle/>
          <a:p>
            <a:pPr algn="ctr" defTabSz="913765"/>
            <a:r>
              <a:rPr lang="en-US" altLang="zh-CN" sz="1600" b="1" dirty="0">
                <a:solidFill>
                  <a:schemeClr val="bg1"/>
                </a:solidFill>
              </a:rPr>
              <a:t>04</a:t>
            </a:r>
            <a:endParaRPr lang="zh-CN" altLang="en-US" sz="1600" b="1" dirty="0">
              <a:solidFill>
                <a:schemeClr val="bg1"/>
              </a:solidFill>
            </a:endParaRPr>
          </a:p>
        </p:txBody>
      </p:sp>
      <p:sp>
        <p:nvSpPr>
          <p:cNvPr id="67" name="椭圆 66">
            <a:extLst>
              <a:ext uri="{FF2B5EF4-FFF2-40B4-BE49-F238E27FC236}">
                <a16:creationId xmlns:a16="http://schemas.microsoft.com/office/drawing/2014/main" id="{D68DA7D6-8F05-4F8B-A089-50D7ADAEBF80}"/>
              </a:ext>
            </a:extLst>
          </p:cNvPr>
          <p:cNvSpPr/>
          <p:nvPr/>
        </p:nvSpPr>
        <p:spPr>
          <a:xfrm>
            <a:off x="7000948" y="1529773"/>
            <a:ext cx="485997" cy="485996"/>
          </a:xfrm>
          <a:prstGeom prst="ellipse">
            <a:avLst/>
          </a:prstGeom>
          <a:solidFill>
            <a:schemeClr val="accent1"/>
          </a:solidFill>
          <a:ln w="38100" cap="rnd">
            <a:noFill/>
            <a:prstDash val="solid"/>
            <a:round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none" lIns="91440" tIns="45720" rIns="91440" bIns="45720" numCol="1" spcCol="0" rtlCol="0" fromWordArt="0" anchor="ctr" anchorCtr="0" forceAA="0" compatLnSpc="1">
            <a:normAutofit/>
          </a:bodyPr>
          <a:lstStyle/>
          <a:p>
            <a:pPr algn="ctr" defTabSz="913765"/>
            <a:r>
              <a:rPr lang="en-US" altLang="zh-CN" sz="1600" b="1" dirty="0">
                <a:solidFill>
                  <a:schemeClr val="bg1"/>
                </a:solidFill>
              </a:rPr>
              <a:t>01</a:t>
            </a:r>
            <a:endParaRPr lang="zh-CN" altLang="en-US" sz="1600" b="1" dirty="0">
              <a:solidFill>
                <a:schemeClr val="bg1"/>
              </a:solidFill>
            </a:endParaRPr>
          </a:p>
        </p:txBody>
      </p:sp>
      <p:sp>
        <p:nvSpPr>
          <p:cNvPr id="2" name="标题 1">
            <a:extLst>
              <a:ext uri="{FF2B5EF4-FFF2-40B4-BE49-F238E27FC236}">
                <a16:creationId xmlns:a16="http://schemas.microsoft.com/office/drawing/2014/main" id="{785D91BF-A6C4-4CBF-8193-D43C823056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Click to edit Master title style</a:t>
            </a:r>
            <a:endParaRPr lang="zh-CN" altLang="en-US" dirty="0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AAEBD812-25A5-49F0-889C-1E898B51621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zh-CN" altLang="en-US"/>
              <a:t>请在插入菜单</a:t>
            </a:r>
            <a:r>
              <a:rPr lang="en-US" altLang="zh-CN"/>
              <a:t>—</a:t>
            </a:r>
            <a:r>
              <a:rPr lang="zh-CN" altLang="en-US"/>
              <a:t>页眉和页脚中修改此文本</a:t>
            </a:r>
            <a:endParaRPr lang="zh-CN" altLang="en-US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866FAA94-02F0-4ECC-B806-6B2D8127DD0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DD3DB80-B894-403A-B48E-6FDC1A72010E}" type="slidenum">
              <a:rPr lang="zh-CN" altLang="en-US" smtClean="0"/>
              <a:pPr/>
              <a:t>19</a:t>
            </a:fld>
            <a:endParaRPr lang="zh-CN" altLang="en-US"/>
          </a:p>
        </p:txBody>
      </p:sp>
      <p:sp>
        <p:nvSpPr>
          <p:cNvPr id="18" name="矩形 17">
            <a:extLst>
              <a:ext uri="{FF2B5EF4-FFF2-40B4-BE49-F238E27FC236}">
                <a16:creationId xmlns:a16="http://schemas.microsoft.com/office/drawing/2014/main" id="{30841B3E-3D33-4EC0-BF21-BD686826AA0F}"/>
              </a:ext>
            </a:extLst>
          </p:cNvPr>
          <p:cNvSpPr/>
          <p:nvPr/>
        </p:nvSpPr>
        <p:spPr>
          <a:xfrm>
            <a:off x="660400" y="2739982"/>
            <a:ext cx="5167876" cy="5688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buSzPct val="25000"/>
            </a:pPr>
            <a:r>
              <a:rPr lang="en-US" altLang="zh-CN" sz="1100" dirty="0"/>
              <a:t>Theme color </a:t>
            </a:r>
            <a:r>
              <a:rPr lang="en-US" altLang="zh-CN" sz="1100"/>
              <a:t>makes PPT</a:t>
            </a:r>
            <a:r>
              <a:rPr lang="en-US" altLang="zh-CN" sz="100"/>
              <a:t> </a:t>
            </a:r>
            <a:r>
              <a:rPr lang="en-US" altLang="zh-CN" sz="1100"/>
              <a:t> </a:t>
            </a:r>
            <a:r>
              <a:rPr lang="en-US" altLang="zh-CN" sz="1100" dirty="0"/>
              <a:t>more convenient to change. Adjust the spacing to adapt to Chinese typesetting, use the reference line in PPT.</a:t>
            </a:r>
          </a:p>
        </p:txBody>
      </p:sp>
      <p:sp>
        <p:nvSpPr>
          <p:cNvPr id="59" name="文本框 58">
            <a:extLst>
              <a:ext uri="{FF2B5EF4-FFF2-40B4-BE49-F238E27FC236}">
                <a16:creationId xmlns:a16="http://schemas.microsoft.com/office/drawing/2014/main" id="{29EC43C1-E980-4D50-98FF-A5C563D51A14}"/>
              </a:ext>
            </a:extLst>
          </p:cNvPr>
          <p:cNvSpPr txBox="1"/>
          <p:nvPr/>
        </p:nvSpPr>
        <p:spPr>
          <a:xfrm>
            <a:off x="660400" y="1291118"/>
            <a:ext cx="5167876" cy="1042239"/>
          </a:xfrm>
          <a:prstGeom prst="rect">
            <a:avLst/>
          </a:prstGeom>
          <a:noFill/>
          <a:ln>
            <a:noFill/>
          </a:ln>
        </p:spPr>
        <p:txBody>
          <a:bodyPr wrap="square" lIns="90000" tIns="46800" rIns="90000" bIns="46800" anchor="b" anchorCtr="0">
            <a:normAutofit/>
          </a:bodyPr>
          <a:lstStyle/>
          <a:p>
            <a:pPr>
              <a:buSzPct val="25000"/>
            </a:pPr>
            <a:r>
              <a:rPr lang="en-US" sz="2800" b="1">
                <a:solidFill>
                  <a:schemeClr val="accent1"/>
                </a:solidFill>
              </a:rPr>
              <a:t>Unified</a:t>
            </a:r>
            <a:r>
              <a:rPr lang="en-US" sz="100" b="1">
                <a:solidFill>
                  <a:schemeClr val="accent1"/>
                </a:solidFill>
              </a:rPr>
              <a:t> </a:t>
            </a:r>
            <a:r>
              <a:rPr lang="en-US" sz="2800" b="1">
                <a:solidFill>
                  <a:schemeClr val="accent1"/>
                </a:solidFill>
              </a:rPr>
              <a:t> </a:t>
            </a:r>
            <a:r>
              <a:rPr lang="en-US" sz="2800" b="1" dirty="0">
                <a:solidFill>
                  <a:schemeClr val="accent1"/>
                </a:solidFill>
              </a:rPr>
              <a:t>fonts </a:t>
            </a:r>
            <a:r>
              <a:rPr lang="en-US" sz="2800" b="1" dirty="0"/>
              <a:t>make reading more fluent.</a:t>
            </a:r>
          </a:p>
        </p:txBody>
      </p:sp>
      <p:cxnSp>
        <p:nvCxnSpPr>
          <p:cNvPr id="60" name="直接连接符 59">
            <a:extLst>
              <a:ext uri="{FF2B5EF4-FFF2-40B4-BE49-F238E27FC236}">
                <a16:creationId xmlns:a16="http://schemas.microsoft.com/office/drawing/2014/main" id="{E60E05D7-A145-4926-97D2-B90A5FEFC993}"/>
              </a:ext>
            </a:extLst>
          </p:cNvPr>
          <p:cNvCxnSpPr/>
          <p:nvPr/>
        </p:nvCxnSpPr>
        <p:spPr>
          <a:xfrm>
            <a:off x="781539" y="2533403"/>
            <a:ext cx="739245" cy="0"/>
          </a:xfrm>
          <a:prstGeom prst="line">
            <a:avLst/>
          </a:prstGeom>
          <a:ln w="47625" cap="sq">
            <a:solidFill>
              <a:schemeClr val="accent1"/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椭圆 52">
            <a:extLst>
              <a:ext uri="{FF2B5EF4-FFF2-40B4-BE49-F238E27FC236}">
                <a16:creationId xmlns:a16="http://schemas.microsoft.com/office/drawing/2014/main" id="{8E033F53-1F82-4672-A233-52E0053D9D7D}"/>
              </a:ext>
            </a:extLst>
          </p:cNvPr>
          <p:cNvSpPr/>
          <p:nvPr/>
        </p:nvSpPr>
        <p:spPr>
          <a:xfrm>
            <a:off x="728962" y="3783979"/>
            <a:ext cx="819294" cy="819292"/>
          </a:xfrm>
          <a:prstGeom prst="ellipse">
            <a:avLst/>
          </a:prstGeom>
          <a:solidFill>
            <a:schemeClr val="accent1"/>
          </a:solidFill>
          <a:ln w="38100" cap="rnd">
            <a:noFill/>
            <a:prstDash val="solid"/>
            <a:round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normAutofit/>
          </a:bodyPr>
          <a:lstStyle/>
          <a:p>
            <a:pPr algn="ctr" defTabSz="913765"/>
            <a:endParaRPr lang="zh-CN" altLang="en-US" sz="2000" b="1" dirty="0">
              <a:solidFill>
                <a:schemeClr val="bg1"/>
              </a:solidFill>
            </a:endParaRPr>
          </a:p>
        </p:txBody>
      </p:sp>
      <p:sp>
        <p:nvSpPr>
          <p:cNvPr id="54" name="椭圆 53">
            <a:extLst>
              <a:ext uri="{FF2B5EF4-FFF2-40B4-BE49-F238E27FC236}">
                <a16:creationId xmlns:a16="http://schemas.microsoft.com/office/drawing/2014/main" id="{17FF136B-43E9-4883-9206-83A06E463ABC}"/>
              </a:ext>
            </a:extLst>
          </p:cNvPr>
          <p:cNvSpPr/>
          <p:nvPr/>
        </p:nvSpPr>
        <p:spPr>
          <a:xfrm>
            <a:off x="728962" y="5015194"/>
            <a:ext cx="819294" cy="819292"/>
          </a:xfrm>
          <a:prstGeom prst="ellipse">
            <a:avLst/>
          </a:prstGeom>
          <a:solidFill>
            <a:schemeClr val="accent3"/>
          </a:solidFill>
          <a:ln w="38100" cap="rnd">
            <a:noFill/>
            <a:prstDash val="solid"/>
            <a:round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normAutofit/>
          </a:bodyPr>
          <a:lstStyle/>
          <a:p>
            <a:pPr algn="ctr" defTabSz="913765"/>
            <a:endParaRPr lang="zh-CN" altLang="en-US" sz="2000" b="1" dirty="0">
              <a:solidFill>
                <a:schemeClr val="bg1"/>
              </a:solidFill>
            </a:endParaRPr>
          </a:p>
        </p:txBody>
      </p:sp>
      <p:sp>
        <p:nvSpPr>
          <p:cNvPr id="55" name="矩形 54">
            <a:extLst>
              <a:ext uri="{FF2B5EF4-FFF2-40B4-BE49-F238E27FC236}">
                <a16:creationId xmlns:a16="http://schemas.microsoft.com/office/drawing/2014/main" id="{A525BB57-C534-4096-83C0-B7D67DE86267}"/>
              </a:ext>
            </a:extLst>
          </p:cNvPr>
          <p:cNvSpPr/>
          <p:nvPr/>
        </p:nvSpPr>
        <p:spPr>
          <a:xfrm>
            <a:off x="1820229" y="5176555"/>
            <a:ext cx="3134541" cy="496570"/>
          </a:xfrm>
          <a:prstGeom prst="rect">
            <a:avLst/>
          </a:prstGeom>
        </p:spPr>
        <p:txBody>
          <a:bodyPr wrap="square" anchor="ctr" anchorCtr="0">
            <a:spAutoFit/>
          </a:bodyPr>
          <a:lstStyle/>
          <a:p>
            <a:pPr algn="l">
              <a:lnSpc>
                <a:spcPct val="120000"/>
              </a:lnSpc>
              <a:spcBef>
                <a:spcPct val="0"/>
              </a:spcBef>
            </a:pPr>
            <a:r>
              <a:rPr lang="en-US" altLang="zh-CN" sz="1100"/>
              <a:t>Copy paste</a:t>
            </a:r>
            <a:r>
              <a:rPr lang="en-US" altLang="zh-CN" sz="100"/>
              <a:t> </a:t>
            </a:r>
            <a:r>
              <a:rPr lang="en-US" altLang="zh-CN" sz="1100"/>
              <a:t> </a:t>
            </a:r>
            <a:r>
              <a:rPr lang="en-US" altLang="zh-CN" sz="1100" dirty="0"/>
              <a:t>fonts. Choose the only option to retain text.….</a:t>
            </a:r>
          </a:p>
        </p:txBody>
      </p:sp>
      <p:sp>
        <p:nvSpPr>
          <p:cNvPr id="58" name="矩形 57">
            <a:extLst>
              <a:ext uri="{FF2B5EF4-FFF2-40B4-BE49-F238E27FC236}">
                <a16:creationId xmlns:a16="http://schemas.microsoft.com/office/drawing/2014/main" id="{CE3EAB89-743F-4F0B-B1F2-D457B9C568FE}"/>
              </a:ext>
            </a:extLst>
          </p:cNvPr>
          <p:cNvSpPr/>
          <p:nvPr/>
        </p:nvSpPr>
        <p:spPr>
          <a:xfrm>
            <a:off x="1820229" y="3945340"/>
            <a:ext cx="3134541" cy="496570"/>
          </a:xfrm>
          <a:prstGeom prst="rect">
            <a:avLst/>
          </a:prstGeom>
        </p:spPr>
        <p:txBody>
          <a:bodyPr wrap="square" anchor="ctr" anchorCtr="0">
            <a:spAutoFit/>
          </a:bodyPr>
          <a:lstStyle/>
          <a:p>
            <a:pPr algn="l">
              <a:lnSpc>
                <a:spcPct val="120000"/>
              </a:lnSpc>
              <a:spcBef>
                <a:spcPct val="0"/>
              </a:spcBef>
            </a:pPr>
            <a:r>
              <a:rPr lang="en-US" altLang="zh-CN" sz="1100"/>
              <a:t>Copy paste</a:t>
            </a:r>
            <a:r>
              <a:rPr lang="en-US" altLang="zh-CN" sz="100"/>
              <a:t> </a:t>
            </a:r>
            <a:r>
              <a:rPr lang="en-US" altLang="zh-CN" sz="1100"/>
              <a:t> </a:t>
            </a:r>
            <a:r>
              <a:rPr lang="en-US" altLang="zh-CN" sz="1100" dirty="0"/>
              <a:t>fonts. Choose the only option to retain text.….</a:t>
            </a:r>
          </a:p>
        </p:txBody>
      </p:sp>
      <p:sp>
        <p:nvSpPr>
          <p:cNvPr id="46" name="矩形 45">
            <a:extLst>
              <a:ext uri="{FF2B5EF4-FFF2-40B4-BE49-F238E27FC236}">
                <a16:creationId xmlns:a16="http://schemas.microsoft.com/office/drawing/2014/main" id="{8BC7D3F6-B560-49E2-9AD1-9C77EC0E7BEB}"/>
              </a:ext>
            </a:extLst>
          </p:cNvPr>
          <p:cNvSpPr/>
          <p:nvPr/>
        </p:nvSpPr>
        <p:spPr bwMode="auto">
          <a:xfrm>
            <a:off x="7588225" y="4126585"/>
            <a:ext cx="3915489" cy="6025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000" tIns="46800" rIns="90000" bIns="46800" anchor="t" anchorCtr="0">
            <a:normAutofit/>
          </a:bodyPr>
          <a:lstStyle/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sz="1100" dirty="0"/>
              <a:t>Supporting text here.</a:t>
            </a:r>
          </a:p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sz="1100" dirty="0"/>
              <a:t>When you copy </a:t>
            </a:r>
            <a:r>
              <a:rPr lang="en-US" altLang="zh-CN" sz="1100"/>
              <a:t>&amp; p</a:t>
            </a:r>
            <a:r>
              <a:rPr lang="en-US" altLang="zh-CN" sz="100"/>
              <a:t> </a:t>
            </a:r>
            <a:r>
              <a:rPr lang="en-US" altLang="zh-CN" sz="1100"/>
              <a:t>aste</a:t>
            </a:r>
            <a:r>
              <a:rPr lang="en-US" altLang="zh-CN" sz="1100" dirty="0"/>
              <a:t>, choose "keep text only" option.</a:t>
            </a:r>
          </a:p>
        </p:txBody>
      </p:sp>
      <p:sp>
        <p:nvSpPr>
          <p:cNvPr id="47" name="文本框 46">
            <a:extLst>
              <a:ext uri="{FF2B5EF4-FFF2-40B4-BE49-F238E27FC236}">
                <a16:creationId xmlns:a16="http://schemas.microsoft.com/office/drawing/2014/main" id="{BC5315D2-4408-4874-BF24-C33A1F1EF4F1}"/>
              </a:ext>
            </a:extLst>
          </p:cNvPr>
          <p:cNvSpPr txBox="1"/>
          <p:nvPr/>
        </p:nvSpPr>
        <p:spPr bwMode="auto">
          <a:xfrm>
            <a:off x="7588225" y="3847872"/>
            <a:ext cx="3915489" cy="278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>
            <a:normAutofit fontScale="85000" lnSpcReduction="20000"/>
          </a:bodyPr>
          <a:lstStyle/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CN" b="1"/>
              <a:t>Text</a:t>
            </a:r>
            <a:r>
              <a:rPr lang="en-US" altLang="zh-CN" sz="100" b="1"/>
              <a:t> </a:t>
            </a:r>
            <a:r>
              <a:rPr lang="en-US" altLang="zh-CN" b="1"/>
              <a:t> </a:t>
            </a:r>
            <a:r>
              <a:rPr lang="en-US" altLang="zh-CN" b="1" dirty="0"/>
              <a:t>Here</a:t>
            </a:r>
            <a:endParaRPr lang="zh-CN" altLang="en-US" b="1" dirty="0"/>
          </a:p>
        </p:txBody>
      </p:sp>
      <p:sp>
        <p:nvSpPr>
          <p:cNvPr id="43" name="矩形 42">
            <a:extLst>
              <a:ext uri="{FF2B5EF4-FFF2-40B4-BE49-F238E27FC236}">
                <a16:creationId xmlns:a16="http://schemas.microsoft.com/office/drawing/2014/main" id="{07A87AA3-98A9-4D71-956B-238CAA68C8C7}"/>
              </a:ext>
            </a:extLst>
          </p:cNvPr>
          <p:cNvSpPr/>
          <p:nvPr/>
        </p:nvSpPr>
        <p:spPr bwMode="auto">
          <a:xfrm>
            <a:off x="7603411" y="2933933"/>
            <a:ext cx="3915489" cy="6025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000" tIns="46800" rIns="90000" bIns="46800" anchor="t" anchorCtr="0">
            <a:normAutofit/>
          </a:bodyPr>
          <a:lstStyle/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sz="1100" dirty="0"/>
              <a:t>Supporting text here.</a:t>
            </a:r>
          </a:p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sz="1100" dirty="0"/>
              <a:t>When you copy </a:t>
            </a:r>
            <a:r>
              <a:rPr lang="en-US" altLang="zh-CN" sz="1100"/>
              <a:t>&amp; p</a:t>
            </a:r>
            <a:r>
              <a:rPr lang="en-US" altLang="zh-CN" sz="100"/>
              <a:t> </a:t>
            </a:r>
            <a:r>
              <a:rPr lang="en-US" altLang="zh-CN" sz="1100"/>
              <a:t>aste</a:t>
            </a:r>
            <a:r>
              <a:rPr lang="en-US" altLang="zh-CN" sz="1100" dirty="0"/>
              <a:t>, choose "keep text only" option.</a:t>
            </a:r>
          </a:p>
        </p:txBody>
      </p:sp>
      <p:sp>
        <p:nvSpPr>
          <p:cNvPr id="44" name="文本框 43">
            <a:extLst>
              <a:ext uri="{FF2B5EF4-FFF2-40B4-BE49-F238E27FC236}">
                <a16:creationId xmlns:a16="http://schemas.microsoft.com/office/drawing/2014/main" id="{63C42A45-C817-451D-8D9B-B8938C67E1B8}"/>
              </a:ext>
            </a:extLst>
          </p:cNvPr>
          <p:cNvSpPr txBox="1"/>
          <p:nvPr/>
        </p:nvSpPr>
        <p:spPr bwMode="auto">
          <a:xfrm>
            <a:off x="7603411" y="2655220"/>
            <a:ext cx="3915489" cy="278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>
            <a:normAutofit fontScale="85000" lnSpcReduction="20000"/>
          </a:bodyPr>
          <a:lstStyle/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CN" b="1"/>
              <a:t>Text</a:t>
            </a:r>
            <a:r>
              <a:rPr lang="en-US" altLang="zh-CN" sz="100" b="1"/>
              <a:t> </a:t>
            </a:r>
            <a:r>
              <a:rPr lang="en-US" altLang="zh-CN" b="1"/>
              <a:t> </a:t>
            </a:r>
            <a:r>
              <a:rPr lang="en-US" altLang="zh-CN" b="1" dirty="0"/>
              <a:t>Here</a:t>
            </a:r>
            <a:endParaRPr lang="zh-CN" altLang="en-US" b="1" dirty="0"/>
          </a:p>
        </p:txBody>
      </p:sp>
      <p:sp>
        <p:nvSpPr>
          <p:cNvPr id="40" name="矩形 39">
            <a:extLst>
              <a:ext uri="{FF2B5EF4-FFF2-40B4-BE49-F238E27FC236}">
                <a16:creationId xmlns:a16="http://schemas.microsoft.com/office/drawing/2014/main" id="{750FB378-C89F-43F9-BDDA-3EA4FD0E9326}"/>
              </a:ext>
            </a:extLst>
          </p:cNvPr>
          <p:cNvSpPr/>
          <p:nvPr/>
        </p:nvSpPr>
        <p:spPr bwMode="auto">
          <a:xfrm>
            <a:off x="7588225" y="5319237"/>
            <a:ext cx="3915489" cy="6025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000" tIns="46800" rIns="90000" bIns="46800" anchor="t" anchorCtr="0">
            <a:normAutofit/>
          </a:bodyPr>
          <a:lstStyle/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sz="1100" dirty="0"/>
              <a:t>Supporting text here.</a:t>
            </a:r>
          </a:p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sz="1100" dirty="0"/>
              <a:t>When you copy </a:t>
            </a:r>
            <a:r>
              <a:rPr lang="en-US" altLang="zh-CN" sz="1100"/>
              <a:t>&amp; p</a:t>
            </a:r>
            <a:r>
              <a:rPr lang="en-US" altLang="zh-CN" sz="100"/>
              <a:t> </a:t>
            </a:r>
            <a:r>
              <a:rPr lang="en-US" altLang="zh-CN" sz="1100"/>
              <a:t>aste</a:t>
            </a:r>
            <a:r>
              <a:rPr lang="en-US" altLang="zh-CN" sz="1100" dirty="0"/>
              <a:t>, choose "keep text only" option.</a:t>
            </a:r>
          </a:p>
        </p:txBody>
      </p:sp>
      <p:sp>
        <p:nvSpPr>
          <p:cNvPr id="41" name="文本框 40">
            <a:extLst>
              <a:ext uri="{FF2B5EF4-FFF2-40B4-BE49-F238E27FC236}">
                <a16:creationId xmlns:a16="http://schemas.microsoft.com/office/drawing/2014/main" id="{6D65B741-C27E-4200-A6A3-85D76D4EC17C}"/>
              </a:ext>
            </a:extLst>
          </p:cNvPr>
          <p:cNvSpPr txBox="1"/>
          <p:nvPr/>
        </p:nvSpPr>
        <p:spPr bwMode="auto">
          <a:xfrm>
            <a:off x="7588225" y="5040524"/>
            <a:ext cx="3915489" cy="278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>
            <a:normAutofit fontScale="85000" lnSpcReduction="20000"/>
          </a:bodyPr>
          <a:lstStyle/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CN" b="1"/>
              <a:t>Text</a:t>
            </a:r>
            <a:r>
              <a:rPr lang="en-US" altLang="zh-CN" sz="100" b="1"/>
              <a:t> </a:t>
            </a:r>
            <a:r>
              <a:rPr lang="en-US" altLang="zh-CN" b="1"/>
              <a:t> </a:t>
            </a:r>
            <a:r>
              <a:rPr lang="en-US" altLang="zh-CN" b="1" dirty="0"/>
              <a:t>Here</a:t>
            </a:r>
            <a:endParaRPr lang="zh-CN" altLang="en-US" b="1" dirty="0"/>
          </a:p>
        </p:txBody>
      </p:sp>
      <p:sp>
        <p:nvSpPr>
          <p:cNvPr id="37" name="矩形 36">
            <a:extLst>
              <a:ext uri="{FF2B5EF4-FFF2-40B4-BE49-F238E27FC236}">
                <a16:creationId xmlns:a16="http://schemas.microsoft.com/office/drawing/2014/main" id="{8780B21A-4C9F-439F-9231-2E9EFA02D827}"/>
              </a:ext>
            </a:extLst>
          </p:cNvPr>
          <p:cNvSpPr/>
          <p:nvPr/>
        </p:nvSpPr>
        <p:spPr bwMode="auto">
          <a:xfrm>
            <a:off x="7603411" y="1741281"/>
            <a:ext cx="3915489" cy="6025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000" tIns="46800" rIns="90000" bIns="46800" anchor="t" anchorCtr="0">
            <a:normAutofit/>
          </a:bodyPr>
          <a:lstStyle/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sz="1100" dirty="0"/>
              <a:t>Supporting text here.</a:t>
            </a:r>
          </a:p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sz="1100" dirty="0"/>
              <a:t>When you copy </a:t>
            </a:r>
            <a:r>
              <a:rPr lang="en-US" altLang="zh-CN" sz="1100"/>
              <a:t>&amp; p</a:t>
            </a:r>
            <a:r>
              <a:rPr lang="en-US" altLang="zh-CN" sz="100"/>
              <a:t> </a:t>
            </a:r>
            <a:r>
              <a:rPr lang="en-US" altLang="zh-CN" sz="1100"/>
              <a:t>aste</a:t>
            </a:r>
            <a:r>
              <a:rPr lang="en-US" altLang="zh-CN" sz="1100" dirty="0"/>
              <a:t>, choose "keep text only" option.</a:t>
            </a:r>
          </a:p>
        </p:txBody>
      </p:sp>
      <p:sp>
        <p:nvSpPr>
          <p:cNvPr id="38" name="文本框 37">
            <a:extLst>
              <a:ext uri="{FF2B5EF4-FFF2-40B4-BE49-F238E27FC236}">
                <a16:creationId xmlns:a16="http://schemas.microsoft.com/office/drawing/2014/main" id="{1307A601-4E70-4623-B107-69705576D2DA}"/>
              </a:ext>
            </a:extLst>
          </p:cNvPr>
          <p:cNvSpPr txBox="1"/>
          <p:nvPr/>
        </p:nvSpPr>
        <p:spPr bwMode="auto">
          <a:xfrm>
            <a:off x="7603411" y="1462568"/>
            <a:ext cx="3915489" cy="278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>
            <a:normAutofit fontScale="85000" lnSpcReduction="20000"/>
          </a:bodyPr>
          <a:lstStyle/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zh-CN" b="1"/>
              <a:t>Text</a:t>
            </a:r>
            <a:r>
              <a:rPr lang="en-US" altLang="zh-CN" sz="100" b="1"/>
              <a:t> </a:t>
            </a:r>
            <a:r>
              <a:rPr lang="en-US" altLang="zh-CN" b="1"/>
              <a:t> </a:t>
            </a:r>
            <a:r>
              <a:rPr lang="en-US" altLang="zh-CN" b="1" dirty="0"/>
              <a:t>Here</a:t>
            </a:r>
            <a:endParaRPr lang="zh-CN" altLang="en-US" b="1" dirty="0"/>
          </a:p>
        </p:txBody>
      </p:sp>
      <p:cxnSp>
        <p:nvCxnSpPr>
          <p:cNvPr id="36" name="直接连接符 35">
            <a:extLst>
              <a:ext uri="{FF2B5EF4-FFF2-40B4-BE49-F238E27FC236}">
                <a16:creationId xmlns:a16="http://schemas.microsoft.com/office/drawing/2014/main" id="{641F4D50-C09C-4852-82DD-4CD283D0FAA3}"/>
              </a:ext>
            </a:extLst>
          </p:cNvPr>
          <p:cNvCxnSpPr/>
          <p:nvPr/>
        </p:nvCxnSpPr>
        <p:spPr>
          <a:xfrm>
            <a:off x="6165850" y="1291118"/>
            <a:ext cx="0" cy="4611930"/>
          </a:xfrm>
          <a:prstGeom prst="line">
            <a:avLst/>
          </a:prstGeom>
          <a:ln w="3175"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" name="任意多边形: 形状 60">
            <a:extLst>
              <a:ext uri="{FF2B5EF4-FFF2-40B4-BE49-F238E27FC236}">
                <a16:creationId xmlns:a16="http://schemas.microsoft.com/office/drawing/2014/main" id="{40DB3092-532F-4EC0-B3A3-222A28ED668A}"/>
              </a:ext>
            </a:extLst>
          </p:cNvPr>
          <p:cNvSpPr>
            <a:spLocks noChangeAspect="1"/>
          </p:cNvSpPr>
          <p:nvPr/>
        </p:nvSpPr>
        <p:spPr bwMode="auto">
          <a:xfrm>
            <a:off x="909777" y="4009213"/>
            <a:ext cx="457665" cy="368824"/>
          </a:xfrm>
          <a:custGeom>
            <a:avLst/>
            <a:gdLst>
              <a:gd name="T0" fmla="*/ 204 w 216"/>
              <a:gd name="T1" fmla="*/ 0 h 172"/>
              <a:gd name="T2" fmla="*/ 216 w 216"/>
              <a:gd name="T3" fmla="*/ 12 h 172"/>
              <a:gd name="T4" fmla="*/ 216 w 216"/>
              <a:gd name="T5" fmla="*/ 136 h 172"/>
              <a:gd name="T6" fmla="*/ 204 w 216"/>
              <a:gd name="T7" fmla="*/ 148 h 172"/>
              <a:gd name="T8" fmla="*/ 80 w 216"/>
              <a:gd name="T9" fmla="*/ 148 h 172"/>
              <a:gd name="T10" fmla="*/ 48 w 216"/>
              <a:gd name="T11" fmla="*/ 172 h 172"/>
              <a:gd name="T12" fmla="*/ 48 w 216"/>
              <a:gd name="T13" fmla="*/ 148 h 172"/>
              <a:gd name="T14" fmla="*/ 12 w 216"/>
              <a:gd name="T15" fmla="*/ 148 h 172"/>
              <a:gd name="T16" fmla="*/ 0 w 216"/>
              <a:gd name="T17" fmla="*/ 136 h 172"/>
              <a:gd name="T18" fmla="*/ 0 w 216"/>
              <a:gd name="T19" fmla="*/ 12 h 172"/>
              <a:gd name="T20" fmla="*/ 12 w 216"/>
              <a:gd name="T21" fmla="*/ 0 h 172"/>
              <a:gd name="T22" fmla="*/ 204 w 216"/>
              <a:gd name="T23" fmla="*/ 0 h 172"/>
              <a:gd name="T24" fmla="*/ 52 w 216"/>
              <a:gd name="T25" fmla="*/ 60 h 172"/>
              <a:gd name="T26" fmla="*/ 38 w 216"/>
              <a:gd name="T27" fmla="*/ 74 h 172"/>
              <a:gd name="T28" fmla="*/ 52 w 216"/>
              <a:gd name="T29" fmla="*/ 88 h 172"/>
              <a:gd name="T30" fmla="*/ 66 w 216"/>
              <a:gd name="T31" fmla="*/ 74 h 172"/>
              <a:gd name="T32" fmla="*/ 52 w 216"/>
              <a:gd name="T33" fmla="*/ 60 h 172"/>
              <a:gd name="T34" fmla="*/ 108 w 216"/>
              <a:gd name="T35" fmla="*/ 60 h 172"/>
              <a:gd name="T36" fmla="*/ 94 w 216"/>
              <a:gd name="T37" fmla="*/ 74 h 172"/>
              <a:gd name="T38" fmla="*/ 108 w 216"/>
              <a:gd name="T39" fmla="*/ 88 h 172"/>
              <a:gd name="T40" fmla="*/ 122 w 216"/>
              <a:gd name="T41" fmla="*/ 74 h 172"/>
              <a:gd name="T42" fmla="*/ 108 w 216"/>
              <a:gd name="T43" fmla="*/ 60 h 172"/>
              <a:gd name="T44" fmla="*/ 164 w 216"/>
              <a:gd name="T45" fmla="*/ 60 h 172"/>
              <a:gd name="T46" fmla="*/ 150 w 216"/>
              <a:gd name="T47" fmla="*/ 74 h 172"/>
              <a:gd name="T48" fmla="*/ 164 w 216"/>
              <a:gd name="T49" fmla="*/ 88 h 172"/>
              <a:gd name="T50" fmla="*/ 178 w 216"/>
              <a:gd name="T51" fmla="*/ 74 h 172"/>
              <a:gd name="T52" fmla="*/ 164 w 216"/>
              <a:gd name="T53" fmla="*/ 60 h 1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216" h="172">
                <a:moveTo>
                  <a:pt x="204" y="0"/>
                </a:moveTo>
                <a:cubicBezTo>
                  <a:pt x="211" y="0"/>
                  <a:pt x="216" y="5"/>
                  <a:pt x="216" y="12"/>
                </a:cubicBezTo>
                <a:cubicBezTo>
                  <a:pt x="216" y="136"/>
                  <a:pt x="216" y="136"/>
                  <a:pt x="216" y="136"/>
                </a:cubicBezTo>
                <a:cubicBezTo>
                  <a:pt x="216" y="143"/>
                  <a:pt x="211" y="148"/>
                  <a:pt x="204" y="148"/>
                </a:cubicBezTo>
                <a:cubicBezTo>
                  <a:pt x="80" y="148"/>
                  <a:pt x="80" y="148"/>
                  <a:pt x="80" y="148"/>
                </a:cubicBezTo>
                <a:cubicBezTo>
                  <a:pt x="48" y="172"/>
                  <a:pt x="48" y="172"/>
                  <a:pt x="48" y="172"/>
                </a:cubicBezTo>
                <a:cubicBezTo>
                  <a:pt x="48" y="148"/>
                  <a:pt x="48" y="148"/>
                  <a:pt x="48" y="148"/>
                </a:cubicBezTo>
                <a:cubicBezTo>
                  <a:pt x="12" y="148"/>
                  <a:pt x="12" y="148"/>
                  <a:pt x="12" y="148"/>
                </a:cubicBezTo>
                <a:cubicBezTo>
                  <a:pt x="5" y="148"/>
                  <a:pt x="0" y="143"/>
                  <a:pt x="0" y="136"/>
                </a:cubicBezTo>
                <a:cubicBezTo>
                  <a:pt x="0" y="12"/>
                  <a:pt x="0" y="12"/>
                  <a:pt x="0" y="12"/>
                </a:cubicBezTo>
                <a:cubicBezTo>
                  <a:pt x="0" y="5"/>
                  <a:pt x="5" y="0"/>
                  <a:pt x="12" y="0"/>
                </a:cubicBezTo>
                <a:lnTo>
                  <a:pt x="204" y="0"/>
                </a:lnTo>
                <a:close/>
                <a:moveTo>
                  <a:pt x="52" y="60"/>
                </a:moveTo>
                <a:cubicBezTo>
                  <a:pt x="44" y="60"/>
                  <a:pt x="38" y="66"/>
                  <a:pt x="38" y="74"/>
                </a:cubicBezTo>
                <a:cubicBezTo>
                  <a:pt x="38" y="82"/>
                  <a:pt x="44" y="88"/>
                  <a:pt x="52" y="88"/>
                </a:cubicBezTo>
                <a:cubicBezTo>
                  <a:pt x="60" y="88"/>
                  <a:pt x="66" y="82"/>
                  <a:pt x="66" y="74"/>
                </a:cubicBezTo>
                <a:cubicBezTo>
                  <a:pt x="66" y="66"/>
                  <a:pt x="60" y="60"/>
                  <a:pt x="52" y="60"/>
                </a:cubicBezTo>
                <a:close/>
                <a:moveTo>
                  <a:pt x="108" y="60"/>
                </a:moveTo>
                <a:cubicBezTo>
                  <a:pt x="100" y="60"/>
                  <a:pt x="94" y="66"/>
                  <a:pt x="94" y="74"/>
                </a:cubicBezTo>
                <a:cubicBezTo>
                  <a:pt x="94" y="82"/>
                  <a:pt x="100" y="88"/>
                  <a:pt x="108" y="88"/>
                </a:cubicBezTo>
                <a:cubicBezTo>
                  <a:pt x="116" y="88"/>
                  <a:pt x="122" y="82"/>
                  <a:pt x="122" y="74"/>
                </a:cubicBezTo>
                <a:cubicBezTo>
                  <a:pt x="122" y="66"/>
                  <a:pt x="116" y="60"/>
                  <a:pt x="108" y="60"/>
                </a:cubicBezTo>
                <a:close/>
                <a:moveTo>
                  <a:pt x="164" y="60"/>
                </a:moveTo>
                <a:cubicBezTo>
                  <a:pt x="156" y="60"/>
                  <a:pt x="150" y="66"/>
                  <a:pt x="150" y="74"/>
                </a:cubicBezTo>
                <a:cubicBezTo>
                  <a:pt x="150" y="82"/>
                  <a:pt x="156" y="88"/>
                  <a:pt x="164" y="88"/>
                </a:cubicBezTo>
                <a:cubicBezTo>
                  <a:pt x="172" y="88"/>
                  <a:pt x="178" y="82"/>
                  <a:pt x="178" y="74"/>
                </a:cubicBezTo>
                <a:cubicBezTo>
                  <a:pt x="178" y="66"/>
                  <a:pt x="172" y="60"/>
                  <a:pt x="164" y="6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</p:sp>
      <p:sp>
        <p:nvSpPr>
          <p:cNvPr id="66" name="任意多边形: 形状 65">
            <a:extLst>
              <a:ext uri="{FF2B5EF4-FFF2-40B4-BE49-F238E27FC236}">
                <a16:creationId xmlns:a16="http://schemas.microsoft.com/office/drawing/2014/main" id="{F664F9A1-04A0-485E-98A3-1901C9211086}"/>
              </a:ext>
            </a:extLst>
          </p:cNvPr>
          <p:cNvSpPr>
            <a:spLocks noChangeAspect="1"/>
          </p:cNvSpPr>
          <p:nvPr/>
        </p:nvSpPr>
        <p:spPr bwMode="auto">
          <a:xfrm>
            <a:off x="909777" y="5251599"/>
            <a:ext cx="457665" cy="346481"/>
          </a:xfrm>
          <a:custGeom>
            <a:avLst/>
            <a:gdLst>
              <a:gd name="T0" fmla="*/ 212 w 224"/>
              <a:gd name="T1" fmla="*/ 0 h 168"/>
              <a:gd name="T2" fmla="*/ 224 w 224"/>
              <a:gd name="T3" fmla="*/ 12 h 168"/>
              <a:gd name="T4" fmla="*/ 224 w 224"/>
              <a:gd name="T5" fmla="*/ 156 h 168"/>
              <a:gd name="T6" fmla="*/ 212 w 224"/>
              <a:gd name="T7" fmla="*/ 168 h 168"/>
              <a:gd name="T8" fmla="*/ 12 w 224"/>
              <a:gd name="T9" fmla="*/ 168 h 168"/>
              <a:gd name="T10" fmla="*/ 0 w 224"/>
              <a:gd name="T11" fmla="*/ 156 h 168"/>
              <a:gd name="T12" fmla="*/ 0 w 224"/>
              <a:gd name="T13" fmla="*/ 12 h 168"/>
              <a:gd name="T14" fmla="*/ 12 w 224"/>
              <a:gd name="T15" fmla="*/ 0 h 168"/>
              <a:gd name="T16" fmla="*/ 212 w 224"/>
              <a:gd name="T17" fmla="*/ 0 h 168"/>
              <a:gd name="T18" fmla="*/ 164 w 224"/>
              <a:gd name="T19" fmla="*/ 83 h 168"/>
              <a:gd name="T20" fmla="*/ 147 w 224"/>
              <a:gd name="T21" fmla="*/ 85 h 168"/>
              <a:gd name="T22" fmla="*/ 112 w 224"/>
              <a:gd name="T23" fmla="*/ 132 h 168"/>
              <a:gd name="T24" fmla="*/ 111 w 224"/>
              <a:gd name="T25" fmla="*/ 133 h 168"/>
              <a:gd name="T26" fmla="*/ 94 w 224"/>
              <a:gd name="T27" fmla="*/ 134 h 168"/>
              <a:gd name="T28" fmla="*/ 68 w 224"/>
              <a:gd name="T29" fmla="*/ 108 h 168"/>
              <a:gd name="T30" fmla="*/ 67 w 224"/>
              <a:gd name="T31" fmla="*/ 107 h 168"/>
              <a:gd name="T32" fmla="*/ 50 w 224"/>
              <a:gd name="T33" fmla="*/ 109 h 168"/>
              <a:gd name="T34" fmla="*/ 13 w 224"/>
              <a:gd name="T35" fmla="*/ 153 h 168"/>
              <a:gd name="T36" fmla="*/ 12 w 224"/>
              <a:gd name="T37" fmla="*/ 156 h 168"/>
              <a:gd name="T38" fmla="*/ 16 w 224"/>
              <a:gd name="T39" fmla="*/ 160 h 168"/>
              <a:gd name="T40" fmla="*/ 209 w 224"/>
              <a:gd name="T41" fmla="*/ 160 h 168"/>
              <a:gd name="T42" fmla="*/ 211 w 224"/>
              <a:gd name="T43" fmla="*/ 159 h 168"/>
              <a:gd name="T44" fmla="*/ 212 w 224"/>
              <a:gd name="T45" fmla="*/ 154 h 168"/>
              <a:gd name="T46" fmla="*/ 167 w 224"/>
              <a:gd name="T47" fmla="*/ 86 h 168"/>
              <a:gd name="T48" fmla="*/ 164 w 224"/>
              <a:gd name="T49" fmla="*/ 83 h 168"/>
              <a:gd name="T50" fmla="*/ 40 w 224"/>
              <a:gd name="T51" fmla="*/ 24 h 168"/>
              <a:gd name="T52" fmla="*/ 24 w 224"/>
              <a:gd name="T53" fmla="*/ 40 h 168"/>
              <a:gd name="T54" fmla="*/ 40 w 224"/>
              <a:gd name="T55" fmla="*/ 56 h 168"/>
              <a:gd name="T56" fmla="*/ 56 w 224"/>
              <a:gd name="T57" fmla="*/ 40 h 168"/>
              <a:gd name="T58" fmla="*/ 40 w 224"/>
              <a:gd name="T59" fmla="*/ 24 h 1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</a:cxnLst>
            <a:rect l="0" t="0" r="r" b="b"/>
            <a:pathLst>
              <a:path w="224" h="168">
                <a:moveTo>
                  <a:pt x="212" y="0"/>
                </a:moveTo>
                <a:cubicBezTo>
                  <a:pt x="219" y="0"/>
                  <a:pt x="224" y="5"/>
                  <a:pt x="224" y="12"/>
                </a:cubicBezTo>
                <a:cubicBezTo>
                  <a:pt x="224" y="156"/>
                  <a:pt x="224" y="156"/>
                  <a:pt x="224" y="156"/>
                </a:cubicBezTo>
                <a:cubicBezTo>
                  <a:pt x="224" y="163"/>
                  <a:pt x="219" y="168"/>
                  <a:pt x="212" y="168"/>
                </a:cubicBezTo>
                <a:cubicBezTo>
                  <a:pt x="12" y="168"/>
                  <a:pt x="12" y="168"/>
                  <a:pt x="12" y="168"/>
                </a:cubicBezTo>
                <a:cubicBezTo>
                  <a:pt x="5" y="168"/>
                  <a:pt x="0" y="163"/>
                  <a:pt x="0" y="156"/>
                </a:cubicBezTo>
                <a:cubicBezTo>
                  <a:pt x="0" y="12"/>
                  <a:pt x="0" y="12"/>
                  <a:pt x="0" y="12"/>
                </a:cubicBezTo>
                <a:cubicBezTo>
                  <a:pt x="0" y="5"/>
                  <a:pt x="5" y="0"/>
                  <a:pt x="12" y="0"/>
                </a:cubicBezTo>
                <a:lnTo>
                  <a:pt x="212" y="0"/>
                </a:lnTo>
                <a:close/>
                <a:moveTo>
                  <a:pt x="164" y="83"/>
                </a:moveTo>
                <a:cubicBezTo>
                  <a:pt x="159" y="79"/>
                  <a:pt x="151" y="80"/>
                  <a:pt x="147" y="85"/>
                </a:cubicBezTo>
                <a:cubicBezTo>
                  <a:pt x="112" y="132"/>
                  <a:pt x="112" y="132"/>
                  <a:pt x="112" y="132"/>
                </a:cubicBezTo>
                <a:cubicBezTo>
                  <a:pt x="112" y="133"/>
                  <a:pt x="111" y="133"/>
                  <a:pt x="111" y="133"/>
                </a:cubicBezTo>
                <a:cubicBezTo>
                  <a:pt x="106" y="138"/>
                  <a:pt x="99" y="138"/>
                  <a:pt x="94" y="134"/>
                </a:cubicBezTo>
                <a:cubicBezTo>
                  <a:pt x="68" y="108"/>
                  <a:pt x="68" y="108"/>
                  <a:pt x="68" y="108"/>
                </a:cubicBezTo>
                <a:cubicBezTo>
                  <a:pt x="67" y="107"/>
                  <a:pt x="67" y="107"/>
                  <a:pt x="67" y="107"/>
                </a:cubicBezTo>
                <a:cubicBezTo>
                  <a:pt x="62" y="103"/>
                  <a:pt x="54" y="104"/>
                  <a:pt x="50" y="109"/>
                </a:cubicBezTo>
                <a:cubicBezTo>
                  <a:pt x="13" y="153"/>
                  <a:pt x="13" y="153"/>
                  <a:pt x="13" y="153"/>
                </a:cubicBezTo>
                <a:cubicBezTo>
                  <a:pt x="13" y="154"/>
                  <a:pt x="12" y="155"/>
                  <a:pt x="12" y="156"/>
                </a:cubicBezTo>
                <a:cubicBezTo>
                  <a:pt x="12" y="158"/>
                  <a:pt x="14" y="160"/>
                  <a:pt x="16" y="160"/>
                </a:cubicBezTo>
                <a:cubicBezTo>
                  <a:pt x="209" y="160"/>
                  <a:pt x="209" y="160"/>
                  <a:pt x="209" y="160"/>
                </a:cubicBezTo>
                <a:cubicBezTo>
                  <a:pt x="209" y="160"/>
                  <a:pt x="210" y="160"/>
                  <a:pt x="211" y="159"/>
                </a:cubicBezTo>
                <a:cubicBezTo>
                  <a:pt x="213" y="158"/>
                  <a:pt x="213" y="156"/>
                  <a:pt x="212" y="154"/>
                </a:cubicBezTo>
                <a:cubicBezTo>
                  <a:pt x="167" y="86"/>
                  <a:pt x="167" y="86"/>
                  <a:pt x="167" y="86"/>
                </a:cubicBezTo>
                <a:cubicBezTo>
                  <a:pt x="166" y="85"/>
                  <a:pt x="165" y="84"/>
                  <a:pt x="164" y="83"/>
                </a:cubicBezTo>
                <a:close/>
                <a:moveTo>
                  <a:pt x="40" y="24"/>
                </a:moveTo>
                <a:cubicBezTo>
                  <a:pt x="31" y="24"/>
                  <a:pt x="24" y="31"/>
                  <a:pt x="24" y="40"/>
                </a:cubicBezTo>
                <a:cubicBezTo>
                  <a:pt x="24" y="49"/>
                  <a:pt x="31" y="56"/>
                  <a:pt x="40" y="56"/>
                </a:cubicBezTo>
                <a:cubicBezTo>
                  <a:pt x="49" y="56"/>
                  <a:pt x="56" y="49"/>
                  <a:pt x="56" y="40"/>
                </a:cubicBezTo>
                <a:cubicBezTo>
                  <a:pt x="56" y="31"/>
                  <a:pt x="49" y="24"/>
                  <a:pt x="40" y="24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</p:spTree>
    <p:custDataLst>
      <p:tags r:id="rId2"/>
    </p:custDataLst>
    <p:extLst>
      <p:ext uri="{BB962C8B-B14F-4D97-AF65-F5344CB8AC3E}">
        <p14:creationId xmlns:p14="http://schemas.microsoft.com/office/powerpoint/2010/main" val="304880786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任意多边形: 形状 20">
            <a:extLst>
              <a:ext uri="{FF2B5EF4-FFF2-40B4-BE49-F238E27FC236}">
                <a16:creationId xmlns:a16="http://schemas.microsoft.com/office/drawing/2014/main" id="{14C6EFEC-7857-4935-A842-9C73ADC36829}"/>
              </a:ext>
            </a:extLst>
          </p:cNvPr>
          <p:cNvSpPr>
            <a:spLocks/>
          </p:cNvSpPr>
          <p:nvPr/>
        </p:nvSpPr>
        <p:spPr bwMode="auto">
          <a:xfrm rot="16200000">
            <a:off x="-1836477" y="2259963"/>
            <a:ext cx="6434515" cy="2761560"/>
          </a:xfrm>
          <a:custGeom>
            <a:avLst/>
            <a:gdLst>
              <a:gd name="connsiteX0" fmla="*/ 6434515 w 6434515"/>
              <a:gd name="connsiteY0" fmla="*/ 0 h 2761560"/>
              <a:gd name="connsiteX1" fmla="*/ 6429363 w 6434515"/>
              <a:gd name="connsiteY1" fmla="*/ 4517 h 2761560"/>
              <a:gd name="connsiteX2" fmla="*/ 6138217 w 6434515"/>
              <a:gd name="connsiteY2" fmla="*/ 319467 h 2761560"/>
              <a:gd name="connsiteX3" fmla="*/ 5486108 w 6434515"/>
              <a:gd name="connsiteY3" fmla="*/ 971954 h 2761560"/>
              <a:gd name="connsiteX4" fmla="*/ 5050786 w 6434515"/>
              <a:gd name="connsiteY4" fmla="*/ 1152132 h 2761560"/>
              <a:gd name="connsiteX5" fmla="*/ 4793788 w 6434515"/>
              <a:gd name="connsiteY5" fmla="*/ 1342805 h 2761560"/>
              <a:gd name="connsiteX6" fmla="*/ 4617213 w 6434515"/>
              <a:gd name="connsiteY6" fmla="*/ 1528230 h 2761560"/>
              <a:gd name="connsiteX7" fmla="*/ 4227345 w 6434515"/>
              <a:gd name="connsiteY7" fmla="*/ 1703160 h 2761560"/>
              <a:gd name="connsiteX8" fmla="*/ 3903913 w 6434515"/>
              <a:gd name="connsiteY8" fmla="*/ 1451261 h 2761560"/>
              <a:gd name="connsiteX9" fmla="*/ 3564746 w 6434515"/>
              <a:gd name="connsiteY9" fmla="*/ 1397033 h 2761560"/>
              <a:gd name="connsiteX10" fmla="*/ 2750047 w 6434515"/>
              <a:gd name="connsiteY10" fmla="*/ 1941064 h 2761560"/>
              <a:gd name="connsiteX11" fmla="*/ 2562981 w 6434515"/>
              <a:gd name="connsiteY11" fmla="*/ 2110745 h 2761560"/>
              <a:gd name="connsiteX12" fmla="*/ 2012273 w 6434515"/>
              <a:gd name="connsiteY12" fmla="*/ 2497339 h 2761560"/>
              <a:gd name="connsiteX13" fmla="*/ 1113656 w 6434515"/>
              <a:gd name="connsiteY13" fmla="*/ 2654776 h 2761560"/>
              <a:gd name="connsiteX14" fmla="*/ 414022 w 6434515"/>
              <a:gd name="connsiteY14" fmla="*/ 2744133 h 2761560"/>
              <a:gd name="connsiteX15" fmla="*/ 349011 w 6434515"/>
              <a:gd name="connsiteY15" fmla="*/ 2761560 h 2761560"/>
              <a:gd name="connsiteX16" fmla="*/ 0 w 6434515"/>
              <a:gd name="connsiteY16" fmla="*/ 2761560 h 2761560"/>
              <a:gd name="connsiteX17" fmla="*/ 0 w 6434515"/>
              <a:gd name="connsiteY17" fmla="*/ 2739679 h 2761560"/>
              <a:gd name="connsiteX18" fmla="*/ 0 w 6434515"/>
              <a:gd name="connsiteY18" fmla="*/ 188557 h 2761560"/>
              <a:gd name="connsiteX19" fmla="*/ 0 w 6434515"/>
              <a:gd name="connsiteY19" fmla="*/ 0 h 27615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6434515" h="2761560">
                <a:moveTo>
                  <a:pt x="6434515" y="0"/>
                </a:moveTo>
                <a:lnTo>
                  <a:pt x="6429363" y="4517"/>
                </a:lnTo>
                <a:cubicBezTo>
                  <a:pt x="6328887" y="96817"/>
                  <a:pt x="6229182" y="201800"/>
                  <a:pt x="6138217" y="319467"/>
                </a:cubicBezTo>
                <a:cubicBezTo>
                  <a:pt x="5750098" y="823264"/>
                  <a:pt x="5559536" y="917726"/>
                  <a:pt x="5486108" y="971954"/>
                </a:cubicBezTo>
                <a:cubicBezTo>
                  <a:pt x="5414428" y="1022684"/>
                  <a:pt x="5187151" y="1083909"/>
                  <a:pt x="5050786" y="1152132"/>
                </a:cubicBezTo>
                <a:cubicBezTo>
                  <a:pt x="4977358" y="1187117"/>
                  <a:pt x="4874209" y="1271084"/>
                  <a:pt x="4793788" y="1342805"/>
                </a:cubicBezTo>
                <a:cubicBezTo>
                  <a:pt x="4729102" y="1400532"/>
                  <a:pt x="4671409" y="1461757"/>
                  <a:pt x="4617213" y="1528230"/>
                </a:cubicBezTo>
                <a:cubicBezTo>
                  <a:pt x="4449377" y="1731148"/>
                  <a:pt x="4337487" y="1715405"/>
                  <a:pt x="4227345" y="1703160"/>
                </a:cubicBezTo>
                <a:cubicBezTo>
                  <a:pt x="4108462" y="1690914"/>
                  <a:pt x="3998320" y="1529979"/>
                  <a:pt x="3903913" y="1451261"/>
                </a:cubicBezTo>
                <a:cubicBezTo>
                  <a:pt x="3839226" y="1397033"/>
                  <a:pt x="3732582" y="1335808"/>
                  <a:pt x="3564746" y="1397033"/>
                </a:cubicBezTo>
                <a:cubicBezTo>
                  <a:pt x="3381177" y="1463506"/>
                  <a:pt x="2951100" y="1785376"/>
                  <a:pt x="2750047" y="1941064"/>
                </a:cubicBezTo>
                <a:cubicBezTo>
                  <a:pt x="2683613" y="1991793"/>
                  <a:pt x="2620675" y="2049520"/>
                  <a:pt x="2562981" y="2110745"/>
                </a:cubicBezTo>
                <a:cubicBezTo>
                  <a:pt x="2372419" y="2311914"/>
                  <a:pt x="2281508" y="2381886"/>
                  <a:pt x="2012273" y="2497339"/>
                </a:cubicBezTo>
                <a:cubicBezTo>
                  <a:pt x="1709820" y="2623289"/>
                  <a:pt x="1113656" y="2654776"/>
                  <a:pt x="1113656" y="2654776"/>
                </a:cubicBezTo>
                <a:cubicBezTo>
                  <a:pt x="817321" y="2663959"/>
                  <a:pt x="586630" y="2701187"/>
                  <a:pt x="414022" y="2744133"/>
                </a:cubicBezTo>
                <a:lnTo>
                  <a:pt x="349011" y="2761560"/>
                </a:lnTo>
                <a:lnTo>
                  <a:pt x="0" y="2761560"/>
                </a:lnTo>
                <a:lnTo>
                  <a:pt x="0" y="2739679"/>
                </a:lnTo>
                <a:cubicBezTo>
                  <a:pt x="0" y="2486075"/>
                  <a:pt x="0" y="1839094"/>
                  <a:pt x="0" y="188557"/>
                </a:cubicBezTo>
                <a:lnTo>
                  <a:pt x="0" y="0"/>
                </a:lnTo>
                <a:close/>
              </a:path>
            </a:pathLst>
          </a:custGeom>
          <a:gradFill>
            <a:gsLst>
              <a:gs pos="100000">
                <a:schemeClr val="accent4">
                  <a:lumMod val="20000"/>
                  <a:lumOff val="80000"/>
                </a:schemeClr>
              </a:gs>
              <a:gs pos="0">
                <a:schemeClr val="accent3">
                  <a:lumMod val="20000"/>
                  <a:lumOff val="80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 dirty="0">
              <a:solidFill>
                <a:schemeClr val="lt1"/>
              </a:solidFill>
            </a:endParaRPr>
          </a:p>
        </p:txBody>
      </p:sp>
      <p:sp>
        <p:nvSpPr>
          <p:cNvPr id="115" name="文本框 114">
            <a:extLst>
              <a:ext uri="{FF2B5EF4-FFF2-40B4-BE49-F238E27FC236}">
                <a16:creationId xmlns:a16="http://schemas.microsoft.com/office/drawing/2014/main" id="{1165EF2E-539C-4A7B-ABAF-8B10F359F8BD}"/>
              </a:ext>
            </a:extLst>
          </p:cNvPr>
          <p:cNvSpPr txBox="1"/>
          <p:nvPr/>
        </p:nvSpPr>
        <p:spPr>
          <a:xfrm>
            <a:off x="3200247" y="2195675"/>
            <a:ext cx="1817982" cy="439417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 anchor="b" anchorCtr="0">
            <a:normAutofit/>
          </a:bodyPr>
          <a:lstStyle/>
          <a:p>
            <a:pPr>
              <a:buSzPct val="25000"/>
            </a:pPr>
            <a:r>
              <a:rPr lang="en-US" altLang="zh-CN" b="1" dirty="0"/>
              <a:t>1.</a:t>
            </a:r>
            <a:r>
              <a:rPr lang="de-DE" b="1" dirty="0"/>
              <a:t>Text here</a:t>
            </a:r>
          </a:p>
        </p:txBody>
      </p:sp>
      <p:sp>
        <p:nvSpPr>
          <p:cNvPr id="116" name="文本框 115">
            <a:extLst>
              <a:ext uri="{FF2B5EF4-FFF2-40B4-BE49-F238E27FC236}">
                <a16:creationId xmlns:a16="http://schemas.microsoft.com/office/drawing/2014/main" id="{9CA55FDB-58E4-438F-87D8-BE5927804E0F}"/>
              </a:ext>
            </a:extLst>
          </p:cNvPr>
          <p:cNvSpPr txBox="1"/>
          <p:nvPr/>
        </p:nvSpPr>
        <p:spPr>
          <a:xfrm>
            <a:off x="3200247" y="2635092"/>
            <a:ext cx="3454553" cy="484302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 anchor="t" anchorCtr="0">
            <a:normAutofit fontScale="92500" lnSpcReduction="20000"/>
          </a:bodyPr>
          <a:lstStyle/>
          <a:p>
            <a:pPr>
              <a:lnSpc>
                <a:spcPct val="150000"/>
              </a:lnSpc>
              <a:buSzPct val="25000"/>
            </a:pPr>
            <a:r>
              <a:rPr lang="en-US" sz="1100" dirty="0"/>
              <a:t>Copy paste fonts. Choose the only option to retain text.</a:t>
            </a:r>
            <a:r>
              <a:rPr lang="en-US" altLang="zh-CN" sz="1100" dirty="0"/>
              <a:t> Choose the only option to retain text….</a:t>
            </a:r>
            <a:endParaRPr lang="de-DE" sz="1100" dirty="0"/>
          </a:p>
        </p:txBody>
      </p:sp>
      <p:sp>
        <p:nvSpPr>
          <p:cNvPr id="130" name="文本框 129">
            <a:extLst>
              <a:ext uri="{FF2B5EF4-FFF2-40B4-BE49-F238E27FC236}">
                <a16:creationId xmlns:a16="http://schemas.microsoft.com/office/drawing/2014/main" id="{6A918329-D601-4B87-8DCA-F96693021391}"/>
              </a:ext>
            </a:extLst>
          </p:cNvPr>
          <p:cNvSpPr txBox="1"/>
          <p:nvPr/>
        </p:nvSpPr>
        <p:spPr>
          <a:xfrm>
            <a:off x="3200247" y="3518789"/>
            <a:ext cx="1817982" cy="439417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 anchor="b" anchorCtr="0">
            <a:normAutofit/>
          </a:bodyPr>
          <a:lstStyle/>
          <a:p>
            <a:pPr>
              <a:buSzPct val="25000"/>
            </a:pPr>
            <a:r>
              <a:rPr lang="en-US" altLang="zh-CN" b="1" dirty="0"/>
              <a:t>2.</a:t>
            </a:r>
            <a:r>
              <a:rPr lang="de-DE" b="1" dirty="0"/>
              <a:t>Text here</a:t>
            </a:r>
          </a:p>
        </p:txBody>
      </p:sp>
      <p:sp>
        <p:nvSpPr>
          <p:cNvPr id="131" name="文本框 130">
            <a:extLst>
              <a:ext uri="{FF2B5EF4-FFF2-40B4-BE49-F238E27FC236}">
                <a16:creationId xmlns:a16="http://schemas.microsoft.com/office/drawing/2014/main" id="{77C82D4D-0F4B-4647-9A83-F7343283D724}"/>
              </a:ext>
            </a:extLst>
          </p:cNvPr>
          <p:cNvSpPr txBox="1"/>
          <p:nvPr/>
        </p:nvSpPr>
        <p:spPr>
          <a:xfrm>
            <a:off x="3200247" y="3958206"/>
            <a:ext cx="3454553" cy="484302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 anchor="t" anchorCtr="0">
            <a:normAutofit fontScale="92500" lnSpcReduction="20000"/>
          </a:bodyPr>
          <a:lstStyle/>
          <a:p>
            <a:pPr>
              <a:lnSpc>
                <a:spcPct val="150000"/>
              </a:lnSpc>
              <a:buSzPct val="25000"/>
            </a:pPr>
            <a:r>
              <a:rPr lang="en-US" sz="1100" dirty="0"/>
              <a:t>Copy paste fonts. Choose the only option to retain text.</a:t>
            </a:r>
            <a:r>
              <a:rPr lang="en-US" altLang="zh-CN" sz="1100" dirty="0"/>
              <a:t> Choose the only option to retain text….</a:t>
            </a:r>
            <a:endParaRPr lang="de-DE" sz="1100" dirty="0"/>
          </a:p>
        </p:txBody>
      </p:sp>
      <p:sp>
        <p:nvSpPr>
          <p:cNvPr id="132" name="文本框 131">
            <a:extLst>
              <a:ext uri="{FF2B5EF4-FFF2-40B4-BE49-F238E27FC236}">
                <a16:creationId xmlns:a16="http://schemas.microsoft.com/office/drawing/2014/main" id="{1CBA397D-7A0E-4CAD-8128-AAA46E465C26}"/>
              </a:ext>
            </a:extLst>
          </p:cNvPr>
          <p:cNvSpPr txBox="1"/>
          <p:nvPr/>
        </p:nvSpPr>
        <p:spPr>
          <a:xfrm>
            <a:off x="3200247" y="4841903"/>
            <a:ext cx="1817982" cy="439417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 anchor="b" anchorCtr="0">
            <a:normAutofit/>
          </a:bodyPr>
          <a:lstStyle/>
          <a:p>
            <a:pPr>
              <a:buSzPct val="25000"/>
            </a:pPr>
            <a:r>
              <a:rPr lang="en-US" altLang="zh-CN" b="1" dirty="0"/>
              <a:t>3.</a:t>
            </a:r>
            <a:r>
              <a:rPr lang="de-DE" b="1" dirty="0"/>
              <a:t>Text here</a:t>
            </a:r>
          </a:p>
        </p:txBody>
      </p:sp>
      <p:sp>
        <p:nvSpPr>
          <p:cNvPr id="133" name="文本框 132">
            <a:extLst>
              <a:ext uri="{FF2B5EF4-FFF2-40B4-BE49-F238E27FC236}">
                <a16:creationId xmlns:a16="http://schemas.microsoft.com/office/drawing/2014/main" id="{E848FC07-24A7-4586-B10D-71B833C66F38}"/>
              </a:ext>
            </a:extLst>
          </p:cNvPr>
          <p:cNvSpPr txBox="1"/>
          <p:nvPr/>
        </p:nvSpPr>
        <p:spPr>
          <a:xfrm>
            <a:off x="3200247" y="5281320"/>
            <a:ext cx="3454553" cy="484302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 anchor="t" anchorCtr="0">
            <a:normAutofit fontScale="92500" lnSpcReduction="20000"/>
          </a:bodyPr>
          <a:lstStyle/>
          <a:p>
            <a:pPr>
              <a:lnSpc>
                <a:spcPct val="150000"/>
              </a:lnSpc>
              <a:buSzPct val="25000"/>
            </a:pPr>
            <a:r>
              <a:rPr lang="en-US" sz="1100" dirty="0"/>
              <a:t>Copy paste fonts. Choose the only option to retain text.</a:t>
            </a:r>
            <a:r>
              <a:rPr lang="en-US" altLang="zh-CN" sz="1100" dirty="0"/>
              <a:t> Choose the only option to retain text….</a:t>
            </a:r>
            <a:endParaRPr lang="de-DE" sz="1100" dirty="0"/>
          </a:p>
        </p:txBody>
      </p:sp>
      <p:sp>
        <p:nvSpPr>
          <p:cNvPr id="134" name="文本框 133">
            <a:extLst>
              <a:ext uri="{FF2B5EF4-FFF2-40B4-BE49-F238E27FC236}">
                <a16:creationId xmlns:a16="http://schemas.microsoft.com/office/drawing/2014/main" id="{3E72FA12-A540-4D32-8EB8-13380C0E69F9}"/>
              </a:ext>
            </a:extLst>
          </p:cNvPr>
          <p:cNvSpPr txBox="1"/>
          <p:nvPr/>
        </p:nvSpPr>
        <p:spPr>
          <a:xfrm>
            <a:off x="7532172" y="2190277"/>
            <a:ext cx="1817982" cy="439417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 anchor="b" anchorCtr="0">
            <a:normAutofit/>
          </a:bodyPr>
          <a:lstStyle/>
          <a:p>
            <a:pPr>
              <a:buSzPct val="25000"/>
            </a:pPr>
            <a:r>
              <a:rPr lang="en-US" altLang="zh-CN" b="1" dirty="0"/>
              <a:t>4.</a:t>
            </a:r>
            <a:r>
              <a:rPr lang="de-DE" b="1" dirty="0"/>
              <a:t>Text here</a:t>
            </a:r>
          </a:p>
        </p:txBody>
      </p:sp>
      <p:sp>
        <p:nvSpPr>
          <p:cNvPr id="135" name="文本框 134">
            <a:extLst>
              <a:ext uri="{FF2B5EF4-FFF2-40B4-BE49-F238E27FC236}">
                <a16:creationId xmlns:a16="http://schemas.microsoft.com/office/drawing/2014/main" id="{A5CDF4C6-C4A0-49AD-8CA1-EB213CC3B4CD}"/>
              </a:ext>
            </a:extLst>
          </p:cNvPr>
          <p:cNvSpPr txBox="1"/>
          <p:nvPr/>
        </p:nvSpPr>
        <p:spPr>
          <a:xfrm>
            <a:off x="7532172" y="2629694"/>
            <a:ext cx="3454553" cy="484302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 anchor="t" anchorCtr="0">
            <a:normAutofit fontScale="92500" lnSpcReduction="20000"/>
          </a:bodyPr>
          <a:lstStyle/>
          <a:p>
            <a:pPr>
              <a:lnSpc>
                <a:spcPct val="150000"/>
              </a:lnSpc>
              <a:buSzPct val="25000"/>
            </a:pPr>
            <a:r>
              <a:rPr lang="en-US" sz="1100" dirty="0"/>
              <a:t>Copy paste fonts. Choose the only option to retain text.</a:t>
            </a:r>
            <a:r>
              <a:rPr lang="en-US" altLang="zh-CN" sz="1100" dirty="0"/>
              <a:t> Choose the only option to retain text….</a:t>
            </a:r>
            <a:endParaRPr lang="de-DE" sz="1100" dirty="0"/>
          </a:p>
        </p:txBody>
      </p:sp>
      <p:sp>
        <p:nvSpPr>
          <p:cNvPr id="142" name="文本框 141">
            <a:extLst>
              <a:ext uri="{FF2B5EF4-FFF2-40B4-BE49-F238E27FC236}">
                <a16:creationId xmlns:a16="http://schemas.microsoft.com/office/drawing/2014/main" id="{D645C13D-9870-4031-B77B-90555EC99901}"/>
              </a:ext>
            </a:extLst>
          </p:cNvPr>
          <p:cNvSpPr txBox="1"/>
          <p:nvPr/>
        </p:nvSpPr>
        <p:spPr>
          <a:xfrm>
            <a:off x="7532172" y="3553413"/>
            <a:ext cx="1817982" cy="439417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 anchor="b" anchorCtr="0">
            <a:normAutofit/>
          </a:bodyPr>
          <a:lstStyle/>
          <a:p>
            <a:pPr>
              <a:buSzPct val="25000"/>
            </a:pPr>
            <a:r>
              <a:rPr lang="en-US" altLang="zh-CN" b="1" dirty="0"/>
              <a:t>5.</a:t>
            </a:r>
            <a:r>
              <a:rPr lang="de-DE" b="1" dirty="0"/>
              <a:t>Text here</a:t>
            </a:r>
          </a:p>
        </p:txBody>
      </p:sp>
      <p:sp>
        <p:nvSpPr>
          <p:cNvPr id="143" name="文本框 142">
            <a:extLst>
              <a:ext uri="{FF2B5EF4-FFF2-40B4-BE49-F238E27FC236}">
                <a16:creationId xmlns:a16="http://schemas.microsoft.com/office/drawing/2014/main" id="{0C9687E7-81BE-4C61-AB5A-4F4E23EBE3E0}"/>
              </a:ext>
            </a:extLst>
          </p:cNvPr>
          <p:cNvSpPr txBox="1"/>
          <p:nvPr/>
        </p:nvSpPr>
        <p:spPr>
          <a:xfrm>
            <a:off x="7532172" y="3992830"/>
            <a:ext cx="3454553" cy="484302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 anchor="t" anchorCtr="0">
            <a:normAutofit fontScale="92500" lnSpcReduction="20000"/>
          </a:bodyPr>
          <a:lstStyle/>
          <a:p>
            <a:pPr>
              <a:lnSpc>
                <a:spcPct val="150000"/>
              </a:lnSpc>
              <a:buSzPct val="25000"/>
            </a:pPr>
            <a:r>
              <a:rPr lang="en-US" sz="1100" dirty="0"/>
              <a:t>Copy paste fonts. Choose the only option to retain text.</a:t>
            </a:r>
            <a:r>
              <a:rPr lang="en-US" altLang="zh-CN" sz="1100" dirty="0"/>
              <a:t> Choose the only option to retain text….</a:t>
            </a:r>
            <a:endParaRPr lang="de-DE" sz="1100" dirty="0"/>
          </a:p>
        </p:txBody>
      </p:sp>
      <p:sp>
        <p:nvSpPr>
          <p:cNvPr id="144" name="文本框 143">
            <a:extLst>
              <a:ext uri="{FF2B5EF4-FFF2-40B4-BE49-F238E27FC236}">
                <a16:creationId xmlns:a16="http://schemas.microsoft.com/office/drawing/2014/main" id="{7211A734-D2E1-4115-9A2E-D7ACA2C566F4}"/>
              </a:ext>
            </a:extLst>
          </p:cNvPr>
          <p:cNvSpPr txBox="1"/>
          <p:nvPr/>
        </p:nvSpPr>
        <p:spPr>
          <a:xfrm>
            <a:off x="7532172" y="4916549"/>
            <a:ext cx="1817982" cy="439417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 anchor="b" anchorCtr="0">
            <a:normAutofit/>
          </a:bodyPr>
          <a:lstStyle/>
          <a:p>
            <a:pPr>
              <a:buSzPct val="25000"/>
            </a:pPr>
            <a:r>
              <a:rPr lang="en-US" altLang="zh-CN" b="1" dirty="0"/>
              <a:t>6.</a:t>
            </a:r>
            <a:r>
              <a:rPr lang="de-DE" b="1" dirty="0"/>
              <a:t>Text here</a:t>
            </a:r>
          </a:p>
        </p:txBody>
      </p:sp>
      <p:sp>
        <p:nvSpPr>
          <p:cNvPr id="145" name="文本框 144">
            <a:extLst>
              <a:ext uri="{FF2B5EF4-FFF2-40B4-BE49-F238E27FC236}">
                <a16:creationId xmlns:a16="http://schemas.microsoft.com/office/drawing/2014/main" id="{1021EC4C-70CB-4A89-BFD3-224375413263}"/>
              </a:ext>
            </a:extLst>
          </p:cNvPr>
          <p:cNvSpPr txBox="1"/>
          <p:nvPr/>
        </p:nvSpPr>
        <p:spPr>
          <a:xfrm>
            <a:off x="7532172" y="5355966"/>
            <a:ext cx="3454553" cy="484302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 anchor="t" anchorCtr="0">
            <a:normAutofit fontScale="92500" lnSpcReduction="20000"/>
          </a:bodyPr>
          <a:lstStyle/>
          <a:p>
            <a:pPr>
              <a:lnSpc>
                <a:spcPct val="150000"/>
              </a:lnSpc>
              <a:buSzPct val="25000"/>
            </a:pPr>
            <a:r>
              <a:rPr lang="en-US" sz="1100" dirty="0"/>
              <a:t>Copy paste fonts. Choose the only option to retain text.</a:t>
            </a:r>
            <a:r>
              <a:rPr lang="en-US" altLang="zh-CN" sz="1100" dirty="0"/>
              <a:t> Choose the only option to retain text….</a:t>
            </a:r>
            <a:endParaRPr lang="de-DE" sz="1100" dirty="0"/>
          </a:p>
        </p:txBody>
      </p:sp>
      <p:sp>
        <p:nvSpPr>
          <p:cNvPr id="19" name="任意多边形: 形状 18">
            <a:extLst>
              <a:ext uri="{FF2B5EF4-FFF2-40B4-BE49-F238E27FC236}">
                <a16:creationId xmlns:a16="http://schemas.microsoft.com/office/drawing/2014/main" id="{0B8084C2-1B14-4DF8-9D03-7379F2A99BDE}"/>
              </a:ext>
            </a:extLst>
          </p:cNvPr>
          <p:cNvSpPr>
            <a:spLocks/>
          </p:cNvSpPr>
          <p:nvPr/>
        </p:nvSpPr>
        <p:spPr bwMode="auto">
          <a:xfrm rot="16200000">
            <a:off x="-1835597" y="2394344"/>
            <a:ext cx="6299254" cy="2628059"/>
          </a:xfrm>
          <a:custGeom>
            <a:avLst/>
            <a:gdLst>
              <a:gd name="connsiteX0" fmla="*/ 6299254 w 6299254"/>
              <a:gd name="connsiteY0" fmla="*/ 0 h 2628059"/>
              <a:gd name="connsiteX1" fmla="*/ 6231800 w 6299254"/>
              <a:gd name="connsiteY1" fmla="*/ 72527 h 2628059"/>
              <a:gd name="connsiteX2" fmla="*/ 6138217 w 6299254"/>
              <a:gd name="connsiteY2" fmla="*/ 185966 h 2628059"/>
              <a:gd name="connsiteX3" fmla="*/ 5486108 w 6299254"/>
              <a:gd name="connsiteY3" fmla="*/ 838453 h 2628059"/>
              <a:gd name="connsiteX4" fmla="*/ 5050786 w 6299254"/>
              <a:gd name="connsiteY4" fmla="*/ 1018631 h 2628059"/>
              <a:gd name="connsiteX5" fmla="*/ 4793788 w 6299254"/>
              <a:gd name="connsiteY5" fmla="*/ 1209304 h 2628059"/>
              <a:gd name="connsiteX6" fmla="*/ 4617213 w 6299254"/>
              <a:gd name="connsiteY6" fmla="*/ 1394729 h 2628059"/>
              <a:gd name="connsiteX7" fmla="*/ 4227345 w 6299254"/>
              <a:gd name="connsiteY7" fmla="*/ 1569659 h 2628059"/>
              <a:gd name="connsiteX8" fmla="*/ 3903913 w 6299254"/>
              <a:gd name="connsiteY8" fmla="*/ 1317760 h 2628059"/>
              <a:gd name="connsiteX9" fmla="*/ 3564746 w 6299254"/>
              <a:gd name="connsiteY9" fmla="*/ 1263532 h 2628059"/>
              <a:gd name="connsiteX10" fmla="*/ 2750047 w 6299254"/>
              <a:gd name="connsiteY10" fmla="*/ 1807563 h 2628059"/>
              <a:gd name="connsiteX11" fmla="*/ 2562981 w 6299254"/>
              <a:gd name="connsiteY11" fmla="*/ 1977244 h 2628059"/>
              <a:gd name="connsiteX12" fmla="*/ 2012273 w 6299254"/>
              <a:gd name="connsiteY12" fmla="*/ 2363838 h 2628059"/>
              <a:gd name="connsiteX13" fmla="*/ 1113656 w 6299254"/>
              <a:gd name="connsiteY13" fmla="*/ 2521275 h 2628059"/>
              <a:gd name="connsiteX14" fmla="*/ 414022 w 6299254"/>
              <a:gd name="connsiteY14" fmla="*/ 2610632 h 2628059"/>
              <a:gd name="connsiteX15" fmla="*/ 349011 w 6299254"/>
              <a:gd name="connsiteY15" fmla="*/ 2628059 h 2628059"/>
              <a:gd name="connsiteX16" fmla="*/ 0 w 6299254"/>
              <a:gd name="connsiteY16" fmla="*/ 2628059 h 2628059"/>
              <a:gd name="connsiteX17" fmla="*/ 0 w 6299254"/>
              <a:gd name="connsiteY17" fmla="*/ 2606178 h 2628059"/>
              <a:gd name="connsiteX18" fmla="*/ 0 w 6299254"/>
              <a:gd name="connsiteY18" fmla="*/ 55056 h 2628059"/>
              <a:gd name="connsiteX19" fmla="*/ 0 w 6299254"/>
              <a:gd name="connsiteY19" fmla="*/ 0 h 26280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6299254" h="2628059">
                <a:moveTo>
                  <a:pt x="6299254" y="0"/>
                </a:moveTo>
                <a:lnTo>
                  <a:pt x="6231800" y="72527"/>
                </a:lnTo>
                <a:cubicBezTo>
                  <a:pt x="6199832" y="108931"/>
                  <a:pt x="6168539" y="146744"/>
                  <a:pt x="6138217" y="185966"/>
                </a:cubicBezTo>
                <a:cubicBezTo>
                  <a:pt x="5750098" y="689763"/>
                  <a:pt x="5559536" y="784225"/>
                  <a:pt x="5486108" y="838453"/>
                </a:cubicBezTo>
                <a:cubicBezTo>
                  <a:pt x="5414428" y="889183"/>
                  <a:pt x="5187151" y="950408"/>
                  <a:pt x="5050786" y="1018631"/>
                </a:cubicBezTo>
                <a:cubicBezTo>
                  <a:pt x="4977358" y="1053616"/>
                  <a:pt x="4874209" y="1137583"/>
                  <a:pt x="4793788" y="1209304"/>
                </a:cubicBezTo>
                <a:cubicBezTo>
                  <a:pt x="4729102" y="1267031"/>
                  <a:pt x="4671409" y="1328256"/>
                  <a:pt x="4617213" y="1394729"/>
                </a:cubicBezTo>
                <a:cubicBezTo>
                  <a:pt x="4449377" y="1597647"/>
                  <a:pt x="4337487" y="1581904"/>
                  <a:pt x="4227345" y="1569659"/>
                </a:cubicBezTo>
                <a:cubicBezTo>
                  <a:pt x="4108462" y="1557413"/>
                  <a:pt x="3998320" y="1396478"/>
                  <a:pt x="3903913" y="1317760"/>
                </a:cubicBezTo>
                <a:cubicBezTo>
                  <a:pt x="3839227" y="1263532"/>
                  <a:pt x="3732582" y="1202307"/>
                  <a:pt x="3564746" y="1263532"/>
                </a:cubicBezTo>
                <a:cubicBezTo>
                  <a:pt x="3381177" y="1330005"/>
                  <a:pt x="2951100" y="1651875"/>
                  <a:pt x="2750047" y="1807563"/>
                </a:cubicBezTo>
                <a:cubicBezTo>
                  <a:pt x="2683613" y="1858292"/>
                  <a:pt x="2620675" y="1916019"/>
                  <a:pt x="2562981" y="1977244"/>
                </a:cubicBezTo>
                <a:cubicBezTo>
                  <a:pt x="2372419" y="2178413"/>
                  <a:pt x="2281508" y="2248385"/>
                  <a:pt x="2012273" y="2363838"/>
                </a:cubicBezTo>
                <a:cubicBezTo>
                  <a:pt x="1709820" y="2489788"/>
                  <a:pt x="1113656" y="2521275"/>
                  <a:pt x="1113656" y="2521275"/>
                </a:cubicBezTo>
                <a:cubicBezTo>
                  <a:pt x="817322" y="2530458"/>
                  <a:pt x="586630" y="2567686"/>
                  <a:pt x="414022" y="2610632"/>
                </a:cubicBezTo>
                <a:lnTo>
                  <a:pt x="349011" y="2628059"/>
                </a:lnTo>
                <a:lnTo>
                  <a:pt x="0" y="2628059"/>
                </a:lnTo>
                <a:lnTo>
                  <a:pt x="0" y="2606178"/>
                </a:lnTo>
                <a:cubicBezTo>
                  <a:pt x="0" y="2352574"/>
                  <a:pt x="0" y="1705593"/>
                  <a:pt x="0" y="55056"/>
                </a:cubicBezTo>
                <a:lnTo>
                  <a:pt x="0" y="0"/>
                </a:lnTo>
                <a:close/>
              </a:path>
            </a:pathLst>
          </a:custGeom>
          <a:gradFill>
            <a:gsLst>
              <a:gs pos="100000">
                <a:schemeClr val="accent3"/>
              </a:gs>
              <a:gs pos="0">
                <a:schemeClr val="accent1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 dirty="0">
              <a:solidFill>
                <a:schemeClr val="lt1"/>
              </a:solidFill>
            </a:endParaRPr>
          </a:p>
        </p:txBody>
      </p:sp>
      <p:sp>
        <p:nvSpPr>
          <p:cNvPr id="22" name="矩形 21">
            <a:extLst>
              <a:ext uri="{FF2B5EF4-FFF2-40B4-BE49-F238E27FC236}">
                <a16:creationId xmlns:a16="http://schemas.microsoft.com/office/drawing/2014/main" id="{26771806-014B-4CDB-86E9-5DA83A1DBBFA}"/>
              </a:ext>
            </a:extLst>
          </p:cNvPr>
          <p:cNvSpPr/>
          <p:nvPr/>
        </p:nvSpPr>
        <p:spPr>
          <a:xfrm>
            <a:off x="3125776" y="796973"/>
            <a:ext cx="2730499" cy="914400"/>
          </a:xfrm>
          <a:prstGeom prst="rect">
            <a:avLst/>
          </a:prstGeom>
          <a:noFill/>
        </p:spPr>
        <p:txBody>
          <a:bodyPr wrap="square" lIns="91440" tIns="45720" rIns="91440" bIns="45720" anchor="ctr" anchorCtr="0">
            <a:normAutofit/>
          </a:bodyPr>
          <a:lstStyle/>
          <a:p>
            <a:r>
              <a:rPr lang="zh-CN" altLang="en-US" sz="3200" b="1" dirty="0"/>
              <a:t>CONT</a:t>
            </a:r>
            <a:r>
              <a:rPr lang="zh-CN" altLang="en-US" sz="100" b="1" dirty="0"/>
              <a:t> </a:t>
            </a:r>
            <a:r>
              <a:rPr lang="zh-CN" altLang="en-US" sz="3200" b="1" dirty="0"/>
              <a:t>ENTS</a:t>
            </a:r>
          </a:p>
        </p:txBody>
      </p:sp>
      <p:cxnSp>
        <p:nvCxnSpPr>
          <p:cNvPr id="5" name="直接连接符 4">
            <a:extLst>
              <a:ext uri="{FF2B5EF4-FFF2-40B4-BE49-F238E27FC236}">
                <a16:creationId xmlns:a16="http://schemas.microsoft.com/office/drawing/2014/main" id="{3B8CE84E-6D4A-42C6-B350-AE1ABAECCFAE}"/>
              </a:ext>
            </a:extLst>
          </p:cNvPr>
          <p:cNvCxnSpPr>
            <a:cxnSpLocks/>
          </p:cNvCxnSpPr>
          <p:nvPr/>
        </p:nvCxnSpPr>
        <p:spPr>
          <a:xfrm>
            <a:off x="3244192" y="1595168"/>
            <a:ext cx="885848" cy="0"/>
          </a:xfrm>
          <a:prstGeom prst="line">
            <a:avLst/>
          </a:prstGeom>
          <a:ln w="381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5995702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1B28B401-BA1E-4CCC-A46F-C76380FE27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Click to edit Master title style</a:t>
            </a:r>
            <a:endParaRPr lang="zh-CN" altLang="en-US" dirty="0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FA61EC32-B4AF-48B5-9627-10142748569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zh-CN" altLang="en-US"/>
              <a:t>请在插入菜单</a:t>
            </a:r>
            <a:r>
              <a:rPr lang="en-US" altLang="zh-CN"/>
              <a:t>—</a:t>
            </a:r>
            <a:r>
              <a:rPr lang="zh-CN" altLang="en-US"/>
              <a:t>页眉和页脚中修改此文本</a:t>
            </a:r>
            <a:endParaRPr lang="zh-CN" altLang="en-US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6E652D61-B0F6-4855-A624-F0E19D52F91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DD3DB80-B894-403A-B48E-6FDC1A72010E}" type="slidenum">
              <a:rPr lang="zh-CN" altLang="en-US" smtClean="0"/>
              <a:pPr/>
              <a:t>20</a:t>
            </a:fld>
            <a:endParaRPr lang="zh-CN" altLang="en-US"/>
          </a:p>
        </p:txBody>
      </p:sp>
      <p:sp>
        <p:nvSpPr>
          <p:cNvPr id="6" name="弧形 5">
            <a:extLst>
              <a:ext uri="{FF2B5EF4-FFF2-40B4-BE49-F238E27FC236}">
                <a16:creationId xmlns:a16="http://schemas.microsoft.com/office/drawing/2014/main" id="{ABF32D26-1A26-4237-B348-4D2A3F7EDCA7}"/>
              </a:ext>
            </a:extLst>
          </p:cNvPr>
          <p:cNvSpPr/>
          <p:nvPr/>
        </p:nvSpPr>
        <p:spPr>
          <a:xfrm>
            <a:off x="1885393" y="1928411"/>
            <a:ext cx="2274221" cy="3122777"/>
          </a:xfrm>
          <a:prstGeom prst="arc">
            <a:avLst>
              <a:gd name="adj1" fmla="val 17752484"/>
              <a:gd name="adj2" fmla="val 3682540"/>
            </a:avLst>
          </a:prstGeom>
          <a:ln w="3175" cap="rnd">
            <a:solidFill>
              <a:schemeClr val="bg1">
                <a:lumMod val="75000"/>
              </a:schemeClr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wrap="square" lIns="91440" tIns="45720" rIns="91440" bIns="45720" rtlCol="0" anchor="ctr">
            <a:normAutofit/>
          </a:bodyPr>
          <a:lstStyle/>
          <a:p>
            <a:pPr algn="ctr"/>
            <a:endParaRPr lang="zh-CN" altLang="en-US"/>
          </a:p>
        </p:txBody>
      </p:sp>
      <p:sp>
        <p:nvSpPr>
          <p:cNvPr id="113" name="椭圆 112">
            <a:extLst>
              <a:ext uri="{FF2B5EF4-FFF2-40B4-BE49-F238E27FC236}">
                <a16:creationId xmlns:a16="http://schemas.microsoft.com/office/drawing/2014/main" id="{570E91E5-E2D2-45DE-9771-7D93F425A376}"/>
              </a:ext>
            </a:extLst>
          </p:cNvPr>
          <p:cNvSpPr/>
          <p:nvPr/>
        </p:nvSpPr>
        <p:spPr>
          <a:xfrm>
            <a:off x="3452985" y="1877394"/>
            <a:ext cx="504720" cy="504720"/>
          </a:xfrm>
          <a:prstGeom prst="ellipse">
            <a:avLst/>
          </a:prstGeom>
          <a:solidFill>
            <a:schemeClr val="accent1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91440" tIns="45720" rIns="91440" bIns="45720" anchor="ctr">
            <a:normAutofit/>
          </a:bodyPr>
          <a:lstStyle>
            <a:defPPr>
              <a:defRPr lang="zh-CN"/>
            </a:defPPr>
            <a:lvl1pPr marL="0" algn="l" defTabSz="913765" rtl="0" eaLnBrk="1" latinLnBrk="0" hangingPunct="1">
              <a:defRPr sz="1800" kern="1200">
                <a:solidFill>
                  <a:schemeClr val="lt1"/>
                </a:solidFill>
              </a:defRPr>
            </a:lvl1pPr>
            <a:lvl2pPr marL="457200" algn="l" defTabSz="913765" rtl="0" eaLnBrk="1" latinLnBrk="0" hangingPunct="1">
              <a:defRPr sz="1800" kern="1200">
                <a:solidFill>
                  <a:schemeClr val="lt1"/>
                </a:solidFill>
              </a:defRPr>
            </a:lvl2pPr>
            <a:lvl3pPr marL="914400" algn="l" defTabSz="913765" rtl="0" eaLnBrk="1" latinLnBrk="0" hangingPunct="1">
              <a:defRPr sz="1800" kern="1200">
                <a:solidFill>
                  <a:schemeClr val="lt1"/>
                </a:solidFill>
              </a:defRPr>
            </a:lvl3pPr>
            <a:lvl4pPr marL="1371600" algn="l" defTabSz="913765" rtl="0" eaLnBrk="1" latinLnBrk="0" hangingPunct="1">
              <a:defRPr sz="1800" kern="1200">
                <a:solidFill>
                  <a:schemeClr val="lt1"/>
                </a:solidFill>
              </a:defRPr>
            </a:lvl4pPr>
            <a:lvl5pPr marL="1828800" algn="l" defTabSz="913765" rtl="0" eaLnBrk="1" latinLnBrk="0" hangingPunct="1">
              <a:defRPr sz="1800" kern="1200">
                <a:solidFill>
                  <a:schemeClr val="lt1"/>
                </a:solidFill>
              </a:defRPr>
            </a:lvl5pPr>
            <a:lvl6pPr marL="2286000" algn="l" defTabSz="913765" rtl="0" eaLnBrk="1" latinLnBrk="0" hangingPunct="1">
              <a:defRPr sz="1800" kern="1200">
                <a:solidFill>
                  <a:schemeClr val="lt1"/>
                </a:solidFill>
              </a:defRPr>
            </a:lvl6pPr>
            <a:lvl7pPr marL="2743200" algn="l" defTabSz="913765" rtl="0" eaLnBrk="1" latinLnBrk="0" hangingPunct="1">
              <a:defRPr sz="1800" kern="1200">
                <a:solidFill>
                  <a:schemeClr val="lt1"/>
                </a:solidFill>
              </a:defRPr>
            </a:lvl7pPr>
            <a:lvl8pPr marL="3200400" algn="l" defTabSz="913765" rtl="0" eaLnBrk="1" latinLnBrk="0" hangingPunct="1">
              <a:defRPr sz="1800" kern="1200">
                <a:solidFill>
                  <a:schemeClr val="lt1"/>
                </a:solidFill>
              </a:defRPr>
            </a:lvl8pPr>
            <a:lvl9pPr marL="3657600" algn="l" defTabSz="913765" rtl="0" eaLnBrk="1" latinLnBrk="0" hangingPunct="1">
              <a:defRPr sz="1800" kern="1200">
                <a:solidFill>
                  <a:schemeClr val="lt1"/>
                </a:solidFill>
              </a:defRPr>
            </a:lvl9pPr>
          </a:lstStyle>
          <a:p>
            <a:pPr algn="ctr"/>
            <a:r>
              <a:rPr lang="en-US" altLang="zh-CN" sz="1400" b="1" dirty="0"/>
              <a:t>01</a:t>
            </a:r>
            <a:endParaRPr sz="1400" b="1" dirty="0"/>
          </a:p>
        </p:txBody>
      </p:sp>
      <p:grpSp>
        <p:nvGrpSpPr>
          <p:cNvPr id="8" name="组合 7">
            <a:extLst>
              <a:ext uri="{FF2B5EF4-FFF2-40B4-BE49-F238E27FC236}">
                <a16:creationId xmlns:a16="http://schemas.microsoft.com/office/drawing/2014/main" id="{21B660B7-6B69-4BCE-A23E-E4B357CEFCA8}"/>
              </a:ext>
            </a:extLst>
          </p:cNvPr>
          <p:cNvGrpSpPr/>
          <p:nvPr/>
        </p:nvGrpSpPr>
        <p:grpSpPr>
          <a:xfrm>
            <a:off x="674143" y="1545533"/>
            <a:ext cx="2728601" cy="1056590"/>
            <a:chOff x="673100" y="2457286"/>
            <a:chExt cx="2945288" cy="1056590"/>
          </a:xfrm>
        </p:grpSpPr>
        <p:sp>
          <p:nvSpPr>
            <p:cNvPr id="111" name="矩形 110">
              <a:extLst>
                <a:ext uri="{FF2B5EF4-FFF2-40B4-BE49-F238E27FC236}">
                  <a16:creationId xmlns:a16="http://schemas.microsoft.com/office/drawing/2014/main" id="{A27915F7-E9F9-4A80-A76D-92126B8F020B}"/>
                </a:ext>
              </a:extLst>
            </p:cNvPr>
            <p:cNvSpPr/>
            <p:nvPr/>
          </p:nvSpPr>
          <p:spPr>
            <a:xfrm>
              <a:off x="673100" y="2457286"/>
              <a:ext cx="2945288" cy="427278"/>
            </a:xfrm>
            <a:prstGeom prst="rect">
              <a:avLst/>
            </a:prstGeom>
            <a:noFill/>
            <a:ln w="19050">
              <a:noFill/>
            </a:ln>
          </p:spPr>
          <p:txBody>
            <a:bodyPr wrap="square" lIns="91440" tIns="45720" rIns="91440" bIns="45720" anchor="ctr" anchorCtr="0">
              <a:normAutofit/>
            </a:bodyPr>
            <a:lstStyle>
              <a:defPPr>
                <a:defRPr lang="zh-CN"/>
              </a:defPPr>
              <a:lvl1pPr marL="0" algn="l" defTabSz="913765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3765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3765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3765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3765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3765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3765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3765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3765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algn="r">
                <a:spcBef>
                  <a:spcPct val="0"/>
                </a:spcBef>
              </a:pPr>
              <a:r>
                <a:rPr lang="en-US" altLang="zh-CN" sz="1600" b="1" dirty="0"/>
                <a:t>Text here</a:t>
              </a:r>
            </a:p>
          </p:txBody>
        </p:sp>
        <p:sp>
          <p:nvSpPr>
            <p:cNvPr id="112" name="矩形 111">
              <a:extLst>
                <a:ext uri="{FF2B5EF4-FFF2-40B4-BE49-F238E27FC236}">
                  <a16:creationId xmlns:a16="http://schemas.microsoft.com/office/drawing/2014/main" id="{FB051678-F128-4A77-89A0-BFADDEDA25E6}"/>
                </a:ext>
              </a:extLst>
            </p:cNvPr>
            <p:cNvSpPr/>
            <p:nvPr/>
          </p:nvSpPr>
          <p:spPr bwMode="auto">
            <a:xfrm>
              <a:off x="673100" y="2884565"/>
              <a:ext cx="2945288" cy="6293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91440" tIns="45720" rIns="91440" bIns="45720" anchor="t" anchorCtr="0">
              <a:norm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algn="r">
                <a:lnSpc>
                  <a:spcPct val="150000"/>
                </a:lnSpc>
              </a:pPr>
              <a:r>
                <a:rPr lang="en-US" altLang="zh-CN" sz="1100" dirty="0"/>
                <a:t>Copy paste fonts. Choose the only option to retain text……</a:t>
              </a:r>
            </a:p>
          </p:txBody>
        </p:sp>
      </p:grpSp>
      <p:sp>
        <p:nvSpPr>
          <p:cNvPr id="27" name="椭圆 26">
            <a:extLst>
              <a:ext uri="{FF2B5EF4-FFF2-40B4-BE49-F238E27FC236}">
                <a16:creationId xmlns:a16="http://schemas.microsoft.com/office/drawing/2014/main" id="{DDA21976-5FCA-47C7-8249-168AA45F26D6}"/>
              </a:ext>
            </a:extLst>
          </p:cNvPr>
          <p:cNvSpPr/>
          <p:nvPr/>
        </p:nvSpPr>
        <p:spPr>
          <a:xfrm>
            <a:off x="3452985" y="4502397"/>
            <a:ext cx="504720" cy="504720"/>
          </a:xfrm>
          <a:prstGeom prst="ellipse">
            <a:avLst/>
          </a:prstGeom>
          <a:solidFill>
            <a:schemeClr val="accent1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91440" tIns="45720" rIns="91440" bIns="45720" anchor="ctr">
            <a:normAutofit/>
          </a:bodyPr>
          <a:lstStyle>
            <a:defPPr>
              <a:defRPr lang="zh-CN"/>
            </a:defPPr>
            <a:lvl1pPr marL="0" algn="l" defTabSz="913765" rtl="0" eaLnBrk="1" latinLnBrk="0" hangingPunct="1">
              <a:defRPr sz="1800" kern="1200">
                <a:solidFill>
                  <a:schemeClr val="lt1"/>
                </a:solidFill>
              </a:defRPr>
            </a:lvl1pPr>
            <a:lvl2pPr marL="457200" algn="l" defTabSz="913765" rtl="0" eaLnBrk="1" latinLnBrk="0" hangingPunct="1">
              <a:defRPr sz="1800" kern="1200">
                <a:solidFill>
                  <a:schemeClr val="lt1"/>
                </a:solidFill>
              </a:defRPr>
            </a:lvl2pPr>
            <a:lvl3pPr marL="914400" algn="l" defTabSz="913765" rtl="0" eaLnBrk="1" latinLnBrk="0" hangingPunct="1">
              <a:defRPr sz="1800" kern="1200">
                <a:solidFill>
                  <a:schemeClr val="lt1"/>
                </a:solidFill>
              </a:defRPr>
            </a:lvl3pPr>
            <a:lvl4pPr marL="1371600" algn="l" defTabSz="913765" rtl="0" eaLnBrk="1" latinLnBrk="0" hangingPunct="1">
              <a:defRPr sz="1800" kern="1200">
                <a:solidFill>
                  <a:schemeClr val="lt1"/>
                </a:solidFill>
              </a:defRPr>
            </a:lvl4pPr>
            <a:lvl5pPr marL="1828800" algn="l" defTabSz="913765" rtl="0" eaLnBrk="1" latinLnBrk="0" hangingPunct="1">
              <a:defRPr sz="1800" kern="1200">
                <a:solidFill>
                  <a:schemeClr val="lt1"/>
                </a:solidFill>
              </a:defRPr>
            </a:lvl5pPr>
            <a:lvl6pPr marL="2286000" algn="l" defTabSz="913765" rtl="0" eaLnBrk="1" latinLnBrk="0" hangingPunct="1">
              <a:defRPr sz="1800" kern="1200">
                <a:solidFill>
                  <a:schemeClr val="lt1"/>
                </a:solidFill>
              </a:defRPr>
            </a:lvl6pPr>
            <a:lvl7pPr marL="2743200" algn="l" defTabSz="913765" rtl="0" eaLnBrk="1" latinLnBrk="0" hangingPunct="1">
              <a:defRPr sz="1800" kern="1200">
                <a:solidFill>
                  <a:schemeClr val="lt1"/>
                </a:solidFill>
              </a:defRPr>
            </a:lvl7pPr>
            <a:lvl8pPr marL="3200400" algn="l" defTabSz="913765" rtl="0" eaLnBrk="1" latinLnBrk="0" hangingPunct="1">
              <a:defRPr sz="1800" kern="1200">
                <a:solidFill>
                  <a:schemeClr val="lt1"/>
                </a:solidFill>
              </a:defRPr>
            </a:lvl8pPr>
            <a:lvl9pPr marL="3657600" algn="l" defTabSz="913765" rtl="0" eaLnBrk="1" latinLnBrk="0" hangingPunct="1">
              <a:defRPr sz="1800" kern="1200">
                <a:solidFill>
                  <a:schemeClr val="lt1"/>
                </a:solidFill>
              </a:defRPr>
            </a:lvl9pPr>
          </a:lstStyle>
          <a:p>
            <a:pPr algn="ctr"/>
            <a:r>
              <a:rPr lang="en-US" altLang="zh-CN" sz="1400" b="1" dirty="0"/>
              <a:t>02</a:t>
            </a:r>
            <a:endParaRPr sz="1400" b="1" dirty="0"/>
          </a:p>
        </p:txBody>
      </p:sp>
      <p:grpSp>
        <p:nvGrpSpPr>
          <p:cNvPr id="11" name="组合 10">
            <a:extLst>
              <a:ext uri="{FF2B5EF4-FFF2-40B4-BE49-F238E27FC236}">
                <a16:creationId xmlns:a16="http://schemas.microsoft.com/office/drawing/2014/main" id="{F62FF997-DCD7-4A2A-B7A6-4DD388363EAA}"/>
              </a:ext>
            </a:extLst>
          </p:cNvPr>
          <p:cNvGrpSpPr/>
          <p:nvPr/>
        </p:nvGrpSpPr>
        <p:grpSpPr>
          <a:xfrm>
            <a:off x="674143" y="4255877"/>
            <a:ext cx="2728601" cy="1056590"/>
            <a:chOff x="673100" y="2457286"/>
            <a:chExt cx="2945288" cy="1056590"/>
          </a:xfrm>
        </p:grpSpPr>
        <p:sp>
          <p:nvSpPr>
            <p:cNvPr id="25" name="矩形 24">
              <a:extLst>
                <a:ext uri="{FF2B5EF4-FFF2-40B4-BE49-F238E27FC236}">
                  <a16:creationId xmlns:a16="http://schemas.microsoft.com/office/drawing/2014/main" id="{040BB59D-80BA-4CFA-B866-A8C2A871D1D5}"/>
                </a:ext>
              </a:extLst>
            </p:cNvPr>
            <p:cNvSpPr/>
            <p:nvPr/>
          </p:nvSpPr>
          <p:spPr>
            <a:xfrm>
              <a:off x="673100" y="2457286"/>
              <a:ext cx="2945288" cy="427278"/>
            </a:xfrm>
            <a:prstGeom prst="rect">
              <a:avLst/>
            </a:prstGeom>
            <a:noFill/>
            <a:ln w="19050">
              <a:noFill/>
            </a:ln>
          </p:spPr>
          <p:txBody>
            <a:bodyPr wrap="square" lIns="91440" tIns="45720" rIns="91440" bIns="45720" anchor="ctr" anchorCtr="0">
              <a:normAutofit/>
            </a:bodyPr>
            <a:lstStyle>
              <a:defPPr>
                <a:defRPr lang="zh-CN"/>
              </a:defPPr>
              <a:lvl1pPr marL="0" algn="l" defTabSz="913765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3765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3765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3765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3765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3765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3765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3765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3765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algn="r">
                <a:spcBef>
                  <a:spcPct val="0"/>
                </a:spcBef>
              </a:pPr>
              <a:r>
                <a:rPr lang="en-US" altLang="zh-CN" sz="1600" b="1" dirty="0"/>
                <a:t>Text here</a:t>
              </a:r>
            </a:p>
          </p:txBody>
        </p:sp>
        <p:sp>
          <p:nvSpPr>
            <p:cNvPr id="26" name="矩形 25">
              <a:extLst>
                <a:ext uri="{FF2B5EF4-FFF2-40B4-BE49-F238E27FC236}">
                  <a16:creationId xmlns:a16="http://schemas.microsoft.com/office/drawing/2014/main" id="{7A2B4BDA-048C-47D3-9DF7-E277BC1F32DC}"/>
                </a:ext>
              </a:extLst>
            </p:cNvPr>
            <p:cNvSpPr/>
            <p:nvPr/>
          </p:nvSpPr>
          <p:spPr bwMode="auto">
            <a:xfrm>
              <a:off x="673100" y="2884565"/>
              <a:ext cx="2945288" cy="6293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91440" tIns="45720" rIns="91440" bIns="45720" anchor="t" anchorCtr="0">
              <a:norm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algn="r">
                <a:lnSpc>
                  <a:spcPct val="150000"/>
                </a:lnSpc>
              </a:pPr>
              <a:r>
                <a:rPr lang="en-US" altLang="zh-CN" sz="1100" dirty="0"/>
                <a:t>Copy paste fonts. Choose the only option to retain text……</a:t>
              </a:r>
            </a:p>
          </p:txBody>
        </p:sp>
      </p:grpSp>
      <p:sp>
        <p:nvSpPr>
          <p:cNvPr id="12" name="弧形 11">
            <a:extLst>
              <a:ext uri="{FF2B5EF4-FFF2-40B4-BE49-F238E27FC236}">
                <a16:creationId xmlns:a16="http://schemas.microsoft.com/office/drawing/2014/main" id="{F67CAD02-5EAF-4A58-B481-332D383BD8E8}"/>
              </a:ext>
            </a:extLst>
          </p:cNvPr>
          <p:cNvSpPr/>
          <p:nvPr/>
        </p:nvSpPr>
        <p:spPr>
          <a:xfrm flipH="1">
            <a:off x="8097844" y="1928411"/>
            <a:ext cx="2274221" cy="3122777"/>
          </a:xfrm>
          <a:prstGeom prst="arc">
            <a:avLst>
              <a:gd name="adj1" fmla="val 17752484"/>
              <a:gd name="adj2" fmla="val 3682540"/>
            </a:avLst>
          </a:prstGeom>
          <a:ln w="3175" cap="rnd">
            <a:solidFill>
              <a:schemeClr val="bg1">
                <a:lumMod val="75000"/>
              </a:schemeClr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wrap="square" lIns="91440" tIns="45720" rIns="91440" bIns="45720" rtlCol="0" anchor="ctr">
            <a:normAutofit/>
          </a:bodyPr>
          <a:lstStyle/>
          <a:p>
            <a:pPr algn="ctr"/>
            <a:endParaRPr lang="zh-CN" altLang="en-US"/>
          </a:p>
        </p:txBody>
      </p:sp>
      <p:sp>
        <p:nvSpPr>
          <p:cNvPr id="23" name="椭圆 22">
            <a:extLst>
              <a:ext uri="{FF2B5EF4-FFF2-40B4-BE49-F238E27FC236}">
                <a16:creationId xmlns:a16="http://schemas.microsoft.com/office/drawing/2014/main" id="{073F2937-EF49-4981-89E9-85424101E6FF}"/>
              </a:ext>
            </a:extLst>
          </p:cNvPr>
          <p:cNvSpPr/>
          <p:nvPr/>
        </p:nvSpPr>
        <p:spPr>
          <a:xfrm>
            <a:off x="8355213" y="1877394"/>
            <a:ext cx="504720" cy="504720"/>
          </a:xfrm>
          <a:prstGeom prst="ellipse">
            <a:avLst/>
          </a:prstGeom>
          <a:solidFill>
            <a:schemeClr val="accent3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91440" tIns="45720" rIns="91440" bIns="45720" anchor="ctr">
            <a:normAutofit/>
          </a:bodyPr>
          <a:lstStyle>
            <a:defPPr>
              <a:defRPr lang="zh-CN"/>
            </a:defPPr>
            <a:lvl1pPr marL="0" algn="l" defTabSz="913765" rtl="0" eaLnBrk="1" latinLnBrk="0" hangingPunct="1">
              <a:defRPr sz="1800" kern="1200">
                <a:solidFill>
                  <a:schemeClr val="lt1"/>
                </a:solidFill>
              </a:defRPr>
            </a:lvl1pPr>
            <a:lvl2pPr marL="457200" algn="l" defTabSz="913765" rtl="0" eaLnBrk="1" latinLnBrk="0" hangingPunct="1">
              <a:defRPr sz="1800" kern="1200">
                <a:solidFill>
                  <a:schemeClr val="lt1"/>
                </a:solidFill>
              </a:defRPr>
            </a:lvl2pPr>
            <a:lvl3pPr marL="914400" algn="l" defTabSz="913765" rtl="0" eaLnBrk="1" latinLnBrk="0" hangingPunct="1">
              <a:defRPr sz="1800" kern="1200">
                <a:solidFill>
                  <a:schemeClr val="lt1"/>
                </a:solidFill>
              </a:defRPr>
            </a:lvl3pPr>
            <a:lvl4pPr marL="1371600" algn="l" defTabSz="913765" rtl="0" eaLnBrk="1" latinLnBrk="0" hangingPunct="1">
              <a:defRPr sz="1800" kern="1200">
                <a:solidFill>
                  <a:schemeClr val="lt1"/>
                </a:solidFill>
              </a:defRPr>
            </a:lvl4pPr>
            <a:lvl5pPr marL="1828800" algn="l" defTabSz="913765" rtl="0" eaLnBrk="1" latinLnBrk="0" hangingPunct="1">
              <a:defRPr sz="1800" kern="1200">
                <a:solidFill>
                  <a:schemeClr val="lt1"/>
                </a:solidFill>
              </a:defRPr>
            </a:lvl5pPr>
            <a:lvl6pPr marL="2286000" algn="l" defTabSz="913765" rtl="0" eaLnBrk="1" latinLnBrk="0" hangingPunct="1">
              <a:defRPr sz="1800" kern="1200">
                <a:solidFill>
                  <a:schemeClr val="lt1"/>
                </a:solidFill>
              </a:defRPr>
            </a:lvl6pPr>
            <a:lvl7pPr marL="2743200" algn="l" defTabSz="913765" rtl="0" eaLnBrk="1" latinLnBrk="0" hangingPunct="1">
              <a:defRPr sz="1800" kern="1200">
                <a:solidFill>
                  <a:schemeClr val="lt1"/>
                </a:solidFill>
              </a:defRPr>
            </a:lvl7pPr>
            <a:lvl8pPr marL="3200400" algn="l" defTabSz="913765" rtl="0" eaLnBrk="1" latinLnBrk="0" hangingPunct="1">
              <a:defRPr sz="1800" kern="1200">
                <a:solidFill>
                  <a:schemeClr val="lt1"/>
                </a:solidFill>
              </a:defRPr>
            </a:lvl8pPr>
            <a:lvl9pPr marL="3657600" algn="l" defTabSz="913765" rtl="0" eaLnBrk="1" latinLnBrk="0" hangingPunct="1">
              <a:defRPr sz="1800" kern="1200">
                <a:solidFill>
                  <a:schemeClr val="lt1"/>
                </a:solidFill>
              </a:defRPr>
            </a:lvl9pPr>
          </a:lstStyle>
          <a:p>
            <a:pPr algn="ctr"/>
            <a:r>
              <a:rPr lang="en-US" altLang="zh-CN" sz="1400" b="1" dirty="0"/>
              <a:t>03</a:t>
            </a:r>
            <a:endParaRPr sz="1400" b="1" dirty="0"/>
          </a:p>
        </p:txBody>
      </p:sp>
      <p:sp>
        <p:nvSpPr>
          <p:cNvPr id="21" name="椭圆 20">
            <a:extLst>
              <a:ext uri="{FF2B5EF4-FFF2-40B4-BE49-F238E27FC236}">
                <a16:creationId xmlns:a16="http://schemas.microsoft.com/office/drawing/2014/main" id="{DE49B70D-4951-4527-894E-FECC2D20E79E}"/>
              </a:ext>
            </a:extLst>
          </p:cNvPr>
          <p:cNvSpPr/>
          <p:nvPr/>
        </p:nvSpPr>
        <p:spPr>
          <a:xfrm>
            <a:off x="8355213" y="4502397"/>
            <a:ext cx="504720" cy="504720"/>
          </a:xfrm>
          <a:prstGeom prst="ellipse">
            <a:avLst/>
          </a:prstGeom>
          <a:solidFill>
            <a:schemeClr val="accent3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91440" tIns="45720" rIns="91440" bIns="45720" anchor="ctr">
            <a:normAutofit/>
          </a:bodyPr>
          <a:lstStyle>
            <a:defPPr>
              <a:defRPr lang="zh-CN"/>
            </a:defPPr>
            <a:lvl1pPr marL="0" algn="l" defTabSz="913765" rtl="0" eaLnBrk="1" latinLnBrk="0" hangingPunct="1">
              <a:defRPr sz="1800" kern="1200">
                <a:solidFill>
                  <a:schemeClr val="lt1"/>
                </a:solidFill>
              </a:defRPr>
            </a:lvl1pPr>
            <a:lvl2pPr marL="457200" algn="l" defTabSz="913765" rtl="0" eaLnBrk="1" latinLnBrk="0" hangingPunct="1">
              <a:defRPr sz="1800" kern="1200">
                <a:solidFill>
                  <a:schemeClr val="lt1"/>
                </a:solidFill>
              </a:defRPr>
            </a:lvl2pPr>
            <a:lvl3pPr marL="914400" algn="l" defTabSz="913765" rtl="0" eaLnBrk="1" latinLnBrk="0" hangingPunct="1">
              <a:defRPr sz="1800" kern="1200">
                <a:solidFill>
                  <a:schemeClr val="lt1"/>
                </a:solidFill>
              </a:defRPr>
            </a:lvl3pPr>
            <a:lvl4pPr marL="1371600" algn="l" defTabSz="913765" rtl="0" eaLnBrk="1" latinLnBrk="0" hangingPunct="1">
              <a:defRPr sz="1800" kern="1200">
                <a:solidFill>
                  <a:schemeClr val="lt1"/>
                </a:solidFill>
              </a:defRPr>
            </a:lvl4pPr>
            <a:lvl5pPr marL="1828800" algn="l" defTabSz="913765" rtl="0" eaLnBrk="1" latinLnBrk="0" hangingPunct="1">
              <a:defRPr sz="1800" kern="1200">
                <a:solidFill>
                  <a:schemeClr val="lt1"/>
                </a:solidFill>
              </a:defRPr>
            </a:lvl5pPr>
            <a:lvl6pPr marL="2286000" algn="l" defTabSz="913765" rtl="0" eaLnBrk="1" latinLnBrk="0" hangingPunct="1">
              <a:defRPr sz="1800" kern="1200">
                <a:solidFill>
                  <a:schemeClr val="lt1"/>
                </a:solidFill>
              </a:defRPr>
            </a:lvl6pPr>
            <a:lvl7pPr marL="2743200" algn="l" defTabSz="913765" rtl="0" eaLnBrk="1" latinLnBrk="0" hangingPunct="1">
              <a:defRPr sz="1800" kern="1200">
                <a:solidFill>
                  <a:schemeClr val="lt1"/>
                </a:solidFill>
              </a:defRPr>
            </a:lvl7pPr>
            <a:lvl8pPr marL="3200400" algn="l" defTabSz="913765" rtl="0" eaLnBrk="1" latinLnBrk="0" hangingPunct="1">
              <a:defRPr sz="1800" kern="1200">
                <a:solidFill>
                  <a:schemeClr val="lt1"/>
                </a:solidFill>
              </a:defRPr>
            </a:lvl8pPr>
            <a:lvl9pPr marL="3657600" algn="l" defTabSz="913765" rtl="0" eaLnBrk="1" latinLnBrk="0" hangingPunct="1">
              <a:defRPr sz="1800" kern="1200">
                <a:solidFill>
                  <a:schemeClr val="lt1"/>
                </a:solidFill>
              </a:defRPr>
            </a:lvl9pPr>
          </a:lstStyle>
          <a:p>
            <a:pPr algn="ctr"/>
            <a:r>
              <a:rPr lang="en-US" altLang="zh-CN" sz="1400" b="1" dirty="0"/>
              <a:t>04</a:t>
            </a:r>
            <a:endParaRPr sz="1400" b="1" dirty="0"/>
          </a:p>
        </p:txBody>
      </p:sp>
      <p:grpSp>
        <p:nvGrpSpPr>
          <p:cNvPr id="15" name="组合 14">
            <a:extLst>
              <a:ext uri="{FF2B5EF4-FFF2-40B4-BE49-F238E27FC236}">
                <a16:creationId xmlns:a16="http://schemas.microsoft.com/office/drawing/2014/main" id="{EA1B49BF-A75B-412A-871B-3A7925EE476B}"/>
              </a:ext>
            </a:extLst>
          </p:cNvPr>
          <p:cNvGrpSpPr/>
          <p:nvPr/>
        </p:nvGrpSpPr>
        <p:grpSpPr>
          <a:xfrm>
            <a:off x="8859933" y="1545533"/>
            <a:ext cx="2657924" cy="1056590"/>
            <a:chOff x="673100" y="2457286"/>
            <a:chExt cx="2945288" cy="1056590"/>
          </a:xfrm>
        </p:grpSpPr>
        <p:sp>
          <p:nvSpPr>
            <p:cNvPr id="19" name="矩形 18">
              <a:extLst>
                <a:ext uri="{FF2B5EF4-FFF2-40B4-BE49-F238E27FC236}">
                  <a16:creationId xmlns:a16="http://schemas.microsoft.com/office/drawing/2014/main" id="{465C1BD1-6299-43A4-8348-1C3C0ABBDA1F}"/>
                </a:ext>
              </a:extLst>
            </p:cNvPr>
            <p:cNvSpPr/>
            <p:nvPr/>
          </p:nvSpPr>
          <p:spPr>
            <a:xfrm>
              <a:off x="673100" y="2457286"/>
              <a:ext cx="2945288" cy="427278"/>
            </a:xfrm>
            <a:prstGeom prst="rect">
              <a:avLst/>
            </a:prstGeom>
            <a:noFill/>
            <a:ln w="19050">
              <a:noFill/>
            </a:ln>
          </p:spPr>
          <p:txBody>
            <a:bodyPr wrap="square" lIns="91440" tIns="45720" rIns="91440" bIns="45720" anchor="ctr" anchorCtr="0">
              <a:normAutofit/>
            </a:bodyPr>
            <a:lstStyle>
              <a:defPPr>
                <a:defRPr lang="zh-CN"/>
              </a:defPPr>
              <a:lvl1pPr marL="0" algn="l" defTabSz="913765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3765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3765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3765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3765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3765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3765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3765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3765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>
                <a:spcBef>
                  <a:spcPct val="0"/>
                </a:spcBef>
              </a:pPr>
              <a:r>
                <a:rPr lang="en-US" altLang="zh-CN" sz="1600" b="1" dirty="0"/>
                <a:t>Text here</a:t>
              </a:r>
            </a:p>
          </p:txBody>
        </p:sp>
        <p:sp>
          <p:nvSpPr>
            <p:cNvPr id="20" name="矩形 19">
              <a:extLst>
                <a:ext uri="{FF2B5EF4-FFF2-40B4-BE49-F238E27FC236}">
                  <a16:creationId xmlns:a16="http://schemas.microsoft.com/office/drawing/2014/main" id="{28B19FF6-1A23-4D12-9DCD-F43124F4EC6C}"/>
                </a:ext>
              </a:extLst>
            </p:cNvPr>
            <p:cNvSpPr/>
            <p:nvPr/>
          </p:nvSpPr>
          <p:spPr bwMode="auto">
            <a:xfrm>
              <a:off x="673100" y="2884565"/>
              <a:ext cx="2945288" cy="6293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91440" tIns="45720" rIns="91440" bIns="45720" anchor="t" anchorCtr="0">
              <a:norm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>
                <a:lnSpc>
                  <a:spcPct val="150000"/>
                </a:lnSpc>
              </a:pPr>
              <a:r>
                <a:rPr lang="en-US" altLang="zh-CN" sz="1100" dirty="0"/>
                <a:t>Copy paste fonts. Choose the only option to retain text……</a:t>
              </a:r>
            </a:p>
          </p:txBody>
        </p:sp>
      </p:grpSp>
      <p:grpSp>
        <p:nvGrpSpPr>
          <p:cNvPr id="16" name="组合 15">
            <a:extLst>
              <a:ext uri="{FF2B5EF4-FFF2-40B4-BE49-F238E27FC236}">
                <a16:creationId xmlns:a16="http://schemas.microsoft.com/office/drawing/2014/main" id="{F949110A-92DF-45CD-B35B-B9C3A0ECD0F7}"/>
              </a:ext>
            </a:extLst>
          </p:cNvPr>
          <p:cNvGrpSpPr/>
          <p:nvPr/>
        </p:nvGrpSpPr>
        <p:grpSpPr>
          <a:xfrm>
            <a:off x="8859933" y="4226461"/>
            <a:ext cx="2657924" cy="1056590"/>
            <a:chOff x="673100" y="2457286"/>
            <a:chExt cx="2945288" cy="1056590"/>
          </a:xfrm>
        </p:grpSpPr>
        <p:sp>
          <p:nvSpPr>
            <p:cNvPr id="17" name="矩形 16">
              <a:extLst>
                <a:ext uri="{FF2B5EF4-FFF2-40B4-BE49-F238E27FC236}">
                  <a16:creationId xmlns:a16="http://schemas.microsoft.com/office/drawing/2014/main" id="{1248E095-B5CC-4FEC-ACB5-3F3BB32D5EF0}"/>
                </a:ext>
              </a:extLst>
            </p:cNvPr>
            <p:cNvSpPr/>
            <p:nvPr/>
          </p:nvSpPr>
          <p:spPr>
            <a:xfrm>
              <a:off x="673100" y="2457286"/>
              <a:ext cx="2945288" cy="427278"/>
            </a:xfrm>
            <a:prstGeom prst="rect">
              <a:avLst/>
            </a:prstGeom>
            <a:noFill/>
            <a:ln w="19050">
              <a:noFill/>
            </a:ln>
          </p:spPr>
          <p:txBody>
            <a:bodyPr wrap="square" lIns="91440" tIns="45720" rIns="91440" bIns="45720" anchor="ctr" anchorCtr="0">
              <a:normAutofit/>
            </a:bodyPr>
            <a:lstStyle>
              <a:defPPr>
                <a:defRPr lang="zh-CN"/>
              </a:defPPr>
              <a:lvl1pPr marL="0" algn="l" defTabSz="913765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3765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3765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3765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3765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3765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3765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3765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3765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>
                <a:spcBef>
                  <a:spcPct val="0"/>
                </a:spcBef>
              </a:pPr>
              <a:r>
                <a:rPr lang="en-US" altLang="zh-CN" sz="1600" b="1" dirty="0"/>
                <a:t>Text here</a:t>
              </a:r>
            </a:p>
          </p:txBody>
        </p:sp>
        <p:sp>
          <p:nvSpPr>
            <p:cNvPr id="18" name="矩形 17">
              <a:extLst>
                <a:ext uri="{FF2B5EF4-FFF2-40B4-BE49-F238E27FC236}">
                  <a16:creationId xmlns:a16="http://schemas.microsoft.com/office/drawing/2014/main" id="{739A1B1E-DA85-4513-994F-0B2A80B820E1}"/>
                </a:ext>
              </a:extLst>
            </p:cNvPr>
            <p:cNvSpPr/>
            <p:nvPr/>
          </p:nvSpPr>
          <p:spPr bwMode="auto">
            <a:xfrm>
              <a:off x="673100" y="2884565"/>
              <a:ext cx="2945288" cy="6293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91440" tIns="45720" rIns="91440" bIns="45720" anchor="t" anchorCtr="0">
              <a:norm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>
                <a:lnSpc>
                  <a:spcPct val="150000"/>
                </a:lnSpc>
              </a:pPr>
              <a:r>
                <a:rPr lang="en-US" altLang="zh-CN" sz="1100" dirty="0"/>
                <a:t>Copy paste fonts. Choose the only option to retain text……</a:t>
              </a:r>
            </a:p>
          </p:txBody>
        </p:sp>
      </p:grpSp>
      <p:sp>
        <p:nvSpPr>
          <p:cNvPr id="115" name="椭圆 114">
            <a:extLst>
              <a:ext uri="{FF2B5EF4-FFF2-40B4-BE49-F238E27FC236}">
                <a16:creationId xmlns:a16="http://schemas.microsoft.com/office/drawing/2014/main" id="{7EC1BEA2-0AC8-4F4B-A643-EE3F2B7551C1}"/>
              </a:ext>
            </a:extLst>
          </p:cNvPr>
          <p:cNvSpPr/>
          <p:nvPr/>
        </p:nvSpPr>
        <p:spPr>
          <a:xfrm>
            <a:off x="4535655" y="1770690"/>
            <a:ext cx="3122777" cy="3122777"/>
          </a:xfrm>
          <a:prstGeom prst="ellipse">
            <a:avLst/>
          </a:prstGeom>
          <a:blipFill>
            <a:blip r:embed="rId5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stretch>
              <a:fillRect l="-25047" r="-25047"/>
            </a:stretch>
          </a:blipFill>
          <a:ln w="381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custDataLst>
      <p:tags r:id="rId2"/>
    </p:custDataLst>
    <p:extLst>
      <p:ext uri="{BB962C8B-B14F-4D97-AF65-F5344CB8AC3E}">
        <p14:creationId xmlns:p14="http://schemas.microsoft.com/office/powerpoint/2010/main" val="413228849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矩形: 圆角 50">
            <a:extLst>
              <a:ext uri="{FF2B5EF4-FFF2-40B4-BE49-F238E27FC236}">
                <a16:creationId xmlns:a16="http://schemas.microsoft.com/office/drawing/2014/main" id="{75241793-64E2-46F2-BF19-0E446212EC0D}"/>
              </a:ext>
            </a:extLst>
          </p:cNvPr>
          <p:cNvSpPr/>
          <p:nvPr/>
        </p:nvSpPr>
        <p:spPr>
          <a:xfrm>
            <a:off x="1752707" y="2621910"/>
            <a:ext cx="1083826" cy="1083817"/>
          </a:xfrm>
          <a:prstGeom prst="roundRect">
            <a:avLst>
              <a:gd name="adj" fmla="val 4363"/>
            </a:avLst>
          </a:prstGeom>
          <a:solidFill>
            <a:schemeClr val="bg1"/>
          </a:solidFill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标题 1">
            <a:extLst>
              <a:ext uri="{FF2B5EF4-FFF2-40B4-BE49-F238E27FC236}">
                <a16:creationId xmlns:a16="http://schemas.microsoft.com/office/drawing/2014/main" id="{B8E57F6C-B4CF-4F36-8E5F-463847D6B6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Click to edit Master title style</a:t>
            </a:r>
            <a:endParaRPr lang="zh-CN" altLang="en-US" dirty="0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48502EA1-68FD-4349-AD2D-65680B72FB2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zh-CN" altLang="en-US"/>
              <a:t>请在插入菜单</a:t>
            </a:r>
            <a:r>
              <a:rPr lang="en-US" altLang="zh-CN"/>
              <a:t>—</a:t>
            </a:r>
            <a:r>
              <a:rPr lang="zh-CN" altLang="en-US"/>
              <a:t>页眉和页脚中修改此文本</a:t>
            </a:r>
            <a:endParaRPr lang="zh-CN" altLang="en-US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E3A5E02F-541A-48D4-96E7-D24F29491EF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DD3DB80-B894-403A-B48E-6FDC1A72010E}" type="slidenum">
              <a:rPr lang="zh-CN" altLang="en-US" smtClean="0"/>
              <a:pPr/>
              <a:t>21</a:t>
            </a:fld>
            <a:endParaRPr lang="zh-CN" altLang="en-US"/>
          </a:p>
        </p:txBody>
      </p:sp>
      <p:sp>
        <p:nvSpPr>
          <p:cNvPr id="28" name="文本框 27">
            <a:extLst>
              <a:ext uri="{FF2B5EF4-FFF2-40B4-BE49-F238E27FC236}">
                <a16:creationId xmlns:a16="http://schemas.microsoft.com/office/drawing/2014/main" id="{D08A83E3-AE1F-46B1-9330-27CE14BC095B}"/>
              </a:ext>
            </a:extLst>
          </p:cNvPr>
          <p:cNvSpPr txBox="1"/>
          <p:nvPr/>
        </p:nvSpPr>
        <p:spPr>
          <a:xfrm>
            <a:off x="918705" y="4109525"/>
            <a:ext cx="2751830" cy="419234"/>
          </a:xfrm>
          <a:prstGeom prst="rect">
            <a:avLst/>
          </a:prstGeom>
          <a:noFill/>
        </p:spPr>
        <p:txBody>
          <a:bodyPr wrap="square" lIns="91440" tIns="45720" rIns="91440" bIns="45720" rtlCol="0" anchor="ctr" anchorCtr="0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algn="ctr"/>
            <a:r>
              <a:rPr lang="en-US" altLang="zh-CN" b="1" dirty="0">
                <a:solidFill>
                  <a:schemeClr val="accent1"/>
                </a:solidFill>
              </a:rPr>
              <a:t>Text here</a:t>
            </a:r>
          </a:p>
        </p:txBody>
      </p:sp>
      <p:sp>
        <p:nvSpPr>
          <p:cNvPr id="29" name="矩形 28">
            <a:extLst>
              <a:ext uri="{FF2B5EF4-FFF2-40B4-BE49-F238E27FC236}">
                <a16:creationId xmlns:a16="http://schemas.microsoft.com/office/drawing/2014/main" id="{F29CDBF3-7CE3-40CD-9C2A-91D2328C99BF}"/>
              </a:ext>
            </a:extLst>
          </p:cNvPr>
          <p:cNvSpPr/>
          <p:nvPr/>
        </p:nvSpPr>
        <p:spPr bwMode="auto">
          <a:xfrm>
            <a:off x="918706" y="4528758"/>
            <a:ext cx="2750126" cy="12776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anchor="t" anchorCtr="0">
            <a:normAutofit/>
          </a:bodyPr>
          <a:lstStyle>
            <a:defPPr>
              <a:defRPr lang="zh-CN"/>
            </a:defPPr>
            <a:lvl1pPr marL="0" algn="l" defTabSz="914377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189" algn="l" defTabSz="914377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377" algn="l" defTabSz="914377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566" algn="l" defTabSz="914377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754" algn="l" defTabSz="914377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5943" algn="l" defTabSz="914377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131" algn="l" defTabSz="914377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320" algn="l" defTabSz="914377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509" algn="l" defTabSz="914377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algn="ctr">
              <a:lnSpc>
                <a:spcPct val="130000"/>
              </a:lnSpc>
            </a:pPr>
            <a:r>
              <a:rPr lang="en-US" altLang="zh-CN" sz="1100" dirty="0">
                <a:solidFill>
                  <a:schemeClr val="accent1"/>
                </a:solidFill>
              </a:rPr>
              <a:t>Copy paste fonts. Choose the only option to retain text.</a:t>
            </a:r>
          </a:p>
          <a:p>
            <a:pPr algn="ctr">
              <a:lnSpc>
                <a:spcPct val="130000"/>
              </a:lnSpc>
            </a:pPr>
            <a:endParaRPr lang="en-US" altLang="zh-CN" sz="1100" dirty="0">
              <a:solidFill>
                <a:schemeClr val="accent1"/>
              </a:solidFill>
            </a:endParaRPr>
          </a:p>
          <a:p>
            <a:pPr algn="ctr">
              <a:lnSpc>
                <a:spcPct val="130000"/>
              </a:lnSpc>
            </a:pPr>
            <a:r>
              <a:rPr lang="en-US" altLang="zh-CN" sz="1100" dirty="0">
                <a:solidFill>
                  <a:schemeClr val="accent1"/>
                </a:solidFill>
              </a:rPr>
              <a:t>… …</a:t>
            </a:r>
          </a:p>
        </p:txBody>
      </p:sp>
      <p:sp>
        <p:nvSpPr>
          <p:cNvPr id="30" name="文本框 29">
            <a:extLst>
              <a:ext uri="{FF2B5EF4-FFF2-40B4-BE49-F238E27FC236}">
                <a16:creationId xmlns:a16="http://schemas.microsoft.com/office/drawing/2014/main" id="{9C500399-AD2B-4CB0-A9C6-96BAEF5EABA3}"/>
              </a:ext>
            </a:extLst>
          </p:cNvPr>
          <p:cNvSpPr txBox="1"/>
          <p:nvPr/>
        </p:nvSpPr>
        <p:spPr>
          <a:xfrm>
            <a:off x="8161679" y="4109525"/>
            <a:ext cx="2751830" cy="419234"/>
          </a:xfrm>
          <a:prstGeom prst="rect">
            <a:avLst/>
          </a:prstGeom>
          <a:noFill/>
        </p:spPr>
        <p:txBody>
          <a:bodyPr wrap="square" lIns="91440" tIns="45720" rIns="91440" bIns="45720" rtlCol="0" anchor="ctr" anchorCtr="0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algn="ctr"/>
            <a:r>
              <a:rPr lang="en-US" altLang="zh-CN" b="1" dirty="0">
                <a:solidFill>
                  <a:schemeClr val="accent1"/>
                </a:solidFill>
              </a:rPr>
              <a:t>Text here</a:t>
            </a:r>
          </a:p>
        </p:txBody>
      </p:sp>
      <p:sp>
        <p:nvSpPr>
          <p:cNvPr id="31" name="矩形 30">
            <a:extLst>
              <a:ext uri="{FF2B5EF4-FFF2-40B4-BE49-F238E27FC236}">
                <a16:creationId xmlns:a16="http://schemas.microsoft.com/office/drawing/2014/main" id="{718614CC-9EEA-456B-8080-EC84D7766638}"/>
              </a:ext>
            </a:extLst>
          </p:cNvPr>
          <p:cNvSpPr/>
          <p:nvPr/>
        </p:nvSpPr>
        <p:spPr bwMode="auto">
          <a:xfrm>
            <a:off x="8161680" y="4528758"/>
            <a:ext cx="2750126" cy="12776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anchor="t" anchorCtr="0">
            <a:normAutofit/>
          </a:bodyPr>
          <a:lstStyle>
            <a:defPPr>
              <a:defRPr lang="zh-CN"/>
            </a:defPPr>
            <a:lvl1pPr marL="0" algn="l" defTabSz="914377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189" algn="l" defTabSz="914377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377" algn="l" defTabSz="914377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566" algn="l" defTabSz="914377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754" algn="l" defTabSz="914377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5943" algn="l" defTabSz="914377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131" algn="l" defTabSz="914377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320" algn="l" defTabSz="914377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509" algn="l" defTabSz="914377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algn="ctr">
              <a:lnSpc>
                <a:spcPct val="130000"/>
              </a:lnSpc>
            </a:pPr>
            <a:r>
              <a:rPr lang="en-US" altLang="zh-CN" sz="1100">
                <a:solidFill>
                  <a:schemeClr val="accent1"/>
                </a:solidFill>
              </a:rPr>
              <a:t>Copy paste fonts. Choose the only option to retain text.</a:t>
            </a:r>
          </a:p>
          <a:p>
            <a:pPr algn="ctr">
              <a:lnSpc>
                <a:spcPct val="130000"/>
              </a:lnSpc>
            </a:pPr>
            <a:endParaRPr lang="en-US" altLang="zh-CN" sz="1100">
              <a:solidFill>
                <a:schemeClr val="accent1"/>
              </a:solidFill>
            </a:endParaRPr>
          </a:p>
          <a:p>
            <a:pPr algn="ctr">
              <a:lnSpc>
                <a:spcPct val="130000"/>
              </a:lnSpc>
            </a:pPr>
            <a:r>
              <a:rPr lang="en-US" altLang="zh-CN" sz="1100">
                <a:solidFill>
                  <a:schemeClr val="accent1"/>
                </a:solidFill>
              </a:rPr>
              <a:t>… …</a:t>
            </a:r>
            <a:endParaRPr lang="en-US" altLang="zh-CN" sz="1100" dirty="0">
              <a:solidFill>
                <a:schemeClr val="accent1"/>
              </a:solidFill>
            </a:endParaRPr>
          </a:p>
        </p:txBody>
      </p:sp>
      <p:sp>
        <p:nvSpPr>
          <p:cNvPr id="34" name="文本框 33">
            <a:extLst>
              <a:ext uri="{FF2B5EF4-FFF2-40B4-BE49-F238E27FC236}">
                <a16:creationId xmlns:a16="http://schemas.microsoft.com/office/drawing/2014/main" id="{750CAC47-4EB7-473F-BBB6-ECCEF6499396}"/>
              </a:ext>
            </a:extLst>
          </p:cNvPr>
          <p:cNvSpPr txBox="1"/>
          <p:nvPr/>
        </p:nvSpPr>
        <p:spPr>
          <a:xfrm>
            <a:off x="4720085" y="4109525"/>
            <a:ext cx="2751830" cy="419234"/>
          </a:xfrm>
          <a:prstGeom prst="rect">
            <a:avLst/>
          </a:prstGeom>
          <a:noFill/>
        </p:spPr>
        <p:txBody>
          <a:bodyPr wrap="square" lIns="91440" tIns="45720" rIns="91440" bIns="45720" rtlCol="0" anchor="ctr" anchorCtr="0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algn="ctr"/>
            <a:r>
              <a:rPr lang="en-US" altLang="zh-CN" b="1" dirty="0">
                <a:solidFill>
                  <a:schemeClr val="accent1"/>
                </a:solidFill>
              </a:rPr>
              <a:t>Text here</a:t>
            </a:r>
          </a:p>
        </p:txBody>
      </p:sp>
      <p:sp>
        <p:nvSpPr>
          <p:cNvPr id="35" name="矩形 34">
            <a:extLst>
              <a:ext uri="{FF2B5EF4-FFF2-40B4-BE49-F238E27FC236}">
                <a16:creationId xmlns:a16="http://schemas.microsoft.com/office/drawing/2014/main" id="{71C19E0E-8074-47D4-BC00-C55C3E664FC5}"/>
              </a:ext>
            </a:extLst>
          </p:cNvPr>
          <p:cNvSpPr/>
          <p:nvPr/>
        </p:nvSpPr>
        <p:spPr bwMode="auto">
          <a:xfrm>
            <a:off x="4720937" y="4528758"/>
            <a:ext cx="2750126" cy="12776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anchor="t" anchorCtr="0">
            <a:normAutofit/>
          </a:bodyPr>
          <a:lstStyle>
            <a:defPPr>
              <a:defRPr lang="zh-CN"/>
            </a:defPPr>
            <a:lvl1pPr marL="0" algn="l" defTabSz="914377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189" algn="l" defTabSz="914377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377" algn="l" defTabSz="914377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566" algn="l" defTabSz="914377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754" algn="l" defTabSz="914377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5943" algn="l" defTabSz="914377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131" algn="l" defTabSz="914377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320" algn="l" defTabSz="914377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509" algn="l" defTabSz="914377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algn="ctr">
              <a:lnSpc>
                <a:spcPct val="130000"/>
              </a:lnSpc>
            </a:pPr>
            <a:r>
              <a:rPr lang="en-US" altLang="zh-CN" sz="1100" dirty="0">
                <a:solidFill>
                  <a:schemeClr val="accent1"/>
                </a:solidFill>
              </a:rPr>
              <a:t>Copy paste fonts. Choose the only option to retain text.</a:t>
            </a:r>
          </a:p>
          <a:p>
            <a:pPr algn="ctr">
              <a:lnSpc>
                <a:spcPct val="130000"/>
              </a:lnSpc>
            </a:pPr>
            <a:endParaRPr lang="en-US" altLang="zh-CN" sz="1100" dirty="0">
              <a:solidFill>
                <a:schemeClr val="accent1"/>
              </a:solidFill>
            </a:endParaRPr>
          </a:p>
          <a:p>
            <a:pPr algn="ctr">
              <a:lnSpc>
                <a:spcPct val="130000"/>
              </a:lnSpc>
            </a:pPr>
            <a:r>
              <a:rPr lang="en-US" altLang="zh-CN" sz="1100" dirty="0">
                <a:solidFill>
                  <a:schemeClr val="accent1"/>
                </a:solidFill>
              </a:rPr>
              <a:t>… …</a:t>
            </a:r>
          </a:p>
        </p:txBody>
      </p:sp>
      <p:sp>
        <p:nvSpPr>
          <p:cNvPr id="38" name="文本框 37">
            <a:extLst>
              <a:ext uri="{FF2B5EF4-FFF2-40B4-BE49-F238E27FC236}">
                <a16:creationId xmlns:a16="http://schemas.microsoft.com/office/drawing/2014/main" id="{E51225F5-28AB-449B-A8F1-31F9A82C57E6}"/>
              </a:ext>
            </a:extLst>
          </p:cNvPr>
          <p:cNvSpPr txBox="1"/>
          <p:nvPr/>
        </p:nvSpPr>
        <p:spPr>
          <a:xfrm>
            <a:off x="673099" y="1555293"/>
            <a:ext cx="10845800" cy="581926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 anchor="ctr" anchorCtr="0">
            <a:normAutofit/>
          </a:bodyPr>
          <a:lstStyle/>
          <a:p>
            <a:pPr marL="0" marR="0" lvl="0" indent="0" algn="ctr" defTabSz="9137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25000"/>
              <a:buFontTx/>
              <a:buNone/>
              <a:defRPr/>
            </a:pPr>
            <a:r>
              <a:rPr kumimoji="0" lang="en-US" sz="2800" b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Unified fonts make reading more fluent.</a:t>
            </a:r>
          </a:p>
        </p:txBody>
      </p:sp>
      <p:sp>
        <p:nvSpPr>
          <p:cNvPr id="55" name="矩形: 圆角 54">
            <a:extLst>
              <a:ext uri="{FF2B5EF4-FFF2-40B4-BE49-F238E27FC236}">
                <a16:creationId xmlns:a16="http://schemas.microsoft.com/office/drawing/2014/main" id="{70579A5A-0D41-4FCC-BFCF-0CB72EE334B9}"/>
              </a:ext>
            </a:extLst>
          </p:cNvPr>
          <p:cNvSpPr>
            <a:spLocks/>
          </p:cNvSpPr>
          <p:nvPr/>
        </p:nvSpPr>
        <p:spPr>
          <a:xfrm>
            <a:off x="5554087" y="2639396"/>
            <a:ext cx="1083826" cy="1083817"/>
          </a:xfrm>
          <a:prstGeom prst="roundRect">
            <a:avLst>
              <a:gd name="adj" fmla="val 4363"/>
            </a:avLst>
          </a:prstGeom>
          <a:solidFill>
            <a:schemeClr val="bg1"/>
          </a:solidFill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6" name="矩形: 圆角 55">
            <a:extLst>
              <a:ext uri="{FF2B5EF4-FFF2-40B4-BE49-F238E27FC236}">
                <a16:creationId xmlns:a16="http://schemas.microsoft.com/office/drawing/2014/main" id="{EAB7D34C-806E-4B9C-9EC8-26C5550731AD}"/>
              </a:ext>
            </a:extLst>
          </p:cNvPr>
          <p:cNvSpPr>
            <a:spLocks/>
          </p:cNvSpPr>
          <p:nvPr/>
        </p:nvSpPr>
        <p:spPr>
          <a:xfrm>
            <a:off x="8995682" y="2606651"/>
            <a:ext cx="1083826" cy="1083817"/>
          </a:xfrm>
          <a:prstGeom prst="roundRect">
            <a:avLst>
              <a:gd name="adj" fmla="val 4363"/>
            </a:avLst>
          </a:prstGeom>
          <a:solidFill>
            <a:schemeClr val="bg1"/>
          </a:solidFill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8" name="任意多边形: 形状 57">
            <a:extLst>
              <a:ext uri="{FF2B5EF4-FFF2-40B4-BE49-F238E27FC236}">
                <a16:creationId xmlns:a16="http://schemas.microsoft.com/office/drawing/2014/main" id="{E9FFED72-28AF-4EF0-A894-6765528A13F0}"/>
              </a:ext>
            </a:extLst>
          </p:cNvPr>
          <p:cNvSpPr>
            <a:spLocks noChangeAspect="1"/>
          </p:cNvSpPr>
          <p:nvPr/>
        </p:nvSpPr>
        <p:spPr bwMode="auto">
          <a:xfrm>
            <a:off x="5820550" y="2843716"/>
            <a:ext cx="550900" cy="609685"/>
          </a:xfrm>
          <a:custGeom>
            <a:avLst/>
            <a:gdLst>
              <a:gd name="T0" fmla="*/ 104 w 208"/>
              <a:gd name="T1" fmla="*/ 0 h 228"/>
              <a:gd name="T2" fmla="*/ 208 w 208"/>
              <a:gd name="T3" fmla="*/ 104 h 228"/>
              <a:gd name="T4" fmla="*/ 136 w 208"/>
              <a:gd name="T5" fmla="*/ 203 h 228"/>
              <a:gd name="T6" fmla="*/ 145 w 208"/>
              <a:gd name="T7" fmla="*/ 220 h 228"/>
              <a:gd name="T8" fmla="*/ 176 w 208"/>
              <a:gd name="T9" fmla="*/ 220 h 228"/>
              <a:gd name="T10" fmla="*/ 176 w 208"/>
              <a:gd name="T11" fmla="*/ 228 h 228"/>
              <a:gd name="T12" fmla="*/ 32 w 208"/>
              <a:gd name="T13" fmla="*/ 228 h 228"/>
              <a:gd name="T14" fmla="*/ 32 w 208"/>
              <a:gd name="T15" fmla="*/ 220 h 228"/>
              <a:gd name="T16" fmla="*/ 63 w 208"/>
              <a:gd name="T17" fmla="*/ 220 h 228"/>
              <a:gd name="T18" fmla="*/ 72 w 208"/>
              <a:gd name="T19" fmla="*/ 203 h 228"/>
              <a:gd name="T20" fmla="*/ 0 w 208"/>
              <a:gd name="T21" fmla="*/ 104 h 228"/>
              <a:gd name="T22" fmla="*/ 104 w 208"/>
              <a:gd name="T23" fmla="*/ 0 h 228"/>
              <a:gd name="T24" fmla="*/ 80 w 208"/>
              <a:gd name="T25" fmla="*/ 205 h 228"/>
              <a:gd name="T26" fmla="*/ 72 w 208"/>
              <a:gd name="T27" fmla="*/ 220 h 228"/>
              <a:gd name="T28" fmla="*/ 136 w 208"/>
              <a:gd name="T29" fmla="*/ 220 h 228"/>
              <a:gd name="T30" fmla="*/ 128 w 208"/>
              <a:gd name="T31" fmla="*/ 205 h 228"/>
              <a:gd name="T32" fmla="*/ 104 w 208"/>
              <a:gd name="T33" fmla="*/ 208 h 228"/>
              <a:gd name="T34" fmla="*/ 80 w 208"/>
              <a:gd name="T35" fmla="*/ 205 h 228"/>
              <a:gd name="T36" fmla="*/ 104 w 208"/>
              <a:gd name="T37" fmla="*/ 60 h 228"/>
              <a:gd name="T38" fmla="*/ 60 w 208"/>
              <a:gd name="T39" fmla="*/ 104 h 228"/>
              <a:gd name="T40" fmla="*/ 104 w 208"/>
              <a:gd name="T41" fmla="*/ 148 h 228"/>
              <a:gd name="T42" fmla="*/ 148 w 208"/>
              <a:gd name="T43" fmla="*/ 104 h 228"/>
              <a:gd name="T44" fmla="*/ 104 w 208"/>
              <a:gd name="T45" fmla="*/ 60 h 228"/>
              <a:gd name="T46" fmla="*/ 154 w 208"/>
              <a:gd name="T47" fmla="*/ 48 h 228"/>
              <a:gd name="T48" fmla="*/ 148 w 208"/>
              <a:gd name="T49" fmla="*/ 54 h 228"/>
              <a:gd name="T50" fmla="*/ 154 w 208"/>
              <a:gd name="T51" fmla="*/ 60 h 228"/>
              <a:gd name="T52" fmla="*/ 160 w 208"/>
              <a:gd name="T53" fmla="*/ 54 h 228"/>
              <a:gd name="T54" fmla="*/ 154 w 208"/>
              <a:gd name="T55" fmla="*/ 48 h 2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</a:cxnLst>
            <a:rect l="0" t="0" r="r" b="b"/>
            <a:pathLst>
              <a:path w="208" h="228">
                <a:moveTo>
                  <a:pt x="104" y="0"/>
                </a:moveTo>
                <a:cubicBezTo>
                  <a:pt x="161" y="0"/>
                  <a:pt x="208" y="47"/>
                  <a:pt x="208" y="104"/>
                </a:cubicBezTo>
                <a:cubicBezTo>
                  <a:pt x="208" y="150"/>
                  <a:pt x="178" y="190"/>
                  <a:pt x="136" y="203"/>
                </a:cubicBezTo>
                <a:cubicBezTo>
                  <a:pt x="145" y="220"/>
                  <a:pt x="145" y="220"/>
                  <a:pt x="145" y="220"/>
                </a:cubicBezTo>
                <a:cubicBezTo>
                  <a:pt x="176" y="220"/>
                  <a:pt x="176" y="220"/>
                  <a:pt x="176" y="220"/>
                </a:cubicBezTo>
                <a:cubicBezTo>
                  <a:pt x="176" y="228"/>
                  <a:pt x="176" y="228"/>
                  <a:pt x="176" y="228"/>
                </a:cubicBezTo>
                <a:cubicBezTo>
                  <a:pt x="32" y="228"/>
                  <a:pt x="32" y="228"/>
                  <a:pt x="32" y="228"/>
                </a:cubicBezTo>
                <a:cubicBezTo>
                  <a:pt x="32" y="220"/>
                  <a:pt x="32" y="220"/>
                  <a:pt x="32" y="220"/>
                </a:cubicBezTo>
                <a:cubicBezTo>
                  <a:pt x="63" y="220"/>
                  <a:pt x="63" y="220"/>
                  <a:pt x="63" y="220"/>
                </a:cubicBezTo>
                <a:cubicBezTo>
                  <a:pt x="72" y="203"/>
                  <a:pt x="72" y="203"/>
                  <a:pt x="72" y="203"/>
                </a:cubicBezTo>
                <a:cubicBezTo>
                  <a:pt x="30" y="190"/>
                  <a:pt x="0" y="150"/>
                  <a:pt x="0" y="104"/>
                </a:cubicBezTo>
                <a:cubicBezTo>
                  <a:pt x="0" y="47"/>
                  <a:pt x="47" y="0"/>
                  <a:pt x="104" y="0"/>
                </a:cubicBezTo>
                <a:close/>
                <a:moveTo>
                  <a:pt x="80" y="205"/>
                </a:moveTo>
                <a:cubicBezTo>
                  <a:pt x="72" y="220"/>
                  <a:pt x="72" y="220"/>
                  <a:pt x="72" y="220"/>
                </a:cubicBezTo>
                <a:cubicBezTo>
                  <a:pt x="136" y="220"/>
                  <a:pt x="136" y="220"/>
                  <a:pt x="136" y="220"/>
                </a:cubicBezTo>
                <a:cubicBezTo>
                  <a:pt x="128" y="205"/>
                  <a:pt x="128" y="205"/>
                  <a:pt x="128" y="205"/>
                </a:cubicBezTo>
                <a:cubicBezTo>
                  <a:pt x="120" y="207"/>
                  <a:pt x="112" y="208"/>
                  <a:pt x="104" y="208"/>
                </a:cubicBezTo>
                <a:cubicBezTo>
                  <a:pt x="96" y="208"/>
                  <a:pt x="88" y="207"/>
                  <a:pt x="80" y="205"/>
                </a:cubicBezTo>
                <a:close/>
                <a:moveTo>
                  <a:pt x="104" y="60"/>
                </a:moveTo>
                <a:cubicBezTo>
                  <a:pt x="80" y="60"/>
                  <a:pt x="60" y="80"/>
                  <a:pt x="60" y="104"/>
                </a:cubicBezTo>
                <a:cubicBezTo>
                  <a:pt x="60" y="128"/>
                  <a:pt x="80" y="148"/>
                  <a:pt x="104" y="148"/>
                </a:cubicBezTo>
                <a:cubicBezTo>
                  <a:pt x="128" y="148"/>
                  <a:pt x="148" y="128"/>
                  <a:pt x="148" y="104"/>
                </a:cubicBezTo>
                <a:cubicBezTo>
                  <a:pt x="148" y="80"/>
                  <a:pt x="128" y="60"/>
                  <a:pt x="104" y="60"/>
                </a:cubicBezTo>
                <a:close/>
                <a:moveTo>
                  <a:pt x="154" y="48"/>
                </a:moveTo>
                <a:cubicBezTo>
                  <a:pt x="151" y="48"/>
                  <a:pt x="148" y="51"/>
                  <a:pt x="148" y="54"/>
                </a:cubicBezTo>
                <a:cubicBezTo>
                  <a:pt x="148" y="57"/>
                  <a:pt x="151" y="60"/>
                  <a:pt x="154" y="60"/>
                </a:cubicBezTo>
                <a:cubicBezTo>
                  <a:pt x="157" y="60"/>
                  <a:pt x="160" y="57"/>
                  <a:pt x="160" y="54"/>
                </a:cubicBezTo>
                <a:cubicBezTo>
                  <a:pt x="160" y="51"/>
                  <a:pt x="157" y="48"/>
                  <a:pt x="154" y="48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0" name="任意多边形: 形状 59">
            <a:extLst>
              <a:ext uri="{FF2B5EF4-FFF2-40B4-BE49-F238E27FC236}">
                <a16:creationId xmlns:a16="http://schemas.microsoft.com/office/drawing/2014/main" id="{1CB84CF6-C949-49B7-A9A1-6F5A39F3CEA8}"/>
              </a:ext>
            </a:extLst>
          </p:cNvPr>
          <p:cNvSpPr>
            <a:spLocks noChangeAspect="1"/>
          </p:cNvSpPr>
          <p:nvPr/>
        </p:nvSpPr>
        <p:spPr bwMode="auto">
          <a:xfrm>
            <a:off x="2054250" y="2926164"/>
            <a:ext cx="480740" cy="475307"/>
          </a:xfrm>
          <a:custGeom>
            <a:avLst/>
            <a:gdLst>
              <a:gd name="T0" fmla="*/ 144 w 224"/>
              <a:gd name="T1" fmla="*/ 116 h 220"/>
              <a:gd name="T2" fmla="*/ 156 w 224"/>
              <a:gd name="T3" fmla="*/ 128 h 220"/>
              <a:gd name="T4" fmla="*/ 156 w 224"/>
              <a:gd name="T5" fmla="*/ 208 h 220"/>
              <a:gd name="T6" fmla="*/ 144 w 224"/>
              <a:gd name="T7" fmla="*/ 220 h 220"/>
              <a:gd name="T8" fmla="*/ 80 w 224"/>
              <a:gd name="T9" fmla="*/ 220 h 220"/>
              <a:gd name="T10" fmla="*/ 68 w 224"/>
              <a:gd name="T11" fmla="*/ 208 h 220"/>
              <a:gd name="T12" fmla="*/ 68 w 224"/>
              <a:gd name="T13" fmla="*/ 128 h 220"/>
              <a:gd name="T14" fmla="*/ 80 w 224"/>
              <a:gd name="T15" fmla="*/ 116 h 220"/>
              <a:gd name="T16" fmla="*/ 144 w 224"/>
              <a:gd name="T17" fmla="*/ 116 h 220"/>
              <a:gd name="T18" fmla="*/ 60 w 224"/>
              <a:gd name="T19" fmla="*/ 48 h 220"/>
              <a:gd name="T20" fmla="*/ 75 w 224"/>
              <a:gd name="T21" fmla="*/ 64 h 220"/>
              <a:gd name="T22" fmla="*/ 76 w 224"/>
              <a:gd name="T23" fmla="*/ 64 h 220"/>
              <a:gd name="T24" fmla="*/ 148 w 224"/>
              <a:gd name="T25" fmla="*/ 64 h 220"/>
              <a:gd name="T26" fmla="*/ 164 w 224"/>
              <a:gd name="T27" fmla="*/ 49 h 220"/>
              <a:gd name="T28" fmla="*/ 164 w 224"/>
              <a:gd name="T29" fmla="*/ 48 h 220"/>
              <a:gd name="T30" fmla="*/ 212 w 224"/>
              <a:gd name="T31" fmla="*/ 48 h 220"/>
              <a:gd name="T32" fmla="*/ 224 w 224"/>
              <a:gd name="T33" fmla="*/ 60 h 220"/>
              <a:gd name="T34" fmla="*/ 224 w 224"/>
              <a:gd name="T35" fmla="*/ 160 h 220"/>
              <a:gd name="T36" fmla="*/ 212 w 224"/>
              <a:gd name="T37" fmla="*/ 172 h 220"/>
              <a:gd name="T38" fmla="*/ 164 w 224"/>
              <a:gd name="T39" fmla="*/ 172 h 220"/>
              <a:gd name="T40" fmla="*/ 164 w 224"/>
              <a:gd name="T41" fmla="*/ 124 h 220"/>
              <a:gd name="T42" fmla="*/ 149 w 224"/>
              <a:gd name="T43" fmla="*/ 108 h 220"/>
              <a:gd name="T44" fmla="*/ 148 w 224"/>
              <a:gd name="T45" fmla="*/ 108 h 220"/>
              <a:gd name="T46" fmla="*/ 76 w 224"/>
              <a:gd name="T47" fmla="*/ 108 h 220"/>
              <a:gd name="T48" fmla="*/ 60 w 224"/>
              <a:gd name="T49" fmla="*/ 123 h 220"/>
              <a:gd name="T50" fmla="*/ 60 w 224"/>
              <a:gd name="T51" fmla="*/ 124 h 220"/>
              <a:gd name="T52" fmla="*/ 60 w 224"/>
              <a:gd name="T53" fmla="*/ 172 h 220"/>
              <a:gd name="T54" fmla="*/ 12 w 224"/>
              <a:gd name="T55" fmla="*/ 172 h 220"/>
              <a:gd name="T56" fmla="*/ 0 w 224"/>
              <a:gd name="T57" fmla="*/ 160 h 220"/>
              <a:gd name="T58" fmla="*/ 0 w 224"/>
              <a:gd name="T59" fmla="*/ 84 h 220"/>
              <a:gd name="T60" fmla="*/ 4 w 224"/>
              <a:gd name="T61" fmla="*/ 73 h 220"/>
              <a:gd name="T62" fmla="*/ 23 w 224"/>
              <a:gd name="T63" fmla="*/ 53 h 220"/>
              <a:gd name="T64" fmla="*/ 35 w 224"/>
              <a:gd name="T65" fmla="*/ 48 h 220"/>
              <a:gd name="T66" fmla="*/ 60 w 224"/>
              <a:gd name="T67" fmla="*/ 48 h 220"/>
              <a:gd name="T68" fmla="*/ 194 w 224"/>
              <a:gd name="T69" fmla="*/ 72 h 220"/>
              <a:gd name="T70" fmla="*/ 188 w 224"/>
              <a:gd name="T71" fmla="*/ 78 h 220"/>
              <a:gd name="T72" fmla="*/ 194 w 224"/>
              <a:gd name="T73" fmla="*/ 84 h 220"/>
              <a:gd name="T74" fmla="*/ 200 w 224"/>
              <a:gd name="T75" fmla="*/ 78 h 220"/>
              <a:gd name="T76" fmla="*/ 194 w 224"/>
              <a:gd name="T77" fmla="*/ 72 h 220"/>
              <a:gd name="T78" fmla="*/ 144 w 224"/>
              <a:gd name="T79" fmla="*/ 0 h 220"/>
              <a:gd name="T80" fmla="*/ 156 w 224"/>
              <a:gd name="T81" fmla="*/ 12 h 220"/>
              <a:gd name="T82" fmla="*/ 156 w 224"/>
              <a:gd name="T83" fmla="*/ 44 h 220"/>
              <a:gd name="T84" fmla="*/ 144 w 224"/>
              <a:gd name="T85" fmla="*/ 56 h 220"/>
              <a:gd name="T86" fmla="*/ 80 w 224"/>
              <a:gd name="T87" fmla="*/ 56 h 220"/>
              <a:gd name="T88" fmla="*/ 68 w 224"/>
              <a:gd name="T89" fmla="*/ 44 h 220"/>
              <a:gd name="T90" fmla="*/ 68 w 224"/>
              <a:gd name="T91" fmla="*/ 12 h 220"/>
              <a:gd name="T92" fmla="*/ 80 w 224"/>
              <a:gd name="T93" fmla="*/ 0 h 220"/>
              <a:gd name="T94" fmla="*/ 144 w 224"/>
              <a:gd name="T95" fmla="*/ 0 h 2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</a:cxnLst>
            <a:rect l="0" t="0" r="r" b="b"/>
            <a:pathLst>
              <a:path w="224" h="220">
                <a:moveTo>
                  <a:pt x="144" y="116"/>
                </a:moveTo>
                <a:cubicBezTo>
                  <a:pt x="151" y="116"/>
                  <a:pt x="156" y="121"/>
                  <a:pt x="156" y="128"/>
                </a:cubicBezTo>
                <a:cubicBezTo>
                  <a:pt x="156" y="208"/>
                  <a:pt x="156" y="208"/>
                  <a:pt x="156" y="208"/>
                </a:cubicBezTo>
                <a:cubicBezTo>
                  <a:pt x="156" y="215"/>
                  <a:pt x="151" y="220"/>
                  <a:pt x="144" y="220"/>
                </a:cubicBezTo>
                <a:cubicBezTo>
                  <a:pt x="80" y="220"/>
                  <a:pt x="80" y="220"/>
                  <a:pt x="80" y="220"/>
                </a:cubicBezTo>
                <a:cubicBezTo>
                  <a:pt x="73" y="220"/>
                  <a:pt x="68" y="215"/>
                  <a:pt x="68" y="208"/>
                </a:cubicBezTo>
                <a:cubicBezTo>
                  <a:pt x="68" y="128"/>
                  <a:pt x="68" y="128"/>
                  <a:pt x="68" y="128"/>
                </a:cubicBezTo>
                <a:cubicBezTo>
                  <a:pt x="68" y="121"/>
                  <a:pt x="73" y="116"/>
                  <a:pt x="80" y="116"/>
                </a:cubicBezTo>
                <a:lnTo>
                  <a:pt x="144" y="116"/>
                </a:lnTo>
                <a:close/>
                <a:moveTo>
                  <a:pt x="60" y="48"/>
                </a:moveTo>
                <a:cubicBezTo>
                  <a:pt x="60" y="57"/>
                  <a:pt x="67" y="64"/>
                  <a:pt x="75" y="64"/>
                </a:cubicBezTo>
                <a:cubicBezTo>
                  <a:pt x="76" y="64"/>
                  <a:pt x="76" y="64"/>
                  <a:pt x="76" y="64"/>
                </a:cubicBezTo>
                <a:cubicBezTo>
                  <a:pt x="148" y="64"/>
                  <a:pt x="148" y="64"/>
                  <a:pt x="148" y="64"/>
                </a:cubicBezTo>
                <a:cubicBezTo>
                  <a:pt x="157" y="64"/>
                  <a:pt x="164" y="57"/>
                  <a:pt x="164" y="49"/>
                </a:cubicBezTo>
                <a:cubicBezTo>
                  <a:pt x="164" y="48"/>
                  <a:pt x="164" y="48"/>
                  <a:pt x="164" y="48"/>
                </a:cubicBezTo>
                <a:cubicBezTo>
                  <a:pt x="212" y="48"/>
                  <a:pt x="212" y="48"/>
                  <a:pt x="212" y="48"/>
                </a:cubicBezTo>
                <a:cubicBezTo>
                  <a:pt x="219" y="48"/>
                  <a:pt x="224" y="53"/>
                  <a:pt x="224" y="60"/>
                </a:cubicBezTo>
                <a:cubicBezTo>
                  <a:pt x="224" y="160"/>
                  <a:pt x="224" y="160"/>
                  <a:pt x="224" y="160"/>
                </a:cubicBezTo>
                <a:cubicBezTo>
                  <a:pt x="224" y="167"/>
                  <a:pt x="219" y="172"/>
                  <a:pt x="212" y="172"/>
                </a:cubicBezTo>
                <a:cubicBezTo>
                  <a:pt x="164" y="172"/>
                  <a:pt x="164" y="172"/>
                  <a:pt x="164" y="172"/>
                </a:cubicBezTo>
                <a:cubicBezTo>
                  <a:pt x="164" y="124"/>
                  <a:pt x="164" y="124"/>
                  <a:pt x="164" y="124"/>
                </a:cubicBezTo>
                <a:cubicBezTo>
                  <a:pt x="164" y="115"/>
                  <a:pt x="157" y="108"/>
                  <a:pt x="149" y="108"/>
                </a:cubicBezTo>
                <a:cubicBezTo>
                  <a:pt x="148" y="108"/>
                  <a:pt x="148" y="108"/>
                  <a:pt x="148" y="108"/>
                </a:cubicBezTo>
                <a:cubicBezTo>
                  <a:pt x="76" y="108"/>
                  <a:pt x="76" y="108"/>
                  <a:pt x="76" y="108"/>
                </a:cubicBezTo>
                <a:cubicBezTo>
                  <a:pt x="67" y="108"/>
                  <a:pt x="60" y="115"/>
                  <a:pt x="60" y="123"/>
                </a:cubicBezTo>
                <a:cubicBezTo>
                  <a:pt x="60" y="124"/>
                  <a:pt x="60" y="124"/>
                  <a:pt x="60" y="124"/>
                </a:cubicBezTo>
                <a:cubicBezTo>
                  <a:pt x="60" y="172"/>
                  <a:pt x="60" y="172"/>
                  <a:pt x="60" y="172"/>
                </a:cubicBezTo>
                <a:cubicBezTo>
                  <a:pt x="12" y="172"/>
                  <a:pt x="12" y="172"/>
                  <a:pt x="12" y="172"/>
                </a:cubicBezTo>
                <a:cubicBezTo>
                  <a:pt x="5" y="172"/>
                  <a:pt x="0" y="167"/>
                  <a:pt x="0" y="160"/>
                </a:cubicBezTo>
                <a:cubicBezTo>
                  <a:pt x="0" y="84"/>
                  <a:pt x="0" y="84"/>
                  <a:pt x="0" y="84"/>
                </a:cubicBezTo>
                <a:cubicBezTo>
                  <a:pt x="0" y="80"/>
                  <a:pt x="2" y="76"/>
                  <a:pt x="4" y="73"/>
                </a:cubicBezTo>
                <a:cubicBezTo>
                  <a:pt x="23" y="53"/>
                  <a:pt x="23" y="53"/>
                  <a:pt x="23" y="53"/>
                </a:cubicBezTo>
                <a:cubicBezTo>
                  <a:pt x="26" y="50"/>
                  <a:pt x="31" y="48"/>
                  <a:pt x="35" y="48"/>
                </a:cubicBezTo>
                <a:lnTo>
                  <a:pt x="60" y="48"/>
                </a:lnTo>
                <a:close/>
                <a:moveTo>
                  <a:pt x="194" y="72"/>
                </a:moveTo>
                <a:cubicBezTo>
                  <a:pt x="191" y="72"/>
                  <a:pt x="188" y="75"/>
                  <a:pt x="188" y="78"/>
                </a:cubicBezTo>
                <a:cubicBezTo>
                  <a:pt x="188" y="81"/>
                  <a:pt x="191" y="84"/>
                  <a:pt x="194" y="84"/>
                </a:cubicBezTo>
                <a:cubicBezTo>
                  <a:pt x="197" y="84"/>
                  <a:pt x="200" y="81"/>
                  <a:pt x="200" y="78"/>
                </a:cubicBezTo>
                <a:cubicBezTo>
                  <a:pt x="200" y="75"/>
                  <a:pt x="197" y="72"/>
                  <a:pt x="194" y="72"/>
                </a:cubicBezTo>
                <a:close/>
                <a:moveTo>
                  <a:pt x="144" y="0"/>
                </a:moveTo>
                <a:cubicBezTo>
                  <a:pt x="151" y="0"/>
                  <a:pt x="156" y="5"/>
                  <a:pt x="156" y="12"/>
                </a:cubicBezTo>
                <a:cubicBezTo>
                  <a:pt x="156" y="44"/>
                  <a:pt x="156" y="44"/>
                  <a:pt x="156" y="44"/>
                </a:cubicBezTo>
                <a:cubicBezTo>
                  <a:pt x="156" y="51"/>
                  <a:pt x="151" y="56"/>
                  <a:pt x="144" y="56"/>
                </a:cubicBezTo>
                <a:cubicBezTo>
                  <a:pt x="80" y="56"/>
                  <a:pt x="80" y="56"/>
                  <a:pt x="80" y="56"/>
                </a:cubicBezTo>
                <a:cubicBezTo>
                  <a:pt x="73" y="56"/>
                  <a:pt x="68" y="51"/>
                  <a:pt x="68" y="44"/>
                </a:cubicBezTo>
                <a:cubicBezTo>
                  <a:pt x="68" y="12"/>
                  <a:pt x="68" y="12"/>
                  <a:pt x="68" y="12"/>
                </a:cubicBezTo>
                <a:cubicBezTo>
                  <a:pt x="68" y="5"/>
                  <a:pt x="73" y="0"/>
                  <a:pt x="80" y="0"/>
                </a:cubicBezTo>
                <a:lnTo>
                  <a:pt x="144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62" name="任意多边形: 形状 61">
            <a:extLst>
              <a:ext uri="{FF2B5EF4-FFF2-40B4-BE49-F238E27FC236}">
                <a16:creationId xmlns:a16="http://schemas.microsoft.com/office/drawing/2014/main" id="{119B5571-21F3-43DC-BD68-67595F9714DB}"/>
              </a:ext>
            </a:extLst>
          </p:cNvPr>
          <p:cNvSpPr>
            <a:spLocks noChangeAspect="1"/>
          </p:cNvSpPr>
          <p:nvPr/>
        </p:nvSpPr>
        <p:spPr bwMode="auto">
          <a:xfrm>
            <a:off x="9296373" y="2966582"/>
            <a:ext cx="480740" cy="363950"/>
          </a:xfrm>
          <a:custGeom>
            <a:avLst/>
            <a:gdLst>
              <a:gd name="T0" fmla="*/ 212 w 224"/>
              <a:gd name="T1" fmla="*/ 0 h 168"/>
              <a:gd name="T2" fmla="*/ 224 w 224"/>
              <a:gd name="T3" fmla="*/ 12 h 168"/>
              <a:gd name="T4" fmla="*/ 224 w 224"/>
              <a:gd name="T5" fmla="*/ 156 h 168"/>
              <a:gd name="T6" fmla="*/ 212 w 224"/>
              <a:gd name="T7" fmla="*/ 168 h 168"/>
              <a:gd name="T8" fmla="*/ 12 w 224"/>
              <a:gd name="T9" fmla="*/ 168 h 168"/>
              <a:gd name="T10" fmla="*/ 0 w 224"/>
              <a:gd name="T11" fmla="*/ 156 h 168"/>
              <a:gd name="T12" fmla="*/ 0 w 224"/>
              <a:gd name="T13" fmla="*/ 12 h 168"/>
              <a:gd name="T14" fmla="*/ 12 w 224"/>
              <a:gd name="T15" fmla="*/ 0 h 168"/>
              <a:gd name="T16" fmla="*/ 212 w 224"/>
              <a:gd name="T17" fmla="*/ 0 h 168"/>
              <a:gd name="T18" fmla="*/ 164 w 224"/>
              <a:gd name="T19" fmla="*/ 83 h 168"/>
              <a:gd name="T20" fmla="*/ 147 w 224"/>
              <a:gd name="T21" fmla="*/ 85 h 168"/>
              <a:gd name="T22" fmla="*/ 112 w 224"/>
              <a:gd name="T23" fmla="*/ 132 h 168"/>
              <a:gd name="T24" fmla="*/ 111 w 224"/>
              <a:gd name="T25" fmla="*/ 133 h 168"/>
              <a:gd name="T26" fmla="*/ 94 w 224"/>
              <a:gd name="T27" fmla="*/ 134 h 168"/>
              <a:gd name="T28" fmla="*/ 68 w 224"/>
              <a:gd name="T29" fmla="*/ 108 h 168"/>
              <a:gd name="T30" fmla="*/ 67 w 224"/>
              <a:gd name="T31" fmla="*/ 107 h 168"/>
              <a:gd name="T32" fmla="*/ 50 w 224"/>
              <a:gd name="T33" fmla="*/ 109 h 168"/>
              <a:gd name="T34" fmla="*/ 13 w 224"/>
              <a:gd name="T35" fmla="*/ 153 h 168"/>
              <a:gd name="T36" fmla="*/ 12 w 224"/>
              <a:gd name="T37" fmla="*/ 156 h 168"/>
              <a:gd name="T38" fmla="*/ 16 w 224"/>
              <a:gd name="T39" fmla="*/ 160 h 168"/>
              <a:gd name="T40" fmla="*/ 209 w 224"/>
              <a:gd name="T41" fmla="*/ 160 h 168"/>
              <a:gd name="T42" fmla="*/ 211 w 224"/>
              <a:gd name="T43" fmla="*/ 159 h 168"/>
              <a:gd name="T44" fmla="*/ 212 w 224"/>
              <a:gd name="T45" fmla="*/ 154 h 168"/>
              <a:gd name="T46" fmla="*/ 167 w 224"/>
              <a:gd name="T47" fmla="*/ 86 h 168"/>
              <a:gd name="T48" fmla="*/ 164 w 224"/>
              <a:gd name="T49" fmla="*/ 83 h 168"/>
              <a:gd name="T50" fmla="*/ 40 w 224"/>
              <a:gd name="T51" fmla="*/ 24 h 168"/>
              <a:gd name="T52" fmla="*/ 24 w 224"/>
              <a:gd name="T53" fmla="*/ 40 h 168"/>
              <a:gd name="T54" fmla="*/ 40 w 224"/>
              <a:gd name="T55" fmla="*/ 56 h 168"/>
              <a:gd name="T56" fmla="*/ 56 w 224"/>
              <a:gd name="T57" fmla="*/ 40 h 168"/>
              <a:gd name="T58" fmla="*/ 40 w 224"/>
              <a:gd name="T59" fmla="*/ 24 h 1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</a:cxnLst>
            <a:rect l="0" t="0" r="r" b="b"/>
            <a:pathLst>
              <a:path w="224" h="168">
                <a:moveTo>
                  <a:pt x="212" y="0"/>
                </a:moveTo>
                <a:cubicBezTo>
                  <a:pt x="219" y="0"/>
                  <a:pt x="224" y="5"/>
                  <a:pt x="224" y="12"/>
                </a:cubicBezTo>
                <a:cubicBezTo>
                  <a:pt x="224" y="156"/>
                  <a:pt x="224" y="156"/>
                  <a:pt x="224" y="156"/>
                </a:cubicBezTo>
                <a:cubicBezTo>
                  <a:pt x="224" y="163"/>
                  <a:pt x="219" y="168"/>
                  <a:pt x="212" y="168"/>
                </a:cubicBezTo>
                <a:cubicBezTo>
                  <a:pt x="12" y="168"/>
                  <a:pt x="12" y="168"/>
                  <a:pt x="12" y="168"/>
                </a:cubicBezTo>
                <a:cubicBezTo>
                  <a:pt x="5" y="168"/>
                  <a:pt x="0" y="163"/>
                  <a:pt x="0" y="156"/>
                </a:cubicBezTo>
                <a:cubicBezTo>
                  <a:pt x="0" y="12"/>
                  <a:pt x="0" y="12"/>
                  <a:pt x="0" y="12"/>
                </a:cubicBezTo>
                <a:cubicBezTo>
                  <a:pt x="0" y="5"/>
                  <a:pt x="5" y="0"/>
                  <a:pt x="12" y="0"/>
                </a:cubicBezTo>
                <a:lnTo>
                  <a:pt x="212" y="0"/>
                </a:lnTo>
                <a:close/>
                <a:moveTo>
                  <a:pt x="164" y="83"/>
                </a:moveTo>
                <a:cubicBezTo>
                  <a:pt x="159" y="79"/>
                  <a:pt x="151" y="80"/>
                  <a:pt x="147" y="85"/>
                </a:cubicBezTo>
                <a:cubicBezTo>
                  <a:pt x="112" y="132"/>
                  <a:pt x="112" y="132"/>
                  <a:pt x="112" y="132"/>
                </a:cubicBezTo>
                <a:cubicBezTo>
                  <a:pt x="112" y="133"/>
                  <a:pt x="111" y="133"/>
                  <a:pt x="111" y="133"/>
                </a:cubicBezTo>
                <a:cubicBezTo>
                  <a:pt x="106" y="138"/>
                  <a:pt x="99" y="138"/>
                  <a:pt x="94" y="134"/>
                </a:cubicBezTo>
                <a:cubicBezTo>
                  <a:pt x="68" y="108"/>
                  <a:pt x="68" y="108"/>
                  <a:pt x="68" y="108"/>
                </a:cubicBezTo>
                <a:cubicBezTo>
                  <a:pt x="67" y="107"/>
                  <a:pt x="67" y="107"/>
                  <a:pt x="67" y="107"/>
                </a:cubicBezTo>
                <a:cubicBezTo>
                  <a:pt x="62" y="103"/>
                  <a:pt x="54" y="104"/>
                  <a:pt x="50" y="109"/>
                </a:cubicBezTo>
                <a:cubicBezTo>
                  <a:pt x="13" y="153"/>
                  <a:pt x="13" y="153"/>
                  <a:pt x="13" y="153"/>
                </a:cubicBezTo>
                <a:cubicBezTo>
                  <a:pt x="13" y="154"/>
                  <a:pt x="12" y="155"/>
                  <a:pt x="12" y="156"/>
                </a:cubicBezTo>
                <a:cubicBezTo>
                  <a:pt x="12" y="158"/>
                  <a:pt x="14" y="160"/>
                  <a:pt x="16" y="160"/>
                </a:cubicBezTo>
                <a:cubicBezTo>
                  <a:pt x="209" y="160"/>
                  <a:pt x="209" y="160"/>
                  <a:pt x="209" y="160"/>
                </a:cubicBezTo>
                <a:cubicBezTo>
                  <a:pt x="209" y="160"/>
                  <a:pt x="210" y="160"/>
                  <a:pt x="211" y="159"/>
                </a:cubicBezTo>
                <a:cubicBezTo>
                  <a:pt x="213" y="158"/>
                  <a:pt x="213" y="156"/>
                  <a:pt x="212" y="154"/>
                </a:cubicBezTo>
                <a:cubicBezTo>
                  <a:pt x="167" y="86"/>
                  <a:pt x="167" y="86"/>
                  <a:pt x="167" y="86"/>
                </a:cubicBezTo>
                <a:cubicBezTo>
                  <a:pt x="166" y="85"/>
                  <a:pt x="165" y="84"/>
                  <a:pt x="164" y="83"/>
                </a:cubicBezTo>
                <a:close/>
                <a:moveTo>
                  <a:pt x="40" y="24"/>
                </a:moveTo>
                <a:cubicBezTo>
                  <a:pt x="31" y="24"/>
                  <a:pt x="24" y="31"/>
                  <a:pt x="24" y="40"/>
                </a:cubicBezTo>
                <a:cubicBezTo>
                  <a:pt x="24" y="49"/>
                  <a:pt x="31" y="56"/>
                  <a:pt x="40" y="56"/>
                </a:cubicBezTo>
                <a:cubicBezTo>
                  <a:pt x="49" y="56"/>
                  <a:pt x="56" y="49"/>
                  <a:pt x="56" y="40"/>
                </a:cubicBezTo>
                <a:cubicBezTo>
                  <a:pt x="56" y="31"/>
                  <a:pt x="49" y="24"/>
                  <a:pt x="40" y="24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</p:spTree>
    <p:custDataLst>
      <p:tags r:id="rId2"/>
    </p:custDataLst>
    <p:extLst>
      <p:ext uri="{BB962C8B-B14F-4D97-AF65-F5344CB8AC3E}">
        <p14:creationId xmlns:p14="http://schemas.microsoft.com/office/powerpoint/2010/main" val="169000749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F5B3B21A-E448-498C-AAFD-4286EBD9C7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Click to edit Master title style</a:t>
            </a:r>
            <a:endParaRPr lang="zh-CN" altLang="en-US" dirty="0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337F43DB-DEE0-4AC2-B774-FD920867776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zh-CN" altLang="en-US"/>
              <a:t>请在插入菜单</a:t>
            </a:r>
            <a:r>
              <a:rPr lang="en-US" altLang="zh-CN"/>
              <a:t>—</a:t>
            </a:r>
            <a:r>
              <a:rPr lang="zh-CN" altLang="en-US"/>
              <a:t>页眉和页脚中修改此文本</a:t>
            </a:r>
            <a:endParaRPr lang="zh-CN" altLang="en-US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7A70B922-6EDE-4AFC-87A7-43E41D75CE9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DD3DB80-B894-403A-B48E-6FDC1A72010E}" type="slidenum">
              <a:rPr lang="zh-CN" altLang="en-US" smtClean="0"/>
              <a:pPr/>
              <a:t>22</a:t>
            </a:fld>
            <a:endParaRPr lang="zh-CN" altLang="en-US"/>
          </a:p>
        </p:txBody>
      </p:sp>
      <p:grpSp>
        <p:nvGrpSpPr>
          <p:cNvPr id="145" name="组合 144" descr="本素材由iSlide™ 提供&#10;iSlide™尊重知识产权并注重保护用户享有的各项权利。郑重提醒您：&#10;iSlide™插件中提供的任何信息内容的所有权、知识产权归其原始权利人或权利受让人所有，您免费/购买获得的是信息内容的使用权，并受下述条款的约束；&#10;1. 您仅可以个人非商业用途使用该等信息内容，不可将信息内容的全部或部分用于出售，或以出租、出借、转让、分销、发布等其他任何方式供他人使用；&#10;2. 禁止在接入互联网或移动互联网的任何网站、平台、应用或程序上以任何方式为他人提供iSlide™插件资源内容的下载。&#10;The resource is supplied by iSlide™.&#10;iSlide™ respects all intellectual property rights and protects all the rights its users acquired.Solemnly remind you:&#10;The ownership and intellectual property of the resources supplied in iSlide Add-in belongs to its owner or the assignee of this ownership.you only acquired the usage of the resources supplied in iSlide Add-in, as well as respected the following restrain terms:&#10;1.You are only allowed to use such resource for personal and non-commercial aim, not allowed to use such resource or part of it for the sale; or rent, lend, transfer to others; or distribution or release it in any way.&#10;2.You are not permitted to provide the resource of iSlide Add-in in any website, platform, application access to the Internet or mobile Internet." title="iSlide™ 版权声明  COPYRIGHT NOTICE">
            <a:extLst>
              <a:ext uri="{FF2B5EF4-FFF2-40B4-BE49-F238E27FC236}">
                <a16:creationId xmlns:a16="http://schemas.microsoft.com/office/drawing/2014/main" id="{9EE06F87-2667-4CBE-B6F5-7020C963CDE9}"/>
              </a:ext>
            </a:extLst>
          </p:cNvPr>
          <p:cNvGrpSpPr>
            <a:grpSpLocks noChangeAspect="1"/>
          </p:cNvGrpSpPr>
          <p:nvPr/>
        </p:nvGrpSpPr>
        <p:grpSpPr>
          <a:xfrm>
            <a:off x="687663" y="1659533"/>
            <a:ext cx="10832825" cy="3736718"/>
            <a:chOff x="687663" y="1659533"/>
            <a:chExt cx="10832825" cy="3736718"/>
          </a:xfrm>
        </p:grpSpPr>
        <p:cxnSp>
          <p:nvCxnSpPr>
            <p:cNvPr id="146" name="直接连接符 145">
              <a:extLst>
                <a:ext uri="{FF2B5EF4-FFF2-40B4-BE49-F238E27FC236}">
                  <a16:creationId xmlns:a16="http://schemas.microsoft.com/office/drawing/2014/main" id="{8DA5832D-7F97-409E-8F2F-B87820F57D32}"/>
                </a:ext>
              </a:extLst>
            </p:cNvPr>
            <p:cNvCxnSpPr/>
            <p:nvPr/>
          </p:nvCxnSpPr>
          <p:spPr>
            <a:xfrm>
              <a:off x="7706646" y="3703625"/>
              <a:ext cx="3796197" cy="0"/>
            </a:xfrm>
            <a:prstGeom prst="line">
              <a:avLst/>
            </a:prstGeom>
            <a:ln w="3175" cap="rnd">
              <a:solidFill>
                <a:schemeClr val="bg1">
                  <a:lumMod val="75000"/>
                </a:schemeClr>
              </a:solidFill>
              <a:round/>
              <a:headEnd type="none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7" name="直接连接符 146">
              <a:extLst>
                <a:ext uri="{FF2B5EF4-FFF2-40B4-BE49-F238E27FC236}">
                  <a16:creationId xmlns:a16="http://schemas.microsoft.com/office/drawing/2014/main" id="{2B059A2F-80BF-4240-B4C0-A6FF53F3C570}"/>
                </a:ext>
              </a:extLst>
            </p:cNvPr>
            <p:cNvCxnSpPr>
              <a:cxnSpLocks/>
            </p:cNvCxnSpPr>
            <p:nvPr/>
          </p:nvCxnSpPr>
          <p:spPr>
            <a:xfrm>
              <a:off x="697014" y="3523320"/>
              <a:ext cx="3425337" cy="0"/>
            </a:xfrm>
            <a:prstGeom prst="line">
              <a:avLst/>
            </a:prstGeom>
            <a:ln w="3175" cap="rnd">
              <a:solidFill>
                <a:schemeClr val="bg1">
                  <a:lumMod val="75000"/>
                </a:schemeClr>
              </a:solidFill>
              <a:round/>
              <a:headEnd type="none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8" name="任意多边形: 形状 147">
              <a:extLst>
                <a:ext uri="{FF2B5EF4-FFF2-40B4-BE49-F238E27FC236}">
                  <a16:creationId xmlns:a16="http://schemas.microsoft.com/office/drawing/2014/main" id="{9D70BA59-D25C-4213-B318-46E8AFB8EDEC}"/>
                </a:ext>
              </a:extLst>
            </p:cNvPr>
            <p:cNvSpPr/>
            <p:nvPr/>
          </p:nvSpPr>
          <p:spPr bwMode="auto">
            <a:xfrm rot="19847212">
              <a:off x="4619547" y="3347127"/>
              <a:ext cx="1845035" cy="2011445"/>
            </a:xfrm>
            <a:custGeom>
              <a:avLst/>
              <a:gdLst>
                <a:gd name="T0" fmla="*/ 240 w 260"/>
                <a:gd name="T1" fmla="*/ 258 h 258"/>
                <a:gd name="T2" fmla="*/ 153 w 260"/>
                <a:gd name="T3" fmla="*/ 215 h 258"/>
                <a:gd name="T4" fmla="*/ 3 w 260"/>
                <a:gd name="T5" fmla="*/ 33 h 258"/>
                <a:gd name="T6" fmla="*/ 5 w 260"/>
                <a:gd name="T7" fmla="*/ 6 h 258"/>
                <a:gd name="T8" fmla="*/ 20 w 260"/>
                <a:gd name="T9" fmla="*/ 0 h 258"/>
                <a:gd name="T10" fmla="*/ 107 w 260"/>
                <a:gd name="T11" fmla="*/ 43 h 258"/>
                <a:gd name="T12" fmla="*/ 256 w 260"/>
                <a:gd name="T13" fmla="*/ 225 h 258"/>
                <a:gd name="T14" fmla="*/ 255 w 260"/>
                <a:gd name="T15" fmla="*/ 252 h 258"/>
                <a:gd name="T16" fmla="*/ 240 w 260"/>
                <a:gd name="T17" fmla="*/ 258 h 2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60" h="258">
                  <a:moveTo>
                    <a:pt x="240" y="258"/>
                  </a:moveTo>
                  <a:cubicBezTo>
                    <a:pt x="221" y="258"/>
                    <a:pt x="189" y="242"/>
                    <a:pt x="153" y="215"/>
                  </a:cubicBezTo>
                  <a:cubicBezTo>
                    <a:pt x="84" y="161"/>
                    <a:pt x="16" y="80"/>
                    <a:pt x="3" y="33"/>
                  </a:cubicBezTo>
                  <a:cubicBezTo>
                    <a:pt x="0" y="20"/>
                    <a:pt x="0" y="11"/>
                    <a:pt x="5" y="6"/>
                  </a:cubicBezTo>
                  <a:cubicBezTo>
                    <a:pt x="8" y="2"/>
                    <a:pt x="13" y="0"/>
                    <a:pt x="20" y="0"/>
                  </a:cubicBezTo>
                  <a:cubicBezTo>
                    <a:pt x="39" y="0"/>
                    <a:pt x="70" y="15"/>
                    <a:pt x="107" y="43"/>
                  </a:cubicBezTo>
                  <a:cubicBezTo>
                    <a:pt x="176" y="96"/>
                    <a:pt x="243" y="178"/>
                    <a:pt x="256" y="225"/>
                  </a:cubicBezTo>
                  <a:cubicBezTo>
                    <a:pt x="260" y="237"/>
                    <a:pt x="259" y="246"/>
                    <a:pt x="255" y="252"/>
                  </a:cubicBezTo>
                  <a:cubicBezTo>
                    <a:pt x="252" y="256"/>
                    <a:pt x="247" y="258"/>
                    <a:pt x="240" y="258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txBody>
            <a:bodyPr wrap="square" lIns="91440" tIns="45720" rIns="91440" bIns="45720" anchor="ctr"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/>
            </a:p>
          </p:txBody>
        </p:sp>
        <p:sp>
          <p:nvSpPr>
            <p:cNvPr id="149" name="任意多边形: 形状 148">
              <a:extLst>
                <a:ext uri="{FF2B5EF4-FFF2-40B4-BE49-F238E27FC236}">
                  <a16:creationId xmlns:a16="http://schemas.microsoft.com/office/drawing/2014/main" id="{F68E81E4-51F5-4B6B-80A1-4004EFE2BDDD}"/>
                </a:ext>
              </a:extLst>
            </p:cNvPr>
            <p:cNvSpPr/>
            <p:nvPr/>
          </p:nvSpPr>
          <p:spPr bwMode="auto">
            <a:xfrm rot="19847212">
              <a:off x="4644295" y="2494357"/>
              <a:ext cx="2440111" cy="2718080"/>
            </a:xfrm>
            <a:custGeom>
              <a:avLst/>
              <a:gdLst>
                <a:gd name="T0" fmla="*/ 223 w 344"/>
                <a:gd name="T1" fmla="*/ 254 h 348"/>
                <a:gd name="T2" fmla="*/ 40 w 344"/>
                <a:gd name="T3" fmla="*/ 33 h 348"/>
                <a:gd name="T4" fmla="*/ 39 w 344"/>
                <a:gd name="T5" fmla="*/ 6 h 348"/>
                <a:gd name="T6" fmla="*/ 43 w 344"/>
                <a:gd name="T7" fmla="*/ 0 h 348"/>
                <a:gd name="T8" fmla="*/ 39 w 344"/>
                <a:gd name="T9" fmla="*/ 5 h 348"/>
                <a:gd name="T10" fmla="*/ 37 w 344"/>
                <a:gd name="T11" fmla="*/ 6 h 348"/>
                <a:gd name="T12" fmla="*/ 34 w 344"/>
                <a:gd name="T13" fmla="*/ 11 h 348"/>
                <a:gd name="T14" fmla="*/ 33 w 344"/>
                <a:gd name="T15" fmla="*/ 12 h 348"/>
                <a:gd name="T16" fmla="*/ 30 w 344"/>
                <a:gd name="T17" fmla="*/ 17 h 348"/>
                <a:gd name="T18" fmla="*/ 29 w 344"/>
                <a:gd name="T19" fmla="*/ 18 h 348"/>
                <a:gd name="T20" fmla="*/ 26 w 344"/>
                <a:gd name="T21" fmla="*/ 22 h 348"/>
                <a:gd name="T22" fmla="*/ 25 w 344"/>
                <a:gd name="T23" fmla="*/ 23 h 348"/>
                <a:gd name="T24" fmla="*/ 23 w 344"/>
                <a:gd name="T25" fmla="*/ 26 h 348"/>
                <a:gd name="T26" fmla="*/ 22 w 344"/>
                <a:gd name="T27" fmla="*/ 28 h 348"/>
                <a:gd name="T28" fmla="*/ 20 w 344"/>
                <a:gd name="T29" fmla="*/ 31 h 348"/>
                <a:gd name="T30" fmla="*/ 19 w 344"/>
                <a:gd name="T31" fmla="*/ 33 h 348"/>
                <a:gd name="T32" fmla="*/ 18 w 344"/>
                <a:gd name="T33" fmla="*/ 35 h 348"/>
                <a:gd name="T34" fmla="*/ 16 w 344"/>
                <a:gd name="T35" fmla="*/ 39 h 348"/>
                <a:gd name="T36" fmla="*/ 16 w 344"/>
                <a:gd name="T37" fmla="*/ 40 h 348"/>
                <a:gd name="T38" fmla="*/ 13 w 344"/>
                <a:gd name="T39" fmla="*/ 44 h 348"/>
                <a:gd name="T40" fmla="*/ 13 w 344"/>
                <a:gd name="T41" fmla="*/ 45 h 348"/>
                <a:gd name="T42" fmla="*/ 10 w 344"/>
                <a:gd name="T43" fmla="*/ 51 h 348"/>
                <a:gd name="T44" fmla="*/ 10 w 344"/>
                <a:gd name="T45" fmla="*/ 51 h 348"/>
                <a:gd name="T46" fmla="*/ 8 w 344"/>
                <a:gd name="T47" fmla="*/ 57 h 348"/>
                <a:gd name="T48" fmla="*/ 7 w 344"/>
                <a:gd name="T49" fmla="*/ 58 h 348"/>
                <a:gd name="T50" fmla="*/ 5 w 344"/>
                <a:gd name="T51" fmla="*/ 63 h 348"/>
                <a:gd name="T52" fmla="*/ 4 w 344"/>
                <a:gd name="T53" fmla="*/ 65 h 348"/>
                <a:gd name="T54" fmla="*/ 2 w 344"/>
                <a:gd name="T55" fmla="*/ 71 h 348"/>
                <a:gd name="T56" fmla="*/ 3 w 344"/>
                <a:gd name="T57" fmla="*/ 95 h 348"/>
                <a:gd name="T58" fmla="*/ 169 w 344"/>
                <a:gd name="T59" fmla="*/ 296 h 348"/>
                <a:gd name="T60" fmla="*/ 273 w 344"/>
                <a:gd name="T61" fmla="*/ 342 h 348"/>
                <a:gd name="T62" fmla="*/ 279 w 344"/>
                <a:gd name="T63" fmla="*/ 340 h 348"/>
                <a:gd name="T64" fmla="*/ 281 w 344"/>
                <a:gd name="T65" fmla="*/ 339 h 348"/>
                <a:gd name="T66" fmla="*/ 286 w 344"/>
                <a:gd name="T67" fmla="*/ 337 h 348"/>
                <a:gd name="T68" fmla="*/ 287 w 344"/>
                <a:gd name="T69" fmla="*/ 337 h 348"/>
                <a:gd name="T70" fmla="*/ 293 w 344"/>
                <a:gd name="T71" fmla="*/ 334 h 348"/>
                <a:gd name="T72" fmla="*/ 293 w 344"/>
                <a:gd name="T73" fmla="*/ 334 h 348"/>
                <a:gd name="T74" fmla="*/ 299 w 344"/>
                <a:gd name="T75" fmla="*/ 332 h 348"/>
                <a:gd name="T76" fmla="*/ 299 w 344"/>
                <a:gd name="T77" fmla="*/ 331 h 348"/>
                <a:gd name="T78" fmla="*/ 304 w 344"/>
                <a:gd name="T79" fmla="*/ 329 h 348"/>
                <a:gd name="T80" fmla="*/ 305 w 344"/>
                <a:gd name="T81" fmla="*/ 329 h 348"/>
                <a:gd name="T82" fmla="*/ 309 w 344"/>
                <a:gd name="T83" fmla="*/ 327 h 348"/>
                <a:gd name="T84" fmla="*/ 310 w 344"/>
                <a:gd name="T85" fmla="*/ 326 h 348"/>
                <a:gd name="T86" fmla="*/ 313 w 344"/>
                <a:gd name="T87" fmla="*/ 324 h 348"/>
                <a:gd name="T88" fmla="*/ 315 w 344"/>
                <a:gd name="T89" fmla="*/ 323 h 348"/>
                <a:gd name="T90" fmla="*/ 317 w 344"/>
                <a:gd name="T91" fmla="*/ 322 h 348"/>
                <a:gd name="T92" fmla="*/ 321 w 344"/>
                <a:gd name="T93" fmla="*/ 319 h 348"/>
                <a:gd name="T94" fmla="*/ 322 w 344"/>
                <a:gd name="T95" fmla="*/ 318 h 348"/>
                <a:gd name="T96" fmla="*/ 326 w 344"/>
                <a:gd name="T97" fmla="*/ 316 h 348"/>
                <a:gd name="T98" fmla="*/ 327 w 344"/>
                <a:gd name="T99" fmla="*/ 315 h 348"/>
                <a:gd name="T100" fmla="*/ 332 w 344"/>
                <a:gd name="T101" fmla="*/ 312 h 348"/>
                <a:gd name="T102" fmla="*/ 333 w 344"/>
                <a:gd name="T103" fmla="*/ 311 h 348"/>
                <a:gd name="T104" fmla="*/ 337 w 344"/>
                <a:gd name="T105" fmla="*/ 308 h 348"/>
                <a:gd name="T106" fmla="*/ 339 w 344"/>
                <a:gd name="T107" fmla="*/ 306 h 348"/>
                <a:gd name="T108" fmla="*/ 344 w 344"/>
                <a:gd name="T109" fmla="*/ 302 h 348"/>
                <a:gd name="T110" fmla="*/ 338 w 344"/>
                <a:gd name="T111" fmla="*/ 306 h 348"/>
                <a:gd name="T112" fmla="*/ 223 w 344"/>
                <a:gd name="T113" fmla="*/ 254 h 3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344" h="348">
                  <a:moveTo>
                    <a:pt x="223" y="254"/>
                  </a:moveTo>
                  <a:cubicBezTo>
                    <a:pt x="138" y="190"/>
                    <a:pt x="56" y="90"/>
                    <a:pt x="40" y="33"/>
                  </a:cubicBezTo>
                  <a:cubicBezTo>
                    <a:pt x="37" y="22"/>
                    <a:pt x="37" y="13"/>
                    <a:pt x="39" y="6"/>
                  </a:cubicBezTo>
                  <a:cubicBezTo>
                    <a:pt x="40" y="4"/>
                    <a:pt x="41" y="2"/>
                    <a:pt x="43" y="0"/>
                  </a:cubicBezTo>
                  <a:cubicBezTo>
                    <a:pt x="41" y="1"/>
                    <a:pt x="40" y="3"/>
                    <a:pt x="39" y="5"/>
                  </a:cubicBezTo>
                  <a:cubicBezTo>
                    <a:pt x="38" y="5"/>
                    <a:pt x="38" y="6"/>
                    <a:pt x="37" y="6"/>
                  </a:cubicBezTo>
                  <a:cubicBezTo>
                    <a:pt x="36" y="8"/>
                    <a:pt x="35" y="9"/>
                    <a:pt x="34" y="11"/>
                  </a:cubicBezTo>
                  <a:cubicBezTo>
                    <a:pt x="34" y="11"/>
                    <a:pt x="33" y="11"/>
                    <a:pt x="33" y="12"/>
                  </a:cubicBezTo>
                  <a:cubicBezTo>
                    <a:pt x="32" y="13"/>
                    <a:pt x="31" y="15"/>
                    <a:pt x="30" y="17"/>
                  </a:cubicBezTo>
                  <a:cubicBezTo>
                    <a:pt x="29" y="17"/>
                    <a:pt x="29" y="17"/>
                    <a:pt x="29" y="18"/>
                  </a:cubicBezTo>
                  <a:cubicBezTo>
                    <a:pt x="28" y="19"/>
                    <a:pt x="27" y="20"/>
                    <a:pt x="26" y="22"/>
                  </a:cubicBezTo>
                  <a:cubicBezTo>
                    <a:pt x="26" y="22"/>
                    <a:pt x="26" y="23"/>
                    <a:pt x="25" y="23"/>
                  </a:cubicBezTo>
                  <a:cubicBezTo>
                    <a:pt x="25" y="24"/>
                    <a:pt x="24" y="25"/>
                    <a:pt x="23" y="26"/>
                  </a:cubicBezTo>
                  <a:cubicBezTo>
                    <a:pt x="23" y="27"/>
                    <a:pt x="22" y="28"/>
                    <a:pt x="22" y="28"/>
                  </a:cubicBezTo>
                  <a:cubicBezTo>
                    <a:pt x="21" y="29"/>
                    <a:pt x="21" y="30"/>
                    <a:pt x="20" y="31"/>
                  </a:cubicBezTo>
                  <a:cubicBezTo>
                    <a:pt x="20" y="32"/>
                    <a:pt x="19" y="33"/>
                    <a:pt x="19" y="33"/>
                  </a:cubicBezTo>
                  <a:cubicBezTo>
                    <a:pt x="19" y="34"/>
                    <a:pt x="18" y="34"/>
                    <a:pt x="18" y="35"/>
                  </a:cubicBezTo>
                  <a:cubicBezTo>
                    <a:pt x="17" y="36"/>
                    <a:pt x="17" y="38"/>
                    <a:pt x="16" y="39"/>
                  </a:cubicBezTo>
                  <a:cubicBezTo>
                    <a:pt x="16" y="39"/>
                    <a:pt x="16" y="39"/>
                    <a:pt x="16" y="40"/>
                  </a:cubicBezTo>
                  <a:cubicBezTo>
                    <a:pt x="15" y="41"/>
                    <a:pt x="14" y="43"/>
                    <a:pt x="13" y="44"/>
                  </a:cubicBezTo>
                  <a:cubicBezTo>
                    <a:pt x="13" y="45"/>
                    <a:pt x="13" y="45"/>
                    <a:pt x="13" y="45"/>
                  </a:cubicBezTo>
                  <a:cubicBezTo>
                    <a:pt x="12" y="47"/>
                    <a:pt x="11" y="49"/>
                    <a:pt x="10" y="51"/>
                  </a:cubicBezTo>
                  <a:cubicBezTo>
                    <a:pt x="10" y="51"/>
                    <a:pt x="10" y="51"/>
                    <a:pt x="10" y="51"/>
                  </a:cubicBezTo>
                  <a:cubicBezTo>
                    <a:pt x="9" y="53"/>
                    <a:pt x="8" y="55"/>
                    <a:pt x="8" y="57"/>
                  </a:cubicBezTo>
                  <a:cubicBezTo>
                    <a:pt x="7" y="57"/>
                    <a:pt x="7" y="57"/>
                    <a:pt x="7" y="58"/>
                  </a:cubicBezTo>
                  <a:cubicBezTo>
                    <a:pt x="6" y="59"/>
                    <a:pt x="6" y="61"/>
                    <a:pt x="5" y="63"/>
                  </a:cubicBezTo>
                  <a:cubicBezTo>
                    <a:pt x="5" y="63"/>
                    <a:pt x="5" y="64"/>
                    <a:pt x="4" y="65"/>
                  </a:cubicBezTo>
                  <a:cubicBezTo>
                    <a:pt x="3" y="67"/>
                    <a:pt x="3" y="69"/>
                    <a:pt x="2" y="71"/>
                  </a:cubicBezTo>
                  <a:cubicBezTo>
                    <a:pt x="0" y="76"/>
                    <a:pt x="1" y="85"/>
                    <a:pt x="3" y="95"/>
                  </a:cubicBezTo>
                  <a:cubicBezTo>
                    <a:pt x="18" y="147"/>
                    <a:pt x="92" y="237"/>
                    <a:pt x="169" y="296"/>
                  </a:cubicBezTo>
                  <a:cubicBezTo>
                    <a:pt x="217" y="332"/>
                    <a:pt x="255" y="348"/>
                    <a:pt x="273" y="342"/>
                  </a:cubicBezTo>
                  <a:cubicBezTo>
                    <a:pt x="275" y="342"/>
                    <a:pt x="276" y="341"/>
                    <a:pt x="279" y="340"/>
                  </a:cubicBezTo>
                  <a:cubicBezTo>
                    <a:pt x="279" y="340"/>
                    <a:pt x="280" y="340"/>
                    <a:pt x="281" y="339"/>
                  </a:cubicBezTo>
                  <a:cubicBezTo>
                    <a:pt x="282" y="339"/>
                    <a:pt x="284" y="338"/>
                    <a:pt x="286" y="337"/>
                  </a:cubicBezTo>
                  <a:cubicBezTo>
                    <a:pt x="286" y="337"/>
                    <a:pt x="287" y="337"/>
                    <a:pt x="287" y="337"/>
                  </a:cubicBezTo>
                  <a:cubicBezTo>
                    <a:pt x="289" y="336"/>
                    <a:pt x="291" y="335"/>
                    <a:pt x="293" y="334"/>
                  </a:cubicBezTo>
                  <a:cubicBezTo>
                    <a:pt x="293" y="334"/>
                    <a:pt x="293" y="334"/>
                    <a:pt x="293" y="334"/>
                  </a:cubicBezTo>
                  <a:cubicBezTo>
                    <a:pt x="295" y="334"/>
                    <a:pt x="297" y="333"/>
                    <a:pt x="299" y="332"/>
                  </a:cubicBezTo>
                  <a:cubicBezTo>
                    <a:pt x="299" y="332"/>
                    <a:pt x="299" y="332"/>
                    <a:pt x="299" y="331"/>
                  </a:cubicBezTo>
                  <a:cubicBezTo>
                    <a:pt x="301" y="331"/>
                    <a:pt x="302" y="330"/>
                    <a:pt x="304" y="329"/>
                  </a:cubicBezTo>
                  <a:cubicBezTo>
                    <a:pt x="304" y="329"/>
                    <a:pt x="305" y="329"/>
                    <a:pt x="305" y="329"/>
                  </a:cubicBezTo>
                  <a:cubicBezTo>
                    <a:pt x="306" y="328"/>
                    <a:pt x="307" y="327"/>
                    <a:pt x="309" y="327"/>
                  </a:cubicBezTo>
                  <a:cubicBezTo>
                    <a:pt x="309" y="326"/>
                    <a:pt x="310" y="326"/>
                    <a:pt x="310" y="326"/>
                  </a:cubicBezTo>
                  <a:cubicBezTo>
                    <a:pt x="311" y="325"/>
                    <a:pt x="312" y="325"/>
                    <a:pt x="313" y="324"/>
                  </a:cubicBezTo>
                  <a:cubicBezTo>
                    <a:pt x="314" y="324"/>
                    <a:pt x="315" y="323"/>
                    <a:pt x="315" y="323"/>
                  </a:cubicBezTo>
                  <a:cubicBezTo>
                    <a:pt x="316" y="322"/>
                    <a:pt x="317" y="322"/>
                    <a:pt x="317" y="322"/>
                  </a:cubicBezTo>
                  <a:cubicBezTo>
                    <a:pt x="318" y="321"/>
                    <a:pt x="319" y="320"/>
                    <a:pt x="321" y="319"/>
                  </a:cubicBezTo>
                  <a:cubicBezTo>
                    <a:pt x="321" y="319"/>
                    <a:pt x="322" y="319"/>
                    <a:pt x="322" y="318"/>
                  </a:cubicBezTo>
                  <a:cubicBezTo>
                    <a:pt x="323" y="318"/>
                    <a:pt x="325" y="317"/>
                    <a:pt x="326" y="316"/>
                  </a:cubicBezTo>
                  <a:cubicBezTo>
                    <a:pt x="326" y="316"/>
                    <a:pt x="327" y="315"/>
                    <a:pt x="327" y="315"/>
                  </a:cubicBezTo>
                  <a:cubicBezTo>
                    <a:pt x="329" y="314"/>
                    <a:pt x="330" y="313"/>
                    <a:pt x="332" y="312"/>
                  </a:cubicBezTo>
                  <a:cubicBezTo>
                    <a:pt x="332" y="311"/>
                    <a:pt x="333" y="311"/>
                    <a:pt x="333" y="311"/>
                  </a:cubicBezTo>
                  <a:cubicBezTo>
                    <a:pt x="335" y="310"/>
                    <a:pt x="336" y="308"/>
                    <a:pt x="337" y="308"/>
                  </a:cubicBezTo>
                  <a:cubicBezTo>
                    <a:pt x="338" y="307"/>
                    <a:pt x="339" y="307"/>
                    <a:pt x="339" y="306"/>
                  </a:cubicBezTo>
                  <a:cubicBezTo>
                    <a:pt x="341" y="305"/>
                    <a:pt x="343" y="303"/>
                    <a:pt x="344" y="302"/>
                  </a:cubicBezTo>
                  <a:cubicBezTo>
                    <a:pt x="342" y="304"/>
                    <a:pt x="340" y="305"/>
                    <a:pt x="338" y="306"/>
                  </a:cubicBezTo>
                  <a:cubicBezTo>
                    <a:pt x="318" y="312"/>
                    <a:pt x="276" y="295"/>
                    <a:pt x="223" y="254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txBody>
            <a:bodyPr wrap="square" lIns="91440" tIns="45720" rIns="91440" bIns="45720" anchor="ctr"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/>
            </a:p>
          </p:txBody>
        </p:sp>
        <p:sp>
          <p:nvSpPr>
            <p:cNvPr id="150" name="任意多边形: 形状 149">
              <a:extLst>
                <a:ext uri="{FF2B5EF4-FFF2-40B4-BE49-F238E27FC236}">
                  <a16:creationId xmlns:a16="http://schemas.microsoft.com/office/drawing/2014/main" id="{4434207D-93F3-41F1-9EC2-956732160AD4}"/>
                </a:ext>
              </a:extLst>
            </p:cNvPr>
            <p:cNvSpPr/>
            <p:nvPr/>
          </p:nvSpPr>
          <p:spPr bwMode="auto">
            <a:xfrm rot="19847212">
              <a:off x="7120791" y="4238242"/>
              <a:ext cx="0" cy="0"/>
            </a:xfrm>
            <a:custGeom>
              <a:avLst/>
              <a:gdLst>
                <a:gd name="connsiteX0" fmla="*/ 321179 w 564656"/>
                <a:gd name="connsiteY0" fmla="*/ 256496 h 607273"/>
                <a:gd name="connsiteX1" fmla="*/ 361871 w 564656"/>
                <a:gd name="connsiteY1" fmla="*/ 266542 h 607273"/>
                <a:gd name="connsiteX2" fmla="*/ 363621 w 564656"/>
                <a:gd name="connsiteY2" fmla="*/ 269381 h 607273"/>
                <a:gd name="connsiteX3" fmla="*/ 363074 w 564656"/>
                <a:gd name="connsiteY3" fmla="*/ 272111 h 607273"/>
                <a:gd name="connsiteX4" fmla="*/ 359793 w 564656"/>
                <a:gd name="connsiteY4" fmla="*/ 274295 h 607273"/>
                <a:gd name="connsiteX5" fmla="*/ 359355 w 564656"/>
                <a:gd name="connsiteY5" fmla="*/ 274295 h 607273"/>
                <a:gd name="connsiteX6" fmla="*/ 358480 w 564656"/>
                <a:gd name="connsiteY6" fmla="*/ 431648 h 607273"/>
                <a:gd name="connsiteX7" fmla="*/ 354980 w 564656"/>
                <a:gd name="connsiteY7" fmla="*/ 444206 h 607273"/>
                <a:gd name="connsiteX8" fmla="*/ 354542 w 564656"/>
                <a:gd name="connsiteY8" fmla="*/ 444097 h 607273"/>
                <a:gd name="connsiteX9" fmla="*/ 306958 w 564656"/>
                <a:gd name="connsiteY9" fmla="*/ 446936 h 607273"/>
                <a:gd name="connsiteX10" fmla="*/ 306302 w 564656"/>
                <a:gd name="connsiteY10" fmla="*/ 446608 h 607273"/>
                <a:gd name="connsiteX11" fmla="*/ 308818 w 564656"/>
                <a:gd name="connsiteY11" fmla="*/ 519224 h 607273"/>
                <a:gd name="connsiteX12" fmla="*/ 302692 w 564656"/>
                <a:gd name="connsiteY12" fmla="*/ 525667 h 607273"/>
                <a:gd name="connsiteX13" fmla="*/ 296238 w 564656"/>
                <a:gd name="connsiteY13" fmla="*/ 531673 h 607273"/>
                <a:gd name="connsiteX14" fmla="*/ 2206 w 564656"/>
                <a:gd name="connsiteY14" fmla="*/ 497712 h 607273"/>
                <a:gd name="connsiteX15" fmla="*/ 1987 w 564656"/>
                <a:gd name="connsiteY15" fmla="*/ 489741 h 607273"/>
                <a:gd name="connsiteX16" fmla="*/ 34585 w 564656"/>
                <a:gd name="connsiteY16" fmla="*/ 326710 h 607273"/>
                <a:gd name="connsiteX17" fmla="*/ 142112 w 564656"/>
                <a:gd name="connsiteY17" fmla="*/ 260755 h 607273"/>
                <a:gd name="connsiteX18" fmla="*/ 150316 w 564656"/>
                <a:gd name="connsiteY18" fmla="*/ 263048 h 607273"/>
                <a:gd name="connsiteX19" fmla="*/ 207197 w 564656"/>
                <a:gd name="connsiteY19" fmla="*/ 359360 h 607273"/>
                <a:gd name="connsiteX20" fmla="*/ 210698 w 564656"/>
                <a:gd name="connsiteY20" fmla="*/ 344837 h 607273"/>
                <a:gd name="connsiteX21" fmla="*/ 217917 w 564656"/>
                <a:gd name="connsiteY21" fmla="*/ 315790 h 607273"/>
                <a:gd name="connsiteX22" fmla="*/ 209276 w 564656"/>
                <a:gd name="connsiteY22" fmla="*/ 305635 h 607273"/>
                <a:gd name="connsiteX23" fmla="*/ 202384 w 564656"/>
                <a:gd name="connsiteY23" fmla="*/ 293842 h 607273"/>
                <a:gd name="connsiteX24" fmla="*/ 205010 w 564656"/>
                <a:gd name="connsiteY24" fmla="*/ 283905 h 607273"/>
                <a:gd name="connsiteX25" fmla="*/ 228309 w 564656"/>
                <a:gd name="connsiteY25" fmla="*/ 283359 h 607273"/>
                <a:gd name="connsiteX26" fmla="*/ 252812 w 564656"/>
                <a:gd name="connsiteY26" fmla="*/ 281284 h 607273"/>
                <a:gd name="connsiteX27" fmla="*/ 256203 w 564656"/>
                <a:gd name="connsiteY27" fmla="*/ 287290 h 607273"/>
                <a:gd name="connsiteX28" fmla="*/ 256640 w 564656"/>
                <a:gd name="connsiteY28" fmla="*/ 290566 h 607273"/>
                <a:gd name="connsiteX29" fmla="*/ 250624 w 564656"/>
                <a:gd name="connsiteY29" fmla="*/ 308037 h 607273"/>
                <a:gd name="connsiteX30" fmla="*/ 244170 w 564656"/>
                <a:gd name="connsiteY30" fmla="*/ 320704 h 607273"/>
                <a:gd name="connsiteX31" fmla="*/ 249530 w 564656"/>
                <a:gd name="connsiteY31" fmla="*/ 346911 h 607273"/>
                <a:gd name="connsiteX32" fmla="*/ 252265 w 564656"/>
                <a:gd name="connsiteY32" fmla="*/ 358377 h 607273"/>
                <a:gd name="connsiteX33" fmla="*/ 312866 w 564656"/>
                <a:gd name="connsiteY33" fmla="*/ 258899 h 607273"/>
                <a:gd name="connsiteX34" fmla="*/ 318882 w 564656"/>
                <a:gd name="connsiteY34" fmla="*/ 257042 h 607273"/>
                <a:gd name="connsiteX35" fmla="*/ 321179 w 564656"/>
                <a:gd name="connsiteY35" fmla="*/ 256496 h 607273"/>
                <a:gd name="connsiteX36" fmla="*/ 424854 w 564656"/>
                <a:gd name="connsiteY36" fmla="*/ 248274 h 607273"/>
                <a:gd name="connsiteX37" fmla="*/ 464444 w 564656"/>
                <a:gd name="connsiteY37" fmla="*/ 250240 h 607273"/>
                <a:gd name="connsiteX38" fmla="*/ 466194 w 564656"/>
                <a:gd name="connsiteY38" fmla="*/ 251332 h 607273"/>
                <a:gd name="connsiteX39" fmla="*/ 470569 w 564656"/>
                <a:gd name="connsiteY39" fmla="*/ 254609 h 607273"/>
                <a:gd name="connsiteX40" fmla="*/ 471662 w 564656"/>
                <a:gd name="connsiteY40" fmla="*/ 276016 h 607273"/>
                <a:gd name="connsiteX41" fmla="*/ 536516 w 564656"/>
                <a:gd name="connsiteY41" fmla="*/ 294364 h 607273"/>
                <a:gd name="connsiteX42" fmla="*/ 556093 w 564656"/>
                <a:gd name="connsiteY42" fmla="*/ 361096 h 607273"/>
                <a:gd name="connsiteX43" fmla="*/ 553249 w 564656"/>
                <a:gd name="connsiteY43" fmla="*/ 363935 h 607273"/>
                <a:gd name="connsiteX44" fmla="*/ 550078 w 564656"/>
                <a:gd name="connsiteY44" fmla="*/ 367212 h 607273"/>
                <a:gd name="connsiteX45" fmla="*/ 505128 w 564656"/>
                <a:gd name="connsiteY45" fmla="*/ 367103 h 607273"/>
                <a:gd name="connsiteX46" fmla="*/ 465975 w 564656"/>
                <a:gd name="connsiteY46" fmla="*/ 361314 h 607273"/>
                <a:gd name="connsiteX47" fmla="*/ 464444 w 564656"/>
                <a:gd name="connsiteY47" fmla="*/ 358038 h 607273"/>
                <a:gd name="connsiteX48" fmla="*/ 459632 w 564656"/>
                <a:gd name="connsiteY48" fmla="*/ 355307 h 607273"/>
                <a:gd name="connsiteX49" fmla="*/ 459632 w 564656"/>
                <a:gd name="connsiteY49" fmla="*/ 338925 h 607273"/>
                <a:gd name="connsiteX50" fmla="*/ 447055 w 564656"/>
                <a:gd name="connsiteY50" fmla="*/ 324289 h 607273"/>
                <a:gd name="connsiteX51" fmla="*/ 426275 w 564656"/>
                <a:gd name="connsiteY51" fmla="*/ 333573 h 607273"/>
                <a:gd name="connsiteX52" fmla="*/ 426932 w 564656"/>
                <a:gd name="connsiteY52" fmla="*/ 335102 h 607273"/>
                <a:gd name="connsiteX53" fmla="*/ 531485 w 564656"/>
                <a:gd name="connsiteY53" fmla="*/ 420400 h 607273"/>
                <a:gd name="connsiteX54" fmla="*/ 564514 w 564656"/>
                <a:gd name="connsiteY54" fmla="*/ 479814 h 607273"/>
                <a:gd name="connsiteX55" fmla="*/ 472209 w 564656"/>
                <a:gd name="connsiteY55" fmla="*/ 573960 h 607273"/>
                <a:gd name="connsiteX56" fmla="*/ 472537 w 564656"/>
                <a:gd name="connsiteY56" fmla="*/ 600718 h 607273"/>
                <a:gd name="connsiteX57" fmla="*/ 466085 w 564656"/>
                <a:gd name="connsiteY57" fmla="*/ 607271 h 607273"/>
                <a:gd name="connsiteX58" fmla="*/ 434587 w 564656"/>
                <a:gd name="connsiteY58" fmla="*/ 605523 h 607273"/>
                <a:gd name="connsiteX59" fmla="*/ 420260 w 564656"/>
                <a:gd name="connsiteY59" fmla="*/ 601045 h 607273"/>
                <a:gd name="connsiteX60" fmla="*/ 417964 w 564656"/>
                <a:gd name="connsiteY60" fmla="*/ 598206 h 607273"/>
                <a:gd name="connsiteX61" fmla="*/ 416214 w 564656"/>
                <a:gd name="connsiteY61" fmla="*/ 571884 h 607273"/>
                <a:gd name="connsiteX62" fmla="*/ 325002 w 564656"/>
                <a:gd name="connsiteY62" fmla="*/ 465507 h 607273"/>
                <a:gd name="connsiteX63" fmla="*/ 329486 w 564656"/>
                <a:gd name="connsiteY63" fmla="*/ 460374 h 607273"/>
                <a:gd name="connsiteX64" fmla="*/ 410417 w 564656"/>
                <a:gd name="connsiteY64" fmla="*/ 459391 h 607273"/>
                <a:gd name="connsiteX65" fmla="*/ 416432 w 564656"/>
                <a:gd name="connsiteY65" fmla="*/ 463214 h 607273"/>
                <a:gd name="connsiteX66" fmla="*/ 419495 w 564656"/>
                <a:gd name="connsiteY66" fmla="*/ 467255 h 607273"/>
                <a:gd name="connsiteX67" fmla="*/ 444868 w 564656"/>
                <a:gd name="connsiteY67" fmla="*/ 520116 h 607273"/>
                <a:gd name="connsiteX68" fmla="*/ 454929 w 564656"/>
                <a:gd name="connsiteY68" fmla="*/ 471623 h 607273"/>
                <a:gd name="connsiteX69" fmla="*/ 373123 w 564656"/>
                <a:gd name="connsiteY69" fmla="*/ 417779 h 607273"/>
                <a:gd name="connsiteX70" fmla="*/ 326971 w 564656"/>
                <a:gd name="connsiteY70" fmla="*/ 366556 h 607273"/>
                <a:gd name="connsiteX71" fmla="*/ 415667 w 564656"/>
                <a:gd name="connsiteY71" fmla="*/ 277326 h 607273"/>
                <a:gd name="connsiteX72" fmla="*/ 417198 w 564656"/>
                <a:gd name="connsiteY72" fmla="*/ 254172 h 607273"/>
                <a:gd name="connsiteX73" fmla="*/ 422119 w 564656"/>
                <a:gd name="connsiteY73" fmla="*/ 249476 h 607273"/>
                <a:gd name="connsiteX74" fmla="*/ 424854 w 564656"/>
                <a:gd name="connsiteY74" fmla="*/ 248274 h 607273"/>
                <a:gd name="connsiteX75" fmla="*/ 215096 w 564656"/>
                <a:gd name="connsiteY75" fmla="*/ 1184 h 607273"/>
                <a:gd name="connsiteX76" fmla="*/ 313856 w 564656"/>
                <a:gd name="connsiteY76" fmla="*/ 177884 h 607273"/>
                <a:gd name="connsiteX77" fmla="*/ 218486 w 564656"/>
                <a:gd name="connsiteY77" fmla="*/ 264268 h 607273"/>
                <a:gd name="connsiteX78" fmla="*/ 141053 w 564656"/>
                <a:gd name="connsiteY78" fmla="*/ 135292 h 607273"/>
                <a:gd name="connsiteX79" fmla="*/ 215096 w 564656"/>
                <a:gd name="connsiteY79" fmla="*/ 1184 h 6072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</a:cxnLst>
              <a:rect l="l" t="t" r="r" b="b"/>
              <a:pathLst>
                <a:path w="564656" h="607273">
                  <a:moveTo>
                    <a:pt x="321179" y="256496"/>
                  </a:moveTo>
                  <a:cubicBezTo>
                    <a:pt x="334305" y="258680"/>
                    <a:pt x="350167" y="259772"/>
                    <a:pt x="361871" y="266542"/>
                  </a:cubicBezTo>
                  <a:cubicBezTo>
                    <a:pt x="363074" y="267198"/>
                    <a:pt x="363512" y="268289"/>
                    <a:pt x="363621" y="269381"/>
                  </a:cubicBezTo>
                  <a:cubicBezTo>
                    <a:pt x="364168" y="270364"/>
                    <a:pt x="363949" y="271347"/>
                    <a:pt x="363074" y="272111"/>
                  </a:cubicBezTo>
                  <a:cubicBezTo>
                    <a:pt x="362309" y="273203"/>
                    <a:pt x="361324" y="274186"/>
                    <a:pt x="359793" y="274295"/>
                  </a:cubicBezTo>
                  <a:cubicBezTo>
                    <a:pt x="359574" y="274295"/>
                    <a:pt x="359464" y="274295"/>
                    <a:pt x="359355" y="274295"/>
                  </a:cubicBezTo>
                  <a:cubicBezTo>
                    <a:pt x="300176" y="303123"/>
                    <a:pt x="286722" y="410136"/>
                    <a:pt x="358480" y="431648"/>
                  </a:cubicBezTo>
                  <a:cubicBezTo>
                    <a:pt x="366465" y="434160"/>
                    <a:pt x="363184" y="446390"/>
                    <a:pt x="354980" y="444206"/>
                  </a:cubicBezTo>
                  <a:cubicBezTo>
                    <a:pt x="354870" y="444206"/>
                    <a:pt x="354761" y="444097"/>
                    <a:pt x="354542" y="444097"/>
                  </a:cubicBezTo>
                  <a:cubicBezTo>
                    <a:pt x="339884" y="450976"/>
                    <a:pt x="322492" y="451413"/>
                    <a:pt x="306958" y="446936"/>
                  </a:cubicBezTo>
                  <a:cubicBezTo>
                    <a:pt x="306630" y="446827"/>
                    <a:pt x="306521" y="446717"/>
                    <a:pt x="306302" y="446608"/>
                  </a:cubicBezTo>
                  <a:cubicBezTo>
                    <a:pt x="305427" y="450103"/>
                    <a:pt x="308709" y="513109"/>
                    <a:pt x="308818" y="519224"/>
                  </a:cubicBezTo>
                  <a:cubicBezTo>
                    <a:pt x="308928" y="523483"/>
                    <a:pt x="305864" y="525667"/>
                    <a:pt x="302692" y="525667"/>
                  </a:cubicBezTo>
                  <a:cubicBezTo>
                    <a:pt x="302364" y="528834"/>
                    <a:pt x="300286" y="531673"/>
                    <a:pt x="296238" y="531673"/>
                  </a:cubicBezTo>
                  <a:cubicBezTo>
                    <a:pt x="201728" y="530472"/>
                    <a:pt x="88294" y="544012"/>
                    <a:pt x="2206" y="497712"/>
                  </a:cubicBezTo>
                  <a:cubicBezTo>
                    <a:pt x="-1075" y="495965"/>
                    <a:pt x="-310" y="491707"/>
                    <a:pt x="1987" y="489741"/>
                  </a:cubicBezTo>
                  <a:cubicBezTo>
                    <a:pt x="-2169" y="433832"/>
                    <a:pt x="2972" y="374757"/>
                    <a:pt x="34585" y="326710"/>
                  </a:cubicBezTo>
                  <a:cubicBezTo>
                    <a:pt x="57228" y="292531"/>
                    <a:pt x="98576" y="257042"/>
                    <a:pt x="142112" y="260755"/>
                  </a:cubicBezTo>
                  <a:cubicBezTo>
                    <a:pt x="144847" y="259554"/>
                    <a:pt x="148238" y="259881"/>
                    <a:pt x="150316" y="263048"/>
                  </a:cubicBezTo>
                  <a:cubicBezTo>
                    <a:pt x="170553" y="294278"/>
                    <a:pt x="189695" y="326492"/>
                    <a:pt x="207197" y="359360"/>
                  </a:cubicBezTo>
                  <a:cubicBezTo>
                    <a:pt x="208291" y="354446"/>
                    <a:pt x="209713" y="349641"/>
                    <a:pt x="210698" y="344837"/>
                  </a:cubicBezTo>
                  <a:cubicBezTo>
                    <a:pt x="212885" y="335118"/>
                    <a:pt x="214964" y="325290"/>
                    <a:pt x="217917" y="315790"/>
                  </a:cubicBezTo>
                  <a:cubicBezTo>
                    <a:pt x="214854" y="312623"/>
                    <a:pt x="212010" y="309129"/>
                    <a:pt x="209276" y="305635"/>
                  </a:cubicBezTo>
                  <a:cubicBezTo>
                    <a:pt x="206760" y="302141"/>
                    <a:pt x="203150" y="298209"/>
                    <a:pt x="202384" y="293842"/>
                  </a:cubicBezTo>
                  <a:cubicBezTo>
                    <a:pt x="199540" y="290456"/>
                    <a:pt x="199540" y="284887"/>
                    <a:pt x="205010" y="283905"/>
                  </a:cubicBezTo>
                  <a:cubicBezTo>
                    <a:pt x="212557" y="282594"/>
                    <a:pt x="220652" y="283905"/>
                    <a:pt x="228309" y="283359"/>
                  </a:cubicBezTo>
                  <a:cubicBezTo>
                    <a:pt x="236622" y="282813"/>
                    <a:pt x="244608" y="279864"/>
                    <a:pt x="252812" y="281284"/>
                  </a:cubicBezTo>
                  <a:cubicBezTo>
                    <a:pt x="256093" y="281830"/>
                    <a:pt x="256750" y="284669"/>
                    <a:pt x="256203" y="287290"/>
                  </a:cubicBezTo>
                  <a:cubicBezTo>
                    <a:pt x="256640" y="288273"/>
                    <a:pt x="256859" y="289474"/>
                    <a:pt x="256640" y="290566"/>
                  </a:cubicBezTo>
                  <a:cubicBezTo>
                    <a:pt x="255218" y="296572"/>
                    <a:pt x="252702" y="302250"/>
                    <a:pt x="250624" y="308037"/>
                  </a:cubicBezTo>
                  <a:cubicBezTo>
                    <a:pt x="248874" y="313169"/>
                    <a:pt x="247999" y="317210"/>
                    <a:pt x="244170" y="320704"/>
                  </a:cubicBezTo>
                  <a:cubicBezTo>
                    <a:pt x="245920" y="329440"/>
                    <a:pt x="247671" y="338176"/>
                    <a:pt x="249530" y="346911"/>
                  </a:cubicBezTo>
                  <a:cubicBezTo>
                    <a:pt x="250405" y="350733"/>
                    <a:pt x="251390" y="354555"/>
                    <a:pt x="252265" y="358377"/>
                  </a:cubicBezTo>
                  <a:cubicBezTo>
                    <a:pt x="269110" y="324089"/>
                    <a:pt x="290331" y="288709"/>
                    <a:pt x="312866" y="258899"/>
                  </a:cubicBezTo>
                  <a:cubicBezTo>
                    <a:pt x="314506" y="256715"/>
                    <a:pt x="316804" y="256496"/>
                    <a:pt x="318882" y="257042"/>
                  </a:cubicBezTo>
                  <a:cubicBezTo>
                    <a:pt x="319538" y="256715"/>
                    <a:pt x="320195" y="256387"/>
                    <a:pt x="321179" y="256496"/>
                  </a:cubicBezTo>
                  <a:close/>
                  <a:moveTo>
                    <a:pt x="424854" y="248274"/>
                  </a:moveTo>
                  <a:cubicBezTo>
                    <a:pt x="437868" y="247073"/>
                    <a:pt x="451539" y="248165"/>
                    <a:pt x="464444" y="250240"/>
                  </a:cubicBezTo>
                  <a:cubicBezTo>
                    <a:pt x="465319" y="250350"/>
                    <a:pt x="465647" y="251005"/>
                    <a:pt x="466194" y="251332"/>
                  </a:cubicBezTo>
                  <a:cubicBezTo>
                    <a:pt x="468272" y="251223"/>
                    <a:pt x="470240" y="252097"/>
                    <a:pt x="470569" y="254609"/>
                  </a:cubicBezTo>
                  <a:cubicBezTo>
                    <a:pt x="471553" y="261708"/>
                    <a:pt x="472647" y="269026"/>
                    <a:pt x="471662" y="276016"/>
                  </a:cubicBezTo>
                  <a:cubicBezTo>
                    <a:pt x="495613" y="273613"/>
                    <a:pt x="519127" y="275142"/>
                    <a:pt x="536516" y="294364"/>
                  </a:cubicBezTo>
                  <a:cubicBezTo>
                    <a:pt x="551609" y="311183"/>
                    <a:pt x="561670" y="338597"/>
                    <a:pt x="556093" y="361096"/>
                  </a:cubicBezTo>
                  <a:cubicBezTo>
                    <a:pt x="555765" y="362625"/>
                    <a:pt x="554562" y="363389"/>
                    <a:pt x="553249" y="363935"/>
                  </a:cubicBezTo>
                  <a:cubicBezTo>
                    <a:pt x="552812" y="365355"/>
                    <a:pt x="551937" y="366775"/>
                    <a:pt x="550078" y="367212"/>
                  </a:cubicBezTo>
                  <a:cubicBezTo>
                    <a:pt x="535641" y="370597"/>
                    <a:pt x="519783" y="367867"/>
                    <a:pt x="505128" y="367103"/>
                  </a:cubicBezTo>
                  <a:cubicBezTo>
                    <a:pt x="492114" y="366447"/>
                    <a:pt x="477459" y="368085"/>
                    <a:pt x="465975" y="361314"/>
                  </a:cubicBezTo>
                  <a:cubicBezTo>
                    <a:pt x="464882" y="360659"/>
                    <a:pt x="464444" y="359348"/>
                    <a:pt x="464444" y="358038"/>
                  </a:cubicBezTo>
                  <a:cubicBezTo>
                    <a:pt x="462366" y="358256"/>
                    <a:pt x="460398" y="357491"/>
                    <a:pt x="459632" y="355307"/>
                  </a:cubicBezTo>
                  <a:cubicBezTo>
                    <a:pt x="457882" y="349846"/>
                    <a:pt x="460726" y="344604"/>
                    <a:pt x="459632" y="338925"/>
                  </a:cubicBezTo>
                  <a:cubicBezTo>
                    <a:pt x="458429" y="331935"/>
                    <a:pt x="453945" y="326255"/>
                    <a:pt x="447055" y="324289"/>
                  </a:cubicBezTo>
                  <a:cubicBezTo>
                    <a:pt x="437978" y="321668"/>
                    <a:pt x="429884" y="326474"/>
                    <a:pt x="426275" y="333573"/>
                  </a:cubicBezTo>
                  <a:cubicBezTo>
                    <a:pt x="426494" y="334119"/>
                    <a:pt x="426932" y="334447"/>
                    <a:pt x="426932" y="335102"/>
                  </a:cubicBezTo>
                  <a:cubicBezTo>
                    <a:pt x="429119" y="376386"/>
                    <a:pt x="504472" y="397793"/>
                    <a:pt x="531485" y="420400"/>
                  </a:cubicBezTo>
                  <a:cubicBezTo>
                    <a:pt x="550296" y="436018"/>
                    <a:pt x="563202" y="454695"/>
                    <a:pt x="564514" y="479814"/>
                  </a:cubicBezTo>
                  <a:cubicBezTo>
                    <a:pt x="567576" y="533877"/>
                    <a:pt x="520658" y="567953"/>
                    <a:pt x="472209" y="573960"/>
                  </a:cubicBezTo>
                  <a:cubicBezTo>
                    <a:pt x="472756" y="582915"/>
                    <a:pt x="472537" y="591871"/>
                    <a:pt x="472537" y="600718"/>
                  </a:cubicBezTo>
                  <a:cubicBezTo>
                    <a:pt x="472647" y="604213"/>
                    <a:pt x="469584" y="607380"/>
                    <a:pt x="466085" y="607271"/>
                  </a:cubicBezTo>
                  <a:cubicBezTo>
                    <a:pt x="455585" y="606943"/>
                    <a:pt x="445086" y="606615"/>
                    <a:pt x="434587" y="605523"/>
                  </a:cubicBezTo>
                  <a:cubicBezTo>
                    <a:pt x="429775" y="605086"/>
                    <a:pt x="423322" y="605196"/>
                    <a:pt x="420260" y="601045"/>
                  </a:cubicBezTo>
                  <a:cubicBezTo>
                    <a:pt x="419276" y="600390"/>
                    <a:pt x="418401" y="599516"/>
                    <a:pt x="417964" y="598206"/>
                  </a:cubicBezTo>
                  <a:cubicBezTo>
                    <a:pt x="414901" y="590124"/>
                    <a:pt x="415011" y="580731"/>
                    <a:pt x="416214" y="571884"/>
                  </a:cubicBezTo>
                  <a:cubicBezTo>
                    <a:pt x="363827" y="572758"/>
                    <a:pt x="307613" y="520662"/>
                    <a:pt x="325002" y="465507"/>
                  </a:cubicBezTo>
                  <a:cubicBezTo>
                    <a:pt x="325002" y="462886"/>
                    <a:pt x="326534" y="460265"/>
                    <a:pt x="329486" y="460374"/>
                  </a:cubicBezTo>
                  <a:cubicBezTo>
                    <a:pt x="356719" y="461903"/>
                    <a:pt x="383404" y="462121"/>
                    <a:pt x="410417" y="459391"/>
                  </a:cubicBezTo>
                  <a:cubicBezTo>
                    <a:pt x="413808" y="459063"/>
                    <a:pt x="415776" y="460811"/>
                    <a:pt x="416432" y="463214"/>
                  </a:cubicBezTo>
                  <a:cubicBezTo>
                    <a:pt x="418182" y="463869"/>
                    <a:pt x="419604" y="465179"/>
                    <a:pt x="419495" y="467255"/>
                  </a:cubicBezTo>
                  <a:cubicBezTo>
                    <a:pt x="419276" y="483637"/>
                    <a:pt x="418401" y="522628"/>
                    <a:pt x="444868" y="520116"/>
                  </a:cubicBezTo>
                  <a:cubicBezTo>
                    <a:pt x="467288" y="518040"/>
                    <a:pt x="459851" y="487569"/>
                    <a:pt x="454929" y="471623"/>
                  </a:cubicBezTo>
                  <a:cubicBezTo>
                    <a:pt x="431087" y="446503"/>
                    <a:pt x="403199" y="435691"/>
                    <a:pt x="373123" y="417779"/>
                  </a:cubicBezTo>
                  <a:cubicBezTo>
                    <a:pt x="353110" y="405765"/>
                    <a:pt x="333533" y="389929"/>
                    <a:pt x="326971" y="366556"/>
                  </a:cubicBezTo>
                  <a:cubicBezTo>
                    <a:pt x="311441" y="310637"/>
                    <a:pt x="368093" y="278091"/>
                    <a:pt x="415667" y="277326"/>
                  </a:cubicBezTo>
                  <a:cubicBezTo>
                    <a:pt x="413917" y="269899"/>
                    <a:pt x="415448" y="261162"/>
                    <a:pt x="417198" y="254172"/>
                  </a:cubicBezTo>
                  <a:cubicBezTo>
                    <a:pt x="417964" y="251223"/>
                    <a:pt x="419932" y="249803"/>
                    <a:pt x="422119" y="249476"/>
                  </a:cubicBezTo>
                  <a:cubicBezTo>
                    <a:pt x="422885" y="248930"/>
                    <a:pt x="423760" y="248274"/>
                    <a:pt x="424854" y="248274"/>
                  </a:cubicBezTo>
                  <a:close/>
                  <a:moveTo>
                    <a:pt x="215096" y="1184"/>
                  </a:moveTo>
                  <a:cubicBezTo>
                    <a:pt x="316918" y="-12467"/>
                    <a:pt x="342401" y="94667"/>
                    <a:pt x="313856" y="177884"/>
                  </a:cubicBezTo>
                  <a:cubicBezTo>
                    <a:pt x="300841" y="226918"/>
                    <a:pt x="266171" y="276499"/>
                    <a:pt x="218486" y="264268"/>
                  </a:cubicBezTo>
                  <a:cubicBezTo>
                    <a:pt x="165770" y="256623"/>
                    <a:pt x="146521" y="182907"/>
                    <a:pt x="141053" y="135292"/>
                  </a:cubicBezTo>
                  <a:cubicBezTo>
                    <a:pt x="134163" y="75118"/>
                    <a:pt x="144553" y="10576"/>
                    <a:pt x="215096" y="1184"/>
                  </a:cubicBezTo>
                  <a:close/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square" lIns="91440" tIns="45720" rIns="91440" bIns="45720" anchor="ctr"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/>
            </a:p>
          </p:txBody>
        </p:sp>
        <p:sp>
          <p:nvSpPr>
            <p:cNvPr id="151" name="任意多边形: 形状 150">
              <a:extLst>
                <a:ext uri="{FF2B5EF4-FFF2-40B4-BE49-F238E27FC236}">
                  <a16:creationId xmlns:a16="http://schemas.microsoft.com/office/drawing/2014/main" id="{9B9844CC-FD9F-4C6E-B3F6-9BF896F74472}"/>
                </a:ext>
              </a:extLst>
            </p:cNvPr>
            <p:cNvSpPr/>
            <p:nvPr/>
          </p:nvSpPr>
          <p:spPr bwMode="auto">
            <a:xfrm rot="19847212">
              <a:off x="7120791" y="4238242"/>
              <a:ext cx="0" cy="0"/>
            </a:xfrm>
            <a:custGeom>
              <a:avLst/>
              <a:gdLst>
                <a:gd name="connsiteX0" fmla="*/ 321179 w 564656"/>
                <a:gd name="connsiteY0" fmla="*/ 256496 h 607273"/>
                <a:gd name="connsiteX1" fmla="*/ 361871 w 564656"/>
                <a:gd name="connsiteY1" fmla="*/ 266542 h 607273"/>
                <a:gd name="connsiteX2" fmla="*/ 363621 w 564656"/>
                <a:gd name="connsiteY2" fmla="*/ 269381 h 607273"/>
                <a:gd name="connsiteX3" fmla="*/ 363074 w 564656"/>
                <a:gd name="connsiteY3" fmla="*/ 272111 h 607273"/>
                <a:gd name="connsiteX4" fmla="*/ 359793 w 564656"/>
                <a:gd name="connsiteY4" fmla="*/ 274295 h 607273"/>
                <a:gd name="connsiteX5" fmla="*/ 359355 w 564656"/>
                <a:gd name="connsiteY5" fmla="*/ 274295 h 607273"/>
                <a:gd name="connsiteX6" fmla="*/ 358480 w 564656"/>
                <a:gd name="connsiteY6" fmla="*/ 431648 h 607273"/>
                <a:gd name="connsiteX7" fmla="*/ 354980 w 564656"/>
                <a:gd name="connsiteY7" fmla="*/ 444206 h 607273"/>
                <a:gd name="connsiteX8" fmla="*/ 354542 w 564656"/>
                <a:gd name="connsiteY8" fmla="*/ 444097 h 607273"/>
                <a:gd name="connsiteX9" fmla="*/ 306958 w 564656"/>
                <a:gd name="connsiteY9" fmla="*/ 446936 h 607273"/>
                <a:gd name="connsiteX10" fmla="*/ 306302 w 564656"/>
                <a:gd name="connsiteY10" fmla="*/ 446608 h 607273"/>
                <a:gd name="connsiteX11" fmla="*/ 308818 w 564656"/>
                <a:gd name="connsiteY11" fmla="*/ 519224 h 607273"/>
                <a:gd name="connsiteX12" fmla="*/ 302692 w 564656"/>
                <a:gd name="connsiteY12" fmla="*/ 525667 h 607273"/>
                <a:gd name="connsiteX13" fmla="*/ 296238 w 564656"/>
                <a:gd name="connsiteY13" fmla="*/ 531673 h 607273"/>
                <a:gd name="connsiteX14" fmla="*/ 2206 w 564656"/>
                <a:gd name="connsiteY14" fmla="*/ 497712 h 607273"/>
                <a:gd name="connsiteX15" fmla="*/ 1987 w 564656"/>
                <a:gd name="connsiteY15" fmla="*/ 489741 h 607273"/>
                <a:gd name="connsiteX16" fmla="*/ 34585 w 564656"/>
                <a:gd name="connsiteY16" fmla="*/ 326710 h 607273"/>
                <a:gd name="connsiteX17" fmla="*/ 142112 w 564656"/>
                <a:gd name="connsiteY17" fmla="*/ 260755 h 607273"/>
                <a:gd name="connsiteX18" fmla="*/ 150316 w 564656"/>
                <a:gd name="connsiteY18" fmla="*/ 263048 h 607273"/>
                <a:gd name="connsiteX19" fmla="*/ 207197 w 564656"/>
                <a:gd name="connsiteY19" fmla="*/ 359360 h 607273"/>
                <a:gd name="connsiteX20" fmla="*/ 210698 w 564656"/>
                <a:gd name="connsiteY20" fmla="*/ 344837 h 607273"/>
                <a:gd name="connsiteX21" fmla="*/ 217917 w 564656"/>
                <a:gd name="connsiteY21" fmla="*/ 315790 h 607273"/>
                <a:gd name="connsiteX22" fmla="*/ 209276 w 564656"/>
                <a:gd name="connsiteY22" fmla="*/ 305635 h 607273"/>
                <a:gd name="connsiteX23" fmla="*/ 202384 w 564656"/>
                <a:gd name="connsiteY23" fmla="*/ 293842 h 607273"/>
                <a:gd name="connsiteX24" fmla="*/ 205010 w 564656"/>
                <a:gd name="connsiteY24" fmla="*/ 283905 h 607273"/>
                <a:gd name="connsiteX25" fmla="*/ 228309 w 564656"/>
                <a:gd name="connsiteY25" fmla="*/ 283359 h 607273"/>
                <a:gd name="connsiteX26" fmla="*/ 252812 w 564656"/>
                <a:gd name="connsiteY26" fmla="*/ 281284 h 607273"/>
                <a:gd name="connsiteX27" fmla="*/ 256203 w 564656"/>
                <a:gd name="connsiteY27" fmla="*/ 287290 h 607273"/>
                <a:gd name="connsiteX28" fmla="*/ 256640 w 564656"/>
                <a:gd name="connsiteY28" fmla="*/ 290566 h 607273"/>
                <a:gd name="connsiteX29" fmla="*/ 250624 w 564656"/>
                <a:gd name="connsiteY29" fmla="*/ 308037 h 607273"/>
                <a:gd name="connsiteX30" fmla="*/ 244170 w 564656"/>
                <a:gd name="connsiteY30" fmla="*/ 320704 h 607273"/>
                <a:gd name="connsiteX31" fmla="*/ 249530 w 564656"/>
                <a:gd name="connsiteY31" fmla="*/ 346911 h 607273"/>
                <a:gd name="connsiteX32" fmla="*/ 252265 w 564656"/>
                <a:gd name="connsiteY32" fmla="*/ 358377 h 607273"/>
                <a:gd name="connsiteX33" fmla="*/ 312866 w 564656"/>
                <a:gd name="connsiteY33" fmla="*/ 258899 h 607273"/>
                <a:gd name="connsiteX34" fmla="*/ 318882 w 564656"/>
                <a:gd name="connsiteY34" fmla="*/ 257042 h 607273"/>
                <a:gd name="connsiteX35" fmla="*/ 321179 w 564656"/>
                <a:gd name="connsiteY35" fmla="*/ 256496 h 607273"/>
                <a:gd name="connsiteX36" fmla="*/ 424854 w 564656"/>
                <a:gd name="connsiteY36" fmla="*/ 248274 h 607273"/>
                <a:gd name="connsiteX37" fmla="*/ 464444 w 564656"/>
                <a:gd name="connsiteY37" fmla="*/ 250240 h 607273"/>
                <a:gd name="connsiteX38" fmla="*/ 466194 w 564656"/>
                <a:gd name="connsiteY38" fmla="*/ 251332 h 607273"/>
                <a:gd name="connsiteX39" fmla="*/ 470569 w 564656"/>
                <a:gd name="connsiteY39" fmla="*/ 254609 h 607273"/>
                <a:gd name="connsiteX40" fmla="*/ 471662 w 564656"/>
                <a:gd name="connsiteY40" fmla="*/ 276016 h 607273"/>
                <a:gd name="connsiteX41" fmla="*/ 536516 w 564656"/>
                <a:gd name="connsiteY41" fmla="*/ 294364 h 607273"/>
                <a:gd name="connsiteX42" fmla="*/ 556093 w 564656"/>
                <a:gd name="connsiteY42" fmla="*/ 361096 h 607273"/>
                <a:gd name="connsiteX43" fmla="*/ 553249 w 564656"/>
                <a:gd name="connsiteY43" fmla="*/ 363935 h 607273"/>
                <a:gd name="connsiteX44" fmla="*/ 550078 w 564656"/>
                <a:gd name="connsiteY44" fmla="*/ 367212 h 607273"/>
                <a:gd name="connsiteX45" fmla="*/ 505128 w 564656"/>
                <a:gd name="connsiteY45" fmla="*/ 367103 h 607273"/>
                <a:gd name="connsiteX46" fmla="*/ 465975 w 564656"/>
                <a:gd name="connsiteY46" fmla="*/ 361314 h 607273"/>
                <a:gd name="connsiteX47" fmla="*/ 464444 w 564656"/>
                <a:gd name="connsiteY47" fmla="*/ 358038 h 607273"/>
                <a:gd name="connsiteX48" fmla="*/ 459632 w 564656"/>
                <a:gd name="connsiteY48" fmla="*/ 355307 h 607273"/>
                <a:gd name="connsiteX49" fmla="*/ 459632 w 564656"/>
                <a:gd name="connsiteY49" fmla="*/ 338925 h 607273"/>
                <a:gd name="connsiteX50" fmla="*/ 447055 w 564656"/>
                <a:gd name="connsiteY50" fmla="*/ 324289 h 607273"/>
                <a:gd name="connsiteX51" fmla="*/ 426275 w 564656"/>
                <a:gd name="connsiteY51" fmla="*/ 333573 h 607273"/>
                <a:gd name="connsiteX52" fmla="*/ 426932 w 564656"/>
                <a:gd name="connsiteY52" fmla="*/ 335102 h 607273"/>
                <a:gd name="connsiteX53" fmla="*/ 531485 w 564656"/>
                <a:gd name="connsiteY53" fmla="*/ 420400 h 607273"/>
                <a:gd name="connsiteX54" fmla="*/ 564514 w 564656"/>
                <a:gd name="connsiteY54" fmla="*/ 479814 h 607273"/>
                <a:gd name="connsiteX55" fmla="*/ 472209 w 564656"/>
                <a:gd name="connsiteY55" fmla="*/ 573960 h 607273"/>
                <a:gd name="connsiteX56" fmla="*/ 472537 w 564656"/>
                <a:gd name="connsiteY56" fmla="*/ 600718 h 607273"/>
                <a:gd name="connsiteX57" fmla="*/ 466085 w 564656"/>
                <a:gd name="connsiteY57" fmla="*/ 607271 h 607273"/>
                <a:gd name="connsiteX58" fmla="*/ 434587 w 564656"/>
                <a:gd name="connsiteY58" fmla="*/ 605523 h 607273"/>
                <a:gd name="connsiteX59" fmla="*/ 420260 w 564656"/>
                <a:gd name="connsiteY59" fmla="*/ 601045 h 607273"/>
                <a:gd name="connsiteX60" fmla="*/ 417964 w 564656"/>
                <a:gd name="connsiteY60" fmla="*/ 598206 h 607273"/>
                <a:gd name="connsiteX61" fmla="*/ 416214 w 564656"/>
                <a:gd name="connsiteY61" fmla="*/ 571884 h 607273"/>
                <a:gd name="connsiteX62" fmla="*/ 325002 w 564656"/>
                <a:gd name="connsiteY62" fmla="*/ 465507 h 607273"/>
                <a:gd name="connsiteX63" fmla="*/ 329486 w 564656"/>
                <a:gd name="connsiteY63" fmla="*/ 460374 h 607273"/>
                <a:gd name="connsiteX64" fmla="*/ 410417 w 564656"/>
                <a:gd name="connsiteY64" fmla="*/ 459391 h 607273"/>
                <a:gd name="connsiteX65" fmla="*/ 416432 w 564656"/>
                <a:gd name="connsiteY65" fmla="*/ 463214 h 607273"/>
                <a:gd name="connsiteX66" fmla="*/ 419495 w 564656"/>
                <a:gd name="connsiteY66" fmla="*/ 467255 h 607273"/>
                <a:gd name="connsiteX67" fmla="*/ 444868 w 564656"/>
                <a:gd name="connsiteY67" fmla="*/ 520116 h 607273"/>
                <a:gd name="connsiteX68" fmla="*/ 454929 w 564656"/>
                <a:gd name="connsiteY68" fmla="*/ 471623 h 607273"/>
                <a:gd name="connsiteX69" fmla="*/ 373123 w 564656"/>
                <a:gd name="connsiteY69" fmla="*/ 417779 h 607273"/>
                <a:gd name="connsiteX70" fmla="*/ 326971 w 564656"/>
                <a:gd name="connsiteY70" fmla="*/ 366556 h 607273"/>
                <a:gd name="connsiteX71" fmla="*/ 415667 w 564656"/>
                <a:gd name="connsiteY71" fmla="*/ 277326 h 607273"/>
                <a:gd name="connsiteX72" fmla="*/ 417198 w 564656"/>
                <a:gd name="connsiteY72" fmla="*/ 254172 h 607273"/>
                <a:gd name="connsiteX73" fmla="*/ 422119 w 564656"/>
                <a:gd name="connsiteY73" fmla="*/ 249476 h 607273"/>
                <a:gd name="connsiteX74" fmla="*/ 424854 w 564656"/>
                <a:gd name="connsiteY74" fmla="*/ 248274 h 607273"/>
                <a:gd name="connsiteX75" fmla="*/ 215096 w 564656"/>
                <a:gd name="connsiteY75" fmla="*/ 1184 h 607273"/>
                <a:gd name="connsiteX76" fmla="*/ 313856 w 564656"/>
                <a:gd name="connsiteY76" fmla="*/ 177884 h 607273"/>
                <a:gd name="connsiteX77" fmla="*/ 218486 w 564656"/>
                <a:gd name="connsiteY77" fmla="*/ 264268 h 607273"/>
                <a:gd name="connsiteX78" fmla="*/ 141053 w 564656"/>
                <a:gd name="connsiteY78" fmla="*/ 135292 h 607273"/>
                <a:gd name="connsiteX79" fmla="*/ 215096 w 564656"/>
                <a:gd name="connsiteY79" fmla="*/ 1184 h 6072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</a:cxnLst>
              <a:rect l="l" t="t" r="r" b="b"/>
              <a:pathLst>
                <a:path w="564656" h="607273">
                  <a:moveTo>
                    <a:pt x="321179" y="256496"/>
                  </a:moveTo>
                  <a:cubicBezTo>
                    <a:pt x="334305" y="258680"/>
                    <a:pt x="350167" y="259772"/>
                    <a:pt x="361871" y="266542"/>
                  </a:cubicBezTo>
                  <a:cubicBezTo>
                    <a:pt x="363074" y="267198"/>
                    <a:pt x="363512" y="268289"/>
                    <a:pt x="363621" y="269381"/>
                  </a:cubicBezTo>
                  <a:cubicBezTo>
                    <a:pt x="364168" y="270364"/>
                    <a:pt x="363949" y="271347"/>
                    <a:pt x="363074" y="272111"/>
                  </a:cubicBezTo>
                  <a:cubicBezTo>
                    <a:pt x="362309" y="273203"/>
                    <a:pt x="361324" y="274186"/>
                    <a:pt x="359793" y="274295"/>
                  </a:cubicBezTo>
                  <a:cubicBezTo>
                    <a:pt x="359574" y="274295"/>
                    <a:pt x="359464" y="274295"/>
                    <a:pt x="359355" y="274295"/>
                  </a:cubicBezTo>
                  <a:cubicBezTo>
                    <a:pt x="300176" y="303123"/>
                    <a:pt x="286722" y="410136"/>
                    <a:pt x="358480" y="431648"/>
                  </a:cubicBezTo>
                  <a:cubicBezTo>
                    <a:pt x="366465" y="434160"/>
                    <a:pt x="363184" y="446390"/>
                    <a:pt x="354980" y="444206"/>
                  </a:cubicBezTo>
                  <a:cubicBezTo>
                    <a:pt x="354870" y="444206"/>
                    <a:pt x="354761" y="444097"/>
                    <a:pt x="354542" y="444097"/>
                  </a:cubicBezTo>
                  <a:cubicBezTo>
                    <a:pt x="339884" y="450976"/>
                    <a:pt x="322492" y="451413"/>
                    <a:pt x="306958" y="446936"/>
                  </a:cubicBezTo>
                  <a:cubicBezTo>
                    <a:pt x="306630" y="446827"/>
                    <a:pt x="306521" y="446717"/>
                    <a:pt x="306302" y="446608"/>
                  </a:cubicBezTo>
                  <a:cubicBezTo>
                    <a:pt x="305427" y="450103"/>
                    <a:pt x="308709" y="513109"/>
                    <a:pt x="308818" y="519224"/>
                  </a:cubicBezTo>
                  <a:cubicBezTo>
                    <a:pt x="308928" y="523483"/>
                    <a:pt x="305864" y="525667"/>
                    <a:pt x="302692" y="525667"/>
                  </a:cubicBezTo>
                  <a:cubicBezTo>
                    <a:pt x="302364" y="528834"/>
                    <a:pt x="300286" y="531673"/>
                    <a:pt x="296238" y="531673"/>
                  </a:cubicBezTo>
                  <a:cubicBezTo>
                    <a:pt x="201728" y="530472"/>
                    <a:pt x="88294" y="544012"/>
                    <a:pt x="2206" y="497712"/>
                  </a:cubicBezTo>
                  <a:cubicBezTo>
                    <a:pt x="-1075" y="495965"/>
                    <a:pt x="-310" y="491707"/>
                    <a:pt x="1987" y="489741"/>
                  </a:cubicBezTo>
                  <a:cubicBezTo>
                    <a:pt x="-2169" y="433832"/>
                    <a:pt x="2972" y="374757"/>
                    <a:pt x="34585" y="326710"/>
                  </a:cubicBezTo>
                  <a:cubicBezTo>
                    <a:pt x="57228" y="292531"/>
                    <a:pt x="98576" y="257042"/>
                    <a:pt x="142112" y="260755"/>
                  </a:cubicBezTo>
                  <a:cubicBezTo>
                    <a:pt x="144847" y="259554"/>
                    <a:pt x="148238" y="259881"/>
                    <a:pt x="150316" y="263048"/>
                  </a:cubicBezTo>
                  <a:cubicBezTo>
                    <a:pt x="170553" y="294278"/>
                    <a:pt x="189695" y="326492"/>
                    <a:pt x="207197" y="359360"/>
                  </a:cubicBezTo>
                  <a:cubicBezTo>
                    <a:pt x="208291" y="354446"/>
                    <a:pt x="209713" y="349641"/>
                    <a:pt x="210698" y="344837"/>
                  </a:cubicBezTo>
                  <a:cubicBezTo>
                    <a:pt x="212885" y="335118"/>
                    <a:pt x="214964" y="325290"/>
                    <a:pt x="217917" y="315790"/>
                  </a:cubicBezTo>
                  <a:cubicBezTo>
                    <a:pt x="214854" y="312623"/>
                    <a:pt x="212010" y="309129"/>
                    <a:pt x="209276" y="305635"/>
                  </a:cubicBezTo>
                  <a:cubicBezTo>
                    <a:pt x="206760" y="302141"/>
                    <a:pt x="203150" y="298209"/>
                    <a:pt x="202384" y="293842"/>
                  </a:cubicBezTo>
                  <a:cubicBezTo>
                    <a:pt x="199540" y="290456"/>
                    <a:pt x="199540" y="284887"/>
                    <a:pt x="205010" y="283905"/>
                  </a:cubicBezTo>
                  <a:cubicBezTo>
                    <a:pt x="212557" y="282594"/>
                    <a:pt x="220652" y="283905"/>
                    <a:pt x="228309" y="283359"/>
                  </a:cubicBezTo>
                  <a:cubicBezTo>
                    <a:pt x="236622" y="282813"/>
                    <a:pt x="244608" y="279864"/>
                    <a:pt x="252812" y="281284"/>
                  </a:cubicBezTo>
                  <a:cubicBezTo>
                    <a:pt x="256093" y="281830"/>
                    <a:pt x="256750" y="284669"/>
                    <a:pt x="256203" y="287290"/>
                  </a:cubicBezTo>
                  <a:cubicBezTo>
                    <a:pt x="256640" y="288273"/>
                    <a:pt x="256859" y="289474"/>
                    <a:pt x="256640" y="290566"/>
                  </a:cubicBezTo>
                  <a:cubicBezTo>
                    <a:pt x="255218" y="296572"/>
                    <a:pt x="252702" y="302250"/>
                    <a:pt x="250624" y="308037"/>
                  </a:cubicBezTo>
                  <a:cubicBezTo>
                    <a:pt x="248874" y="313169"/>
                    <a:pt x="247999" y="317210"/>
                    <a:pt x="244170" y="320704"/>
                  </a:cubicBezTo>
                  <a:cubicBezTo>
                    <a:pt x="245920" y="329440"/>
                    <a:pt x="247671" y="338176"/>
                    <a:pt x="249530" y="346911"/>
                  </a:cubicBezTo>
                  <a:cubicBezTo>
                    <a:pt x="250405" y="350733"/>
                    <a:pt x="251390" y="354555"/>
                    <a:pt x="252265" y="358377"/>
                  </a:cubicBezTo>
                  <a:cubicBezTo>
                    <a:pt x="269110" y="324089"/>
                    <a:pt x="290331" y="288709"/>
                    <a:pt x="312866" y="258899"/>
                  </a:cubicBezTo>
                  <a:cubicBezTo>
                    <a:pt x="314506" y="256715"/>
                    <a:pt x="316804" y="256496"/>
                    <a:pt x="318882" y="257042"/>
                  </a:cubicBezTo>
                  <a:cubicBezTo>
                    <a:pt x="319538" y="256715"/>
                    <a:pt x="320195" y="256387"/>
                    <a:pt x="321179" y="256496"/>
                  </a:cubicBezTo>
                  <a:close/>
                  <a:moveTo>
                    <a:pt x="424854" y="248274"/>
                  </a:moveTo>
                  <a:cubicBezTo>
                    <a:pt x="437868" y="247073"/>
                    <a:pt x="451539" y="248165"/>
                    <a:pt x="464444" y="250240"/>
                  </a:cubicBezTo>
                  <a:cubicBezTo>
                    <a:pt x="465319" y="250350"/>
                    <a:pt x="465647" y="251005"/>
                    <a:pt x="466194" y="251332"/>
                  </a:cubicBezTo>
                  <a:cubicBezTo>
                    <a:pt x="468272" y="251223"/>
                    <a:pt x="470240" y="252097"/>
                    <a:pt x="470569" y="254609"/>
                  </a:cubicBezTo>
                  <a:cubicBezTo>
                    <a:pt x="471553" y="261708"/>
                    <a:pt x="472647" y="269026"/>
                    <a:pt x="471662" y="276016"/>
                  </a:cubicBezTo>
                  <a:cubicBezTo>
                    <a:pt x="495613" y="273613"/>
                    <a:pt x="519127" y="275142"/>
                    <a:pt x="536516" y="294364"/>
                  </a:cubicBezTo>
                  <a:cubicBezTo>
                    <a:pt x="551609" y="311183"/>
                    <a:pt x="561670" y="338597"/>
                    <a:pt x="556093" y="361096"/>
                  </a:cubicBezTo>
                  <a:cubicBezTo>
                    <a:pt x="555765" y="362625"/>
                    <a:pt x="554562" y="363389"/>
                    <a:pt x="553249" y="363935"/>
                  </a:cubicBezTo>
                  <a:cubicBezTo>
                    <a:pt x="552812" y="365355"/>
                    <a:pt x="551937" y="366775"/>
                    <a:pt x="550078" y="367212"/>
                  </a:cubicBezTo>
                  <a:cubicBezTo>
                    <a:pt x="535641" y="370597"/>
                    <a:pt x="519783" y="367867"/>
                    <a:pt x="505128" y="367103"/>
                  </a:cubicBezTo>
                  <a:cubicBezTo>
                    <a:pt x="492114" y="366447"/>
                    <a:pt x="477459" y="368085"/>
                    <a:pt x="465975" y="361314"/>
                  </a:cubicBezTo>
                  <a:cubicBezTo>
                    <a:pt x="464882" y="360659"/>
                    <a:pt x="464444" y="359348"/>
                    <a:pt x="464444" y="358038"/>
                  </a:cubicBezTo>
                  <a:cubicBezTo>
                    <a:pt x="462366" y="358256"/>
                    <a:pt x="460398" y="357491"/>
                    <a:pt x="459632" y="355307"/>
                  </a:cubicBezTo>
                  <a:cubicBezTo>
                    <a:pt x="457882" y="349846"/>
                    <a:pt x="460726" y="344604"/>
                    <a:pt x="459632" y="338925"/>
                  </a:cubicBezTo>
                  <a:cubicBezTo>
                    <a:pt x="458429" y="331935"/>
                    <a:pt x="453945" y="326255"/>
                    <a:pt x="447055" y="324289"/>
                  </a:cubicBezTo>
                  <a:cubicBezTo>
                    <a:pt x="437978" y="321668"/>
                    <a:pt x="429884" y="326474"/>
                    <a:pt x="426275" y="333573"/>
                  </a:cubicBezTo>
                  <a:cubicBezTo>
                    <a:pt x="426494" y="334119"/>
                    <a:pt x="426932" y="334447"/>
                    <a:pt x="426932" y="335102"/>
                  </a:cubicBezTo>
                  <a:cubicBezTo>
                    <a:pt x="429119" y="376386"/>
                    <a:pt x="504472" y="397793"/>
                    <a:pt x="531485" y="420400"/>
                  </a:cubicBezTo>
                  <a:cubicBezTo>
                    <a:pt x="550296" y="436018"/>
                    <a:pt x="563202" y="454695"/>
                    <a:pt x="564514" y="479814"/>
                  </a:cubicBezTo>
                  <a:cubicBezTo>
                    <a:pt x="567576" y="533877"/>
                    <a:pt x="520658" y="567953"/>
                    <a:pt x="472209" y="573960"/>
                  </a:cubicBezTo>
                  <a:cubicBezTo>
                    <a:pt x="472756" y="582915"/>
                    <a:pt x="472537" y="591871"/>
                    <a:pt x="472537" y="600718"/>
                  </a:cubicBezTo>
                  <a:cubicBezTo>
                    <a:pt x="472647" y="604213"/>
                    <a:pt x="469584" y="607380"/>
                    <a:pt x="466085" y="607271"/>
                  </a:cubicBezTo>
                  <a:cubicBezTo>
                    <a:pt x="455585" y="606943"/>
                    <a:pt x="445086" y="606615"/>
                    <a:pt x="434587" y="605523"/>
                  </a:cubicBezTo>
                  <a:cubicBezTo>
                    <a:pt x="429775" y="605086"/>
                    <a:pt x="423322" y="605196"/>
                    <a:pt x="420260" y="601045"/>
                  </a:cubicBezTo>
                  <a:cubicBezTo>
                    <a:pt x="419276" y="600390"/>
                    <a:pt x="418401" y="599516"/>
                    <a:pt x="417964" y="598206"/>
                  </a:cubicBezTo>
                  <a:cubicBezTo>
                    <a:pt x="414901" y="590124"/>
                    <a:pt x="415011" y="580731"/>
                    <a:pt x="416214" y="571884"/>
                  </a:cubicBezTo>
                  <a:cubicBezTo>
                    <a:pt x="363827" y="572758"/>
                    <a:pt x="307613" y="520662"/>
                    <a:pt x="325002" y="465507"/>
                  </a:cubicBezTo>
                  <a:cubicBezTo>
                    <a:pt x="325002" y="462886"/>
                    <a:pt x="326534" y="460265"/>
                    <a:pt x="329486" y="460374"/>
                  </a:cubicBezTo>
                  <a:cubicBezTo>
                    <a:pt x="356719" y="461903"/>
                    <a:pt x="383404" y="462121"/>
                    <a:pt x="410417" y="459391"/>
                  </a:cubicBezTo>
                  <a:cubicBezTo>
                    <a:pt x="413808" y="459063"/>
                    <a:pt x="415776" y="460811"/>
                    <a:pt x="416432" y="463214"/>
                  </a:cubicBezTo>
                  <a:cubicBezTo>
                    <a:pt x="418182" y="463869"/>
                    <a:pt x="419604" y="465179"/>
                    <a:pt x="419495" y="467255"/>
                  </a:cubicBezTo>
                  <a:cubicBezTo>
                    <a:pt x="419276" y="483637"/>
                    <a:pt x="418401" y="522628"/>
                    <a:pt x="444868" y="520116"/>
                  </a:cubicBezTo>
                  <a:cubicBezTo>
                    <a:pt x="467288" y="518040"/>
                    <a:pt x="459851" y="487569"/>
                    <a:pt x="454929" y="471623"/>
                  </a:cubicBezTo>
                  <a:cubicBezTo>
                    <a:pt x="431087" y="446503"/>
                    <a:pt x="403199" y="435691"/>
                    <a:pt x="373123" y="417779"/>
                  </a:cubicBezTo>
                  <a:cubicBezTo>
                    <a:pt x="353110" y="405765"/>
                    <a:pt x="333533" y="389929"/>
                    <a:pt x="326971" y="366556"/>
                  </a:cubicBezTo>
                  <a:cubicBezTo>
                    <a:pt x="311441" y="310637"/>
                    <a:pt x="368093" y="278091"/>
                    <a:pt x="415667" y="277326"/>
                  </a:cubicBezTo>
                  <a:cubicBezTo>
                    <a:pt x="413917" y="269899"/>
                    <a:pt x="415448" y="261162"/>
                    <a:pt x="417198" y="254172"/>
                  </a:cubicBezTo>
                  <a:cubicBezTo>
                    <a:pt x="417964" y="251223"/>
                    <a:pt x="419932" y="249803"/>
                    <a:pt x="422119" y="249476"/>
                  </a:cubicBezTo>
                  <a:cubicBezTo>
                    <a:pt x="422885" y="248930"/>
                    <a:pt x="423760" y="248274"/>
                    <a:pt x="424854" y="248274"/>
                  </a:cubicBezTo>
                  <a:close/>
                  <a:moveTo>
                    <a:pt x="215096" y="1184"/>
                  </a:moveTo>
                  <a:cubicBezTo>
                    <a:pt x="316918" y="-12467"/>
                    <a:pt x="342401" y="94667"/>
                    <a:pt x="313856" y="177884"/>
                  </a:cubicBezTo>
                  <a:cubicBezTo>
                    <a:pt x="300841" y="226918"/>
                    <a:pt x="266171" y="276499"/>
                    <a:pt x="218486" y="264268"/>
                  </a:cubicBezTo>
                  <a:cubicBezTo>
                    <a:pt x="165770" y="256623"/>
                    <a:pt x="146521" y="182907"/>
                    <a:pt x="141053" y="135292"/>
                  </a:cubicBezTo>
                  <a:cubicBezTo>
                    <a:pt x="134163" y="75118"/>
                    <a:pt x="144553" y="10576"/>
                    <a:pt x="215096" y="1184"/>
                  </a:cubicBezTo>
                  <a:close/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square" lIns="91440" tIns="45720" rIns="91440" bIns="45720" anchor="ctr"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/>
            </a:p>
          </p:txBody>
        </p:sp>
        <p:sp>
          <p:nvSpPr>
            <p:cNvPr id="152" name="任意多边形: 形状 151">
              <a:extLst>
                <a:ext uri="{FF2B5EF4-FFF2-40B4-BE49-F238E27FC236}">
                  <a16:creationId xmlns:a16="http://schemas.microsoft.com/office/drawing/2014/main" id="{9425100B-7D48-4D42-908B-011B6366A1F2}"/>
                </a:ext>
              </a:extLst>
            </p:cNvPr>
            <p:cNvSpPr/>
            <p:nvPr/>
          </p:nvSpPr>
          <p:spPr bwMode="auto">
            <a:xfrm rot="19847212">
              <a:off x="4790063" y="2388975"/>
              <a:ext cx="2239759" cy="2448574"/>
            </a:xfrm>
            <a:custGeom>
              <a:avLst/>
              <a:gdLst>
                <a:gd name="T0" fmla="*/ 292 w 316"/>
                <a:gd name="T1" fmla="*/ 314 h 314"/>
                <a:gd name="T2" fmla="*/ 186 w 316"/>
                <a:gd name="T3" fmla="*/ 262 h 314"/>
                <a:gd name="T4" fmla="*/ 4 w 316"/>
                <a:gd name="T5" fmla="*/ 40 h 314"/>
                <a:gd name="T6" fmla="*/ 6 w 316"/>
                <a:gd name="T7" fmla="*/ 7 h 314"/>
                <a:gd name="T8" fmla="*/ 24 w 316"/>
                <a:gd name="T9" fmla="*/ 0 h 314"/>
                <a:gd name="T10" fmla="*/ 130 w 316"/>
                <a:gd name="T11" fmla="*/ 53 h 314"/>
                <a:gd name="T12" fmla="*/ 312 w 316"/>
                <a:gd name="T13" fmla="*/ 274 h 314"/>
                <a:gd name="T14" fmla="*/ 311 w 316"/>
                <a:gd name="T15" fmla="*/ 307 h 314"/>
                <a:gd name="T16" fmla="*/ 292 w 316"/>
                <a:gd name="T17" fmla="*/ 314 h 3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16" h="314">
                  <a:moveTo>
                    <a:pt x="292" y="314"/>
                  </a:moveTo>
                  <a:cubicBezTo>
                    <a:pt x="269" y="314"/>
                    <a:pt x="230" y="295"/>
                    <a:pt x="186" y="262"/>
                  </a:cubicBezTo>
                  <a:cubicBezTo>
                    <a:pt x="102" y="197"/>
                    <a:pt x="20" y="98"/>
                    <a:pt x="4" y="40"/>
                  </a:cubicBezTo>
                  <a:cubicBezTo>
                    <a:pt x="0" y="25"/>
                    <a:pt x="0" y="14"/>
                    <a:pt x="6" y="7"/>
                  </a:cubicBezTo>
                  <a:cubicBezTo>
                    <a:pt x="9" y="2"/>
                    <a:pt x="16" y="0"/>
                    <a:pt x="24" y="0"/>
                  </a:cubicBezTo>
                  <a:cubicBezTo>
                    <a:pt x="47" y="0"/>
                    <a:pt x="86" y="19"/>
                    <a:pt x="130" y="53"/>
                  </a:cubicBezTo>
                  <a:cubicBezTo>
                    <a:pt x="214" y="117"/>
                    <a:pt x="296" y="217"/>
                    <a:pt x="312" y="274"/>
                  </a:cubicBezTo>
                  <a:cubicBezTo>
                    <a:pt x="316" y="289"/>
                    <a:pt x="316" y="300"/>
                    <a:pt x="311" y="307"/>
                  </a:cubicBezTo>
                  <a:cubicBezTo>
                    <a:pt x="307" y="312"/>
                    <a:pt x="300" y="314"/>
                    <a:pt x="292" y="314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txBody>
            <a:bodyPr wrap="square" lIns="91440" tIns="45720" rIns="91440" bIns="45720" anchor="ctr"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/>
            </a:p>
          </p:txBody>
        </p:sp>
        <p:sp>
          <p:nvSpPr>
            <p:cNvPr id="153" name="任意多边形: 形状 152">
              <a:extLst>
                <a:ext uri="{FF2B5EF4-FFF2-40B4-BE49-F238E27FC236}">
                  <a16:creationId xmlns:a16="http://schemas.microsoft.com/office/drawing/2014/main" id="{26621E19-A5DA-46D6-A682-E4816665C753}"/>
                </a:ext>
              </a:extLst>
            </p:cNvPr>
            <p:cNvSpPr/>
            <p:nvPr/>
          </p:nvSpPr>
          <p:spPr bwMode="auto">
            <a:xfrm rot="19847212">
              <a:off x="4651651" y="3476833"/>
              <a:ext cx="1737383" cy="1919418"/>
            </a:xfrm>
            <a:custGeom>
              <a:avLst/>
              <a:gdLst>
                <a:gd name="T0" fmla="*/ 245 w 245"/>
                <a:gd name="T1" fmla="*/ 243 h 246"/>
                <a:gd name="T2" fmla="*/ 154 w 245"/>
                <a:gd name="T3" fmla="*/ 200 h 246"/>
                <a:gd name="T4" fmla="*/ 3 w 245"/>
                <a:gd name="T5" fmla="*/ 0 h 246"/>
                <a:gd name="T6" fmla="*/ 3 w 245"/>
                <a:gd name="T7" fmla="*/ 0 h 246"/>
                <a:gd name="T8" fmla="*/ 1 w 245"/>
                <a:gd name="T9" fmla="*/ 21 h 246"/>
                <a:gd name="T10" fmla="*/ 1 w 245"/>
                <a:gd name="T11" fmla="*/ 23 h 246"/>
                <a:gd name="T12" fmla="*/ 1 w 245"/>
                <a:gd name="T13" fmla="*/ 31 h 246"/>
                <a:gd name="T14" fmla="*/ 1 w 245"/>
                <a:gd name="T15" fmla="*/ 43 h 246"/>
                <a:gd name="T16" fmla="*/ 2 w 245"/>
                <a:gd name="T17" fmla="*/ 53 h 246"/>
                <a:gd name="T18" fmla="*/ 6 w 245"/>
                <a:gd name="T19" fmla="*/ 79 h 246"/>
                <a:gd name="T20" fmla="*/ 7 w 245"/>
                <a:gd name="T21" fmla="*/ 84 h 246"/>
                <a:gd name="T22" fmla="*/ 8 w 245"/>
                <a:gd name="T23" fmla="*/ 86 h 246"/>
                <a:gd name="T24" fmla="*/ 10 w 245"/>
                <a:gd name="T25" fmla="*/ 93 h 246"/>
                <a:gd name="T26" fmla="*/ 11 w 245"/>
                <a:gd name="T27" fmla="*/ 97 h 246"/>
                <a:gd name="T28" fmla="*/ 12 w 245"/>
                <a:gd name="T29" fmla="*/ 101 h 246"/>
                <a:gd name="T30" fmla="*/ 12 w 245"/>
                <a:gd name="T31" fmla="*/ 102 h 246"/>
                <a:gd name="T32" fmla="*/ 15 w 245"/>
                <a:gd name="T33" fmla="*/ 110 h 246"/>
                <a:gd name="T34" fmla="*/ 24 w 245"/>
                <a:gd name="T35" fmla="*/ 129 h 246"/>
                <a:gd name="T36" fmla="*/ 26 w 245"/>
                <a:gd name="T37" fmla="*/ 132 h 246"/>
                <a:gd name="T38" fmla="*/ 30 w 245"/>
                <a:gd name="T39" fmla="*/ 139 h 246"/>
                <a:gd name="T40" fmla="*/ 32 w 245"/>
                <a:gd name="T41" fmla="*/ 143 h 246"/>
                <a:gd name="T42" fmla="*/ 34 w 245"/>
                <a:gd name="T43" fmla="*/ 147 h 246"/>
                <a:gd name="T44" fmla="*/ 36 w 245"/>
                <a:gd name="T45" fmla="*/ 150 h 246"/>
                <a:gd name="T46" fmla="*/ 42 w 245"/>
                <a:gd name="T47" fmla="*/ 158 h 246"/>
                <a:gd name="T48" fmla="*/ 54 w 245"/>
                <a:gd name="T49" fmla="*/ 173 h 246"/>
                <a:gd name="T50" fmla="*/ 56 w 245"/>
                <a:gd name="T51" fmla="*/ 176 h 246"/>
                <a:gd name="T52" fmla="*/ 63 w 245"/>
                <a:gd name="T53" fmla="*/ 183 h 246"/>
                <a:gd name="T54" fmla="*/ 67 w 245"/>
                <a:gd name="T55" fmla="*/ 186 h 246"/>
                <a:gd name="T56" fmla="*/ 80 w 245"/>
                <a:gd name="T57" fmla="*/ 198 h 246"/>
                <a:gd name="T58" fmla="*/ 85 w 245"/>
                <a:gd name="T59" fmla="*/ 202 h 246"/>
                <a:gd name="T60" fmla="*/ 90 w 245"/>
                <a:gd name="T61" fmla="*/ 206 h 246"/>
                <a:gd name="T62" fmla="*/ 98 w 245"/>
                <a:gd name="T63" fmla="*/ 211 h 246"/>
                <a:gd name="T64" fmla="*/ 109 w 245"/>
                <a:gd name="T65" fmla="*/ 218 h 246"/>
                <a:gd name="T66" fmla="*/ 112 w 245"/>
                <a:gd name="T67" fmla="*/ 219 h 246"/>
                <a:gd name="T68" fmla="*/ 116 w 245"/>
                <a:gd name="T69" fmla="*/ 221 h 246"/>
                <a:gd name="T70" fmla="*/ 120 w 245"/>
                <a:gd name="T71" fmla="*/ 223 h 246"/>
                <a:gd name="T72" fmla="*/ 123 w 245"/>
                <a:gd name="T73" fmla="*/ 225 h 246"/>
                <a:gd name="T74" fmla="*/ 137 w 245"/>
                <a:gd name="T75" fmla="*/ 231 h 246"/>
                <a:gd name="T76" fmla="*/ 149 w 245"/>
                <a:gd name="T77" fmla="*/ 235 h 246"/>
                <a:gd name="T78" fmla="*/ 163 w 245"/>
                <a:gd name="T79" fmla="*/ 239 h 246"/>
                <a:gd name="T80" fmla="*/ 166 w 245"/>
                <a:gd name="T81" fmla="*/ 240 h 246"/>
                <a:gd name="T82" fmla="*/ 172 w 245"/>
                <a:gd name="T83" fmla="*/ 241 h 246"/>
                <a:gd name="T84" fmla="*/ 182 w 245"/>
                <a:gd name="T85" fmla="*/ 243 h 246"/>
                <a:gd name="T86" fmla="*/ 190 w 245"/>
                <a:gd name="T87" fmla="*/ 244 h 246"/>
                <a:gd name="T88" fmla="*/ 197 w 245"/>
                <a:gd name="T89" fmla="*/ 245 h 246"/>
                <a:gd name="T90" fmla="*/ 203 w 245"/>
                <a:gd name="T91" fmla="*/ 245 h 246"/>
                <a:gd name="T92" fmla="*/ 222 w 245"/>
                <a:gd name="T93" fmla="*/ 245 h 246"/>
                <a:gd name="T94" fmla="*/ 239 w 245"/>
                <a:gd name="T95" fmla="*/ 244 h 2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245" h="246">
                  <a:moveTo>
                    <a:pt x="245" y="243"/>
                  </a:moveTo>
                  <a:cubicBezTo>
                    <a:pt x="245" y="243"/>
                    <a:pt x="245" y="243"/>
                    <a:pt x="245" y="243"/>
                  </a:cubicBezTo>
                  <a:cubicBezTo>
                    <a:pt x="245" y="243"/>
                    <a:pt x="245" y="243"/>
                    <a:pt x="245" y="243"/>
                  </a:cubicBezTo>
                  <a:cubicBezTo>
                    <a:pt x="227" y="246"/>
                    <a:pt x="195" y="231"/>
                    <a:pt x="154" y="200"/>
                  </a:cubicBezTo>
                  <a:cubicBezTo>
                    <a:pt x="85" y="147"/>
                    <a:pt x="18" y="66"/>
                    <a:pt x="5" y="18"/>
                  </a:cubicBezTo>
                  <a:cubicBezTo>
                    <a:pt x="3" y="11"/>
                    <a:pt x="2" y="5"/>
                    <a:pt x="3" y="0"/>
                  </a:cubicBezTo>
                  <a:cubicBezTo>
                    <a:pt x="2" y="5"/>
                    <a:pt x="2" y="11"/>
                    <a:pt x="1" y="16"/>
                  </a:cubicBezTo>
                  <a:cubicBezTo>
                    <a:pt x="2" y="11"/>
                    <a:pt x="2" y="5"/>
                    <a:pt x="3" y="0"/>
                  </a:cubicBezTo>
                  <a:cubicBezTo>
                    <a:pt x="2" y="7"/>
                    <a:pt x="1" y="14"/>
                    <a:pt x="1" y="21"/>
                  </a:cubicBezTo>
                  <a:cubicBezTo>
                    <a:pt x="1" y="21"/>
                    <a:pt x="1" y="21"/>
                    <a:pt x="1" y="21"/>
                  </a:cubicBezTo>
                  <a:cubicBezTo>
                    <a:pt x="1" y="21"/>
                    <a:pt x="1" y="21"/>
                    <a:pt x="1" y="22"/>
                  </a:cubicBezTo>
                  <a:cubicBezTo>
                    <a:pt x="1" y="22"/>
                    <a:pt x="1" y="22"/>
                    <a:pt x="1" y="23"/>
                  </a:cubicBezTo>
                  <a:cubicBezTo>
                    <a:pt x="1" y="24"/>
                    <a:pt x="1" y="25"/>
                    <a:pt x="1" y="26"/>
                  </a:cubicBezTo>
                  <a:cubicBezTo>
                    <a:pt x="1" y="28"/>
                    <a:pt x="1" y="29"/>
                    <a:pt x="1" y="31"/>
                  </a:cubicBezTo>
                  <a:cubicBezTo>
                    <a:pt x="1" y="31"/>
                    <a:pt x="1" y="32"/>
                    <a:pt x="1" y="32"/>
                  </a:cubicBezTo>
                  <a:cubicBezTo>
                    <a:pt x="0" y="36"/>
                    <a:pt x="1" y="39"/>
                    <a:pt x="1" y="43"/>
                  </a:cubicBezTo>
                  <a:cubicBezTo>
                    <a:pt x="1" y="44"/>
                    <a:pt x="1" y="44"/>
                    <a:pt x="1" y="45"/>
                  </a:cubicBezTo>
                  <a:cubicBezTo>
                    <a:pt x="1" y="47"/>
                    <a:pt x="1" y="50"/>
                    <a:pt x="2" y="53"/>
                  </a:cubicBezTo>
                  <a:cubicBezTo>
                    <a:pt x="2" y="53"/>
                    <a:pt x="2" y="53"/>
                    <a:pt x="2" y="54"/>
                  </a:cubicBezTo>
                  <a:cubicBezTo>
                    <a:pt x="2" y="55"/>
                    <a:pt x="3" y="65"/>
                    <a:pt x="6" y="79"/>
                  </a:cubicBezTo>
                  <a:cubicBezTo>
                    <a:pt x="6" y="79"/>
                    <a:pt x="6" y="80"/>
                    <a:pt x="6" y="80"/>
                  </a:cubicBezTo>
                  <a:cubicBezTo>
                    <a:pt x="6" y="81"/>
                    <a:pt x="7" y="82"/>
                    <a:pt x="7" y="84"/>
                  </a:cubicBezTo>
                  <a:cubicBezTo>
                    <a:pt x="7" y="84"/>
                    <a:pt x="7" y="84"/>
                    <a:pt x="7" y="84"/>
                  </a:cubicBezTo>
                  <a:cubicBezTo>
                    <a:pt x="7" y="85"/>
                    <a:pt x="8" y="86"/>
                    <a:pt x="8" y="86"/>
                  </a:cubicBezTo>
                  <a:cubicBezTo>
                    <a:pt x="8" y="87"/>
                    <a:pt x="8" y="88"/>
                    <a:pt x="8" y="88"/>
                  </a:cubicBezTo>
                  <a:cubicBezTo>
                    <a:pt x="8" y="89"/>
                    <a:pt x="9" y="90"/>
                    <a:pt x="10" y="93"/>
                  </a:cubicBezTo>
                  <a:cubicBezTo>
                    <a:pt x="10" y="94"/>
                    <a:pt x="10" y="94"/>
                    <a:pt x="10" y="95"/>
                  </a:cubicBezTo>
                  <a:cubicBezTo>
                    <a:pt x="10" y="95"/>
                    <a:pt x="10" y="96"/>
                    <a:pt x="11" y="97"/>
                  </a:cubicBezTo>
                  <a:cubicBezTo>
                    <a:pt x="11" y="97"/>
                    <a:pt x="11" y="97"/>
                    <a:pt x="11" y="98"/>
                  </a:cubicBezTo>
                  <a:cubicBezTo>
                    <a:pt x="11" y="99"/>
                    <a:pt x="12" y="100"/>
                    <a:pt x="12" y="101"/>
                  </a:cubicBezTo>
                  <a:cubicBezTo>
                    <a:pt x="12" y="101"/>
                    <a:pt x="12" y="101"/>
                    <a:pt x="12" y="101"/>
                  </a:cubicBezTo>
                  <a:cubicBezTo>
                    <a:pt x="12" y="102"/>
                    <a:pt x="12" y="102"/>
                    <a:pt x="12" y="102"/>
                  </a:cubicBezTo>
                  <a:cubicBezTo>
                    <a:pt x="13" y="104"/>
                    <a:pt x="14" y="106"/>
                    <a:pt x="15" y="109"/>
                  </a:cubicBezTo>
                  <a:cubicBezTo>
                    <a:pt x="15" y="109"/>
                    <a:pt x="15" y="110"/>
                    <a:pt x="15" y="110"/>
                  </a:cubicBezTo>
                  <a:cubicBezTo>
                    <a:pt x="15" y="110"/>
                    <a:pt x="16" y="110"/>
                    <a:pt x="16" y="110"/>
                  </a:cubicBezTo>
                  <a:cubicBezTo>
                    <a:pt x="18" y="117"/>
                    <a:pt x="20" y="120"/>
                    <a:pt x="24" y="129"/>
                  </a:cubicBezTo>
                  <a:cubicBezTo>
                    <a:pt x="24" y="129"/>
                    <a:pt x="24" y="130"/>
                    <a:pt x="26" y="132"/>
                  </a:cubicBezTo>
                  <a:cubicBezTo>
                    <a:pt x="26" y="132"/>
                    <a:pt x="26" y="132"/>
                    <a:pt x="26" y="132"/>
                  </a:cubicBezTo>
                  <a:cubicBezTo>
                    <a:pt x="27" y="134"/>
                    <a:pt x="28" y="137"/>
                    <a:pt x="30" y="139"/>
                  </a:cubicBezTo>
                  <a:cubicBezTo>
                    <a:pt x="30" y="139"/>
                    <a:pt x="30" y="139"/>
                    <a:pt x="30" y="139"/>
                  </a:cubicBezTo>
                  <a:cubicBezTo>
                    <a:pt x="30" y="139"/>
                    <a:pt x="30" y="140"/>
                    <a:pt x="30" y="140"/>
                  </a:cubicBezTo>
                  <a:cubicBezTo>
                    <a:pt x="31" y="141"/>
                    <a:pt x="31" y="142"/>
                    <a:pt x="32" y="143"/>
                  </a:cubicBezTo>
                  <a:cubicBezTo>
                    <a:pt x="33" y="144"/>
                    <a:pt x="33" y="145"/>
                    <a:pt x="34" y="147"/>
                  </a:cubicBezTo>
                  <a:cubicBezTo>
                    <a:pt x="34" y="147"/>
                    <a:pt x="34" y="147"/>
                    <a:pt x="34" y="147"/>
                  </a:cubicBezTo>
                  <a:cubicBezTo>
                    <a:pt x="35" y="148"/>
                    <a:pt x="35" y="148"/>
                    <a:pt x="36" y="149"/>
                  </a:cubicBezTo>
                  <a:cubicBezTo>
                    <a:pt x="36" y="149"/>
                    <a:pt x="36" y="149"/>
                    <a:pt x="36" y="150"/>
                  </a:cubicBezTo>
                  <a:cubicBezTo>
                    <a:pt x="36" y="150"/>
                    <a:pt x="36" y="150"/>
                    <a:pt x="37" y="150"/>
                  </a:cubicBezTo>
                  <a:cubicBezTo>
                    <a:pt x="38" y="153"/>
                    <a:pt x="40" y="155"/>
                    <a:pt x="42" y="158"/>
                  </a:cubicBezTo>
                  <a:cubicBezTo>
                    <a:pt x="42" y="158"/>
                    <a:pt x="42" y="159"/>
                    <a:pt x="43" y="159"/>
                  </a:cubicBezTo>
                  <a:cubicBezTo>
                    <a:pt x="45" y="163"/>
                    <a:pt x="49" y="168"/>
                    <a:pt x="54" y="173"/>
                  </a:cubicBezTo>
                  <a:cubicBezTo>
                    <a:pt x="55" y="174"/>
                    <a:pt x="55" y="175"/>
                    <a:pt x="56" y="176"/>
                  </a:cubicBezTo>
                  <a:cubicBezTo>
                    <a:pt x="56" y="176"/>
                    <a:pt x="56" y="176"/>
                    <a:pt x="56" y="176"/>
                  </a:cubicBezTo>
                  <a:cubicBezTo>
                    <a:pt x="58" y="178"/>
                    <a:pt x="60" y="180"/>
                    <a:pt x="62" y="182"/>
                  </a:cubicBezTo>
                  <a:cubicBezTo>
                    <a:pt x="62" y="182"/>
                    <a:pt x="63" y="182"/>
                    <a:pt x="63" y="183"/>
                  </a:cubicBezTo>
                  <a:cubicBezTo>
                    <a:pt x="64" y="184"/>
                    <a:pt x="65" y="185"/>
                    <a:pt x="66" y="185"/>
                  </a:cubicBezTo>
                  <a:cubicBezTo>
                    <a:pt x="66" y="186"/>
                    <a:pt x="67" y="186"/>
                    <a:pt x="67" y="186"/>
                  </a:cubicBezTo>
                  <a:cubicBezTo>
                    <a:pt x="67" y="187"/>
                    <a:pt x="68" y="188"/>
                    <a:pt x="69" y="188"/>
                  </a:cubicBezTo>
                  <a:cubicBezTo>
                    <a:pt x="73" y="192"/>
                    <a:pt x="76" y="195"/>
                    <a:pt x="80" y="198"/>
                  </a:cubicBezTo>
                  <a:cubicBezTo>
                    <a:pt x="80" y="198"/>
                    <a:pt x="80" y="198"/>
                    <a:pt x="81" y="199"/>
                  </a:cubicBezTo>
                  <a:cubicBezTo>
                    <a:pt x="82" y="200"/>
                    <a:pt x="83" y="201"/>
                    <a:pt x="85" y="202"/>
                  </a:cubicBezTo>
                  <a:cubicBezTo>
                    <a:pt x="85" y="202"/>
                    <a:pt x="85" y="202"/>
                    <a:pt x="86" y="202"/>
                  </a:cubicBezTo>
                  <a:cubicBezTo>
                    <a:pt x="87" y="204"/>
                    <a:pt x="89" y="205"/>
                    <a:pt x="90" y="206"/>
                  </a:cubicBezTo>
                  <a:cubicBezTo>
                    <a:pt x="90" y="206"/>
                    <a:pt x="90" y="206"/>
                    <a:pt x="90" y="206"/>
                  </a:cubicBezTo>
                  <a:cubicBezTo>
                    <a:pt x="94" y="208"/>
                    <a:pt x="97" y="210"/>
                    <a:pt x="98" y="211"/>
                  </a:cubicBezTo>
                  <a:cubicBezTo>
                    <a:pt x="102" y="213"/>
                    <a:pt x="105" y="215"/>
                    <a:pt x="108" y="217"/>
                  </a:cubicBezTo>
                  <a:cubicBezTo>
                    <a:pt x="108" y="217"/>
                    <a:pt x="108" y="217"/>
                    <a:pt x="109" y="218"/>
                  </a:cubicBezTo>
                  <a:cubicBezTo>
                    <a:pt x="110" y="218"/>
                    <a:pt x="110" y="218"/>
                    <a:pt x="111" y="219"/>
                  </a:cubicBezTo>
                  <a:cubicBezTo>
                    <a:pt x="112" y="219"/>
                    <a:pt x="112" y="219"/>
                    <a:pt x="112" y="219"/>
                  </a:cubicBezTo>
                  <a:cubicBezTo>
                    <a:pt x="113" y="220"/>
                    <a:pt x="114" y="221"/>
                    <a:pt x="115" y="221"/>
                  </a:cubicBezTo>
                  <a:cubicBezTo>
                    <a:pt x="116" y="221"/>
                    <a:pt x="116" y="221"/>
                    <a:pt x="116" y="221"/>
                  </a:cubicBezTo>
                  <a:cubicBezTo>
                    <a:pt x="117" y="222"/>
                    <a:pt x="118" y="222"/>
                    <a:pt x="119" y="223"/>
                  </a:cubicBezTo>
                  <a:cubicBezTo>
                    <a:pt x="119" y="223"/>
                    <a:pt x="119" y="223"/>
                    <a:pt x="120" y="223"/>
                  </a:cubicBezTo>
                  <a:cubicBezTo>
                    <a:pt x="120" y="224"/>
                    <a:pt x="121" y="224"/>
                    <a:pt x="122" y="224"/>
                  </a:cubicBezTo>
                  <a:cubicBezTo>
                    <a:pt x="122" y="225"/>
                    <a:pt x="123" y="225"/>
                    <a:pt x="123" y="225"/>
                  </a:cubicBezTo>
                  <a:cubicBezTo>
                    <a:pt x="124" y="225"/>
                    <a:pt x="124" y="226"/>
                    <a:pt x="125" y="226"/>
                  </a:cubicBezTo>
                  <a:cubicBezTo>
                    <a:pt x="129" y="228"/>
                    <a:pt x="134" y="230"/>
                    <a:pt x="137" y="231"/>
                  </a:cubicBezTo>
                  <a:cubicBezTo>
                    <a:pt x="140" y="232"/>
                    <a:pt x="145" y="234"/>
                    <a:pt x="148" y="235"/>
                  </a:cubicBezTo>
                  <a:cubicBezTo>
                    <a:pt x="148" y="235"/>
                    <a:pt x="149" y="235"/>
                    <a:pt x="149" y="235"/>
                  </a:cubicBezTo>
                  <a:cubicBezTo>
                    <a:pt x="153" y="236"/>
                    <a:pt x="156" y="237"/>
                    <a:pt x="161" y="239"/>
                  </a:cubicBezTo>
                  <a:cubicBezTo>
                    <a:pt x="162" y="239"/>
                    <a:pt x="162" y="239"/>
                    <a:pt x="163" y="239"/>
                  </a:cubicBezTo>
                  <a:cubicBezTo>
                    <a:pt x="163" y="239"/>
                    <a:pt x="163" y="239"/>
                    <a:pt x="164" y="239"/>
                  </a:cubicBezTo>
                  <a:cubicBezTo>
                    <a:pt x="164" y="239"/>
                    <a:pt x="165" y="240"/>
                    <a:pt x="166" y="240"/>
                  </a:cubicBezTo>
                  <a:cubicBezTo>
                    <a:pt x="166" y="240"/>
                    <a:pt x="166" y="240"/>
                    <a:pt x="167" y="240"/>
                  </a:cubicBezTo>
                  <a:cubicBezTo>
                    <a:pt x="169" y="240"/>
                    <a:pt x="170" y="241"/>
                    <a:pt x="172" y="241"/>
                  </a:cubicBezTo>
                  <a:cubicBezTo>
                    <a:pt x="175" y="242"/>
                    <a:pt x="177" y="242"/>
                    <a:pt x="180" y="243"/>
                  </a:cubicBezTo>
                  <a:cubicBezTo>
                    <a:pt x="180" y="243"/>
                    <a:pt x="181" y="243"/>
                    <a:pt x="182" y="243"/>
                  </a:cubicBezTo>
                  <a:cubicBezTo>
                    <a:pt x="182" y="243"/>
                    <a:pt x="182" y="243"/>
                    <a:pt x="182" y="243"/>
                  </a:cubicBezTo>
                  <a:cubicBezTo>
                    <a:pt x="186" y="244"/>
                    <a:pt x="190" y="244"/>
                    <a:pt x="190" y="244"/>
                  </a:cubicBezTo>
                  <a:cubicBezTo>
                    <a:pt x="190" y="244"/>
                    <a:pt x="190" y="244"/>
                    <a:pt x="191" y="244"/>
                  </a:cubicBezTo>
                  <a:cubicBezTo>
                    <a:pt x="193" y="244"/>
                    <a:pt x="196" y="245"/>
                    <a:pt x="197" y="245"/>
                  </a:cubicBezTo>
                  <a:cubicBezTo>
                    <a:pt x="198" y="245"/>
                    <a:pt x="199" y="245"/>
                    <a:pt x="200" y="245"/>
                  </a:cubicBezTo>
                  <a:cubicBezTo>
                    <a:pt x="201" y="245"/>
                    <a:pt x="203" y="245"/>
                    <a:pt x="203" y="245"/>
                  </a:cubicBezTo>
                  <a:cubicBezTo>
                    <a:pt x="213" y="245"/>
                    <a:pt x="216" y="245"/>
                    <a:pt x="222" y="245"/>
                  </a:cubicBezTo>
                  <a:cubicBezTo>
                    <a:pt x="222" y="245"/>
                    <a:pt x="222" y="245"/>
                    <a:pt x="222" y="245"/>
                  </a:cubicBezTo>
                  <a:cubicBezTo>
                    <a:pt x="222" y="245"/>
                    <a:pt x="229" y="245"/>
                    <a:pt x="239" y="244"/>
                  </a:cubicBezTo>
                  <a:cubicBezTo>
                    <a:pt x="239" y="244"/>
                    <a:pt x="239" y="244"/>
                    <a:pt x="239" y="244"/>
                  </a:cubicBezTo>
                  <a:cubicBezTo>
                    <a:pt x="241" y="244"/>
                    <a:pt x="243" y="243"/>
                    <a:pt x="245" y="243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txBody>
            <a:bodyPr wrap="square" lIns="91440" tIns="45720" rIns="91440" bIns="45720" anchor="ctr"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/>
            </a:p>
          </p:txBody>
        </p:sp>
        <p:sp>
          <p:nvSpPr>
            <p:cNvPr id="154" name="任意多边形: 形状 153">
              <a:extLst>
                <a:ext uri="{FF2B5EF4-FFF2-40B4-BE49-F238E27FC236}">
                  <a16:creationId xmlns:a16="http://schemas.microsoft.com/office/drawing/2014/main" id="{7C8D47A3-E49E-4125-8B35-200CA0BDE4A7}"/>
                </a:ext>
              </a:extLst>
            </p:cNvPr>
            <p:cNvSpPr/>
            <p:nvPr/>
          </p:nvSpPr>
          <p:spPr bwMode="auto">
            <a:xfrm rot="19847212">
              <a:off x="4886972" y="1684357"/>
              <a:ext cx="2033425" cy="2225080"/>
            </a:xfrm>
            <a:custGeom>
              <a:avLst/>
              <a:gdLst>
                <a:gd name="T0" fmla="*/ 265 w 287"/>
                <a:gd name="T1" fmla="*/ 285 h 285"/>
                <a:gd name="T2" fmla="*/ 169 w 287"/>
                <a:gd name="T3" fmla="*/ 237 h 285"/>
                <a:gd name="T4" fmla="*/ 4 w 287"/>
                <a:gd name="T5" fmla="*/ 36 h 285"/>
                <a:gd name="T6" fmla="*/ 5 w 287"/>
                <a:gd name="T7" fmla="*/ 6 h 285"/>
                <a:gd name="T8" fmla="*/ 22 w 287"/>
                <a:gd name="T9" fmla="*/ 0 h 285"/>
                <a:gd name="T10" fmla="*/ 118 w 287"/>
                <a:gd name="T11" fmla="*/ 47 h 285"/>
                <a:gd name="T12" fmla="*/ 283 w 287"/>
                <a:gd name="T13" fmla="*/ 248 h 285"/>
                <a:gd name="T14" fmla="*/ 282 w 287"/>
                <a:gd name="T15" fmla="*/ 278 h 285"/>
                <a:gd name="T16" fmla="*/ 265 w 287"/>
                <a:gd name="T17" fmla="*/ 285 h 2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87" h="285">
                  <a:moveTo>
                    <a:pt x="265" y="285"/>
                  </a:moveTo>
                  <a:cubicBezTo>
                    <a:pt x="244" y="285"/>
                    <a:pt x="209" y="267"/>
                    <a:pt x="169" y="237"/>
                  </a:cubicBezTo>
                  <a:cubicBezTo>
                    <a:pt x="92" y="178"/>
                    <a:pt x="18" y="88"/>
                    <a:pt x="4" y="36"/>
                  </a:cubicBezTo>
                  <a:cubicBezTo>
                    <a:pt x="0" y="22"/>
                    <a:pt x="0" y="13"/>
                    <a:pt x="5" y="6"/>
                  </a:cubicBezTo>
                  <a:cubicBezTo>
                    <a:pt x="8" y="2"/>
                    <a:pt x="14" y="0"/>
                    <a:pt x="22" y="0"/>
                  </a:cubicBezTo>
                  <a:cubicBezTo>
                    <a:pt x="43" y="0"/>
                    <a:pt x="78" y="17"/>
                    <a:pt x="118" y="47"/>
                  </a:cubicBezTo>
                  <a:cubicBezTo>
                    <a:pt x="194" y="106"/>
                    <a:pt x="269" y="196"/>
                    <a:pt x="283" y="248"/>
                  </a:cubicBezTo>
                  <a:cubicBezTo>
                    <a:pt x="287" y="262"/>
                    <a:pt x="286" y="272"/>
                    <a:pt x="282" y="278"/>
                  </a:cubicBezTo>
                  <a:cubicBezTo>
                    <a:pt x="278" y="283"/>
                    <a:pt x="273" y="285"/>
                    <a:pt x="265" y="285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txBody>
            <a:bodyPr wrap="square" lIns="91440" tIns="45720" rIns="91440" bIns="45720" anchor="ctr"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/>
            </a:p>
          </p:txBody>
        </p:sp>
        <p:sp>
          <p:nvSpPr>
            <p:cNvPr id="155" name="任意多边形: 形状 154">
              <a:extLst>
                <a:ext uri="{FF2B5EF4-FFF2-40B4-BE49-F238E27FC236}">
                  <a16:creationId xmlns:a16="http://schemas.microsoft.com/office/drawing/2014/main" id="{5617A1F4-3C0F-4E3A-9351-F8B5A3D030D6}"/>
                </a:ext>
              </a:extLst>
            </p:cNvPr>
            <p:cNvSpPr/>
            <p:nvPr/>
          </p:nvSpPr>
          <p:spPr bwMode="auto">
            <a:xfrm rot="19847212">
              <a:off x="4593047" y="1772982"/>
              <a:ext cx="2481975" cy="2803535"/>
            </a:xfrm>
            <a:custGeom>
              <a:avLst/>
              <a:gdLst>
                <a:gd name="T0" fmla="*/ 310 w 350"/>
                <a:gd name="T1" fmla="*/ 342 h 359"/>
                <a:gd name="T2" fmla="*/ 350 w 350"/>
                <a:gd name="T3" fmla="*/ 272 h 359"/>
                <a:gd name="T4" fmla="*/ 235 w 350"/>
                <a:gd name="T5" fmla="*/ 236 h 359"/>
                <a:gd name="T6" fmla="*/ 70 w 350"/>
                <a:gd name="T7" fmla="*/ 35 h 359"/>
                <a:gd name="T8" fmla="*/ 79 w 350"/>
                <a:gd name="T9" fmla="*/ 0 h 359"/>
                <a:gd name="T10" fmla="*/ 8 w 350"/>
                <a:gd name="T11" fmla="*/ 40 h 359"/>
                <a:gd name="T12" fmla="*/ 4 w 350"/>
                <a:gd name="T13" fmla="*/ 75 h 359"/>
                <a:gd name="T14" fmla="*/ 187 w 350"/>
                <a:gd name="T15" fmla="*/ 296 h 359"/>
                <a:gd name="T16" fmla="*/ 310 w 350"/>
                <a:gd name="T17" fmla="*/ 342 h 3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50" h="359">
                  <a:moveTo>
                    <a:pt x="310" y="342"/>
                  </a:moveTo>
                  <a:cubicBezTo>
                    <a:pt x="336" y="312"/>
                    <a:pt x="346" y="283"/>
                    <a:pt x="350" y="272"/>
                  </a:cubicBezTo>
                  <a:cubicBezTo>
                    <a:pt x="342" y="296"/>
                    <a:pt x="297" y="283"/>
                    <a:pt x="235" y="236"/>
                  </a:cubicBezTo>
                  <a:cubicBezTo>
                    <a:pt x="158" y="177"/>
                    <a:pt x="84" y="87"/>
                    <a:pt x="70" y="35"/>
                  </a:cubicBezTo>
                  <a:cubicBezTo>
                    <a:pt x="65" y="15"/>
                    <a:pt x="68" y="4"/>
                    <a:pt x="79" y="0"/>
                  </a:cubicBezTo>
                  <a:cubicBezTo>
                    <a:pt x="41" y="13"/>
                    <a:pt x="17" y="33"/>
                    <a:pt x="8" y="40"/>
                  </a:cubicBezTo>
                  <a:cubicBezTo>
                    <a:pt x="1" y="46"/>
                    <a:pt x="0" y="58"/>
                    <a:pt x="4" y="75"/>
                  </a:cubicBezTo>
                  <a:cubicBezTo>
                    <a:pt x="20" y="133"/>
                    <a:pt x="102" y="232"/>
                    <a:pt x="187" y="296"/>
                  </a:cubicBezTo>
                  <a:cubicBezTo>
                    <a:pt x="249" y="344"/>
                    <a:pt x="295" y="359"/>
                    <a:pt x="310" y="342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txBody>
            <a:bodyPr wrap="square" lIns="91440" tIns="45720" rIns="91440" bIns="45720" anchor="ctr"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/>
            </a:p>
          </p:txBody>
        </p:sp>
        <p:sp>
          <p:nvSpPr>
            <p:cNvPr id="156" name="任意多边形: 形状 155">
              <a:extLst>
                <a:ext uri="{FF2B5EF4-FFF2-40B4-BE49-F238E27FC236}">
                  <a16:creationId xmlns:a16="http://schemas.microsoft.com/office/drawing/2014/main" id="{D1305AD0-4478-4727-906E-89D48E95E6BE}"/>
                </a:ext>
              </a:extLst>
            </p:cNvPr>
            <p:cNvSpPr/>
            <p:nvPr/>
          </p:nvSpPr>
          <p:spPr bwMode="auto">
            <a:xfrm rot="19847212">
              <a:off x="5469673" y="1659533"/>
              <a:ext cx="1856997" cy="2113333"/>
            </a:xfrm>
            <a:custGeom>
              <a:avLst/>
              <a:gdLst>
                <a:gd name="T0" fmla="*/ 259 w 262"/>
                <a:gd name="T1" fmla="*/ 245 h 271"/>
                <a:gd name="T2" fmla="*/ 261 w 262"/>
                <a:gd name="T3" fmla="*/ 200 h 271"/>
                <a:gd name="T4" fmla="*/ 259 w 262"/>
                <a:gd name="T5" fmla="*/ 180 h 271"/>
                <a:gd name="T6" fmla="*/ 256 w 262"/>
                <a:gd name="T7" fmla="*/ 167 h 271"/>
                <a:gd name="T8" fmla="*/ 254 w 262"/>
                <a:gd name="T9" fmla="*/ 157 h 271"/>
                <a:gd name="T10" fmla="*/ 242 w 262"/>
                <a:gd name="T11" fmla="*/ 124 h 271"/>
                <a:gd name="T12" fmla="*/ 226 w 262"/>
                <a:gd name="T13" fmla="*/ 96 h 271"/>
                <a:gd name="T14" fmla="*/ 203 w 262"/>
                <a:gd name="T15" fmla="*/ 67 h 271"/>
                <a:gd name="T16" fmla="*/ 178 w 262"/>
                <a:gd name="T17" fmla="*/ 44 h 271"/>
                <a:gd name="T18" fmla="*/ 102 w 262"/>
                <a:gd name="T19" fmla="*/ 7 h 271"/>
                <a:gd name="T20" fmla="*/ 60 w 262"/>
                <a:gd name="T21" fmla="*/ 0 h 271"/>
                <a:gd name="T22" fmla="*/ 39 w 262"/>
                <a:gd name="T23" fmla="*/ 0 h 271"/>
                <a:gd name="T24" fmla="*/ 28 w 262"/>
                <a:gd name="T25" fmla="*/ 1 h 271"/>
                <a:gd name="T26" fmla="*/ 17 w 262"/>
                <a:gd name="T27" fmla="*/ 2 h 271"/>
                <a:gd name="T28" fmla="*/ 5 w 262"/>
                <a:gd name="T29" fmla="*/ 34 h 271"/>
                <a:gd name="T30" fmla="*/ 155 w 262"/>
                <a:gd name="T31" fmla="*/ 216 h 271"/>
                <a:gd name="T32" fmla="*/ 259 w 262"/>
                <a:gd name="T33" fmla="*/ 245 h 2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62" h="271">
                  <a:moveTo>
                    <a:pt x="259" y="245"/>
                  </a:moveTo>
                  <a:cubicBezTo>
                    <a:pt x="261" y="232"/>
                    <a:pt x="262" y="217"/>
                    <a:pt x="261" y="200"/>
                  </a:cubicBezTo>
                  <a:cubicBezTo>
                    <a:pt x="261" y="194"/>
                    <a:pt x="260" y="186"/>
                    <a:pt x="259" y="180"/>
                  </a:cubicBezTo>
                  <a:cubicBezTo>
                    <a:pt x="258" y="176"/>
                    <a:pt x="257" y="171"/>
                    <a:pt x="256" y="167"/>
                  </a:cubicBezTo>
                  <a:cubicBezTo>
                    <a:pt x="256" y="164"/>
                    <a:pt x="255" y="160"/>
                    <a:pt x="254" y="157"/>
                  </a:cubicBezTo>
                  <a:cubicBezTo>
                    <a:pt x="251" y="145"/>
                    <a:pt x="247" y="136"/>
                    <a:pt x="242" y="124"/>
                  </a:cubicBezTo>
                  <a:cubicBezTo>
                    <a:pt x="237" y="113"/>
                    <a:pt x="230" y="102"/>
                    <a:pt x="226" y="96"/>
                  </a:cubicBezTo>
                  <a:cubicBezTo>
                    <a:pt x="222" y="90"/>
                    <a:pt x="216" y="80"/>
                    <a:pt x="203" y="67"/>
                  </a:cubicBezTo>
                  <a:cubicBezTo>
                    <a:pt x="196" y="59"/>
                    <a:pt x="187" y="51"/>
                    <a:pt x="178" y="44"/>
                  </a:cubicBezTo>
                  <a:cubicBezTo>
                    <a:pt x="162" y="32"/>
                    <a:pt x="136" y="16"/>
                    <a:pt x="102" y="7"/>
                  </a:cubicBezTo>
                  <a:cubicBezTo>
                    <a:pt x="97" y="6"/>
                    <a:pt x="81" y="2"/>
                    <a:pt x="60" y="0"/>
                  </a:cubicBezTo>
                  <a:cubicBezTo>
                    <a:pt x="57" y="0"/>
                    <a:pt x="49" y="0"/>
                    <a:pt x="39" y="0"/>
                  </a:cubicBezTo>
                  <a:cubicBezTo>
                    <a:pt x="35" y="0"/>
                    <a:pt x="31" y="1"/>
                    <a:pt x="28" y="1"/>
                  </a:cubicBezTo>
                  <a:cubicBezTo>
                    <a:pt x="24" y="1"/>
                    <a:pt x="20" y="2"/>
                    <a:pt x="17" y="2"/>
                  </a:cubicBezTo>
                  <a:cubicBezTo>
                    <a:pt x="5" y="4"/>
                    <a:pt x="0" y="15"/>
                    <a:pt x="5" y="34"/>
                  </a:cubicBezTo>
                  <a:cubicBezTo>
                    <a:pt x="18" y="82"/>
                    <a:pt x="85" y="163"/>
                    <a:pt x="155" y="216"/>
                  </a:cubicBezTo>
                  <a:cubicBezTo>
                    <a:pt x="214" y="261"/>
                    <a:pt x="256" y="271"/>
                    <a:pt x="259" y="245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txBody>
            <a:bodyPr wrap="square" lIns="91440" tIns="45720" rIns="91440" bIns="45720" anchor="ctr"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/>
            </a:p>
          </p:txBody>
        </p:sp>
        <p:sp>
          <p:nvSpPr>
            <p:cNvPr id="157" name="任意多边形: 形状 156">
              <a:extLst>
                <a:ext uri="{FF2B5EF4-FFF2-40B4-BE49-F238E27FC236}">
                  <a16:creationId xmlns:a16="http://schemas.microsoft.com/office/drawing/2014/main" id="{ECC6A9C9-4C13-441E-809C-A908122B76A3}"/>
                </a:ext>
              </a:extLst>
            </p:cNvPr>
            <p:cNvSpPr/>
            <p:nvPr/>
          </p:nvSpPr>
          <p:spPr>
            <a:xfrm>
              <a:off x="6938772" y="1976734"/>
              <a:ext cx="617120" cy="617120"/>
            </a:xfrm>
            <a:custGeom>
              <a:avLst/>
              <a:gdLst>
                <a:gd name="connsiteX0" fmla="*/ 0 w 670873"/>
                <a:gd name="connsiteY0" fmla="*/ 335437 h 670873"/>
                <a:gd name="connsiteX1" fmla="*/ 335437 w 670873"/>
                <a:gd name="connsiteY1" fmla="*/ 0 h 670873"/>
                <a:gd name="connsiteX2" fmla="*/ 670874 w 670873"/>
                <a:gd name="connsiteY2" fmla="*/ 335437 h 670873"/>
                <a:gd name="connsiteX3" fmla="*/ 335437 w 670873"/>
                <a:gd name="connsiteY3" fmla="*/ 670874 h 670873"/>
                <a:gd name="connsiteX4" fmla="*/ 0 w 670873"/>
                <a:gd name="connsiteY4" fmla="*/ 335437 h 6708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70873" h="670873">
                  <a:moveTo>
                    <a:pt x="0" y="335437"/>
                  </a:moveTo>
                  <a:cubicBezTo>
                    <a:pt x="0" y="150180"/>
                    <a:pt x="150180" y="0"/>
                    <a:pt x="335437" y="0"/>
                  </a:cubicBezTo>
                  <a:cubicBezTo>
                    <a:pt x="520694" y="0"/>
                    <a:pt x="670874" y="150180"/>
                    <a:pt x="670874" y="335437"/>
                  </a:cubicBezTo>
                  <a:cubicBezTo>
                    <a:pt x="670874" y="520694"/>
                    <a:pt x="520694" y="670874"/>
                    <a:pt x="335437" y="670874"/>
                  </a:cubicBezTo>
                  <a:cubicBezTo>
                    <a:pt x="150180" y="670874"/>
                    <a:pt x="0" y="520694"/>
                    <a:pt x="0" y="335437"/>
                  </a:cubicBezTo>
                  <a:close/>
                </a:path>
              </a:pathLst>
            </a:custGeom>
            <a:solidFill>
              <a:schemeClr val="bg1"/>
            </a:solidFill>
            <a:ln w="38100">
              <a:solidFill>
                <a:schemeClr val="accent1"/>
              </a:solidFill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wrap="square" lIns="91440" tIns="45720" rIns="91440" bIns="45720" anchor="ctr"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/>
            </a:p>
          </p:txBody>
        </p:sp>
        <p:sp>
          <p:nvSpPr>
            <p:cNvPr id="158" name="任意多边形: 形状 157">
              <a:extLst>
                <a:ext uri="{FF2B5EF4-FFF2-40B4-BE49-F238E27FC236}">
                  <a16:creationId xmlns:a16="http://schemas.microsoft.com/office/drawing/2014/main" id="{58FB64A9-B3DA-4028-AECC-6DB22C109EB8}"/>
                </a:ext>
              </a:extLst>
            </p:cNvPr>
            <p:cNvSpPr/>
            <p:nvPr/>
          </p:nvSpPr>
          <p:spPr>
            <a:xfrm>
              <a:off x="4041778" y="2286105"/>
              <a:ext cx="617120" cy="617120"/>
            </a:xfrm>
            <a:custGeom>
              <a:avLst/>
              <a:gdLst>
                <a:gd name="connsiteX0" fmla="*/ 0 w 670873"/>
                <a:gd name="connsiteY0" fmla="*/ 335437 h 670873"/>
                <a:gd name="connsiteX1" fmla="*/ 335437 w 670873"/>
                <a:gd name="connsiteY1" fmla="*/ 0 h 670873"/>
                <a:gd name="connsiteX2" fmla="*/ 670874 w 670873"/>
                <a:gd name="connsiteY2" fmla="*/ 335437 h 670873"/>
                <a:gd name="connsiteX3" fmla="*/ 335437 w 670873"/>
                <a:gd name="connsiteY3" fmla="*/ 670874 h 670873"/>
                <a:gd name="connsiteX4" fmla="*/ 0 w 670873"/>
                <a:gd name="connsiteY4" fmla="*/ 335437 h 6708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70873" h="670873">
                  <a:moveTo>
                    <a:pt x="0" y="335437"/>
                  </a:moveTo>
                  <a:cubicBezTo>
                    <a:pt x="0" y="150180"/>
                    <a:pt x="150180" y="0"/>
                    <a:pt x="335437" y="0"/>
                  </a:cubicBezTo>
                  <a:cubicBezTo>
                    <a:pt x="520694" y="0"/>
                    <a:pt x="670874" y="150180"/>
                    <a:pt x="670874" y="335437"/>
                  </a:cubicBezTo>
                  <a:cubicBezTo>
                    <a:pt x="670874" y="520694"/>
                    <a:pt x="520694" y="670874"/>
                    <a:pt x="335437" y="670874"/>
                  </a:cubicBezTo>
                  <a:cubicBezTo>
                    <a:pt x="150180" y="670874"/>
                    <a:pt x="0" y="520694"/>
                    <a:pt x="0" y="335437"/>
                  </a:cubicBezTo>
                  <a:close/>
                </a:path>
              </a:pathLst>
            </a:custGeom>
            <a:solidFill>
              <a:schemeClr val="bg1"/>
            </a:solidFill>
            <a:ln w="38100">
              <a:solidFill>
                <a:schemeClr val="accent1"/>
              </a:solidFill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wrap="square" lIns="91440" tIns="45720" rIns="91440" bIns="45720" anchor="ctr"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/>
            </a:p>
          </p:txBody>
        </p:sp>
        <p:sp>
          <p:nvSpPr>
            <p:cNvPr id="159" name="任意多边形: 形状 158">
              <a:extLst>
                <a:ext uri="{FF2B5EF4-FFF2-40B4-BE49-F238E27FC236}">
                  <a16:creationId xmlns:a16="http://schemas.microsoft.com/office/drawing/2014/main" id="{2510687A-E33D-4431-9337-68C08D679C58}"/>
                </a:ext>
              </a:extLst>
            </p:cNvPr>
            <p:cNvSpPr/>
            <p:nvPr/>
          </p:nvSpPr>
          <p:spPr>
            <a:xfrm>
              <a:off x="6938772" y="4073175"/>
              <a:ext cx="617120" cy="617120"/>
            </a:xfrm>
            <a:custGeom>
              <a:avLst/>
              <a:gdLst>
                <a:gd name="connsiteX0" fmla="*/ 0 w 670873"/>
                <a:gd name="connsiteY0" fmla="*/ 335437 h 670873"/>
                <a:gd name="connsiteX1" fmla="*/ 335437 w 670873"/>
                <a:gd name="connsiteY1" fmla="*/ 0 h 670873"/>
                <a:gd name="connsiteX2" fmla="*/ 670874 w 670873"/>
                <a:gd name="connsiteY2" fmla="*/ 335437 h 670873"/>
                <a:gd name="connsiteX3" fmla="*/ 335437 w 670873"/>
                <a:gd name="connsiteY3" fmla="*/ 670874 h 670873"/>
                <a:gd name="connsiteX4" fmla="*/ 0 w 670873"/>
                <a:gd name="connsiteY4" fmla="*/ 335437 h 6708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70873" h="670873">
                  <a:moveTo>
                    <a:pt x="0" y="335437"/>
                  </a:moveTo>
                  <a:cubicBezTo>
                    <a:pt x="0" y="150180"/>
                    <a:pt x="150180" y="0"/>
                    <a:pt x="335437" y="0"/>
                  </a:cubicBezTo>
                  <a:cubicBezTo>
                    <a:pt x="520694" y="0"/>
                    <a:pt x="670874" y="150180"/>
                    <a:pt x="670874" y="335437"/>
                  </a:cubicBezTo>
                  <a:cubicBezTo>
                    <a:pt x="670874" y="520694"/>
                    <a:pt x="520694" y="670874"/>
                    <a:pt x="335437" y="670874"/>
                  </a:cubicBezTo>
                  <a:cubicBezTo>
                    <a:pt x="150180" y="670874"/>
                    <a:pt x="0" y="520694"/>
                    <a:pt x="0" y="335437"/>
                  </a:cubicBezTo>
                  <a:close/>
                </a:path>
              </a:pathLst>
            </a:custGeom>
            <a:solidFill>
              <a:schemeClr val="bg1"/>
            </a:solidFill>
            <a:ln w="38100">
              <a:solidFill>
                <a:schemeClr val="accent1"/>
              </a:solidFill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wrap="square" lIns="91440" tIns="45720" rIns="91440" bIns="45720" anchor="ctr"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/>
            </a:p>
          </p:txBody>
        </p:sp>
        <p:sp>
          <p:nvSpPr>
            <p:cNvPr id="160" name="任意多边形: 形状 159">
              <a:extLst>
                <a:ext uri="{FF2B5EF4-FFF2-40B4-BE49-F238E27FC236}">
                  <a16:creationId xmlns:a16="http://schemas.microsoft.com/office/drawing/2014/main" id="{D85D3F90-1389-4472-80BA-1A6F3E6D6D3E}"/>
                </a:ext>
              </a:extLst>
            </p:cNvPr>
            <p:cNvSpPr/>
            <p:nvPr/>
          </p:nvSpPr>
          <p:spPr bwMode="auto">
            <a:xfrm>
              <a:off x="7074510" y="2127901"/>
              <a:ext cx="345643" cy="314782"/>
            </a:xfrm>
            <a:custGeom>
              <a:avLst/>
              <a:gdLst>
                <a:gd name="connsiteX0" fmla="*/ 123825 w 533400"/>
                <a:gd name="connsiteY0" fmla="*/ 228600 h 485775"/>
                <a:gd name="connsiteX1" fmla="*/ 123825 w 533400"/>
                <a:gd name="connsiteY1" fmla="*/ 276225 h 485775"/>
                <a:gd name="connsiteX2" fmla="*/ 142875 w 533400"/>
                <a:gd name="connsiteY2" fmla="*/ 276225 h 485775"/>
                <a:gd name="connsiteX3" fmla="*/ 142875 w 533400"/>
                <a:gd name="connsiteY3" fmla="*/ 228600 h 485775"/>
                <a:gd name="connsiteX4" fmla="*/ 390525 w 533400"/>
                <a:gd name="connsiteY4" fmla="*/ 228600 h 485775"/>
                <a:gd name="connsiteX5" fmla="*/ 390525 w 533400"/>
                <a:gd name="connsiteY5" fmla="*/ 276225 h 485775"/>
                <a:gd name="connsiteX6" fmla="*/ 409575 w 533400"/>
                <a:gd name="connsiteY6" fmla="*/ 276225 h 485775"/>
                <a:gd name="connsiteX7" fmla="*/ 409575 w 533400"/>
                <a:gd name="connsiteY7" fmla="*/ 228600 h 485775"/>
                <a:gd name="connsiteX8" fmla="*/ 533400 w 533400"/>
                <a:gd name="connsiteY8" fmla="*/ 228600 h 485775"/>
                <a:gd name="connsiteX9" fmla="*/ 533400 w 533400"/>
                <a:gd name="connsiteY9" fmla="*/ 457200 h 485775"/>
                <a:gd name="connsiteX10" fmla="*/ 504825 w 533400"/>
                <a:gd name="connsiteY10" fmla="*/ 485775 h 485775"/>
                <a:gd name="connsiteX11" fmla="*/ 28575 w 533400"/>
                <a:gd name="connsiteY11" fmla="*/ 485775 h 485775"/>
                <a:gd name="connsiteX12" fmla="*/ 0 w 533400"/>
                <a:gd name="connsiteY12" fmla="*/ 457200 h 485775"/>
                <a:gd name="connsiteX13" fmla="*/ 0 w 533400"/>
                <a:gd name="connsiteY13" fmla="*/ 228600 h 485775"/>
                <a:gd name="connsiteX14" fmla="*/ 123825 w 533400"/>
                <a:gd name="connsiteY14" fmla="*/ 228600 h 485775"/>
                <a:gd name="connsiteX15" fmla="*/ 371475 w 533400"/>
                <a:gd name="connsiteY15" fmla="*/ 0 h 485775"/>
                <a:gd name="connsiteX16" fmla="*/ 409575 w 533400"/>
                <a:gd name="connsiteY16" fmla="*/ 36195 h 485775"/>
                <a:gd name="connsiteX17" fmla="*/ 409575 w 533400"/>
                <a:gd name="connsiteY17" fmla="*/ 38100 h 485775"/>
                <a:gd name="connsiteX18" fmla="*/ 409575 w 533400"/>
                <a:gd name="connsiteY18" fmla="*/ 114300 h 485775"/>
                <a:gd name="connsiteX19" fmla="*/ 504825 w 533400"/>
                <a:gd name="connsiteY19" fmla="*/ 114300 h 485775"/>
                <a:gd name="connsiteX20" fmla="*/ 533400 w 533400"/>
                <a:gd name="connsiteY20" fmla="*/ 142875 h 485775"/>
                <a:gd name="connsiteX21" fmla="*/ 533400 w 533400"/>
                <a:gd name="connsiteY21" fmla="*/ 209550 h 485775"/>
                <a:gd name="connsiteX22" fmla="*/ 0 w 533400"/>
                <a:gd name="connsiteY22" fmla="*/ 209550 h 485775"/>
                <a:gd name="connsiteX23" fmla="*/ 0 w 533400"/>
                <a:gd name="connsiteY23" fmla="*/ 142875 h 485775"/>
                <a:gd name="connsiteX24" fmla="*/ 28575 w 533400"/>
                <a:gd name="connsiteY24" fmla="*/ 114300 h 485775"/>
                <a:gd name="connsiteX25" fmla="*/ 123825 w 533400"/>
                <a:gd name="connsiteY25" fmla="*/ 114300 h 485775"/>
                <a:gd name="connsiteX26" fmla="*/ 123825 w 533400"/>
                <a:gd name="connsiteY26" fmla="*/ 38100 h 485775"/>
                <a:gd name="connsiteX27" fmla="*/ 160020 w 533400"/>
                <a:gd name="connsiteY27" fmla="*/ 0 h 485775"/>
                <a:gd name="connsiteX28" fmla="*/ 161925 w 533400"/>
                <a:gd name="connsiteY28" fmla="*/ 0 h 485775"/>
                <a:gd name="connsiteX29" fmla="*/ 371475 w 533400"/>
                <a:gd name="connsiteY29" fmla="*/ 0 h 485775"/>
                <a:gd name="connsiteX30" fmla="*/ 371475 w 533400"/>
                <a:gd name="connsiteY30" fmla="*/ 19050 h 485775"/>
                <a:gd name="connsiteX31" fmla="*/ 161925 w 533400"/>
                <a:gd name="connsiteY31" fmla="*/ 19050 h 485775"/>
                <a:gd name="connsiteX32" fmla="*/ 142970 w 533400"/>
                <a:gd name="connsiteY32" fmla="*/ 36671 h 485775"/>
                <a:gd name="connsiteX33" fmla="*/ 142875 w 533400"/>
                <a:gd name="connsiteY33" fmla="*/ 38100 h 485775"/>
                <a:gd name="connsiteX34" fmla="*/ 142875 w 533400"/>
                <a:gd name="connsiteY34" fmla="*/ 114300 h 485775"/>
                <a:gd name="connsiteX35" fmla="*/ 390525 w 533400"/>
                <a:gd name="connsiteY35" fmla="*/ 114300 h 485775"/>
                <a:gd name="connsiteX36" fmla="*/ 390525 w 533400"/>
                <a:gd name="connsiteY36" fmla="*/ 38100 h 485775"/>
                <a:gd name="connsiteX37" fmla="*/ 374333 w 533400"/>
                <a:gd name="connsiteY37" fmla="*/ 19241 h 485775"/>
                <a:gd name="connsiteX38" fmla="*/ 372904 w 533400"/>
                <a:gd name="connsiteY38" fmla="*/ 19050 h 485775"/>
                <a:gd name="connsiteX39" fmla="*/ 371475 w 533400"/>
                <a:gd name="connsiteY39" fmla="*/ 19050 h 485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</a:cxnLst>
              <a:rect l="l" t="t" r="r" b="b"/>
              <a:pathLst>
                <a:path w="533400" h="485775">
                  <a:moveTo>
                    <a:pt x="123825" y="228600"/>
                  </a:moveTo>
                  <a:lnTo>
                    <a:pt x="123825" y="276225"/>
                  </a:lnTo>
                  <a:lnTo>
                    <a:pt x="142875" y="276225"/>
                  </a:lnTo>
                  <a:lnTo>
                    <a:pt x="142875" y="228600"/>
                  </a:lnTo>
                  <a:lnTo>
                    <a:pt x="390525" y="228600"/>
                  </a:lnTo>
                  <a:lnTo>
                    <a:pt x="390525" y="276225"/>
                  </a:lnTo>
                  <a:lnTo>
                    <a:pt x="409575" y="276225"/>
                  </a:lnTo>
                  <a:lnTo>
                    <a:pt x="409575" y="228600"/>
                  </a:lnTo>
                  <a:lnTo>
                    <a:pt x="533400" y="228600"/>
                  </a:lnTo>
                  <a:lnTo>
                    <a:pt x="533400" y="457200"/>
                  </a:lnTo>
                  <a:cubicBezTo>
                    <a:pt x="533400" y="473012"/>
                    <a:pt x="520637" y="485775"/>
                    <a:pt x="504825" y="485775"/>
                  </a:cubicBezTo>
                  <a:lnTo>
                    <a:pt x="28575" y="485775"/>
                  </a:lnTo>
                  <a:cubicBezTo>
                    <a:pt x="12763" y="485775"/>
                    <a:pt x="0" y="473012"/>
                    <a:pt x="0" y="457200"/>
                  </a:cubicBezTo>
                  <a:lnTo>
                    <a:pt x="0" y="228600"/>
                  </a:lnTo>
                  <a:lnTo>
                    <a:pt x="123825" y="228600"/>
                  </a:lnTo>
                  <a:close/>
                  <a:moveTo>
                    <a:pt x="371475" y="0"/>
                  </a:moveTo>
                  <a:cubicBezTo>
                    <a:pt x="391859" y="0"/>
                    <a:pt x="408527" y="16002"/>
                    <a:pt x="409575" y="36195"/>
                  </a:cubicBezTo>
                  <a:lnTo>
                    <a:pt x="409575" y="38100"/>
                  </a:lnTo>
                  <a:lnTo>
                    <a:pt x="409575" y="114300"/>
                  </a:lnTo>
                  <a:lnTo>
                    <a:pt x="504825" y="114300"/>
                  </a:lnTo>
                  <a:cubicBezTo>
                    <a:pt x="520637" y="114300"/>
                    <a:pt x="533400" y="127064"/>
                    <a:pt x="533400" y="142875"/>
                  </a:cubicBezTo>
                  <a:lnTo>
                    <a:pt x="533400" y="209550"/>
                  </a:lnTo>
                  <a:lnTo>
                    <a:pt x="0" y="209550"/>
                  </a:lnTo>
                  <a:lnTo>
                    <a:pt x="0" y="142875"/>
                  </a:lnTo>
                  <a:cubicBezTo>
                    <a:pt x="0" y="127064"/>
                    <a:pt x="12763" y="114300"/>
                    <a:pt x="28575" y="114300"/>
                  </a:cubicBezTo>
                  <a:lnTo>
                    <a:pt x="123825" y="114300"/>
                  </a:lnTo>
                  <a:lnTo>
                    <a:pt x="123825" y="38100"/>
                  </a:lnTo>
                  <a:cubicBezTo>
                    <a:pt x="123825" y="17716"/>
                    <a:pt x="139828" y="1048"/>
                    <a:pt x="160020" y="0"/>
                  </a:cubicBezTo>
                  <a:lnTo>
                    <a:pt x="161925" y="0"/>
                  </a:lnTo>
                  <a:lnTo>
                    <a:pt x="371475" y="0"/>
                  </a:lnTo>
                  <a:close/>
                  <a:moveTo>
                    <a:pt x="371475" y="19050"/>
                  </a:moveTo>
                  <a:lnTo>
                    <a:pt x="161925" y="19050"/>
                  </a:lnTo>
                  <a:cubicBezTo>
                    <a:pt x="151923" y="19050"/>
                    <a:pt x="143637" y="26861"/>
                    <a:pt x="142970" y="36671"/>
                  </a:cubicBezTo>
                  <a:lnTo>
                    <a:pt x="142875" y="38100"/>
                  </a:lnTo>
                  <a:lnTo>
                    <a:pt x="142875" y="114300"/>
                  </a:lnTo>
                  <a:lnTo>
                    <a:pt x="390525" y="114300"/>
                  </a:lnTo>
                  <a:lnTo>
                    <a:pt x="390525" y="38100"/>
                  </a:lnTo>
                  <a:cubicBezTo>
                    <a:pt x="390525" y="28575"/>
                    <a:pt x="383477" y="20669"/>
                    <a:pt x="374333" y="19241"/>
                  </a:cubicBezTo>
                  <a:lnTo>
                    <a:pt x="372904" y="19050"/>
                  </a:lnTo>
                  <a:lnTo>
                    <a:pt x="371475" y="1905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wrap="square" lIns="91440" tIns="45720" rIns="91440" bIns="45720" anchor="ctr"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/>
            </a:p>
          </p:txBody>
        </p:sp>
        <p:sp>
          <p:nvSpPr>
            <p:cNvPr id="161" name="任意多边形: 形状 160">
              <a:extLst>
                <a:ext uri="{FF2B5EF4-FFF2-40B4-BE49-F238E27FC236}">
                  <a16:creationId xmlns:a16="http://schemas.microsoft.com/office/drawing/2014/main" id="{04C202F7-9F6D-4B36-8361-FEC9A58A3756}"/>
                </a:ext>
              </a:extLst>
            </p:cNvPr>
            <p:cNvSpPr/>
            <p:nvPr/>
          </p:nvSpPr>
          <p:spPr>
            <a:xfrm>
              <a:off x="4213475" y="4073175"/>
              <a:ext cx="617120" cy="617120"/>
            </a:xfrm>
            <a:custGeom>
              <a:avLst/>
              <a:gdLst>
                <a:gd name="connsiteX0" fmla="*/ 0 w 670873"/>
                <a:gd name="connsiteY0" fmla="*/ 335437 h 670873"/>
                <a:gd name="connsiteX1" fmla="*/ 335437 w 670873"/>
                <a:gd name="connsiteY1" fmla="*/ 0 h 670873"/>
                <a:gd name="connsiteX2" fmla="*/ 670874 w 670873"/>
                <a:gd name="connsiteY2" fmla="*/ 335437 h 670873"/>
                <a:gd name="connsiteX3" fmla="*/ 335437 w 670873"/>
                <a:gd name="connsiteY3" fmla="*/ 670874 h 670873"/>
                <a:gd name="connsiteX4" fmla="*/ 0 w 670873"/>
                <a:gd name="connsiteY4" fmla="*/ 335437 h 6708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70873" h="670873">
                  <a:moveTo>
                    <a:pt x="0" y="335437"/>
                  </a:moveTo>
                  <a:cubicBezTo>
                    <a:pt x="0" y="150180"/>
                    <a:pt x="150180" y="0"/>
                    <a:pt x="335437" y="0"/>
                  </a:cubicBezTo>
                  <a:cubicBezTo>
                    <a:pt x="520694" y="0"/>
                    <a:pt x="670874" y="150180"/>
                    <a:pt x="670874" y="335437"/>
                  </a:cubicBezTo>
                  <a:cubicBezTo>
                    <a:pt x="670874" y="520694"/>
                    <a:pt x="520694" y="670874"/>
                    <a:pt x="335437" y="670874"/>
                  </a:cubicBezTo>
                  <a:cubicBezTo>
                    <a:pt x="150180" y="670874"/>
                    <a:pt x="0" y="520694"/>
                    <a:pt x="0" y="335437"/>
                  </a:cubicBezTo>
                  <a:close/>
                </a:path>
              </a:pathLst>
            </a:custGeom>
            <a:solidFill>
              <a:schemeClr val="bg1"/>
            </a:solidFill>
            <a:ln w="38100">
              <a:solidFill>
                <a:schemeClr val="accent1"/>
              </a:solidFill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wrap="square" lIns="91440" tIns="45720" rIns="91440" bIns="45720" anchor="ctr"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/>
            </a:p>
          </p:txBody>
        </p:sp>
        <p:sp>
          <p:nvSpPr>
            <p:cNvPr id="162" name="任意多边形: 形状 161">
              <a:extLst>
                <a:ext uri="{FF2B5EF4-FFF2-40B4-BE49-F238E27FC236}">
                  <a16:creationId xmlns:a16="http://schemas.microsoft.com/office/drawing/2014/main" id="{1C63368F-5F0D-4D48-8869-45451B2C5C1F}"/>
                </a:ext>
              </a:extLst>
            </p:cNvPr>
            <p:cNvSpPr/>
            <p:nvPr/>
          </p:nvSpPr>
          <p:spPr bwMode="auto">
            <a:xfrm>
              <a:off x="7074510" y="4244116"/>
              <a:ext cx="345643" cy="275234"/>
            </a:xfrm>
            <a:custGeom>
              <a:avLst/>
              <a:gdLst>
                <a:gd name="connsiteX0" fmla="*/ 485775 w 514350"/>
                <a:gd name="connsiteY0" fmla="*/ 0 h 409575"/>
                <a:gd name="connsiteX1" fmla="*/ 514350 w 514350"/>
                <a:gd name="connsiteY1" fmla="*/ 28575 h 409575"/>
                <a:gd name="connsiteX2" fmla="*/ 514350 w 514350"/>
                <a:gd name="connsiteY2" fmla="*/ 323850 h 409575"/>
                <a:gd name="connsiteX3" fmla="*/ 485775 w 514350"/>
                <a:gd name="connsiteY3" fmla="*/ 352425 h 409575"/>
                <a:gd name="connsiteX4" fmla="*/ 191167 w 514350"/>
                <a:gd name="connsiteY4" fmla="*/ 352425 h 409575"/>
                <a:gd name="connsiteX5" fmla="*/ 114395 w 514350"/>
                <a:gd name="connsiteY5" fmla="*/ 409575 h 409575"/>
                <a:gd name="connsiteX6" fmla="*/ 114395 w 514350"/>
                <a:gd name="connsiteY6" fmla="*/ 352425 h 409575"/>
                <a:gd name="connsiteX7" fmla="*/ 28575 w 514350"/>
                <a:gd name="connsiteY7" fmla="*/ 352425 h 409575"/>
                <a:gd name="connsiteX8" fmla="*/ 0 w 514350"/>
                <a:gd name="connsiteY8" fmla="*/ 323850 h 409575"/>
                <a:gd name="connsiteX9" fmla="*/ 0 w 514350"/>
                <a:gd name="connsiteY9" fmla="*/ 28575 h 409575"/>
                <a:gd name="connsiteX10" fmla="*/ 28575 w 514350"/>
                <a:gd name="connsiteY10" fmla="*/ 0 h 409575"/>
                <a:gd name="connsiteX11" fmla="*/ 485775 w 514350"/>
                <a:gd name="connsiteY11" fmla="*/ 0 h 409575"/>
                <a:gd name="connsiteX12" fmla="*/ 123825 w 514350"/>
                <a:gd name="connsiteY12" fmla="*/ 142875 h 409575"/>
                <a:gd name="connsiteX13" fmla="*/ 90488 w 514350"/>
                <a:gd name="connsiteY13" fmla="*/ 176213 h 409575"/>
                <a:gd name="connsiteX14" fmla="*/ 123825 w 514350"/>
                <a:gd name="connsiteY14" fmla="*/ 209550 h 409575"/>
                <a:gd name="connsiteX15" fmla="*/ 157163 w 514350"/>
                <a:gd name="connsiteY15" fmla="*/ 176213 h 409575"/>
                <a:gd name="connsiteX16" fmla="*/ 123825 w 514350"/>
                <a:gd name="connsiteY16" fmla="*/ 142875 h 409575"/>
                <a:gd name="connsiteX17" fmla="*/ 257175 w 514350"/>
                <a:gd name="connsiteY17" fmla="*/ 142875 h 409575"/>
                <a:gd name="connsiteX18" fmla="*/ 223838 w 514350"/>
                <a:gd name="connsiteY18" fmla="*/ 176213 h 409575"/>
                <a:gd name="connsiteX19" fmla="*/ 257175 w 514350"/>
                <a:gd name="connsiteY19" fmla="*/ 209550 h 409575"/>
                <a:gd name="connsiteX20" fmla="*/ 290513 w 514350"/>
                <a:gd name="connsiteY20" fmla="*/ 176213 h 409575"/>
                <a:gd name="connsiteX21" fmla="*/ 257175 w 514350"/>
                <a:gd name="connsiteY21" fmla="*/ 142875 h 409575"/>
                <a:gd name="connsiteX22" fmla="*/ 390525 w 514350"/>
                <a:gd name="connsiteY22" fmla="*/ 142875 h 409575"/>
                <a:gd name="connsiteX23" fmla="*/ 357188 w 514350"/>
                <a:gd name="connsiteY23" fmla="*/ 176213 h 409575"/>
                <a:gd name="connsiteX24" fmla="*/ 390525 w 514350"/>
                <a:gd name="connsiteY24" fmla="*/ 209550 h 409575"/>
                <a:gd name="connsiteX25" fmla="*/ 423863 w 514350"/>
                <a:gd name="connsiteY25" fmla="*/ 176213 h 409575"/>
                <a:gd name="connsiteX26" fmla="*/ 390525 w 514350"/>
                <a:gd name="connsiteY26" fmla="*/ 142875 h 409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514350" h="409575">
                  <a:moveTo>
                    <a:pt x="485775" y="0"/>
                  </a:moveTo>
                  <a:cubicBezTo>
                    <a:pt x="501586" y="0"/>
                    <a:pt x="514350" y="12764"/>
                    <a:pt x="514350" y="28575"/>
                  </a:cubicBezTo>
                  <a:lnTo>
                    <a:pt x="514350" y="323850"/>
                  </a:lnTo>
                  <a:cubicBezTo>
                    <a:pt x="514350" y="339662"/>
                    <a:pt x="501586" y="352425"/>
                    <a:pt x="485775" y="352425"/>
                  </a:cubicBezTo>
                  <a:lnTo>
                    <a:pt x="191167" y="352425"/>
                  </a:lnTo>
                  <a:lnTo>
                    <a:pt x="114395" y="409575"/>
                  </a:lnTo>
                  <a:lnTo>
                    <a:pt x="114395" y="352425"/>
                  </a:lnTo>
                  <a:lnTo>
                    <a:pt x="28575" y="352425"/>
                  </a:lnTo>
                  <a:cubicBezTo>
                    <a:pt x="12764" y="352425"/>
                    <a:pt x="0" y="339662"/>
                    <a:pt x="0" y="323850"/>
                  </a:cubicBezTo>
                  <a:lnTo>
                    <a:pt x="0" y="28575"/>
                  </a:lnTo>
                  <a:cubicBezTo>
                    <a:pt x="0" y="12764"/>
                    <a:pt x="12764" y="0"/>
                    <a:pt x="28575" y="0"/>
                  </a:cubicBezTo>
                  <a:lnTo>
                    <a:pt x="485775" y="0"/>
                  </a:lnTo>
                  <a:close/>
                  <a:moveTo>
                    <a:pt x="123825" y="142875"/>
                  </a:moveTo>
                  <a:cubicBezTo>
                    <a:pt x="105442" y="142875"/>
                    <a:pt x="90488" y="157829"/>
                    <a:pt x="90488" y="176213"/>
                  </a:cubicBezTo>
                  <a:cubicBezTo>
                    <a:pt x="90488" y="194596"/>
                    <a:pt x="105442" y="209550"/>
                    <a:pt x="123825" y="209550"/>
                  </a:cubicBezTo>
                  <a:cubicBezTo>
                    <a:pt x="142208" y="209550"/>
                    <a:pt x="157163" y="194596"/>
                    <a:pt x="157163" y="176213"/>
                  </a:cubicBezTo>
                  <a:cubicBezTo>
                    <a:pt x="157163" y="157829"/>
                    <a:pt x="142208" y="142875"/>
                    <a:pt x="123825" y="142875"/>
                  </a:cubicBezTo>
                  <a:close/>
                  <a:moveTo>
                    <a:pt x="257175" y="142875"/>
                  </a:moveTo>
                  <a:cubicBezTo>
                    <a:pt x="238792" y="142875"/>
                    <a:pt x="223838" y="157829"/>
                    <a:pt x="223838" y="176213"/>
                  </a:cubicBezTo>
                  <a:cubicBezTo>
                    <a:pt x="223838" y="194596"/>
                    <a:pt x="238792" y="209550"/>
                    <a:pt x="257175" y="209550"/>
                  </a:cubicBezTo>
                  <a:cubicBezTo>
                    <a:pt x="275558" y="209550"/>
                    <a:pt x="290513" y="194596"/>
                    <a:pt x="290513" y="176213"/>
                  </a:cubicBezTo>
                  <a:cubicBezTo>
                    <a:pt x="290513" y="157829"/>
                    <a:pt x="275558" y="142875"/>
                    <a:pt x="257175" y="142875"/>
                  </a:cubicBezTo>
                  <a:close/>
                  <a:moveTo>
                    <a:pt x="390525" y="142875"/>
                  </a:moveTo>
                  <a:cubicBezTo>
                    <a:pt x="372142" y="142875"/>
                    <a:pt x="357188" y="157829"/>
                    <a:pt x="357188" y="176213"/>
                  </a:cubicBezTo>
                  <a:cubicBezTo>
                    <a:pt x="357188" y="194596"/>
                    <a:pt x="372142" y="209550"/>
                    <a:pt x="390525" y="209550"/>
                  </a:cubicBezTo>
                  <a:cubicBezTo>
                    <a:pt x="408908" y="209550"/>
                    <a:pt x="423863" y="194596"/>
                    <a:pt x="423863" y="176213"/>
                  </a:cubicBezTo>
                  <a:cubicBezTo>
                    <a:pt x="423863" y="157829"/>
                    <a:pt x="408908" y="142875"/>
                    <a:pt x="390525" y="14287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wrap="square" lIns="91440" tIns="45720" rIns="91440" bIns="45720" anchor="ctr"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/>
            </a:p>
          </p:txBody>
        </p:sp>
        <p:sp>
          <p:nvSpPr>
            <p:cNvPr id="163" name="矩形 162">
              <a:extLst>
                <a:ext uri="{FF2B5EF4-FFF2-40B4-BE49-F238E27FC236}">
                  <a16:creationId xmlns:a16="http://schemas.microsoft.com/office/drawing/2014/main" id="{34B4142B-28CE-4F5D-BADE-8EFBA632FFCC}"/>
                </a:ext>
              </a:extLst>
            </p:cNvPr>
            <p:cNvSpPr/>
            <p:nvPr/>
          </p:nvSpPr>
          <p:spPr bwMode="auto">
            <a:xfrm>
              <a:off x="687663" y="2803472"/>
              <a:ext cx="3082200" cy="7184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91440" tIns="45720" rIns="91440" bIns="45720" anchor="t" anchorCtr="0"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171450" indent="-171450">
                <a:lnSpc>
                  <a:spcPct val="150000"/>
                </a:lnSpc>
                <a:buFont typeface="Arial" panose="020B0604020202020204" pitchFamily="34" charset="0"/>
                <a:buChar char="•"/>
                <a:tabLst>
                  <a:tab pos="228594" algn="l"/>
                </a:tabLst>
                <a:defRPr/>
              </a:pPr>
              <a:r>
                <a:rPr lang="en-US" altLang="zh-CN" sz="1000"/>
                <a:t>Supporting text</a:t>
              </a:r>
              <a:r>
                <a:rPr lang="en-US" altLang="zh-CN" sz="1000" dirty="0"/>
                <a:t>here</a:t>
              </a:r>
            </a:p>
            <a:p>
              <a:pPr marL="171450" indent="-171450">
                <a:lnSpc>
                  <a:spcPct val="150000"/>
                </a:lnSpc>
                <a:buFont typeface="Arial" panose="020B0604020202020204" pitchFamily="34" charset="0"/>
                <a:buChar char="•"/>
                <a:tabLst>
                  <a:tab pos="228594" algn="l"/>
                </a:tabLst>
                <a:defRPr/>
              </a:pPr>
              <a:r>
                <a:rPr lang="en-US" altLang="zh-CN" sz="1000" dirty="0"/>
                <a:t>Supporting text here</a:t>
              </a:r>
            </a:p>
          </p:txBody>
        </p:sp>
        <p:sp>
          <p:nvSpPr>
            <p:cNvPr id="164" name="任意多边形: 形状 163">
              <a:extLst>
                <a:ext uri="{FF2B5EF4-FFF2-40B4-BE49-F238E27FC236}">
                  <a16:creationId xmlns:a16="http://schemas.microsoft.com/office/drawing/2014/main" id="{AB57507C-73C7-422F-826B-F8C6E4D40498}"/>
                </a:ext>
              </a:extLst>
            </p:cNvPr>
            <p:cNvSpPr/>
            <p:nvPr/>
          </p:nvSpPr>
          <p:spPr bwMode="auto">
            <a:xfrm>
              <a:off x="4349214" y="4211998"/>
              <a:ext cx="345643" cy="339470"/>
            </a:xfrm>
            <a:custGeom>
              <a:avLst/>
              <a:gdLst>
                <a:gd name="connsiteX0" fmla="*/ 342900 w 533400"/>
                <a:gd name="connsiteY0" fmla="*/ 276225 h 523875"/>
                <a:gd name="connsiteX1" fmla="*/ 371475 w 533400"/>
                <a:gd name="connsiteY1" fmla="*/ 304800 h 523875"/>
                <a:gd name="connsiteX2" fmla="*/ 371475 w 533400"/>
                <a:gd name="connsiteY2" fmla="*/ 495300 h 523875"/>
                <a:gd name="connsiteX3" fmla="*/ 342900 w 533400"/>
                <a:gd name="connsiteY3" fmla="*/ 523875 h 523875"/>
                <a:gd name="connsiteX4" fmla="*/ 190500 w 533400"/>
                <a:gd name="connsiteY4" fmla="*/ 523875 h 523875"/>
                <a:gd name="connsiteX5" fmla="*/ 161925 w 533400"/>
                <a:gd name="connsiteY5" fmla="*/ 495300 h 523875"/>
                <a:gd name="connsiteX6" fmla="*/ 161925 w 533400"/>
                <a:gd name="connsiteY6" fmla="*/ 304800 h 523875"/>
                <a:gd name="connsiteX7" fmla="*/ 190500 w 533400"/>
                <a:gd name="connsiteY7" fmla="*/ 276225 h 523875"/>
                <a:gd name="connsiteX8" fmla="*/ 342900 w 533400"/>
                <a:gd name="connsiteY8" fmla="*/ 276225 h 523875"/>
                <a:gd name="connsiteX9" fmla="*/ 142875 w 533400"/>
                <a:gd name="connsiteY9" fmla="*/ 114300 h 523875"/>
                <a:gd name="connsiteX10" fmla="*/ 179070 w 533400"/>
                <a:gd name="connsiteY10" fmla="*/ 152400 h 523875"/>
                <a:gd name="connsiteX11" fmla="*/ 180975 w 533400"/>
                <a:gd name="connsiteY11" fmla="*/ 152400 h 523875"/>
                <a:gd name="connsiteX12" fmla="*/ 352425 w 533400"/>
                <a:gd name="connsiteY12" fmla="*/ 152400 h 523875"/>
                <a:gd name="connsiteX13" fmla="*/ 390525 w 533400"/>
                <a:gd name="connsiteY13" fmla="*/ 116205 h 523875"/>
                <a:gd name="connsiteX14" fmla="*/ 390525 w 533400"/>
                <a:gd name="connsiteY14" fmla="*/ 114300 h 523875"/>
                <a:gd name="connsiteX15" fmla="*/ 504825 w 533400"/>
                <a:gd name="connsiteY15" fmla="*/ 114300 h 523875"/>
                <a:gd name="connsiteX16" fmla="*/ 533400 w 533400"/>
                <a:gd name="connsiteY16" fmla="*/ 142875 h 523875"/>
                <a:gd name="connsiteX17" fmla="*/ 533400 w 533400"/>
                <a:gd name="connsiteY17" fmla="*/ 381000 h 523875"/>
                <a:gd name="connsiteX18" fmla="*/ 504825 w 533400"/>
                <a:gd name="connsiteY18" fmla="*/ 409575 h 523875"/>
                <a:gd name="connsiteX19" fmla="*/ 390525 w 533400"/>
                <a:gd name="connsiteY19" fmla="*/ 409575 h 523875"/>
                <a:gd name="connsiteX20" fmla="*/ 390525 w 533400"/>
                <a:gd name="connsiteY20" fmla="*/ 295275 h 523875"/>
                <a:gd name="connsiteX21" fmla="*/ 354330 w 533400"/>
                <a:gd name="connsiteY21" fmla="*/ 257175 h 523875"/>
                <a:gd name="connsiteX22" fmla="*/ 352425 w 533400"/>
                <a:gd name="connsiteY22" fmla="*/ 257175 h 523875"/>
                <a:gd name="connsiteX23" fmla="*/ 180975 w 533400"/>
                <a:gd name="connsiteY23" fmla="*/ 257175 h 523875"/>
                <a:gd name="connsiteX24" fmla="*/ 142875 w 533400"/>
                <a:gd name="connsiteY24" fmla="*/ 293370 h 523875"/>
                <a:gd name="connsiteX25" fmla="*/ 142875 w 533400"/>
                <a:gd name="connsiteY25" fmla="*/ 295275 h 523875"/>
                <a:gd name="connsiteX26" fmla="*/ 142875 w 533400"/>
                <a:gd name="connsiteY26" fmla="*/ 409575 h 523875"/>
                <a:gd name="connsiteX27" fmla="*/ 28575 w 533400"/>
                <a:gd name="connsiteY27" fmla="*/ 409575 h 523875"/>
                <a:gd name="connsiteX28" fmla="*/ 0 w 533400"/>
                <a:gd name="connsiteY28" fmla="*/ 381000 h 523875"/>
                <a:gd name="connsiteX29" fmla="*/ 0 w 533400"/>
                <a:gd name="connsiteY29" fmla="*/ 200787 h 523875"/>
                <a:gd name="connsiteX30" fmla="*/ 10287 w 533400"/>
                <a:gd name="connsiteY30" fmla="*/ 174784 h 523875"/>
                <a:gd name="connsiteX31" fmla="*/ 55436 w 533400"/>
                <a:gd name="connsiteY31" fmla="*/ 126397 h 523875"/>
                <a:gd name="connsiteX32" fmla="*/ 83248 w 533400"/>
                <a:gd name="connsiteY32" fmla="*/ 114300 h 523875"/>
                <a:gd name="connsiteX33" fmla="*/ 142875 w 533400"/>
                <a:gd name="connsiteY33" fmla="*/ 114300 h 523875"/>
                <a:gd name="connsiteX34" fmla="*/ 461963 w 533400"/>
                <a:gd name="connsiteY34" fmla="*/ 171450 h 523875"/>
                <a:gd name="connsiteX35" fmla="*/ 447675 w 533400"/>
                <a:gd name="connsiteY35" fmla="*/ 185738 h 523875"/>
                <a:gd name="connsiteX36" fmla="*/ 461963 w 533400"/>
                <a:gd name="connsiteY36" fmla="*/ 200025 h 523875"/>
                <a:gd name="connsiteX37" fmla="*/ 476250 w 533400"/>
                <a:gd name="connsiteY37" fmla="*/ 185738 h 523875"/>
                <a:gd name="connsiteX38" fmla="*/ 461963 w 533400"/>
                <a:gd name="connsiteY38" fmla="*/ 171450 h 523875"/>
                <a:gd name="connsiteX39" fmla="*/ 342900 w 533400"/>
                <a:gd name="connsiteY39" fmla="*/ 0 h 523875"/>
                <a:gd name="connsiteX40" fmla="*/ 371475 w 533400"/>
                <a:gd name="connsiteY40" fmla="*/ 28575 h 523875"/>
                <a:gd name="connsiteX41" fmla="*/ 371475 w 533400"/>
                <a:gd name="connsiteY41" fmla="*/ 104775 h 523875"/>
                <a:gd name="connsiteX42" fmla="*/ 342900 w 533400"/>
                <a:gd name="connsiteY42" fmla="*/ 133350 h 523875"/>
                <a:gd name="connsiteX43" fmla="*/ 190500 w 533400"/>
                <a:gd name="connsiteY43" fmla="*/ 133350 h 523875"/>
                <a:gd name="connsiteX44" fmla="*/ 161925 w 533400"/>
                <a:gd name="connsiteY44" fmla="*/ 104775 h 523875"/>
                <a:gd name="connsiteX45" fmla="*/ 161925 w 533400"/>
                <a:gd name="connsiteY45" fmla="*/ 28575 h 523875"/>
                <a:gd name="connsiteX46" fmla="*/ 190500 w 533400"/>
                <a:gd name="connsiteY46" fmla="*/ 0 h 523875"/>
                <a:gd name="connsiteX47" fmla="*/ 342900 w 533400"/>
                <a:gd name="connsiteY47" fmla="*/ 0 h 523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</a:cxnLst>
              <a:rect l="l" t="t" r="r" b="b"/>
              <a:pathLst>
                <a:path w="533400" h="523875">
                  <a:moveTo>
                    <a:pt x="342900" y="276225"/>
                  </a:moveTo>
                  <a:cubicBezTo>
                    <a:pt x="358711" y="276225"/>
                    <a:pt x="371475" y="288989"/>
                    <a:pt x="371475" y="304800"/>
                  </a:cubicBezTo>
                  <a:lnTo>
                    <a:pt x="371475" y="495300"/>
                  </a:lnTo>
                  <a:cubicBezTo>
                    <a:pt x="371475" y="511112"/>
                    <a:pt x="358711" y="523875"/>
                    <a:pt x="342900" y="523875"/>
                  </a:cubicBezTo>
                  <a:lnTo>
                    <a:pt x="190500" y="523875"/>
                  </a:lnTo>
                  <a:cubicBezTo>
                    <a:pt x="174689" y="523875"/>
                    <a:pt x="161925" y="511112"/>
                    <a:pt x="161925" y="495300"/>
                  </a:cubicBezTo>
                  <a:lnTo>
                    <a:pt x="161925" y="304800"/>
                  </a:lnTo>
                  <a:cubicBezTo>
                    <a:pt x="161925" y="288989"/>
                    <a:pt x="174689" y="276225"/>
                    <a:pt x="190500" y="276225"/>
                  </a:cubicBezTo>
                  <a:lnTo>
                    <a:pt x="342900" y="276225"/>
                  </a:lnTo>
                  <a:close/>
                  <a:moveTo>
                    <a:pt x="142875" y="114300"/>
                  </a:moveTo>
                  <a:cubicBezTo>
                    <a:pt x="142875" y="134684"/>
                    <a:pt x="158877" y="151352"/>
                    <a:pt x="179070" y="152400"/>
                  </a:cubicBezTo>
                  <a:lnTo>
                    <a:pt x="180975" y="152400"/>
                  </a:lnTo>
                  <a:lnTo>
                    <a:pt x="352425" y="152400"/>
                  </a:lnTo>
                  <a:cubicBezTo>
                    <a:pt x="372809" y="152400"/>
                    <a:pt x="389477" y="136398"/>
                    <a:pt x="390525" y="116205"/>
                  </a:cubicBezTo>
                  <a:lnTo>
                    <a:pt x="390525" y="114300"/>
                  </a:lnTo>
                  <a:lnTo>
                    <a:pt x="504825" y="114300"/>
                  </a:lnTo>
                  <a:cubicBezTo>
                    <a:pt x="520636" y="114300"/>
                    <a:pt x="533400" y="127064"/>
                    <a:pt x="533400" y="142875"/>
                  </a:cubicBezTo>
                  <a:lnTo>
                    <a:pt x="533400" y="381000"/>
                  </a:lnTo>
                  <a:cubicBezTo>
                    <a:pt x="533400" y="396812"/>
                    <a:pt x="520636" y="409575"/>
                    <a:pt x="504825" y="409575"/>
                  </a:cubicBezTo>
                  <a:lnTo>
                    <a:pt x="390525" y="409575"/>
                  </a:lnTo>
                  <a:lnTo>
                    <a:pt x="390525" y="295275"/>
                  </a:lnTo>
                  <a:cubicBezTo>
                    <a:pt x="390525" y="274892"/>
                    <a:pt x="374523" y="258223"/>
                    <a:pt x="354330" y="257175"/>
                  </a:cubicBezTo>
                  <a:lnTo>
                    <a:pt x="352425" y="257175"/>
                  </a:lnTo>
                  <a:lnTo>
                    <a:pt x="180975" y="257175"/>
                  </a:lnTo>
                  <a:cubicBezTo>
                    <a:pt x="160591" y="257175"/>
                    <a:pt x="143923" y="273177"/>
                    <a:pt x="142875" y="293370"/>
                  </a:cubicBezTo>
                  <a:lnTo>
                    <a:pt x="142875" y="295275"/>
                  </a:lnTo>
                  <a:lnTo>
                    <a:pt x="142875" y="409575"/>
                  </a:lnTo>
                  <a:lnTo>
                    <a:pt x="28575" y="409575"/>
                  </a:lnTo>
                  <a:cubicBezTo>
                    <a:pt x="12763" y="409575"/>
                    <a:pt x="0" y="396812"/>
                    <a:pt x="0" y="381000"/>
                  </a:cubicBezTo>
                  <a:lnTo>
                    <a:pt x="0" y="200787"/>
                  </a:lnTo>
                  <a:cubicBezTo>
                    <a:pt x="0" y="191167"/>
                    <a:pt x="3620" y="181832"/>
                    <a:pt x="10287" y="174784"/>
                  </a:cubicBezTo>
                  <a:lnTo>
                    <a:pt x="55436" y="126397"/>
                  </a:lnTo>
                  <a:cubicBezTo>
                    <a:pt x="62675" y="118682"/>
                    <a:pt x="72771" y="114300"/>
                    <a:pt x="83248" y="114300"/>
                  </a:cubicBezTo>
                  <a:lnTo>
                    <a:pt x="142875" y="114300"/>
                  </a:lnTo>
                  <a:close/>
                  <a:moveTo>
                    <a:pt x="461963" y="171450"/>
                  </a:moveTo>
                  <a:cubicBezTo>
                    <a:pt x="454057" y="171450"/>
                    <a:pt x="447675" y="177832"/>
                    <a:pt x="447675" y="185738"/>
                  </a:cubicBezTo>
                  <a:cubicBezTo>
                    <a:pt x="447675" y="193643"/>
                    <a:pt x="454057" y="200025"/>
                    <a:pt x="461963" y="200025"/>
                  </a:cubicBezTo>
                  <a:cubicBezTo>
                    <a:pt x="469868" y="200025"/>
                    <a:pt x="476250" y="193643"/>
                    <a:pt x="476250" y="185738"/>
                  </a:cubicBezTo>
                  <a:cubicBezTo>
                    <a:pt x="476250" y="177832"/>
                    <a:pt x="469868" y="171450"/>
                    <a:pt x="461963" y="171450"/>
                  </a:cubicBezTo>
                  <a:close/>
                  <a:moveTo>
                    <a:pt x="342900" y="0"/>
                  </a:moveTo>
                  <a:cubicBezTo>
                    <a:pt x="358711" y="0"/>
                    <a:pt x="371475" y="12763"/>
                    <a:pt x="371475" y="28575"/>
                  </a:cubicBezTo>
                  <a:lnTo>
                    <a:pt x="371475" y="104775"/>
                  </a:lnTo>
                  <a:cubicBezTo>
                    <a:pt x="371475" y="120587"/>
                    <a:pt x="358711" y="133350"/>
                    <a:pt x="342900" y="133350"/>
                  </a:cubicBezTo>
                  <a:lnTo>
                    <a:pt x="190500" y="133350"/>
                  </a:lnTo>
                  <a:cubicBezTo>
                    <a:pt x="174689" y="133350"/>
                    <a:pt x="161925" y="120587"/>
                    <a:pt x="161925" y="104775"/>
                  </a:cubicBezTo>
                  <a:lnTo>
                    <a:pt x="161925" y="28575"/>
                  </a:lnTo>
                  <a:cubicBezTo>
                    <a:pt x="161925" y="12763"/>
                    <a:pt x="174689" y="0"/>
                    <a:pt x="190500" y="0"/>
                  </a:cubicBezTo>
                  <a:lnTo>
                    <a:pt x="34290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wrap="square" lIns="91440" tIns="45720" rIns="91440" bIns="45720" anchor="ctr"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/>
            </a:p>
          </p:txBody>
        </p:sp>
        <p:sp>
          <p:nvSpPr>
            <p:cNvPr id="165" name="任意多边形: 形状 164">
              <a:extLst>
                <a:ext uri="{FF2B5EF4-FFF2-40B4-BE49-F238E27FC236}">
                  <a16:creationId xmlns:a16="http://schemas.microsoft.com/office/drawing/2014/main" id="{02ABA4AD-269F-4579-BED5-4B90FA304531}"/>
                </a:ext>
              </a:extLst>
            </p:cNvPr>
            <p:cNvSpPr/>
            <p:nvPr/>
          </p:nvSpPr>
          <p:spPr bwMode="auto">
            <a:xfrm>
              <a:off x="4177517" y="2450786"/>
              <a:ext cx="345643" cy="287753"/>
            </a:xfrm>
            <a:custGeom>
              <a:avLst/>
              <a:gdLst>
                <a:gd name="connsiteX0" fmla="*/ 482197 w 526297"/>
                <a:gd name="connsiteY0" fmla="*/ 133350 h 438150"/>
                <a:gd name="connsiteX1" fmla="*/ 526298 w 526297"/>
                <a:gd name="connsiteY1" fmla="*/ 177451 h 438150"/>
                <a:gd name="connsiteX2" fmla="*/ 526203 w 526297"/>
                <a:gd name="connsiteY2" fmla="*/ 180880 h 438150"/>
                <a:gd name="connsiteX3" fmla="*/ 512867 w 526297"/>
                <a:gd name="connsiteY3" fmla="*/ 354616 h 438150"/>
                <a:gd name="connsiteX4" fmla="*/ 484388 w 526297"/>
                <a:gd name="connsiteY4" fmla="*/ 381000 h 438150"/>
                <a:gd name="connsiteX5" fmla="*/ 453622 w 526297"/>
                <a:gd name="connsiteY5" fmla="*/ 381000 h 438150"/>
                <a:gd name="connsiteX6" fmla="*/ 453622 w 526297"/>
                <a:gd name="connsiteY6" fmla="*/ 438150 h 438150"/>
                <a:gd name="connsiteX7" fmla="*/ 434572 w 526297"/>
                <a:gd name="connsiteY7" fmla="*/ 438150 h 438150"/>
                <a:gd name="connsiteX8" fmla="*/ 434572 w 526297"/>
                <a:gd name="connsiteY8" fmla="*/ 381000 h 438150"/>
                <a:gd name="connsiteX9" fmla="*/ 91672 w 526297"/>
                <a:gd name="connsiteY9" fmla="*/ 381000 h 438150"/>
                <a:gd name="connsiteX10" fmla="*/ 91672 w 526297"/>
                <a:gd name="connsiteY10" fmla="*/ 438150 h 438150"/>
                <a:gd name="connsiteX11" fmla="*/ 72622 w 526297"/>
                <a:gd name="connsiteY11" fmla="*/ 438150 h 438150"/>
                <a:gd name="connsiteX12" fmla="*/ 72622 w 526297"/>
                <a:gd name="connsiteY12" fmla="*/ 381000 h 438150"/>
                <a:gd name="connsiteX13" fmla="*/ 41952 w 526297"/>
                <a:gd name="connsiteY13" fmla="*/ 381000 h 438150"/>
                <a:gd name="connsiteX14" fmla="*/ 13472 w 526297"/>
                <a:gd name="connsiteY14" fmla="*/ 354616 h 438150"/>
                <a:gd name="connsiteX15" fmla="*/ 137 w 526297"/>
                <a:gd name="connsiteY15" fmla="*/ 180880 h 438150"/>
                <a:gd name="connsiteX16" fmla="*/ 40714 w 526297"/>
                <a:gd name="connsiteY16" fmla="*/ 133541 h 438150"/>
                <a:gd name="connsiteX17" fmla="*/ 44142 w 526297"/>
                <a:gd name="connsiteY17" fmla="*/ 133445 h 438150"/>
                <a:gd name="connsiteX18" fmla="*/ 100531 w 526297"/>
                <a:gd name="connsiteY18" fmla="*/ 180213 h 438150"/>
                <a:gd name="connsiteX19" fmla="*/ 120247 w 526297"/>
                <a:gd name="connsiteY19" fmla="*/ 285750 h 438150"/>
                <a:gd name="connsiteX20" fmla="*/ 405997 w 526297"/>
                <a:gd name="connsiteY20" fmla="*/ 285750 h 438150"/>
                <a:gd name="connsiteX21" fmla="*/ 425809 w 526297"/>
                <a:gd name="connsiteY21" fmla="*/ 180118 h 438150"/>
                <a:gd name="connsiteX22" fmla="*/ 482197 w 526297"/>
                <a:gd name="connsiteY22" fmla="*/ 133350 h 438150"/>
                <a:gd name="connsiteX23" fmla="*/ 415522 w 526297"/>
                <a:gd name="connsiteY23" fmla="*/ 0 h 438150"/>
                <a:gd name="connsiteX24" fmla="*/ 482197 w 526297"/>
                <a:gd name="connsiteY24" fmla="*/ 66675 h 438150"/>
                <a:gd name="connsiteX25" fmla="*/ 482197 w 526297"/>
                <a:gd name="connsiteY25" fmla="*/ 114776 h 438150"/>
                <a:gd name="connsiteX26" fmla="*/ 475053 w 526297"/>
                <a:gd name="connsiteY26" fmla="*/ 114300 h 438150"/>
                <a:gd name="connsiteX27" fmla="*/ 410664 w 526297"/>
                <a:gd name="connsiteY27" fmla="*/ 165830 h 438150"/>
                <a:gd name="connsiteX28" fmla="*/ 410188 w 526297"/>
                <a:gd name="connsiteY28" fmla="*/ 168116 h 438150"/>
                <a:gd name="connsiteX29" fmla="*/ 391710 w 526297"/>
                <a:gd name="connsiteY29" fmla="*/ 266700 h 438150"/>
                <a:gd name="connsiteX30" fmla="*/ 134535 w 526297"/>
                <a:gd name="connsiteY30" fmla="*/ 266700 h 438150"/>
                <a:gd name="connsiteX31" fmla="*/ 116057 w 526297"/>
                <a:gd name="connsiteY31" fmla="*/ 168116 h 438150"/>
                <a:gd name="connsiteX32" fmla="*/ 51191 w 526297"/>
                <a:gd name="connsiteY32" fmla="*/ 114300 h 438150"/>
                <a:gd name="connsiteX33" fmla="*/ 53572 w 526297"/>
                <a:gd name="connsiteY33" fmla="*/ 66675 h 438150"/>
                <a:gd name="connsiteX34" fmla="*/ 120247 w 526297"/>
                <a:gd name="connsiteY34" fmla="*/ 0 h 438150"/>
                <a:gd name="connsiteX35" fmla="*/ 415522 w 526297"/>
                <a:gd name="connsiteY35" fmla="*/ 0 h 438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526297" h="438150">
                  <a:moveTo>
                    <a:pt x="482197" y="133350"/>
                  </a:moveTo>
                  <a:cubicBezTo>
                    <a:pt x="506582" y="133350"/>
                    <a:pt x="526298" y="153067"/>
                    <a:pt x="526298" y="177451"/>
                  </a:cubicBezTo>
                  <a:cubicBezTo>
                    <a:pt x="526298" y="178594"/>
                    <a:pt x="526298" y="179737"/>
                    <a:pt x="526203" y="180880"/>
                  </a:cubicBezTo>
                  <a:lnTo>
                    <a:pt x="512867" y="354616"/>
                  </a:lnTo>
                  <a:cubicBezTo>
                    <a:pt x="511724" y="369475"/>
                    <a:pt x="499343" y="381000"/>
                    <a:pt x="484388" y="381000"/>
                  </a:cubicBezTo>
                  <a:lnTo>
                    <a:pt x="453622" y="381000"/>
                  </a:lnTo>
                  <a:lnTo>
                    <a:pt x="453622" y="438150"/>
                  </a:lnTo>
                  <a:lnTo>
                    <a:pt x="434572" y="438150"/>
                  </a:lnTo>
                  <a:lnTo>
                    <a:pt x="434572" y="381000"/>
                  </a:lnTo>
                  <a:lnTo>
                    <a:pt x="91672" y="381000"/>
                  </a:lnTo>
                  <a:lnTo>
                    <a:pt x="91672" y="438150"/>
                  </a:lnTo>
                  <a:lnTo>
                    <a:pt x="72622" y="438150"/>
                  </a:lnTo>
                  <a:lnTo>
                    <a:pt x="72622" y="381000"/>
                  </a:lnTo>
                  <a:lnTo>
                    <a:pt x="41952" y="381000"/>
                  </a:lnTo>
                  <a:cubicBezTo>
                    <a:pt x="26998" y="381000"/>
                    <a:pt x="14615" y="369475"/>
                    <a:pt x="13472" y="354616"/>
                  </a:cubicBezTo>
                  <a:lnTo>
                    <a:pt x="137" y="180880"/>
                  </a:lnTo>
                  <a:cubicBezTo>
                    <a:pt x="-1768" y="156591"/>
                    <a:pt x="16424" y="135350"/>
                    <a:pt x="40714" y="133541"/>
                  </a:cubicBezTo>
                  <a:cubicBezTo>
                    <a:pt x="41857" y="133445"/>
                    <a:pt x="42999" y="133445"/>
                    <a:pt x="44142" y="133445"/>
                  </a:cubicBezTo>
                  <a:cubicBezTo>
                    <a:pt x="71765" y="133445"/>
                    <a:pt x="95482" y="153067"/>
                    <a:pt x="100531" y="180213"/>
                  </a:cubicBezTo>
                  <a:lnTo>
                    <a:pt x="120247" y="285750"/>
                  </a:lnTo>
                  <a:lnTo>
                    <a:pt x="405997" y="285750"/>
                  </a:lnTo>
                  <a:lnTo>
                    <a:pt x="425809" y="180118"/>
                  </a:lnTo>
                  <a:cubicBezTo>
                    <a:pt x="430857" y="152972"/>
                    <a:pt x="454574" y="133350"/>
                    <a:pt x="482197" y="133350"/>
                  </a:cubicBezTo>
                  <a:close/>
                  <a:moveTo>
                    <a:pt x="415522" y="0"/>
                  </a:moveTo>
                  <a:cubicBezTo>
                    <a:pt x="452384" y="0"/>
                    <a:pt x="482197" y="29813"/>
                    <a:pt x="482197" y="66675"/>
                  </a:cubicBezTo>
                  <a:lnTo>
                    <a:pt x="482197" y="114776"/>
                  </a:lnTo>
                  <a:cubicBezTo>
                    <a:pt x="479816" y="114491"/>
                    <a:pt x="477435" y="114300"/>
                    <a:pt x="475053" y="114300"/>
                  </a:cubicBezTo>
                  <a:cubicBezTo>
                    <a:pt x="444097" y="114300"/>
                    <a:pt x="417427" y="135827"/>
                    <a:pt x="410664" y="165830"/>
                  </a:cubicBezTo>
                  <a:lnTo>
                    <a:pt x="410188" y="168116"/>
                  </a:lnTo>
                  <a:lnTo>
                    <a:pt x="391710" y="266700"/>
                  </a:lnTo>
                  <a:lnTo>
                    <a:pt x="134535" y="266700"/>
                  </a:lnTo>
                  <a:lnTo>
                    <a:pt x="116057" y="168116"/>
                  </a:lnTo>
                  <a:cubicBezTo>
                    <a:pt x="110245" y="136874"/>
                    <a:pt x="82909" y="114300"/>
                    <a:pt x="51191" y="114300"/>
                  </a:cubicBezTo>
                  <a:lnTo>
                    <a:pt x="53572" y="66675"/>
                  </a:lnTo>
                  <a:cubicBezTo>
                    <a:pt x="53572" y="29813"/>
                    <a:pt x="83385" y="0"/>
                    <a:pt x="120247" y="0"/>
                  </a:cubicBezTo>
                  <a:lnTo>
                    <a:pt x="41552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wrap="square" lIns="91440" tIns="45720" rIns="91440" bIns="45720" anchor="ctr"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/>
            </a:p>
          </p:txBody>
        </p:sp>
        <p:sp>
          <p:nvSpPr>
            <p:cNvPr id="166" name="文本框 165">
              <a:extLst>
                <a:ext uri="{FF2B5EF4-FFF2-40B4-BE49-F238E27FC236}">
                  <a16:creationId xmlns:a16="http://schemas.microsoft.com/office/drawing/2014/main" id="{8B6AA00D-5B2D-4632-8DE9-ABCB7BA511A2}"/>
                </a:ext>
              </a:extLst>
            </p:cNvPr>
            <p:cNvSpPr txBox="1"/>
            <p:nvPr/>
          </p:nvSpPr>
          <p:spPr bwMode="auto">
            <a:xfrm>
              <a:off x="687663" y="2384237"/>
              <a:ext cx="3082200" cy="4192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91440" tIns="45720" rIns="91440" bIns="45720"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zh-CN" b="1"/>
                <a:t>Text </a:t>
              </a:r>
              <a:r>
                <a:rPr lang="en-US" altLang="zh-CN" b="1" dirty="0"/>
                <a:t>here</a:t>
              </a:r>
            </a:p>
          </p:txBody>
        </p:sp>
        <p:sp>
          <p:nvSpPr>
            <p:cNvPr id="167" name="矩形 166">
              <a:extLst>
                <a:ext uri="{FF2B5EF4-FFF2-40B4-BE49-F238E27FC236}">
                  <a16:creationId xmlns:a16="http://schemas.microsoft.com/office/drawing/2014/main" id="{E55EB4C0-A038-4C35-8000-CC6BB38040E4}"/>
                </a:ext>
              </a:extLst>
            </p:cNvPr>
            <p:cNvSpPr/>
            <p:nvPr/>
          </p:nvSpPr>
          <p:spPr bwMode="auto">
            <a:xfrm>
              <a:off x="687663" y="4510867"/>
              <a:ext cx="3082200" cy="7184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91440" tIns="45720" rIns="91440" bIns="45720" anchor="t" anchorCtr="0"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171450" indent="-171450">
                <a:lnSpc>
                  <a:spcPct val="150000"/>
                </a:lnSpc>
                <a:buFont typeface="Arial" panose="020B0604020202020204" pitchFamily="34" charset="0"/>
                <a:buChar char="•"/>
                <a:tabLst>
                  <a:tab pos="228594" algn="l"/>
                </a:tabLst>
                <a:defRPr/>
              </a:pPr>
              <a:r>
                <a:rPr lang="en-US" altLang="zh-CN" sz="1000"/>
                <a:t>Supporting text</a:t>
              </a:r>
              <a:r>
                <a:rPr lang="en-US" altLang="zh-CN" sz="1000" dirty="0"/>
                <a:t>here</a:t>
              </a:r>
            </a:p>
            <a:p>
              <a:pPr marL="171450" indent="-171450">
                <a:lnSpc>
                  <a:spcPct val="150000"/>
                </a:lnSpc>
                <a:buFont typeface="Arial" panose="020B0604020202020204" pitchFamily="34" charset="0"/>
                <a:buChar char="•"/>
                <a:tabLst>
                  <a:tab pos="228594" algn="l"/>
                </a:tabLst>
                <a:defRPr/>
              </a:pPr>
              <a:r>
                <a:rPr lang="en-US" altLang="zh-CN" sz="1000" dirty="0"/>
                <a:t>Supporting text here</a:t>
              </a:r>
            </a:p>
          </p:txBody>
        </p:sp>
        <p:sp>
          <p:nvSpPr>
            <p:cNvPr id="168" name="文本框 167">
              <a:extLst>
                <a:ext uri="{FF2B5EF4-FFF2-40B4-BE49-F238E27FC236}">
                  <a16:creationId xmlns:a16="http://schemas.microsoft.com/office/drawing/2014/main" id="{2A501870-089C-43D4-9641-E3DA7A400B5F}"/>
                </a:ext>
              </a:extLst>
            </p:cNvPr>
            <p:cNvSpPr txBox="1"/>
            <p:nvPr/>
          </p:nvSpPr>
          <p:spPr bwMode="auto">
            <a:xfrm>
              <a:off x="687663" y="4091632"/>
              <a:ext cx="3082200" cy="4192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91440" tIns="45720" rIns="91440" bIns="45720"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zh-CN" b="1"/>
                <a:t>Text </a:t>
              </a:r>
              <a:r>
                <a:rPr lang="en-US" altLang="zh-CN" b="1" dirty="0"/>
                <a:t>here</a:t>
              </a:r>
            </a:p>
          </p:txBody>
        </p:sp>
        <p:sp>
          <p:nvSpPr>
            <p:cNvPr id="169" name="矩形 168">
              <a:extLst>
                <a:ext uri="{FF2B5EF4-FFF2-40B4-BE49-F238E27FC236}">
                  <a16:creationId xmlns:a16="http://schemas.microsoft.com/office/drawing/2014/main" id="{2CE1822C-5C9C-4BA8-B721-C9141ABB528F}"/>
                </a:ext>
              </a:extLst>
            </p:cNvPr>
            <p:cNvSpPr/>
            <p:nvPr/>
          </p:nvSpPr>
          <p:spPr bwMode="auto">
            <a:xfrm>
              <a:off x="8438288" y="2803472"/>
              <a:ext cx="3082200" cy="7184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91440" tIns="45720" rIns="91440" bIns="45720" anchor="t" anchorCtr="0"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171450" indent="-171450" algn="r">
                <a:lnSpc>
                  <a:spcPct val="150000"/>
                </a:lnSpc>
                <a:buFont typeface="Arial" panose="020B0604020202020204" pitchFamily="34" charset="0"/>
                <a:buChar char="•"/>
                <a:tabLst>
                  <a:tab pos="228594" algn="l"/>
                </a:tabLst>
                <a:defRPr/>
              </a:pPr>
              <a:r>
                <a:rPr lang="en-US" altLang="zh-CN" sz="1000"/>
                <a:t>Supporting text</a:t>
              </a:r>
              <a:r>
                <a:rPr lang="en-US" altLang="zh-CN" sz="1000" dirty="0"/>
                <a:t>here</a:t>
              </a:r>
            </a:p>
            <a:p>
              <a:pPr marL="171450" indent="-171450" algn="r">
                <a:lnSpc>
                  <a:spcPct val="150000"/>
                </a:lnSpc>
                <a:buFont typeface="Arial" panose="020B0604020202020204" pitchFamily="34" charset="0"/>
                <a:buChar char="•"/>
                <a:tabLst>
                  <a:tab pos="228594" algn="l"/>
                </a:tabLst>
                <a:defRPr/>
              </a:pPr>
              <a:r>
                <a:rPr lang="en-US" altLang="zh-CN" sz="1000" dirty="0"/>
                <a:t>Supporting text here</a:t>
              </a:r>
            </a:p>
          </p:txBody>
        </p:sp>
        <p:sp>
          <p:nvSpPr>
            <p:cNvPr id="170" name="文本框 169">
              <a:extLst>
                <a:ext uri="{FF2B5EF4-FFF2-40B4-BE49-F238E27FC236}">
                  <a16:creationId xmlns:a16="http://schemas.microsoft.com/office/drawing/2014/main" id="{0EB0075A-751F-4F6C-A626-197A47FFFEDD}"/>
                </a:ext>
              </a:extLst>
            </p:cNvPr>
            <p:cNvSpPr txBox="1"/>
            <p:nvPr/>
          </p:nvSpPr>
          <p:spPr bwMode="auto">
            <a:xfrm>
              <a:off x="8438288" y="2384237"/>
              <a:ext cx="3082200" cy="4192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91440" tIns="45720" rIns="91440" bIns="45720"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r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zh-CN" b="1"/>
                <a:t>Text here</a:t>
              </a:r>
              <a:endParaRPr lang="en-US" altLang="zh-CN" b="1" dirty="0"/>
            </a:p>
          </p:txBody>
        </p:sp>
        <p:sp>
          <p:nvSpPr>
            <p:cNvPr id="171" name="矩形 170">
              <a:extLst>
                <a:ext uri="{FF2B5EF4-FFF2-40B4-BE49-F238E27FC236}">
                  <a16:creationId xmlns:a16="http://schemas.microsoft.com/office/drawing/2014/main" id="{D79B7C85-E96C-45D5-BF4A-10AA53A567BE}"/>
                </a:ext>
              </a:extLst>
            </p:cNvPr>
            <p:cNvSpPr/>
            <p:nvPr/>
          </p:nvSpPr>
          <p:spPr bwMode="auto">
            <a:xfrm>
              <a:off x="8438288" y="4510867"/>
              <a:ext cx="3082200" cy="7184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91440" tIns="45720" rIns="91440" bIns="45720" anchor="t" anchorCtr="0"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171450" indent="-171450" algn="r">
                <a:lnSpc>
                  <a:spcPct val="150000"/>
                </a:lnSpc>
                <a:buFont typeface="Arial" panose="020B0604020202020204" pitchFamily="34" charset="0"/>
                <a:buChar char="•"/>
                <a:tabLst>
                  <a:tab pos="228594" algn="l"/>
                </a:tabLst>
                <a:defRPr/>
              </a:pPr>
              <a:r>
                <a:rPr lang="en-US" altLang="zh-CN" sz="1000" dirty="0"/>
                <a:t>Supporting text here</a:t>
              </a:r>
            </a:p>
            <a:p>
              <a:pPr marL="171450" indent="-171450" algn="r">
                <a:lnSpc>
                  <a:spcPct val="150000"/>
                </a:lnSpc>
                <a:buFont typeface="Arial" panose="020B0604020202020204" pitchFamily="34" charset="0"/>
                <a:buChar char="•"/>
                <a:tabLst>
                  <a:tab pos="228594" algn="l"/>
                </a:tabLst>
                <a:defRPr/>
              </a:pPr>
              <a:r>
                <a:rPr lang="en-US" altLang="zh-CN" sz="1000"/>
                <a:t>Supporting </a:t>
              </a:r>
              <a:r>
                <a:rPr lang="en-US" altLang="zh-CN" sz="1000" dirty="0"/>
                <a:t>text here</a:t>
              </a:r>
            </a:p>
          </p:txBody>
        </p:sp>
        <p:sp>
          <p:nvSpPr>
            <p:cNvPr id="172" name="文本框 171">
              <a:extLst>
                <a:ext uri="{FF2B5EF4-FFF2-40B4-BE49-F238E27FC236}">
                  <a16:creationId xmlns:a16="http://schemas.microsoft.com/office/drawing/2014/main" id="{B27DF7C9-66A4-4619-9C5E-3652C1759A7F}"/>
                </a:ext>
              </a:extLst>
            </p:cNvPr>
            <p:cNvSpPr txBox="1"/>
            <p:nvPr/>
          </p:nvSpPr>
          <p:spPr bwMode="auto">
            <a:xfrm>
              <a:off x="8438288" y="4091632"/>
              <a:ext cx="3082200" cy="4192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91440" tIns="45720" rIns="91440" bIns="45720"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r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zh-CN" b="1"/>
                <a:t>Text here</a:t>
              </a:r>
              <a:endParaRPr lang="en-US" altLang="zh-CN" b="1" dirty="0"/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274935430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任意多边形: 形状 35">
            <a:extLst>
              <a:ext uri="{FF2B5EF4-FFF2-40B4-BE49-F238E27FC236}">
                <a16:creationId xmlns:a16="http://schemas.microsoft.com/office/drawing/2014/main" id="{8F4B0353-7445-4F78-985B-EC1DED3FEC0C}"/>
              </a:ext>
            </a:extLst>
          </p:cNvPr>
          <p:cNvSpPr/>
          <p:nvPr/>
        </p:nvSpPr>
        <p:spPr>
          <a:xfrm>
            <a:off x="0" y="1341854"/>
            <a:ext cx="5031105" cy="3251200"/>
          </a:xfrm>
          <a:custGeom>
            <a:avLst/>
            <a:gdLst>
              <a:gd name="connsiteX0" fmla="*/ 0 w 5031105"/>
              <a:gd name="connsiteY0" fmla="*/ 0 h 3251200"/>
              <a:gd name="connsiteX1" fmla="*/ 4929700 w 5031105"/>
              <a:gd name="connsiteY1" fmla="*/ 0 h 3251200"/>
              <a:gd name="connsiteX2" fmla="*/ 5031105 w 5031105"/>
              <a:gd name="connsiteY2" fmla="*/ 101405 h 3251200"/>
              <a:gd name="connsiteX3" fmla="*/ 5031105 w 5031105"/>
              <a:gd name="connsiteY3" fmla="*/ 3149795 h 3251200"/>
              <a:gd name="connsiteX4" fmla="*/ 4929700 w 5031105"/>
              <a:gd name="connsiteY4" fmla="*/ 3251200 h 3251200"/>
              <a:gd name="connsiteX5" fmla="*/ 0 w 5031105"/>
              <a:gd name="connsiteY5" fmla="*/ 3251200 h 3251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031105" h="3251200">
                <a:moveTo>
                  <a:pt x="0" y="0"/>
                </a:moveTo>
                <a:lnTo>
                  <a:pt x="4929700" y="0"/>
                </a:lnTo>
                <a:cubicBezTo>
                  <a:pt x="4985704" y="0"/>
                  <a:pt x="5031105" y="45401"/>
                  <a:pt x="5031105" y="101405"/>
                </a:cubicBezTo>
                <a:lnTo>
                  <a:pt x="5031105" y="3149795"/>
                </a:lnTo>
                <a:cubicBezTo>
                  <a:pt x="5031105" y="3205799"/>
                  <a:pt x="4985704" y="3251200"/>
                  <a:pt x="4929700" y="3251200"/>
                </a:cubicBezTo>
                <a:lnTo>
                  <a:pt x="0" y="3251200"/>
                </a:lnTo>
                <a:close/>
              </a:path>
            </a:pathLst>
          </a:custGeom>
          <a:blipFill>
            <a:blip r:embed="rId5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stretch>
              <a:fillRect l="-13561" t="-25452" r="-21148" b="-13994"/>
            </a:stretch>
          </a:blipFill>
          <a:ln w="38100">
            <a:noFill/>
            <a:round/>
            <a:headEnd/>
            <a:tailEnd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14354"/>
            <a:endParaRPr lang="zh-CN" altLang="en-US" sz="2000" b="1">
              <a:solidFill>
                <a:schemeClr val="bg1"/>
              </a:solidFill>
            </a:endParaRPr>
          </a:p>
        </p:txBody>
      </p:sp>
      <p:sp>
        <p:nvSpPr>
          <p:cNvPr id="2" name="标题 1">
            <a:extLst>
              <a:ext uri="{FF2B5EF4-FFF2-40B4-BE49-F238E27FC236}">
                <a16:creationId xmlns:a16="http://schemas.microsoft.com/office/drawing/2014/main" id="{1B28B401-BA1E-4CCC-A46F-C76380FE27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Click to edit Master title style</a:t>
            </a:r>
            <a:endParaRPr lang="zh-CN" altLang="en-US" dirty="0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FA61EC32-B4AF-48B5-9627-10142748569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zh-CN" altLang="en-US"/>
              <a:t>请在插入菜单</a:t>
            </a:r>
            <a:r>
              <a:rPr lang="en-US" altLang="zh-CN"/>
              <a:t>—</a:t>
            </a:r>
            <a:r>
              <a:rPr lang="zh-CN" altLang="en-US"/>
              <a:t>页眉和页脚中修改此文本</a:t>
            </a:r>
            <a:endParaRPr lang="zh-CN" altLang="en-US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6E652D61-B0F6-4855-A624-F0E19D52F91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DD3DB80-B894-403A-B48E-6FDC1A72010E}" type="slidenum">
              <a:rPr lang="zh-CN" altLang="en-US" smtClean="0"/>
              <a:pPr/>
              <a:t>23</a:t>
            </a:fld>
            <a:endParaRPr lang="zh-CN" altLang="en-US"/>
          </a:p>
        </p:txBody>
      </p:sp>
      <p:sp>
        <p:nvSpPr>
          <p:cNvPr id="30" name="椭圆 29">
            <a:extLst>
              <a:ext uri="{FF2B5EF4-FFF2-40B4-BE49-F238E27FC236}">
                <a16:creationId xmlns:a16="http://schemas.microsoft.com/office/drawing/2014/main" id="{E41CB77B-95A2-4B39-8A2D-64439779DFF1}"/>
              </a:ext>
            </a:extLst>
          </p:cNvPr>
          <p:cNvSpPr/>
          <p:nvPr/>
        </p:nvSpPr>
        <p:spPr>
          <a:xfrm>
            <a:off x="6742541" y="2444905"/>
            <a:ext cx="393298" cy="393298"/>
          </a:xfrm>
          <a:prstGeom prst="ellipse">
            <a:avLst/>
          </a:prstGeom>
          <a:solidFill>
            <a:schemeClr val="accent2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91440" tIns="45720" rIns="91440" bIns="45720" anchor="ctr">
            <a:normAutofit/>
          </a:bodyPr>
          <a:lstStyle/>
          <a:p>
            <a:pPr algn="ctr"/>
            <a:r>
              <a:rPr lang="en-US" altLang="zh-CN" sz="1200" b="1" dirty="0">
                <a:solidFill>
                  <a:schemeClr val="bg1"/>
                </a:solidFill>
              </a:rPr>
              <a:t>02</a:t>
            </a:r>
            <a:endParaRPr sz="1200" b="1" dirty="0">
              <a:solidFill>
                <a:schemeClr val="bg1"/>
              </a:solidFill>
            </a:endParaRPr>
          </a:p>
        </p:txBody>
      </p:sp>
      <p:sp>
        <p:nvSpPr>
          <p:cNvPr id="28" name="文本框 27">
            <a:extLst>
              <a:ext uri="{FF2B5EF4-FFF2-40B4-BE49-F238E27FC236}">
                <a16:creationId xmlns:a16="http://schemas.microsoft.com/office/drawing/2014/main" id="{BD04B56D-92DC-4961-8732-1D36FC206977}"/>
              </a:ext>
            </a:extLst>
          </p:cNvPr>
          <p:cNvSpPr txBox="1"/>
          <p:nvPr/>
        </p:nvSpPr>
        <p:spPr>
          <a:xfrm>
            <a:off x="5216526" y="2414434"/>
            <a:ext cx="1404153" cy="430561"/>
          </a:xfrm>
          <a:prstGeom prst="rect">
            <a:avLst/>
          </a:prstGeom>
          <a:noFill/>
        </p:spPr>
        <p:txBody>
          <a:bodyPr wrap="square" lIns="91440" tIns="45720" rIns="91440" bIns="45720" rtlCol="0" anchor="ctr" anchorCtr="0">
            <a:normAutofit/>
          </a:bodyPr>
          <a:lstStyle/>
          <a:p>
            <a:pPr algn="r"/>
            <a:r>
              <a:rPr lang="en-US" altLang="zh-CN" sz="1200" b="1"/>
              <a:t>TEXT HERE</a:t>
            </a:r>
            <a:endParaRPr lang="vi-VN" sz="1200" b="1" dirty="0"/>
          </a:p>
        </p:txBody>
      </p:sp>
      <p:sp>
        <p:nvSpPr>
          <p:cNvPr id="29" name="文本框 28">
            <a:extLst>
              <a:ext uri="{FF2B5EF4-FFF2-40B4-BE49-F238E27FC236}">
                <a16:creationId xmlns:a16="http://schemas.microsoft.com/office/drawing/2014/main" id="{5B784C67-5692-4EE0-9D73-8050C8AE4930}"/>
              </a:ext>
            </a:extLst>
          </p:cNvPr>
          <p:cNvSpPr txBox="1"/>
          <p:nvPr/>
        </p:nvSpPr>
        <p:spPr>
          <a:xfrm>
            <a:off x="7381667" y="2381406"/>
            <a:ext cx="4138821" cy="600572"/>
          </a:xfrm>
          <a:prstGeom prst="rect">
            <a:avLst/>
          </a:prstGeom>
          <a:noFill/>
        </p:spPr>
        <p:txBody>
          <a:bodyPr wrap="square" lIns="91440" tIns="45720" rIns="91440" bIns="45720" rtlCol="0" anchor="ctr" anchorCtr="0">
            <a:normAutofit/>
          </a:bodyPr>
          <a:lstStyle/>
          <a:p>
            <a:pPr>
              <a:lnSpc>
                <a:spcPct val="120000"/>
              </a:lnSpc>
            </a:pPr>
            <a:r>
              <a:rPr lang="en-US" altLang="zh-CN" sz="1100" dirty="0"/>
              <a:t>Copy paste fonts. Choose the only option to retain text.</a:t>
            </a:r>
          </a:p>
          <a:p>
            <a:pPr>
              <a:lnSpc>
                <a:spcPct val="120000"/>
              </a:lnSpc>
            </a:pPr>
            <a:r>
              <a:rPr lang="en-US" altLang="zh-CN" sz="1100" dirty="0"/>
              <a:t>… …</a:t>
            </a:r>
          </a:p>
        </p:txBody>
      </p:sp>
      <p:sp>
        <p:nvSpPr>
          <p:cNvPr id="25" name="椭圆 24">
            <a:extLst>
              <a:ext uri="{FF2B5EF4-FFF2-40B4-BE49-F238E27FC236}">
                <a16:creationId xmlns:a16="http://schemas.microsoft.com/office/drawing/2014/main" id="{A35CFCC3-9540-4F22-9536-36DF4F63359C}"/>
              </a:ext>
            </a:extLst>
          </p:cNvPr>
          <p:cNvSpPr/>
          <p:nvPr/>
        </p:nvSpPr>
        <p:spPr>
          <a:xfrm>
            <a:off x="6742541" y="3397794"/>
            <a:ext cx="393298" cy="393298"/>
          </a:xfrm>
          <a:prstGeom prst="ellipse">
            <a:avLst/>
          </a:prstGeom>
          <a:solidFill>
            <a:schemeClr val="accent3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91440" tIns="45720" rIns="91440" bIns="45720" anchor="ctr">
            <a:normAutofit/>
          </a:bodyPr>
          <a:lstStyle/>
          <a:p>
            <a:pPr algn="ctr"/>
            <a:r>
              <a:rPr lang="en-US" altLang="zh-CN" sz="1200" b="1" dirty="0">
                <a:solidFill>
                  <a:schemeClr val="bg1"/>
                </a:solidFill>
              </a:rPr>
              <a:t>03</a:t>
            </a:r>
            <a:endParaRPr sz="1200" b="1" dirty="0">
              <a:solidFill>
                <a:schemeClr val="bg1"/>
              </a:solidFill>
            </a:endParaRPr>
          </a:p>
        </p:txBody>
      </p:sp>
      <p:sp>
        <p:nvSpPr>
          <p:cNvPr id="23" name="文本框 22">
            <a:extLst>
              <a:ext uri="{FF2B5EF4-FFF2-40B4-BE49-F238E27FC236}">
                <a16:creationId xmlns:a16="http://schemas.microsoft.com/office/drawing/2014/main" id="{1A5E653B-1A17-45F3-B5F4-D48630FB169D}"/>
              </a:ext>
            </a:extLst>
          </p:cNvPr>
          <p:cNvSpPr txBox="1"/>
          <p:nvPr/>
        </p:nvSpPr>
        <p:spPr>
          <a:xfrm>
            <a:off x="5216526" y="3367323"/>
            <a:ext cx="1404153" cy="430561"/>
          </a:xfrm>
          <a:prstGeom prst="rect">
            <a:avLst/>
          </a:prstGeom>
          <a:noFill/>
        </p:spPr>
        <p:txBody>
          <a:bodyPr wrap="square" lIns="91440" tIns="45720" rIns="91440" bIns="45720" rtlCol="0" anchor="ctr" anchorCtr="0">
            <a:normAutofit/>
          </a:bodyPr>
          <a:lstStyle/>
          <a:p>
            <a:pPr algn="r"/>
            <a:r>
              <a:rPr lang="en-US" altLang="zh-CN" sz="1200" b="1"/>
              <a:t>TEXT HERE</a:t>
            </a:r>
            <a:endParaRPr lang="vi-VN" sz="1200" b="1" dirty="0"/>
          </a:p>
        </p:txBody>
      </p:sp>
      <p:sp>
        <p:nvSpPr>
          <p:cNvPr id="24" name="文本框 23">
            <a:extLst>
              <a:ext uri="{FF2B5EF4-FFF2-40B4-BE49-F238E27FC236}">
                <a16:creationId xmlns:a16="http://schemas.microsoft.com/office/drawing/2014/main" id="{AF223F7F-9178-4832-A405-7CD5BF9C69F7}"/>
              </a:ext>
            </a:extLst>
          </p:cNvPr>
          <p:cNvSpPr txBox="1"/>
          <p:nvPr/>
        </p:nvSpPr>
        <p:spPr>
          <a:xfrm>
            <a:off x="7381667" y="3334295"/>
            <a:ext cx="4138821" cy="600572"/>
          </a:xfrm>
          <a:prstGeom prst="rect">
            <a:avLst/>
          </a:prstGeom>
          <a:noFill/>
        </p:spPr>
        <p:txBody>
          <a:bodyPr wrap="square" lIns="91440" tIns="45720" rIns="91440" bIns="45720" rtlCol="0" anchor="ctr" anchorCtr="0">
            <a:normAutofit/>
          </a:bodyPr>
          <a:lstStyle/>
          <a:p>
            <a:pPr>
              <a:lnSpc>
                <a:spcPct val="120000"/>
              </a:lnSpc>
            </a:pPr>
            <a:r>
              <a:rPr lang="en-US" altLang="zh-CN" sz="1100"/>
              <a:t>Copy paste fonts. Choose the only option to retain text.</a:t>
            </a:r>
          </a:p>
          <a:p>
            <a:pPr>
              <a:lnSpc>
                <a:spcPct val="120000"/>
              </a:lnSpc>
            </a:pPr>
            <a:r>
              <a:rPr lang="en-US" altLang="zh-CN" sz="1100"/>
              <a:t>… …</a:t>
            </a:r>
          </a:p>
        </p:txBody>
      </p:sp>
      <p:sp>
        <p:nvSpPr>
          <p:cNvPr id="20" name="椭圆 19">
            <a:extLst>
              <a:ext uri="{FF2B5EF4-FFF2-40B4-BE49-F238E27FC236}">
                <a16:creationId xmlns:a16="http://schemas.microsoft.com/office/drawing/2014/main" id="{80AED8A6-7F14-4567-A7FC-B5725F71DB87}"/>
              </a:ext>
            </a:extLst>
          </p:cNvPr>
          <p:cNvSpPr/>
          <p:nvPr/>
        </p:nvSpPr>
        <p:spPr>
          <a:xfrm>
            <a:off x="6742541" y="4350683"/>
            <a:ext cx="393298" cy="393298"/>
          </a:xfrm>
          <a:prstGeom prst="ellipse">
            <a:avLst/>
          </a:prstGeom>
          <a:solidFill>
            <a:schemeClr val="accent4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91440" tIns="45720" rIns="91440" bIns="45720" anchor="ctr">
            <a:normAutofit/>
          </a:bodyPr>
          <a:lstStyle/>
          <a:p>
            <a:pPr algn="ctr"/>
            <a:r>
              <a:rPr lang="en-US" altLang="zh-CN" sz="1200" b="1" dirty="0">
                <a:solidFill>
                  <a:schemeClr val="bg1"/>
                </a:solidFill>
              </a:rPr>
              <a:t>04</a:t>
            </a:r>
            <a:endParaRPr sz="1200" b="1" dirty="0">
              <a:solidFill>
                <a:schemeClr val="bg1"/>
              </a:solidFill>
            </a:endParaRPr>
          </a:p>
        </p:txBody>
      </p:sp>
      <p:sp>
        <p:nvSpPr>
          <p:cNvPr id="18" name="文本框 17">
            <a:extLst>
              <a:ext uri="{FF2B5EF4-FFF2-40B4-BE49-F238E27FC236}">
                <a16:creationId xmlns:a16="http://schemas.microsoft.com/office/drawing/2014/main" id="{8A8EB287-1476-4DF1-BEE0-ED25FACDFCB7}"/>
              </a:ext>
            </a:extLst>
          </p:cNvPr>
          <p:cNvSpPr txBox="1"/>
          <p:nvPr/>
        </p:nvSpPr>
        <p:spPr>
          <a:xfrm>
            <a:off x="5216526" y="4320212"/>
            <a:ext cx="1404153" cy="430561"/>
          </a:xfrm>
          <a:prstGeom prst="rect">
            <a:avLst/>
          </a:prstGeom>
          <a:noFill/>
        </p:spPr>
        <p:txBody>
          <a:bodyPr wrap="square" lIns="91440" tIns="45720" rIns="91440" bIns="45720" rtlCol="0" anchor="ctr" anchorCtr="0">
            <a:normAutofit/>
          </a:bodyPr>
          <a:lstStyle/>
          <a:p>
            <a:pPr algn="r"/>
            <a:r>
              <a:rPr lang="en-US" altLang="zh-CN" sz="1200" b="1"/>
              <a:t>TEXT HERE</a:t>
            </a:r>
            <a:endParaRPr lang="vi-VN" sz="1200" b="1" dirty="0"/>
          </a:p>
        </p:txBody>
      </p:sp>
      <p:sp>
        <p:nvSpPr>
          <p:cNvPr id="19" name="文本框 18">
            <a:extLst>
              <a:ext uri="{FF2B5EF4-FFF2-40B4-BE49-F238E27FC236}">
                <a16:creationId xmlns:a16="http://schemas.microsoft.com/office/drawing/2014/main" id="{8BC70595-69CD-48DC-AB47-C1E6E73DC369}"/>
              </a:ext>
            </a:extLst>
          </p:cNvPr>
          <p:cNvSpPr txBox="1"/>
          <p:nvPr/>
        </p:nvSpPr>
        <p:spPr>
          <a:xfrm>
            <a:off x="7381667" y="4287184"/>
            <a:ext cx="4138821" cy="600572"/>
          </a:xfrm>
          <a:prstGeom prst="rect">
            <a:avLst/>
          </a:prstGeom>
          <a:noFill/>
        </p:spPr>
        <p:txBody>
          <a:bodyPr wrap="square" lIns="91440" tIns="45720" rIns="91440" bIns="45720" rtlCol="0" anchor="ctr" anchorCtr="0">
            <a:normAutofit/>
          </a:bodyPr>
          <a:lstStyle/>
          <a:p>
            <a:pPr>
              <a:lnSpc>
                <a:spcPct val="120000"/>
              </a:lnSpc>
            </a:pPr>
            <a:r>
              <a:rPr lang="en-US" altLang="zh-CN" sz="1100"/>
              <a:t>Copy paste fonts. Choose the only option to retain text.</a:t>
            </a:r>
          </a:p>
          <a:p>
            <a:pPr>
              <a:lnSpc>
                <a:spcPct val="120000"/>
              </a:lnSpc>
            </a:pPr>
            <a:r>
              <a:rPr lang="en-US" altLang="zh-CN" sz="1100"/>
              <a:t>… …</a:t>
            </a:r>
          </a:p>
        </p:txBody>
      </p:sp>
      <p:sp>
        <p:nvSpPr>
          <p:cNvPr id="15" name="椭圆 14">
            <a:extLst>
              <a:ext uri="{FF2B5EF4-FFF2-40B4-BE49-F238E27FC236}">
                <a16:creationId xmlns:a16="http://schemas.microsoft.com/office/drawing/2014/main" id="{3D779C44-69BE-45AF-8F46-8F7AFBF33FC5}"/>
              </a:ext>
            </a:extLst>
          </p:cNvPr>
          <p:cNvSpPr/>
          <p:nvPr/>
        </p:nvSpPr>
        <p:spPr>
          <a:xfrm>
            <a:off x="6742541" y="5303572"/>
            <a:ext cx="393298" cy="393298"/>
          </a:xfrm>
          <a:prstGeom prst="ellipse">
            <a:avLst/>
          </a:prstGeom>
          <a:solidFill>
            <a:schemeClr val="accent5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91440" tIns="45720" rIns="91440" bIns="45720" anchor="ctr">
            <a:normAutofit/>
          </a:bodyPr>
          <a:lstStyle/>
          <a:p>
            <a:pPr algn="ctr"/>
            <a:r>
              <a:rPr lang="en-US" altLang="zh-CN" sz="1200" b="1" dirty="0">
                <a:solidFill>
                  <a:schemeClr val="bg1"/>
                </a:solidFill>
              </a:rPr>
              <a:t>05</a:t>
            </a:r>
            <a:endParaRPr sz="1200" b="1" dirty="0">
              <a:solidFill>
                <a:schemeClr val="bg1"/>
              </a:solidFill>
            </a:endParaRPr>
          </a:p>
        </p:txBody>
      </p:sp>
      <p:sp>
        <p:nvSpPr>
          <p:cNvPr id="13" name="文本框 12">
            <a:extLst>
              <a:ext uri="{FF2B5EF4-FFF2-40B4-BE49-F238E27FC236}">
                <a16:creationId xmlns:a16="http://schemas.microsoft.com/office/drawing/2014/main" id="{074F5A88-E31D-4E0E-ACE8-99A9E9353D12}"/>
              </a:ext>
            </a:extLst>
          </p:cNvPr>
          <p:cNvSpPr txBox="1"/>
          <p:nvPr/>
        </p:nvSpPr>
        <p:spPr>
          <a:xfrm>
            <a:off x="5216526" y="5273101"/>
            <a:ext cx="1404153" cy="430561"/>
          </a:xfrm>
          <a:prstGeom prst="rect">
            <a:avLst/>
          </a:prstGeom>
          <a:noFill/>
        </p:spPr>
        <p:txBody>
          <a:bodyPr wrap="square" lIns="91440" tIns="45720" rIns="91440" bIns="45720" rtlCol="0" anchor="ctr" anchorCtr="0">
            <a:normAutofit/>
          </a:bodyPr>
          <a:lstStyle/>
          <a:p>
            <a:pPr algn="r"/>
            <a:r>
              <a:rPr lang="en-US" altLang="zh-CN" sz="1200" b="1"/>
              <a:t>TEXT HERE</a:t>
            </a:r>
            <a:endParaRPr lang="vi-VN" sz="1200" b="1" dirty="0"/>
          </a:p>
        </p:txBody>
      </p:sp>
      <p:sp>
        <p:nvSpPr>
          <p:cNvPr id="14" name="文本框 13">
            <a:extLst>
              <a:ext uri="{FF2B5EF4-FFF2-40B4-BE49-F238E27FC236}">
                <a16:creationId xmlns:a16="http://schemas.microsoft.com/office/drawing/2014/main" id="{2AA27538-7E82-40A6-B830-AACF4F50277E}"/>
              </a:ext>
            </a:extLst>
          </p:cNvPr>
          <p:cNvSpPr txBox="1"/>
          <p:nvPr/>
        </p:nvSpPr>
        <p:spPr>
          <a:xfrm>
            <a:off x="7381667" y="5240073"/>
            <a:ext cx="4138821" cy="600572"/>
          </a:xfrm>
          <a:prstGeom prst="rect">
            <a:avLst/>
          </a:prstGeom>
          <a:noFill/>
        </p:spPr>
        <p:txBody>
          <a:bodyPr wrap="square" lIns="91440" tIns="45720" rIns="91440" bIns="45720" rtlCol="0" anchor="ctr" anchorCtr="0">
            <a:normAutofit/>
          </a:bodyPr>
          <a:lstStyle/>
          <a:p>
            <a:pPr>
              <a:lnSpc>
                <a:spcPct val="120000"/>
              </a:lnSpc>
            </a:pPr>
            <a:r>
              <a:rPr lang="en-US" altLang="zh-CN" sz="1100"/>
              <a:t>Copy paste fonts. Choose the only option to retain text.</a:t>
            </a:r>
          </a:p>
          <a:p>
            <a:pPr>
              <a:lnSpc>
                <a:spcPct val="120000"/>
              </a:lnSpc>
            </a:pPr>
            <a:r>
              <a:rPr lang="en-US" altLang="zh-CN" sz="1100"/>
              <a:t>… …</a:t>
            </a:r>
          </a:p>
        </p:txBody>
      </p:sp>
      <p:sp>
        <p:nvSpPr>
          <p:cNvPr id="53" name="椭圆 52">
            <a:extLst>
              <a:ext uri="{FF2B5EF4-FFF2-40B4-BE49-F238E27FC236}">
                <a16:creationId xmlns:a16="http://schemas.microsoft.com/office/drawing/2014/main" id="{9DD9EB5E-22CD-4A2F-9404-ED7937ACA2E2}"/>
              </a:ext>
            </a:extLst>
          </p:cNvPr>
          <p:cNvSpPr/>
          <p:nvPr/>
        </p:nvSpPr>
        <p:spPr>
          <a:xfrm>
            <a:off x="6742541" y="1492016"/>
            <a:ext cx="393298" cy="393298"/>
          </a:xfrm>
          <a:prstGeom prst="ellipse">
            <a:avLst/>
          </a:prstGeom>
          <a:solidFill>
            <a:schemeClr val="accent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91440" tIns="45720" rIns="91440" bIns="45720" anchor="ctr">
            <a:normAutofit/>
          </a:bodyPr>
          <a:lstStyle/>
          <a:p>
            <a:pPr algn="ctr"/>
            <a:r>
              <a:rPr lang="en-US" altLang="zh-CN" sz="1200" b="1" dirty="0">
                <a:solidFill>
                  <a:schemeClr val="bg1"/>
                </a:solidFill>
              </a:rPr>
              <a:t>01</a:t>
            </a:r>
            <a:endParaRPr sz="1200" b="1" dirty="0">
              <a:solidFill>
                <a:schemeClr val="bg1"/>
              </a:solidFill>
            </a:endParaRPr>
          </a:p>
        </p:txBody>
      </p:sp>
      <p:sp>
        <p:nvSpPr>
          <p:cNvPr id="51" name="文本框 50">
            <a:extLst>
              <a:ext uri="{FF2B5EF4-FFF2-40B4-BE49-F238E27FC236}">
                <a16:creationId xmlns:a16="http://schemas.microsoft.com/office/drawing/2014/main" id="{6F834BA3-7B7A-4AFE-BAC6-3E2909213CD5}"/>
              </a:ext>
            </a:extLst>
          </p:cNvPr>
          <p:cNvSpPr txBox="1"/>
          <p:nvPr/>
        </p:nvSpPr>
        <p:spPr>
          <a:xfrm>
            <a:off x="5216526" y="1461545"/>
            <a:ext cx="1404153" cy="430561"/>
          </a:xfrm>
          <a:prstGeom prst="rect">
            <a:avLst/>
          </a:prstGeom>
          <a:noFill/>
        </p:spPr>
        <p:txBody>
          <a:bodyPr wrap="square" lIns="91440" tIns="45720" rIns="91440" bIns="45720" rtlCol="0" anchor="ctr" anchorCtr="0">
            <a:normAutofit/>
          </a:bodyPr>
          <a:lstStyle/>
          <a:p>
            <a:pPr algn="r"/>
            <a:r>
              <a:rPr lang="en-US" altLang="zh-CN" sz="1200" b="1"/>
              <a:t>TEXT HERE</a:t>
            </a:r>
            <a:endParaRPr lang="vi-VN" sz="1200" b="1" dirty="0"/>
          </a:p>
        </p:txBody>
      </p:sp>
      <p:sp>
        <p:nvSpPr>
          <p:cNvPr id="52" name="文本框 51">
            <a:extLst>
              <a:ext uri="{FF2B5EF4-FFF2-40B4-BE49-F238E27FC236}">
                <a16:creationId xmlns:a16="http://schemas.microsoft.com/office/drawing/2014/main" id="{7143CAC8-2535-4B47-BA58-AC2F4051E90E}"/>
              </a:ext>
            </a:extLst>
          </p:cNvPr>
          <p:cNvSpPr txBox="1"/>
          <p:nvPr/>
        </p:nvSpPr>
        <p:spPr>
          <a:xfrm>
            <a:off x="7381667" y="1428517"/>
            <a:ext cx="4138821" cy="600572"/>
          </a:xfrm>
          <a:prstGeom prst="rect">
            <a:avLst/>
          </a:prstGeom>
          <a:noFill/>
        </p:spPr>
        <p:txBody>
          <a:bodyPr wrap="square" lIns="91440" tIns="45720" rIns="91440" bIns="45720" rtlCol="0" anchor="ctr" anchorCtr="0">
            <a:normAutofit/>
          </a:bodyPr>
          <a:lstStyle/>
          <a:p>
            <a:pPr>
              <a:lnSpc>
                <a:spcPct val="120000"/>
              </a:lnSpc>
            </a:pPr>
            <a:r>
              <a:rPr lang="en-US" altLang="zh-CN" sz="1100" dirty="0"/>
              <a:t>Copy paste fonts. Choose the only option to retain text.</a:t>
            </a:r>
          </a:p>
          <a:p>
            <a:pPr>
              <a:lnSpc>
                <a:spcPct val="120000"/>
              </a:lnSpc>
            </a:pPr>
            <a:r>
              <a:rPr lang="en-US" altLang="zh-CN" sz="1100" dirty="0"/>
              <a:t>… …</a:t>
            </a:r>
          </a:p>
        </p:txBody>
      </p:sp>
    </p:spTree>
    <p:custDataLst>
      <p:tags r:id="rId2"/>
    </p:custDataLst>
    <p:extLst>
      <p:ext uri="{BB962C8B-B14F-4D97-AF65-F5344CB8AC3E}">
        <p14:creationId xmlns:p14="http://schemas.microsoft.com/office/powerpoint/2010/main" val="208198657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1B28B401-BA1E-4CCC-A46F-C76380FE27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Click to edit Master title style</a:t>
            </a:r>
            <a:endParaRPr lang="zh-CN" altLang="en-US" dirty="0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FA61EC32-B4AF-48B5-9627-10142748569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zh-CN" altLang="en-US"/>
              <a:t>请在插入菜单</a:t>
            </a:r>
            <a:r>
              <a:rPr lang="en-US" altLang="zh-CN"/>
              <a:t>—</a:t>
            </a:r>
            <a:r>
              <a:rPr lang="zh-CN" altLang="en-US"/>
              <a:t>页眉和页脚中修改此文本</a:t>
            </a:r>
            <a:endParaRPr lang="zh-CN" altLang="en-US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6E652D61-B0F6-4855-A624-F0E19D52F91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DD3DB80-B894-403A-B48E-6FDC1A72010E}" type="slidenum">
              <a:rPr lang="zh-CN" altLang="en-US" smtClean="0"/>
              <a:pPr/>
              <a:t>24</a:t>
            </a:fld>
            <a:endParaRPr lang="zh-CN" altLang="en-US"/>
          </a:p>
        </p:txBody>
      </p:sp>
      <p:grpSp>
        <p:nvGrpSpPr>
          <p:cNvPr id="40" name="组合 39">
            <a:extLst>
              <a:ext uri="{FF2B5EF4-FFF2-40B4-BE49-F238E27FC236}">
                <a16:creationId xmlns:a16="http://schemas.microsoft.com/office/drawing/2014/main" id="{056AD486-F523-40AF-BE9F-435AF101135F}"/>
              </a:ext>
            </a:extLst>
          </p:cNvPr>
          <p:cNvGrpSpPr/>
          <p:nvPr/>
        </p:nvGrpSpPr>
        <p:grpSpPr>
          <a:xfrm>
            <a:off x="651789" y="3381681"/>
            <a:ext cx="10868698" cy="2612228"/>
            <a:chOff x="651789" y="3165135"/>
            <a:chExt cx="10868698" cy="2612228"/>
          </a:xfrm>
        </p:grpSpPr>
        <p:sp>
          <p:nvSpPr>
            <p:cNvPr id="33" name="矩形: 圆角 32">
              <a:extLst>
                <a:ext uri="{FF2B5EF4-FFF2-40B4-BE49-F238E27FC236}">
                  <a16:creationId xmlns:a16="http://schemas.microsoft.com/office/drawing/2014/main" id="{4A4CBE34-2447-4E30-A954-211F036F32A5}"/>
                </a:ext>
              </a:extLst>
            </p:cNvPr>
            <p:cNvSpPr/>
            <p:nvPr/>
          </p:nvSpPr>
          <p:spPr>
            <a:xfrm>
              <a:off x="3424781" y="3832179"/>
              <a:ext cx="2578966" cy="493968"/>
            </a:xfrm>
            <a:prstGeom prst="roundRect">
              <a:avLst>
                <a:gd name="adj" fmla="val 9667"/>
              </a:avLst>
            </a:prstGeom>
            <a:solidFill>
              <a:schemeClr val="accent3"/>
            </a:solidFill>
            <a:ln w="381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altLang="zh-CN" sz="1050" b="1" dirty="0">
                  <a:solidFill>
                    <a:schemeClr val="bg1"/>
                  </a:solidFill>
                </a:rPr>
                <a:t>TEXT HERE</a:t>
              </a:r>
              <a:endParaRPr lang="id-ID" altLang="zh-CN" sz="1050" b="1" dirty="0">
                <a:solidFill>
                  <a:schemeClr val="bg1"/>
                </a:solidFill>
              </a:endParaRPr>
            </a:p>
          </p:txBody>
        </p:sp>
        <p:sp>
          <p:nvSpPr>
            <p:cNvPr id="34" name="矩形: 圆角 33">
              <a:extLst>
                <a:ext uri="{FF2B5EF4-FFF2-40B4-BE49-F238E27FC236}">
                  <a16:creationId xmlns:a16="http://schemas.microsoft.com/office/drawing/2014/main" id="{5E5DD54E-D895-45F6-A541-99E9BED5D2C4}"/>
                </a:ext>
              </a:extLst>
            </p:cNvPr>
            <p:cNvSpPr/>
            <p:nvPr/>
          </p:nvSpPr>
          <p:spPr>
            <a:xfrm>
              <a:off x="6183151" y="3823194"/>
              <a:ext cx="2578966" cy="493968"/>
            </a:xfrm>
            <a:prstGeom prst="roundRect">
              <a:avLst>
                <a:gd name="adj" fmla="val 9667"/>
              </a:avLst>
            </a:prstGeom>
            <a:solidFill>
              <a:schemeClr val="accent1"/>
            </a:solidFill>
            <a:ln w="381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altLang="zh-CN" sz="1050" b="1" dirty="0">
                  <a:solidFill>
                    <a:schemeClr val="bg1"/>
                  </a:solidFill>
                </a:rPr>
                <a:t>TEXT HERE</a:t>
              </a:r>
              <a:endParaRPr lang="id-ID" altLang="zh-CN" sz="1050" b="1" dirty="0">
                <a:solidFill>
                  <a:schemeClr val="bg1"/>
                </a:solidFill>
              </a:endParaRPr>
            </a:p>
          </p:txBody>
        </p:sp>
        <p:sp>
          <p:nvSpPr>
            <p:cNvPr id="35" name="矩形: 圆角 34">
              <a:extLst>
                <a:ext uri="{FF2B5EF4-FFF2-40B4-BE49-F238E27FC236}">
                  <a16:creationId xmlns:a16="http://schemas.microsoft.com/office/drawing/2014/main" id="{8DE6278D-99ED-443F-8059-1D3B817D1E2B}"/>
                </a:ext>
              </a:extLst>
            </p:cNvPr>
            <p:cNvSpPr/>
            <p:nvPr/>
          </p:nvSpPr>
          <p:spPr>
            <a:xfrm>
              <a:off x="8941521" y="3814209"/>
              <a:ext cx="2578966" cy="493968"/>
            </a:xfrm>
            <a:prstGeom prst="roundRect">
              <a:avLst>
                <a:gd name="adj" fmla="val 9667"/>
              </a:avLst>
            </a:prstGeom>
            <a:solidFill>
              <a:schemeClr val="accent3"/>
            </a:solidFill>
            <a:ln w="381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altLang="zh-CN" sz="1050" b="1" dirty="0">
                  <a:solidFill>
                    <a:schemeClr val="bg1"/>
                  </a:solidFill>
                </a:rPr>
                <a:t>TEXT HERE</a:t>
              </a:r>
              <a:endParaRPr lang="id-ID" altLang="zh-CN" sz="1050" b="1" dirty="0">
                <a:solidFill>
                  <a:schemeClr val="bg1"/>
                </a:solidFill>
              </a:endParaRPr>
            </a:p>
          </p:txBody>
        </p:sp>
        <p:sp>
          <p:nvSpPr>
            <p:cNvPr id="31" name="矩形: 圆角 30">
              <a:extLst>
                <a:ext uri="{FF2B5EF4-FFF2-40B4-BE49-F238E27FC236}">
                  <a16:creationId xmlns:a16="http://schemas.microsoft.com/office/drawing/2014/main" id="{53524798-F30D-4C3A-844E-E6FDB6F097B4}"/>
                </a:ext>
              </a:extLst>
            </p:cNvPr>
            <p:cNvSpPr/>
            <p:nvPr/>
          </p:nvSpPr>
          <p:spPr>
            <a:xfrm>
              <a:off x="666411" y="3841164"/>
              <a:ext cx="2578966" cy="493968"/>
            </a:xfrm>
            <a:prstGeom prst="roundRect">
              <a:avLst>
                <a:gd name="adj" fmla="val 9667"/>
              </a:avLst>
            </a:prstGeom>
            <a:solidFill>
              <a:schemeClr val="accent1"/>
            </a:solidFill>
            <a:ln w="381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altLang="zh-CN" sz="1050" b="1" dirty="0">
                  <a:solidFill>
                    <a:schemeClr val="bg1"/>
                  </a:solidFill>
                </a:rPr>
                <a:t>TEXT HERE</a:t>
              </a:r>
              <a:endParaRPr lang="id-ID" altLang="zh-CN" sz="1050" b="1" dirty="0">
                <a:solidFill>
                  <a:schemeClr val="bg1"/>
                </a:solidFill>
              </a:endParaRPr>
            </a:p>
          </p:txBody>
        </p:sp>
        <p:sp>
          <p:nvSpPr>
            <p:cNvPr id="36" name="任意多边形: 形状 35">
              <a:extLst>
                <a:ext uri="{FF2B5EF4-FFF2-40B4-BE49-F238E27FC236}">
                  <a16:creationId xmlns:a16="http://schemas.microsoft.com/office/drawing/2014/main" id="{189DD3E3-6FF7-4EE0-A71F-08E67C9FE0CD}"/>
                </a:ext>
              </a:extLst>
            </p:cNvPr>
            <p:cNvSpPr/>
            <p:nvPr/>
          </p:nvSpPr>
          <p:spPr>
            <a:xfrm>
              <a:off x="651789" y="3185269"/>
              <a:ext cx="516750" cy="470645"/>
            </a:xfrm>
            <a:custGeom>
              <a:avLst/>
              <a:gdLst>
                <a:gd name="T0" fmla="*/ 52 w 224"/>
                <a:gd name="T1" fmla="*/ 96 h 204"/>
                <a:gd name="T2" fmla="*/ 52 w 224"/>
                <a:gd name="T3" fmla="*/ 116 h 204"/>
                <a:gd name="T4" fmla="*/ 60 w 224"/>
                <a:gd name="T5" fmla="*/ 116 h 204"/>
                <a:gd name="T6" fmla="*/ 60 w 224"/>
                <a:gd name="T7" fmla="*/ 96 h 204"/>
                <a:gd name="T8" fmla="*/ 164 w 224"/>
                <a:gd name="T9" fmla="*/ 96 h 204"/>
                <a:gd name="T10" fmla="*/ 164 w 224"/>
                <a:gd name="T11" fmla="*/ 116 h 204"/>
                <a:gd name="T12" fmla="*/ 172 w 224"/>
                <a:gd name="T13" fmla="*/ 116 h 204"/>
                <a:gd name="T14" fmla="*/ 172 w 224"/>
                <a:gd name="T15" fmla="*/ 96 h 204"/>
                <a:gd name="T16" fmla="*/ 224 w 224"/>
                <a:gd name="T17" fmla="*/ 96 h 204"/>
                <a:gd name="T18" fmla="*/ 224 w 224"/>
                <a:gd name="T19" fmla="*/ 192 h 204"/>
                <a:gd name="T20" fmla="*/ 212 w 224"/>
                <a:gd name="T21" fmla="*/ 204 h 204"/>
                <a:gd name="T22" fmla="*/ 12 w 224"/>
                <a:gd name="T23" fmla="*/ 204 h 204"/>
                <a:gd name="T24" fmla="*/ 0 w 224"/>
                <a:gd name="T25" fmla="*/ 192 h 204"/>
                <a:gd name="T26" fmla="*/ 0 w 224"/>
                <a:gd name="T27" fmla="*/ 96 h 204"/>
                <a:gd name="T28" fmla="*/ 52 w 224"/>
                <a:gd name="T29" fmla="*/ 96 h 204"/>
                <a:gd name="T30" fmla="*/ 156 w 224"/>
                <a:gd name="T31" fmla="*/ 0 h 204"/>
                <a:gd name="T32" fmla="*/ 172 w 224"/>
                <a:gd name="T33" fmla="*/ 15 h 204"/>
                <a:gd name="T34" fmla="*/ 172 w 224"/>
                <a:gd name="T35" fmla="*/ 16 h 204"/>
                <a:gd name="T36" fmla="*/ 172 w 224"/>
                <a:gd name="T37" fmla="*/ 48 h 204"/>
                <a:gd name="T38" fmla="*/ 212 w 224"/>
                <a:gd name="T39" fmla="*/ 48 h 204"/>
                <a:gd name="T40" fmla="*/ 224 w 224"/>
                <a:gd name="T41" fmla="*/ 60 h 204"/>
                <a:gd name="T42" fmla="*/ 224 w 224"/>
                <a:gd name="T43" fmla="*/ 88 h 204"/>
                <a:gd name="T44" fmla="*/ 0 w 224"/>
                <a:gd name="T45" fmla="*/ 88 h 204"/>
                <a:gd name="T46" fmla="*/ 0 w 224"/>
                <a:gd name="T47" fmla="*/ 60 h 204"/>
                <a:gd name="T48" fmla="*/ 12 w 224"/>
                <a:gd name="T49" fmla="*/ 48 h 204"/>
                <a:gd name="T50" fmla="*/ 52 w 224"/>
                <a:gd name="T51" fmla="*/ 48 h 204"/>
                <a:gd name="T52" fmla="*/ 52 w 224"/>
                <a:gd name="T53" fmla="*/ 16 h 204"/>
                <a:gd name="T54" fmla="*/ 67 w 224"/>
                <a:gd name="T55" fmla="*/ 0 h 204"/>
                <a:gd name="T56" fmla="*/ 68 w 224"/>
                <a:gd name="T57" fmla="*/ 0 h 204"/>
                <a:gd name="T58" fmla="*/ 156 w 224"/>
                <a:gd name="T59" fmla="*/ 0 h 204"/>
                <a:gd name="T60" fmla="*/ 156 w 224"/>
                <a:gd name="T61" fmla="*/ 8 h 204"/>
                <a:gd name="T62" fmla="*/ 68 w 224"/>
                <a:gd name="T63" fmla="*/ 8 h 204"/>
                <a:gd name="T64" fmla="*/ 60 w 224"/>
                <a:gd name="T65" fmla="*/ 15 h 204"/>
                <a:gd name="T66" fmla="*/ 60 w 224"/>
                <a:gd name="T67" fmla="*/ 16 h 204"/>
                <a:gd name="T68" fmla="*/ 60 w 224"/>
                <a:gd name="T69" fmla="*/ 48 h 204"/>
                <a:gd name="T70" fmla="*/ 164 w 224"/>
                <a:gd name="T71" fmla="*/ 48 h 204"/>
                <a:gd name="T72" fmla="*/ 164 w 224"/>
                <a:gd name="T73" fmla="*/ 16 h 204"/>
                <a:gd name="T74" fmla="*/ 157 w 224"/>
                <a:gd name="T75" fmla="*/ 8 h 204"/>
                <a:gd name="T76" fmla="*/ 157 w 224"/>
                <a:gd name="T77" fmla="*/ 8 h 204"/>
                <a:gd name="T78" fmla="*/ 156 w 224"/>
                <a:gd name="T79" fmla="*/ 8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224" h="204">
                  <a:moveTo>
                    <a:pt x="52" y="96"/>
                  </a:moveTo>
                  <a:cubicBezTo>
                    <a:pt x="52" y="116"/>
                    <a:pt x="52" y="116"/>
                    <a:pt x="52" y="116"/>
                  </a:cubicBezTo>
                  <a:cubicBezTo>
                    <a:pt x="60" y="116"/>
                    <a:pt x="60" y="116"/>
                    <a:pt x="60" y="116"/>
                  </a:cubicBezTo>
                  <a:cubicBezTo>
                    <a:pt x="60" y="96"/>
                    <a:pt x="60" y="96"/>
                    <a:pt x="60" y="96"/>
                  </a:cubicBezTo>
                  <a:cubicBezTo>
                    <a:pt x="164" y="96"/>
                    <a:pt x="164" y="96"/>
                    <a:pt x="164" y="96"/>
                  </a:cubicBezTo>
                  <a:cubicBezTo>
                    <a:pt x="164" y="116"/>
                    <a:pt x="164" y="116"/>
                    <a:pt x="164" y="116"/>
                  </a:cubicBezTo>
                  <a:cubicBezTo>
                    <a:pt x="172" y="116"/>
                    <a:pt x="172" y="116"/>
                    <a:pt x="172" y="116"/>
                  </a:cubicBezTo>
                  <a:cubicBezTo>
                    <a:pt x="172" y="96"/>
                    <a:pt x="172" y="96"/>
                    <a:pt x="172" y="96"/>
                  </a:cubicBezTo>
                  <a:cubicBezTo>
                    <a:pt x="224" y="96"/>
                    <a:pt x="224" y="96"/>
                    <a:pt x="224" y="96"/>
                  </a:cubicBezTo>
                  <a:cubicBezTo>
                    <a:pt x="224" y="192"/>
                    <a:pt x="224" y="192"/>
                    <a:pt x="224" y="192"/>
                  </a:cubicBezTo>
                  <a:cubicBezTo>
                    <a:pt x="224" y="199"/>
                    <a:pt x="219" y="204"/>
                    <a:pt x="212" y="204"/>
                  </a:cubicBezTo>
                  <a:cubicBezTo>
                    <a:pt x="12" y="204"/>
                    <a:pt x="12" y="204"/>
                    <a:pt x="12" y="204"/>
                  </a:cubicBezTo>
                  <a:cubicBezTo>
                    <a:pt x="5" y="204"/>
                    <a:pt x="0" y="199"/>
                    <a:pt x="0" y="192"/>
                  </a:cubicBezTo>
                  <a:cubicBezTo>
                    <a:pt x="0" y="96"/>
                    <a:pt x="0" y="96"/>
                    <a:pt x="0" y="96"/>
                  </a:cubicBezTo>
                  <a:lnTo>
                    <a:pt x="52" y="96"/>
                  </a:lnTo>
                  <a:close/>
                  <a:moveTo>
                    <a:pt x="156" y="0"/>
                  </a:moveTo>
                  <a:cubicBezTo>
                    <a:pt x="165" y="0"/>
                    <a:pt x="172" y="7"/>
                    <a:pt x="172" y="15"/>
                  </a:cubicBezTo>
                  <a:cubicBezTo>
                    <a:pt x="172" y="16"/>
                    <a:pt x="172" y="16"/>
                    <a:pt x="172" y="16"/>
                  </a:cubicBezTo>
                  <a:cubicBezTo>
                    <a:pt x="172" y="48"/>
                    <a:pt x="172" y="48"/>
                    <a:pt x="172" y="48"/>
                  </a:cubicBezTo>
                  <a:cubicBezTo>
                    <a:pt x="212" y="48"/>
                    <a:pt x="212" y="48"/>
                    <a:pt x="212" y="48"/>
                  </a:cubicBezTo>
                  <a:cubicBezTo>
                    <a:pt x="219" y="48"/>
                    <a:pt x="224" y="53"/>
                    <a:pt x="224" y="60"/>
                  </a:cubicBezTo>
                  <a:cubicBezTo>
                    <a:pt x="224" y="88"/>
                    <a:pt x="224" y="88"/>
                    <a:pt x="224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60"/>
                    <a:pt x="0" y="60"/>
                    <a:pt x="0" y="60"/>
                  </a:cubicBezTo>
                  <a:cubicBezTo>
                    <a:pt x="0" y="53"/>
                    <a:pt x="5" y="48"/>
                    <a:pt x="12" y="48"/>
                  </a:cubicBezTo>
                  <a:cubicBezTo>
                    <a:pt x="52" y="48"/>
                    <a:pt x="52" y="48"/>
                    <a:pt x="52" y="48"/>
                  </a:cubicBezTo>
                  <a:cubicBezTo>
                    <a:pt x="52" y="16"/>
                    <a:pt x="52" y="16"/>
                    <a:pt x="52" y="16"/>
                  </a:cubicBezTo>
                  <a:cubicBezTo>
                    <a:pt x="52" y="7"/>
                    <a:pt x="59" y="0"/>
                    <a:pt x="67" y="0"/>
                  </a:cubicBezTo>
                  <a:cubicBezTo>
                    <a:pt x="68" y="0"/>
                    <a:pt x="68" y="0"/>
                    <a:pt x="68" y="0"/>
                  </a:cubicBezTo>
                  <a:lnTo>
                    <a:pt x="156" y="0"/>
                  </a:lnTo>
                  <a:close/>
                  <a:moveTo>
                    <a:pt x="156" y="8"/>
                  </a:moveTo>
                  <a:cubicBezTo>
                    <a:pt x="68" y="8"/>
                    <a:pt x="68" y="8"/>
                    <a:pt x="68" y="8"/>
                  </a:cubicBezTo>
                  <a:cubicBezTo>
                    <a:pt x="64" y="8"/>
                    <a:pt x="60" y="11"/>
                    <a:pt x="60" y="15"/>
                  </a:cubicBezTo>
                  <a:cubicBezTo>
                    <a:pt x="60" y="16"/>
                    <a:pt x="60" y="16"/>
                    <a:pt x="60" y="16"/>
                  </a:cubicBezTo>
                  <a:cubicBezTo>
                    <a:pt x="60" y="48"/>
                    <a:pt x="60" y="48"/>
                    <a:pt x="60" y="48"/>
                  </a:cubicBezTo>
                  <a:cubicBezTo>
                    <a:pt x="164" y="48"/>
                    <a:pt x="164" y="48"/>
                    <a:pt x="164" y="48"/>
                  </a:cubicBezTo>
                  <a:cubicBezTo>
                    <a:pt x="164" y="16"/>
                    <a:pt x="164" y="16"/>
                    <a:pt x="164" y="16"/>
                  </a:cubicBezTo>
                  <a:cubicBezTo>
                    <a:pt x="164" y="12"/>
                    <a:pt x="161" y="9"/>
                    <a:pt x="157" y="8"/>
                  </a:cubicBezTo>
                  <a:cubicBezTo>
                    <a:pt x="157" y="8"/>
                    <a:pt x="157" y="8"/>
                    <a:pt x="157" y="8"/>
                  </a:cubicBezTo>
                  <a:lnTo>
                    <a:pt x="156" y="8"/>
                  </a:lnTo>
                  <a:close/>
                </a:path>
              </a:pathLst>
            </a:custGeom>
            <a:solidFill>
              <a:schemeClr val="accent1"/>
            </a:solidFill>
            <a:ln w="12700" cap="rnd">
              <a:noFill/>
              <a:prstDash val="solid"/>
              <a:round/>
              <a:headEnd/>
              <a:tailEnd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rm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914354"/>
              <a:endParaRPr lang="zh-CN" altLang="en-US" sz="2000" b="1" dirty="0">
                <a:solidFill>
                  <a:schemeClr val="bg1"/>
                </a:solidFill>
              </a:endParaRPr>
            </a:p>
          </p:txBody>
        </p:sp>
        <p:sp>
          <p:nvSpPr>
            <p:cNvPr id="29" name="矩形 28">
              <a:extLst>
                <a:ext uri="{FF2B5EF4-FFF2-40B4-BE49-F238E27FC236}">
                  <a16:creationId xmlns:a16="http://schemas.microsoft.com/office/drawing/2014/main" id="{BFBF9F0B-ABA6-4BA3-9586-4B25D75A6669}"/>
                </a:ext>
              </a:extLst>
            </p:cNvPr>
            <p:cNvSpPr/>
            <p:nvPr/>
          </p:nvSpPr>
          <p:spPr bwMode="auto">
            <a:xfrm>
              <a:off x="661985" y="4329436"/>
              <a:ext cx="2583392" cy="14479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91440" tIns="45720" rIns="91440" bIns="45720" anchor="t" anchorCtr="0">
              <a:norm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>
                <a:lnSpc>
                  <a:spcPct val="150000"/>
                </a:lnSpc>
              </a:pPr>
              <a:r>
                <a:rPr lang="en-US" altLang="zh-CN" sz="1100" dirty="0"/>
                <a:t>Copy paste fonts. Choose the only option to retain text.</a:t>
              </a:r>
            </a:p>
            <a:p>
              <a:pPr>
                <a:lnSpc>
                  <a:spcPct val="150000"/>
                </a:lnSpc>
              </a:pPr>
              <a:endParaRPr lang="en-US" altLang="zh-CN" sz="1100" dirty="0"/>
            </a:p>
            <a:p>
              <a:pPr>
                <a:lnSpc>
                  <a:spcPct val="150000"/>
                </a:lnSpc>
              </a:pPr>
              <a:r>
                <a:rPr lang="en-US" altLang="zh-CN" sz="1100" dirty="0"/>
                <a:t>……</a:t>
              </a:r>
            </a:p>
          </p:txBody>
        </p:sp>
        <p:sp>
          <p:nvSpPr>
            <p:cNvPr id="38" name="任意多边形: 形状 37">
              <a:extLst>
                <a:ext uri="{FF2B5EF4-FFF2-40B4-BE49-F238E27FC236}">
                  <a16:creationId xmlns:a16="http://schemas.microsoft.com/office/drawing/2014/main" id="{A2D9DBA8-400C-4CA6-ADDF-2A2ED07B079F}"/>
                </a:ext>
              </a:extLst>
            </p:cNvPr>
            <p:cNvSpPr/>
            <p:nvPr/>
          </p:nvSpPr>
          <p:spPr>
            <a:xfrm>
              <a:off x="6168529" y="3212372"/>
              <a:ext cx="516750" cy="416439"/>
            </a:xfrm>
            <a:custGeom>
              <a:avLst/>
              <a:gdLst>
                <a:gd name="T0" fmla="*/ 204 w 216"/>
                <a:gd name="T1" fmla="*/ 0 h 172"/>
                <a:gd name="T2" fmla="*/ 216 w 216"/>
                <a:gd name="T3" fmla="*/ 12 h 172"/>
                <a:gd name="T4" fmla="*/ 216 w 216"/>
                <a:gd name="T5" fmla="*/ 136 h 172"/>
                <a:gd name="T6" fmla="*/ 204 w 216"/>
                <a:gd name="T7" fmla="*/ 148 h 172"/>
                <a:gd name="T8" fmla="*/ 80 w 216"/>
                <a:gd name="T9" fmla="*/ 148 h 172"/>
                <a:gd name="T10" fmla="*/ 48 w 216"/>
                <a:gd name="T11" fmla="*/ 172 h 172"/>
                <a:gd name="T12" fmla="*/ 48 w 216"/>
                <a:gd name="T13" fmla="*/ 148 h 172"/>
                <a:gd name="T14" fmla="*/ 12 w 216"/>
                <a:gd name="T15" fmla="*/ 148 h 172"/>
                <a:gd name="T16" fmla="*/ 0 w 216"/>
                <a:gd name="T17" fmla="*/ 136 h 172"/>
                <a:gd name="T18" fmla="*/ 0 w 216"/>
                <a:gd name="T19" fmla="*/ 12 h 172"/>
                <a:gd name="T20" fmla="*/ 12 w 216"/>
                <a:gd name="T21" fmla="*/ 0 h 172"/>
                <a:gd name="T22" fmla="*/ 204 w 216"/>
                <a:gd name="T23" fmla="*/ 0 h 172"/>
                <a:gd name="T24" fmla="*/ 52 w 216"/>
                <a:gd name="T25" fmla="*/ 60 h 172"/>
                <a:gd name="T26" fmla="*/ 38 w 216"/>
                <a:gd name="T27" fmla="*/ 74 h 172"/>
                <a:gd name="T28" fmla="*/ 52 w 216"/>
                <a:gd name="T29" fmla="*/ 88 h 172"/>
                <a:gd name="T30" fmla="*/ 66 w 216"/>
                <a:gd name="T31" fmla="*/ 74 h 172"/>
                <a:gd name="T32" fmla="*/ 52 w 216"/>
                <a:gd name="T33" fmla="*/ 60 h 172"/>
                <a:gd name="T34" fmla="*/ 108 w 216"/>
                <a:gd name="T35" fmla="*/ 60 h 172"/>
                <a:gd name="T36" fmla="*/ 94 w 216"/>
                <a:gd name="T37" fmla="*/ 74 h 172"/>
                <a:gd name="T38" fmla="*/ 108 w 216"/>
                <a:gd name="T39" fmla="*/ 88 h 172"/>
                <a:gd name="T40" fmla="*/ 122 w 216"/>
                <a:gd name="T41" fmla="*/ 74 h 172"/>
                <a:gd name="T42" fmla="*/ 108 w 216"/>
                <a:gd name="T43" fmla="*/ 60 h 172"/>
                <a:gd name="T44" fmla="*/ 164 w 216"/>
                <a:gd name="T45" fmla="*/ 60 h 172"/>
                <a:gd name="T46" fmla="*/ 150 w 216"/>
                <a:gd name="T47" fmla="*/ 74 h 172"/>
                <a:gd name="T48" fmla="*/ 164 w 216"/>
                <a:gd name="T49" fmla="*/ 88 h 172"/>
                <a:gd name="T50" fmla="*/ 178 w 216"/>
                <a:gd name="T51" fmla="*/ 74 h 172"/>
                <a:gd name="T52" fmla="*/ 164 w 216"/>
                <a:gd name="T53" fmla="*/ 60 h 1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216" h="172">
                  <a:moveTo>
                    <a:pt x="204" y="0"/>
                  </a:moveTo>
                  <a:cubicBezTo>
                    <a:pt x="211" y="0"/>
                    <a:pt x="216" y="5"/>
                    <a:pt x="216" y="12"/>
                  </a:cubicBezTo>
                  <a:cubicBezTo>
                    <a:pt x="216" y="136"/>
                    <a:pt x="216" y="136"/>
                    <a:pt x="216" y="136"/>
                  </a:cubicBezTo>
                  <a:cubicBezTo>
                    <a:pt x="216" y="143"/>
                    <a:pt x="211" y="148"/>
                    <a:pt x="204" y="148"/>
                  </a:cubicBezTo>
                  <a:cubicBezTo>
                    <a:pt x="80" y="148"/>
                    <a:pt x="80" y="148"/>
                    <a:pt x="80" y="148"/>
                  </a:cubicBezTo>
                  <a:cubicBezTo>
                    <a:pt x="48" y="172"/>
                    <a:pt x="48" y="172"/>
                    <a:pt x="48" y="172"/>
                  </a:cubicBezTo>
                  <a:cubicBezTo>
                    <a:pt x="48" y="148"/>
                    <a:pt x="48" y="148"/>
                    <a:pt x="48" y="148"/>
                  </a:cubicBezTo>
                  <a:cubicBezTo>
                    <a:pt x="12" y="148"/>
                    <a:pt x="12" y="148"/>
                    <a:pt x="12" y="148"/>
                  </a:cubicBezTo>
                  <a:cubicBezTo>
                    <a:pt x="5" y="148"/>
                    <a:pt x="0" y="143"/>
                    <a:pt x="0" y="136"/>
                  </a:cubicBezTo>
                  <a:cubicBezTo>
                    <a:pt x="0" y="12"/>
                    <a:pt x="0" y="12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lnTo>
                    <a:pt x="204" y="0"/>
                  </a:lnTo>
                  <a:close/>
                  <a:moveTo>
                    <a:pt x="52" y="60"/>
                  </a:moveTo>
                  <a:cubicBezTo>
                    <a:pt x="44" y="60"/>
                    <a:pt x="38" y="66"/>
                    <a:pt x="38" y="74"/>
                  </a:cubicBezTo>
                  <a:cubicBezTo>
                    <a:pt x="38" y="82"/>
                    <a:pt x="44" y="88"/>
                    <a:pt x="52" y="88"/>
                  </a:cubicBezTo>
                  <a:cubicBezTo>
                    <a:pt x="60" y="88"/>
                    <a:pt x="66" y="82"/>
                    <a:pt x="66" y="74"/>
                  </a:cubicBezTo>
                  <a:cubicBezTo>
                    <a:pt x="66" y="66"/>
                    <a:pt x="60" y="60"/>
                    <a:pt x="52" y="60"/>
                  </a:cubicBezTo>
                  <a:close/>
                  <a:moveTo>
                    <a:pt x="108" y="60"/>
                  </a:moveTo>
                  <a:cubicBezTo>
                    <a:pt x="100" y="60"/>
                    <a:pt x="94" y="66"/>
                    <a:pt x="94" y="74"/>
                  </a:cubicBezTo>
                  <a:cubicBezTo>
                    <a:pt x="94" y="82"/>
                    <a:pt x="100" y="88"/>
                    <a:pt x="108" y="88"/>
                  </a:cubicBezTo>
                  <a:cubicBezTo>
                    <a:pt x="116" y="88"/>
                    <a:pt x="122" y="82"/>
                    <a:pt x="122" y="74"/>
                  </a:cubicBezTo>
                  <a:cubicBezTo>
                    <a:pt x="122" y="66"/>
                    <a:pt x="116" y="60"/>
                    <a:pt x="108" y="60"/>
                  </a:cubicBezTo>
                  <a:close/>
                  <a:moveTo>
                    <a:pt x="164" y="60"/>
                  </a:moveTo>
                  <a:cubicBezTo>
                    <a:pt x="156" y="60"/>
                    <a:pt x="150" y="66"/>
                    <a:pt x="150" y="74"/>
                  </a:cubicBezTo>
                  <a:cubicBezTo>
                    <a:pt x="150" y="82"/>
                    <a:pt x="156" y="88"/>
                    <a:pt x="164" y="88"/>
                  </a:cubicBezTo>
                  <a:cubicBezTo>
                    <a:pt x="172" y="88"/>
                    <a:pt x="178" y="82"/>
                    <a:pt x="178" y="74"/>
                  </a:cubicBezTo>
                  <a:cubicBezTo>
                    <a:pt x="178" y="66"/>
                    <a:pt x="172" y="60"/>
                    <a:pt x="164" y="60"/>
                  </a:cubicBezTo>
                  <a:close/>
                </a:path>
              </a:pathLst>
            </a:custGeom>
            <a:solidFill>
              <a:schemeClr val="accent1"/>
            </a:solidFill>
            <a:ln w="12700" cap="rnd">
              <a:noFill/>
              <a:prstDash val="solid"/>
              <a:round/>
              <a:headEnd/>
              <a:tailEnd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rm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914354"/>
              <a:endParaRPr lang="zh-CN" altLang="en-US" sz="2000" b="1" dirty="0">
                <a:solidFill>
                  <a:schemeClr val="bg1"/>
                </a:solidFill>
              </a:endParaRPr>
            </a:p>
          </p:txBody>
        </p:sp>
        <p:sp>
          <p:nvSpPr>
            <p:cNvPr id="27" name="矩形 26">
              <a:extLst>
                <a:ext uri="{FF2B5EF4-FFF2-40B4-BE49-F238E27FC236}">
                  <a16:creationId xmlns:a16="http://schemas.microsoft.com/office/drawing/2014/main" id="{261E9DA1-972C-43D1-8477-3F2479F11188}"/>
                </a:ext>
              </a:extLst>
            </p:cNvPr>
            <p:cNvSpPr/>
            <p:nvPr/>
          </p:nvSpPr>
          <p:spPr bwMode="auto">
            <a:xfrm>
              <a:off x="6178725" y="4329436"/>
              <a:ext cx="2583392" cy="14479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91440" tIns="45720" rIns="91440" bIns="45720" anchor="t" anchorCtr="0">
              <a:norm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>
                <a:lnSpc>
                  <a:spcPct val="150000"/>
                </a:lnSpc>
              </a:pPr>
              <a:r>
                <a:rPr lang="en-US" altLang="zh-CN" sz="1100" dirty="0"/>
                <a:t>Copy paste fonts. Choose the only option to retain text.</a:t>
              </a:r>
            </a:p>
            <a:p>
              <a:pPr>
                <a:lnSpc>
                  <a:spcPct val="150000"/>
                </a:lnSpc>
              </a:pPr>
              <a:endParaRPr lang="en-US" altLang="zh-CN" sz="1100" dirty="0"/>
            </a:p>
            <a:p>
              <a:pPr>
                <a:lnSpc>
                  <a:spcPct val="150000"/>
                </a:lnSpc>
              </a:pPr>
              <a:r>
                <a:rPr lang="en-US" altLang="zh-CN" sz="1100" dirty="0"/>
                <a:t>……</a:t>
              </a:r>
            </a:p>
          </p:txBody>
        </p:sp>
        <p:sp>
          <p:nvSpPr>
            <p:cNvPr id="37" name="任意多边形: 形状 36">
              <a:extLst>
                <a:ext uri="{FF2B5EF4-FFF2-40B4-BE49-F238E27FC236}">
                  <a16:creationId xmlns:a16="http://schemas.microsoft.com/office/drawing/2014/main" id="{A918BD06-40D0-43E2-887B-11B54E54694C}"/>
                </a:ext>
              </a:extLst>
            </p:cNvPr>
            <p:cNvSpPr/>
            <p:nvPr/>
          </p:nvSpPr>
          <p:spPr>
            <a:xfrm>
              <a:off x="3410159" y="3165135"/>
              <a:ext cx="516750" cy="510911"/>
            </a:xfrm>
            <a:custGeom>
              <a:avLst/>
              <a:gdLst>
                <a:gd name="T0" fmla="*/ 144 w 224"/>
                <a:gd name="T1" fmla="*/ 116 h 220"/>
                <a:gd name="T2" fmla="*/ 156 w 224"/>
                <a:gd name="T3" fmla="*/ 128 h 220"/>
                <a:gd name="T4" fmla="*/ 156 w 224"/>
                <a:gd name="T5" fmla="*/ 208 h 220"/>
                <a:gd name="T6" fmla="*/ 144 w 224"/>
                <a:gd name="T7" fmla="*/ 220 h 220"/>
                <a:gd name="T8" fmla="*/ 80 w 224"/>
                <a:gd name="T9" fmla="*/ 220 h 220"/>
                <a:gd name="T10" fmla="*/ 68 w 224"/>
                <a:gd name="T11" fmla="*/ 208 h 220"/>
                <a:gd name="T12" fmla="*/ 68 w 224"/>
                <a:gd name="T13" fmla="*/ 128 h 220"/>
                <a:gd name="T14" fmla="*/ 80 w 224"/>
                <a:gd name="T15" fmla="*/ 116 h 220"/>
                <a:gd name="T16" fmla="*/ 144 w 224"/>
                <a:gd name="T17" fmla="*/ 116 h 220"/>
                <a:gd name="T18" fmla="*/ 60 w 224"/>
                <a:gd name="T19" fmla="*/ 48 h 220"/>
                <a:gd name="T20" fmla="*/ 75 w 224"/>
                <a:gd name="T21" fmla="*/ 64 h 220"/>
                <a:gd name="T22" fmla="*/ 76 w 224"/>
                <a:gd name="T23" fmla="*/ 64 h 220"/>
                <a:gd name="T24" fmla="*/ 148 w 224"/>
                <a:gd name="T25" fmla="*/ 64 h 220"/>
                <a:gd name="T26" fmla="*/ 164 w 224"/>
                <a:gd name="T27" fmla="*/ 49 h 220"/>
                <a:gd name="T28" fmla="*/ 164 w 224"/>
                <a:gd name="T29" fmla="*/ 48 h 220"/>
                <a:gd name="T30" fmla="*/ 212 w 224"/>
                <a:gd name="T31" fmla="*/ 48 h 220"/>
                <a:gd name="T32" fmla="*/ 224 w 224"/>
                <a:gd name="T33" fmla="*/ 60 h 220"/>
                <a:gd name="T34" fmla="*/ 224 w 224"/>
                <a:gd name="T35" fmla="*/ 160 h 220"/>
                <a:gd name="T36" fmla="*/ 212 w 224"/>
                <a:gd name="T37" fmla="*/ 172 h 220"/>
                <a:gd name="T38" fmla="*/ 164 w 224"/>
                <a:gd name="T39" fmla="*/ 172 h 220"/>
                <a:gd name="T40" fmla="*/ 164 w 224"/>
                <a:gd name="T41" fmla="*/ 124 h 220"/>
                <a:gd name="T42" fmla="*/ 149 w 224"/>
                <a:gd name="T43" fmla="*/ 108 h 220"/>
                <a:gd name="T44" fmla="*/ 148 w 224"/>
                <a:gd name="T45" fmla="*/ 108 h 220"/>
                <a:gd name="T46" fmla="*/ 76 w 224"/>
                <a:gd name="T47" fmla="*/ 108 h 220"/>
                <a:gd name="T48" fmla="*/ 60 w 224"/>
                <a:gd name="T49" fmla="*/ 123 h 220"/>
                <a:gd name="T50" fmla="*/ 60 w 224"/>
                <a:gd name="T51" fmla="*/ 124 h 220"/>
                <a:gd name="T52" fmla="*/ 60 w 224"/>
                <a:gd name="T53" fmla="*/ 172 h 220"/>
                <a:gd name="T54" fmla="*/ 12 w 224"/>
                <a:gd name="T55" fmla="*/ 172 h 220"/>
                <a:gd name="T56" fmla="*/ 0 w 224"/>
                <a:gd name="T57" fmla="*/ 160 h 220"/>
                <a:gd name="T58" fmla="*/ 0 w 224"/>
                <a:gd name="T59" fmla="*/ 84 h 220"/>
                <a:gd name="T60" fmla="*/ 4 w 224"/>
                <a:gd name="T61" fmla="*/ 73 h 220"/>
                <a:gd name="T62" fmla="*/ 23 w 224"/>
                <a:gd name="T63" fmla="*/ 53 h 220"/>
                <a:gd name="T64" fmla="*/ 35 w 224"/>
                <a:gd name="T65" fmla="*/ 48 h 220"/>
                <a:gd name="T66" fmla="*/ 60 w 224"/>
                <a:gd name="T67" fmla="*/ 48 h 220"/>
                <a:gd name="T68" fmla="*/ 194 w 224"/>
                <a:gd name="T69" fmla="*/ 72 h 220"/>
                <a:gd name="T70" fmla="*/ 188 w 224"/>
                <a:gd name="T71" fmla="*/ 78 h 220"/>
                <a:gd name="T72" fmla="*/ 194 w 224"/>
                <a:gd name="T73" fmla="*/ 84 h 220"/>
                <a:gd name="T74" fmla="*/ 200 w 224"/>
                <a:gd name="T75" fmla="*/ 78 h 220"/>
                <a:gd name="T76" fmla="*/ 194 w 224"/>
                <a:gd name="T77" fmla="*/ 72 h 220"/>
                <a:gd name="T78" fmla="*/ 144 w 224"/>
                <a:gd name="T79" fmla="*/ 0 h 220"/>
                <a:gd name="T80" fmla="*/ 156 w 224"/>
                <a:gd name="T81" fmla="*/ 12 h 220"/>
                <a:gd name="T82" fmla="*/ 156 w 224"/>
                <a:gd name="T83" fmla="*/ 44 h 220"/>
                <a:gd name="T84" fmla="*/ 144 w 224"/>
                <a:gd name="T85" fmla="*/ 56 h 220"/>
                <a:gd name="T86" fmla="*/ 80 w 224"/>
                <a:gd name="T87" fmla="*/ 56 h 220"/>
                <a:gd name="T88" fmla="*/ 68 w 224"/>
                <a:gd name="T89" fmla="*/ 44 h 220"/>
                <a:gd name="T90" fmla="*/ 68 w 224"/>
                <a:gd name="T91" fmla="*/ 12 h 220"/>
                <a:gd name="T92" fmla="*/ 80 w 224"/>
                <a:gd name="T93" fmla="*/ 0 h 220"/>
                <a:gd name="T94" fmla="*/ 144 w 224"/>
                <a:gd name="T95" fmla="*/ 0 h 2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224" h="220">
                  <a:moveTo>
                    <a:pt x="144" y="116"/>
                  </a:moveTo>
                  <a:cubicBezTo>
                    <a:pt x="151" y="116"/>
                    <a:pt x="156" y="121"/>
                    <a:pt x="156" y="128"/>
                  </a:cubicBezTo>
                  <a:cubicBezTo>
                    <a:pt x="156" y="208"/>
                    <a:pt x="156" y="208"/>
                    <a:pt x="156" y="208"/>
                  </a:cubicBezTo>
                  <a:cubicBezTo>
                    <a:pt x="156" y="215"/>
                    <a:pt x="151" y="220"/>
                    <a:pt x="144" y="220"/>
                  </a:cubicBezTo>
                  <a:cubicBezTo>
                    <a:pt x="80" y="220"/>
                    <a:pt x="80" y="220"/>
                    <a:pt x="80" y="220"/>
                  </a:cubicBezTo>
                  <a:cubicBezTo>
                    <a:pt x="73" y="220"/>
                    <a:pt x="68" y="215"/>
                    <a:pt x="68" y="208"/>
                  </a:cubicBezTo>
                  <a:cubicBezTo>
                    <a:pt x="68" y="128"/>
                    <a:pt x="68" y="128"/>
                    <a:pt x="68" y="128"/>
                  </a:cubicBezTo>
                  <a:cubicBezTo>
                    <a:pt x="68" y="121"/>
                    <a:pt x="73" y="116"/>
                    <a:pt x="80" y="116"/>
                  </a:cubicBezTo>
                  <a:lnTo>
                    <a:pt x="144" y="116"/>
                  </a:lnTo>
                  <a:close/>
                  <a:moveTo>
                    <a:pt x="60" y="48"/>
                  </a:moveTo>
                  <a:cubicBezTo>
                    <a:pt x="60" y="57"/>
                    <a:pt x="67" y="64"/>
                    <a:pt x="75" y="64"/>
                  </a:cubicBezTo>
                  <a:cubicBezTo>
                    <a:pt x="76" y="64"/>
                    <a:pt x="76" y="64"/>
                    <a:pt x="76" y="64"/>
                  </a:cubicBezTo>
                  <a:cubicBezTo>
                    <a:pt x="148" y="64"/>
                    <a:pt x="148" y="64"/>
                    <a:pt x="148" y="64"/>
                  </a:cubicBezTo>
                  <a:cubicBezTo>
                    <a:pt x="157" y="64"/>
                    <a:pt x="164" y="57"/>
                    <a:pt x="164" y="49"/>
                  </a:cubicBezTo>
                  <a:cubicBezTo>
                    <a:pt x="164" y="48"/>
                    <a:pt x="164" y="48"/>
                    <a:pt x="164" y="48"/>
                  </a:cubicBezTo>
                  <a:cubicBezTo>
                    <a:pt x="212" y="48"/>
                    <a:pt x="212" y="48"/>
                    <a:pt x="212" y="48"/>
                  </a:cubicBezTo>
                  <a:cubicBezTo>
                    <a:pt x="219" y="48"/>
                    <a:pt x="224" y="53"/>
                    <a:pt x="224" y="60"/>
                  </a:cubicBezTo>
                  <a:cubicBezTo>
                    <a:pt x="224" y="160"/>
                    <a:pt x="224" y="160"/>
                    <a:pt x="224" y="160"/>
                  </a:cubicBezTo>
                  <a:cubicBezTo>
                    <a:pt x="224" y="167"/>
                    <a:pt x="219" y="172"/>
                    <a:pt x="212" y="172"/>
                  </a:cubicBezTo>
                  <a:cubicBezTo>
                    <a:pt x="164" y="172"/>
                    <a:pt x="164" y="172"/>
                    <a:pt x="164" y="172"/>
                  </a:cubicBezTo>
                  <a:cubicBezTo>
                    <a:pt x="164" y="124"/>
                    <a:pt x="164" y="124"/>
                    <a:pt x="164" y="124"/>
                  </a:cubicBezTo>
                  <a:cubicBezTo>
                    <a:pt x="164" y="115"/>
                    <a:pt x="157" y="108"/>
                    <a:pt x="149" y="108"/>
                  </a:cubicBezTo>
                  <a:cubicBezTo>
                    <a:pt x="148" y="108"/>
                    <a:pt x="148" y="108"/>
                    <a:pt x="148" y="108"/>
                  </a:cubicBezTo>
                  <a:cubicBezTo>
                    <a:pt x="76" y="108"/>
                    <a:pt x="76" y="108"/>
                    <a:pt x="76" y="108"/>
                  </a:cubicBezTo>
                  <a:cubicBezTo>
                    <a:pt x="67" y="108"/>
                    <a:pt x="60" y="115"/>
                    <a:pt x="60" y="123"/>
                  </a:cubicBezTo>
                  <a:cubicBezTo>
                    <a:pt x="60" y="124"/>
                    <a:pt x="60" y="124"/>
                    <a:pt x="60" y="124"/>
                  </a:cubicBezTo>
                  <a:cubicBezTo>
                    <a:pt x="60" y="172"/>
                    <a:pt x="60" y="172"/>
                    <a:pt x="60" y="172"/>
                  </a:cubicBezTo>
                  <a:cubicBezTo>
                    <a:pt x="12" y="172"/>
                    <a:pt x="12" y="172"/>
                    <a:pt x="12" y="172"/>
                  </a:cubicBezTo>
                  <a:cubicBezTo>
                    <a:pt x="5" y="172"/>
                    <a:pt x="0" y="167"/>
                    <a:pt x="0" y="160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0"/>
                    <a:pt x="2" y="76"/>
                    <a:pt x="4" y="73"/>
                  </a:cubicBezTo>
                  <a:cubicBezTo>
                    <a:pt x="23" y="53"/>
                    <a:pt x="23" y="53"/>
                    <a:pt x="23" y="53"/>
                  </a:cubicBezTo>
                  <a:cubicBezTo>
                    <a:pt x="26" y="50"/>
                    <a:pt x="31" y="48"/>
                    <a:pt x="35" y="48"/>
                  </a:cubicBezTo>
                  <a:lnTo>
                    <a:pt x="60" y="48"/>
                  </a:lnTo>
                  <a:close/>
                  <a:moveTo>
                    <a:pt x="194" y="72"/>
                  </a:moveTo>
                  <a:cubicBezTo>
                    <a:pt x="191" y="72"/>
                    <a:pt x="188" y="75"/>
                    <a:pt x="188" y="78"/>
                  </a:cubicBezTo>
                  <a:cubicBezTo>
                    <a:pt x="188" y="81"/>
                    <a:pt x="191" y="84"/>
                    <a:pt x="194" y="84"/>
                  </a:cubicBezTo>
                  <a:cubicBezTo>
                    <a:pt x="197" y="84"/>
                    <a:pt x="200" y="81"/>
                    <a:pt x="200" y="78"/>
                  </a:cubicBezTo>
                  <a:cubicBezTo>
                    <a:pt x="200" y="75"/>
                    <a:pt x="197" y="72"/>
                    <a:pt x="194" y="72"/>
                  </a:cubicBezTo>
                  <a:close/>
                  <a:moveTo>
                    <a:pt x="144" y="0"/>
                  </a:moveTo>
                  <a:cubicBezTo>
                    <a:pt x="151" y="0"/>
                    <a:pt x="156" y="5"/>
                    <a:pt x="156" y="12"/>
                  </a:cubicBezTo>
                  <a:cubicBezTo>
                    <a:pt x="156" y="44"/>
                    <a:pt x="156" y="44"/>
                    <a:pt x="156" y="44"/>
                  </a:cubicBezTo>
                  <a:cubicBezTo>
                    <a:pt x="156" y="51"/>
                    <a:pt x="151" y="56"/>
                    <a:pt x="144" y="56"/>
                  </a:cubicBezTo>
                  <a:cubicBezTo>
                    <a:pt x="80" y="56"/>
                    <a:pt x="80" y="56"/>
                    <a:pt x="80" y="56"/>
                  </a:cubicBezTo>
                  <a:cubicBezTo>
                    <a:pt x="73" y="56"/>
                    <a:pt x="68" y="51"/>
                    <a:pt x="68" y="44"/>
                  </a:cubicBezTo>
                  <a:cubicBezTo>
                    <a:pt x="68" y="12"/>
                    <a:pt x="68" y="12"/>
                    <a:pt x="68" y="12"/>
                  </a:cubicBezTo>
                  <a:cubicBezTo>
                    <a:pt x="68" y="5"/>
                    <a:pt x="73" y="0"/>
                    <a:pt x="80" y="0"/>
                  </a:cubicBezTo>
                  <a:lnTo>
                    <a:pt x="144" y="0"/>
                  </a:lnTo>
                  <a:close/>
                </a:path>
              </a:pathLst>
            </a:custGeom>
            <a:solidFill>
              <a:schemeClr val="accent3"/>
            </a:solidFill>
            <a:ln w="12700" cap="rnd">
              <a:noFill/>
              <a:prstDash val="solid"/>
              <a:round/>
              <a:headEnd/>
              <a:tailEnd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rm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914354"/>
              <a:endParaRPr lang="zh-CN" altLang="en-US" sz="2000" b="1" dirty="0">
                <a:solidFill>
                  <a:schemeClr val="bg1"/>
                </a:solidFill>
              </a:endParaRPr>
            </a:p>
          </p:txBody>
        </p:sp>
        <p:sp>
          <p:nvSpPr>
            <p:cNvPr id="25" name="矩形 24">
              <a:extLst>
                <a:ext uri="{FF2B5EF4-FFF2-40B4-BE49-F238E27FC236}">
                  <a16:creationId xmlns:a16="http://schemas.microsoft.com/office/drawing/2014/main" id="{4601F9B2-F23A-4982-A2DC-CB1B61B75B29}"/>
                </a:ext>
              </a:extLst>
            </p:cNvPr>
            <p:cNvSpPr/>
            <p:nvPr/>
          </p:nvSpPr>
          <p:spPr bwMode="auto">
            <a:xfrm>
              <a:off x="3420355" y="4329436"/>
              <a:ext cx="2583392" cy="14479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91440" tIns="45720" rIns="91440" bIns="45720" anchor="t" anchorCtr="0">
              <a:norm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>
                <a:lnSpc>
                  <a:spcPct val="150000"/>
                </a:lnSpc>
              </a:pPr>
              <a:r>
                <a:rPr lang="en-US" altLang="zh-CN" sz="1100" dirty="0"/>
                <a:t>Copy paste fonts. Choose the only option to retain text.</a:t>
              </a:r>
            </a:p>
            <a:p>
              <a:pPr>
                <a:lnSpc>
                  <a:spcPct val="150000"/>
                </a:lnSpc>
              </a:pPr>
              <a:endParaRPr lang="en-US" altLang="zh-CN" sz="1100" dirty="0"/>
            </a:p>
            <a:p>
              <a:pPr>
                <a:lnSpc>
                  <a:spcPct val="150000"/>
                </a:lnSpc>
              </a:pPr>
              <a:r>
                <a:rPr lang="en-US" altLang="zh-CN" sz="1100" dirty="0"/>
                <a:t>……</a:t>
              </a:r>
            </a:p>
          </p:txBody>
        </p:sp>
        <p:sp>
          <p:nvSpPr>
            <p:cNvPr id="39" name="任意多边形: 形状 38">
              <a:extLst>
                <a:ext uri="{FF2B5EF4-FFF2-40B4-BE49-F238E27FC236}">
                  <a16:creationId xmlns:a16="http://schemas.microsoft.com/office/drawing/2014/main" id="{5355B774-F79C-4AD6-A802-74A23F5DB7CC}"/>
                </a:ext>
              </a:extLst>
            </p:cNvPr>
            <p:cNvSpPr/>
            <p:nvPr/>
          </p:nvSpPr>
          <p:spPr>
            <a:xfrm>
              <a:off x="8926897" y="3224985"/>
              <a:ext cx="516750" cy="391212"/>
            </a:xfrm>
            <a:custGeom>
              <a:avLst/>
              <a:gdLst>
                <a:gd name="T0" fmla="*/ 212 w 224"/>
                <a:gd name="T1" fmla="*/ 0 h 168"/>
                <a:gd name="T2" fmla="*/ 224 w 224"/>
                <a:gd name="T3" fmla="*/ 12 h 168"/>
                <a:gd name="T4" fmla="*/ 224 w 224"/>
                <a:gd name="T5" fmla="*/ 156 h 168"/>
                <a:gd name="T6" fmla="*/ 212 w 224"/>
                <a:gd name="T7" fmla="*/ 168 h 168"/>
                <a:gd name="T8" fmla="*/ 12 w 224"/>
                <a:gd name="T9" fmla="*/ 168 h 168"/>
                <a:gd name="T10" fmla="*/ 0 w 224"/>
                <a:gd name="T11" fmla="*/ 156 h 168"/>
                <a:gd name="T12" fmla="*/ 0 w 224"/>
                <a:gd name="T13" fmla="*/ 12 h 168"/>
                <a:gd name="T14" fmla="*/ 12 w 224"/>
                <a:gd name="T15" fmla="*/ 0 h 168"/>
                <a:gd name="T16" fmla="*/ 212 w 224"/>
                <a:gd name="T17" fmla="*/ 0 h 168"/>
                <a:gd name="T18" fmla="*/ 164 w 224"/>
                <a:gd name="T19" fmla="*/ 83 h 168"/>
                <a:gd name="T20" fmla="*/ 147 w 224"/>
                <a:gd name="T21" fmla="*/ 85 h 168"/>
                <a:gd name="T22" fmla="*/ 112 w 224"/>
                <a:gd name="T23" fmla="*/ 132 h 168"/>
                <a:gd name="T24" fmla="*/ 111 w 224"/>
                <a:gd name="T25" fmla="*/ 133 h 168"/>
                <a:gd name="T26" fmla="*/ 94 w 224"/>
                <a:gd name="T27" fmla="*/ 134 h 168"/>
                <a:gd name="T28" fmla="*/ 68 w 224"/>
                <a:gd name="T29" fmla="*/ 108 h 168"/>
                <a:gd name="T30" fmla="*/ 67 w 224"/>
                <a:gd name="T31" fmla="*/ 107 h 168"/>
                <a:gd name="T32" fmla="*/ 50 w 224"/>
                <a:gd name="T33" fmla="*/ 109 h 168"/>
                <a:gd name="T34" fmla="*/ 13 w 224"/>
                <a:gd name="T35" fmla="*/ 153 h 168"/>
                <a:gd name="T36" fmla="*/ 12 w 224"/>
                <a:gd name="T37" fmla="*/ 156 h 168"/>
                <a:gd name="T38" fmla="*/ 16 w 224"/>
                <a:gd name="T39" fmla="*/ 160 h 168"/>
                <a:gd name="T40" fmla="*/ 209 w 224"/>
                <a:gd name="T41" fmla="*/ 160 h 168"/>
                <a:gd name="T42" fmla="*/ 211 w 224"/>
                <a:gd name="T43" fmla="*/ 159 h 168"/>
                <a:gd name="T44" fmla="*/ 212 w 224"/>
                <a:gd name="T45" fmla="*/ 154 h 168"/>
                <a:gd name="T46" fmla="*/ 167 w 224"/>
                <a:gd name="T47" fmla="*/ 86 h 168"/>
                <a:gd name="T48" fmla="*/ 164 w 224"/>
                <a:gd name="T49" fmla="*/ 83 h 168"/>
                <a:gd name="T50" fmla="*/ 40 w 224"/>
                <a:gd name="T51" fmla="*/ 24 h 168"/>
                <a:gd name="T52" fmla="*/ 24 w 224"/>
                <a:gd name="T53" fmla="*/ 40 h 168"/>
                <a:gd name="T54" fmla="*/ 40 w 224"/>
                <a:gd name="T55" fmla="*/ 56 h 168"/>
                <a:gd name="T56" fmla="*/ 56 w 224"/>
                <a:gd name="T57" fmla="*/ 40 h 168"/>
                <a:gd name="T58" fmla="*/ 40 w 224"/>
                <a:gd name="T59" fmla="*/ 24 h 1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224" h="168">
                  <a:moveTo>
                    <a:pt x="212" y="0"/>
                  </a:moveTo>
                  <a:cubicBezTo>
                    <a:pt x="219" y="0"/>
                    <a:pt x="224" y="5"/>
                    <a:pt x="224" y="12"/>
                  </a:cubicBezTo>
                  <a:cubicBezTo>
                    <a:pt x="224" y="156"/>
                    <a:pt x="224" y="156"/>
                    <a:pt x="224" y="156"/>
                  </a:cubicBezTo>
                  <a:cubicBezTo>
                    <a:pt x="224" y="163"/>
                    <a:pt x="219" y="168"/>
                    <a:pt x="212" y="168"/>
                  </a:cubicBezTo>
                  <a:cubicBezTo>
                    <a:pt x="12" y="168"/>
                    <a:pt x="12" y="168"/>
                    <a:pt x="12" y="168"/>
                  </a:cubicBezTo>
                  <a:cubicBezTo>
                    <a:pt x="5" y="168"/>
                    <a:pt x="0" y="163"/>
                    <a:pt x="0" y="156"/>
                  </a:cubicBezTo>
                  <a:cubicBezTo>
                    <a:pt x="0" y="12"/>
                    <a:pt x="0" y="12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lnTo>
                    <a:pt x="212" y="0"/>
                  </a:lnTo>
                  <a:close/>
                  <a:moveTo>
                    <a:pt x="164" y="83"/>
                  </a:moveTo>
                  <a:cubicBezTo>
                    <a:pt x="159" y="79"/>
                    <a:pt x="151" y="80"/>
                    <a:pt x="147" y="85"/>
                  </a:cubicBezTo>
                  <a:cubicBezTo>
                    <a:pt x="112" y="132"/>
                    <a:pt x="112" y="132"/>
                    <a:pt x="112" y="132"/>
                  </a:cubicBezTo>
                  <a:cubicBezTo>
                    <a:pt x="112" y="133"/>
                    <a:pt x="111" y="133"/>
                    <a:pt x="111" y="133"/>
                  </a:cubicBezTo>
                  <a:cubicBezTo>
                    <a:pt x="106" y="138"/>
                    <a:pt x="99" y="138"/>
                    <a:pt x="94" y="134"/>
                  </a:cubicBezTo>
                  <a:cubicBezTo>
                    <a:pt x="68" y="108"/>
                    <a:pt x="68" y="108"/>
                    <a:pt x="68" y="108"/>
                  </a:cubicBezTo>
                  <a:cubicBezTo>
                    <a:pt x="67" y="107"/>
                    <a:pt x="67" y="107"/>
                    <a:pt x="67" y="107"/>
                  </a:cubicBezTo>
                  <a:cubicBezTo>
                    <a:pt x="62" y="103"/>
                    <a:pt x="54" y="104"/>
                    <a:pt x="50" y="109"/>
                  </a:cubicBezTo>
                  <a:cubicBezTo>
                    <a:pt x="13" y="153"/>
                    <a:pt x="13" y="153"/>
                    <a:pt x="13" y="153"/>
                  </a:cubicBezTo>
                  <a:cubicBezTo>
                    <a:pt x="13" y="154"/>
                    <a:pt x="12" y="155"/>
                    <a:pt x="12" y="156"/>
                  </a:cubicBezTo>
                  <a:cubicBezTo>
                    <a:pt x="12" y="158"/>
                    <a:pt x="14" y="160"/>
                    <a:pt x="16" y="160"/>
                  </a:cubicBezTo>
                  <a:cubicBezTo>
                    <a:pt x="209" y="160"/>
                    <a:pt x="209" y="160"/>
                    <a:pt x="209" y="160"/>
                  </a:cubicBezTo>
                  <a:cubicBezTo>
                    <a:pt x="209" y="160"/>
                    <a:pt x="210" y="160"/>
                    <a:pt x="211" y="159"/>
                  </a:cubicBezTo>
                  <a:cubicBezTo>
                    <a:pt x="213" y="158"/>
                    <a:pt x="213" y="156"/>
                    <a:pt x="212" y="154"/>
                  </a:cubicBezTo>
                  <a:cubicBezTo>
                    <a:pt x="167" y="86"/>
                    <a:pt x="167" y="86"/>
                    <a:pt x="167" y="86"/>
                  </a:cubicBezTo>
                  <a:cubicBezTo>
                    <a:pt x="166" y="85"/>
                    <a:pt x="165" y="84"/>
                    <a:pt x="164" y="83"/>
                  </a:cubicBezTo>
                  <a:close/>
                  <a:moveTo>
                    <a:pt x="40" y="24"/>
                  </a:moveTo>
                  <a:cubicBezTo>
                    <a:pt x="31" y="24"/>
                    <a:pt x="24" y="31"/>
                    <a:pt x="24" y="40"/>
                  </a:cubicBezTo>
                  <a:cubicBezTo>
                    <a:pt x="24" y="49"/>
                    <a:pt x="31" y="56"/>
                    <a:pt x="40" y="56"/>
                  </a:cubicBezTo>
                  <a:cubicBezTo>
                    <a:pt x="49" y="56"/>
                    <a:pt x="56" y="49"/>
                    <a:pt x="56" y="40"/>
                  </a:cubicBezTo>
                  <a:cubicBezTo>
                    <a:pt x="56" y="31"/>
                    <a:pt x="49" y="24"/>
                    <a:pt x="40" y="24"/>
                  </a:cubicBezTo>
                  <a:close/>
                </a:path>
              </a:pathLst>
            </a:custGeom>
            <a:solidFill>
              <a:schemeClr val="accent3"/>
            </a:solidFill>
            <a:ln w="12700" cap="rnd">
              <a:noFill/>
              <a:prstDash val="solid"/>
              <a:round/>
              <a:headEnd/>
              <a:tailEnd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rmAutofit lnSpcReduction="10000"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914354"/>
              <a:endParaRPr lang="zh-CN" altLang="en-US" sz="2000" b="1" dirty="0">
                <a:solidFill>
                  <a:schemeClr val="bg1"/>
                </a:solidFill>
              </a:endParaRPr>
            </a:p>
          </p:txBody>
        </p:sp>
        <p:sp>
          <p:nvSpPr>
            <p:cNvPr id="23" name="矩形 22">
              <a:extLst>
                <a:ext uri="{FF2B5EF4-FFF2-40B4-BE49-F238E27FC236}">
                  <a16:creationId xmlns:a16="http://schemas.microsoft.com/office/drawing/2014/main" id="{F7BBF0AB-2BAE-4F46-AFA9-31A5E3B174C5}"/>
                </a:ext>
              </a:extLst>
            </p:cNvPr>
            <p:cNvSpPr/>
            <p:nvPr/>
          </p:nvSpPr>
          <p:spPr bwMode="auto">
            <a:xfrm>
              <a:off x="8937093" y="4329436"/>
              <a:ext cx="2583392" cy="14479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91440" tIns="45720" rIns="91440" bIns="45720" anchor="t" anchorCtr="0">
              <a:norm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>
                <a:lnSpc>
                  <a:spcPct val="150000"/>
                </a:lnSpc>
              </a:pPr>
              <a:r>
                <a:rPr lang="en-US" altLang="zh-CN" sz="1100" dirty="0"/>
                <a:t>Copy paste fonts. Choose the only option to retain text.</a:t>
              </a:r>
            </a:p>
            <a:p>
              <a:pPr>
                <a:lnSpc>
                  <a:spcPct val="150000"/>
                </a:lnSpc>
              </a:pPr>
              <a:endParaRPr lang="en-US" altLang="zh-CN" sz="1100" dirty="0"/>
            </a:p>
            <a:p>
              <a:pPr>
                <a:lnSpc>
                  <a:spcPct val="150000"/>
                </a:lnSpc>
              </a:pPr>
              <a:r>
                <a:rPr lang="en-US" altLang="zh-CN" sz="1100" dirty="0"/>
                <a:t>……</a:t>
              </a:r>
            </a:p>
          </p:txBody>
        </p:sp>
      </p:grpSp>
      <p:sp>
        <p:nvSpPr>
          <p:cNvPr id="30" name="文本框 29">
            <a:extLst>
              <a:ext uri="{FF2B5EF4-FFF2-40B4-BE49-F238E27FC236}">
                <a16:creationId xmlns:a16="http://schemas.microsoft.com/office/drawing/2014/main" id="{8A0412AC-B2BB-4FD0-8560-9E589A60B4A5}"/>
              </a:ext>
            </a:extLst>
          </p:cNvPr>
          <p:cNvSpPr txBox="1"/>
          <p:nvPr/>
        </p:nvSpPr>
        <p:spPr>
          <a:xfrm>
            <a:off x="1652088" y="1421349"/>
            <a:ext cx="8886233" cy="638252"/>
          </a:xfrm>
          <a:prstGeom prst="rect">
            <a:avLst/>
          </a:prstGeom>
          <a:noFill/>
          <a:ln>
            <a:noFill/>
          </a:ln>
        </p:spPr>
        <p:txBody>
          <a:bodyPr wrap="square" lIns="90000" tIns="46800" rIns="90000" bIns="46800" anchor="ctr" anchorCtr="0">
            <a:normAutofit/>
          </a:bodyPr>
          <a:lstStyle/>
          <a:p>
            <a:pPr algn="ctr">
              <a:buSzPct val="25000"/>
            </a:pPr>
            <a:r>
              <a:rPr lang="en-US" sz="2400" b="1" dirty="0"/>
              <a:t>Unified fonts make reading more fluent.</a:t>
            </a:r>
          </a:p>
        </p:txBody>
      </p:sp>
      <p:sp>
        <p:nvSpPr>
          <p:cNvPr id="41" name="矩形 40">
            <a:extLst>
              <a:ext uri="{FF2B5EF4-FFF2-40B4-BE49-F238E27FC236}">
                <a16:creationId xmlns:a16="http://schemas.microsoft.com/office/drawing/2014/main" id="{D3718D32-68B6-4BA4-9FFF-B089025E93E1}"/>
              </a:ext>
            </a:extLst>
          </p:cNvPr>
          <p:cNvSpPr/>
          <p:nvPr/>
        </p:nvSpPr>
        <p:spPr>
          <a:xfrm>
            <a:off x="1652088" y="2071875"/>
            <a:ext cx="8886234" cy="515810"/>
          </a:xfrm>
          <a:prstGeom prst="rect">
            <a:avLst/>
          </a:prstGeom>
        </p:spPr>
        <p:txBody>
          <a:bodyPr wrap="square">
            <a:normAutofit/>
          </a:bodyPr>
          <a:lstStyle/>
          <a:p>
            <a:pPr algn="ctr">
              <a:lnSpc>
                <a:spcPct val="150000"/>
              </a:lnSpc>
              <a:buSzPct val="25000"/>
            </a:pPr>
            <a:r>
              <a:rPr lang="en-US" altLang="zh-CN" sz="1400" dirty="0"/>
              <a:t>Theme color makes PPT more convenient to change.</a:t>
            </a:r>
          </a:p>
        </p:txBody>
      </p:sp>
    </p:spTree>
    <p:custDataLst>
      <p:tags r:id="rId2"/>
    </p:custDataLst>
    <p:extLst>
      <p:ext uri="{BB962C8B-B14F-4D97-AF65-F5344CB8AC3E}">
        <p14:creationId xmlns:p14="http://schemas.microsoft.com/office/powerpoint/2010/main" val="228303093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矩形: 圆角 27">
            <a:extLst>
              <a:ext uri="{FF2B5EF4-FFF2-40B4-BE49-F238E27FC236}">
                <a16:creationId xmlns:a16="http://schemas.microsoft.com/office/drawing/2014/main" id="{3B805E7D-BAE9-4A90-BCF6-DF6468A86211}"/>
              </a:ext>
            </a:extLst>
          </p:cNvPr>
          <p:cNvSpPr/>
          <p:nvPr/>
        </p:nvSpPr>
        <p:spPr>
          <a:xfrm>
            <a:off x="10402464" y="3292890"/>
            <a:ext cx="1116436" cy="285444"/>
          </a:xfrm>
          <a:prstGeom prst="roundRect">
            <a:avLst>
              <a:gd name="adj" fmla="val 11871"/>
            </a:avLst>
          </a:prstGeom>
          <a:solidFill>
            <a:schemeClr val="accent3"/>
          </a:solidFill>
          <a:ln w="381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zh-CN" sz="1050" b="1">
                <a:solidFill>
                  <a:schemeClr val="bg1"/>
                </a:solidFill>
              </a:rPr>
              <a:t>…TEXT</a:t>
            </a:r>
            <a:endParaRPr lang="en-US" altLang="zh-CN" sz="1050" b="1" dirty="0">
              <a:solidFill>
                <a:schemeClr val="bg1"/>
              </a:solidFill>
            </a:endParaRPr>
          </a:p>
        </p:txBody>
      </p:sp>
      <p:sp>
        <p:nvSpPr>
          <p:cNvPr id="27" name="矩形: 圆角 26">
            <a:extLst>
              <a:ext uri="{FF2B5EF4-FFF2-40B4-BE49-F238E27FC236}">
                <a16:creationId xmlns:a16="http://schemas.microsoft.com/office/drawing/2014/main" id="{0CC33F0A-62E2-4FB1-9B97-94EE48A8B08F}"/>
              </a:ext>
            </a:extLst>
          </p:cNvPr>
          <p:cNvSpPr/>
          <p:nvPr/>
        </p:nvSpPr>
        <p:spPr>
          <a:xfrm>
            <a:off x="9186439" y="3297184"/>
            <a:ext cx="1116436" cy="285444"/>
          </a:xfrm>
          <a:prstGeom prst="roundRect">
            <a:avLst>
              <a:gd name="adj" fmla="val 11871"/>
            </a:avLst>
          </a:prstGeom>
          <a:solidFill>
            <a:schemeClr val="accent1"/>
          </a:solidFill>
          <a:ln w="381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zh-CN" sz="1050" b="1" dirty="0">
                <a:solidFill>
                  <a:schemeClr val="bg1"/>
                </a:solidFill>
              </a:rPr>
              <a:t>…TEXT</a:t>
            </a:r>
          </a:p>
        </p:txBody>
      </p:sp>
      <p:sp>
        <p:nvSpPr>
          <p:cNvPr id="21" name="任意多边形: 形状 20">
            <a:extLst>
              <a:ext uri="{FF2B5EF4-FFF2-40B4-BE49-F238E27FC236}">
                <a16:creationId xmlns:a16="http://schemas.microsoft.com/office/drawing/2014/main" id="{B4D1BDF2-A00F-4904-BDC6-4624E6B33D04}"/>
              </a:ext>
            </a:extLst>
          </p:cNvPr>
          <p:cNvSpPr/>
          <p:nvPr/>
        </p:nvSpPr>
        <p:spPr>
          <a:xfrm>
            <a:off x="669284" y="3105147"/>
            <a:ext cx="6924617" cy="1914526"/>
          </a:xfrm>
          <a:custGeom>
            <a:avLst/>
            <a:gdLst>
              <a:gd name="connsiteX0" fmla="*/ 59714 w 6924617"/>
              <a:gd name="connsiteY0" fmla="*/ 1 h 1914526"/>
              <a:gd name="connsiteX1" fmla="*/ 2214217 w 6924617"/>
              <a:gd name="connsiteY1" fmla="*/ 1 h 1914526"/>
              <a:gd name="connsiteX2" fmla="*/ 2273931 w 6924617"/>
              <a:gd name="connsiteY2" fmla="*/ 59715 h 1914526"/>
              <a:gd name="connsiteX3" fmla="*/ 2273931 w 6924617"/>
              <a:gd name="connsiteY3" fmla="*/ 1854812 h 1914526"/>
              <a:gd name="connsiteX4" fmla="*/ 2214217 w 6924617"/>
              <a:gd name="connsiteY4" fmla="*/ 1914526 h 1914526"/>
              <a:gd name="connsiteX5" fmla="*/ 59714 w 6924617"/>
              <a:gd name="connsiteY5" fmla="*/ 1914526 h 1914526"/>
              <a:gd name="connsiteX6" fmla="*/ 0 w 6924617"/>
              <a:gd name="connsiteY6" fmla="*/ 1854812 h 1914526"/>
              <a:gd name="connsiteX7" fmla="*/ 0 w 6924617"/>
              <a:gd name="connsiteY7" fmla="*/ 59715 h 1914526"/>
              <a:gd name="connsiteX8" fmla="*/ 59714 w 6924617"/>
              <a:gd name="connsiteY8" fmla="*/ 1 h 1914526"/>
              <a:gd name="connsiteX9" fmla="*/ 4727861 w 6924617"/>
              <a:gd name="connsiteY9" fmla="*/ 0 h 1914526"/>
              <a:gd name="connsiteX10" fmla="*/ 6847442 w 6924617"/>
              <a:gd name="connsiteY10" fmla="*/ 0 h 1914526"/>
              <a:gd name="connsiteX11" fmla="*/ 6924617 w 6924617"/>
              <a:gd name="connsiteY11" fmla="*/ 77175 h 1914526"/>
              <a:gd name="connsiteX12" fmla="*/ 6924617 w 6924617"/>
              <a:gd name="connsiteY12" fmla="*/ 1837350 h 1914526"/>
              <a:gd name="connsiteX13" fmla="*/ 6847442 w 6924617"/>
              <a:gd name="connsiteY13" fmla="*/ 1914525 h 1914526"/>
              <a:gd name="connsiteX14" fmla="*/ 4727861 w 6924617"/>
              <a:gd name="connsiteY14" fmla="*/ 1914525 h 1914526"/>
              <a:gd name="connsiteX15" fmla="*/ 4650686 w 6924617"/>
              <a:gd name="connsiteY15" fmla="*/ 1837350 h 1914526"/>
              <a:gd name="connsiteX16" fmla="*/ 4650686 w 6924617"/>
              <a:gd name="connsiteY16" fmla="*/ 77175 h 1914526"/>
              <a:gd name="connsiteX17" fmla="*/ 4727861 w 6924617"/>
              <a:gd name="connsiteY17" fmla="*/ 0 h 1914526"/>
              <a:gd name="connsiteX18" fmla="*/ 2381417 w 6924617"/>
              <a:gd name="connsiteY18" fmla="*/ 0 h 1914526"/>
              <a:gd name="connsiteX19" fmla="*/ 4526386 w 6924617"/>
              <a:gd name="connsiteY19" fmla="*/ 0 h 1914526"/>
              <a:gd name="connsiteX20" fmla="*/ 4590867 w 6924617"/>
              <a:gd name="connsiteY20" fmla="*/ 64481 h 1914526"/>
              <a:gd name="connsiteX21" fmla="*/ 4590867 w 6924617"/>
              <a:gd name="connsiteY21" fmla="*/ 1850044 h 1914526"/>
              <a:gd name="connsiteX22" fmla="*/ 4526386 w 6924617"/>
              <a:gd name="connsiteY22" fmla="*/ 1914525 h 1914526"/>
              <a:gd name="connsiteX23" fmla="*/ 2381417 w 6924617"/>
              <a:gd name="connsiteY23" fmla="*/ 1914525 h 1914526"/>
              <a:gd name="connsiteX24" fmla="*/ 2316936 w 6924617"/>
              <a:gd name="connsiteY24" fmla="*/ 1850044 h 1914526"/>
              <a:gd name="connsiteX25" fmla="*/ 2316936 w 6924617"/>
              <a:gd name="connsiteY25" fmla="*/ 64481 h 1914526"/>
              <a:gd name="connsiteX26" fmla="*/ 2381417 w 6924617"/>
              <a:gd name="connsiteY26" fmla="*/ 0 h 19145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6924617" h="1914526">
                <a:moveTo>
                  <a:pt x="59714" y="1"/>
                </a:moveTo>
                <a:lnTo>
                  <a:pt x="2214217" y="1"/>
                </a:lnTo>
                <a:cubicBezTo>
                  <a:pt x="2247196" y="1"/>
                  <a:pt x="2273931" y="26736"/>
                  <a:pt x="2273931" y="59715"/>
                </a:cubicBezTo>
                <a:lnTo>
                  <a:pt x="2273931" y="1854812"/>
                </a:lnTo>
                <a:cubicBezTo>
                  <a:pt x="2273931" y="1887791"/>
                  <a:pt x="2247196" y="1914526"/>
                  <a:pt x="2214217" y="1914526"/>
                </a:cubicBezTo>
                <a:lnTo>
                  <a:pt x="59714" y="1914526"/>
                </a:lnTo>
                <a:cubicBezTo>
                  <a:pt x="26735" y="1914526"/>
                  <a:pt x="0" y="1887791"/>
                  <a:pt x="0" y="1854812"/>
                </a:cubicBezTo>
                <a:lnTo>
                  <a:pt x="0" y="59715"/>
                </a:lnTo>
                <a:cubicBezTo>
                  <a:pt x="0" y="26736"/>
                  <a:pt x="26735" y="1"/>
                  <a:pt x="59714" y="1"/>
                </a:cubicBezTo>
                <a:close/>
                <a:moveTo>
                  <a:pt x="4727861" y="0"/>
                </a:moveTo>
                <a:lnTo>
                  <a:pt x="6847442" y="0"/>
                </a:lnTo>
                <a:cubicBezTo>
                  <a:pt x="6890065" y="0"/>
                  <a:pt x="6924617" y="34552"/>
                  <a:pt x="6924617" y="77175"/>
                </a:cubicBezTo>
                <a:lnTo>
                  <a:pt x="6924617" y="1837350"/>
                </a:lnTo>
                <a:cubicBezTo>
                  <a:pt x="6924617" y="1879973"/>
                  <a:pt x="6890065" y="1914525"/>
                  <a:pt x="6847442" y="1914525"/>
                </a:cubicBezTo>
                <a:lnTo>
                  <a:pt x="4727861" y="1914525"/>
                </a:lnTo>
                <a:cubicBezTo>
                  <a:pt x="4685238" y="1914525"/>
                  <a:pt x="4650686" y="1879973"/>
                  <a:pt x="4650686" y="1837350"/>
                </a:cubicBezTo>
                <a:lnTo>
                  <a:pt x="4650686" y="77175"/>
                </a:lnTo>
                <a:cubicBezTo>
                  <a:pt x="4650686" y="34552"/>
                  <a:pt x="4685238" y="0"/>
                  <a:pt x="4727861" y="0"/>
                </a:cubicBezTo>
                <a:close/>
                <a:moveTo>
                  <a:pt x="2381417" y="0"/>
                </a:moveTo>
                <a:lnTo>
                  <a:pt x="4526386" y="0"/>
                </a:lnTo>
                <a:cubicBezTo>
                  <a:pt x="4561998" y="0"/>
                  <a:pt x="4590867" y="28869"/>
                  <a:pt x="4590867" y="64481"/>
                </a:cubicBezTo>
                <a:lnTo>
                  <a:pt x="4590867" y="1850044"/>
                </a:lnTo>
                <a:cubicBezTo>
                  <a:pt x="4590867" y="1885656"/>
                  <a:pt x="4561998" y="1914525"/>
                  <a:pt x="4526386" y="1914525"/>
                </a:cubicBezTo>
                <a:lnTo>
                  <a:pt x="2381417" y="1914525"/>
                </a:lnTo>
                <a:cubicBezTo>
                  <a:pt x="2345805" y="1914525"/>
                  <a:pt x="2316936" y="1885656"/>
                  <a:pt x="2316936" y="1850044"/>
                </a:cubicBezTo>
                <a:lnTo>
                  <a:pt x="2316936" y="64481"/>
                </a:lnTo>
                <a:cubicBezTo>
                  <a:pt x="2316936" y="28869"/>
                  <a:pt x="2345805" y="0"/>
                  <a:pt x="2381417" y="0"/>
                </a:cubicBezTo>
                <a:close/>
              </a:path>
            </a:pathLst>
          </a:custGeom>
          <a:blipFill>
            <a:blip r:embed="rId5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stretch>
              <a:fillRect l="-7607" t="-25151" r="-1155" b="-14965"/>
            </a:stretch>
          </a:blipFill>
          <a:ln w="38100">
            <a:noFill/>
            <a:round/>
            <a:headEnd/>
            <a:tailEnd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14354"/>
            <a:endParaRPr lang="zh-CN" altLang="en-US" sz="2000" b="1">
              <a:solidFill>
                <a:schemeClr val="bg1"/>
              </a:solidFill>
            </a:endParaRPr>
          </a:p>
        </p:txBody>
      </p:sp>
      <p:sp>
        <p:nvSpPr>
          <p:cNvPr id="2" name="标题 1">
            <a:extLst>
              <a:ext uri="{FF2B5EF4-FFF2-40B4-BE49-F238E27FC236}">
                <a16:creationId xmlns:a16="http://schemas.microsoft.com/office/drawing/2014/main" id="{1B28B401-BA1E-4CCC-A46F-C76380FE27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Click to edit Master title style</a:t>
            </a:r>
            <a:endParaRPr lang="zh-CN" altLang="en-US" dirty="0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FA61EC32-B4AF-48B5-9627-10142748569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zh-CN" altLang="en-US"/>
              <a:t>请在插入菜单</a:t>
            </a:r>
            <a:r>
              <a:rPr lang="en-US" altLang="zh-CN"/>
              <a:t>—</a:t>
            </a:r>
            <a:r>
              <a:rPr lang="zh-CN" altLang="en-US"/>
              <a:t>页眉和页脚中修改此文本</a:t>
            </a:r>
            <a:endParaRPr lang="zh-CN" altLang="en-US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6E652D61-B0F6-4855-A624-F0E19D52F91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DD3DB80-B894-403A-B48E-6FDC1A72010E}" type="slidenum">
              <a:rPr lang="zh-CN" altLang="en-US" smtClean="0"/>
              <a:pPr/>
              <a:t>25</a:t>
            </a:fld>
            <a:endParaRPr lang="zh-CN" altLang="en-US"/>
          </a:p>
        </p:txBody>
      </p:sp>
      <p:sp>
        <p:nvSpPr>
          <p:cNvPr id="10" name="矩形 9">
            <a:extLst>
              <a:ext uri="{FF2B5EF4-FFF2-40B4-BE49-F238E27FC236}">
                <a16:creationId xmlns:a16="http://schemas.microsoft.com/office/drawing/2014/main" id="{DCD26EE9-03EA-4957-B7E7-FBEDD6777FAC}"/>
              </a:ext>
            </a:extLst>
          </p:cNvPr>
          <p:cNvSpPr/>
          <p:nvPr/>
        </p:nvSpPr>
        <p:spPr>
          <a:xfrm>
            <a:off x="660399" y="5110608"/>
            <a:ext cx="2282825" cy="372548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 anchor="ctr">
            <a:no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tabLst>
                <a:tab pos="227965" algn="l"/>
              </a:tabLst>
              <a:defRPr/>
            </a:pPr>
            <a:r>
              <a:rPr lang="en-US" altLang="zh-CN" sz="1600" b="1" dirty="0"/>
              <a:t>Text here</a:t>
            </a:r>
          </a:p>
        </p:txBody>
      </p:sp>
      <p:sp>
        <p:nvSpPr>
          <p:cNvPr id="11" name="矩形 10">
            <a:extLst>
              <a:ext uri="{FF2B5EF4-FFF2-40B4-BE49-F238E27FC236}">
                <a16:creationId xmlns:a16="http://schemas.microsoft.com/office/drawing/2014/main" id="{61218CB1-63F0-4922-9D6C-F1B80F06147D}"/>
              </a:ext>
            </a:extLst>
          </p:cNvPr>
          <p:cNvSpPr/>
          <p:nvPr/>
        </p:nvSpPr>
        <p:spPr>
          <a:xfrm>
            <a:off x="660399" y="5501021"/>
            <a:ext cx="2282825" cy="633079"/>
          </a:xfrm>
          <a:prstGeom prst="rect">
            <a:avLst/>
          </a:prstGeom>
          <a:ln>
            <a:noFill/>
          </a:ln>
        </p:spPr>
        <p:txBody>
          <a:bodyPr wrap="square" lIns="91440" tIns="45720" rIns="91440" bIns="45720" anchor="t">
            <a:noAutofit/>
          </a:bodyPr>
          <a:lstStyle/>
          <a:p>
            <a:pPr marR="0" lvl="0" algn="ctr" defTabSz="91440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defRPr/>
            </a:pPr>
            <a:r>
              <a:rPr lang="en-US" altLang="zh-CN" sz="1100" dirty="0"/>
              <a:t>Supporting text here</a:t>
            </a:r>
          </a:p>
          <a:p>
            <a:pPr marR="0" algn="ctr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defRPr/>
            </a:pPr>
            <a:r>
              <a:rPr lang="en-US" altLang="zh-CN" sz="1100" dirty="0"/>
              <a:t>……</a:t>
            </a:r>
          </a:p>
          <a:p>
            <a:pPr marR="0" lvl="0" algn="ctr" defTabSz="91440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defRPr/>
            </a:pPr>
            <a:endParaRPr lang="en-US" altLang="zh-CN" sz="1100" dirty="0"/>
          </a:p>
        </p:txBody>
      </p:sp>
      <p:sp>
        <p:nvSpPr>
          <p:cNvPr id="12" name="矩形 11">
            <a:extLst>
              <a:ext uri="{FF2B5EF4-FFF2-40B4-BE49-F238E27FC236}">
                <a16:creationId xmlns:a16="http://schemas.microsoft.com/office/drawing/2014/main" id="{0AFCC139-262D-4A85-AF53-E480263B5BAE}"/>
              </a:ext>
            </a:extLst>
          </p:cNvPr>
          <p:cNvSpPr/>
          <p:nvPr/>
        </p:nvSpPr>
        <p:spPr>
          <a:xfrm>
            <a:off x="2986230" y="5110608"/>
            <a:ext cx="2282825" cy="372548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 anchor="ctr">
            <a:no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tabLst>
                <a:tab pos="227965" algn="l"/>
              </a:tabLst>
              <a:defRPr/>
            </a:pPr>
            <a:r>
              <a:rPr lang="en-US" altLang="zh-CN" sz="1600" b="1" dirty="0"/>
              <a:t>Text here</a:t>
            </a:r>
          </a:p>
        </p:txBody>
      </p:sp>
      <p:sp>
        <p:nvSpPr>
          <p:cNvPr id="13" name="矩形 12">
            <a:extLst>
              <a:ext uri="{FF2B5EF4-FFF2-40B4-BE49-F238E27FC236}">
                <a16:creationId xmlns:a16="http://schemas.microsoft.com/office/drawing/2014/main" id="{949B15D0-6795-4902-9B06-5491B1F6B6D2}"/>
              </a:ext>
            </a:extLst>
          </p:cNvPr>
          <p:cNvSpPr/>
          <p:nvPr/>
        </p:nvSpPr>
        <p:spPr>
          <a:xfrm>
            <a:off x="2986230" y="5501021"/>
            <a:ext cx="2282825" cy="633079"/>
          </a:xfrm>
          <a:prstGeom prst="rect">
            <a:avLst/>
          </a:prstGeom>
          <a:ln>
            <a:noFill/>
          </a:ln>
        </p:spPr>
        <p:txBody>
          <a:bodyPr wrap="square" lIns="91440" tIns="45720" rIns="91440" bIns="45720" anchor="t">
            <a:noAutofit/>
          </a:bodyPr>
          <a:lstStyle/>
          <a:p>
            <a:pPr marR="0" lvl="0" algn="ctr" defTabSz="91440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defRPr/>
            </a:pPr>
            <a:r>
              <a:rPr lang="en-US" altLang="zh-CN" sz="1100" dirty="0"/>
              <a:t>Supporting text here</a:t>
            </a:r>
          </a:p>
          <a:p>
            <a:pPr marR="0" algn="ctr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defRPr/>
            </a:pPr>
            <a:r>
              <a:rPr lang="en-US" altLang="zh-CN" sz="1100" dirty="0"/>
              <a:t>……</a:t>
            </a:r>
          </a:p>
          <a:p>
            <a:pPr marR="0" lvl="0" algn="ctr" defTabSz="91440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defRPr/>
            </a:pPr>
            <a:endParaRPr lang="en-US" altLang="zh-CN" sz="1100" dirty="0"/>
          </a:p>
        </p:txBody>
      </p:sp>
      <p:sp>
        <p:nvSpPr>
          <p:cNvPr id="14" name="矩形 13">
            <a:extLst>
              <a:ext uri="{FF2B5EF4-FFF2-40B4-BE49-F238E27FC236}">
                <a16:creationId xmlns:a16="http://schemas.microsoft.com/office/drawing/2014/main" id="{59C035F4-BEAF-4060-9810-A2A18E4F6964}"/>
              </a:ext>
            </a:extLst>
          </p:cNvPr>
          <p:cNvSpPr/>
          <p:nvPr/>
        </p:nvSpPr>
        <p:spPr>
          <a:xfrm>
            <a:off x="5312061" y="5110608"/>
            <a:ext cx="2282825" cy="372548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 anchor="ctr">
            <a:no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tabLst>
                <a:tab pos="227965" algn="l"/>
              </a:tabLst>
              <a:defRPr/>
            </a:pPr>
            <a:r>
              <a:rPr lang="en-US" altLang="zh-CN" sz="1600" b="1" dirty="0"/>
              <a:t>Text here</a:t>
            </a:r>
          </a:p>
        </p:txBody>
      </p:sp>
      <p:sp>
        <p:nvSpPr>
          <p:cNvPr id="15" name="矩形 14">
            <a:extLst>
              <a:ext uri="{FF2B5EF4-FFF2-40B4-BE49-F238E27FC236}">
                <a16:creationId xmlns:a16="http://schemas.microsoft.com/office/drawing/2014/main" id="{08808A82-0B0E-4188-BBB8-5162488CE9AD}"/>
              </a:ext>
            </a:extLst>
          </p:cNvPr>
          <p:cNvSpPr/>
          <p:nvPr/>
        </p:nvSpPr>
        <p:spPr>
          <a:xfrm>
            <a:off x="5312061" y="5501021"/>
            <a:ext cx="2282825" cy="633079"/>
          </a:xfrm>
          <a:prstGeom prst="rect">
            <a:avLst/>
          </a:prstGeom>
          <a:ln>
            <a:noFill/>
          </a:ln>
        </p:spPr>
        <p:txBody>
          <a:bodyPr wrap="square" lIns="91440" tIns="45720" rIns="91440" bIns="45720" anchor="t">
            <a:noAutofit/>
          </a:bodyPr>
          <a:lstStyle/>
          <a:p>
            <a:pPr marR="0" lvl="0" algn="ctr" defTabSz="91440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defRPr/>
            </a:pPr>
            <a:r>
              <a:rPr lang="en-US" altLang="zh-CN" sz="1100" dirty="0"/>
              <a:t>Supporting text here</a:t>
            </a:r>
          </a:p>
          <a:p>
            <a:pPr marR="0" algn="ctr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defRPr/>
            </a:pPr>
            <a:r>
              <a:rPr lang="en-US" altLang="zh-CN" sz="1100" dirty="0"/>
              <a:t>……</a:t>
            </a:r>
          </a:p>
          <a:p>
            <a:pPr marR="0" lvl="0" algn="ctr" defTabSz="91440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defRPr/>
            </a:pPr>
            <a:endParaRPr lang="en-US" altLang="zh-CN" sz="1100" dirty="0"/>
          </a:p>
        </p:txBody>
      </p:sp>
      <p:sp>
        <p:nvSpPr>
          <p:cNvPr id="17" name="文本框 16">
            <a:extLst>
              <a:ext uri="{FF2B5EF4-FFF2-40B4-BE49-F238E27FC236}">
                <a16:creationId xmlns:a16="http://schemas.microsoft.com/office/drawing/2014/main" id="{3D250D2E-B304-4C3F-9810-40844BECE045}"/>
              </a:ext>
            </a:extLst>
          </p:cNvPr>
          <p:cNvSpPr txBox="1"/>
          <p:nvPr/>
        </p:nvSpPr>
        <p:spPr>
          <a:xfrm>
            <a:off x="7673975" y="1950034"/>
            <a:ext cx="3844925" cy="1347150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 anchor="t" anchorCtr="0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algn="r">
              <a:lnSpc>
                <a:spcPct val="150000"/>
              </a:lnSpc>
              <a:buSzPct val="25000"/>
            </a:pPr>
            <a:r>
              <a:rPr lang="en-US" altLang="zh-CN" sz="1100" dirty="0"/>
              <a:t>Theme color makes PPT more convenient to </a:t>
            </a:r>
            <a:r>
              <a:rPr lang="en-US" altLang="zh-CN" sz="1100"/>
              <a:t>change.Adjust </a:t>
            </a:r>
            <a:r>
              <a:rPr lang="en-US" altLang="zh-CN" sz="1100" dirty="0"/>
              <a:t>the spacing to adapt to Chinese typesetting, use the reference line in PPT.</a:t>
            </a:r>
          </a:p>
          <a:p>
            <a:pPr algn="r">
              <a:lnSpc>
                <a:spcPct val="150000"/>
              </a:lnSpc>
              <a:buSzPct val="25000"/>
            </a:pPr>
            <a:r>
              <a:rPr lang="en-US" altLang="zh-CN" sz="1100" dirty="0"/>
              <a:t>……</a:t>
            </a:r>
          </a:p>
        </p:txBody>
      </p:sp>
      <p:sp>
        <p:nvSpPr>
          <p:cNvPr id="19" name="文本框 18">
            <a:extLst>
              <a:ext uri="{FF2B5EF4-FFF2-40B4-BE49-F238E27FC236}">
                <a16:creationId xmlns:a16="http://schemas.microsoft.com/office/drawing/2014/main" id="{93B43D1B-83A6-489C-AA06-E86BA67EE266}"/>
              </a:ext>
            </a:extLst>
          </p:cNvPr>
          <p:cNvSpPr txBox="1"/>
          <p:nvPr/>
        </p:nvSpPr>
        <p:spPr>
          <a:xfrm>
            <a:off x="7673975" y="1130300"/>
            <a:ext cx="3844925" cy="819734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 anchor="b" anchorCtr="0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algn="r">
              <a:buSzPct val="25000"/>
            </a:pPr>
            <a:r>
              <a:rPr lang="en-US" sz="2000" b="1" dirty="0"/>
              <a:t>Unified fonts make reading more fluent.</a:t>
            </a:r>
          </a:p>
        </p:txBody>
      </p:sp>
    </p:spTree>
    <p:custDataLst>
      <p:tags r:id="rId2"/>
    </p:custDataLst>
    <p:extLst>
      <p:ext uri="{BB962C8B-B14F-4D97-AF65-F5344CB8AC3E}">
        <p14:creationId xmlns:p14="http://schemas.microsoft.com/office/powerpoint/2010/main" val="305594444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C9A57B7E-5E3E-4960-8EAD-F23E5DA34A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Click to edit Master title style</a:t>
            </a:r>
            <a:endParaRPr lang="zh-CN" altLang="en-US" dirty="0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FF97E6EF-FB36-47B0-BE99-744A3358641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zh-CN" altLang="en-US"/>
              <a:t>请在插入菜单</a:t>
            </a:r>
            <a:r>
              <a:rPr lang="en-US" altLang="zh-CN"/>
              <a:t>—</a:t>
            </a:r>
            <a:r>
              <a:rPr lang="zh-CN" altLang="en-US"/>
              <a:t>页眉和页脚中修改此文本</a:t>
            </a:r>
            <a:endParaRPr lang="zh-CN" altLang="en-US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EBFEBC06-C394-4F81-B1D9-C3EC5A5567B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DD3DB80-B894-403A-B48E-6FDC1A72010E}" type="slidenum">
              <a:rPr lang="zh-CN" altLang="en-US" smtClean="0"/>
              <a:pPr/>
              <a:t>26</a:t>
            </a:fld>
            <a:endParaRPr lang="zh-CN" altLang="en-US"/>
          </a:p>
        </p:txBody>
      </p:sp>
      <p:grpSp>
        <p:nvGrpSpPr>
          <p:cNvPr id="5" name="组合 4" descr="本素材由iSlide™ 提供&#10;iSlide™尊重知识产权并注重保护用户享有的各项权利。郑重提醒您：&#10;iSlide™插件中提供的任何信息内容的所有权、知识产权归其原始权利人或权利受让人所有，您免费/购买获得的是信息内容的使用权，并受下述条款的约束；&#10;1. 您仅可以个人非商业用途使用该等信息内容，不可将信息内容的全部或部分用于出售，或以出租、出借、转让、分销、发布等其他任何方式供他人使用；&#10;2. 禁止在接入互联网或移动互联网的任何网站、平台、应用或程序上以任何方式为他人提供iSlide™插件资源内容的下载。&#10;The resource is supplied by iSlide™.&#10;iSlide™ respects all intellectual property rights and protects all the rights its users acquired.Solemnly remind you:&#10;The ownership and intellectual property of the resources supplied in iSlide Add-in belongs to its owner or the assignee of this ownership.you only acquired the usage of the resources supplied in iSlide Add-in, as well as respected the following restrain terms:&#10;1.You are only allowed to use such resource for personal and non-commercial aim, not allowed to use such resource or part of it for the sale; or rent, lend, transfer to others; or distribution or release it in any way.&#10;2.You are not permitted to provide the resource of iSlide Add-in in any website, platform, application access to the Internet or mobile Internet." title="iSlide™ 版权声明  COPYRIGHT NOTICE">
            <a:extLst>
              <a:ext uri="{FF2B5EF4-FFF2-40B4-BE49-F238E27FC236}">
                <a16:creationId xmlns:a16="http://schemas.microsoft.com/office/drawing/2014/main" id="{273BF7BD-D635-4C40-B08C-63C8EB71A902}"/>
              </a:ext>
            </a:extLst>
          </p:cNvPr>
          <p:cNvGrpSpPr>
            <a:grpSpLocks noChangeAspect="1"/>
          </p:cNvGrpSpPr>
          <p:nvPr>
            <p:custDataLst>
              <p:tags r:id="rId2"/>
            </p:custDataLst>
          </p:nvPr>
        </p:nvGrpSpPr>
        <p:grpSpPr>
          <a:xfrm>
            <a:off x="0" y="1228327"/>
            <a:ext cx="12177670" cy="5664996"/>
            <a:chOff x="0" y="1228330"/>
            <a:chExt cx="12177670" cy="5664996"/>
          </a:xfrm>
        </p:grpSpPr>
        <p:grpSp>
          <p:nvGrpSpPr>
            <p:cNvPr id="6" name="组合 5">
              <a:extLst>
                <a:ext uri="{FF2B5EF4-FFF2-40B4-BE49-F238E27FC236}">
                  <a16:creationId xmlns:a16="http://schemas.microsoft.com/office/drawing/2014/main" id="{99044E65-71C2-4B92-8DDC-1AD787D09245}"/>
                </a:ext>
              </a:extLst>
            </p:cNvPr>
            <p:cNvGrpSpPr/>
            <p:nvPr/>
          </p:nvGrpSpPr>
          <p:grpSpPr>
            <a:xfrm>
              <a:off x="0" y="4452497"/>
              <a:ext cx="12177670" cy="2440829"/>
              <a:chOff x="0" y="4466341"/>
              <a:chExt cx="9144000" cy="1832773"/>
            </a:xfrm>
          </p:grpSpPr>
          <p:sp>
            <p:nvSpPr>
              <p:cNvPr id="41" name="任意多边形: 形状 40">
                <a:extLst>
                  <a:ext uri="{FF2B5EF4-FFF2-40B4-BE49-F238E27FC236}">
                    <a16:creationId xmlns:a16="http://schemas.microsoft.com/office/drawing/2014/main" id="{C96AB7A6-6F11-47F9-A08C-BEE0B06BA360}"/>
                  </a:ext>
                </a:extLst>
              </p:cNvPr>
              <p:cNvSpPr/>
              <p:nvPr/>
            </p:nvSpPr>
            <p:spPr bwMode="auto">
              <a:xfrm>
                <a:off x="772875" y="4678733"/>
                <a:ext cx="4359944" cy="1392352"/>
              </a:xfrm>
              <a:custGeom>
                <a:avLst/>
                <a:gdLst>
                  <a:gd name="T0" fmla="*/ 1027 w 1478"/>
                  <a:gd name="T1" fmla="*/ 471 h 473"/>
                  <a:gd name="T2" fmla="*/ 972 w 1478"/>
                  <a:gd name="T3" fmla="*/ 473 h 473"/>
                  <a:gd name="T4" fmla="*/ 970 w 1478"/>
                  <a:gd name="T5" fmla="*/ 473 h 473"/>
                  <a:gd name="T6" fmla="*/ 995 w 1478"/>
                  <a:gd name="T7" fmla="*/ 117 h 473"/>
                  <a:gd name="T8" fmla="*/ 996 w 1478"/>
                  <a:gd name="T9" fmla="*/ 105 h 473"/>
                  <a:gd name="T10" fmla="*/ 1006 w 1478"/>
                  <a:gd name="T11" fmla="*/ 117 h 473"/>
                  <a:gd name="T12" fmla="*/ 1010 w 1478"/>
                  <a:gd name="T13" fmla="*/ 471 h 473"/>
                  <a:gd name="T14" fmla="*/ 1461 w 1478"/>
                  <a:gd name="T15" fmla="*/ 105 h 473"/>
                  <a:gd name="T16" fmla="*/ 1465 w 1478"/>
                  <a:gd name="T17" fmla="*/ 105 h 473"/>
                  <a:gd name="T18" fmla="*/ 1475 w 1478"/>
                  <a:gd name="T19" fmla="*/ 155 h 473"/>
                  <a:gd name="T20" fmla="*/ 1478 w 1478"/>
                  <a:gd name="T21" fmla="*/ 473 h 473"/>
                  <a:gd name="T22" fmla="*/ 1465 w 1478"/>
                  <a:gd name="T23" fmla="*/ 473 h 473"/>
                  <a:gd name="T24" fmla="*/ 1423 w 1478"/>
                  <a:gd name="T25" fmla="*/ 473 h 473"/>
                  <a:gd name="T26" fmla="*/ 1415 w 1478"/>
                  <a:gd name="T27" fmla="*/ 207 h 473"/>
                  <a:gd name="T28" fmla="*/ 1423 w 1478"/>
                  <a:gd name="T29" fmla="*/ 155 h 473"/>
                  <a:gd name="T30" fmla="*/ 1427 w 1478"/>
                  <a:gd name="T31" fmla="*/ 105 h 473"/>
                  <a:gd name="T32" fmla="*/ 1442 w 1478"/>
                  <a:gd name="T33" fmla="*/ 23 h 473"/>
                  <a:gd name="T34" fmla="*/ 1461 w 1478"/>
                  <a:gd name="T35" fmla="*/ 105 h 473"/>
                  <a:gd name="T36" fmla="*/ 1285 w 1478"/>
                  <a:gd name="T37" fmla="*/ 190 h 473"/>
                  <a:gd name="T38" fmla="*/ 1335 w 1478"/>
                  <a:gd name="T39" fmla="*/ 473 h 473"/>
                  <a:gd name="T40" fmla="*/ 1285 w 1478"/>
                  <a:gd name="T41" fmla="*/ 190 h 473"/>
                  <a:gd name="T42" fmla="*/ 1176 w 1478"/>
                  <a:gd name="T43" fmla="*/ 243 h 473"/>
                  <a:gd name="T44" fmla="*/ 1216 w 1478"/>
                  <a:gd name="T45" fmla="*/ 473 h 473"/>
                  <a:gd name="T46" fmla="*/ 1176 w 1478"/>
                  <a:gd name="T47" fmla="*/ 243 h 473"/>
                  <a:gd name="T48" fmla="*/ 1083 w 1478"/>
                  <a:gd name="T49" fmla="*/ 167 h 473"/>
                  <a:gd name="T50" fmla="*/ 1125 w 1478"/>
                  <a:gd name="T51" fmla="*/ 473 h 473"/>
                  <a:gd name="T52" fmla="*/ 1083 w 1478"/>
                  <a:gd name="T53" fmla="*/ 167 h 473"/>
                  <a:gd name="T54" fmla="*/ 849 w 1478"/>
                  <a:gd name="T55" fmla="*/ 295 h 473"/>
                  <a:gd name="T56" fmla="*/ 884 w 1478"/>
                  <a:gd name="T57" fmla="*/ 473 h 473"/>
                  <a:gd name="T58" fmla="*/ 849 w 1478"/>
                  <a:gd name="T59" fmla="*/ 295 h 473"/>
                  <a:gd name="T60" fmla="*/ 631 w 1478"/>
                  <a:gd name="T61" fmla="*/ 373 h 473"/>
                  <a:gd name="T62" fmla="*/ 643 w 1478"/>
                  <a:gd name="T63" fmla="*/ 318 h 473"/>
                  <a:gd name="T64" fmla="*/ 667 w 1478"/>
                  <a:gd name="T65" fmla="*/ 306 h 473"/>
                  <a:gd name="T66" fmla="*/ 702 w 1478"/>
                  <a:gd name="T67" fmla="*/ 234 h 473"/>
                  <a:gd name="T68" fmla="*/ 723 w 1478"/>
                  <a:gd name="T69" fmla="*/ 306 h 473"/>
                  <a:gd name="T70" fmla="*/ 702 w 1478"/>
                  <a:gd name="T71" fmla="*/ 473 h 473"/>
                  <a:gd name="T72" fmla="*/ 687 w 1478"/>
                  <a:gd name="T73" fmla="*/ 473 h 473"/>
                  <a:gd name="T74" fmla="*/ 643 w 1478"/>
                  <a:gd name="T75" fmla="*/ 473 h 473"/>
                  <a:gd name="T76" fmla="*/ 631 w 1478"/>
                  <a:gd name="T77" fmla="*/ 373 h 473"/>
                  <a:gd name="T78" fmla="*/ 581 w 1478"/>
                  <a:gd name="T79" fmla="*/ 255 h 473"/>
                  <a:gd name="T80" fmla="*/ 623 w 1478"/>
                  <a:gd name="T81" fmla="*/ 473 h 473"/>
                  <a:gd name="T82" fmla="*/ 581 w 1478"/>
                  <a:gd name="T83" fmla="*/ 255 h 473"/>
                  <a:gd name="T84" fmla="*/ 532 w 1478"/>
                  <a:gd name="T85" fmla="*/ 314 h 473"/>
                  <a:gd name="T86" fmla="*/ 557 w 1478"/>
                  <a:gd name="T87" fmla="*/ 356 h 473"/>
                  <a:gd name="T88" fmla="*/ 532 w 1478"/>
                  <a:gd name="T89" fmla="*/ 473 h 473"/>
                  <a:gd name="T90" fmla="*/ 455 w 1478"/>
                  <a:gd name="T91" fmla="*/ 473 h 473"/>
                  <a:gd name="T92" fmla="*/ 455 w 1478"/>
                  <a:gd name="T93" fmla="*/ 302 h 473"/>
                  <a:gd name="T94" fmla="*/ 488 w 1478"/>
                  <a:gd name="T95" fmla="*/ 356 h 473"/>
                  <a:gd name="T96" fmla="*/ 532 w 1478"/>
                  <a:gd name="T97" fmla="*/ 314 h 473"/>
                  <a:gd name="T98" fmla="*/ 360 w 1478"/>
                  <a:gd name="T99" fmla="*/ 293 h 473"/>
                  <a:gd name="T100" fmla="*/ 426 w 1478"/>
                  <a:gd name="T101" fmla="*/ 473 h 473"/>
                  <a:gd name="T102" fmla="*/ 360 w 1478"/>
                  <a:gd name="T103" fmla="*/ 293 h 473"/>
                  <a:gd name="T104" fmla="*/ 287 w 1478"/>
                  <a:gd name="T105" fmla="*/ 209 h 473"/>
                  <a:gd name="T106" fmla="*/ 350 w 1478"/>
                  <a:gd name="T107" fmla="*/ 473 h 473"/>
                  <a:gd name="T108" fmla="*/ 287 w 1478"/>
                  <a:gd name="T109" fmla="*/ 209 h 473"/>
                  <a:gd name="T110" fmla="*/ 195 w 1478"/>
                  <a:gd name="T111" fmla="*/ 184 h 473"/>
                  <a:gd name="T112" fmla="*/ 241 w 1478"/>
                  <a:gd name="T113" fmla="*/ 473 h 473"/>
                  <a:gd name="T114" fmla="*/ 195 w 1478"/>
                  <a:gd name="T115" fmla="*/ 184 h 473"/>
                  <a:gd name="T116" fmla="*/ 31 w 1478"/>
                  <a:gd name="T117" fmla="*/ 264 h 473"/>
                  <a:gd name="T118" fmla="*/ 92 w 1478"/>
                  <a:gd name="T119" fmla="*/ 473 h 473"/>
                  <a:gd name="T120" fmla="*/ 31 w 1478"/>
                  <a:gd name="T121" fmla="*/ 473 h 473"/>
                  <a:gd name="T122" fmla="*/ 0 w 1478"/>
                  <a:gd name="T123" fmla="*/ 331 h 473"/>
                  <a:gd name="T124" fmla="*/ 31 w 1478"/>
                  <a:gd name="T125" fmla="*/ 264 h 4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1478" h="473">
                    <a:moveTo>
                      <a:pt x="1010" y="471"/>
                    </a:moveTo>
                    <a:lnTo>
                      <a:pt x="1027" y="471"/>
                    </a:lnTo>
                    <a:lnTo>
                      <a:pt x="1027" y="473"/>
                    </a:lnTo>
                    <a:lnTo>
                      <a:pt x="972" y="473"/>
                    </a:lnTo>
                    <a:lnTo>
                      <a:pt x="972" y="473"/>
                    </a:lnTo>
                    <a:lnTo>
                      <a:pt x="970" y="473"/>
                    </a:lnTo>
                    <a:lnTo>
                      <a:pt x="970" y="117"/>
                    </a:lnTo>
                    <a:lnTo>
                      <a:pt x="995" y="117"/>
                    </a:lnTo>
                    <a:lnTo>
                      <a:pt x="996" y="75"/>
                    </a:lnTo>
                    <a:lnTo>
                      <a:pt x="996" y="105"/>
                    </a:lnTo>
                    <a:lnTo>
                      <a:pt x="1002" y="105"/>
                    </a:lnTo>
                    <a:lnTo>
                      <a:pt x="1006" y="117"/>
                    </a:lnTo>
                    <a:lnTo>
                      <a:pt x="1010" y="117"/>
                    </a:lnTo>
                    <a:lnTo>
                      <a:pt x="1010" y="471"/>
                    </a:lnTo>
                    <a:lnTo>
                      <a:pt x="1010" y="471"/>
                    </a:lnTo>
                    <a:close/>
                    <a:moveTo>
                      <a:pt x="1461" y="105"/>
                    </a:moveTo>
                    <a:lnTo>
                      <a:pt x="1463" y="0"/>
                    </a:lnTo>
                    <a:lnTo>
                      <a:pt x="1465" y="105"/>
                    </a:lnTo>
                    <a:lnTo>
                      <a:pt x="1475" y="105"/>
                    </a:lnTo>
                    <a:lnTo>
                      <a:pt x="1475" y="155"/>
                    </a:lnTo>
                    <a:lnTo>
                      <a:pt x="1478" y="155"/>
                    </a:lnTo>
                    <a:lnTo>
                      <a:pt x="1478" y="473"/>
                    </a:lnTo>
                    <a:lnTo>
                      <a:pt x="1475" y="473"/>
                    </a:lnTo>
                    <a:lnTo>
                      <a:pt x="1465" y="473"/>
                    </a:lnTo>
                    <a:lnTo>
                      <a:pt x="1427" y="473"/>
                    </a:lnTo>
                    <a:lnTo>
                      <a:pt x="1423" y="473"/>
                    </a:lnTo>
                    <a:lnTo>
                      <a:pt x="1415" y="473"/>
                    </a:lnTo>
                    <a:lnTo>
                      <a:pt x="1415" y="207"/>
                    </a:lnTo>
                    <a:lnTo>
                      <a:pt x="1423" y="207"/>
                    </a:lnTo>
                    <a:lnTo>
                      <a:pt x="1423" y="155"/>
                    </a:lnTo>
                    <a:lnTo>
                      <a:pt x="1427" y="155"/>
                    </a:lnTo>
                    <a:lnTo>
                      <a:pt x="1427" y="105"/>
                    </a:lnTo>
                    <a:lnTo>
                      <a:pt x="1440" y="105"/>
                    </a:lnTo>
                    <a:lnTo>
                      <a:pt x="1442" y="23"/>
                    </a:lnTo>
                    <a:lnTo>
                      <a:pt x="1444" y="105"/>
                    </a:lnTo>
                    <a:lnTo>
                      <a:pt x="1461" y="105"/>
                    </a:lnTo>
                    <a:lnTo>
                      <a:pt x="1461" y="105"/>
                    </a:lnTo>
                    <a:close/>
                    <a:moveTo>
                      <a:pt x="1285" y="190"/>
                    </a:moveTo>
                    <a:lnTo>
                      <a:pt x="1335" y="190"/>
                    </a:lnTo>
                    <a:lnTo>
                      <a:pt x="1335" y="473"/>
                    </a:lnTo>
                    <a:lnTo>
                      <a:pt x="1285" y="473"/>
                    </a:lnTo>
                    <a:lnTo>
                      <a:pt x="1285" y="190"/>
                    </a:lnTo>
                    <a:lnTo>
                      <a:pt x="1285" y="190"/>
                    </a:lnTo>
                    <a:close/>
                    <a:moveTo>
                      <a:pt x="1176" y="243"/>
                    </a:moveTo>
                    <a:lnTo>
                      <a:pt x="1216" y="243"/>
                    </a:lnTo>
                    <a:lnTo>
                      <a:pt x="1216" y="473"/>
                    </a:lnTo>
                    <a:lnTo>
                      <a:pt x="1176" y="473"/>
                    </a:lnTo>
                    <a:lnTo>
                      <a:pt x="1176" y="243"/>
                    </a:lnTo>
                    <a:lnTo>
                      <a:pt x="1176" y="243"/>
                    </a:lnTo>
                    <a:close/>
                    <a:moveTo>
                      <a:pt x="1083" y="167"/>
                    </a:moveTo>
                    <a:lnTo>
                      <a:pt x="1125" y="167"/>
                    </a:lnTo>
                    <a:lnTo>
                      <a:pt x="1125" y="473"/>
                    </a:lnTo>
                    <a:lnTo>
                      <a:pt x="1083" y="473"/>
                    </a:lnTo>
                    <a:lnTo>
                      <a:pt x="1083" y="167"/>
                    </a:lnTo>
                    <a:lnTo>
                      <a:pt x="1083" y="167"/>
                    </a:lnTo>
                    <a:close/>
                    <a:moveTo>
                      <a:pt x="849" y="295"/>
                    </a:moveTo>
                    <a:lnTo>
                      <a:pt x="884" y="295"/>
                    </a:lnTo>
                    <a:lnTo>
                      <a:pt x="884" y="473"/>
                    </a:lnTo>
                    <a:lnTo>
                      <a:pt x="849" y="473"/>
                    </a:lnTo>
                    <a:lnTo>
                      <a:pt x="849" y="295"/>
                    </a:lnTo>
                    <a:lnTo>
                      <a:pt x="849" y="295"/>
                    </a:lnTo>
                    <a:close/>
                    <a:moveTo>
                      <a:pt x="631" y="373"/>
                    </a:moveTo>
                    <a:lnTo>
                      <a:pt x="643" y="373"/>
                    </a:lnTo>
                    <a:lnTo>
                      <a:pt x="643" y="318"/>
                    </a:lnTo>
                    <a:lnTo>
                      <a:pt x="667" y="318"/>
                    </a:lnTo>
                    <a:lnTo>
                      <a:pt x="667" y="306"/>
                    </a:lnTo>
                    <a:lnTo>
                      <a:pt x="667" y="234"/>
                    </a:lnTo>
                    <a:lnTo>
                      <a:pt x="702" y="234"/>
                    </a:lnTo>
                    <a:lnTo>
                      <a:pt x="702" y="306"/>
                    </a:lnTo>
                    <a:lnTo>
                      <a:pt x="723" y="306"/>
                    </a:lnTo>
                    <a:lnTo>
                      <a:pt x="723" y="473"/>
                    </a:lnTo>
                    <a:lnTo>
                      <a:pt x="702" y="473"/>
                    </a:lnTo>
                    <a:lnTo>
                      <a:pt x="698" y="473"/>
                    </a:lnTo>
                    <a:lnTo>
                      <a:pt x="687" y="473"/>
                    </a:lnTo>
                    <a:lnTo>
                      <a:pt x="667" y="473"/>
                    </a:lnTo>
                    <a:lnTo>
                      <a:pt x="643" y="473"/>
                    </a:lnTo>
                    <a:lnTo>
                      <a:pt x="631" y="473"/>
                    </a:lnTo>
                    <a:lnTo>
                      <a:pt x="631" y="373"/>
                    </a:lnTo>
                    <a:lnTo>
                      <a:pt x="631" y="373"/>
                    </a:lnTo>
                    <a:close/>
                    <a:moveTo>
                      <a:pt x="581" y="255"/>
                    </a:moveTo>
                    <a:lnTo>
                      <a:pt x="623" y="255"/>
                    </a:lnTo>
                    <a:lnTo>
                      <a:pt x="623" y="473"/>
                    </a:lnTo>
                    <a:lnTo>
                      <a:pt x="581" y="473"/>
                    </a:lnTo>
                    <a:lnTo>
                      <a:pt x="581" y="255"/>
                    </a:lnTo>
                    <a:lnTo>
                      <a:pt x="581" y="255"/>
                    </a:lnTo>
                    <a:close/>
                    <a:moveTo>
                      <a:pt x="532" y="314"/>
                    </a:moveTo>
                    <a:lnTo>
                      <a:pt x="557" y="314"/>
                    </a:lnTo>
                    <a:lnTo>
                      <a:pt x="557" y="356"/>
                    </a:lnTo>
                    <a:lnTo>
                      <a:pt x="557" y="473"/>
                    </a:lnTo>
                    <a:lnTo>
                      <a:pt x="532" y="473"/>
                    </a:lnTo>
                    <a:lnTo>
                      <a:pt x="488" y="473"/>
                    </a:lnTo>
                    <a:lnTo>
                      <a:pt x="455" y="473"/>
                    </a:lnTo>
                    <a:lnTo>
                      <a:pt x="455" y="356"/>
                    </a:lnTo>
                    <a:lnTo>
                      <a:pt x="455" y="302"/>
                    </a:lnTo>
                    <a:lnTo>
                      <a:pt x="488" y="302"/>
                    </a:lnTo>
                    <a:lnTo>
                      <a:pt x="488" y="356"/>
                    </a:lnTo>
                    <a:lnTo>
                      <a:pt x="532" y="356"/>
                    </a:lnTo>
                    <a:lnTo>
                      <a:pt x="532" y="314"/>
                    </a:lnTo>
                    <a:lnTo>
                      <a:pt x="532" y="314"/>
                    </a:lnTo>
                    <a:close/>
                    <a:moveTo>
                      <a:pt x="360" y="293"/>
                    </a:moveTo>
                    <a:lnTo>
                      <a:pt x="426" y="293"/>
                    </a:lnTo>
                    <a:lnTo>
                      <a:pt x="426" y="473"/>
                    </a:lnTo>
                    <a:lnTo>
                      <a:pt x="360" y="473"/>
                    </a:lnTo>
                    <a:lnTo>
                      <a:pt x="360" y="293"/>
                    </a:lnTo>
                    <a:lnTo>
                      <a:pt x="360" y="293"/>
                    </a:lnTo>
                    <a:close/>
                    <a:moveTo>
                      <a:pt x="287" y="209"/>
                    </a:moveTo>
                    <a:lnTo>
                      <a:pt x="350" y="209"/>
                    </a:lnTo>
                    <a:lnTo>
                      <a:pt x="350" y="473"/>
                    </a:lnTo>
                    <a:lnTo>
                      <a:pt x="287" y="473"/>
                    </a:lnTo>
                    <a:lnTo>
                      <a:pt x="287" y="209"/>
                    </a:lnTo>
                    <a:lnTo>
                      <a:pt x="287" y="209"/>
                    </a:lnTo>
                    <a:close/>
                    <a:moveTo>
                      <a:pt x="195" y="184"/>
                    </a:moveTo>
                    <a:lnTo>
                      <a:pt x="241" y="184"/>
                    </a:lnTo>
                    <a:lnTo>
                      <a:pt x="241" y="473"/>
                    </a:lnTo>
                    <a:lnTo>
                      <a:pt x="195" y="473"/>
                    </a:lnTo>
                    <a:lnTo>
                      <a:pt x="195" y="184"/>
                    </a:lnTo>
                    <a:lnTo>
                      <a:pt x="195" y="184"/>
                    </a:lnTo>
                    <a:close/>
                    <a:moveTo>
                      <a:pt x="31" y="264"/>
                    </a:moveTo>
                    <a:lnTo>
                      <a:pt x="92" y="264"/>
                    </a:lnTo>
                    <a:lnTo>
                      <a:pt x="92" y="473"/>
                    </a:lnTo>
                    <a:lnTo>
                      <a:pt x="61" y="473"/>
                    </a:lnTo>
                    <a:lnTo>
                      <a:pt x="31" y="473"/>
                    </a:lnTo>
                    <a:lnTo>
                      <a:pt x="0" y="473"/>
                    </a:lnTo>
                    <a:lnTo>
                      <a:pt x="0" y="331"/>
                    </a:lnTo>
                    <a:lnTo>
                      <a:pt x="31" y="331"/>
                    </a:lnTo>
                    <a:lnTo>
                      <a:pt x="31" y="264"/>
                    </a:lnTo>
                    <a:lnTo>
                      <a:pt x="31" y="264"/>
                    </a:lnTo>
                    <a:close/>
                  </a:path>
                </a:pathLst>
              </a:custGeom>
              <a:solidFill>
                <a:schemeClr val="bg1">
                  <a:lumMod val="85000"/>
                  <a:alpha val="19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  <a:normAutofit/>
              </a:bodyPr>
              <a:lstStyle/>
              <a:p>
                <a:endParaRPr lang="en-US"/>
              </a:p>
            </p:txBody>
          </p:sp>
          <p:sp>
            <p:nvSpPr>
              <p:cNvPr id="42" name="任意多边形: 形状 41">
                <a:extLst>
                  <a:ext uri="{FF2B5EF4-FFF2-40B4-BE49-F238E27FC236}">
                    <a16:creationId xmlns:a16="http://schemas.microsoft.com/office/drawing/2014/main" id="{0235A7A7-B055-43F4-808D-987A934AB16E}"/>
                  </a:ext>
                </a:extLst>
              </p:cNvPr>
              <p:cNvSpPr/>
              <p:nvPr/>
            </p:nvSpPr>
            <p:spPr bwMode="auto">
              <a:xfrm>
                <a:off x="117996" y="5321000"/>
                <a:ext cx="5994189" cy="750090"/>
              </a:xfrm>
              <a:custGeom>
                <a:avLst/>
                <a:gdLst>
                  <a:gd name="T0" fmla="*/ 2006 w 2031"/>
                  <a:gd name="T1" fmla="*/ 347 h 347"/>
                  <a:gd name="T2" fmla="*/ 2031 w 2031"/>
                  <a:gd name="T3" fmla="*/ 347 h 347"/>
                  <a:gd name="T4" fmla="*/ 2018 w 2031"/>
                  <a:gd name="T5" fmla="*/ 306 h 347"/>
                  <a:gd name="T6" fmla="*/ 2006 w 2031"/>
                  <a:gd name="T7" fmla="*/ 324 h 347"/>
                  <a:gd name="T8" fmla="*/ 1972 w 2031"/>
                  <a:gd name="T9" fmla="*/ 293 h 347"/>
                  <a:gd name="T10" fmla="*/ 1972 w 2031"/>
                  <a:gd name="T11" fmla="*/ 347 h 347"/>
                  <a:gd name="T12" fmla="*/ 13 w 2031"/>
                  <a:gd name="T13" fmla="*/ 176 h 347"/>
                  <a:gd name="T14" fmla="*/ 13 w 2031"/>
                  <a:gd name="T15" fmla="*/ 347 h 347"/>
                  <a:gd name="T16" fmla="*/ 73 w 2031"/>
                  <a:gd name="T17" fmla="*/ 176 h 347"/>
                  <a:gd name="T18" fmla="*/ 65 w 2031"/>
                  <a:gd name="T19" fmla="*/ 159 h 347"/>
                  <a:gd name="T20" fmla="*/ 8 w 2031"/>
                  <a:gd name="T21" fmla="*/ 159 h 347"/>
                  <a:gd name="T22" fmla="*/ 235 w 2031"/>
                  <a:gd name="T23" fmla="*/ 347 h 347"/>
                  <a:gd name="T24" fmla="*/ 174 w 2031"/>
                  <a:gd name="T25" fmla="*/ 347 h 347"/>
                  <a:gd name="T26" fmla="*/ 413 w 2031"/>
                  <a:gd name="T27" fmla="*/ 129 h 347"/>
                  <a:gd name="T28" fmla="*/ 388 w 2031"/>
                  <a:gd name="T29" fmla="*/ 134 h 347"/>
                  <a:gd name="T30" fmla="*/ 362 w 2031"/>
                  <a:gd name="T31" fmla="*/ 347 h 347"/>
                  <a:gd name="T32" fmla="*/ 442 w 2031"/>
                  <a:gd name="T33" fmla="*/ 347 h 347"/>
                  <a:gd name="T34" fmla="*/ 438 w 2031"/>
                  <a:gd name="T35" fmla="*/ 150 h 347"/>
                  <a:gd name="T36" fmla="*/ 413 w 2031"/>
                  <a:gd name="T37" fmla="*/ 134 h 347"/>
                  <a:gd name="T38" fmla="*/ 547 w 2031"/>
                  <a:gd name="T39" fmla="*/ 138 h 347"/>
                  <a:gd name="T40" fmla="*/ 484 w 2031"/>
                  <a:gd name="T41" fmla="*/ 347 h 347"/>
                  <a:gd name="T42" fmla="*/ 601 w 2031"/>
                  <a:gd name="T43" fmla="*/ 220 h 347"/>
                  <a:gd name="T44" fmla="*/ 559 w 2031"/>
                  <a:gd name="T45" fmla="*/ 205 h 347"/>
                  <a:gd name="T46" fmla="*/ 583 w 2031"/>
                  <a:gd name="T47" fmla="*/ 347 h 347"/>
                  <a:gd name="T48" fmla="*/ 666 w 2031"/>
                  <a:gd name="T49" fmla="*/ 347 h 347"/>
                  <a:gd name="T50" fmla="*/ 641 w 2031"/>
                  <a:gd name="T51" fmla="*/ 347 h 347"/>
                  <a:gd name="T52" fmla="*/ 719 w 2031"/>
                  <a:gd name="T53" fmla="*/ 347 h 347"/>
                  <a:gd name="T54" fmla="*/ 694 w 2031"/>
                  <a:gd name="T55" fmla="*/ 347 h 347"/>
                  <a:gd name="T56" fmla="*/ 763 w 2031"/>
                  <a:gd name="T57" fmla="*/ 347 h 347"/>
                  <a:gd name="T58" fmla="*/ 725 w 2031"/>
                  <a:gd name="T59" fmla="*/ 347 h 347"/>
                  <a:gd name="T60" fmla="*/ 876 w 2031"/>
                  <a:gd name="T61" fmla="*/ 347 h 347"/>
                  <a:gd name="T62" fmla="*/ 838 w 2031"/>
                  <a:gd name="T63" fmla="*/ 347 h 347"/>
                  <a:gd name="T64" fmla="*/ 972 w 2031"/>
                  <a:gd name="T65" fmla="*/ 347 h 347"/>
                  <a:gd name="T66" fmla="*/ 939 w 2031"/>
                  <a:gd name="T67" fmla="*/ 347 h 347"/>
                  <a:gd name="T68" fmla="*/ 1086 w 2031"/>
                  <a:gd name="T69" fmla="*/ 347 h 347"/>
                  <a:gd name="T70" fmla="*/ 1012 w 2031"/>
                  <a:gd name="T71" fmla="*/ 347 h 347"/>
                  <a:gd name="T72" fmla="*/ 1217 w 2031"/>
                  <a:gd name="T73" fmla="*/ 347 h 347"/>
                  <a:gd name="T74" fmla="*/ 1199 w 2031"/>
                  <a:gd name="T75" fmla="*/ 6 h 347"/>
                  <a:gd name="T76" fmla="*/ 1142 w 2031"/>
                  <a:gd name="T77" fmla="*/ 347 h 347"/>
                  <a:gd name="T78" fmla="*/ 1477 w 2031"/>
                  <a:gd name="T79" fmla="*/ 289 h 347"/>
                  <a:gd name="T80" fmla="*/ 1431 w 2031"/>
                  <a:gd name="T81" fmla="*/ 289 h 347"/>
                  <a:gd name="T82" fmla="*/ 1480 w 2031"/>
                  <a:gd name="T83" fmla="*/ 347 h 347"/>
                  <a:gd name="T84" fmla="*/ 1477 w 2031"/>
                  <a:gd name="T85" fmla="*/ 289 h 347"/>
                  <a:gd name="T86" fmla="*/ 1528 w 2031"/>
                  <a:gd name="T87" fmla="*/ 253 h 347"/>
                  <a:gd name="T88" fmla="*/ 1502 w 2031"/>
                  <a:gd name="T89" fmla="*/ 347 h 347"/>
                  <a:gd name="T90" fmla="*/ 1565 w 2031"/>
                  <a:gd name="T91" fmla="*/ 285 h 347"/>
                  <a:gd name="T92" fmla="*/ 1632 w 2031"/>
                  <a:gd name="T93" fmla="*/ 347 h 347"/>
                  <a:gd name="T94" fmla="*/ 1628 w 2031"/>
                  <a:gd name="T95" fmla="*/ 155 h 347"/>
                  <a:gd name="T96" fmla="*/ 1618 w 2031"/>
                  <a:gd name="T97" fmla="*/ 155 h 347"/>
                  <a:gd name="T98" fmla="*/ 1607 w 2031"/>
                  <a:gd name="T99" fmla="*/ 163 h 347"/>
                  <a:gd name="T100" fmla="*/ 1601 w 2031"/>
                  <a:gd name="T101" fmla="*/ 153 h 347"/>
                  <a:gd name="T102" fmla="*/ 1595 w 2031"/>
                  <a:gd name="T103" fmla="*/ 163 h 347"/>
                  <a:gd name="T104" fmla="*/ 1584 w 2031"/>
                  <a:gd name="T105" fmla="*/ 155 h 347"/>
                  <a:gd name="T106" fmla="*/ 1574 w 2031"/>
                  <a:gd name="T107" fmla="*/ 155 h 347"/>
                  <a:gd name="T108" fmla="*/ 1568 w 2031"/>
                  <a:gd name="T109" fmla="*/ 347 h 347"/>
                  <a:gd name="T110" fmla="*/ 1750 w 2031"/>
                  <a:gd name="T111" fmla="*/ 129 h 347"/>
                  <a:gd name="T112" fmla="*/ 1683 w 2031"/>
                  <a:gd name="T113" fmla="*/ 180 h 347"/>
                  <a:gd name="T114" fmla="*/ 1756 w 2031"/>
                  <a:gd name="T115" fmla="*/ 180 h 347"/>
                  <a:gd name="T116" fmla="*/ 1894 w 2031"/>
                  <a:gd name="T117" fmla="*/ 308 h 347"/>
                  <a:gd name="T118" fmla="*/ 1873 w 2031"/>
                  <a:gd name="T119" fmla="*/ 308 h 347"/>
                  <a:gd name="T120" fmla="*/ 1848 w 2031"/>
                  <a:gd name="T121" fmla="*/ 285 h 347"/>
                  <a:gd name="T122" fmla="*/ 1840 w 2031"/>
                  <a:gd name="T123" fmla="*/ 335 h 347"/>
                  <a:gd name="T124" fmla="*/ 1894 w 2031"/>
                  <a:gd name="T125" fmla="*/ 308 h 3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2031" h="347">
                    <a:moveTo>
                      <a:pt x="1972" y="347"/>
                    </a:moveTo>
                    <a:lnTo>
                      <a:pt x="2001" y="347"/>
                    </a:lnTo>
                    <a:lnTo>
                      <a:pt x="2006" y="347"/>
                    </a:lnTo>
                    <a:lnTo>
                      <a:pt x="2018" y="347"/>
                    </a:lnTo>
                    <a:lnTo>
                      <a:pt x="2022" y="347"/>
                    </a:lnTo>
                    <a:lnTo>
                      <a:pt x="2031" y="347"/>
                    </a:lnTo>
                    <a:lnTo>
                      <a:pt x="2031" y="314"/>
                    </a:lnTo>
                    <a:lnTo>
                      <a:pt x="2018" y="314"/>
                    </a:lnTo>
                    <a:lnTo>
                      <a:pt x="2018" y="306"/>
                    </a:lnTo>
                    <a:lnTo>
                      <a:pt x="2006" y="306"/>
                    </a:lnTo>
                    <a:lnTo>
                      <a:pt x="2006" y="314"/>
                    </a:lnTo>
                    <a:lnTo>
                      <a:pt x="2006" y="324"/>
                    </a:lnTo>
                    <a:lnTo>
                      <a:pt x="2001" y="324"/>
                    </a:lnTo>
                    <a:lnTo>
                      <a:pt x="2001" y="293"/>
                    </a:lnTo>
                    <a:lnTo>
                      <a:pt x="1972" y="293"/>
                    </a:lnTo>
                    <a:lnTo>
                      <a:pt x="1972" y="324"/>
                    </a:lnTo>
                    <a:lnTo>
                      <a:pt x="1972" y="347"/>
                    </a:lnTo>
                    <a:lnTo>
                      <a:pt x="1972" y="347"/>
                    </a:lnTo>
                    <a:close/>
                    <a:moveTo>
                      <a:pt x="8" y="159"/>
                    </a:moveTo>
                    <a:lnTo>
                      <a:pt x="13" y="159"/>
                    </a:lnTo>
                    <a:lnTo>
                      <a:pt x="13" y="176"/>
                    </a:lnTo>
                    <a:lnTo>
                      <a:pt x="0" y="176"/>
                    </a:lnTo>
                    <a:lnTo>
                      <a:pt x="0" y="347"/>
                    </a:lnTo>
                    <a:lnTo>
                      <a:pt x="13" y="347"/>
                    </a:lnTo>
                    <a:lnTo>
                      <a:pt x="59" y="347"/>
                    </a:lnTo>
                    <a:lnTo>
                      <a:pt x="73" y="347"/>
                    </a:lnTo>
                    <a:lnTo>
                      <a:pt x="73" y="176"/>
                    </a:lnTo>
                    <a:lnTo>
                      <a:pt x="59" y="176"/>
                    </a:lnTo>
                    <a:lnTo>
                      <a:pt x="59" y="159"/>
                    </a:lnTo>
                    <a:lnTo>
                      <a:pt x="65" y="159"/>
                    </a:lnTo>
                    <a:lnTo>
                      <a:pt x="65" y="153"/>
                    </a:lnTo>
                    <a:lnTo>
                      <a:pt x="8" y="153"/>
                    </a:lnTo>
                    <a:lnTo>
                      <a:pt x="8" y="159"/>
                    </a:lnTo>
                    <a:lnTo>
                      <a:pt x="8" y="159"/>
                    </a:lnTo>
                    <a:close/>
                    <a:moveTo>
                      <a:pt x="174" y="347"/>
                    </a:moveTo>
                    <a:lnTo>
                      <a:pt x="235" y="347"/>
                    </a:lnTo>
                    <a:lnTo>
                      <a:pt x="235" y="79"/>
                    </a:lnTo>
                    <a:lnTo>
                      <a:pt x="174" y="79"/>
                    </a:lnTo>
                    <a:lnTo>
                      <a:pt x="174" y="347"/>
                    </a:lnTo>
                    <a:lnTo>
                      <a:pt x="174" y="347"/>
                    </a:lnTo>
                    <a:close/>
                    <a:moveTo>
                      <a:pt x="413" y="134"/>
                    </a:moveTo>
                    <a:lnTo>
                      <a:pt x="413" y="129"/>
                    </a:lnTo>
                    <a:lnTo>
                      <a:pt x="406" y="129"/>
                    </a:lnTo>
                    <a:lnTo>
                      <a:pt x="406" y="134"/>
                    </a:lnTo>
                    <a:lnTo>
                      <a:pt x="388" y="134"/>
                    </a:lnTo>
                    <a:lnTo>
                      <a:pt x="388" y="150"/>
                    </a:lnTo>
                    <a:lnTo>
                      <a:pt x="362" y="150"/>
                    </a:lnTo>
                    <a:lnTo>
                      <a:pt x="362" y="347"/>
                    </a:lnTo>
                    <a:lnTo>
                      <a:pt x="367" y="347"/>
                    </a:lnTo>
                    <a:lnTo>
                      <a:pt x="438" y="347"/>
                    </a:lnTo>
                    <a:lnTo>
                      <a:pt x="442" y="347"/>
                    </a:lnTo>
                    <a:lnTo>
                      <a:pt x="442" y="167"/>
                    </a:lnTo>
                    <a:lnTo>
                      <a:pt x="438" y="167"/>
                    </a:lnTo>
                    <a:lnTo>
                      <a:pt x="438" y="150"/>
                    </a:lnTo>
                    <a:lnTo>
                      <a:pt x="413" y="150"/>
                    </a:lnTo>
                    <a:lnTo>
                      <a:pt x="413" y="134"/>
                    </a:lnTo>
                    <a:lnTo>
                      <a:pt x="413" y="134"/>
                    </a:lnTo>
                    <a:close/>
                    <a:moveTo>
                      <a:pt x="484" y="347"/>
                    </a:moveTo>
                    <a:lnTo>
                      <a:pt x="547" y="347"/>
                    </a:lnTo>
                    <a:lnTo>
                      <a:pt x="547" y="138"/>
                    </a:lnTo>
                    <a:lnTo>
                      <a:pt x="484" y="138"/>
                    </a:lnTo>
                    <a:lnTo>
                      <a:pt x="484" y="347"/>
                    </a:lnTo>
                    <a:lnTo>
                      <a:pt x="484" y="347"/>
                    </a:lnTo>
                    <a:close/>
                    <a:moveTo>
                      <a:pt x="583" y="347"/>
                    </a:moveTo>
                    <a:lnTo>
                      <a:pt x="601" y="347"/>
                    </a:lnTo>
                    <a:lnTo>
                      <a:pt x="601" y="220"/>
                    </a:lnTo>
                    <a:lnTo>
                      <a:pt x="583" y="220"/>
                    </a:lnTo>
                    <a:lnTo>
                      <a:pt x="583" y="205"/>
                    </a:lnTo>
                    <a:lnTo>
                      <a:pt x="559" y="205"/>
                    </a:lnTo>
                    <a:lnTo>
                      <a:pt x="559" y="220"/>
                    </a:lnTo>
                    <a:lnTo>
                      <a:pt x="559" y="347"/>
                    </a:lnTo>
                    <a:lnTo>
                      <a:pt x="583" y="347"/>
                    </a:lnTo>
                    <a:lnTo>
                      <a:pt x="583" y="347"/>
                    </a:lnTo>
                    <a:close/>
                    <a:moveTo>
                      <a:pt x="641" y="347"/>
                    </a:moveTo>
                    <a:lnTo>
                      <a:pt x="666" y="347"/>
                    </a:lnTo>
                    <a:lnTo>
                      <a:pt x="666" y="236"/>
                    </a:lnTo>
                    <a:lnTo>
                      <a:pt x="641" y="236"/>
                    </a:lnTo>
                    <a:lnTo>
                      <a:pt x="641" y="347"/>
                    </a:lnTo>
                    <a:lnTo>
                      <a:pt x="641" y="347"/>
                    </a:lnTo>
                    <a:close/>
                    <a:moveTo>
                      <a:pt x="694" y="347"/>
                    </a:moveTo>
                    <a:lnTo>
                      <a:pt x="719" y="347"/>
                    </a:lnTo>
                    <a:lnTo>
                      <a:pt x="719" y="280"/>
                    </a:lnTo>
                    <a:lnTo>
                      <a:pt x="694" y="280"/>
                    </a:lnTo>
                    <a:lnTo>
                      <a:pt x="694" y="347"/>
                    </a:lnTo>
                    <a:lnTo>
                      <a:pt x="694" y="347"/>
                    </a:lnTo>
                    <a:close/>
                    <a:moveTo>
                      <a:pt x="725" y="347"/>
                    </a:moveTo>
                    <a:lnTo>
                      <a:pt x="763" y="347"/>
                    </a:lnTo>
                    <a:lnTo>
                      <a:pt x="763" y="92"/>
                    </a:lnTo>
                    <a:lnTo>
                      <a:pt x="725" y="92"/>
                    </a:lnTo>
                    <a:lnTo>
                      <a:pt x="725" y="347"/>
                    </a:lnTo>
                    <a:lnTo>
                      <a:pt x="725" y="347"/>
                    </a:lnTo>
                    <a:close/>
                    <a:moveTo>
                      <a:pt x="838" y="347"/>
                    </a:moveTo>
                    <a:lnTo>
                      <a:pt x="876" y="347"/>
                    </a:lnTo>
                    <a:lnTo>
                      <a:pt x="876" y="257"/>
                    </a:lnTo>
                    <a:lnTo>
                      <a:pt x="838" y="257"/>
                    </a:lnTo>
                    <a:lnTo>
                      <a:pt x="838" y="347"/>
                    </a:lnTo>
                    <a:lnTo>
                      <a:pt x="838" y="347"/>
                    </a:lnTo>
                    <a:close/>
                    <a:moveTo>
                      <a:pt x="939" y="347"/>
                    </a:moveTo>
                    <a:lnTo>
                      <a:pt x="972" y="347"/>
                    </a:lnTo>
                    <a:lnTo>
                      <a:pt x="972" y="236"/>
                    </a:lnTo>
                    <a:lnTo>
                      <a:pt x="939" y="236"/>
                    </a:lnTo>
                    <a:lnTo>
                      <a:pt x="939" y="347"/>
                    </a:lnTo>
                    <a:lnTo>
                      <a:pt x="939" y="347"/>
                    </a:lnTo>
                    <a:close/>
                    <a:moveTo>
                      <a:pt x="1012" y="347"/>
                    </a:moveTo>
                    <a:lnTo>
                      <a:pt x="1086" y="347"/>
                    </a:lnTo>
                    <a:lnTo>
                      <a:pt x="1086" y="0"/>
                    </a:lnTo>
                    <a:lnTo>
                      <a:pt x="1012" y="0"/>
                    </a:lnTo>
                    <a:lnTo>
                      <a:pt x="1012" y="347"/>
                    </a:lnTo>
                    <a:lnTo>
                      <a:pt x="1012" y="347"/>
                    </a:lnTo>
                    <a:close/>
                    <a:moveTo>
                      <a:pt x="1199" y="347"/>
                    </a:moveTo>
                    <a:lnTo>
                      <a:pt x="1217" y="347"/>
                    </a:lnTo>
                    <a:lnTo>
                      <a:pt x="1217" y="276"/>
                    </a:lnTo>
                    <a:lnTo>
                      <a:pt x="1199" y="276"/>
                    </a:lnTo>
                    <a:lnTo>
                      <a:pt x="1199" y="6"/>
                    </a:lnTo>
                    <a:lnTo>
                      <a:pt x="1125" y="6"/>
                    </a:lnTo>
                    <a:lnTo>
                      <a:pt x="1125" y="347"/>
                    </a:lnTo>
                    <a:lnTo>
                      <a:pt x="1142" y="347"/>
                    </a:lnTo>
                    <a:lnTo>
                      <a:pt x="1199" y="347"/>
                    </a:lnTo>
                    <a:lnTo>
                      <a:pt x="1199" y="347"/>
                    </a:lnTo>
                    <a:close/>
                    <a:moveTo>
                      <a:pt x="1477" y="289"/>
                    </a:moveTo>
                    <a:lnTo>
                      <a:pt x="1477" y="146"/>
                    </a:lnTo>
                    <a:lnTo>
                      <a:pt x="1431" y="146"/>
                    </a:lnTo>
                    <a:lnTo>
                      <a:pt x="1431" y="289"/>
                    </a:lnTo>
                    <a:lnTo>
                      <a:pt x="1417" y="289"/>
                    </a:lnTo>
                    <a:lnTo>
                      <a:pt x="1417" y="347"/>
                    </a:lnTo>
                    <a:lnTo>
                      <a:pt x="1480" y="347"/>
                    </a:lnTo>
                    <a:lnTo>
                      <a:pt x="1480" y="289"/>
                    </a:lnTo>
                    <a:lnTo>
                      <a:pt x="1477" y="289"/>
                    </a:lnTo>
                    <a:lnTo>
                      <a:pt x="1477" y="289"/>
                    </a:lnTo>
                    <a:close/>
                    <a:moveTo>
                      <a:pt x="1565" y="285"/>
                    </a:moveTo>
                    <a:lnTo>
                      <a:pt x="1565" y="253"/>
                    </a:lnTo>
                    <a:lnTo>
                      <a:pt x="1528" y="253"/>
                    </a:lnTo>
                    <a:lnTo>
                      <a:pt x="1528" y="285"/>
                    </a:lnTo>
                    <a:lnTo>
                      <a:pt x="1502" y="285"/>
                    </a:lnTo>
                    <a:lnTo>
                      <a:pt x="1502" y="347"/>
                    </a:lnTo>
                    <a:lnTo>
                      <a:pt x="1565" y="347"/>
                    </a:lnTo>
                    <a:lnTo>
                      <a:pt x="1565" y="314"/>
                    </a:lnTo>
                    <a:lnTo>
                      <a:pt x="1565" y="285"/>
                    </a:lnTo>
                    <a:lnTo>
                      <a:pt x="1565" y="285"/>
                    </a:lnTo>
                    <a:close/>
                    <a:moveTo>
                      <a:pt x="1568" y="347"/>
                    </a:moveTo>
                    <a:lnTo>
                      <a:pt x="1632" y="347"/>
                    </a:lnTo>
                    <a:lnTo>
                      <a:pt x="1632" y="163"/>
                    </a:lnTo>
                    <a:lnTo>
                      <a:pt x="1628" y="163"/>
                    </a:lnTo>
                    <a:lnTo>
                      <a:pt x="1628" y="155"/>
                    </a:lnTo>
                    <a:lnTo>
                      <a:pt x="1626" y="155"/>
                    </a:lnTo>
                    <a:lnTo>
                      <a:pt x="1622" y="153"/>
                    </a:lnTo>
                    <a:lnTo>
                      <a:pt x="1618" y="155"/>
                    </a:lnTo>
                    <a:lnTo>
                      <a:pt x="1616" y="155"/>
                    </a:lnTo>
                    <a:lnTo>
                      <a:pt x="1616" y="163"/>
                    </a:lnTo>
                    <a:lnTo>
                      <a:pt x="1607" y="163"/>
                    </a:lnTo>
                    <a:lnTo>
                      <a:pt x="1607" y="155"/>
                    </a:lnTo>
                    <a:lnTo>
                      <a:pt x="1605" y="155"/>
                    </a:lnTo>
                    <a:lnTo>
                      <a:pt x="1601" y="153"/>
                    </a:lnTo>
                    <a:lnTo>
                      <a:pt x="1597" y="155"/>
                    </a:lnTo>
                    <a:lnTo>
                      <a:pt x="1595" y="155"/>
                    </a:lnTo>
                    <a:lnTo>
                      <a:pt x="1595" y="163"/>
                    </a:lnTo>
                    <a:lnTo>
                      <a:pt x="1586" y="163"/>
                    </a:lnTo>
                    <a:lnTo>
                      <a:pt x="1586" y="155"/>
                    </a:lnTo>
                    <a:lnTo>
                      <a:pt x="1584" y="155"/>
                    </a:lnTo>
                    <a:lnTo>
                      <a:pt x="1580" y="153"/>
                    </a:lnTo>
                    <a:lnTo>
                      <a:pt x="1576" y="155"/>
                    </a:lnTo>
                    <a:lnTo>
                      <a:pt x="1574" y="155"/>
                    </a:lnTo>
                    <a:lnTo>
                      <a:pt x="1574" y="163"/>
                    </a:lnTo>
                    <a:lnTo>
                      <a:pt x="1568" y="163"/>
                    </a:lnTo>
                    <a:lnTo>
                      <a:pt x="1568" y="347"/>
                    </a:lnTo>
                    <a:lnTo>
                      <a:pt x="1568" y="347"/>
                    </a:lnTo>
                    <a:close/>
                    <a:moveTo>
                      <a:pt x="1750" y="180"/>
                    </a:moveTo>
                    <a:lnTo>
                      <a:pt x="1750" y="129"/>
                    </a:lnTo>
                    <a:lnTo>
                      <a:pt x="1704" y="129"/>
                    </a:lnTo>
                    <a:lnTo>
                      <a:pt x="1704" y="180"/>
                    </a:lnTo>
                    <a:lnTo>
                      <a:pt x="1683" y="180"/>
                    </a:lnTo>
                    <a:lnTo>
                      <a:pt x="1683" y="347"/>
                    </a:lnTo>
                    <a:lnTo>
                      <a:pt x="1756" y="347"/>
                    </a:lnTo>
                    <a:lnTo>
                      <a:pt x="1756" y="180"/>
                    </a:lnTo>
                    <a:lnTo>
                      <a:pt x="1750" y="180"/>
                    </a:lnTo>
                    <a:lnTo>
                      <a:pt x="1750" y="180"/>
                    </a:lnTo>
                    <a:close/>
                    <a:moveTo>
                      <a:pt x="1894" y="308"/>
                    </a:moveTo>
                    <a:lnTo>
                      <a:pt x="1894" y="278"/>
                    </a:lnTo>
                    <a:lnTo>
                      <a:pt x="1873" y="278"/>
                    </a:lnTo>
                    <a:lnTo>
                      <a:pt x="1873" y="308"/>
                    </a:lnTo>
                    <a:lnTo>
                      <a:pt x="1869" y="308"/>
                    </a:lnTo>
                    <a:lnTo>
                      <a:pt x="1869" y="285"/>
                    </a:lnTo>
                    <a:lnTo>
                      <a:pt x="1848" y="285"/>
                    </a:lnTo>
                    <a:lnTo>
                      <a:pt x="1848" y="308"/>
                    </a:lnTo>
                    <a:lnTo>
                      <a:pt x="1840" y="308"/>
                    </a:lnTo>
                    <a:lnTo>
                      <a:pt x="1840" y="335"/>
                    </a:lnTo>
                    <a:lnTo>
                      <a:pt x="1911" y="335"/>
                    </a:lnTo>
                    <a:lnTo>
                      <a:pt x="1911" y="308"/>
                    </a:lnTo>
                    <a:lnTo>
                      <a:pt x="1894" y="308"/>
                    </a:lnTo>
                    <a:lnTo>
                      <a:pt x="1894" y="308"/>
                    </a:lnTo>
                    <a:close/>
                  </a:path>
                </a:pathLst>
              </a:custGeom>
              <a:solidFill>
                <a:schemeClr val="bg1">
                  <a:lumMod val="85000"/>
                  <a:alpha val="19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  <a:normAutofit/>
              </a:bodyPr>
              <a:lstStyle/>
              <a:p>
                <a:endParaRPr lang="en-US"/>
              </a:p>
            </p:txBody>
          </p:sp>
          <p:sp>
            <p:nvSpPr>
              <p:cNvPr id="43" name="任意多边形: 形状 42">
                <a:extLst>
                  <a:ext uri="{FF2B5EF4-FFF2-40B4-BE49-F238E27FC236}">
                    <a16:creationId xmlns:a16="http://schemas.microsoft.com/office/drawing/2014/main" id="{2BFFCD75-73D8-4335-B57B-3F31CF8EA2AA}"/>
                  </a:ext>
                </a:extLst>
              </p:cNvPr>
              <p:cNvSpPr/>
              <p:nvPr/>
            </p:nvSpPr>
            <p:spPr bwMode="auto">
              <a:xfrm>
                <a:off x="430686" y="4891127"/>
                <a:ext cx="306789" cy="1162261"/>
              </a:xfrm>
              <a:custGeom>
                <a:avLst/>
                <a:gdLst>
                  <a:gd name="T0" fmla="*/ 42 w 105"/>
                  <a:gd name="T1" fmla="*/ 17 h 394"/>
                  <a:gd name="T2" fmla="*/ 92 w 105"/>
                  <a:gd name="T3" fmla="*/ 0 h 394"/>
                  <a:gd name="T4" fmla="*/ 102 w 105"/>
                  <a:gd name="T5" fmla="*/ 0 h 394"/>
                  <a:gd name="T6" fmla="*/ 102 w 105"/>
                  <a:gd name="T7" fmla="*/ 29 h 394"/>
                  <a:gd name="T8" fmla="*/ 105 w 105"/>
                  <a:gd name="T9" fmla="*/ 29 h 394"/>
                  <a:gd name="T10" fmla="*/ 105 w 105"/>
                  <a:gd name="T11" fmla="*/ 122 h 394"/>
                  <a:gd name="T12" fmla="*/ 105 w 105"/>
                  <a:gd name="T13" fmla="*/ 155 h 394"/>
                  <a:gd name="T14" fmla="*/ 105 w 105"/>
                  <a:gd name="T15" fmla="*/ 205 h 394"/>
                  <a:gd name="T16" fmla="*/ 105 w 105"/>
                  <a:gd name="T17" fmla="*/ 218 h 394"/>
                  <a:gd name="T18" fmla="*/ 105 w 105"/>
                  <a:gd name="T19" fmla="*/ 298 h 394"/>
                  <a:gd name="T20" fmla="*/ 105 w 105"/>
                  <a:gd name="T21" fmla="*/ 331 h 394"/>
                  <a:gd name="T22" fmla="*/ 105 w 105"/>
                  <a:gd name="T23" fmla="*/ 394 h 394"/>
                  <a:gd name="T24" fmla="*/ 0 w 105"/>
                  <a:gd name="T25" fmla="*/ 394 h 394"/>
                  <a:gd name="T26" fmla="*/ 0 w 105"/>
                  <a:gd name="T27" fmla="*/ 218 h 394"/>
                  <a:gd name="T28" fmla="*/ 10 w 105"/>
                  <a:gd name="T29" fmla="*/ 218 h 394"/>
                  <a:gd name="T30" fmla="*/ 10 w 105"/>
                  <a:gd name="T31" fmla="*/ 155 h 394"/>
                  <a:gd name="T32" fmla="*/ 21 w 105"/>
                  <a:gd name="T33" fmla="*/ 155 h 394"/>
                  <a:gd name="T34" fmla="*/ 21 w 105"/>
                  <a:gd name="T35" fmla="*/ 122 h 394"/>
                  <a:gd name="T36" fmla="*/ 39 w 105"/>
                  <a:gd name="T37" fmla="*/ 122 h 394"/>
                  <a:gd name="T38" fmla="*/ 39 w 105"/>
                  <a:gd name="T39" fmla="*/ 29 h 394"/>
                  <a:gd name="T40" fmla="*/ 42 w 105"/>
                  <a:gd name="T41" fmla="*/ 29 h 394"/>
                  <a:gd name="T42" fmla="*/ 42 w 105"/>
                  <a:gd name="T43" fmla="*/ 17 h 394"/>
                  <a:gd name="T44" fmla="*/ 42 w 105"/>
                  <a:gd name="T45" fmla="*/ 17 h 3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105" h="394">
                    <a:moveTo>
                      <a:pt x="42" y="17"/>
                    </a:moveTo>
                    <a:lnTo>
                      <a:pt x="92" y="0"/>
                    </a:lnTo>
                    <a:lnTo>
                      <a:pt x="102" y="0"/>
                    </a:lnTo>
                    <a:lnTo>
                      <a:pt x="102" y="29"/>
                    </a:lnTo>
                    <a:lnTo>
                      <a:pt x="105" y="29"/>
                    </a:lnTo>
                    <a:lnTo>
                      <a:pt x="105" y="122"/>
                    </a:lnTo>
                    <a:lnTo>
                      <a:pt x="105" y="155"/>
                    </a:lnTo>
                    <a:lnTo>
                      <a:pt x="105" y="205"/>
                    </a:lnTo>
                    <a:lnTo>
                      <a:pt x="105" y="218"/>
                    </a:lnTo>
                    <a:lnTo>
                      <a:pt x="105" y="298"/>
                    </a:lnTo>
                    <a:lnTo>
                      <a:pt x="105" y="331"/>
                    </a:lnTo>
                    <a:lnTo>
                      <a:pt x="105" y="394"/>
                    </a:lnTo>
                    <a:lnTo>
                      <a:pt x="0" y="394"/>
                    </a:lnTo>
                    <a:lnTo>
                      <a:pt x="0" y="218"/>
                    </a:lnTo>
                    <a:lnTo>
                      <a:pt x="10" y="218"/>
                    </a:lnTo>
                    <a:lnTo>
                      <a:pt x="10" y="155"/>
                    </a:lnTo>
                    <a:lnTo>
                      <a:pt x="21" y="155"/>
                    </a:lnTo>
                    <a:lnTo>
                      <a:pt x="21" y="122"/>
                    </a:lnTo>
                    <a:lnTo>
                      <a:pt x="39" y="122"/>
                    </a:lnTo>
                    <a:lnTo>
                      <a:pt x="39" y="29"/>
                    </a:lnTo>
                    <a:lnTo>
                      <a:pt x="42" y="29"/>
                    </a:lnTo>
                    <a:lnTo>
                      <a:pt x="42" y="17"/>
                    </a:lnTo>
                    <a:lnTo>
                      <a:pt x="42" y="17"/>
                    </a:lnTo>
                    <a:close/>
                  </a:path>
                </a:pathLst>
              </a:custGeom>
              <a:solidFill>
                <a:schemeClr val="bg1">
                  <a:lumMod val="85000"/>
                  <a:alpha val="19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  <a:normAutofit/>
              </a:bodyPr>
              <a:lstStyle/>
              <a:p>
                <a:endParaRPr lang="en-US"/>
              </a:p>
            </p:txBody>
          </p:sp>
          <p:sp>
            <p:nvSpPr>
              <p:cNvPr id="44" name="任意多边形: 形状 43">
                <a:extLst>
                  <a:ext uri="{FF2B5EF4-FFF2-40B4-BE49-F238E27FC236}">
                    <a16:creationId xmlns:a16="http://schemas.microsoft.com/office/drawing/2014/main" id="{A20A5A27-E3A3-48AB-92CF-1E6178DF0008}"/>
                  </a:ext>
                </a:extLst>
              </p:cNvPr>
              <p:cNvSpPr/>
              <p:nvPr/>
            </p:nvSpPr>
            <p:spPr bwMode="auto">
              <a:xfrm>
                <a:off x="908568" y="5251015"/>
                <a:ext cx="1103260" cy="802372"/>
              </a:xfrm>
              <a:custGeom>
                <a:avLst/>
                <a:gdLst>
                  <a:gd name="T0" fmla="*/ 109 w 375"/>
                  <a:gd name="T1" fmla="*/ 163 h 272"/>
                  <a:gd name="T2" fmla="*/ 138 w 375"/>
                  <a:gd name="T3" fmla="*/ 151 h 272"/>
                  <a:gd name="T4" fmla="*/ 145 w 375"/>
                  <a:gd name="T5" fmla="*/ 140 h 272"/>
                  <a:gd name="T6" fmla="*/ 147 w 375"/>
                  <a:gd name="T7" fmla="*/ 140 h 272"/>
                  <a:gd name="T8" fmla="*/ 155 w 375"/>
                  <a:gd name="T9" fmla="*/ 151 h 272"/>
                  <a:gd name="T10" fmla="*/ 183 w 375"/>
                  <a:gd name="T11" fmla="*/ 163 h 272"/>
                  <a:gd name="T12" fmla="*/ 183 w 375"/>
                  <a:gd name="T13" fmla="*/ 169 h 272"/>
                  <a:gd name="T14" fmla="*/ 178 w 375"/>
                  <a:gd name="T15" fmla="*/ 169 h 272"/>
                  <a:gd name="T16" fmla="*/ 178 w 375"/>
                  <a:gd name="T17" fmla="*/ 190 h 272"/>
                  <a:gd name="T18" fmla="*/ 358 w 375"/>
                  <a:gd name="T19" fmla="*/ 190 h 272"/>
                  <a:gd name="T20" fmla="*/ 358 w 375"/>
                  <a:gd name="T21" fmla="*/ 199 h 272"/>
                  <a:gd name="T22" fmla="*/ 375 w 375"/>
                  <a:gd name="T23" fmla="*/ 199 h 272"/>
                  <a:gd name="T24" fmla="*/ 375 w 375"/>
                  <a:gd name="T25" fmla="*/ 272 h 272"/>
                  <a:gd name="T26" fmla="*/ 0 w 375"/>
                  <a:gd name="T27" fmla="*/ 272 h 272"/>
                  <a:gd name="T28" fmla="*/ 0 w 375"/>
                  <a:gd name="T29" fmla="*/ 199 h 272"/>
                  <a:gd name="T30" fmla="*/ 17 w 375"/>
                  <a:gd name="T31" fmla="*/ 199 h 272"/>
                  <a:gd name="T32" fmla="*/ 17 w 375"/>
                  <a:gd name="T33" fmla="*/ 190 h 272"/>
                  <a:gd name="T34" fmla="*/ 27 w 375"/>
                  <a:gd name="T35" fmla="*/ 190 h 272"/>
                  <a:gd name="T36" fmla="*/ 27 w 375"/>
                  <a:gd name="T37" fmla="*/ 71 h 272"/>
                  <a:gd name="T38" fmla="*/ 30 w 375"/>
                  <a:gd name="T39" fmla="*/ 71 h 272"/>
                  <a:gd name="T40" fmla="*/ 30 w 375"/>
                  <a:gd name="T41" fmla="*/ 50 h 272"/>
                  <a:gd name="T42" fmla="*/ 34 w 375"/>
                  <a:gd name="T43" fmla="*/ 50 h 272"/>
                  <a:gd name="T44" fmla="*/ 34 w 375"/>
                  <a:gd name="T45" fmla="*/ 27 h 272"/>
                  <a:gd name="T46" fmla="*/ 38 w 375"/>
                  <a:gd name="T47" fmla="*/ 27 h 272"/>
                  <a:gd name="T48" fmla="*/ 38 w 375"/>
                  <a:gd name="T49" fmla="*/ 18 h 272"/>
                  <a:gd name="T50" fmla="*/ 42 w 375"/>
                  <a:gd name="T51" fmla="*/ 18 h 272"/>
                  <a:gd name="T52" fmla="*/ 51 w 375"/>
                  <a:gd name="T53" fmla="*/ 0 h 272"/>
                  <a:gd name="T54" fmla="*/ 55 w 375"/>
                  <a:gd name="T55" fmla="*/ 0 h 272"/>
                  <a:gd name="T56" fmla="*/ 65 w 375"/>
                  <a:gd name="T57" fmla="*/ 18 h 272"/>
                  <a:gd name="T58" fmla="*/ 69 w 375"/>
                  <a:gd name="T59" fmla="*/ 18 h 272"/>
                  <a:gd name="T60" fmla="*/ 69 w 375"/>
                  <a:gd name="T61" fmla="*/ 27 h 272"/>
                  <a:gd name="T62" fmla="*/ 73 w 375"/>
                  <a:gd name="T63" fmla="*/ 27 h 272"/>
                  <a:gd name="T64" fmla="*/ 73 w 375"/>
                  <a:gd name="T65" fmla="*/ 50 h 272"/>
                  <a:gd name="T66" fmla="*/ 76 w 375"/>
                  <a:gd name="T67" fmla="*/ 50 h 272"/>
                  <a:gd name="T68" fmla="*/ 76 w 375"/>
                  <a:gd name="T69" fmla="*/ 71 h 272"/>
                  <a:gd name="T70" fmla="*/ 80 w 375"/>
                  <a:gd name="T71" fmla="*/ 71 h 272"/>
                  <a:gd name="T72" fmla="*/ 80 w 375"/>
                  <a:gd name="T73" fmla="*/ 190 h 272"/>
                  <a:gd name="T74" fmla="*/ 115 w 375"/>
                  <a:gd name="T75" fmla="*/ 190 h 272"/>
                  <a:gd name="T76" fmla="*/ 115 w 375"/>
                  <a:gd name="T77" fmla="*/ 169 h 272"/>
                  <a:gd name="T78" fmla="*/ 109 w 375"/>
                  <a:gd name="T79" fmla="*/ 169 h 272"/>
                  <a:gd name="T80" fmla="*/ 109 w 375"/>
                  <a:gd name="T81" fmla="*/ 163 h 272"/>
                  <a:gd name="T82" fmla="*/ 109 w 375"/>
                  <a:gd name="T83" fmla="*/ 163 h 2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375" h="272">
                    <a:moveTo>
                      <a:pt x="109" y="163"/>
                    </a:moveTo>
                    <a:lnTo>
                      <a:pt x="138" y="151"/>
                    </a:lnTo>
                    <a:lnTo>
                      <a:pt x="145" y="140"/>
                    </a:lnTo>
                    <a:lnTo>
                      <a:pt x="147" y="140"/>
                    </a:lnTo>
                    <a:lnTo>
                      <a:pt x="155" y="151"/>
                    </a:lnTo>
                    <a:lnTo>
                      <a:pt x="183" y="163"/>
                    </a:lnTo>
                    <a:lnTo>
                      <a:pt x="183" y="169"/>
                    </a:lnTo>
                    <a:lnTo>
                      <a:pt x="178" y="169"/>
                    </a:lnTo>
                    <a:lnTo>
                      <a:pt x="178" y="190"/>
                    </a:lnTo>
                    <a:lnTo>
                      <a:pt x="358" y="190"/>
                    </a:lnTo>
                    <a:lnTo>
                      <a:pt x="358" y="199"/>
                    </a:lnTo>
                    <a:lnTo>
                      <a:pt x="375" y="199"/>
                    </a:lnTo>
                    <a:lnTo>
                      <a:pt x="375" y="272"/>
                    </a:lnTo>
                    <a:lnTo>
                      <a:pt x="0" y="272"/>
                    </a:lnTo>
                    <a:lnTo>
                      <a:pt x="0" y="199"/>
                    </a:lnTo>
                    <a:lnTo>
                      <a:pt x="17" y="199"/>
                    </a:lnTo>
                    <a:lnTo>
                      <a:pt x="17" y="190"/>
                    </a:lnTo>
                    <a:lnTo>
                      <a:pt x="27" y="190"/>
                    </a:lnTo>
                    <a:lnTo>
                      <a:pt x="27" y="71"/>
                    </a:lnTo>
                    <a:lnTo>
                      <a:pt x="30" y="71"/>
                    </a:lnTo>
                    <a:lnTo>
                      <a:pt x="30" y="50"/>
                    </a:lnTo>
                    <a:lnTo>
                      <a:pt x="34" y="50"/>
                    </a:lnTo>
                    <a:lnTo>
                      <a:pt x="34" y="27"/>
                    </a:lnTo>
                    <a:lnTo>
                      <a:pt x="38" y="27"/>
                    </a:lnTo>
                    <a:lnTo>
                      <a:pt x="38" y="18"/>
                    </a:lnTo>
                    <a:lnTo>
                      <a:pt x="42" y="18"/>
                    </a:lnTo>
                    <a:lnTo>
                      <a:pt x="51" y="0"/>
                    </a:lnTo>
                    <a:lnTo>
                      <a:pt x="55" y="0"/>
                    </a:lnTo>
                    <a:lnTo>
                      <a:pt x="65" y="18"/>
                    </a:lnTo>
                    <a:lnTo>
                      <a:pt x="69" y="18"/>
                    </a:lnTo>
                    <a:lnTo>
                      <a:pt x="69" y="27"/>
                    </a:lnTo>
                    <a:lnTo>
                      <a:pt x="73" y="27"/>
                    </a:lnTo>
                    <a:lnTo>
                      <a:pt x="73" y="50"/>
                    </a:lnTo>
                    <a:lnTo>
                      <a:pt x="76" y="50"/>
                    </a:lnTo>
                    <a:lnTo>
                      <a:pt x="76" y="71"/>
                    </a:lnTo>
                    <a:lnTo>
                      <a:pt x="80" y="71"/>
                    </a:lnTo>
                    <a:lnTo>
                      <a:pt x="80" y="190"/>
                    </a:lnTo>
                    <a:lnTo>
                      <a:pt x="115" y="190"/>
                    </a:lnTo>
                    <a:lnTo>
                      <a:pt x="115" y="169"/>
                    </a:lnTo>
                    <a:lnTo>
                      <a:pt x="109" y="169"/>
                    </a:lnTo>
                    <a:lnTo>
                      <a:pt x="109" y="163"/>
                    </a:lnTo>
                    <a:lnTo>
                      <a:pt x="109" y="163"/>
                    </a:lnTo>
                    <a:close/>
                  </a:path>
                </a:pathLst>
              </a:custGeom>
              <a:solidFill>
                <a:schemeClr val="bg1">
                  <a:lumMod val="85000"/>
                  <a:alpha val="19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  <a:normAutofit/>
              </a:bodyPr>
              <a:lstStyle/>
              <a:p>
                <a:endParaRPr lang="en-US"/>
              </a:p>
            </p:txBody>
          </p:sp>
          <p:sp>
            <p:nvSpPr>
              <p:cNvPr id="45" name="任意多边形: 形状 44">
                <a:extLst>
                  <a:ext uri="{FF2B5EF4-FFF2-40B4-BE49-F238E27FC236}">
                    <a16:creationId xmlns:a16="http://schemas.microsoft.com/office/drawing/2014/main" id="{AFCBC4F1-1055-4876-9F57-6E2A4FE12B01}"/>
                  </a:ext>
                </a:extLst>
              </p:cNvPr>
              <p:cNvSpPr/>
              <p:nvPr/>
            </p:nvSpPr>
            <p:spPr bwMode="auto">
              <a:xfrm>
                <a:off x="2041328" y="5852794"/>
                <a:ext cx="106196" cy="200593"/>
              </a:xfrm>
              <a:custGeom>
                <a:avLst/>
                <a:gdLst>
                  <a:gd name="T0" fmla="*/ 0 w 37"/>
                  <a:gd name="T1" fmla="*/ 0 h 67"/>
                  <a:gd name="T2" fmla="*/ 37 w 37"/>
                  <a:gd name="T3" fmla="*/ 0 h 67"/>
                  <a:gd name="T4" fmla="*/ 37 w 37"/>
                  <a:gd name="T5" fmla="*/ 67 h 67"/>
                  <a:gd name="T6" fmla="*/ 0 w 37"/>
                  <a:gd name="T7" fmla="*/ 67 h 67"/>
                  <a:gd name="T8" fmla="*/ 0 w 37"/>
                  <a:gd name="T9" fmla="*/ 0 h 67"/>
                  <a:gd name="T10" fmla="*/ 0 w 37"/>
                  <a:gd name="T11" fmla="*/ 0 h 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7" h="67">
                    <a:moveTo>
                      <a:pt x="0" y="0"/>
                    </a:moveTo>
                    <a:lnTo>
                      <a:pt x="37" y="0"/>
                    </a:lnTo>
                    <a:lnTo>
                      <a:pt x="37" y="67"/>
                    </a:lnTo>
                    <a:lnTo>
                      <a:pt x="0" y="67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1">
                  <a:lumMod val="85000"/>
                  <a:alpha val="19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  <a:normAutofit fontScale="77500" lnSpcReduction="20000"/>
              </a:bodyPr>
              <a:lstStyle/>
              <a:p>
                <a:endParaRPr lang="en-US"/>
              </a:p>
            </p:txBody>
          </p:sp>
          <p:sp>
            <p:nvSpPr>
              <p:cNvPr id="46" name="任意多边形: 形状 45">
                <a:extLst>
                  <a:ext uri="{FF2B5EF4-FFF2-40B4-BE49-F238E27FC236}">
                    <a16:creationId xmlns:a16="http://schemas.microsoft.com/office/drawing/2014/main" id="{7B67B1F2-C009-483C-AF02-AF7CD9CC0600}"/>
                  </a:ext>
                </a:extLst>
              </p:cNvPr>
              <p:cNvSpPr/>
              <p:nvPr/>
            </p:nvSpPr>
            <p:spPr bwMode="auto">
              <a:xfrm>
                <a:off x="2118028" y="5905891"/>
                <a:ext cx="318589" cy="147496"/>
              </a:xfrm>
              <a:custGeom>
                <a:avLst/>
                <a:gdLst>
                  <a:gd name="T0" fmla="*/ 63 w 109"/>
                  <a:gd name="T1" fmla="*/ 0 h 50"/>
                  <a:gd name="T2" fmla="*/ 109 w 109"/>
                  <a:gd name="T3" fmla="*/ 0 h 50"/>
                  <a:gd name="T4" fmla="*/ 109 w 109"/>
                  <a:gd name="T5" fmla="*/ 25 h 50"/>
                  <a:gd name="T6" fmla="*/ 109 w 109"/>
                  <a:gd name="T7" fmla="*/ 50 h 50"/>
                  <a:gd name="T8" fmla="*/ 63 w 109"/>
                  <a:gd name="T9" fmla="*/ 50 h 50"/>
                  <a:gd name="T10" fmla="*/ 0 w 109"/>
                  <a:gd name="T11" fmla="*/ 50 h 50"/>
                  <a:gd name="T12" fmla="*/ 0 w 109"/>
                  <a:gd name="T13" fmla="*/ 25 h 50"/>
                  <a:gd name="T14" fmla="*/ 63 w 109"/>
                  <a:gd name="T15" fmla="*/ 25 h 50"/>
                  <a:gd name="T16" fmla="*/ 63 w 109"/>
                  <a:gd name="T17" fmla="*/ 0 h 50"/>
                  <a:gd name="T18" fmla="*/ 63 w 109"/>
                  <a:gd name="T19" fmla="*/ 0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09" h="50">
                    <a:moveTo>
                      <a:pt x="63" y="0"/>
                    </a:moveTo>
                    <a:lnTo>
                      <a:pt x="109" y="0"/>
                    </a:lnTo>
                    <a:lnTo>
                      <a:pt x="109" y="25"/>
                    </a:lnTo>
                    <a:lnTo>
                      <a:pt x="109" y="50"/>
                    </a:lnTo>
                    <a:lnTo>
                      <a:pt x="63" y="50"/>
                    </a:lnTo>
                    <a:lnTo>
                      <a:pt x="0" y="50"/>
                    </a:lnTo>
                    <a:lnTo>
                      <a:pt x="0" y="25"/>
                    </a:lnTo>
                    <a:lnTo>
                      <a:pt x="63" y="25"/>
                    </a:lnTo>
                    <a:lnTo>
                      <a:pt x="63" y="0"/>
                    </a:lnTo>
                    <a:lnTo>
                      <a:pt x="63" y="0"/>
                    </a:lnTo>
                    <a:close/>
                  </a:path>
                </a:pathLst>
              </a:custGeom>
              <a:solidFill>
                <a:schemeClr val="bg1">
                  <a:lumMod val="85000"/>
                  <a:alpha val="19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  <a:normAutofit fontScale="40000" lnSpcReduction="20000"/>
              </a:bodyPr>
              <a:lstStyle/>
              <a:p>
                <a:endParaRPr lang="en-US"/>
              </a:p>
            </p:txBody>
          </p:sp>
          <p:sp>
            <p:nvSpPr>
              <p:cNvPr id="47" name="任意多边形: 形状 46">
                <a:extLst>
                  <a:ext uri="{FF2B5EF4-FFF2-40B4-BE49-F238E27FC236}">
                    <a16:creationId xmlns:a16="http://schemas.microsoft.com/office/drawing/2014/main" id="{BC971B8A-D9C2-4DD4-9715-E1BF4770DCFD}"/>
                  </a:ext>
                </a:extLst>
              </p:cNvPr>
              <p:cNvSpPr/>
              <p:nvPr/>
            </p:nvSpPr>
            <p:spPr bwMode="auto">
              <a:xfrm>
                <a:off x="2348117" y="5522406"/>
                <a:ext cx="277288" cy="530981"/>
              </a:xfrm>
              <a:custGeom>
                <a:avLst/>
                <a:gdLst>
                  <a:gd name="T0" fmla="*/ 30 w 93"/>
                  <a:gd name="T1" fmla="*/ 27 h 180"/>
                  <a:gd name="T2" fmla="*/ 44 w 93"/>
                  <a:gd name="T3" fmla="*/ 0 h 180"/>
                  <a:gd name="T4" fmla="*/ 49 w 93"/>
                  <a:gd name="T5" fmla="*/ 0 h 180"/>
                  <a:gd name="T6" fmla="*/ 63 w 93"/>
                  <a:gd name="T7" fmla="*/ 27 h 180"/>
                  <a:gd name="T8" fmla="*/ 68 w 93"/>
                  <a:gd name="T9" fmla="*/ 27 h 180"/>
                  <a:gd name="T10" fmla="*/ 68 w 93"/>
                  <a:gd name="T11" fmla="*/ 59 h 180"/>
                  <a:gd name="T12" fmla="*/ 93 w 93"/>
                  <a:gd name="T13" fmla="*/ 59 h 180"/>
                  <a:gd name="T14" fmla="*/ 93 w 93"/>
                  <a:gd name="T15" fmla="*/ 180 h 180"/>
                  <a:gd name="T16" fmla="*/ 0 w 93"/>
                  <a:gd name="T17" fmla="*/ 180 h 180"/>
                  <a:gd name="T18" fmla="*/ 0 w 93"/>
                  <a:gd name="T19" fmla="*/ 59 h 180"/>
                  <a:gd name="T20" fmla="*/ 24 w 93"/>
                  <a:gd name="T21" fmla="*/ 59 h 180"/>
                  <a:gd name="T22" fmla="*/ 24 w 93"/>
                  <a:gd name="T23" fmla="*/ 27 h 180"/>
                  <a:gd name="T24" fmla="*/ 30 w 93"/>
                  <a:gd name="T25" fmla="*/ 27 h 180"/>
                  <a:gd name="T26" fmla="*/ 30 w 93"/>
                  <a:gd name="T27" fmla="*/ 27 h 1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93" h="180">
                    <a:moveTo>
                      <a:pt x="30" y="27"/>
                    </a:moveTo>
                    <a:lnTo>
                      <a:pt x="44" y="0"/>
                    </a:lnTo>
                    <a:lnTo>
                      <a:pt x="49" y="0"/>
                    </a:lnTo>
                    <a:lnTo>
                      <a:pt x="63" y="27"/>
                    </a:lnTo>
                    <a:lnTo>
                      <a:pt x="68" y="27"/>
                    </a:lnTo>
                    <a:lnTo>
                      <a:pt x="68" y="59"/>
                    </a:lnTo>
                    <a:lnTo>
                      <a:pt x="93" y="59"/>
                    </a:lnTo>
                    <a:lnTo>
                      <a:pt x="93" y="180"/>
                    </a:lnTo>
                    <a:lnTo>
                      <a:pt x="0" y="180"/>
                    </a:lnTo>
                    <a:lnTo>
                      <a:pt x="0" y="59"/>
                    </a:lnTo>
                    <a:lnTo>
                      <a:pt x="24" y="59"/>
                    </a:lnTo>
                    <a:lnTo>
                      <a:pt x="24" y="27"/>
                    </a:lnTo>
                    <a:lnTo>
                      <a:pt x="30" y="27"/>
                    </a:lnTo>
                    <a:lnTo>
                      <a:pt x="30" y="27"/>
                    </a:lnTo>
                    <a:close/>
                  </a:path>
                </a:pathLst>
              </a:custGeom>
              <a:solidFill>
                <a:schemeClr val="bg1">
                  <a:lumMod val="85000"/>
                  <a:alpha val="19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  <a:normAutofit/>
              </a:bodyPr>
              <a:lstStyle/>
              <a:p>
                <a:endParaRPr lang="en-US"/>
              </a:p>
            </p:txBody>
          </p:sp>
          <p:sp>
            <p:nvSpPr>
              <p:cNvPr id="48" name="任意多边形: 形状 47">
                <a:extLst>
                  <a:ext uri="{FF2B5EF4-FFF2-40B4-BE49-F238E27FC236}">
                    <a16:creationId xmlns:a16="http://schemas.microsoft.com/office/drawing/2014/main" id="{A0E8778B-4382-4CAE-954E-7697FD0E38F4}"/>
                  </a:ext>
                </a:extLst>
              </p:cNvPr>
              <p:cNvSpPr/>
              <p:nvPr/>
            </p:nvSpPr>
            <p:spPr bwMode="auto">
              <a:xfrm>
                <a:off x="2660808" y="5882292"/>
                <a:ext cx="117995" cy="171096"/>
              </a:xfrm>
              <a:custGeom>
                <a:avLst/>
                <a:gdLst>
                  <a:gd name="T0" fmla="*/ 0 w 40"/>
                  <a:gd name="T1" fmla="*/ 0 h 58"/>
                  <a:gd name="T2" fmla="*/ 40 w 40"/>
                  <a:gd name="T3" fmla="*/ 0 h 58"/>
                  <a:gd name="T4" fmla="*/ 40 w 40"/>
                  <a:gd name="T5" fmla="*/ 58 h 58"/>
                  <a:gd name="T6" fmla="*/ 0 w 40"/>
                  <a:gd name="T7" fmla="*/ 58 h 58"/>
                  <a:gd name="T8" fmla="*/ 0 w 40"/>
                  <a:gd name="T9" fmla="*/ 0 h 58"/>
                  <a:gd name="T10" fmla="*/ 0 w 40"/>
                  <a:gd name="T11" fmla="*/ 0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0" h="58">
                    <a:moveTo>
                      <a:pt x="0" y="0"/>
                    </a:moveTo>
                    <a:lnTo>
                      <a:pt x="40" y="0"/>
                    </a:lnTo>
                    <a:lnTo>
                      <a:pt x="40" y="58"/>
                    </a:lnTo>
                    <a:lnTo>
                      <a:pt x="0" y="58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1">
                  <a:lumMod val="85000"/>
                  <a:alpha val="19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  <a:normAutofit fontScale="62500" lnSpcReduction="20000"/>
              </a:bodyPr>
              <a:lstStyle/>
              <a:p>
                <a:endParaRPr lang="en-US"/>
              </a:p>
            </p:txBody>
          </p:sp>
          <p:sp>
            <p:nvSpPr>
              <p:cNvPr id="49" name="任意多边形: 形状 48">
                <a:extLst>
                  <a:ext uri="{FF2B5EF4-FFF2-40B4-BE49-F238E27FC236}">
                    <a16:creationId xmlns:a16="http://schemas.microsoft.com/office/drawing/2014/main" id="{4EAA081C-D4C3-49C3-8999-3ADC5B68EAA7}"/>
                  </a:ext>
                </a:extLst>
              </p:cNvPr>
              <p:cNvSpPr/>
              <p:nvPr/>
            </p:nvSpPr>
            <p:spPr bwMode="auto">
              <a:xfrm>
                <a:off x="2796502" y="5823294"/>
                <a:ext cx="112094" cy="230094"/>
              </a:xfrm>
              <a:custGeom>
                <a:avLst/>
                <a:gdLst>
                  <a:gd name="T0" fmla="*/ 0 w 38"/>
                  <a:gd name="T1" fmla="*/ 0 h 79"/>
                  <a:gd name="T2" fmla="*/ 38 w 38"/>
                  <a:gd name="T3" fmla="*/ 0 h 79"/>
                  <a:gd name="T4" fmla="*/ 38 w 38"/>
                  <a:gd name="T5" fmla="*/ 79 h 79"/>
                  <a:gd name="T6" fmla="*/ 0 w 38"/>
                  <a:gd name="T7" fmla="*/ 79 h 79"/>
                  <a:gd name="T8" fmla="*/ 0 w 38"/>
                  <a:gd name="T9" fmla="*/ 0 h 79"/>
                  <a:gd name="T10" fmla="*/ 0 w 38"/>
                  <a:gd name="T11" fmla="*/ 0 h 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8" h="79">
                    <a:moveTo>
                      <a:pt x="0" y="0"/>
                    </a:moveTo>
                    <a:lnTo>
                      <a:pt x="38" y="0"/>
                    </a:lnTo>
                    <a:lnTo>
                      <a:pt x="38" y="79"/>
                    </a:lnTo>
                    <a:lnTo>
                      <a:pt x="0" y="79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1">
                  <a:lumMod val="85000"/>
                  <a:alpha val="19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  <a:normAutofit fontScale="92500" lnSpcReduction="20000"/>
              </a:bodyPr>
              <a:lstStyle/>
              <a:p>
                <a:endParaRPr lang="en-US"/>
              </a:p>
            </p:txBody>
          </p:sp>
          <p:sp>
            <p:nvSpPr>
              <p:cNvPr id="50" name="任意多边形: 形状 49">
                <a:extLst>
                  <a:ext uri="{FF2B5EF4-FFF2-40B4-BE49-F238E27FC236}">
                    <a16:creationId xmlns:a16="http://schemas.microsoft.com/office/drawing/2014/main" id="{13431743-9C0F-4F93-B715-A6A7A5293D14}"/>
                  </a:ext>
                </a:extLst>
              </p:cNvPr>
              <p:cNvSpPr/>
              <p:nvPr/>
            </p:nvSpPr>
            <p:spPr bwMode="auto">
              <a:xfrm>
                <a:off x="3421880" y="5610901"/>
                <a:ext cx="147494" cy="442486"/>
              </a:xfrm>
              <a:custGeom>
                <a:avLst/>
                <a:gdLst>
                  <a:gd name="T0" fmla="*/ 9 w 50"/>
                  <a:gd name="T1" fmla="*/ 23 h 149"/>
                  <a:gd name="T2" fmla="*/ 13 w 50"/>
                  <a:gd name="T3" fmla="*/ 23 h 149"/>
                  <a:gd name="T4" fmla="*/ 23 w 50"/>
                  <a:gd name="T5" fmla="*/ 0 h 149"/>
                  <a:gd name="T6" fmla="*/ 29 w 50"/>
                  <a:gd name="T7" fmla="*/ 0 h 149"/>
                  <a:gd name="T8" fmla="*/ 36 w 50"/>
                  <a:gd name="T9" fmla="*/ 23 h 149"/>
                  <a:gd name="T10" fmla="*/ 42 w 50"/>
                  <a:gd name="T11" fmla="*/ 23 h 149"/>
                  <a:gd name="T12" fmla="*/ 42 w 50"/>
                  <a:gd name="T13" fmla="*/ 36 h 149"/>
                  <a:gd name="T14" fmla="*/ 44 w 50"/>
                  <a:gd name="T15" fmla="*/ 42 h 149"/>
                  <a:gd name="T16" fmla="*/ 50 w 50"/>
                  <a:gd name="T17" fmla="*/ 42 h 149"/>
                  <a:gd name="T18" fmla="*/ 50 w 50"/>
                  <a:gd name="T19" fmla="*/ 149 h 149"/>
                  <a:gd name="T20" fmla="*/ 0 w 50"/>
                  <a:gd name="T21" fmla="*/ 149 h 149"/>
                  <a:gd name="T22" fmla="*/ 0 w 50"/>
                  <a:gd name="T23" fmla="*/ 42 h 149"/>
                  <a:gd name="T24" fmla="*/ 8 w 50"/>
                  <a:gd name="T25" fmla="*/ 42 h 149"/>
                  <a:gd name="T26" fmla="*/ 9 w 50"/>
                  <a:gd name="T27" fmla="*/ 36 h 149"/>
                  <a:gd name="T28" fmla="*/ 9 w 50"/>
                  <a:gd name="T29" fmla="*/ 23 h 149"/>
                  <a:gd name="T30" fmla="*/ 9 w 50"/>
                  <a:gd name="T31" fmla="*/ 23 h 1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50" h="149">
                    <a:moveTo>
                      <a:pt x="9" y="23"/>
                    </a:moveTo>
                    <a:lnTo>
                      <a:pt x="13" y="23"/>
                    </a:lnTo>
                    <a:lnTo>
                      <a:pt x="23" y="0"/>
                    </a:lnTo>
                    <a:lnTo>
                      <a:pt x="29" y="0"/>
                    </a:lnTo>
                    <a:lnTo>
                      <a:pt x="36" y="23"/>
                    </a:lnTo>
                    <a:lnTo>
                      <a:pt x="42" y="23"/>
                    </a:lnTo>
                    <a:lnTo>
                      <a:pt x="42" y="36"/>
                    </a:lnTo>
                    <a:lnTo>
                      <a:pt x="44" y="42"/>
                    </a:lnTo>
                    <a:lnTo>
                      <a:pt x="50" y="42"/>
                    </a:lnTo>
                    <a:lnTo>
                      <a:pt x="50" y="149"/>
                    </a:lnTo>
                    <a:lnTo>
                      <a:pt x="0" y="149"/>
                    </a:lnTo>
                    <a:lnTo>
                      <a:pt x="0" y="42"/>
                    </a:lnTo>
                    <a:lnTo>
                      <a:pt x="8" y="42"/>
                    </a:lnTo>
                    <a:lnTo>
                      <a:pt x="9" y="36"/>
                    </a:lnTo>
                    <a:lnTo>
                      <a:pt x="9" y="23"/>
                    </a:lnTo>
                    <a:lnTo>
                      <a:pt x="9" y="23"/>
                    </a:lnTo>
                    <a:close/>
                  </a:path>
                </a:pathLst>
              </a:custGeom>
              <a:solidFill>
                <a:schemeClr val="bg1">
                  <a:lumMod val="85000"/>
                  <a:alpha val="19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  <a:normAutofit/>
              </a:bodyPr>
              <a:lstStyle/>
              <a:p>
                <a:endParaRPr lang="en-US"/>
              </a:p>
            </p:txBody>
          </p:sp>
          <p:sp>
            <p:nvSpPr>
              <p:cNvPr id="51" name="任意多边形: 形状 50">
                <a:extLst>
                  <a:ext uri="{FF2B5EF4-FFF2-40B4-BE49-F238E27FC236}">
                    <a16:creationId xmlns:a16="http://schemas.microsoft.com/office/drawing/2014/main" id="{DE94EF8D-D402-4448-8F36-C78900E43B27}"/>
                  </a:ext>
                </a:extLst>
              </p:cNvPr>
              <p:cNvSpPr/>
              <p:nvPr/>
            </p:nvSpPr>
            <p:spPr bwMode="auto">
              <a:xfrm>
                <a:off x="3646071" y="5964889"/>
                <a:ext cx="82597" cy="88498"/>
              </a:xfrm>
              <a:custGeom>
                <a:avLst/>
                <a:gdLst>
                  <a:gd name="T0" fmla="*/ 0 w 28"/>
                  <a:gd name="T1" fmla="*/ 0 h 31"/>
                  <a:gd name="T2" fmla="*/ 28 w 28"/>
                  <a:gd name="T3" fmla="*/ 0 h 31"/>
                  <a:gd name="T4" fmla="*/ 28 w 28"/>
                  <a:gd name="T5" fmla="*/ 31 h 31"/>
                  <a:gd name="T6" fmla="*/ 0 w 28"/>
                  <a:gd name="T7" fmla="*/ 31 h 31"/>
                  <a:gd name="T8" fmla="*/ 0 w 28"/>
                  <a:gd name="T9" fmla="*/ 0 h 31"/>
                  <a:gd name="T10" fmla="*/ 0 w 28"/>
                  <a:gd name="T11" fmla="*/ 0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8" h="31">
                    <a:moveTo>
                      <a:pt x="0" y="0"/>
                    </a:moveTo>
                    <a:lnTo>
                      <a:pt x="28" y="0"/>
                    </a:lnTo>
                    <a:lnTo>
                      <a:pt x="28" y="31"/>
                    </a:lnTo>
                    <a:lnTo>
                      <a:pt x="0" y="31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1">
                  <a:lumMod val="85000"/>
                  <a:alpha val="19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  <a:normAutofit fontScale="25000" lnSpcReduction="20000"/>
              </a:bodyPr>
              <a:lstStyle/>
              <a:p>
                <a:endParaRPr lang="en-US"/>
              </a:p>
            </p:txBody>
          </p:sp>
          <p:sp>
            <p:nvSpPr>
              <p:cNvPr id="52" name="任意多边形: 形状 51">
                <a:extLst>
                  <a:ext uri="{FF2B5EF4-FFF2-40B4-BE49-F238E27FC236}">
                    <a16:creationId xmlns:a16="http://schemas.microsoft.com/office/drawing/2014/main" id="{A7914C39-7FFF-4625-8F62-A3561D395C37}"/>
                  </a:ext>
                </a:extLst>
              </p:cNvPr>
              <p:cNvSpPr/>
              <p:nvPr/>
            </p:nvSpPr>
            <p:spPr bwMode="auto">
              <a:xfrm>
                <a:off x="3675572" y="5021474"/>
                <a:ext cx="778773" cy="1031913"/>
              </a:xfrm>
              <a:custGeom>
                <a:avLst/>
                <a:gdLst>
                  <a:gd name="T0" fmla="*/ 124 w 266"/>
                  <a:gd name="T1" fmla="*/ 0 h 476"/>
                  <a:gd name="T2" fmla="*/ 203 w 266"/>
                  <a:gd name="T3" fmla="*/ 0 h 476"/>
                  <a:gd name="T4" fmla="*/ 203 w 266"/>
                  <a:gd name="T5" fmla="*/ 5 h 476"/>
                  <a:gd name="T6" fmla="*/ 209 w 266"/>
                  <a:gd name="T7" fmla="*/ 5 h 476"/>
                  <a:gd name="T8" fmla="*/ 209 w 266"/>
                  <a:gd name="T9" fmla="*/ 9 h 476"/>
                  <a:gd name="T10" fmla="*/ 214 w 266"/>
                  <a:gd name="T11" fmla="*/ 9 h 476"/>
                  <a:gd name="T12" fmla="*/ 214 w 266"/>
                  <a:gd name="T13" fmla="*/ 17 h 476"/>
                  <a:gd name="T14" fmla="*/ 222 w 266"/>
                  <a:gd name="T15" fmla="*/ 17 h 476"/>
                  <a:gd name="T16" fmla="*/ 222 w 266"/>
                  <a:gd name="T17" fmla="*/ 430 h 476"/>
                  <a:gd name="T18" fmla="*/ 230 w 266"/>
                  <a:gd name="T19" fmla="*/ 430 h 476"/>
                  <a:gd name="T20" fmla="*/ 230 w 266"/>
                  <a:gd name="T21" fmla="*/ 453 h 476"/>
                  <a:gd name="T22" fmla="*/ 230 w 266"/>
                  <a:gd name="T23" fmla="*/ 462 h 476"/>
                  <a:gd name="T24" fmla="*/ 266 w 266"/>
                  <a:gd name="T25" fmla="*/ 462 h 476"/>
                  <a:gd name="T26" fmla="*/ 266 w 266"/>
                  <a:gd name="T27" fmla="*/ 476 h 476"/>
                  <a:gd name="T28" fmla="*/ 230 w 266"/>
                  <a:gd name="T29" fmla="*/ 476 h 476"/>
                  <a:gd name="T30" fmla="*/ 222 w 266"/>
                  <a:gd name="T31" fmla="*/ 476 h 476"/>
                  <a:gd name="T32" fmla="*/ 199 w 266"/>
                  <a:gd name="T33" fmla="*/ 476 h 476"/>
                  <a:gd name="T34" fmla="*/ 124 w 266"/>
                  <a:gd name="T35" fmla="*/ 476 h 476"/>
                  <a:gd name="T36" fmla="*/ 48 w 266"/>
                  <a:gd name="T37" fmla="*/ 476 h 476"/>
                  <a:gd name="T38" fmla="*/ 0 w 266"/>
                  <a:gd name="T39" fmla="*/ 476 h 476"/>
                  <a:gd name="T40" fmla="*/ 0 w 266"/>
                  <a:gd name="T41" fmla="*/ 453 h 476"/>
                  <a:gd name="T42" fmla="*/ 0 w 266"/>
                  <a:gd name="T43" fmla="*/ 411 h 476"/>
                  <a:gd name="T44" fmla="*/ 10 w 266"/>
                  <a:gd name="T45" fmla="*/ 411 h 476"/>
                  <a:gd name="T46" fmla="*/ 10 w 266"/>
                  <a:gd name="T47" fmla="*/ 166 h 476"/>
                  <a:gd name="T48" fmla="*/ 17 w 266"/>
                  <a:gd name="T49" fmla="*/ 166 h 476"/>
                  <a:gd name="T50" fmla="*/ 17 w 266"/>
                  <a:gd name="T51" fmla="*/ 155 h 476"/>
                  <a:gd name="T52" fmla="*/ 23 w 266"/>
                  <a:gd name="T53" fmla="*/ 155 h 476"/>
                  <a:gd name="T54" fmla="*/ 23 w 266"/>
                  <a:gd name="T55" fmla="*/ 143 h 476"/>
                  <a:gd name="T56" fmla="*/ 25 w 266"/>
                  <a:gd name="T57" fmla="*/ 143 h 476"/>
                  <a:gd name="T58" fmla="*/ 44 w 266"/>
                  <a:gd name="T59" fmla="*/ 111 h 476"/>
                  <a:gd name="T60" fmla="*/ 46 w 266"/>
                  <a:gd name="T61" fmla="*/ 111 h 476"/>
                  <a:gd name="T62" fmla="*/ 48 w 266"/>
                  <a:gd name="T63" fmla="*/ 111 h 476"/>
                  <a:gd name="T64" fmla="*/ 48 w 266"/>
                  <a:gd name="T65" fmla="*/ 76 h 476"/>
                  <a:gd name="T66" fmla="*/ 50 w 266"/>
                  <a:gd name="T67" fmla="*/ 76 h 476"/>
                  <a:gd name="T68" fmla="*/ 50 w 266"/>
                  <a:gd name="T69" fmla="*/ 113 h 476"/>
                  <a:gd name="T70" fmla="*/ 69 w 266"/>
                  <a:gd name="T71" fmla="*/ 143 h 476"/>
                  <a:gd name="T72" fmla="*/ 71 w 266"/>
                  <a:gd name="T73" fmla="*/ 143 h 476"/>
                  <a:gd name="T74" fmla="*/ 71 w 266"/>
                  <a:gd name="T75" fmla="*/ 155 h 476"/>
                  <a:gd name="T76" fmla="*/ 75 w 266"/>
                  <a:gd name="T77" fmla="*/ 155 h 476"/>
                  <a:gd name="T78" fmla="*/ 75 w 266"/>
                  <a:gd name="T79" fmla="*/ 166 h 476"/>
                  <a:gd name="T80" fmla="*/ 82 w 266"/>
                  <a:gd name="T81" fmla="*/ 166 h 476"/>
                  <a:gd name="T82" fmla="*/ 82 w 266"/>
                  <a:gd name="T83" fmla="*/ 453 h 476"/>
                  <a:gd name="T84" fmla="*/ 124 w 266"/>
                  <a:gd name="T85" fmla="*/ 453 h 476"/>
                  <a:gd name="T86" fmla="*/ 124 w 266"/>
                  <a:gd name="T87" fmla="*/ 23 h 476"/>
                  <a:gd name="T88" fmla="*/ 124 w 266"/>
                  <a:gd name="T89" fmla="*/ 17 h 476"/>
                  <a:gd name="T90" fmla="*/ 124 w 266"/>
                  <a:gd name="T91" fmla="*/ 17 h 476"/>
                  <a:gd name="T92" fmla="*/ 124 w 266"/>
                  <a:gd name="T93" fmla="*/ 11 h 476"/>
                  <a:gd name="T94" fmla="*/ 124 w 266"/>
                  <a:gd name="T95" fmla="*/ 9 h 476"/>
                  <a:gd name="T96" fmla="*/ 124 w 266"/>
                  <a:gd name="T97" fmla="*/ 5 h 476"/>
                  <a:gd name="T98" fmla="*/ 124 w 266"/>
                  <a:gd name="T99" fmla="*/ 0 h 476"/>
                  <a:gd name="T100" fmla="*/ 124 w 266"/>
                  <a:gd name="T101" fmla="*/ 0 h 4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266" h="476">
                    <a:moveTo>
                      <a:pt x="124" y="0"/>
                    </a:moveTo>
                    <a:lnTo>
                      <a:pt x="203" y="0"/>
                    </a:lnTo>
                    <a:lnTo>
                      <a:pt x="203" y="5"/>
                    </a:lnTo>
                    <a:lnTo>
                      <a:pt x="209" y="5"/>
                    </a:lnTo>
                    <a:lnTo>
                      <a:pt x="209" y="9"/>
                    </a:lnTo>
                    <a:lnTo>
                      <a:pt x="214" y="9"/>
                    </a:lnTo>
                    <a:lnTo>
                      <a:pt x="214" y="17"/>
                    </a:lnTo>
                    <a:lnTo>
                      <a:pt x="222" y="17"/>
                    </a:lnTo>
                    <a:lnTo>
                      <a:pt x="222" y="430"/>
                    </a:lnTo>
                    <a:lnTo>
                      <a:pt x="230" y="430"/>
                    </a:lnTo>
                    <a:lnTo>
                      <a:pt x="230" y="453"/>
                    </a:lnTo>
                    <a:lnTo>
                      <a:pt x="230" y="462"/>
                    </a:lnTo>
                    <a:lnTo>
                      <a:pt x="266" y="462"/>
                    </a:lnTo>
                    <a:lnTo>
                      <a:pt x="266" y="476"/>
                    </a:lnTo>
                    <a:lnTo>
                      <a:pt x="230" y="476"/>
                    </a:lnTo>
                    <a:lnTo>
                      <a:pt x="222" y="476"/>
                    </a:lnTo>
                    <a:lnTo>
                      <a:pt x="199" y="476"/>
                    </a:lnTo>
                    <a:lnTo>
                      <a:pt x="124" y="476"/>
                    </a:lnTo>
                    <a:lnTo>
                      <a:pt x="48" y="476"/>
                    </a:lnTo>
                    <a:lnTo>
                      <a:pt x="0" y="476"/>
                    </a:lnTo>
                    <a:lnTo>
                      <a:pt x="0" y="453"/>
                    </a:lnTo>
                    <a:lnTo>
                      <a:pt x="0" y="411"/>
                    </a:lnTo>
                    <a:lnTo>
                      <a:pt x="10" y="411"/>
                    </a:lnTo>
                    <a:lnTo>
                      <a:pt x="10" y="166"/>
                    </a:lnTo>
                    <a:lnTo>
                      <a:pt x="17" y="166"/>
                    </a:lnTo>
                    <a:lnTo>
                      <a:pt x="17" y="155"/>
                    </a:lnTo>
                    <a:lnTo>
                      <a:pt x="23" y="155"/>
                    </a:lnTo>
                    <a:lnTo>
                      <a:pt x="23" y="143"/>
                    </a:lnTo>
                    <a:lnTo>
                      <a:pt x="25" y="143"/>
                    </a:lnTo>
                    <a:lnTo>
                      <a:pt x="44" y="111"/>
                    </a:lnTo>
                    <a:lnTo>
                      <a:pt x="46" y="111"/>
                    </a:lnTo>
                    <a:lnTo>
                      <a:pt x="48" y="111"/>
                    </a:lnTo>
                    <a:lnTo>
                      <a:pt x="48" y="76"/>
                    </a:lnTo>
                    <a:lnTo>
                      <a:pt x="50" y="76"/>
                    </a:lnTo>
                    <a:lnTo>
                      <a:pt x="50" y="113"/>
                    </a:lnTo>
                    <a:lnTo>
                      <a:pt x="69" y="143"/>
                    </a:lnTo>
                    <a:lnTo>
                      <a:pt x="71" y="143"/>
                    </a:lnTo>
                    <a:lnTo>
                      <a:pt x="71" y="155"/>
                    </a:lnTo>
                    <a:lnTo>
                      <a:pt x="75" y="155"/>
                    </a:lnTo>
                    <a:lnTo>
                      <a:pt x="75" y="166"/>
                    </a:lnTo>
                    <a:lnTo>
                      <a:pt x="82" y="166"/>
                    </a:lnTo>
                    <a:lnTo>
                      <a:pt x="82" y="453"/>
                    </a:lnTo>
                    <a:lnTo>
                      <a:pt x="124" y="453"/>
                    </a:lnTo>
                    <a:lnTo>
                      <a:pt x="124" y="23"/>
                    </a:lnTo>
                    <a:lnTo>
                      <a:pt x="124" y="17"/>
                    </a:lnTo>
                    <a:lnTo>
                      <a:pt x="124" y="17"/>
                    </a:lnTo>
                    <a:lnTo>
                      <a:pt x="124" y="11"/>
                    </a:lnTo>
                    <a:lnTo>
                      <a:pt x="124" y="9"/>
                    </a:lnTo>
                    <a:lnTo>
                      <a:pt x="124" y="5"/>
                    </a:lnTo>
                    <a:lnTo>
                      <a:pt x="124" y="0"/>
                    </a:lnTo>
                    <a:lnTo>
                      <a:pt x="124" y="0"/>
                    </a:lnTo>
                    <a:close/>
                  </a:path>
                </a:pathLst>
              </a:custGeom>
              <a:solidFill>
                <a:schemeClr val="bg1">
                  <a:lumMod val="85000"/>
                  <a:alpha val="19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  <a:normAutofit/>
              </a:bodyPr>
              <a:lstStyle/>
              <a:p>
                <a:endParaRPr lang="en-US"/>
              </a:p>
            </p:txBody>
          </p:sp>
          <p:sp>
            <p:nvSpPr>
              <p:cNvPr id="53" name="任意多边形: 形状 52">
                <a:extLst>
                  <a:ext uri="{FF2B5EF4-FFF2-40B4-BE49-F238E27FC236}">
                    <a16:creationId xmlns:a16="http://schemas.microsoft.com/office/drawing/2014/main" id="{376A8BEC-9D7C-4711-820C-E7882ADBEFDA}"/>
                  </a:ext>
                </a:extLst>
              </p:cNvPr>
              <p:cNvSpPr/>
              <p:nvPr/>
            </p:nvSpPr>
            <p:spPr bwMode="auto">
              <a:xfrm>
                <a:off x="4383548" y="5622700"/>
                <a:ext cx="306789" cy="430687"/>
              </a:xfrm>
              <a:custGeom>
                <a:avLst/>
                <a:gdLst>
                  <a:gd name="T0" fmla="*/ 48 w 103"/>
                  <a:gd name="T1" fmla="*/ 112 h 145"/>
                  <a:gd name="T2" fmla="*/ 103 w 103"/>
                  <a:gd name="T3" fmla="*/ 112 h 145"/>
                  <a:gd name="T4" fmla="*/ 103 w 103"/>
                  <a:gd name="T5" fmla="*/ 145 h 145"/>
                  <a:gd name="T6" fmla="*/ 48 w 103"/>
                  <a:gd name="T7" fmla="*/ 145 h 145"/>
                  <a:gd name="T8" fmla="*/ 23 w 103"/>
                  <a:gd name="T9" fmla="*/ 145 h 145"/>
                  <a:gd name="T10" fmla="*/ 0 w 103"/>
                  <a:gd name="T11" fmla="*/ 145 h 145"/>
                  <a:gd name="T12" fmla="*/ 0 w 103"/>
                  <a:gd name="T13" fmla="*/ 11 h 145"/>
                  <a:gd name="T14" fmla="*/ 6 w 103"/>
                  <a:gd name="T15" fmla="*/ 11 h 145"/>
                  <a:gd name="T16" fmla="*/ 6 w 103"/>
                  <a:gd name="T17" fmla="*/ 0 h 145"/>
                  <a:gd name="T18" fmla="*/ 34 w 103"/>
                  <a:gd name="T19" fmla="*/ 0 h 145"/>
                  <a:gd name="T20" fmla="*/ 34 w 103"/>
                  <a:gd name="T21" fmla="*/ 11 h 145"/>
                  <a:gd name="T22" fmla="*/ 48 w 103"/>
                  <a:gd name="T23" fmla="*/ 11 h 145"/>
                  <a:gd name="T24" fmla="*/ 48 w 103"/>
                  <a:gd name="T25" fmla="*/ 112 h 145"/>
                  <a:gd name="T26" fmla="*/ 48 w 103"/>
                  <a:gd name="T27" fmla="*/ 112 h 1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03" h="145">
                    <a:moveTo>
                      <a:pt x="48" y="112"/>
                    </a:moveTo>
                    <a:lnTo>
                      <a:pt x="103" y="112"/>
                    </a:lnTo>
                    <a:lnTo>
                      <a:pt x="103" y="145"/>
                    </a:lnTo>
                    <a:lnTo>
                      <a:pt x="48" y="145"/>
                    </a:lnTo>
                    <a:lnTo>
                      <a:pt x="23" y="145"/>
                    </a:lnTo>
                    <a:lnTo>
                      <a:pt x="0" y="145"/>
                    </a:lnTo>
                    <a:lnTo>
                      <a:pt x="0" y="11"/>
                    </a:lnTo>
                    <a:lnTo>
                      <a:pt x="6" y="11"/>
                    </a:lnTo>
                    <a:lnTo>
                      <a:pt x="6" y="0"/>
                    </a:lnTo>
                    <a:lnTo>
                      <a:pt x="34" y="0"/>
                    </a:lnTo>
                    <a:lnTo>
                      <a:pt x="34" y="11"/>
                    </a:lnTo>
                    <a:lnTo>
                      <a:pt x="48" y="11"/>
                    </a:lnTo>
                    <a:lnTo>
                      <a:pt x="48" y="112"/>
                    </a:lnTo>
                    <a:lnTo>
                      <a:pt x="48" y="112"/>
                    </a:lnTo>
                    <a:close/>
                  </a:path>
                </a:pathLst>
              </a:custGeom>
              <a:solidFill>
                <a:schemeClr val="bg1">
                  <a:lumMod val="85000"/>
                  <a:alpha val="19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  <a:normAutofit/>
              </a:bodyPr>
              <a:lstStyle/>
              <a:p>
                <a:endParaRPr lang="en-US"/>
              </a:p>
            </p:txBody>
          </p:sp>
          <p:sp>
            <p:nvSpPr>
              <p:cNvPr id="54" name="任意多边形: 形状 53">
                <a:extLst>
                  <a:ext uri="{FF2B5EF4-FFF2-40B4-BE49-F238E27FC236}">
                    <a16:creationId xmlns:a16="http://schemas.microsoft.com/office/drawing/2014/main" id="{83CE5A90-E7A3-40C4-AF9A-B2CCE17A1389}"/>
                  </a:ext>
                </a:extLst>
              </p:cNvPr>
              <p:cNvSpPr/>
              <p:nvPr/>
            </p:nvSpPr>
            <p:spPr bwMode="auto">
              <a:xfrm>
                <a:off x="4908627" y="5634500"/>
                <a:ext cx="365788" cy="418888"/>
              </a:xfrm>
              <a:custGeom>
                <a:avLst/>
                <a:gdLst>
                  <a:gd name="T0" fmla="*/ 0 w 124"/>
                  <a:gd name="T1" fmla="*/ 0 h 142"/>
                  <a:gd name="T2" fmla="*/ 124 w 124"/>
                  <a:gd name="T3" fmla="*/ 0 h 142"/>
                  <a:gd name="T4" fmla="*/ 124 w 124"/>
                  <a:gd name="T5" fmla="*/ 142 h 142"/>
                  <a:gd name="T6" fmla="*/ 0 w 124"/>
                  <a:gd name="T7" fmla="*/ 142 h 142"/>
                  <a:gd name="T8" fmla="*/ 0 w 124"/>
                  <a:gd name="T9" fmla="*/ 0 h 142"/>
                  <a:gd name="T10" fmla="*/ 0 w 124"/>
                  <a:gd name="T11" fmla="*/ 0 h 1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24" h="142">
                    <a:moveTo>
                      <a:pt x="0" y="0"/>
                    </a:moveTo>
                    <a:lnTo>
                      <a:pt x="124" y="0"/>
                    </a:lnTo>
                    <a:lnTo>
                      <a:pt x="124" y="142"/>
                    </a:lnTo>
                    <a:lnTo>
                      <a:pt x="0" y="142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1">
                  <a:lumMod val="85000"/>
                  <a:alpha val="19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  <a:normAutofit/>
              </a:bodyPr>
              <a:lstStyle/>
              <a:p>
                <a:endParaRPr lang="en-US"/>
              </a:p>
            </p:txBody>
          </p:sp>
          <p:sp>
            <p:nvSpPr>
              <p:cNvPr id="55" name="任意多边形: 形状 54">
                <a:extLst>
                  <a:ext uri="{FF2B5EF4-FFF2-40B4-BE49-F238E27FC236}">
                    <a16:creationId xmlns:a16="http://schemas.microsoft.com/office/drawing/2014/main" id="{5ECFB45B-C0BE-4D47-8927-C2688F9BC984}"/>
                  </a:ext>
                </a:extLst>
              </p:cNvPr>
              <p:cNvSpPr/>
              <p:nvPr/>
            </p:nvSpPr>
            <p:spPr bwMode="auto">
              <a:xfrm>
                <a:off x="5303915" y="5410309"/>
                <a:ext cx="873170" cy="643080"/>
              </a:xfrm>
              <a:custGeom>
                <a:avLst/>
                <a:gdLst>
                  <a:gd name="T0" fmla="*/ 84 w 296"/>
                  <a:gd name="T1" fmla="*/ 193 h 218"/>
                  <a:gd name="T2" fmla="*/ 94 w 296"/>
                  <a:gd name="T3" fmla="*/ 193 h 218"/>
                  <a:gd name="T4" fmla="*/ 94 w 296"/>
                  <a:gd name="T5" fmla="*/ 199 h 218"/>
                  <a:gd name="T6" fmla="*/ 113 w 296"/>
                  <a:gd name="T7" fmla="*/ 199 h 218"/>
                  <a:gd name="T8" fmla="*/ 113 w 296"/>
                  <a:gd name="T9" fmla="*/ 206 h 218"/>
                  <a:gd name="T10" fmla="*/ 160 w 296"/>
                  <a:gd name="T11" fmla="*/ 206 h 218"/>
                  <a:gd name="T12" fmla="*/ 160 w 296"/>
                  <a:gd name="T13" fmla="*/ 9 h 218"/>
                  <a:gd name="T14" fmla="*/ 178 w 296"/>
                  <a:gd name="T15" fmla="*/ 9 h 218"/>
                  <a:gd name="T16" fmla="*/ 178 w 296"/>
                  <a:gd name="T17" fmla="*/ 0 h 218"/>
                  <a:gd name="T18" fmla="*/ 218 w 296"/>
                  <a:gd name="T19" fmla="*/ 0 h 218"/>
                  <a:gd name="T20" fmla="*/ 218 w 296"/>
                  <a:gd name="T21" fmla="*/ 9 h 218"/>
                  <a:gd name="T22" fmla="*/ 231 w 296"/>
                  <a:gd name="T23" fmla="*/ 9 h 218"/>
                  <a:gd name="T24" fmla="*/ 231 w 296"/>
                  <a:gd name="T25" fmla="*/ 206 h 218"/>
                  <a:gd name="T26" fmla="*/ 245 w 296"/>
                  <a:gd name="T27" fmla="*/ 206 h 218"/>
                  <a:gd name="T28" fmla="*/ 245 w 296"/>
                  <a:gd name="T29" fmla="*/ 214 h 218"/>
                  <a:gd name="T30" fmla="*/ 296 w 296"/>
                  <a:gd name="T31" fmla="*/ 214 h 218"/>
                  <a:gd name="T32" fmla="*/ 296 w 296"/>
                  <a:gd name="T33" fmla="*/ 218 h 218"/>
                  <a:gd name="T34" fmla="*/ 245 w 296"/>
                  <a:gd name="T35" fmla="*/ 218 h 218"/>
                  <a:gd name="T36" fmla="*/ 231 w 296"/>
                  <a:gd name="T37" fmla="*/ 218 h 218"/>
                  <a:gd name="T38" fmla="*/ 160 w 296"/>
                  <a:gd name="T39" fmla="*/ 218 h 218"/>
                  <a:gd name="T40" fmla="*/ 130 w 296"/>
                  <a:gd name="T41" fmla="*/ 218 h 218"/>
                  <a:gd name="T42" fmla="*/ 84 w 296"/>
                  <a:gd name="T43" fmla="*/ 218 h 218"/>
                  <a:gd name="T44" fmla="*/ 80 w 296"/>
                  <a:gd name="T45" fmla="*/ 218 h 218"/>
                  <a:gd name="T46" fmla="*/ 50 w 296"/>
                  <a:gd name="T47" fmla="*/ 218 h 218"/>
                  <a:gd name="T48" fmla="*/ 0 w 296"/>
                  <a:gd name="T49" fmla="*/ 218 h 218"/>
                  <a:gd name="T50" fmla="*/ 0 w 296"/>
                  <a:gd name="T51" fmla="*/ 4 h 218"/>
                  <a:gd name="T52" fmla="*/ 50 w 296"/>
                  <a:gd name="T53" fmla="*/ 4 h 218"/>
                  <a:gd name="T54" fmla="*/ 50 w 296"/>
                  <a:gd name="T55" fmla="*/ 25 h 218"/>
                  <a:gd name="T56" fmla="*/ 84 w 296"/>
                  <a:gd name="T57" fmla="*/ 25 h 218"/>
                  <a:gd name="T58" fmla="*/ 84 w 296"/>
                  <a:gd name="T59" fmla="*/ 193 h 218"/>
                  <a:gd name="T60" fmla="*/ 84 w 296"/>
                  <a:gd name="T61" fmla="*/ 193 h 2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296" h="218">
                    <a:moveTo>
                      <a:pt x="84" y="193"/>
                    </a:moveTo>
                    <a:lnTo>
                      <a:pt x="94" y="193"/>
                    </a:lnTo>
                    <a:lnTo>
                      <a:pt x="94" y="199"/>
                    </a:lnTo>
                    <a:lnTo>
                      <a:pt x="113" y="199"/>
                    </a:lnTo>
                    <a:lnTo>
                      <a:pt x="113" y="206"/>
                    </a:lnTo>
                    <a:lnTo>
                      <a:pt x="160" y="206"/>
                    </a:lnTo>
                    <a:lnTo>
                      <a:pt x="160" y="9"/>
                    </a:lnTo>
                    <a:lnTo>
                      <a:pt x="178" y="9"/>
                    </a:lnTo>
                    <a:lnTo>
                      <a:pt x="178" y="0"/>
                    </a:lnTo>
                    <a:lnTo>
                      <a:pt x="218" y="0"/>
                    </a:lnTo>
                    <a:lnTo>
                      <a:pt x="218" y="9"/>
                    </a:lnTo>
                    <a:lnTo>
                      <a:pt x="231" y="9"/>
                    </a:lnTo>
                    <a:lnTo>
                      <a:pt x="231" y="206"/>
                    </a:lnTo>
                    <a:lnTo>
                      <a:pt x="245" y="206"/>
                    </a:lnTo>
                    <a:lnTo>
                      <a:pt x="245" y="214"/>
                    </a:lnTo>
                    <a:lnTo>
                      <a:pt x="296" y="214"/>
                    </a:lnTo>
                    <a:lnTo>
                      <a:pt x="296" y="218"/>
                    </a:lnTo>
                    <a:lnTo>
                      <a:pt x="245" y="218"/>
                    </a:lnTo>
                    <a:lnTo>
                      <a:pt x="231" y="218"/>
                    </a:lnTo>
                    <a:lnTo>
                      <a:pt x="160" y="218"/>
                    </a:lnTo>
                    <a:lnTo>
                      <a:pt x="130" y="218"/>
                    </a:lnTo>
                    <a:lnTo>
                      <a:pt x="84" y="218"/>
                    </a:lnTo>
                    <a:lnTo>
                      <a:pt x="80" y="218"/>
                    </a:lnTo>
                    <a:lnTo>
                      <a:pt x="50" y="218"/>
                    </a:lnTo>
                    <a:lnTo>
                      <a:pt x="0" y="218"/>
                    </a:lnTo>
                    <a:lnTo>
                      <a:pt x="0" y="4"/>
                    </a:lnTo>
                    <a:lnTo>
                      <a:pt x="50" y="4"/>
                    </a:lnTo>
                    <a:lnTo>
                      <a:pt x="50" y="25"/>
                    </a:lnTo>
                    <a:lnTo>
                      <a:pt x="84" y="25"/>
                    </a:lnTo>
                    <a:lnTo>
                      <a:pt x="84" y="193"/>
                    </a:lnTo>
                    <a:lnTo>
                      <a:pt x="84" y="193"/>
                    </a:lnTo>
                    <a:close/>
                  </a:path>
                </a:pathLst>
              </a:custGeom>
              <a:solidFill>
                <a:schemeClr val="bg1">
                  <a:lumMod val="85000"/>
                  <a:alpha val="19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  <a:normAutofit/>
              </a:bodyPr>
              <a:lstStyle/>
              <a:p>
                <a:endParaRPr lang="en-US"/>
              </a:p>
            </p:txBody>
          </p:sp>
          <p:sp>
            <p:nvSpPr>
              <p:cNvPr id="56" name="任意多边形: 形状 55">
                <a:extLst>
                  <a:ext uri="{FF2B5EF4-FFF2-40B4-BE49-F238E27FC236}">
                    <a16:creationId xmlns:a16="http://schemas.microsoft.com/office/drawing/2014/main" id="{5511EAEE-6F34-47C0-B55E-003AFDC42AF0}"/>
                  </a:ext>
                </a:extLst>
              </p:cNvPr>
              <p:cNvSpPr/>
              <p:nvPr/>
            </p:nvSpPr>
            <p:spPr bwMode="auto">
              <a:xfrm>
                <a:off x="35399" y="5882292"/>
                <a:ext cx="377587" cy="171096"/>
              </a:xfrm>
              <a:custGeom>
                <a:avLst/>
                <a:gdLst>
                  <a:gd name="T0" fmla="*/ 0 w 129"/>
                  <a:gd name="T1" fmla="*/ 0 h 58"/>
                  <a:gd name="T2" fmla="*/ 129 w 129"/>
                  <a:gd name="T3" fmla="*/ 0 h 58"/>
                  <a:gd name="T4" fmla="*/ 129 w 129"/>
                  <a:gd name="T5" fmla="*/ 58 h 58"/>
                  <a:gd name="T6" fmla="*/ 0 w 129"/>
                  <a:gd name="T7" fmla="*/ 58 h 58"/>
                  <a:gd name="T8" fmla="*/ 0 w 129"/>
                  <a:gd name="T9" fmla="*/ 0 h 58"/>
                  <a:gd name="T10" fmla="*/ 0 w 129"/>
                  <a:gd name="T11" fmla="*/ 0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29" h="58">
                    <a:moveTo>
                      <a:pt x="0" y="0"/>
                    </a:moveTo>
                    <a:lnTo>
                      <a:pt x="129" y="0"/>
                    </a:lnTo>
                    <a:lnTo>
                      <a:pt x="129" y="58"/>
                    </a:lnTo>
                    <a:lnTo>
                      <a:pt x="0" y="58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1">
                  <a:lumMod val="85000"/>
                  <a:alpha val="19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  <a:normAutofit fontScale="62500" lnSpcReduction="20000"/>
              </a:bodyPr>
              <a:lstStyle/>
              <a:p>
                <a:endParaRPr lang="en-US"/>
              </a:p>
            </p:txBody>
          </p:sp>
          <p:sp>
            <p:nvSpPr>
              <p:cNvPr id="57" name="任意多边形: 形状 56">
                <a:extLst>
                  <a:ext uri="{FF2B5EF4-FFF2-40B4-BE49-F238E27FC236}">
                    <a16:creationId xmlns:a16="http://schemas.microsoft.com/office/drawing/2014/main" id="{BD52D1FA-6B93-4BBB-AA76-6639FB421281}"/>
                  </a:ext>
                </a:extLst>
              </p:cNvPr>
              <p:cNvSpPr/>
              <p:nvPr/>
            </p:nvSpPr>
            <p:spPr bwMode="auto">
              <a:xfrm>
                <a:off x="2796502" y="4887064"/>
                <a:ext cx="595877" cy="1166323"/>
              </a:xfrm>
              <a:custGeom>
                <a:avLst/>
                <a:gdLst>
                  <a:gd name="T0" fmla="*/ 145 w 200"/>
                  <a:gd name="T1" fmla="*/ 446 h 538"/>
                  <a:gd name="T2" fmla="*/ 195 w 200"/>
                  <a:gd name="T3" fmla="*/ 446 h 538"/>
                  <a:gd name="T4" fmla="*/ 195 w 200"/>
                  <a:gd name="T5" fmla="*/ 456 h 538"/>
                  <a:gd name="T6" fmla="*/ 200 w 200"/>
                  <a:gd name="T7" fmla="*/ 456 h 538"/>
                  <a:gd name="T8" fmla="*/ 200 w 200"/>
                  <a:gd name="T9" fmla="*/ 538 h 538"/>
                  <a:gd name="T10" fmla="*/ 145 w 200"/>
                  <a:gd name="T11" fmla="*/ 538 h 538"/>
                  <a:gd name="T12" fmla="*/ 95 w 200"/>
                  <a:gd name="T13" fmla="*/ 538 h 538"/>
                  <a:gd name="T14" fmla="*/ 46 w 200"/>
                  <a:gd name="T15" fmla="*/ 538 h 538"/>
                  <a:gd name="T16" fmla="*/ 34 w 200"/>
                  <a:gd name="T17" fmla="*/ 538 h 538"/>
                  <a:gd name="T18" fmla="*/ 0 w 200"/>
                  <a:gd name="T19" fmla="*/ 538 h 538"/>
                  <a:gd name="T20" fmla="*/ 0 w 200"/>
                  <a:gd name="T21" fmla="*/ 482 h 538"/>
                  <a:gd name="T22" fmla="*/ 34 w 200"/>
                  <a:gd name="T23" fmla="*/ 482 h 538"/>
                  <a:gd name="T24" fmla="*/ 34 w 200"/>
                  <a:gd name="T25" fmla="*/ 287 h 538"/>
                  <a:gd name="T26" fmla="*/ 55 w 200"/>
                  <a:gd name="T27" fmla="*/ 287 h 538"/>
                  <a:gd name="T28" fmla="*/ 55 w 200"/>
                  <a:gd name="T29" fmla="*/ 152 h 538"/>
                  <a:gd name="T30" fmla="*/ 55 w 200"/>
                  <a:gd name="T31" fmla="*/ 146 h 538"/>
                  <a:gd name="T32" fmla="*/ 67 w 200"/>
                  <a:gd name="T33" fmla="*/ 146 h 538"/>
                  <a:gd name="T34" fmla="*/ 67 w 200"/>
                  <a:gd name="T35" fmla="*/ 64 h 538"/>
                  <a:gd name="T36" fmla="*/ 72 w 200"/>
                  <a:gd name="T37" fmla="*/ 64 h 538"/>
                  <a:gd name="T38" fmla="*/ 74 w 200"/>
                  <a:gd name="T39" fmla="*/ 31 h 538"/>
                  <a:gd name="T40" fmla="*/ 76 w 200"/>
                  <a:gd name="T41" fmla="*/ 64 h 538"/>
                  <a:gd name="T42" fmla="*/ 84 w 200"/>
                  <a:gd name="T43" fmla="*/ 64 h 538"/>
                  <a:gd name="T44" fmla="*/ 86 w 200"/>
                  <a:gd name="T45" fmla="*/ 0 h 538"/>
                  <a:gd name="T46" fmla="*/ 88 w 200"/>
                  <a:gd name="T47" fmla="*/ 64 h 538"/>
                  <a:gd name="T48" fmla="*/ 99 w 200"/>
                  <a:gd name="T49" fmla="*/ 64 h 538"/>
                  <a:gd name="T50" fmla="*/ 99 w 200"/>
                  <a:gd name="T51" fmla="*/ 64 h 538"/>
                  <a:gd name="T52" fmla="*/ 95 w 200"/>
                  <a:gd name="T53" fmla="*/ 64 h 538"/>
                  <a:gd name="T54" fmla="*/ 97 w 200"/>
                  <a:gd name="T55" fmla="*/ 23 h 538"/>
                  <a:gd name="T56" fmla="*/ 99 w 200"/>
                  <a:gd name="T57" fmla="*/ 60 h 538"/>
                  <a:gd name="T58" fmla="*/ 109 w 200"/>
                  <a:gd name="T59" fmla="*/ 60 h 538"/>
                  <a:gd name="T60" fmla="*/ 109 w 200"/>
                  <a:gd name="T61" fmla="*/ 52 h 538"/>
                  <a:gd name="T62" fmla="*/ 111 w 200"/>
                  <a:gd name="T63" fmla="*/ 64 h 538"/>
                  <a:gd name="T64" fmla="*/ 109 w 200"/>
                  <a:gd name="T65" fmla="*/ 64 h 538"/>
                  <a:gd name="T66" fmla="*/ 109 w 200"/>
                  <a:gd name="T67" fmla="*/ 64 h 538"/>
                  <a:gd name="T68" fmla="*/ 111 w 200"/>
                  <a:gd name="T69" fmla="*/ 64 h 538"/>
                  <a:gd name="T70" fmla="*/ 111 w 200"/>
                  <a:gd name="T71" fmla="*/ 146 h 538"/>
                  <a:gd name="T72" fmla="*/ 120 w 200"/>
                  <a:gd name="T73" fmla="*/ 146 h 538"/>
                  <a:gd name="T74" fmla="*/ 120 w 200"/>
                  <a:gd name="T75" fmla="*/ 152 h 538"/>
                  <a:gd name="T76" fmla="*/ 128 w 200"/>
                  <a:gd name="T77" fmla="*/ 152 h 538"/>
                  <a:gd name="T78" fmla="*/ 128 w 200"/>
                  <a:gd name="T79" fmla="*/ 287 h 538"/>
                  <a:gd name="T80" fmla="*/ 145 w 200"/>
                  <a:gd name="T81" fmla="*/ 287 h 538"/>
                  <a:gd name="T82" fmla="*/ 145 w 200"/>
                  <a:gd name="T83" fmla="*/ 446 h 538"/>
                  <a:gd name="T84" fmla="*/ 145 w 200"/>
                  <a:gd name="T85" fmla="*/ 446 h 5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200" h="538">
                    <a:moveTo>
                      <a:pt x="145" y="446"/>
                    </a:moveTo>
                    <a:lnTo>
                      <a:pt x="195" y="446"/>
                    </a:lnTo>
                    <a:lnTo>
                      <a:pt x="195" y="456"/>
                    </a:lnTo>
                    <a:lnTo>
                      <a:pt x="200" y="456"/>
                    </a:lnTo>
                    <a:lnTo>
                      <a:pt x="200" y="538"/>
                    </a:lnTo>
                    <a:lnTo>
                      <a:pt x="145" y="538"/>
                    </a:lnTo>
                    <a:lnTo>
                      <a:pt x="95" y="538"/>
                    </a:lnTo>
                    <a:lnTo>
                      <a:pt x="46" y="538"/>
                    </a:lnTo>
                    <a:lnTo>
                      <a:pt x="34" y="538"/>
                    </a:lnTo>
                    <a:lnTo>
                      <a:pt x="0" y="538"/>
                    </a:lnTo>
                    <a:lnTo>
                      <a:pt x="0" y="482"/>
                    </a:lnTo>
                    <a:lnTo>
                      <a:pt x="34" y="482"/>
                    </a:lnTo>
                    <a:lnTo>
                      <a:pt x="34" y="287"/>
                    </a:lnTo>
                    <a:lnTo>
                      <a:pt x="55" y="287"/>
                    </a:lnTo>
                    <a:lnTo>
                      <a:pt x="55" y="152"/>
                    </a:lnTo>
                    <a:lnTo>
                      <a:pt x="55" y="146"/>
                    </a:lnTo>
                    <a:lnTo>
                      <a:pt x="67" y="146"/>
                    </a:lnTo>
                    <a:lnTo>
                      <a:pt x="67" y="64"/>
                    </a:lnTo>
                    <a:lnTo>
                      <a:pt x="72" y="64"/>
                    </a:lnTo>
                    <a:lnTo>
                      <a:pt x="74" y="31"/>
                    </a:lnTo>
                    <a:lnTo>
                      <a:pt x="76" y="64"/>
                    </a:lnTo>
                    <a:lnTo>
                      <a:pt x="84" y="64"/>
                    </a:lnTo>
                    <a:lnTo>
                      <a:pt x="86" y="0"/>
                    </a:lnTo>
                    <a:lnTo>
                      <a:pt x="88" y="64"/>
                    </a:lnTo>
                    <a:lnTo>
                      <a:pt x="99" y="64"/>
                    </a:lnTo>
                    <a:lnTo>
                      <a:pt x="99" y="64"/>
                    </a:lnTo>
                    <a:lnTo>
                      <a:pt x="95" y="64"/>
                    </a:lnTo>
                    <a:lnTo>
                      <a:pt x="97" y="23"/>
                    </a:lnTo>
                    <a:lnTo>
                      <a:pt x="99" y="60"/>
                    </a:lnTo>
                    <a:lnTo>
                      <a:pt x="109" y="60"/>
                    </a:lnTo>
                    <a:lnTo>
                      <a:pt x="109" y="52"/>
                    </a:lnTo>
                    <a:lnTo>
                      <a:pt x="111" y="64"/>
                    </a:lnTo>
                    <a:lnTo>
                      <a:pt x="109" y="64"/>
                    </a:lnTo>
                    <a:lnTo>
                      <a:pt x="109" y="64"/>
                    </a:lnTo>
                    <a:lnTo>
                      <a:pt x="111" y="64"/>
                    </a:lnTo>
                    <a:lnTo>
                      <a:pt x="111" y="146"/>
                    </a:lnTo>
                    <a:lnTo>
                      <a:pt x="120" y="146"/>
                    </a:lnTo>
                    <a:lnTo>
                      <a:pt x="120" y="152"/>
                    </a:lnTo>
                    <a:lnTo>
                      <a:pt x="128" y="152"/>
                    </a:lnTo>
                    <a:lnTo>
                      <a:pt x="128" y="287"/>
                    </a:lnTo>
                    <a:lnTo>
                      <a:pt x="145" y="287"/>
                    </a:lnTo>
                    <a:lnTo>
                      <a:pt x="145" y="446"/>
                    </a:lnTo>
                    <a:lnTo>
                      <a:pt x="145" y="446"/>
                    </a:lnTo>
                    <a:close/>
                  </a:path>
                </a:pathLst>
              </a:custGeom>
              <a:solidFill>
                <a:schemeClr val="bg1">
                  <a:lumMod val="85000"/>
                  <a:alpha val="19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  <a:normAutofit/>
              </a:bodyPr>
              <a:lstStyle/>
              <a:p>
                <a:endParaRPr lang="en-US"/>
              </a:p>
            </p:txBody>
          </p:sp>
          <p:sp>
            <p:nvSpPr>
              <p:cNvPr id="58" name="任意多边形: 形状 57">
                <a:extLst>
                  <a:ext uri="{FF2B5EF4-FFF2-40B4-BE49-F238E27FC236}">
                    <a16:creationId xmlns:a16="http://schemas.microsoft.com/office/drawing/2014/main" id="{0B15C851-F157-4A57-BC95-4B7A43139144}"/>
                  </a:ext>
                </a:extLst>
              </p:cNvPr>
              <p:cNvSpPr/>
              <p:nvPr/>
            </p:nvSpPr>
            <p:spPr bwMode="auto">
              <a:xfrm>
                <a:off x="4708034" y="6006189"/>
                <a:ext cx="631276" cy="47199"/>
              </a:xfrm>
              <a:custGeom>
                <a:avLst/>
                <a:gdLst>
                  <a:gd name="T0" fmla="*/ 0 w 212"/>
                  <a:gd name="T1" fmla="*/ 0 h 15"/>
                  <a:gd name="T2" fmla="*/ 212 w 212"/>
                  <a:gd name="T3" fmla="*/ 0 h 15"/>
                  <a:gd name="T4" fmla="*/ 212 w 212"/>
                  <a:gd name="T5" fmla="*/ 15 h 15"/>
                  <a:gd name="T6" fmla="*/ 0 w 212"/>
                  <a:gd name="T7" fmla="*/ 15 h 15"/>
                  <a:gd name="T8" fmla="*/ 0 w 212"/>
                  <a:gd name="T9" fmla="*/ 0 h 15"/>
                  <a:gd name="T10" fmla="*/ 0 w 212"/>
                  <a:gd name="T11" fmla="*/ 0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12" h="15">
                    <a:moveTo>
                      <a:pt x="0" y="0"/>
                    </a:moveTo>
                    <a:lnTo>
                      <a:pt x="212" y="0"/>
                    </a:lnTo>
                    <a:lnTo>
                      <a:pt x="212" y="15"/>
                    </a:lnTo>
                    <a:lnTo>
                      <a:pt x="0" y="15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1">
                  <a:lumMod val="85000"/>
                  <a:alpha val="19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  <a:normAutofit fontScale="25000" lnSpcReduction="20000"/>
              </a:bodyPr>
              <a:lstStyle/>
              <a:p>
                <a:endParaRPr lang="en-US"/>
              </a:p>
            </p:txBody>
          </p:sp>
          <p:sp>
            <p:nvSpPr>
              <p:cNvPr id="59" name="任意多边形: 形状 58">
                <a:extLst>
                  <a:ext uri="{FF2B5EF4-FFF2-40B4-BE49-F238E27FC236}">
                    <a16:creationId xmlns:a16="http://schemas.microsoft.com/office/drawing/2014/main" id="{24B91648-F27B-4881-A656-9EE49B9927C7}"/>
                  </a:ext>
                </a:extLst>
              </p:cNvPr>
              <p:cNvSpPr/>
              <p:nvPr/>
            </p:nvSpPr>
            <p:spPr bwMode="auto">
              <a:xfrm>
                <a:off x="0" y="5982589"/>
                <a:ext cx="9144000" cy="316525"/>
              </a:xfrm>
              <a:custGeom>
                <a:avLst/>
                <a:gdLst>
                  <a:gd name="T0" fmla="*/ 132 w 2098"/>
                  <a:gd name="T1" fmla="*/ 21 h 101"/>
                  <a:gd name="T2" fmla="*/ 138 w 2098"/>
                  <a:gd name="T3" fmla="*/ 0 h 101"/>
                  <a:gd name="T4" fmla="*/ 281 w 2098"/>
                  <a:gd name="T5" fmla="*/ 21 h 101"/>
                  <a:gd name="T6" fmla="*/ 289 w 2098"/>
                  <a:gd name="T7" fmla="*/ 0 h 101"/>
                  <a:gd name="T8" fmla="*/ 675 w 2098"/>
                  <a:gd name="T9" fmla="*/ 21 h 101"/>
                  <a:gd name="T10" fmla="*/ 685 w 2098"/>
                  <a:gd name="T11" fmla="*/ 0 h 101"/>
                  <a:gd name="T12" fmla="*/ 706 w 2098"/>
                  <a:gd name="T13" fmla="*/ 21 h 101"/>
                  <a:gd name="T14" fmla="*/ 710 w 2098"/>
                  <a:gd name="T15" fmla="*/ 0 h 101"/>
                  <a:gd name="T16" fmla="*/ 819 w 2098"/>
                  <a:gd name="T17" fmla="*/ 21 h 101"/>
                  <a:gd name="T18" fmla="*/ 824 w 2098"/>
                  <a:gd name="T19" fmla="*/ 0 h 101"/>
                  <a:gd name="T20" fmla="*/ 889 w 2098"/>
                  <a:gd name="T21" fmla="*/ 21 h 101"/>
                  <a:gd name="T22" fmla="*/ 895 w 2098"/>
                  <a:gd name="T23" fmla="*/ 0 h 101"/>
                  <a:gd name="T24" fmla="*/ 979 w 2098"/>
                  <a:gd name="T25" fmla="*/ 21 h 101"/>
                  <a:gd name="T26" fmla="*/ 987 w 2098"/>
                  <a:gd name="T27" fmla="*/ 0 h 101"/>
                  <a:gd name="T28" fmla="*/ 1222 w 2098"/>
                  <a:gd name="T29" fmla="*/ 21 h 101"/>
                  <a:gd name="T30" fmla="*/ 1228 w 2098"/>
                  <a:gd name="T31" fmla="*/ 0 h 101"/>
                  <a:gd name="T32" fmla="*/ 1257 w 2098"/>
                  <a:gd name="T33" fmla="*/ 21 h 101"/>
                  <a:gd name="T34" fmla="*/ 1260 w 2098"/>
                  <a:gd name="T35" fmla="*/ 4 h 101"/>
                  <a:gd name="T36" fmla="*/ 1352 w 2098"/>
                  <a:gd name="T37" fmla="*/ 0 h 101"/>
                  <a:gd name="T38" fmla="*/ 1362 w 2098"/>
                  <a:gd name="T39" fmla="*/ 4 h 101"/>
                  <a:gd name="T40" fmla="*/ 1446 w 2098"/>
                  <a:gd name="T41" fmla="*/ 0 h 101"/>
                  <a:gd name="T42" fmla="*/ 1446 w 2098"/>
                  <a:gd name="T43" fmla="*/ 11 h 101"/>
                  <a:gd name="T44" fmla="*/ 1477 w 2098"/>
                  <a:gd name="T45" fmla="*/ 21 h 101"/>
                  <a:gd name="T46" fmla="*/ 1478 w 2098"/>
                  <a:gd name="T47" fmla="*/ 0 h 101"/>
                  <a:gd name="T48" fmla="*/ 1582 w 2098"/>
                  <a:gd name="T49" fmla="*/ 21 h 101"/>
                  <a:gd name="T50" fmla="*/ 1610 w 2098"/>
                  <a:gd name="T51" fmla="*/ 0 h 101"/>
                  <a:gd name="T52" fmla="*/ 1783 w 2098"/>
                  <a:gd name="T53" fmla="*/ 21 h 101"/>
                  <a:gd name="T54" fmla="*/ 1792 w 2098"/>
                  <a:gd name="T55" fmla="*/ 0 h 101"/>
                  <a:gd name="T56" fmla="*/ 1884 w 2098"/>
                  <a:gd name="T57" fmla="*/ 4 h 101"/>
                  <a:gd name="T58" fmla="*/ 1903 w 2098"/>
                  <a:gd name="T59" fmla="*/ 11 h 101"/>
                  <a:gd name="T60" fmla="*/ 1928 w 2098"/>
                  <a:gd name="T61" fmla="*/ 0 h 101"/>
                  <a:gd name="T62" fmla="*/ 2029 w 2098"/>
                  <a:gd name="T63" fmla="*/ 11 h 101"/>
                  <a:gd name="T64" fmla="*/ 2037 w 2098"/>
                  <a:gd name="T65" fmla="*/ 19 h 101"/>
                  <a:gd name="T66" fmla="*/ 2046 w 2098"/>
                  <a:gd name="T67" fmla="*/ 4 h 101"/>
                  <a:gd name="T68" fmla="*/ 2081 w 2098"/>
                  <a:gd name="T69" fmla="*/ 19 h 101"/>
                  <a:gd name="T70" fmla="*/ 2087 w 2098"/>
                  <a:gd name="T71" fmla="*/ 21 h 101"/>
                  <a:gd name="T72" fmla="*/ 2098 w 2098"/>
                  <a:gd name="T73" fmla="*/ 57 h 101"/>
                  <a:gd name="T74" fmla="*/ 2098 w 2098"/>
                  <a:gd name="T75" fmla="*/ 101 h 101"/>
                  <a:gd name="T76" fmla="*/ 0 w 2098"/>
                  <a:gd name="T77" fmla="*/ 101 h 101"/>
                  <a:gd name="T78" fmla="*/ 0 w 2098"/>
                  <a:gd name="T79" fmla="*/ 57 h 101"/>
                  <a:gd name="T80" fmla="*/ 4 w 2098"/>
                  <a:gd name="T81" fmla="*/ 21 h 101"/>
                  <a:gd name="T82" fmla="*/ 132 w 2098"/>
                  <a:gd name="T83" fmla="*/ 0 h 1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2098" h="101">
                    <a:moveTo>
                      <a:pt x="132" y="0"/>
                    </a:moveTo>
                    <a:lnTo>
                      <a:pt x="132" y="21"/>
                    </a:lnTo>
                    <a:lnTo>
                      <a:pt x="138" y="21"/>
                    </a:lnTo>
                    <a:lnTo>
                      <a:pt x="138" y="0"/>
                    </a:lnTo>
                    <a:lnTo>
                      <a:pt x="281" y="0"/>
                    </a:lnTo>
                    <a:lnTo>
                      <a:pt x="281" y="21"/>
                    </a:lnTo>
                    <a:lnTo>
                      <a:pt x="289" y="21"/>
                    </a:lnTo>
                    <a:lnTo>
                      <a:pt x="289" y="0"/>
                    </a:lnTo>
                    <a:lnTo>
                      <a:pt x="675" y="0"/>
                    </a:lnTo>
                    <a:lnTo>
                      <a:pt x="675" y="21"/>
                    </a:lnTo>
                    <a:lnTo>
                      <a:pt x="685" y="21"/>
                    </a:lnTo>
                    <a:lnTo>
                      <a:pt x="685" y="0"/>
                    </a:lnTo>
                    <a:lnTo>
                      <a:pt x="706" y="0"/>
                    </a:lnTo>
                    <a:lnTo>
                      <a:pt x="706" y="21"/>
                    </a:lnTo>
                    <a:lnTo>
                      <a:pt x="710" y="21"/>
                    </a:lnTo>
                    <a:lnTo>
                      <a:pt x="710" y="0"/>
                    </a:lnTo>
                    <a:lnTo>
                      <a:pt x="819" y="0"/>
                    </a:lnTo>
                    <a:lnTo>
                      <a:pt x="819" y="21"/>
                    </a:lnTo>
                    <a:lnTo>
                      <a:pt x="824" y="21"/>
                    </a:lnTo>
                    <a:lnTo>
                      <a:pt x="824" y="0"/>
                    </a:lnTo>
                    <a:lnTo>
                      <a:pt x="889" y="0"/>
                    </a:lnTo>
                    <a:lnTo>
                      <a:pt x="889" y="21"/>
                    </a:lnTo>
                    <a:lnTo>
                      <a:pt x="895" y="21"/>
                    </a:lnTo>
                    <a:lnTo>
                      <a:pt x="895" y="0"/>
                    </a:lnTo>
                    <a:lnTo>
                      <a:pt x="979" y="0"/>
                    </a:lnTo>
                    <a:lnTo>
                      <a:pt x="979" y="21"/>
                    </a:lnTo>
                    <a:lnTo>
                      <a:pt x="987" y="21"/>
                    </a:lnTo>
                    <a:lnTo>
                      <a:pt x="987" y="0"/>
                    </a:lnTo>
                    <a:lnTo>
                      <a:pt x="1222" y="0"/>
                    </a:lnTo>
                    <a:lnTo>
                      <a:pt x="1222" y="21"/>
                    </a:lnTo>
                    <a:lnTo>
                      <a:pt x="1228" y="21"/>
                    </a:lnTo>
                    <a:lnTo>
                      <a:pt x="1228" y="0"/>
                    </a:lnTo>
                    <a:lnTo>
                      <a:pt x="1257" y="0"/>
                    </a:lnTo>
                    <a:lnTo>
                      <a:pt x="1257" y="21"/>
                    </a:lnTo>
                    <a:lnTo>
                      <a:pt x="1260" y="21"/>
                    </a:lnTo>
                    <a:lnTo>
                      <a:pt x="1260" y="4"/>
                    </a:lnTo>
                    <a:lnTo>
                      <a:pt x="1260" y="0"/>
                    </a:lnTo>
                    <a:lnTo>
                      <a:pt x="1352" y="0"/>
                    </a:lnTo>
                    <a:lnTo>
                      <a:pt x="1352" y="4"/>
                    </a:lnTo>
                    <a:lnTo>
                      <a:pt x="1362" y="4"/>
                    </a:lnTo>
                    <a:lnTo>
                      <a:pt x="1362" y="0"/>
                    </a:lnTo>
                    <a:lnTo>
                      <a:pt x="1446" y="0"/>
                    </a:lnTo>
                    <a:lnTo>
                      <a:pt x="1446" y="4"/>
                    </a:lnTo>
                    <a:lnTo>
                      <a:pt x="1446" y="11"/>
                    </a:lnTo>
                    <a:lnTo>
                      <a:pt x="1477" y="11"/>
                    </a:lnTo>
                    <a:lnTo>
                      <a:pt x="1477" y="21"/>
                    </a:lnTo>
                    <a:lnTo>
                      <a:pt x="1478" y="21"/>
                    </a:lnTo>
                    <a:lnTo>
                      <a:pt x="1478" y="0"/>
                    </a:lnTo>
                    <a:lnTo>
                      <a:pt x="1582" y="0"/>
                    </a:lnTo>
                    <a:lnTo>
                      <a:pt x="1582" y="21"/>
                    </a:lnTo>
                    <a:lnTo>
                      <a:pt x="1610" y="21"/>
                    </a:lnTo>
                    <a:lnTo>
                      <a:pt x="1610" y="0"/>
                    </a:lnTo>
                    <a:lnTo>
                      <a:pt x="1783" y="0"/>
                    </a:lnTo>
                    <a:lnTo>
                      <a:pt x="1783" y="21"/>
                    </a:lnTo>
                    <a:lnTo>
                      <a:pt x="1792" y="21"/>
                    </a:lnTo>
                    <a:lnTo>
                      <a:pt x="1792" y="0"/>
                    </a:lnTo>
                    <a:lnTo>
                      <a:pt x="1884" y="0"/>
                    </a:lnTo>
                    <a:lnTo>
                      <a:pt x="1884" y="4"/>
                    </a:lnTo>
                    <a:lnTo>
                      <a:pt x="1903" y="4"/>
                    </a:lnTo>
                    <a:lnTo>
                      <a:pt x="1903" y="11"/>
                    </a:lnTo>
                    <a:lnTo>
                      <a:pt x="1928" y="11"/>
                    </a:lnTo>
                    <a:lnTo>
                      <a:pt x="1928" y="0"/>
                    </a:lnTo>
                    <a:lnTo>
                      <a:pt x="2029" y="0"/>
                    </a:lnTo>
                    <a:lnTo>
                      <a:pt x="2029" y="11"/>
                    </a:lnTo>
                    <a:lnTo>
                      <a:pt x="2037" y="11"/>
                    </a:lnTo>
                    <a:lnTo>
                      <a:pt x="2037" y="19"/>
                    </a:lnTo>
                    <a:lnTo>
                      <a:pt x="2046" y="19"/>
                    </a:lnTo>
                    <a:lnTo>
                      <a:pt x="2046" y="4"/>
                    </a:lnTo>
                    <a:lnTo>
                      <a:pt x="2081" y="4"/>
                    </a:lnTo>
                    <a:lnTo>
                      <a:pt x="2081" y="19"/>
                    </a:lnTo>
                    <a:lnTo>
                      <a:pt x="2087" y="19"/>
                    </a:lnTo>
                    <a:lnTo>
                      <a:pt x="2087" y="21"/>
                    </a:lnTo>
                    <a:lnTo>
                      <a:pt x="2098" y="21"/>
                    </a:lnTo>
                    <a:lnTo>
                      <a:pt x="2098" y="57"/>
                    </a:lnTo>
                    <a:lnTo>
                      <a:pt x="2098" y="57"/>
                    </a:lnTo>
                    <a:lnTo>
                      <a:pt x="2098" y="101"/>
                    </a:lnTo>
                    <a:lnTo>
                      <a:pt x="2098" y="101"/>
                    </a:lnTo>
                    <a:lnTo>
                      <a:pt x="0" y="101"/>
                    </a:lnTo>
                    <a:lnTo>
                      <a:pt x="0" y="57"/>
                    </a:lnTo>
                    <a:lnTo>
                      <a:pt x="0" y="57"/>
                    </a:lnTo>
                    <a:lnTo>
                      <a:pt x="0" y="21"/>
                    </a:lnTo>
                    <a:lnTo>
                      <a:pt x="4" y="21"/>
                    </a:lnTo>
                    <a:lnTo>
                      <a:pt x="4" y="0"/>
                    </a:lnTo>
                    <a:lnTo>
                      <a:pt x="132" y="0"/>
                    </a:lnTo>
                    <a:lnTo>
                      <a:pt x="132" y="0"/>
                    </a:lnTo>
                    <a:close/>
                  </a:path>
                </a:pathLst>
              </a:custGeom>
              <a:solidFill>
                <a:schemeClr val="bg1">
                  <a:lumMod val="85000"/>
                  <a:alpha val="19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  <a:normAutofit/>
              </a:bodyPr>
              <a:lstStyle/>
              <a:p>
                <a:endParaRPr lang="en-US"/>
              </a:p>
            </p:txBody>
          </p:sp>
          <p:sp>
            <p:nvSpPr>
              <p:cNvPr id="60" name="任意多边形: 形状 59">
                <a:extLst>
                  <a:ext uri="{FF2B5EF4-FFF2-40B4-BE49-F238E27FC236}">
                    <a16:creationId xmlns:a16="http://schemas.microsoft.com/office/drawing/2014/main" id="{7D1C52A3-3E7F-4F08-A48E-09ECEE8091AA}"/>
                  </a:ext>
                </a:extLst>
              </p:cNvPr>
              <p:cNvSpPr/>
              <p:nvPr/>
            </p:nvSpPr>
            <p:spPr bwMode="auto">
              <a:xfrm>
                <a:off x="6503219" y="4891127"/>
                <a:ext cx="306789" cy="1162261"/>
              </a:xfrm>
              <a:custGeom>
                <a:avLst/>
                <a:gdLst>
                  <a:gd name="T0" fmla="*/ 42 w 105"/>
                  <a:gd name="T1" fmla="*/ 17 h 394"/>
                  <a:gd name="T2" fmla="*/ 92 w 105"/>
                  <a:gd name="T3" fmla="*/ 0 h 394"/>
                  <a:gd name="T4" fmla="*/ 102 w 105"/>
                  <a:gd name="T5" fmla="*/ 0 h 394"/>
                  <a:gd name="T6" fmla="*/ 102 w 105"/>
                  <a:gd name="T7" fmla="*/ 29 h 394"/>
                  <a:gd name="T8" fmla="*/ 105 w 105"/>
                  <a:gd name="T9" fmla="*/ 29 h 394"/>
                  <a:gd name="T10" fmla="*/ 105 w 105"/>
                  <a:gd name="T11" fmla="*/ 122 h 394"/>
                  <a:gd name="T12" fmla="*/ 105 w 105"/>
                  <a:gd name="T13" fmla="*/ 155 h 394"/>
                  <a:gd name="T14" fmla="*/ 105 w 105"/>
                  <a:gd name="T15" fmla="*/ 205 h 394"/>
                  <a:gd name="T16" fmla="*/ 105 w 105"/>
                  <a:gd name="T17" fmla="*/ 218 h 394"/>
                  <a:gd name="T18" fmla="*/ 105 w 105"/>
                  <a:gd name="T19" fmla="*/ 298 h 394"/>
                  <a:gd name="T20" fmla="*/ 105 w 105"/>
                  <a:gd name="T21" fmla="*/ 331 h 394"/>
                  <a:gd name="T22" fmla="*/ 105 w 105"/>
                  <a:gd name="T23" fmla="*/ 394 h 394"/>
                  <a:gd name="T24" fmla="*/ 0 w 105"/>
                  <a:gd name="T25" fmla="*/ 394 h 394"/>
                  <a:gd name="T26" fmla="*/ 0 w 105"/>
                  <a:gd name="T27" fmla="*/ 218 h 394"/>
                  <a:gd name="T28" fmla="*/ 10 w 105"/>
                  <a:gd name="T29" fmla="*/ 218 h 394"/>
                  <a:gd name="T30" fmla="*/ 10 w 105"/>
                  <a:gd name="T31" fmla="*/ 155 h 394"/>
                  <a:gd name="T32" fmla="*/ 21 w 105"/>
                  <a:gd name="T33" fmla="*/ 155 h 394"/>
                  <a:gd name="T34" fmla="*/ 21 w 105"/>
                  <a:gd name="T35" fmla="*/ 122 h 394"/>
                  <a:gd name="T36" fmla="*/ 39 w 105"/>
                  <a:gd name="T37" fmla="*/ 122 h 394"/>
                  <a:gd name="T38" fmla="*/ 39 w 105"/>
                  <a:gd name="T39" fmla="*/ 29 h 394"/>
                  <a:gd name="T40" fmla="*/ 42 w 105"/>
                  <a:gd name="T41" fmla="*/ 29 h 394"/>
                  <a:gd name="T42" fmla="*/ 42 w 105"/>
                  <a:gd name="T43" fmla="*/ 17 h 394"/>
                  <a:gd name="T44" fmla="*/ 42 w 105"/>
                  <a:gd name="T45" fmla="*/ 17 h 3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105" h="394">
                    <a:moveTo>
                      <a:pt x="42" y="17"/>
                    </a:moveTo>
                    <a:lnTo>
                      <a:pt x="92" y="0"/>
                    </a:lnTo>
                    <a:lnTo>
                      <a:pt x="102" y="0"/>
                    </a:lnTo>
                    <a:lnTo>
                      <a:pt x="102" y="29"/>
                    </a:lnTo>
                    <a:lnTo>
                      <a:pt x="105" y="29"/>
                    </a:lnTo>
                    <a:lnTo>
                      <a:pt x="105" y="122"/>
                    </a:lnTo>
                    <a:lnTo>
                      <a:pt x="105" y="155"/>
                    </a:lnTo>
                    <a:lnTo>
                      <a:pt x="105" y="205"/>
                    </a:lnTo>
                    <a:lnTo>
                      <a:pt x="105" y="218"/>
                    </a:lnTo>
                    <a:lnTo>
                      <a:pt x="105" y="298"/>
                    </a:lnTo>
                    <a:lnTo>
                      <a:pt x="105" y="331"/>
                    </a:lnTo>
                    <a:lnTo>
                      <a:pt x="105" y="394"/>
                    </a:lnTo>
                    <a:lnTo>
                      <a:pt x="0" y="394"/>
                    </a:lnTo>
                    <a:lnTo>
                      <a:pt x="0" y="218"/>
                    </a:lnTo>
                    <a:lnTo>
                      <a:pt x="10" y="218"/>
                    </a:lnTo>
                    <a:lnTo>
                      <a:pt x="10" y="155"/>
                    </a:lnTo>
                    <a:lnTo>
                      <a:pt x="21" y="155"/>
                    </a:lnTo>
                    <a:lnTo>
                      <a:pt x="21" y="122"/>
                    </a:lnTo>
                    <a:lnTo>
                      <a:pt x="39" y="122"/>
                    </a:lnTo>
                    <a:lnTo>
                      <a:pt x="39" y="29"/>
                    </a:lnTo>
                    <a:lnTo>
                      <a:pt x="42" y="29"/>
                    </a:lnTo>
                    <a:lnTo>
                      <a:pt x="42" y="17"/>
                    </a:lnTo>
                    <a:lnTo>
                      <a:pt x="42" y="17"/>
                    </a:lnTo>
                    <a:close/>
                  </a:path>
                </a:pathLst>
              </a:custGeom>
              <a:solidFill>
                <a:schemeClr val="bg1">
                  <a:lumMod val="85000"/>
                  <a:alpha val="19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  <a:normAutofit/>
              </a:bodyPr>
              <a:lstStyle/>
              <a:p>
                <a:endParaRPr lang="en-US"/>
              </a:p>
            </p:txBody>
          </p:sp>
          <p:sp>
            <p:nvSpPr>
              <p:cNvPr id="61" name="任意多边形: 形状 60">
                <a:extLst>
                  <a:ext uri="{FF2B5EF4-FFF2-40B4-BE49-F238E27FC236}">
                    <a16:creationId xmlns:a16="http://schemas.microsoft.com/office/drawing/2014/main" id="{92559AA5-08DB-44A7-8194-5EFE8D5DE668}"/>
                  </a:ext>
                </a:extLst>
              </p:cNvPr>
              <p:cNvSpPr/>
              <p:nvPr/>
            </p:nvSpPr>
            <p:spPr bwMode="auto">
              <a:xfrm>
                <a:off x="6981101" y="5251015"/>
                <a:ext cx="1103260" cy="802372"/>
              </a:xfrm>
              <a:custGeom>
                <a:avLst/>
                <a:gdLst>
                  <a:gd name="T0" fmla="*/ 109 w 375"/>
                  <a:gd name="T1" fmla="*/ 163 h 272"/>
                  <a:gd name="T2" fmla="*/ 138 w 375"/>
                  <a:gd name="T3" fmla="*/ 151 h 272"/>
                  <a:gd name="T4" fmla="*/ 145 w 375"/>
                  <a:gd name="T5" fmla="*/ 140 h 272"/>
                  <a:gd name="T6" fmla="*/ 147 w 375"/>
                  <a:gd name="T7" fmla="*/ 140 h 272"/>
                  <a:gd name="T8" fmla="*/ 155 w 375"/>
                  <a:gd name="T9" fmla="*/ 151 h 272"/>
                  <a:gd name="T10" fmla="*/ 183 w 375"/>
                  <a:gd name="T11" fmla="*/ 163 h 272"/>
                  <a:gd name="T12" fmla="*/ 183 w 375"/>
                  <a:gd name="T13" fmla="*/ 169 h 272"/>
                  <a:gd name="T14" fmla="*/ 178 w 375"/>
                  <a:gd name="T15" fmla="*/ 169 h 272"/>
                  <a:gd name="T16" fmla="*/ 178 w 375"/>
                  <a:gd name="T17" fmla="*/ 190 h 272"/>
                  <a:gd name="T18" fmla="*/ 358 w 375"/>
                  <a:gd name="T19" fmla="*/ 190 h 272"/>
                  <a:gd name="T20" fmla="*/ 358 w 375"/>
                  <a:gd name="T21" fmla="*/ 199 h 272"/>
                  <a:gd name="T22" fmla="*/ 375 w 375"/>
                  <a:gd name="T23" fmla="*/ 199 h 272"/>
                  <a:gd name="T24" fmla="*/ 375 w 375"/>
                  <a:gd name="T25" fmla="*/ 272 h 272"/>
                  <a:gd name="T26" fmla="*/ 0 w 375"/>
                  <a:gd name="T27" fmla="*/ 272 h 272"/>
                  <a:gd name="T28" fmla="*/ 0 w 375"/>
                  <a:gd name="T29" fmla="*/ 199 h 272"/>
                  <a:gd name="T30" fmla="*/ 17 w 375"/>
                  <a:gd name="T31" fmla="*/ 199 h 272"/>
                  <a:gd name="T32" fmla="*/ 17 w 375"/>
                  <a:gd name="T33" fmla="*/ 190 h 272"/>
                  <a:gd name="T34" fmla="*/ 27 w 375"/>
                  <a:gd name="T35" fmla="*/ 190 h 272"/>
                  <a:gd name="T36" fmla="*/ 27 w 375"/>
                  <a:gd name="T37" fmla="*/ 71 h 272"/>
                  <a:gd name="T38" fmla="*/ 30 w 375"/>
                  <a:gd name="T39" fmla="*/ 71 h 272"/>
                  <a:gd name="T40" fmla="*/ 30 w 375"/>
                  <a:gd name="T41" fmla="*/ 50 h 272"/>
                  <a:gd name="T42" fmla="*/ 34 w 375"/>
                  <a:gd name="T43" fmla="*/ 50 h 272"/>
                  <a:gd name="T44" fmla="*/ 34 w 375"/>
                  <a:gd name="T45" fmla="*/ 27 h 272"/>
                  <a:gd name="T46" fmla="*/ 38 w 375"/>
                  <a:gd name="T47" fmla="*/ 27 h 272"/>
                  <a:gd name="T48" fmla="*/ 38 w 375"/>
                  <a:gd name="T49" fmla="*/ 18 h 272"/>
                  <a:gd name="T50" fmla="*/ 42 w 375"/>
                  <a:gd name="T51" fmla="*/ 18 h 272"/>
                  <a:gd name="T52" fmla="*/ 51 w 375"/>
                  <a:gd name="T53" fmla="*/ 0 h 272"/>
                  <a:gd name="T54" fmla="*/ 55 w 375"/>
                  <a:gd name="T55" fmla="*/ 0 h 272"/>
                  <a:gd name="T56" fmla="*/ 65 w 375"/>
                  <a:gd name="T57" fmla="*/ 18 h 272"/>
                  <a:gd name="T58" fmla="*/ 69 w 375"/>
                  <a:gd name="T59" fmla="*/ 18 h 272"/>
                  <a:gd name="T60" fmla="*/ 69 w 375"/>
                  <a:gd name="T61" fmla="*/ 27 h 272"/>
                  <a:gd name="T62" fmla="*/ 73 w 375"/>
                  <a:gd name="T63" fmla="*/ 27 h 272"/>
                  <a:gd name="T64" fmla="*/ 73 w 375"/>
                  <a:gd name="T65" fmla="*/ 50 h 272"/>
                  <a:gd name="T66" fmla="*/ 76 w 375"/>
                  <a:gd name="T67" fmla="*/ 50 h 272"/>
                  <a:gd name="T68" fmla="*/ 76 w 375"/>
                  <a:gd name="T69" fmla="*/ 71 h 272"/>
                  <a:gd name="T70" fmla="*/ 80 w 375"/>
                  <a:gd name="T71" fmla="*/ 71 h 272"/>
                  <a:gd name="T72" fmla="*/ 80 w 375"/>
                  <a:gd name="T73" fmla="*/ 190 h 272"/>
                  <a:gd name="T74" fmla="*/ 115 w 375"/>
                  <a:gd name="T75" fmla="*/ 190 h 272"/>
                  <a:gd name="T76" fmla="*/ 115 w 375"/>
                  <a:gd name="T77" fmla="*/ 169 h 272"/>
                  <a:gd name="T78" fmla="*/ 109 w 375"/>
                  <a:gd name="T79" fmla="*/ 169 h 272"/>
                  <a:gd name="T80" fmla="*/ 109 w 375"/>
                  <a:gd name="T81" fmla="*/ 163 h 272"/>
                  <a:gd name="T82" fmla="*/ 109 w 375"/>
                  <a:gd name="T83" fmla="*/ 163 h 2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375" h="272">
                    <a:moveTo>
                      <a:pt x="109" y="163"/>
                    </a:moveTo>
                    <a:lnTo>
                      <a:pt x="138" y="151"/>
                    </a:lnTo>
                    <a:lnTo>
                      <a:pt x="145" y="140"/>
                    </a:lnTo>
                    <a:lnTo>
                      <a:pt x="147" y="140"/>
                    </a:lnTo>
                    <a:lnTo>
                      <a:pt x="155" y="151"/>
                    </a:lnTo>
                    <a:lnTo>
                      <a:pt x="183" y="163"/>
                    </a:lnTo>
                    <a:lnTo>
                      <a:pt x="183" y="169"/>
                    </a:lnTo>
                    <a:lnTo>
                      <a:pt x="178" y="169"/>
                    </a:lnTo>
                    <a:lnTo>
                      <a:pt x="178" y="190"/>
                    </a:lnTo>
                    <a:lnTo>
                      <a:pt x="358" y="190"/>
                    </a:lnTo>
                    <a:lnTo>
                      <a:pt x="358" y="199"/>
                    </a:lnTo>
                    <a:lnTo>
                      <a:pt x="375" y="199"/>
                    </a:lnTo>
                    <a:lnTo>
                      <a:pt x="375" y="272"/>
                    </a:lnTo>
                    <a:lnTo>
                      <a:pt x="0" y="272"/>
                    </a:lnTo>
                    <a:lnTo>
                      <a:pt x="0" y="199"/>
                    </a:lnTo>
                    <a:lnTo>
                      <a:pt x="17" y="199"/>
                    </a:lnTo>
                    <a:lnTo>
                      <a:pt x="17" y="190"/>
                    </a:lnTo>
                    <a:lnTo>
                      <a:pt x="27" y="190"/>
                    </a:lnTo>
                    <a:lnTo>
                      <a:pt x="27" y="71"/>
                    </a:lnTo>
                    <a:lnTo>
                      <a:pt x="30" y="71"/>
                    </a:lnTo>
                    <a:lnTo>
                      <a:pt x="30" y="50"/>
                    </a:lnTo>
                    <a:lnTo>
                      <a:pt x="34" y="50"/>
                    </a:lnTo>
                    <a:lnTo>
                      <a:pt x="34" y="27"/>
                    </a:lnTo>
                    <a:lnTo>
                      <a:pt x="38" y="27"/>
                    </a:lnTo>
                    <a:lnTo>
                      <a:pt x="38" y="18"/>
                    </a:lnTo>
                    <a:lnTo>
                      <a:pt x="42" y="18"/>
                    </a:lnTo>
                    <a:lnTo>
                      <a:pt x="51" y="0"/>
                    </a:lnTo>
                    <a:lnTo>
                      <a:pt x="55" y="0"/>
                    </a:lnTo>
                    <a:lnTo>
                      <a:pt x="65" y="18"/>
                    </a:lnTo>
                    <a:lnTo>
                      <a:pt x="69" y="18"/>
                    </a:lnTo>
                    <a:lnTo>
                      <a:pt x="69" y="27"/>
                    </a:lnTo>
                    <a:lnTo>
                      <a:pt x="73" y="27"/>
                    </a:lnTo>
                    <a:lnTo>
                      <a:pt x="73" y="50"/>
                    </a:lnTo>
                    <a:lnTo>
                      <a:pt x="76" y="50"/>
                    </a:lnTo>
                    <a:lnTo>
                      <a:pt x="76" y="71"/>
                    </a:lnTo>
                    <a:lnTo>
                      <a:pt x="80" y="71"/>
                    </a:lnTo>
                    <a:lnTo>
                      <a:pt x="80" y="190"/>
                    </a:lnTo>
                    <a:lnTo>
                      <a:pt x="115" y="190"/>
                    </a:lnTo>
                    <a:lnTo>
                      <a:pt x="115" y="169"/>
                    </a:lnTo>
                    <a:lnTo>
                      <a:pt x="109" y="169"/>
                    </a:lnTo>
                    <a:lnTo>
                      <a:pt x="109" y="163"/>
                    </a:lnTo>
                    <a:lnTo>
                      <a:pt x="109" y="163"/>
                    </a:lnTo>
                    <a:close/>
                  </a:path>
                </a:pathLst>
              </a:custGeom>
              <a:solidFill>
                <a:schemeClr val="bg1">
                  <a:lumMod val="85000"/>
                  <a:alpha val="19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  <a:normAutofit/>
              </a:bodyPr>
              <a:lstStyle/>
              <a:p>
                <a:endParaRPr lang="en-US"/>
              </a:p>
            </p:txBody>
          </p:sp>
          <p:sp>
            <p:nvSpPr>
              <p:cNvPr id="62" name="任意多边形: 形状 61">
                <a:extLst>
                  <a:ext uri="{FF2B5EF4-FFF2-40B4-BE49-F238E27FC236}">
                    <a16:creationId xmlns:a16="http://schemas.microsoft.com/office/drawing/2014/main" id="{19020C11-2C81-4A0A-9FED-E40B0F84B121}"/>
                  </a:ext>
                </a:extLst>
              </p:cNvPr>
              <p:cNvSpPr/>
              <p:nvPr/>
            </p:nvSpPr>
            <p:spPr bwMode="auto">
              <a:xfrm>
                <a:off x="8113861" y="5852794"/>
                <a:ext cx="106196" cy="200593"/>
              </a:xfrm>
              <a:custGeom>
                <a:avLst/>
                <a:gdLst>
                  <a:gd name="T0" fmla="*/ 0 w 37"/>
                  <a:gd name="T1" fmla="*/ 0 h 67"/>
                  <a:gd name="T2" fmla="*/ 37 w 37"/>
                  <a:gd name="T3" fmla="*/ 0 h 67"/>
                  <a:gd name="T4" fmla="*/ 37 w 37"/>
                  <a:gd name="T5" fmla="*/ 67 h 67"/>
                  <a:gd name="T6" fmla="*/ 0 w 37"/>
                  <a:gd name="T7" fmla="*/ 67 h 67"/>
                  <a:gd name="T8" fmla="*/ 0 w 37"/>
                  <a:gd name="T9" fmla="*/ 0 h 67"/>
                  <a:gd name="T10" fmla="*/ 0 w 37"/>
                  <a:gd name="T11" fmla="*/ 0 h 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7" h="67">
                    <a:moveTo>
                      <a:pt x="0" y="0"/>
                    </a:moveTo>
                    <a:lnTo>
                      <a:pt x="37" y="0"/>
                    </a:lnTo>
                    <a:lnTo>
                      <a:pt x="37" y="67"/>
                    </a:lnTo>
                    <a:lnTo>
                      <a:pt x="0" y="67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1">
                  <a:lumMod val="85000"/>
                  <a:alpha val="19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  <a:normAutofit fontScale="77500" lnSpcReduction="20000"/>
              </a:bodyPr>
              <a:lstStyle/>
              <a:p>
                <a:endParaRPr lang="en-US"/>
              </a:p>
            </p:txBody>
          </p:sp>
          <p:sp>
            <p:nvSpPr>
              <p:cNvPr id="63" name="任意多边形: 形状 62">
                <a:extLst>
                  <a:ext uri="{FF2B5EF4-FFF2-40B4-BE49-F238E27FC236}">
                    <a16:creationId xmlns:a16="http://schemas.microsoft.com/office/drawing/2014/main" id="{EA7784E9-ABC3-4756-B167-108F78A2870A}"/>
                  </a:ext>
                </a:extLst>
              </p:cNvPr>
              <p:cNvSpPr/>
              <p:nvPr/>
            </p:nvSpPr>
            <p:spPr bwMode="auto">
              <a:xfrm>
                <a:off x="8190561" y="5905891"/>
                <a:ext cx="318589" cy="147496"/>
              </a:xfrm>
              <a:custGeom>
                <a:avLst/>
                <a:gdLst>
                  <a:gd name="T0" fmla="*/ 63 w 109"/>
                  <a:gd name="T1" fmla="*/ 0 h 50"/>
                  <a:gd name="T2" fmla="*/ 109 w 109"/>
                  <a:gd name="T3" fmla="*/ 0 h 50"/>
                  <a:gd name="T4" fmla="*/ 109 w 109"/>
                  <a:gd name="T5" fmla="*/ 25 h 50"/>
                  <a:gd name="T6" fmla="*/ 109 w 109"/>
                  <a:gd name="T7" fmla="*/ 50 h 50"/>
                  <a:gd name="T8" fmla="*/ 63 w 109"/>
                  <a:gd name="T9" fmla="*/ 50 h 50"/>
                  <a:gd name="T10" fmla="*/ 0 w 109"/>
                  <a:gd name="T11" fmla="*/ 50 h 50"/>
                  <a:gd name="T12" fmla="*/ 0 w 109"/>
                  <a:gd name="T13" fmla="*/ 25 h 50"/>
                  <a:gd name="T14" fmla="*/ 63 w 109"/>
                  <a:gd name="T15" fmla="*/ 25 h 50"/>
                  <a:gd name="T16" fmla="*/ 63 w 109"/>
                  <a:gd name="T17" fmla="*/ 0 h 50"/>
                  <a:gd name="T18" fmla="*/ 63 w 109"/>
                  <a:gd name="T19" fmla="*/ 0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09" h="50">
                    <a:moveTo>
                      <a:pt x="63" y="0"/>
                    </a:moveTo>
                    <a:lnTo>
                      <a:pt x="109" y="0"/>
                    </a:lnTo>
                    <a:lnTo>
                      <a:pt x="109" y="25"/>
                    </a:lnTo>
                    <a:lnTo>
                      <a:pt x="109" y="50"/>
                    </a:lnTo>
                    <a:lnTo>
                      <a:pt x="63" y="50"/>
                    </a:lnTo>
                    <a:lnTo>
                      <a:pt x="0" y="50"/>
                    </a:lnTo>
                    <a:lnTo>
                      <a:pt x="0" y="25"/>
                    </a:lnTo>
                    <a:lnTo>
                      <a:pt x="63" y="25"/>
                    </a:lnTo>
                    <a:lnTo>
                      <a:pt x="63" y="0"/>
                    </a:lnTo>
                    <a:lnTo>
                      <a:pt x="63" y="0"/>
                    </a:lnTo>
                    <a:close/>
                  </a:path>
                </a:pathLst>
              </a:custGeom>
              <a:solidFill>
                <a:schemeClr val="bg1">
                  <a:lumMod val="85000"/>
                  <a:alpha val="19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  <a:normAutofit fontScale="40000" lnSpcReduction="20000"/>
              </a:bodyPr>
              <a:lstStyle/>
              <a:p>
                <a:endParaRPr lang="en-US"/>
              </a:p>
            </p:txBody>
          </p:sp>
          <p:sp>
            <p:nvSpPr>
              <p:cNvPr id="64" name="任意多边形: 形状 63">
                <a:extLst>
                  <a:ext uri="{FF2B5EF4-FFF2-40B4-BE49-F238E27FC236}">
                    <a16:creationId xmlns:a16="http://schemas.microsoft.com/office/drawing/2014/main" id="{FD4DC11B-4B01-4004-A4AA-47368C6483AF}"/>
                  </a:ext>
                </a:extLst>
              </p:cNvPr>
              <p:cNvSpPr/>
              <p:nvPr/>
            </p:nvSpPr>
            <p:spPr bwMode="auto">
              <a:xfrm>
                <a:off x="8420651" y="5522406"/>
                <a:ext cx="277288" cy="530981"/>
              </a:xfrm>
              <a:custGeom>
                <a:avLst/>
                <a:gdLst>
                  <a:gd name="T0" fmla="*/ 30 w 93"/>
                  <a:gd name="T1" fmla="*/ 27 h 180"/>
                  <a:gd name="T2" fmla="*/ 44 w 93"/>
                  <a:gd name="T3" fmla="*/ 0 h 180"/>
                  <a:gd name="T4" fmla="*/ 49 w 93"/>
                  <a:gd name="T5" fmla="*/ 0 h 180"/>
                  <a:gd name="T6" fmla="*/ 63 w 93"/>
                  <a:gd name="T7" fmla="*/ 27 h 180"/>
                  <a:gd name="T8" fmla="*/ 68 w 93"/>
                  <a:gd name="T9" fmla="*/ 27 h 180"/>
                  <a:gd name="T10" fmla="*/ 68 w 93"/>
                  <a:gd name="T11" fmla="*/ 59 h 180"/>
                  <a:gd name="T12" fmla="*/ 93 w 93"/>
                  <a:gd name="T13" fmla="*/ 59 h 180"/>
                  <a:gd name="T14" fmla="*/ 93 w 93"/>
                  <a:gd name="T15" fmla="*/ 180 h 180"/>
                  <a:gd name="T16" fmla="*/ 0 w 93"/>
                  <a:gd name="T17" fmla="*/ 180 h 180"/>
                  <a:gd name="T18" fmla="*/ 0 w 93"/>
                  <a:gd name="T19" fmla="*/ 59 h 180"/>
                  <a:gd name="T20" fmla="*/ 24 w 93"/>
                  <a:gd name="T21" fmla="*/ 59 h 180"/>
                  <a:gd name="T22" fmla="*/ 24 w 93"/>
                  <a:gd name="T23" fmla="*/ 27 h 180"/>
                  <a:gd name="T24" fmla="*/ 30 w 93"/>
                  <a:gd name="T25" fmla="*/ 27 h 180"/>
                  <a:gd name="T26" fmla="*/ 30 w 93"/>
                  <a:gd name="T27" fmla="*/ 27 h 1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93" h="180">
                    <a:moveTo>
                      <a:pt x="30" y="27"/>
                    </a:moveTo>
                    <a:lnTo>
                      <a:pt x="44" y="0"/>
                    </a:lnTo>
                    <a:lnTo>
                      <a:pt x="49" y="0"/>
                    </a:lnTo>
                    <a:lnTo>
                      <a:pt x="63" y="27"/>
                    </a:lnTo>
                    <a:lnTo>
                      <a:pt x="68" y="27"/>
                    </a:lnTo>
                    <a:lnTo>
                      <a:pt x="68" y="59"/>
                    </a:lnTo>
                    <a:lnTo>
                      <a:pt x="93" y="59"/>
                    </a:lnTo>
                    <a:lnTo>
                      <a:pt x="93" y="180"/>
                    </a:lnTo>
                    <a:lnTo>
                      <a:pt x="0" y="180"/>
                    </a:lnTo>
                    <a:lnTo>
                      <a:pt x="0" y="59"/>
                    </a:lnTo>
                    <a:lnTo>
                      <a:pt x="24" y="59"/>
                    </a:lnTo>
                    <a:lnTo>
                      <a:pt x="24" y="27"/>
                    </a:lnTo>
                    <a:lnTo>
                      <a:pt x="30" y="27"/>
                    </a:lnTo>
                    <a:lnTo>
                      <a:pt x="30" y="27"/>
                    </a:lnTo>
                    <a:close/>
                  </a:path>
                </a:pathLst>
              </a:custGeom>
              <a:solidFill>
                <a:schemeClr val="bg1">
                  <a:lumMod val="85000"/>
                  <a:alpha val="19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  <a:normAutofit/>
              </a:bodyPr>
              <a:lstStyle/>
              <a:p>
                <a:endParaRPr lang="en-US"/>
              </a:p>
            </p:txBody>
          </p:sp>
          <p:sp>
            <p:nvSpPr>
              <p:cNvPr id="65" name="任意多边形: 形状 64">
                <a:extLst>
                  <a:ext uri="{FF2B5EF4-FFF2-40B4-BE49-F238E27FC236}">
                    <a16:creationId xmlns:a16="http://schemas.microsoft.com/office/drawing/2014/main" id="{DFD680BB-D3CB-46CD-AC82-0EF1E2DFB9B9}"/>
                  </a:ext>
                </a:extLst>
              </p:cNvPr>
              <p:cNvSpPr/>
              <p:nvPr/>
            </p:nvSpPr>
            <p:spPr bwMode="auto">
              <a:xfrm>
                <a:off x="8733341" y="5882292"/>
                <a:ext cx="117995" cy="171096"/>
              </a:xfrm>
              <a:custGeom>
                <a:avLst/>
                <a:gdLst>
                  <a:gd name="T0" fmla="*/ 0 w 40"/>
                  <a:gd name="T1" fmla="*/ 0 h 58"/>
                  <a:gd name="T2" fmla="*/ 40 w 40"/>
                  <a:gd name="T3" fmla="*/ 0 h 58"/>
                  <a:gd name="T4" fmla="*/ 40 w 40"/>
                  <a:gd name="T5" fmla="*/ 58 h 58"/>
                  <a:gd name="T6" fmla="*/ 0 w 40"/>
                  <a:gd name="T7" fmla="*/ 58 h 58"/>
                  <a:gd name="T8" fmla="*/ 0 w 40"/>
                  <a:gd name="T9" fmla="*/ 0 h 58"/>
                  <a:gd name="T10" fmla="*/ 0 w 40"/>
                  <a:gd name="T11" fmla="*/ 0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0" h="58">
                    <a:moveTo>
                      <a:pt x="0" y="0"/>
                    </a:moveTo>
                    <a:lnTo>
                      <a:pt x="40" y="0"/>
                    </a:lnTo>
                    <a:lnTo>
                      <a:pt x="40" y="58"/>
                    </a:lnTo>
                    <a:lnTo>
                      <a:pt x="0" y="58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1">
                  <a:lumMod val="85000"/>
                  <a:alpha val="19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  <a:normAutofit fontScale="62500" lnSpcReduction="20000"/>
              </a:bodyPr>
              <a:lstStyle/>
              <a:p>
                <a:endParaRPr lang="en-US"/>
              </a:p>
            </p:txBody>
          </p:sp>
          <p:sp>
            <p:nvSpPr>
              <p:cNvPr id="66" name="任意多边形: 形状 65">
                <a:extLst>
                  <a:ext uri="{FF2B5EF4-FFF2-40B4-BE49-F238E27FC236}">
                    <a16:creationId xmlns:a16="http://schemas.microsoft.com/office/drawing/2014/main" id="{F3902DE8-F754-4C6A-9A79-2C140CCFFA52}"/>
                  </a:ext>
                </a:extLst>
              </p:cNvPr>
              <p:cNvSpPr/>
              <p:nvPr/>
            </p:nvSpPr>
            <p:spPr bwMode="auto">
              <a:xfrm>
                <a:off x="8869035" y="5823294"/>
                <a:ext cx="112094" cy="230094"/>
              </a:xfrm>
              <a:custGeom>
                <a:avLst/>
                <a:gdLst>
                  <a:gd name="T0" fmla="*/ 0 w 38"/>
                  <a:gd name="T1" fmla="*/ 0 h 79"/>
                  <a:gd name="T2" fmla="*/ 38 w 38"/>
                  <a:gd name="T3" fmla="*/ 0 h 79"/>
                  <a:gd name="T4" fmla="*/ 38 w 38"/>
                  <a:gd name="T5" fmla="*/ 79 h 79"/>
                  <a:gd name="T6" fmla="*/ 0 w 38"/>
                  <a:gd name="T7" fmla="*/ 79 h 79"/>
                  <a:gd name="T8" fmla="*/ 0 w 38"/>
                  <a:gd name="T9" fmla="*/ 0 h 79"/>
                  <a:gd name="T10" fmla="*/ 0 w 38"/>
                  <a:gd name="T11" fmla="*/ 0 h 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8" h="79">
                    <a:moveTo>
                      <a:pt x="0" y="0"/>
                    </a:moveTo>
                    <a:lnTo>
                      <a:pt x="38" y="0"/>
                    </a:lnTo>
                    <a:lnTo>
                      <a:pt x="38" y="79"/>
                    </a:lnTo>
                    <a:lnTo>
                      <a:pt x="0" y="79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1">
                  <a:lumMod val="85000"/>
                  <a:alpha val="19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  <a:normAutofit fontScale="92500" lnSpcReduction="20000"/>
              </a:bodyPr>
              <a:lstStyle/>
              <a:p>
                <a:endParaRPr lang="en-US"/>
              </a:p>
            </p:txBody>
          </p:sp>
          <p:sp>
            <p:nvSpPr>
              <p:cNvPr id="67" name="任意多边形: 形状 66">
                <a:extLst>
                  <a:ext uri="{FF2B5EF4-FFF2-40B4-BE49-F238E27FC236}">
                    <a16:creationId xmlns:a16="http://schemas.microsoft.com/office/drawing/2014/main" id="{588F21D5-ADBE-4164-9349-CFA54029E5B8}"/>
                  </a:ext>
                </a:extLst>
              </p:cNvPr>
              <p:cNvSpPr/>
              <p:nvPr/>
            </p:nvSpPr>
            <p:spPr bwMode="auto">
              <a:xfrm>
                <a:off x="6107932" y="5882292"/>
                <a:ext cx="377587" cy="171096"/>
              </a:xfrm>
              <a:custGeom>
                <a:avLst/>
                <a:gdLst>
                  <a:gd name="T0" fmla="*/ 0 w 129"/>
                  <a:gd name="T1" fmla="*/ 0 h 58"/>
                  <a:gd name="T2" fmla="*/ 129 w 129"/>
                  <a:gd name="T3" fmla="*/ 0 h 58"/>
                  <a:gd name="T4" fmla="*/ 129 w 129"/>
                  <a:gd name="T5" fmla="*/ 58 h 58"/>
                  <a:gd name="T6" fmla="*/ 0 w 129"/>
                  <a:gd name="T7" fmla="*/ 58 h 58"/>
                  <a:gd name="T8" fmla="*/ 0 w 129"/>
                  <a:gd name="T9" fmla="*/ 0 h 58"/>
                  <a:gd name="T10" fmla="*/ 0 w 129"/>
                  <a:gd name="T11" fmla="*/ 0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29" h="58">
                    <a:moveTo>
                      <a:pt x="0" y="0"/>
                    </a:moveTo>
                    <a:lnTo>
                      <a:pt x="129" y="0"/>
                    </a:lnTo>
                    <a:lnTo>
                      <a:pt x="129" y="58"/>
                    </a:lnTo>
                    <a:lnTo>
                      <a:pt x="0" y="58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1">
                  <a:lumMod val="85000"/>
                  <a:alpha val="19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  <a:normAutofit fontScale="62500" lnSpcReduction="20000"/>
              </a:bodyPr>
              <a:lstStyle/>
              <a:p>
                <a:endParaRPr lang="en-US"/>
              </a:p>
            </p:txBody>
          </p:sp>
          <p:sp>
            <p:nvSpPr>
              <p:cNvPr id="68" name="任意多边形: 形状 67">
                <a:extLst>
                  <a:ext uri="{FF2B5EF4-FFF2-40B4-BE49-F238E27FC236}">
                    <a16:creationId xmlns:a16="http://schemas.microsoft.com/office/drawing/2014/main" id="{7D9A3931-2CDB-431C-AC0E-69CCE88C864D}"/>
                  </a:ext>
                </a:extLst>
              </p:cNvPr>
              <p:cNvSpPr/>
              <p:nvPr/>
            </p:nvSpPr>
            <p:spPr bwMode="auto">
              <a:xfrm>
                <a:off x="8454305" y="4466341"/>
                <a:ext cx="595877" cy="1587046"/>
              </a:xfrm>
              <a:custGeom>
                <a:avLst/>
                <a:gdLst>
                  <a:gd name="T0" fmla="*/ 145 w 200"/>
                  <a:gd name="T1" fmla="*/ 446 h 538"/>
                  <a:gd name="T2" fmla="*/ 195 w 200"/>
                  <a:gd name="T3" fmla="*/ 446 h 538"/>
                  <a:gd name="T4" fmla="*/ 195 w 200"/>
                  <a:gd name="T5" fmla="*/ 456 h 538"/>
                  <a:gd name="T6" fmla="*/ 200 w 200"/>
                  <a:gd name="T7" fmla="*/ 456 h 538"/>
                  <a:gd name="T8" fmla="*/ 200 w 200"/>
                  <a:gd name="T9" fmla="*/ 538 h 538"/>
                  <a:gd name="T10" fmla="*/ 145 w 200"/>
                  <a:gd name="T11" fmla="*/ 538 h 538"/>
                  <a:gd name="T12" fmla="*/ 95 w 200"/>
                  <a:gd name="T13" fmla="*/ 538 h 538"/>
                  <a:gd name="T14" fmla="*/ 46 w 200"/>
                  <a:gd name="T15" fmla="*/ 538 h 538"/>
                  <a:gd name="T16" fmla="*/ 34 w 200"/>
                  <a:gd name="T17" fmla="*/ 538 h 538"/>
                  <a:gd name="T18" fmla="*/ 0 w 200"/>
                  <a:gd name="T19" fmla="*/ 538 h 538"/>
                  <a:gd name="T20" fmla="*/ 0 w 200"/>
                  <a:gd name="T21" fmla="*/ 482 h 538"/>
                  <a:gd name="T22" fmla="*/ 34 w 200"/>
                  <a:gd name="T23" fmla="*/ 482 h 538"/>
                  <a:gd name="T24" fmla="*/ 34 w 200"/>
                  <a:gd name="T25" fmla="*/ 287 h 538"/>
                  <a:gd name="T26" fmla="*/ 55 w 200"/>
                  <a:gd name="T27" fmla="*/ 287 h 538"/>
                  <a:gd name="T28" fmla="*/ 55 w 200"/>
                  <a:gd name="T29" fmla="*/ 152 h 538"/>
                  <a:gd name="T30" fmla="*/ 55 w 200"/>
                  <a:gd name="T31" fmla="*/ 146 h 538"/>
                  <a:gd name="T32" fmla="*/ 67 w 200"/>
                  <a:gd name="T33" fmla="*/ 146 h 538"/>
                  <a:gd name="T34" fmla="*/ 67 w 200"/>
                  <a:gd name="T35" fmla="*/ 64 h 538"/>
                  <a:gd name="T36" fmla="*/ 72 w 200"/>
                  <a:gd name="T37" fmla="*/ 64 h 538"/>
                  <a:gd name="T38" fmla="*/ 74 w 200"/>
                  <a:gd name="T39" fmla="*/ 31 h 538"/>
                  <a:gd name="T40" fmla="*/ 76 w 200"/>
                  <a:gd name="T41" fmla="*/ 64 h 538"/>
                  <a:gd name="T42" fmla="*/ 84 w 200"/>
                  <a:gd name="T43" fmla="*/ 64 h 538"/>
                  <a:gd name="T44" fmla="*/ 86 w 200"/>
                  <a:gd name="T45" fmla="*/ 0 h 538"/>
                  <a:gd name="T46" fmla="*/ 88 w 200"/>
                  <a:gd name="T47" fmla="*/ 64 h 538"/>
                  <a:gd name="T48" fmla="*/ 99 w 200"/>
                  <a:gd name="T49" fmla="*/ 64 h 538"/>
                  <a:gd name="T50" fmla="*/ 99 w 200"/>
                  <a:gd name="T51" fmla="*/ 64 h 538"/>
                  <a:gd name="T52" fmla="*/ 95 w 200"/>
                  <a:gd name="T53" fmla="*/ 64 h 538"/>
                  <a:gd name="T54" fmla="*/ 97 w 200"/>
                  <a:gd name="T55" fmla="*/ 23 h 538"/>
                  <a:gd name="T56" fmla="*/ 99 w 200"/>
                  <a:gd name="T57" fmla="*/ 60 h 538"/>
                  <a:gd name="T58" fmla="*/ 109 w 200"/>
                  <a:gd name="T59" fmla="*/ 60 h 538"/>
                  <a:gd name="T60" fmla="*/ 109 w 200"/>
                  <a:gd name="T61" fmla="*/ 52 h 538"/>
                  <a:gd name="T62" fmla="*/ 111 w 200"/>
                  <a:gd name="T63" fmla="*/ 64 h 538"/>
                  <a:gd name="T64" fmla="*/ 109 w 200"/>
                  <a:gd name="T65" fmla="*/ 64 h 538"/>
                  <a:gd name="T66" fmla="*/ 109 w 200"/>
                  <a:gd name="T67" fmla="*/ 64 h 538"/>
                  <a:gd name="T68" fmla="*/ 111 w 200"/>
                  <a:gd name="T69" fmla="*/ 64 h 538"/>
                  <a:gd name="T70" fmla="*/ 111 w 200"/>
                  <a:gd name="T71" fmla="*/ 146 h 538"/>
                  <a:gd name="T72" fmla="*/ 120 w 200"/>
                  <a:gd name="T73" fmla="*/ 146 h 538"/>
                  <a:gd name="T74" fmla="*/ 120 w 200"/>
                  <a:gd name="T75" fmla="*/ 152 h 538"/>
                  <a:gd name="T76" fmla="*/ 128 w 200"/>
                  <a:gd name="T77" fmla="*/ 152 h 538"/>
                  <a:gd name="T78" fmla="*/ 128 w 200"/>
                  <a:gd name="T79" fmla="*/ 287 h 538"/>
                  <a:gd name="T80" fmla="*/ 145 w 200"/>
                  <a:gd name="T81" fmla="*/ 287 h 538"/>
                  <a:gd name="T82" fmla="*/ 145 w 200"/>
                  <a:gd name="T83" fmla="*/ 446 h 538"/>
                  <a:gd name="T84" fmla="*/ 145 w 200"/>
                  <a:gd name="T85" fmla="*/ 446 h 5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200" h="538">
                    <a:moveTo>
                      <a:pt x="145" y="446"/>
                    </a:moveTo>
                    <a:lnTo>
                      <a:pt x="195" y="446"/>
                    </a:lnTo>
                    <a:lnTo>
                      <a:pt x="195" y="456"/>
                    </a:lnTo>
                    <a:lnTo>
                      <a:pt x="200" y="456"/>
                    </a:lnTo>
                    <a:lnTo>
                      <a:pt x="200" y="538"/>
                    </a:lnTo>
                    <a:lnTo>
                      <a:pt x="145" y="538"/>
                    </a:lnTo>
                    <a:lnTo>
                      <a:pt x="95" y="538"/>
                    </a:lnTo>
                    <a:lnTo>
                      <a:pt x="46" y="538"/>
                    </a:lnTo>
                    <a:lnTo>
                      <a:pt x="34" y="538"/>
                    </a:lnTo>
                    <a:lnTo>
                      <a:pt x="0" y="538"/>
                    </a:lnTo>
                    <a:lnTo>
                      <a:pt x="0" y="482"/>
                    </a:lnTo>
                    <a:lnTo>
                      <a:pt x="34" y="482"/>
                    </a:lnTo>
                    <a:lnTo>
                      <a:pt x="34" y="287"/>
                    </a:lnTo>
                    <a:lnTo>
                      <a:pt x="55" y="287"/>
                    </a:lnTo>
                    <a:lnTo>
                      <a:pt x="55" y="152"/>
                    </a:lnTo>
                    <a:lnTo>
                      <a:pt x="55" y="146"/>
                    </a:lnTo>
                    <a:lnTo>
                      <a:pt x="67" y="146"/>
                    </a:lnTo>
                    <a:lnTo>
                      <a:pt x="67" y="64"/>
                    </a:lnTo>
                    <a:lnTo>
                      <a:pt x="72" y="64"/>
                    </a:lnTo>
                    <a:lnTo>
                      <a:pt x="74" y="31"/>
                    </a:lnTo>
                    <a:lnTo>
                      <a:pt x="76" y="64"/>
                    </a:lnTo>
                    <a:lnTo>
                      <a:pt x="84" y="64"/>
                    </a:lnTo>
                    <a:lnTo>
                      <a:pt x="86" y="0"/>
                    </a:lnTo>
                    <a:lnTo>
                      <a:pt x="88" y="64"/>
                    </a:lnTo>
                    <a:lnTo>
                      <a:pt x="99" y="64"/>
                    </a:lnTo>
                    <a:lnTo>
                      <a:pt x="99" y="64"/>
                    </a:lnTo>
                    <a:lnTo>
                      <a:pt x="95" y="64"/>
                    </a:lnTo>
                    <a:lnTo>
                      <a:pt x="97" y="23"/>
                    </a:lnTo>
                    <a:lnTo>
                      <a:pt x="99" y="60"/>
                    </a:lnTo>
                    <a:lnTo>
                      <a:pt x="109" y="60"/>
                    </a:lnTo>
                    <a:lnTo>
                      <a:pt x="109" y="52"/>
                    </a:lnTo>
                    <a:lnTo>
                      <a:pt x="111" y="64"/>
                    </a:lnTo>
                    <a:lnTo>
                      <a:pt x="109" y="64"/>
                    </a:lnTo>
                    <a:lnTo>
                      <a:pt x="109" y="64"/>
                    </a:lnTo>
                    <a:lnTo>
                      <a:pt x="111" y="64"/>
                    </a:lnTo>
                    <a:lnTo>
                      <a:pt x="111" y="146"/>
                    </a:lnTo>
                    <a:lnTo>
                      <a:pt x="120" y="146"/>
                    </a:lnTo>
                    <a:lnTo>
                      <a:pt x="120" y="152"/>
                    </a:lnTo>
                    <a:lnTo>
                      <a:pt x="128" y="152"/>
                    </a:lnTo>
                    <a:lnTo>
                      <a:pt x="128" y="287"/>
                    </a:lnTo>
                    <a:lnTo>
                      <a:pt x="145" y="287"/>
                    </a:lnTo>
                    <a:lnTo>
                      <a:pt x="145" y="446"/>
                    </a:lnTo>
                    <a:lnTo>
                      <a:pt x="145" y="446"/>
                    </a:lnTo>
                    <a:close/>
                  </a:path>
                </a:pathLst>
              </a:custGeom>
              <a:solidFill>
                <a:schemeClr val="bg1">
                  <a:lumMod val="85000"/>
                  <a:alpha val="19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  <a:normAutofit/>
              </a:bodyPr>
              <a:lstStyle/>
              <a:p>
                <a:endParaRPr lang="en-US"/>
              </a:p>
            </p:txBody>
          </p:sp>
          <p:sp>
            <p:nvSpPr>
              <p:cNvPr id="69" name="任意多边形: 形状 68">
                <a:extLst>
                  <a:ext uri="{FF2B5EF4-FFF2-40B4-BE49-F238E27FC236}">
                    <a16:creationId xmlns:a16="http://schemas.microsoft.com/office/drawing/2014/main" id="{D65C478C-F05F-4862-834A-061BC27FD0CE}"/>
                  </a:ext>
                </a:extLst>
              </p:cNvPr>
              <p:cNvSpPr/>
              <p:nvPr/>
            </p:nvSpPr>
            <p:spPr bwMode="auto">
              <a:xfrm>
                <a:off x="3813013" y="5050424"/>
                <a:ext cx="5330987" cy="1020666"/>
              </a:xfrm>
              <a:custGeom>
                <a:avLst/>
                <a:gdLst>
                  <a:gd name="T0" fmla="*/ 2006 w 2031"/>
                  <a:gd name="T1" fmla="*/ 347 h 347"/>
                  <a:gd name="T2" fmla="*/ 2031 w 2031"/>
                  <a:gd name="T3" fmla="*/ 347 h 347"/>
                  <a:gd name="T4" fmla="*/ 2018 w 2031"/>
                  <a:gd name="T5" fmla="*/ 306 h 347"/>
                  <a:gd name="T6" fmla="*/ 2006 w 2031"/>
                  <a:gd name="T7" fmla="*/ 324 h 347"/>
                  <a:gd name="T8" fmla="*/ 1972 w 2031"/>
                  <a:gd name="T9" fmla="*/ 293 h 347"/>
                  <a:gd name="T10" fmla="*/ 1972 w 2031"/>
                  <a:gd name="T11" fmla="*/ 347 h 347"/>
                  <a:gd name="T12" fmla="*/ 13 w 2031"/>
                  <a:gd name="T13" fmla="*/ 176 h 347"/>
                  <a:gd name="T14" fmla="*/ 13 w 2031"/>
                  <a:gd name="T15" fmla="*/ 347 h 347"/>
                  <a:gd name="T16" fmla="*/ 73 w 2031"/>
                  <a:gd name="T17" fmla="*/ 176 h 347"/>
                  <a:gd name="T18" fmla="*/ 65 w 2031"/>
                  <a:gd name="T19" fmla="*/ 159 h 347"/>
                  <a:gd name="T20" fmla="*/ 8 w 2031"/>
                  <a:gd name="T21" fmla="*/ 159 h 347"/>
                  <a:gd name="T22" fmla="*/ 235 w 2031"/>
                  <a:gd name="T23" fmla="*/ 347 h 347"/>
                  <a:gd name="T24" fmla="*/ 174 w 2031"/>
                  <a:gd name="T25" fmla="*/ 347 h 347"/>
                  <a:gd name="T26" fmla="*/ 413 w 2031"/>
                  <a:gd name="T27" fmla="*/ 129 h 347"/>
                  <a:gd name="T28" fmla="*/ 388 w 2031"/>
                  <a:gd name="T29" fmla="*/ 134 h 347"/>
                  <a:gd name="T30" fmla="*/ 362 w 2031"/>
                  <a:gd name="T31" fmla="*/ 347 h 347"/>
                  <a:gd name="T32" fmla="*/ 442 w 2031"/>
                  <a:gd name="T33" fmla="*/ 347 h 347"/>
                  <a:gd name="T34" fmla="*/ 438 w 2031"/>
                  <a:gd name="T35" fmla="*/ 150 h 347"/>
                  <a:gd name="T36" fmla="*/ 413 w 2031"/>
                  <a:gd name="T37" fmla="*/ 134 h 347"/>
                  <a:gd name="T38" fmla="*/ 547 w 2031"/>
                  <a:gd name="T39" fmla="*/ 138 h 347"/>
                  <a:gd name="T40" fmla="*/ 484 w 2031"/>
                  <a:gd name="T41" fmla="*/ 347 h 347"/>
                  <a:gd name="T42" fmla="*/ 601 w 2031"/>
                  <a:gd name="T43" fmla="*/ 220 h 347"/>
                  <a:gd name="T44" fmla="*/ 559 w 2031"/>
                  <a:gd name="T45" fmla="*/ 205 h 347"/>
                  <a:gd name="T46" fmla="*/ 583 w 2031"/>
                  <a:gd name="T47" fmla="*/ 347 h 347"/>
                  <a:gd name="T48" fmla="*/ 666 w 2031"/>
                  <a:gd name="T49" fmla="*/ 347 h 347"/>
                  <a:gd name="T50" fmla="*/ 641 w 2031"/>
                  <a:gd name="T51" fmla="*/ 347 h 347"/>
                  <a:gd name="T52" fmla="*/ 719 w 2031"/>
                  <a:gd name="T53" fmla="*/ 347 h 347"/>
                  <a:gd name="T54" fmla="*/ 694 w 2031"/>
                  <a:gd name="T55" fmla="*/ 347 h 347"/>
                  <a:gd name="T56" fmla="*/ 763 w 2031"/>
                  <a:gd name="T57" fmla="*/ 347 h 347"/>
                  <a:gd name="T58" fmla="*/ 725 w 2031"/>
                  <a:gd name="T59" fmla="*/ 347 h 347"/>
                  <a:gd name="T60" fmla="*/ 876 w 2031"/>
                  <a:gd name="T61" fmla="*/ 347 h 347"/>
                  <a:gd name="T62" fmla="*/ 838 w 2031"/>
                  <a:gd name="T63" fmla="*/ 347 h 347"/>
                  <a:gd name="T64" fmla="*/ 972 w 2031"/>
                  <a:gd name="T65" fmla="*/ 347 h 347"/>
                  <a:gd name="T66" fmla="*/ 939 w 2031"/>
                  <a:gd name="T67" fmla="*/ 347 h 347"/>
                  <a:gd name="T68" fmla="*/ 1086 w 2031"/>
                  <a:gd name="T69" fmla="*/ 347 h 347"/>
                  <a:gd name="T70" fmla="*/ 1012 w 2031"/>
                  <a:gd name="T71" fmla="*/ 347 h 347"/>
                  <a:gd name="T72" fmla="*/ 1217 w 2031"/>
                  <a:gd name="T73" fmla="*/ 347 h 347"/>
                  <a:gd name="T74" fmla="*/ 1199 w 2031"/>
                  <a:gd name="T75" fmla="*/ 6 h 347"/>
                  <a:gd name="T76" fmla="*/ 1142 w 2031"/>
                  <a:gd name="T77" fmla="*/ 347 h 347"/>
                  <a:gd name="T78" fmla="*/ 1477 w 2031"/>
                  <a:gd name="T79" fmla="*/ 289 h 347"/>
                  <a:gd name="T80" fmla="*/ 1431 w 2031"/>
                  <a:gd name="T81" fmla="*/ 289 h 347"/>
                  <a:gd name="T82" fmla="*/ 1480 w 2031"/>
                  <a:gd name="T83" fmla="*/ 347 h 347"/>
                  <a:gd name="T84" fmla="*/ 1477 w 2031"/>
                  <a:gd name="T85" fmla="*/ 289 h 347"/>
                  <a:gd name="T86" fmla="*/ 1528 w 2031"/>
                  <a:gd name="T87" fmla="*/ 253 h 347"/>
                  <a:gd name="T88" fmla="*/ 1502 w 2031"/>
                  <a:gd name="T89" fmla="*/ 347 h 347"/>
                  <a:gd name="T90" fmla="*/ 1565 w 2031"/>
                  <a:gd name="T91" fmla="*/ 285 h 347"/>
                  <a:gd name="T92" fmla="*/ 1632 w 2031"/>
                  <a:gd name="T93" fmla="*/ 347 h 347"/>
                  <a:gd name="T94" fmla="*/ 1628 w 2031"/>
                  <a:gd name="T95" fmla="*/ 155 h 347"/>
                  <a:gd name="T96" fmla="*/ 1618 w 2031"/>
                  <a:gd name="T97" fmla="*/ 155 h 347"/>
                  <a:gd name="T98" fmla="*/ 1607 w 2031"/>
                  <a:gd name="T99" fmla="*/ 163 h 347"/>
                  <a:gd name="T100" fmla="*/ 1601 w 2031"/>
                  <a:gd name="T101" fmla="*/ 153 h 347"/>
                  <a:gd name="T102" fmla="*/ 1595 w 2031"/>
                  <a:gd name="T103" fmla="*/ 163 h 347"/>
                  <a:gd name="T104" fmla="*/ 1584 w 2031"/>
                  <a:gd name="T105" fmla="*/ 155 h 347"/>
                  <a:gd name="T106" fmla="*/ 1574 w 2031"/>
                  <a:gd name="T107" fmla="*/ 155 h 347"/>
                  <a:gd name="T108" fmla="*/ 1568 w 2031"/>
                  <a:gd name="T109" fmla="*/ 347 h 347"/>
                  <a:gd name="T110" fmla="*/ 1750 w 2031"/>
                  <a:gd name="T111" fmla="*/ 129 h 347"/>
                  <a:gd name="T112" fmla="*/ 1683 w 2031"/>
                  <a:gd name="T113" fmla="*/ 180 h 347"/>
                  <a:gd name="T114" fmla="*/ 1756 w 2031"/>
                  <a:gd name="T115" fmla="*/ 180 h 347"/>
                  <a:gd name="T116" fmla="*/ 1894 w 2031"/>
                  <a:gd name="T117" fmla="*/ 308 h 347"/>
                  <a:gd name="T118" fmla="*/ 1873 w 2031"/>
                  <a:gd name="T119" fmla="*/ 308 h 347"/>
                  <a:gd name="T120" fmla="*/ 1848 w 2031"/>
                  <a:gd name="T121" fmla="*/ 285 h 347"/>
                  <a:gd name="T122" fmla="*/ 1840 w 2031"/>
                  <a:gd name="T123" fmla="*/ 335 h 347"/>
                  <a:gd name="T124" fmla="*/ 1894 w 2031"/>
                  <a:gd name="T125" fmla="*/ 308 h 3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2031" h="347">
                    <a:moveTo>
                      <a:pt x="1972" y="347"/>
                    </a:moveTo>
                    <a:lnTo>
                      <a:pt x="2001" y="347"/>
                    </a:lnTo>
                    <a:lnTo>
                      <a:pt x="2006" y="347"/>
                    </a:lnTo>
                    <a:lnTo>
                      <a:pt x="2018" y="347"/>
                    </a:lnTo>
                    <a:lnTo>
                      <a:pt x="2022" y="347"/>
                    </a:lnTo>
                    <a:lnTo>
                      <a:pt x="2031" y="347"/>
                    </a:lnTo>
                    <a:lnTo>
                      <a:pt x="2031" y="314"/>
                    </a:lnTo>
                    <a:lnTo>
                      <a:pt x="2018" y="314"/>
                    </a:lnTo>
                    <a:lnTo>
                      <a:pt x="2018" y="306"/>
                    </a:lnTo>
                    <a:lnTo>
                      <a:pt x="2006" y="306"/>
                    </a:lnTo>
                    <a:lnTo>
                      <a:pt x="2006" y="314"/>
                    </a:lnTo>
                    <a:lnTo>
                      <a:pt x="2006" y="324"/>
                    </a:lnTo>
                    <a:lnTo>
                      <a:pt x="2001" y="324"/>
                    </a:lnTo>
                    <a:lnTo>
                      <a:pt x="2001" y="293"/>
                    </a:lnTo>
                    <a:lnTo>
                      <a:pt x="1972" y="293"/>
                    </a:lnTo>
                    <a:lnTo>
                      <a:pt x="1972" y="324"/>
                    </a:lnTo>
                    <a:lnTo>
                      <a:pt x="1972" y="347"/>
                    </a:lnTo>
                    <a:lnTo>
                      <a:pt x="1972" y="347"/>
                    </a:lnTo>
                    <a:close/>
                    <a:moveTo>
                      <a:pt x="8" y="159"/>
                    </a:moveTo>
                    <a:lnTo>
                      <a:pt x="13" y="159"/>
                    </a:lnTo>
                    <a:lnTo>
                      <a:pt x="13" y="176"/>
                    </a:lnTo>
                    <a:lnTo>
                      <a:pt x="0" y="176"/>
                    </a:lnTo>
                    <a:lnTo>
                      <a:pt x="0" y="347"/>
                    </a:lnTo>
                    <a:lnTo>
                      <a:pt x="13" y="347"/>
                    </a:lnTo>
                    <a:lnTo>
                      <a:pt x="59" y="347"/>
                    </a:lnTo>
                    <a:lnTo>
                      <a:pt x="73" y="347"/>
                    </a:lnTo>
                    <a:lnTo>
                      <a:pt x="73" y="176"/>
                    </a:lnTo>
                    <a:lnTo>
                      <a:pt x="59" y="176"/>
                    </a:lnTo>
                    <a:lnTo>
                      <a:pt x="59" y="159"/>
                    </a:lnTo>
                    <a:lnTo>
                      <a:pt x="65" y="159"/>
                    </a:lnTo>
                    <a:lnTo>
                      <a:pt x="65" y="153"/>
                    </a:lnTo>
                    <a:lnTo>
                      <a:pt x="8" y="153"/>
                    </a:lnTo>
                    <a:lnTo>
                      <a:pt x="8" y="159"/>
                    </a:lnTo>
                    <a:lnTo>
                      <a:pt x="8" y="159"/>
                    </a:lnTo>
                    <a:close/>
                    <a:moveTo>
                      <a:pt x="174" y="347"/>
                    </a:moveTo>
                    <a:lnTo>
                      <a:pt x="235" y="347"/>
                    </a:lnTo>
                    <a:lnTo>
                      <a:pt x="235" y="79"/>
                    </a:lnTo>
                    <a:lnTo>
                      <a:pt x="174" y="79"/>
                    </a:lnTo>
                    <a:lnTo>
                      <a:pt x="174" y="347"/>
                    </a:lnTo>
                    <a:lnTo>
                      <a:pt x="174" y="347"/>
                    </a:lnTo>
                    <a:close/>
                    <a:moveTo>
                      <a:pt x="413" y="134"/>
                    </a:moveTo>
                    <a:lnTo>
                      <a:pt x="413" y="129"/>
                    </a:lnTo>
                    <a:lnTo>
                      <a:pt x="406" y="129"/>
                    </a:lnTo>
                    <a:lnTo>
                      <a:pt x="406" y="134"/>
                    </a:lnTo>
                    <a:lnTo>
                      <a:pt x="388" y="134"/>
                    </a:lnTo>
                    <a:lnTo>
                      <a:pt x="388" y="150"/>
                    </a:lnTo>
                    <a:lnTo>
                      <a:pt x="362" y="150"/>
                    </a:lnTo>
                    <a:lnTo>
                      <a:pt x="362" y="347"/>
                    </a:lnTo>
                    <a:lnTo>
                      <a:pt x="367" y="347"/>
                    </a:lnTo>
                    <a:lnTo>
                      <a:pt x="438" y="347"/>
                    </a:lnTo>
                    <a:lnTo>
                      <a:pt x="442" y="347"/>
                    </a:lnTo>
                    <a:lnTo>
                      <a:pt x="442" y="167"/>
                    </a:lnTo>
                    <a:lnTo>
                      <a:pt x="438" y="167"/>
                    </a:lnTo>
                    <a:lnTo>
                      <a:pt x="438" y="150"/>
                    </a:lnTo>
                    <a:lnTo>
                      <a:pt x="413" y="150"/>
                    </a:lnTo>
                    <a:lnTo>
                      <a:pt x="413" y="134"/>
                    </a:lnTo>
                    <a:lnTo>
                      <a:pt x="413" y="134"/>
                    </a:lnTo>
                    <a:close/>
                    <a:moveTo>
                      <a:pt x="484" y="347"/>
                    </a:moveTo>
                    <a:lnTo>
                      <a:pt x="547" y="347"/>
                    </a:lnTo>
                    <a:lnTo>
                      <a:pt x="547" y="138"/>
                    </a:lnTo>
                    <a:lnTo>
                      <a:pt x="484" y="138"/>
                    </a:lnTo>
                    <a:lnTo>
                      <a:pt x="484" y="347"/>
                    </a:lnTo>
                    <a:lnTo>
                      <a:pt x="484" y="347"/>
                    </a:lnTo>
                    <a:close/>
                    <a:moveTo>
                      <a:pt x="583" y="347"/>
                    </a:moveTo>
                    <a:lnTo>
                      <a:pt x="601" y="347"/>
                    </a:lnTo>
                    <a:lnTo>
                      <a:pt x="601" y="220"/>
                    </a:lnTo>
                    <a:lnTo>
                      <a:pt x="583" y="220"/>
                    </a:lnTo>
                    <a:lnTo>
                      <a:pt x="583" y="205"/>
                    </a:lnTo>
                    <a:lnTo>
                      <a:pt x="559" y="205"/>
                    </a:lnTo>
                    <a:lnTo>
                      <a:pt x="559" y="220"/>
                    </a:lnTo>
                    <a:lnTo>
                      <a:pt x="559" y="347"/>
                    </a:lnTo>
                    <a:lnTo>
                      <a:pt x="583" y="347"/>
                    </a:lnTo>
                    <a:lnTo>
                      <a:pt x="583" y="347"/>
                    </a:lnTo>
                    <a:close/>
                    <a:moveTo>
                      <a:pt x="641" y="347"/>
                    </a:moveTo>
                    <a:lnTo>
                      <a:pt x="666" y="347"/>
                    </a:lnTo>
                    <a:lnTo>
                      <a:pt x="666" y="236"/>
                    </a:lnTo>
                    <a:lnTo>
                      <a:pt x="641" y="236"/>
                    </a:lnTo>
                    <a:lnTo>
                      <a:pt x="641" y="347"/>
                    </a:lnTo>
                    <a:lnTo>
                      <a:pt x="641" y="347"/>
                    </a:lnTo>
                    <a:close/>
                    <a:moveTo>
                      <a:pt x="694" y="347"/>
                    </a:moveTo>
                    <a:lnTo>
                      <a:pt x="719" y="347"/>
                    </a:lnTo>
                    <a:lnTo>
                      <a:pt x="719" y="280"/>
                    </a:lnTo>
                    <a:lnTo>
                      <a:pt x="694" y="280"/>
                    </a:lnTo>
                    <a:lnTo>
                      <a:pt x="694" y="347"/>
                    </a:lnTo>
                    <a:lnTo>
                      <a:pt x="694" y="347"/>
                    </a:lnTo>
                    <a:close/>
                    <a:moveTo>
                      <a:pt x="725" y="347"/>
                    </a:moveTo>
                    <a:lnTo>
                      <a:pt x="763" y="347"/>
                    </a:lnTo>
                    <a:lnTo>
                      <a:pt x="763" y="92"/>
                    </a:lnTo>
                    <a:lnTo>
                      <a:pt x="725" y="92"/>
                    </a:lnTo>
                    <a:lnTo>
                      <a:pt x="725" y="347"/>
                    </a:lnTo>
                    <a:lnTo>
                      <a:pt x="725" y="347"/>
                    </a:lnTo>
                    <a:close/>
                    <a:moveTo>
                      <a:pt x="838" y="347"/>
                    </a:moveTo>
                    <a:lnTo>
                      <a:pt x="876" y="347"/>
                    </a:lnTo>
                    <a:lnTo>
                      <a:pt x="876" y="257"/>
                    </a:lnTo>
                    <a:lnTo>
                      <a:pt x="838" y="257"/>
                    </a:lnTo>
                    <a:lnTo>
                      <a:pt x="838" y="347"/>
                    </a:lnTo>
                    <a:lnTo>
                      <a:pt x="838" y="347"/>
                    </a:lnTo>
                    <a:close/>
                    <a:moveTo>
                      <a:pt x="939" y="347"/>
                    </a:moveTo>
                    <a:lnTo>
                      <a:pt x="972" y="347"/>
                    </a:lnTo>
                    <a:lnTo>
                      <a:pt x="972" y="236"/>
                    </a:lnTo>
                    <a:lnTo>
                      <a:pt x="939" y="236"/>
                    </a:lnTo>
                    <a:lnTo>
                      <a:pt x="939" y="347"/>
                    </a:lnTo>
                    <a:lnTo>
                      <a:pt x="939" y="347"/>
                    </a:lnTo>
                    <a:close/>
                    <a:moveTo>
                      <a:pt x="1012" y="347"/>
                    </a:moveTo>
                    <a:lnTo>
                      <a:pt x="1086" y="347"/>
                    </a:lnTo>
                    <a:lnTo>
                      <a:pt x="1086" y="0"/>
                    </a:lnTo>
                    <a:lnTo>
                      <a:pt x="1012" y="0"/>
                    </a:lnTo>
                    <a:lnTo>
                      <a:pt x="1012" y="347"/>
                    </a:lnTo>
                    <a:lnTo>
                      <a:pt x="1012" y="347"/>
                    </a:lnTo>
                    <a:close/>
                    <a:moveTo>
                      <a:pt x="1199" y="347"/>
                    </a:moveTo>
                    <a:lnTo>
                      <a:pt x="1217" y="347"/>
                    </a:lnTo>
                    <a:lnTo>
                      <a:pt x="1217" y="276"/>
                    </a:lnTo>
                    <a:lnTo>
                      <a:pt x="1199" y="276"/>
                    </a:lnTo>
                    <a:lnTo>
                      <a:pt x="1199" y="6"/>
                    </a:lnTo>
                    <a:lnTo>
                      <a:pt x="1125" y="6"/>
                    </a:lnTo>
                    <a:lnTo>
                      <a:pt x="1125" y="347"/>
                    </a:lnTo>
                    <a:lnTo>
                      <a:pt x="1142" y="347"/>
                    </a:lnTo>
                    <a:lnTo>
                      <a:pt x="1199" y="347"/>
                    </a:lnTo>
                    <a:lnTo>
                      <a:pt x="1199" y="347"/>
                    </a:lnTo>
                    <a:close/>
                    <a:moveTo>
                      <a:pt x="1477" y="289"/>
                    </a:moveTo>
                    <a:lnTo>
                      <a:pt x="1477" y="146"/>
                    </a:lnTo>
                    <a:lnTo>
                      <a:pt x="1431" y="146"/>
                    </a:lnTo>
                    <a:lnTo>
                      <a:pt x="1431" y="289"/>
                    </a:lnTo>
                    <a:lnTo>
                      <a:pt x="1417" y="289"/>
                    </a:lnTo>
                    <a:lnTo>
                      <a:pt x="1417" y="347"/>
                    </a:lnTo>
                    <a:lnTo>
                      <a:pt x="1480" y="347"/>
                    </a:lnTo>
                    <a:lnTo>
                      <a:pt x="1480" y="289"/>
                    </a:lnTo>
                    <a:lnTo>
                      <a:pt x="1477" y="289"/>
                    </a:lnTo>
                    <a:lnTo>
                      <a:pt x="1477" y="289"/>
                    </a:lnTo>
                    <a:close/>
                    <a:moveTo>
                      <a:pt x="1565" y="285"/>
                    </a:moveTo>
                    <a:lnTo>
                      <a:pt x="1565" y="253"/>
                    </a:lnTo>
                    <a:lnTo>
                      <a:pt x="1528" y="253"/>
                    </a:lnTo>
                    <a:lnTo>
                      <a:pt x="1528" y="285"/>
                    </a:lnTo>
                    <a:lnTo>
                      <a:pt x="1502" y="285"/>
                    </a:lnTo>
                    <a:lnTo>
                      <a:pt x="1502" y="347"/>
                    </a:lnTo>
                    <a:lnTo>
                      <a:pt x="1565" y="347"/>
                    </a:lnTo>
                    <a:lnTo>
                      <a:pt x="1565" y="314"/>
                    </a:lnTo>
                    <a:lnTo>
                      <a:pt x="1565" y="285"/>
                    </a:lnTo>
                    <a:lnTo>
                      <a:pt x="1565" y="285"/>
                    </a:lnTo>
                    <a:close/>
                    <a:moveTo>
                      <a:pt x="1568" y="347"/>
                    </a:moveTo>
                    <a:lnTo>
                      <a:pt x="1632" y="347"/>
                    </a:lnTo>
                    <a:lnTo>
                      <a:pt x="1632" y="163"/>
                    </a:lnTo>
                    <a:lnTo>
                      <a:pt x="1628" y="163"/>
                    </a:lnTo>
                    <a:lnTo>
                      <a:pt x="1628" y="155"/>
                    </a:lnTo>
                    <a:lnTo>
                      <a:pt x="1626" y="155"/>
                    </a:lnTo>
                    <a:lnTo>
                      <a:pt x="1622" y="153"/>
                    </a:lnTo>
                    <a:lnTo>
                      <a:pt x="1618" y="155"/>
                    </a:lnTo>
                    <a:lnTo>
                      <a:pt x="1616" y="155"/>
                    </a:lnTo>
                    <a:lnTo>
                      <a:pt x="1616" y="163"/>
                    </a:lnTo>
                    <a:lnTo>
                      <a:pt x="1607" y="163"/>
                    </a:lnTo>
                    <a:lnTo>
                      <a:pt x="1607" y="155"/>
                    </a:lnTo>
                    <a:lnTo>
                      <a:pt x="1605" y="155"/>
                    </a:lnTo>
                    <a:lnTo>
                      <a:pt x="1601" y="153"/>
                    </a:lnTo>
                    <a:lnTo>
                      <a:pt x="1597" y="155"/>
                    </a:lnTo>
                    <a:lnTo>
                      <a:pt x="1595" y="155"/>
                    </a:lnTo>
                    <a:lnTo>
                      <a:pt x="1595" y="163"/>
                    </a:lnTo>
                    <a:lnTo>
                      <a:pt x="1586" y="163"/>
                    </a:lnTo>
                    <a:lnTo>
                      <a:pt x="1586" y="155"/>
                    </a:lnTo>
                    <a:lnTo>
                      <a:pt x="1584" y="155"/>
                    </a:lnTo>
                    <a:lnTo>
                      <a:pt x="1580" y="153"/>
                    </a:lnTo>
                    <a:lnTo>
                      <a:pt x="1576" y="155"/>
                    </a:lnTo>
                    <a:lnTo>
                      <a:pt x="1574" y="155"/>
                    </a:lnTo>
                    <a:lnTo>
                      <a:pt x="1574" y="163"/>
                    </a:lnTo>
                    <a:lnTo>
                      <a:pt x="1568" y="163"/>
                    </a:lnTo>
                    <a:lnTo>
                      <a:pt x="1568" y="347"/>
                    </a:lnTo>
                    <a:lnTo>
                      <a:pt x="1568" y="347"/>
                    </a:lnTo>
                    <a:close/>
                    <a:moveTo>
                      <a:pt x="1750" y="180"/>
                    </a:moveTo>
                    <a:lnTo>
                      <a:pt x="1750" y="129"/>
                    </a:lnTo>
                    <a:lnTo>
                      <a:pt x="1704" y="129"/>
                    </a:lnTo>
                    <a:lnTo>
                      <a:pt x="1704" y="180"/>
                    </a:lnTo>
                    <a:lnTo>
                      <a:pt x="1683" y="180"/>
                    </a:lnTo>
                    <a:lnTo>
                      <a:pt x="1683" y="347"/>
                    </a:lnTo>
                    <a:lnTo>
                      <a:pt x="1756" y="347"/>
                    </a:lnTo>
                    <a:lnTo>
                      <a:pt x="1756" y="180"/>
                    </a:lnTo>
                    <a:lnTo>
                      <a:pt x="1750" y="180"/>
                    </a:lnTo>
                    <a:lnTo>
                      <a:pt x="1750" y="180"/>
                    </a:lnTo>
                    <a:close/>
                    <a:moveTo>
                      <a:pt x="1894" y="308"/>
                    </a:moveTo>
                    <a:lnTo>
                      <a:pt x="1894" y="278"/>
                    </a:lnTo>
                    <a:lnTo>
                      <a:pt x="1873" y="278"/>
                    </a:lnTo>
                    <a:lnTo>
                      <a:pt x="1873" y="308"/>
                    </a:lnTo>
                    <a:lnTo>
                      <a:pt x="1869" y="308"/>
                    </a:lnTo>
                    <a:lnTo>
                      <a:pt x="1869" y="285"/>
                    </a:lnTo>
                    <a:lnTo>
                      <a:pt x="1848" y="285"/>
                    </a:lnTo>
                    <a:lnTo>
                      <a:pt x="1848" y="308"/>
                    </a:lnTo>
                    <a:lnTo>
                      <a:pt x="1840" y="308"/>
                    </a:lnTo>
                    <a:lnTo>
                      <a:pt x="1840" y="335"/>
                    </a:lnTo>
                    <a:lnTo>
                      <a:pt x="1911" y="335"/>
                    </a:lnTo>
                    <a:lnTo>
                      <a:pt x="1911" y="308"/>
                    </a:lnTo>
                    <a:lnTo>
                      <a:pt x="1894" y="308"/>
                    </a:lnTo>
                    <a:lnTo>
                      <a:pt x="1894" y="308"/>
                    </a:lnTo>
                    <a:close/>
                  </a:path>
                </a:pathLst>
              </a:custGeom>
              <a:solidFill>
                <a:schemeClr val="bg1">
                  <a:lumMod val="85000"/>
                  <a:alpha val="19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  <a:normAutofit/>
              </a:bodyPr>
              <a:lstStyle/>
              <a:p>
                <a:endParaRPr lang="en-US"/>
              </a:p>
            </p:txBody>
          </p:sp>
        </p:grpSp>
        <p:cxnSp>
          <p:nvCxnSpPr>
            <p:cNvPr id="7" name="直接连接符 6">
              <a:extLst>
                <a:ext uri="{FF2B5EF4-FFF2-40B4-BE49-F238E27FC236}">
                  <a16:creationId xmlns:a16="http://schemas.microsoft.com/office/drawing/2014/main" id="{7B50B9D9-68A4-44B9-8D76-A0E04994855E}"/>
                </a:ext>
              </a:extLst>
            </p:cNvPr>
            <p:cNvCxnSpPr/>
            <p:nvPr/>
          </p:nvCxnSpPr>
          <p:spPr>
            <a:xfrm>
              <a:off x="673099" y="2003612"/>
              <a:ext cx="10845800" cy="0"/>
            </a:xfrm>
            <a:prstGeom prst="line">
              <a:avLst/>
            </a:prstGeom>
            <a:ln w="3175" cap="rnd">
              <a:solidFill>
                <a:schemeClr val="bg1">
                  <a:lumMod val="75000"/>
                </a:schemeClr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直接连接符 7">
              <a:extLst>
                <a:ext uri="{FF2B5EF4-FFF2-40B4-BE49-F238E27FC236}">
                  <a16:creationId xmlns:a16="http://schemas.microsoft.com/office/drawing/2014/main" id="{C22092F5-80DF-4478-ACCF-B9A403321E15}"/>
                </a:ext>
              </a:extLst>
            </p:cNvPr>
            <p:cNvCxnSpPr>
              <a:cxnSpLocks/>
              <a:endCxn id="40" idx="0"/>
            </p:cNvCxnSpPr>
            <p:nvPr/>
          </p:nvCxnSpPr>
          <p:spPr>
            <a:xfrm>
              <a:off x="1661620" y="1703294"/>
              <a:ext cx="0" cy="2696159"/>
            </a:xfrm>
            <a:prstGeom prst="line">
              <a:avLst/>
            </a:prstGeom>
            <a:ln w="19050" cap="rnd">
              <a:solidFill>
                <a:schemeClr val="accent2"/>
              </a:solidFill>
              <a:prstDash val="sysDash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9" name="组合 8">
              <a:extLst>
                <a:ext uri="{FF2B5EF4-FFF2-40B4-BE49-F238E27FC236}">
                  <a16:creationId xmlns:a16="http://schemas.microsoft.com/office/drawing/2014/main" id="{1533BCFE-6C8E-4739-9BC6-0FD8EF2A1F9D}"/>
                </a:ext>
              </a:extLst>
            </p:cNvPr>
            <p:cNvGrpSpPr/>
            <p:nvPr/>
          </p:nvGrpSpPr>
          <p:grpSpPr>
            <a:xfrm>
              <a:off x="673100" y="1228330"/>
              <a:ext cx="1977039" cy="3752376"/>
              <a:chOff x="673100" y="1228330"/>
              <a:chExt cx="2006184" cy="3752376"/>
            </a:xfrm>
          </p:grpSpPr>
          <p:sp>
            <p:nvSpPr>
              <p:cNvPr id="37" name="矩形: 圆角 36">
                <a:extLst>
                  <a:ext uri="{FF2B5EF4-FFF2-40B4-BE49-F238E27FC236}">
                    <a16:creationId xmlns:a16="http://schemas.microsoft.com/office/drawing/2014/main" id="{50EA57CD-874A-4580-95FD-44A33D4F7D94}"/>
                  </a:ext>
                </a:extLst>
              </p:cNvPr>
              <p:cNvSpPr/>
              <p:nvPr/>
            </p:nvSpPr>
            <p:spPr>
              <a:xfrm>
                <a:off x="673100" y="1228330"/>
                <a:ext cx="2006184" cy="474964"/>
              </a:xfrm>
              <a:prstGeom prst="roundRect">
                <a:avLst/>
              </a:prstGeom>
              <a:solidFill>
                <a:schemeClr val="accent1"/>
              </a:solidFill>
            </p:spPr>
            <p:txBody>
              <a:bodyPr wrap="square" lIns="91440" tIns="45720" rIns="91440" bIns="45720" anchor="ctr" anchorCtr="0">
                <a:norm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9pPr>
              </a:lstStyle>
              <a:p>
                <a:pPr lvl="0" algn="ctr"/>
                <a:r>
                  <a:rPr lang="en-US" altLang="zh-CN" sz="1400" b="1" dirty="0" err="1">
                    <a:solidFill>
                      <a:schemeClr val="bg1"/>
                    </a:solidFill>
                  </a:rPr>
                  <a:t>Te</a:t>
                </a:r>
                <a:r>
                  <a:rPr lang="en-US" altLang="zh-CN" sz="100" b="1" dirty="0">
                    <a:solidFill>
                      <a:schemeClr val="bg1"/>
                    </a:solidFill>
                  </a:rPr>
                  <a:t> </a:t>
                </a:r>
                <a:r>
                  <a:rPr lang="en-US" altLang="zh-CN" sz="1400" b="1" dirty="0" err="1">
                    <a:solidFill>
                      <a:schemeClr val="bg1"/>
                    </a:solidFill>
                  </a:rPr>
                  <a:t>xt</a:t>
                </a:r>
                <a:r>
                  <a:rPr lang="en-US" altLang="zh-CN" sz="1400" b="1" dirty="0">
                    <a:solidFill>
                      <a:schemeClr val="bg1"/>
                    </a:solidFill>
                  </a:rPr>
                  <a:t> here</a:t>
                </a:r>
                <a:endParaRPr lang="zh-CN" altLang="en-US" sz="1400" b="1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38" name="文本框 37">
                <a:extLst>
                  <a:ext uri="{FF2B5EF4-FFF2-40B4-BE49-F238E27FC236}">
                    <a16:creationId xmlns:a16="http://schemas.microsoft.com/office/drawing/2014/main" id="{C0456935-3FB5-487C-A717-1B6C31054231}"/>
                  </a:ext>
                </a:extLst>
              </p:cNvPr>
              <p:cNvSpPr txBox="1"/>
              <p:nvPr/>
            </p:nvSpPr>
            <p:spPr>
              <a:xfrm>
                <a:off x="673100" y="2287597"/>
                <a:ext cx="2006184" cy="581253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txBody>
              <a:bodyPr wrap="square" lIns="91440" tIns="45720" rIns="91440" bIns="45720" anchor="ctr" anchorCtr="0">
                <a:norm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9pPr>
              </a:lstStyle>
              <a:p>
                <a:pPr algn="ctr">
                  <a:lnSpc>
                    <a:spcPct val="150000"/>
                  </a:lnSpc>
                  <a:spcBef>
                    <a:spcPct val="0"/>
                  </a:spcBef>
                </a:pPr>
                <a:r>
                  <a:rPr lang="en-US" altLang="zh-CN" sz="1000"/>
                  <a:t>Support</a:t>
                </a:r>
                <a:r>
                  <a:rPr lang="en-US" altLang="zh-CN" sz="100"/>
                  <a:t> </a:t>
                </a:r>
                <a:r>
                  <a:rPr lang="en-US" altLang="zh-CN" sz="1000"/>
                  <a:t>ing </a:t>
                </a:r>
                <a:r>
                  <a:rPr lang="en-US" altLang="zh-CN" sz="1000" dirty="0"/>
                  <a:t>text here.</a:t>
                </a:r>
              </a:p>
              <a:p>
                <a:pPr algn="ctr">
                  <a:lnSpc>
                    <a:spcPct val="150000"/>
                  </a:lnSpc>
                  <a:spcBef>
                    <a:spcPct val="0"/>
                  </a:spcBef>
                </a:pPr>
                <a:r>
                  <a:rPr lang="en-US" altLang="zh-CN" sz="1000" dirty="0"/>
                  <a:t>Supporting text here.</a:t>
                </a:r>
              </a:p>
            </p:txBody>
          </p:sp>
          <p:sp>
            <p:nvSpPr>
              <p:cNvPr id="39" name="文本框 38">
                <a:extLst>
                  <a:ext uri="{FF2B5EF4-FFF2-40B4-BE49-F238E27FC236}">
                    <a16:creationId xmlns:a16="http://schemas.microsoft.com/office/drawing/2014/main" id="{C0456935-3FB5-487C-A717-1B6C31054231}"/>
                  </a:ext>
                </a:extLst>
              </p:cNvPr>
              <p:cNvSpPr txBox="1"/>
              <p:nvPr/>
            </p:nvSpPr>
            <p:spPr>
              <a:xfrm>
                <a:off x="673100" y="3343525"/>
                <a:ext cx="2006184" cy="581253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txBody>
              <a:bodyPr wrap="square" lIns="91440" tIns="45720" rIns="91440" bIns="45720" anchor="ctr" anchorCtr="0">
                <a:norm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9pPr>
              </a:lstStyle>
              <a:p>
                <a:pPr algn="ctr">
                  <a:lnSpc>
                    <a:spcPct val="150000"/>
                  </a:lnSpc>
                  <a:spcBef>
                    <a:spcPct val="0"/>
                  </a:spcBef>
                </a:pPr>
                <a:r>
                  <a:rPr lang="en-US" altLang="zh-CN" sz="1000"/>
                  <a:t>Support</a:t>
                </a:r>
                <a:r>
                  <a:rPr lang="en-US" altLang="zh-CN" sz="100"/>
                  <a:t> </a:t>
                </a:r>
                <a:r>
                  <a:rPr lang="en-US" altLang="zh-CN" sz="1000"/>
                  <a:t>ing </a:t>
                </a:r>
                <a:r>
                  <a:rPr lang="en-US" altLang="zh-CN" sz="1000" dirty="0"/>
                  <a:t>text here.</a:t>
                </a:r>
              </a:p>
              <a:p>
                <a:pPr algn="ctr">
                  <a:lnSpc>
                    <a:spcPct val="150000"/>
                  </a:lnSpc>
                  <a:spcBef>
                    <a:spcPct val="0"/>
                  </a:spcBef>
                </a:pPr>
                <a:r>
                  <a:rPr lang="en-US" altLang="zh-CN" sz="1000" dirty="0"/>
                  <a:t>Supporting text here.</a:t>
                </a:r>
              </a:p>
            </p:txBody>
          </p:sp>
          <p:sp>
            <p:nvSpPr>
              <p:cNvPr id="40" name="文本框 39">
                <a:extLst>
                  <a:ext uri="{FF2B5EF4-FFF2-40B4-BE49-F238E27FC236}">
                    <a16:creationId xmlns:a16="http://schemas.microsoft.com/office/drawing/2014/main" id="{C0456935-3FB5-487C-A717-1B6C31054231}"/>
                  </a:ext>
                </a:extLst>
              </p:cNvPr>
              <p:cNvSpPr txBox="1"/>
              <p:nvPr/>
            </p:nvSpPr>
            <p:spPr>
              <a:xfrm>
                <a:off x="673100" y="4399453"/>
                <a:ext cx="2006184" cy="581253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txBody>
              <a:bodyPr wrap="square" lIns="91440" tIns="45720" rIns="91440" bIns="45720" anchor="ctr" anchorCtr="0">
                <a:norm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9pPr>
              </a:lstStyle>
              <a:p>
                <a:pPr algn="ctr">
                  <a:lnSpc>
                    <a:spcPct val="150000"/>
                  </a:lnSpc>
                  <a:spcBef>
                    <a:spcPct val="0"/>
                  </a:spcBef>
                </a:pPr>
                <a:r>
                  <a:rPr lang="en-US" altLang="zh-CN" sz="1000"/>
                  <a:t>Support</a:t>
                </a:r>
                <a:r>
                  <a:rPr lang="en-US" altLang="zh-CN" sz="100"/>
                  <a:t> </a:t>
                </a:r>
                <a:r>
                  <a:rPr lang="en-US" altLang="zh-CN" sz="1000"/>
                  <a:t>ing </a:t>
                </a:r>
                <a:r>
                  <a:rPr lang="en-US" altLang="zh-CN" sz="1000" dirty="0"/>
                  <a:t>text here.</a:t>
                </a:r>
              </a:p>
              <a:p>
                <a:pPr algn="ctr">
                  <a:lnSpc>
                    <a:spcPct val="150000"/>
                  </a:lnSpc>
                  <a:spcBef>
                    <a:spcPct val="0"/>
                  </a:spcBef>
                </a:pPr>
                <a:r>
                  <a:rPr lang="en-US" altLang="zh-CN" sz="1000" dirty="0"/>
                  <a:t>Supporting text here.</a:t>
                </a:r>
              </a:p>
            </p:txBody>
          </p:sp>
        </p:grpSp>
        <p:sp>
          <p:nvSpPr>
            <p:cNvPr id="10" name="椭圆 9">
              <a:extLst>
                <a:ext uri="{FF2B5EF4-FFF2-40B4-BE49-F238E27FC236}">
                  <a16:creationId xmlns:a16="http://schemas.microsoft.com/office/drawing/2014/main" id="{F8191F4F-FFFC-45BE-A9C1-5A03C6E18029}"/>
                </a:ext>
              </a:extLst>
            </p:cNvPr>
            <p:cNvSpPr/>
            <p:nvPr/>
          </p:nvSpPr>
          <p:spPr>
            <a:xfrm>
              <a:off x="1580729" y="1922722"/>
              <a:ext cx="161780" cy="161780"/>
            </a:xfrm>
            <a:prstGeom prst="ellipse">
              <a:avLst/>
            </a:prstGeom>
            <a:solidFill>
              <a:schemeClr val="accent1"/>
            </a:solidFill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/>
            </a:p>
          </p:txBody>
        </p:sp>
        <p:cxnSp>
          <p:nvCxnSpPr>
            <p:cNvPr id="11" name="直接连接符 10">
              <a:extLst>
                <a:ext uri="{FF2B5EF4-FFF2-40B4-BE49-F238E27FC236}">
                  <a16:creationId xmlns:a16="http://schemas.microsoft.com/office/drawing/2014/main" id="{024C47C6-4ADE-48C1-81B7-329D3587B426}"/>
                </a:ext>
              </a:extLst>
            </p:cNvPr>
            <p:cNvCxnSpPr>
              <a:cxnSpLocks/>
              <a:endCxn id="36" idx="0"/>
            </p:cNvCxnSpPr>
            <p:nvPr/>
          </p:nvCxnSpPr>
          <p:spPr>
            <a:xfrm>
              <a:off x="6096000" y="1703294"/>
              <a:ext cx="0" cy="2696159"/>
            </a:xfrm>
            <a:prstGeom prst="line">
              <a:avLst/>
            </a:prstGeom>
            <a:ln w="19050" cap="rnd">
              <a:solidFill>
                <a:schemeClr val="accent2"/>
              </a:solidFill>
              <a:prstDash val="sysDash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2" name="组合 11">
              <a:extLst>
                <a:ext uri="{FF2B5EF4-FFF2-40B4-BE49-F238E27FC236}">
                  <a16:creationId xmlns:a16="http://schemas.microsoft.com/office/drawing/2014/main" id="{60887614-F108-4A0F-A19C-08F22FB8309C}"/>
                </a:ext>
              </a:extLst>
            </p:cNvPr>
            <p:cNvGrpSpPr/>
            <p:nvPr/>
          </p:nvGrpSpPr>
          <p:grpSpPr>
            <a:xfrm>
              <a:off x="5107480" y="1228330"/>
              <a:ext cx="1977039" cy="3752376"/>
              <a:chOff x="673100" y="1228330"/>
              <a:chExt cx="2006184" cy="3752376"/>
            </a:xfrm>
          </p:grpSpPr>
          <p:sp>
            <p:nvSpPr>
              <p:cNvPr id="33" name="矩形: 圆角 32">
                <a:extLst>
                  <a:ext uri="{FF2B5EF4-FFF2-40B4-BE49-F238E27FC236}">
                    <a16:creationId xmlns:a16="http://schemas.microsoft.com/office/drawing/2014/main" id="{FA3865D9-E70A-4571-93BA-8EA4E4BDE1F6}"/>
                  </a:ext>
                </a:extLst>
              </p:cNvPr>
              <p:cNvSpPr/>
              <p:nvPr/>
            </p:nvSpPr>
            <p:spPr>
              <a:xfrm>
                <a:off x="673100" y="1228330"/>
                <a:ext cx="2006184" cy="474964"/>
              </a:xfrm>
              <a:prstGeom prst="roundRect">
                <a:avLst/>
              </a:prstGeom>
              <a:solidFill>
                <a:schemeClr val="accent1"/>
              </a:solidFill>
            </p:spPr>
            <p:txBody>
              <a:bodyPr wrap="square" lIns="91440" tIns="45720" rIns="91440" bIns="45720" anchor="ctr" anchorCtr="0">
                <a:norm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9pPr>
              </a:lstStyle>
              <a:p>
                <a:pPr lvl="0" algn="ctr"/>
                <a:r>
                  <a:rPr lang="en-US" altLang="zh-CN" sz="1400" b="1">
                    <a:solidFill>
                      <a:schemeClr val="bg1"/>
                    </a:solidFill>
                  </a:rPr>
                  <a:t>Te</a:t>
                </a:r>
                <a:r>
                  <a:rPr lang="en-US" altLang="zh-CN" sz="100" b="1">
                    <a:solidFill>
                      <a:schemeClr val="bg1"/>
                    </a:solidFill>
                  </a:rPr>
                  <a:t> </a:t>
                </a:r>
                <a:r>
                  <a:rPr lang="en-US" altLang="zh-CN" sz="1400" b="1">
                    <a:solidFill>
                      <a:schemeClr val="bg1"/>
                    </a:solidFill>
                  </a:rPr>
                  <a:t>xt </a:t>
                </a:r>
                <a:r>
                  <a:rPr lang="en-US" altLang="zh-CN" sz="1400" b="1" dirty="0">
                    <a:solidFill>
                      <a:schemeClr val="bg1"/>
                    </a:solidFill>
                  </a:rPr>
                  <a:t>here</a:t>
                </a:r>
                <a:endParaRPr lang="zh-CN" altLang="en-US" sz="1400" b="1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34" name="文本框 33">
                <a:extLst>
                  <a:ext uri="{FF2B5EF4-FFF2-40B4-BE49-F238E27FC236}">
                    <a16:creationId xmlns:a16="http://schemas.microsoft.com/office/drawing/2014/main" id="{3508E45E-6CE8-4116-B221-A69406ACECE0}"/>
                  </a:ext>
                </a:extLst>
              </p:cNvPr>
              <p:cNvSpPr txBox="1"/>
              <p:nvPr/>
            </p:nvSpPr>
            <p:spPr>
              <a:xfrm>
                <a:off x="673100" y="2287597"/>
                <a:ext cx="2006184" cy="581253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txBody>
              <a:bodyPr wrap="square" lIns="91440" tIns="45720" rIns="91440" bIns="45720" anchor="ctr" anchorCtr="0">
                <a:norm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9pPr>
              </a:lstStyle>
              <a:p>
                <a:pPr algn="ctr">
                  <a:lnSpc>
                    <a:spcPct val="150000"/>
                  </a:lnSpc>
                  <a:spcBef>
                    <a:spcPct val="0"/>
                  </a:spcBef>
                </a:pPr>
                <a:r>
                  <a:rPr lang="en-US" altLang="zh-CN" sz="1000" dirty="0"/>
                  <a:t>Supporting text </a:t>
                </a:r>
                <a:r>
                  <a:rPr lang="en-US" altLang="zh-CN" sz="1000"/>
                  <a:t>here.</a:t>
                </a:r>
                <a:r>
                  <a:rPr lang="en-US" altLang="zh-CN" sz="100"/>
                  <a:t> </a:t>
                </a:r>
                <a:endParaRPr lang="en-US" altLang="zh-CN" sz="100" dirty="0"/>
              </a:p>
              <a:p>
                <a:pPr algn="ctr">
                  <a:lnSpc>
                    <a:spcPct val="150000"/>
                  </a:lnSpc>
                  <a:spcBef>
                    <a:spcPct val="0"/>
                  </a:spcBef>
                </a:pPr>
                <a:r>
                  <a:rPr lang="en-US" altLang="zh-CN" sz="1000" dirty="0"/>
                  <a:t>Supporting text here.</a:t>
                </a:r>
              </a:p>
            </p:txBody>
          </p:sp>
          <p:sp>
            <p:nvSpPr>
              <p:cNvPr id="35" name="文本框 34">
                <a:extLst>
                  <a:ext uri="{FF2B5EF4-FFF2-40B4-BE49-F238E27FC236}">
                    <a16:creationId xmlns:a16="http://schemas.microsoft.com/office/drawing/2014/main" id="{A460DEF9-48D1-4487-B7BB-A420E84BE9EF}"/>
                  </a:ext>
                </a:extLst>
              </p:cNvPr>
              <p:cNvSpPr txBox="1"/>
              <p:nvPr/>
            </p:nvSpPr>
            <p:spPr>
              <a:xfrm>
                <a:off x="673100" y="3343525"/>
                <a:ext cx="2006184" cy="581253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txBody>
              <a:bodyPr wrap="square" lIns="91440" tIns="45720" rIns="91440" bIns="45720" anchor="ctr" anchorCtr="0">
                <a:norm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9pPr>
              </a:lstStyle>
              <a:p>
                <a:pPr algn="ctr">
                  <a:lnSpc>
                    <a:spcPct val="150000"/>
                  </a:lnSpc>
                  <a:spcBef>
                    <a:spcPct val="0"/>
                  </a:spcBef>
                </a:pPr>
                <a:r>
                  <a:rPr lang="en-US" altLang="zh-CN" sz="1000" dirty="0"/>
                  <a:t>Supporting text </a:t>
                </a:r>
                <a:r>
                  <a:rPr lang="en-US" altLang="zh-CN" sz="1000"/>
                  <a:t>here.</a:t>
                </a:r>
                <a:r>
                  <a:rPr lang="en-US" altLang="zh-CN" sz="100"/>
                  <a:t> </a:t>
                </a:r>
                <a:endParaRPr lang="en-US" altLang="zh-CN" sz="100" dirty="0"/>
              </a:p>
              <a:p>
                <a:pPr algn="ctr">
                  <a:lnSpc>
                    <a:spcPct val="150000"/>
                  </a:lnSpc>
                  <a:spcBef>
                    <a:spcPct val="0"/>
                  </a:spcBef>
                </a:pPr>
                <a:r>
                  <a:rPr lang="en-US" altLang="zh-CN" sz="1000" dirty="0"/>
                  <a:t>Supporting text here.</a:t>
                </a:r>
              </a:p>
            </p:txBody>
          </p:sp>
          <p:sp>
            <p:nvSpPr>
              <p:cNvPr id="36" name="文本框 35">
                <a:extLst>
                  <a:ext uri="{FF2B5EF4-FFF2-40B4-BE49-F238E27FC236}">
                    <a16:creationId xmlns:a16="http://schemas.microsoft.com/office/drawing/2014/main" id="{53BA0AC5-E7C2-454F-A53C-7CE855E11BE8}"/>
                  </a:ext>
                </a:extLst>
              </p:cNvPr>
              <p:cNvSpPr txBox="1"/>
              <p:nvPr/>
            </p:nvSpPr>
            <p:spPr>
              <a:xfrm>
                <a:off x="673100" y="4399453"/>
                <a:ext cx="2006184" cy="581253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txBody>
              <a:bodyPr wrap="square" lIns="91440" tIns="45720" rIns="91440" bIns="45720" anchor="ctr" anchorCtr="0">
                <a:norm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9pPr>
              </a:lstStyle>
              <a:p>
                <a:pPr algn="ctr">
                  <a:lnSpc>
                    <a:spcPct val="150000"/>
                  </a:lnSpc>
                  <a:spcBef>
                    <a:spcPct val="0"/>
                  </a:spcBef>
                </a:pPr>
                <a:r>
                  <a:rPr lang="en-US" altLang="zh-CN" sz="1000" dirty="0"/>
                  <a:t>Supporting text </a:t>
                </a:r>
                <a:r>
                  <a:rPr lang="en-US" altLang="zh-CN" sz="1000"/>
                  <a:t>here.</a:t>
                </a:r>
                <a:r>
                  <a:rPr lang="en-US" altLang="zh-CN" sz="100"/>
                  <a:t> </a:t>
                </a:r>
                <a:endParaRPr lang="en-US" altLang="zh-CN" sz="100" dirty="0"/>
              </a:p>
              <a:p>
                <a:pPr algn="ctr">
                  <a:lnSpc>
                    <a:spcPct val="150000"/>
                  </a:lnSpc>
                  <a:spcBef>
                    <a:spcPct val="0"/>
                  </a:spcBef>
                </a:pPr>
                <a:r>
                  <a:rPr lang="en-US" altLang="zh-CN" sz="1000" dirty="0"/>
                  <a:t>Supporting text here.</a:t>
                </a:r>
              </a:p>
            </p:txBody>
          </p:sp>
        </p:grpSp>
        <p:sp>
          <p:nvSpPr>
            <p:cNvPr id="13" name="椭圆 12">
              <a:extLst>
                <a:ext uri="{FF2B5EF4-FFF2-40B4-BE49-F238E27FC236}">
                  <a16:creationId xmlns:a16="http://schemas.microsoft.com/office/drawing/2014/main" id="{C3F87514-902B-4C1C-84A2-8B178EB7052D}"/>
                </a:ext>
              </a:extLst>
            </p:cNvPr>
            <p:cNvSpPr/>
            <p:nvPr/>
          </p:nvSpPr>
          <p:spPr>
            <a:xfrm>
              <a:off x="6015109" y="1922722"/>
              <a:ext cx="161780" cy="161780"/>
            </a:xfrm>
            <a:prstGeom prst="ellipse">
              <a:avLst/>
            </a:prstGeom>
            <a:solidFill>
              <a:schemeClr val="accent1"/>
            </a:solidFill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/>
            </a:p>
          </p:txBody>
        </p:sp>
        <p:cxnSp>
          <p:nvCxnSpPr>
            <p:cNvPr id="14" name="直接连接符 13">
              <a:extLst>
                <a:ext uri="{FF2B5EF4-FFF2-40B4-BE49-F238E27FC236}">
                  <a16:creationId xmlns:a16="http://schemas.microsoft.com/office/drawing/2014/main" id="{E459A2DF-FFBC-4AA6-83C0-E22BD1396BA3}"/>
                </a:ext>
              </a:extLst>
            </p:cNvPr>
            <p:cNvCxnSpPr>
              <a:cxnSpLocks/>
              <a:endCxn id="32" idx="0"/>
            </p:cNvCxnSpPr>
            <p:nvPr/>
          </p:nvCxnSpPr>
          <p:spPr>
            <a:xfrm>
              <a:off x="10530381" y="1703294"/>
              <a:ext cx="0" cy="2696159"/>
            </a:xfrm>
            <a:prstGeom prst="line">
              <a:avLst/>
            </a:prstGeom>
            <a:ln w="19050" cap="rnd">
              <a:solidFill>
                <a:schemeClr val="accent2"/>
              </a:solidFill>
              <a:prstDash val="sysDash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5" name="组合 14">
              <a:extLst>
                <a:ext uri="{FF2B5EF4-FFF2-40B4-BE49-F238E27FC236}">
                  <a16:creationId xmlns:a16="http://schemas.microsoft.com/office/drawing/2014/main" id="{AB651BE6-74D5-40BC-A9B9-4994E5BF95D0}"/>
                </a:ext>
              </a:extLst>
            </p:cNvPr>
            <p:cNvGrpSpPr/>
            <p:nvPr/>
          </p:nvGrpSpPr>
          <p:grpSpPr>
            <a:xfrm>
              <a:off x="9541861" y="1228330"/>
              <a:ext cx="1977039" cy="3752376"/>
              <a:chOff x="673100" y="1228330"/>
              <a:chExt cx="2006184" cy="3752376"/>
            </a:xfrm>
          </p:grpSpPr>
          <p:sp>
            <p:nvSpPr>
              <p:cNvPr id="29" name="矩形: 圆角 28">
                <a:extLst>
                  <a:ext uri="{FF2B5EF4-FFF2-40B4-BE49-F238E27FC236}">
                    <a16:creationId xmlns:a16="http://schemas.microsoft.com/office/drawing/2014/main" id="{9C90C711-F0F7-495E-9B39-44FA2AC7628B}"/>
                  </a:ext>
                </a:extLst>
              </p:cNvPr>
              <p:cNvSpPr/>
              <p:nvPr/>
            </p:nvSpPr>
            <p:spPr>
              <a:xfrm>
                <a:off x="673100" y="1228330"/>
                <a:ext cx="2006184" cy="474964"/>
              </a:xfrm>
              <a:prstGeom prst="roundRect">
                <a:avLst/>
              </a:prstGeom>
              <a:solidFill>
                <a:schemeClr val="accent1"/>
              </a:solidFill>
            </p:spPr>
            <p:txBody>
              <a:bodyPr wrap="square" lIns="91440" tIns="45720" rIns="91440" bIns="45720" anchor="ctr" anchorCtr="0">
                <a:norm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9pPr>
              </a:lstStyle>
              <a:p>
                <a:pPr lvl="0" algn="ctr"/>
                <a:r>
                  <a:rPr lang="en-US" altLang="zh-CN" sz="1400" b="1">
                    <a:solidFill>
                      <a:schemeClr val="bg1"/>
                    </a:solidFill>
                  </a:rPr>
                  <a:t>Text</a:t>
                </a:r>
                <a:r>
                  <a:rPr lang="en-US" altLang="zh-CN" sz="100" b="1">
                    <a:solidFill>
                      <a:schemeClr val="bg1"/>
                    </a:solidFill>
                  </a:rPr>
                  <a:t> </a:t>
                </a:r>
                <a:r>
                  <a:rPr lang="en-US" altLang="zh-CN" sz="1400" b="1">
                    <a:solidFill>
                      <a:schemeClr val="bg1"/>
                    </a:solidFill>
                  </a:rPr>
                  <a:t> </a:t>
                </a:r>
                <a:r>
                  <a:rPr lang="en-US" altLang="zh-CN" sz="1400" b="1" dirty="0">
                    <a:solidFill>
                      <a:schemeClr val="bg1"/>
                    </a:solidFill>
                  </a:rPr>
                  <a:t>here</a:t>
                </a:r>
                <a:endParaRPr lang="zh-CN" altLang="en-US" sz="1400" b="1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30" name="文本框 29">
                <a:extLst>
                  <a:ext uri="{FF2B5EF4-FFF2-40B4-BE49-F238E27FC236}">
                    <a16:creationId xmlns:a16="http://schemas.microsoft.com/office/drawing/2014/main" id="{6AA8A4A6-21CB-47B6-A0E2-0FD9F8B8347D}"/>
                  </a:ext>
                </a:extLst>
              </p:cNvPr>
              <p:cNvSpPr txBox="1"/>
              <p:nvPr/>
            </p:nvSpPr>
            <p:spPr>
              <a:xfrm>
                <a:off x="673100" y="2287597"/>
                <a:ext cx="2006184" cy="581253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txBody>
              <a:bodyPr wrap="square" lIns="91440" tIns="45720" rIns="91440" bIns="45720" anchor="ctr" anchorCtr="0">
                <a:norm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9pPr>
              </a:lstStyle>
              <a:p>
                <a:pPr algn="ctr">
                  <a:lnSpc>
                    <a:spcPct val="150000"/>
                  </a:lnSpc>
                  <a:spcBef>
                    <a:spcPct val="0"/>
                  </a:spcBef>
                </a:pPr>
                <a:r>
                  <a:rPr lang="en-US" altLang="zh-CN" sz="1000" dirty="0"/>
                  <a:t>Supporting text </a:t>
                </a:r>
                <a:r>
                  <a:rPr lang="en-US" altLang="zh-CN" sz="1000"/>
                  <a:t>here.</a:t>
                </a:r>
                <a:r>
                  <a:rPr lang="en-US" altLang="zh-CN" sz="100"/>
                  <a:t> </a:t>
                </a:r>
                <a:endParaRPr lang="en-US" altLang="zh-CN" sz="100" dirty="0"/>
              </a:p>
              <a:p>
                <a:pPr algn="ctr">
                  <a:lnSpc>
                    <a:spcPct val="150000"/>
                  </a:lnSpc>
                  <a:spcBef>
                    <a:spcPct val="0"/>
                  </a:spcBef>
                </a:pPr>
                <a:r>
                  <a:rPr lang="en-US" altLang="zh-CN" sz="1000" dirty="0"/>
                  <a:t>Supporting text here.</a:t>
                </a:r>
              </a:p>
            </p:txBody>
          </p:sp>
          <p:sp>
            <p:nvSpPr>
              <p:cNvPr id="31" name="文本框 30">
                <a:extLst>
                  <a:ext uri="{FF2B5EF4-FFF2-40B4-BE49-F238E27FC236}">
                    <a16:creationId xmlns:a16="http://schemas.microsoft.com/office/drawing/2014/main" id="{FB0F0C17-DF11-43AE-A239-9D50332B52A1}"/>
                  </a:ext>
                </a:extLst>
              </p:cNvPr>
              <p:cNvSpPr txBox="1"/>
              <p:nvPr/>
            </p:nvSpPr>
            <p:spPr>
              <a:xfrm>
                <a:off x="673100" y="3343525"/>
                <a:ext cx="2006184" cy="581253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txBody>
              <a:bodyPr wrap="square" lIns="91440" tIns="45720" rIns="91440" bIns="45720" anchor="ctr" anchorCtr="0">
                <a:norm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9pPr>
              </a:lstStyle>
              <a:p>
                <a:pPr algn="ctr">
                  <a:lnSpc>
                    <a:spcPct val="150000"/>
                  </a:lnSpc>
                  <a:spcBef>
                    <a:spcPct val="0"/>
                  </a:spcBef>
                </a:pPr>
                <a:r>
                  <a:rPr lang="en-US" altLang="zh-CN" sz="1000" dirty="0"/>
                  <a:t>Supporting text </a:t>
                </a:r>
                <a:r>
                  <a:rPr lang="en-US" altLang="zh-CN" sz="1000"/>
                  <a:t>here.</a:t>
                </a:r>
                <a:r>
                  <a:rPr lang="en-US" altLang="zh-CN" sz="100"/>
                  <a:t> </a:t>
                </a:r>
                <a:endParaRPr lang="en-US" altLang="zh-CN" sz="100" dirty="0"/>
              </a:p>
              <a:p>
                <a:pPr algn="ctr">
                  <a:lnSpc>
                    <a:spcPct val="150000"/>
                  </a:lnSpc>
                  <a:spcBef>
                    <a:spcPct val="0"/>
                  </a:spcBef>
                </a:pPr>
                <a:r>
                  <a:rPr lang="en-US" altLang="zh-CN" sz="1000" dirty="0"/>
                  <a:t>Supporting text here.</a:t>
                </a:r>
              </a:p>
            </p:txBody>
          </p:sp>
          <p:sp>
            <p:nvSpPr>
              <p:cNvPr id="32" name="文本框 31">
                <a:extLst>
                  <a:ext uri="{FF2B5EF4-FFF2-40B4-BE49-F238E27FC236}">
                    <a16:creationId xmlns:a16="http://schemas.microsoft.com/office/drawing/2014/main" id="{4FA2C42C-DE8E-4B9C-9222-9CA3D973B38B}"/>
                  </a:ext>
                </a:extLst>
              </p:cNvPr>
              <p:cNvSpPr txBox="1"/>
              <p:nvPr/>
            </p:nvSpPr>
            <p:spPr>
              <a:xfrm>
                <a:off x="673100" y="4399453"/>
                <a:ext cx="2006184" cy="581253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txBody>
              <a:bodyPr wrap="square" lIns="91440" tIns="45720" rIns="91440" bIns="45720" anchor="ctr" anchorCtr="0">
                <a:norm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9pPr>
              </a:lstStyle>
              <a:p>
                <a:pPr algn="ctr">
                  <a:lnSpc>
                    <a:spcPct val="150000"/>
                  </a:lnSpc>
                  <a:spcBef>
                    <a:spcPct val="0"/>
                  </a:spcBef>
                </a:pPr>
                <a:r>
                  <a:rPr lang="en-US" altLang="zh-CN" sz="1000" dirty="0"/>
                  <a:t>Supporting text </a:t>
                </a:r>
                <a:r>
                  <a:rPr lang="en-US" altLang="zh-CN" sz="1000"/>
                  <a:t>here.</a:t>
                </a:r>
                <a:r>
                  <a:rPr lang="en-US" altLang="zh-CN" sz="100"/>
                  <a:t> </a:t>
                </a:r>
                <a:endParaRPr lang="en-US" altLang="zh-CN" sz="100" dirty="0"/>
              </a:p>
              <a:p>
                <a:pPr algn="ctr">
                  <a:lnSpc>
                    <a:spcPct val="150000"/>
                  </a:lnSpc>
                  <a:spcBef>
                    <a:spcPct val="0"/>
                  </a:spcBef>
                </a:pPr>
                <a:r>
                  <a:rPr lang="en-US" altLang="zh-CN" sz="1000" dirty="0"/>
                  <a:t>Supporting text here.</a:t>
                </a:r>
              </a:p>
            </p:txBody>
          </p:sp>
        </p:grpSp>
        <p:sp>
          <p:nvSpPr>
            <p:cNvPr id="16" name="椭圆 15">
              <a:extLst>
                <a:ext uri="{FF2B5EF4-FFF2-40B4-BE49-F238E27FC236}">
                  <a16:creationId xmlns:a16="http://schemas.microsoft.com/office/drawing/2014/main" id="{00E876F5-1D3C-44D2-BCE4-242EB3EFFF17}"/>
                </a:ext>
              </a:extLst>
            </p:cNvPr>
            <p:cNvSpPr/>
            <p:nvPr/>
          </p:nvSpPr>
          <p:spPr>
            <a:xfrm>
              <a:off x="10449490" y="1922722"/>
              <a:ext cx="161780" cy="161780"/>
            </a:xfrm>
            <a:prstGeom prst="ellipse">
              <a:avLst/>
            </a:prstGeom>
            <a:solidFill>
              <a:schemeClr val="accent1"/>
            </a:solidFill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/>
            </a:p>
          </p:txBody>
        </p:sp>
        <p:cxnSp>
          <p:nvCxnSpPr>
            <p:cNvPr id="17" name="直接连接符 16">
              <a:extLst>
                <a:ext uri="{FF2B5EF4-FFF2-40B4-BE49-F238E27FC236}">
                  <a16:creationId xmlns:a16="http://schemas.microsoft.com/office/drawing/2014/main" id="{DF32771F-71BC-4422-9ECF-7830E5C3B52D}"/>
                </a:ext>
              </a:extLst>
            </p:cNvPr>
            <p:cNvCxnSpPr>
              <a:cxnSpLocks/>
              <a:endCxn id="28" idx="0"/>
            </p:cNvCxnSpPr>
            <p:nvPr/>
          </p:nvCxnSpPr>
          <p:spPr>
            <a:xfrm>
              <a:off x="3878810" y="1703294"/>
              <a:ext cx="0" cy="1640231"/>
            </a:xfrm>
            <a:prstGeom prst="line">
              <a:avLst/>
            </a:prstGeom>
            <a:ln w="19050" cap="rnd">
              <a:solidFill>
                <a:schemeClr val="accent2"/>
              </a:solidFill>
              <a:prstDash val="sysDash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8" name="组合 17">
              <a:extLst>
                <a:ext uri="{FF2B5EF4-FFF2-40B4-BE49-F238E27FC236}">
                  <a16:creationId xmlns:a16="http://schemas.microsoft.com/office/drawing/2014/main" id="{3A1394C6-8C1D-44DB-83F5-6A2E90A34CED}"/>
                </a:ext>
              </a:extLst>
            </p:cNvPr>
            <p:cNvGrpSpPr/>
            <p:nvPr/>
          </p:nvGrpSpPr>
          <p:grpSpPr>
            <a:xfrm>
              <a:off x="2890290" y="1228330"/>
              <a:ext cx="1977039" cy="2696448"/>
              <a:chOff x="673100" y="1228330"/>
              <a:chExt cx="2006184" cy="2696448"/>
            </a:xfrm>
          </p:grpSpPr>
          <p:sp>
            <p:nvSpPr>
              <p:cNvPr id="26" name="矩形: 圆角 25">
                <a:extLst>
                  <a:ext uri="{FF2B5EF4-FFF2-40B4-BE49-F238E27FC236}">
                    <a16:creationId xmlns:a16="http://schemas.microsoft.com/office/drawing/2014/main" id="{705DD3B1-8409-4BDF-9170-41D343127D82}"/>
                  </a:ext>
                </a:extLst>
              </p:cNvPr>
              <p:cNvSpPr/>
              <p:nvPr/>
            </p:nvSpPr>
            <p:spPr>
              <a:xfrm>
                <a:off x="673100" y="1228330"/>
                <a:ext cx="2006184" cy="474964"/>
              </a:xfrm>
              <a:prstGeom prst="roundRect">
                <a:avLst/>
              </a:prstGeom>
              <a:solidFill>
                <a:schemeClr val="bg1">
                  <a:lumMod val="65000"/>
                </a:schemeClr>
              </a:solidFill>
            </p:spPr>
            <p:txBody>
              <a:bodyPr wrap="square" lIns="91440" tIns="45720" rIns="91440" bIns="45720" anchor="ctr" anchorCtr="0">
                <a:norm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9pPr>
              </a:lstStyle>
              <a:p>
                <a:pPr lvl="0" algn="ctr"/>
                <a:r>
                  <a:rPr lang="en-US" altLang="zh-CN" sz="1400" b="1">
                    <a:solidFill>
                      <a:schemeClr val="bg1"/>
                    </a:solidFill>
                  </a:rPr>
                  <a:t>Tex</a:t>
                </a:r>
                <a:r>
                  <a:rPr lang="en-US" altLang="zh-CN" sz="100" b="1">
                    <a:solidFill>
                      <a:schemeClr val="bg1"/>
                    </a:solidFill>
                  </a:rPr>
                  <a:t> </a:t>
                </a:r>
                <a:r>
                  <a:rPr lang="en-US" altLang="zh-CN" sz="1400" b="1">
                    <a:solidFill>
                      <a:schemeClr val="bg1"/>
                    </a:solidFill>
                  </a:rPr>
                  <a:t>t </a:t>
                </a:r>
                <a:r>
                  <a:rPr lang="en-US" altLang="zh-CN" sz="1400" b="1" dirty="0">
                    <a:solidFill>
                      <a:schemeClr val="bg1"/>
                    </a:solidFill>
                  </a:rPr>
                  <a:t>here</a:t>
                </a:r>
                <a:endParaRPr lang="zh-CN" altLang="en-US" sz="1400" b="1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27" name="文本框 26">
                <a:extLst>
                  <a:ext uri="{FF2B5EF4-FFF2-40B4-BE49-F238E27FC236}">
                    <a16:creationId xmlns:a16="http://schemas.microsoft.com/office/drawing/2014/main" id="{D2E936A1-C043-4BA0-BC70-6BA7134B46B7}"/>
                  </a:ext>
                </a:extLst>
              </p:cNvPr>
              <p:cNvSpPr txBox="1"/>
              <p:nvPr/>
            </p:nvSpPr>
            <p:spPr>
              <a:xfrm>
                <a:off x="673100" y="2287597"/>
                <a:ext cx="2006184" cy="581253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txBody>
              <a:bodyPr wrap="square" lIns="91440" tIns="45720" rIns="91440" bIns="45720" anchor="ctr" anchorCtr="0">
                <a:norm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9pPr>
              </a:lstStyle>
              <a:p>
                <a:pPr algn="ctr">
                  <a:lnSpc>
                    <a:spcPct val="150000"/>
                  </a:lnSpc>
                  <a:spcBef>
                    <a:spcPct val="0"/>
                  </a:spcBef>
                </a:pPr>
                <a:r>
                  <a:rPr lang="en-US" altLang="zh-CN" sz="1000"/>
                  <a:t>Supporting text</a:t>
                </a:r>
                <a:r>
                  <a:rPr lang="en-US" altLang="zh-CN" sz="100"/>
                  <a:t> </a:t>
                </a:r>
                <a:r>
                  <a:rPr lang="en-US" altLang="zh-CN" sz="1000"/>
                  <a:t> </a:t>
                </a:r>
                <a:r>
                  <a:rPr lang="en-US" altLang="zh-CN" sz="1000" dirty="0"/>
                  <a:t>here.</a:t>
                </a:r>
              </a:p>
              <a:p>
                <a:pPr algn="ctr">
                  <a:lnSpc>
                    <a:spcPct val="150000"/>
                  </a:lnSpc>
                  <a:spcBef>
                    <a:spcPct val="0"/>
                  </a:spcBef>
                </a:pPr>
                <a:r>
                  <a:rPr lang="en-US" altLang="zh-CN" sz="1000" dirty="0"/>
                  <a:t>Supporting text here.</a:t>
                </a:r>
              </a:p>
            </p:txBody>
          </p:sp>
          <p:sp>
            <p:nvSpPr>
              <p:cNvPr id="28" name="文本框 27">
                <a:extLst>
                  <a:ext uri="{FF2B5EF4-FFF2-40B4-BE49-F238E27FC236}">
                    <a16:creationId xmlns:a16="http://schemas.microsoft.com/office/drawing/2014/main" id="{BD0056E6-3EEC-48D7-ACE5-4FBC432C050E}"/>
                  </a:ext>
                </a:extLst>
              </p:cNvPr>
              <p:cNvSpPr txBox="1"/>
              <p:nvPr/>
            </p:nvSpPr>
            <p:spPr>
              <a:xfrm>
                <a:off x="673100" y="3343525"/>
                <a:ext cx="2006184" cy="581253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txBody>
              <a:bodyPr wrap="square" lIns="91440" tIns="45720" rIns="91440" bIns="45720" anchor="ctr" anchorCtr="0">
                <a:norm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9pPr>
              </a:lstStyle>
              <a:p>
                <a:pPr algn="ctr">
                  <a:lnSpc>
                    <a:spcPct val="150000"/>
                  </a:lnSpc>
                  <a:spcBef>
                    <a:spcPct val="0"/>
                  </a:spcBef>
                </a:pPr>
                <a:r>
                  <a:rPr lang="en-US" altLang="zh-CN" sz="1000"/>
                  <a:t>Supporting text</a:t>
                </a:r>
                <a:r>
                  <a:rPr lang="en-US" altLang="zh-CN" sz="100"/>
                  <a:t> </a:t>
                </a:r>
                <a:r>
                  <a:rPr lang="en-US" altLang="zh-CN" sz="1000"/>
                  <a:t> </a:t>
                </a:r>
                <a:r>
                  <a:rPr lang="en-US" altLang="zh-CN" sz="1000" dirty="0"/>
                  <a:t>here.</a:t>
                </a:r>
              </a:p>
              <a:p>
                <a:pPr algn="ctr">
                  <a:lnSpc>
                    <a:spcPct val="150000"/>
                  </a:lnSpc>
                  <a:spcBef>
                    <a:spcPct val="0"/>
                  </a:spcBef>
                </a:pPr>
                <a:r>
                  <a:rPr lang="en-US" altLang="zh-CN" sz="1000" dirty="0"/>
                  <a:t>Supporting text here.</a:t>
                </a:r>
              </a:p>
            </p:txBody>
          </p:sp>
        </p:grpSp>
        <p:sp>
          <p:nvSpPr>
            <p:cNvPr id="19" name="椭圆 18">
              <a:extLst>
                <a:ext uri="{FF2B5EF4-FFF2-40B4-BE49-F238E27FC236}">
                  <a16:creationId xmlns:a16="http://schemas.microsoft.com/office/drawing/2014/main" id="{E9A5E2B9-4852-462A-AFD0-FF656E673187}"/>
                </a:ext>
              </a:extLst>
            </p:cNvPr>
            <p:cNvSpPr/>
            <p:nvPr/>
          </p:nvSpPr>
          <p:spPr>
            <a:xfrm>
              <a:off x="3797919" y="1922722"/>
              <a:ext cx="161780" cy="161780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/>
            </a:p>
          </p:txBody>
        </p:sp>
        <p:cxnSp>
          <p:nvCxnSpPr>
            <p:cNvPr id="20" name="直接连接符 19">
              <a:extLst>
                <a:ext uri="{FF2B5EF4-FFF2-40B4-BE49-F238E27FC236}">
                  <a16:creationId xmlns:a16="http://schemas.microsoft.com/office/drawing/2014/main" id="{88818A2A-546F-49CD-BC65-5CC9FC75835A}"/>
                </a:ext>
              </a:extLst>
            </p:cNvPr>
            <p:cNvCxnSpPr>
              <a:cxnSpLocks/>
              <a:endCxn id="25" idx="0"/>
            </p:cNvCxnSpPr>
            <p:nvPr/>
          </p:nvCxnSpPr>
          <p:spPr>
            <a:xfrm>
              <a:off x="8313191" y="1703294"/>
              <a:ext cx="0" cy="1640231"/>
            </a:xfrm>
            <a:prstGeom prst="line">
              <a:avLst/>
            </a:prstGeom>
            <a:ln w="19050" cap="rnd">
              <a:solidFill>
                <a:schemeClr val="accent2"/>
              </a:solidFill>
              <a:prstDash val="sysDash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1" name="组合 20">
              <a:extLst>
                <a:ext uri="{FF2B5EF4-FFF2-40B4-BE49-F238E27FC236}">
                  <a16:creationId xmlns:a16="http://schemas.microsoft.com/office/drawing/2014/main" id="{27404066-A83E-4B44-96CC-3ECB2C46C113}"/>
                </a:ext>
              </a:extLst>
            </p:cNvPr>
            <p:cNvGrpSpPr/>
            <p:nvPr/>
          </p:nvGrpSpPr>
          <p:grpSpPr>
            <a:xfrm>
              <a:off x="7324671" y="1228330"/>
              <a:ext cx="1977039" cy="2696448"/>
              <a:chOff x="673100" y="1228330"/>
              <a:chExt cx="2006184" cy="2696448"/>
            </a:xfrm>
          </p:grpSpPr>
          <p:sp>
            <p:nvSpPr>
              <p:cNvPr id="23" name="矩形: 圆角 22">
                <a:extLst>
                  <a:ext uri="{FF2B5EF4-FFF2-40B4-BE49-F238E27FC236}">
                    <a16:creationId xmlns:a16="http://schemas.microsoft.com/office/drawing/2014/main" id="{F1121CB3-8A57-42CB-AA2C-B686757C528B}"/>
                  </a:ext>
                </a:extLst>
              </p:cNvPr>
              <p:cNvSpPr/>
              <p:nvPr/>
            </p:nvSpPr>
            <p:spPr>
              <a:xfrm>
                <a:off x="673100" y="1228330"/>
                <a:ext cx="2006184" cy="474964"/>
              </a:xfrm>
              <a:prstGeom prst="roundRect">
                <a:avLst/>
              </a:prstGeom>
              <a:solidFill>
                <a:schemeClr val="bg1">
                  <a:lumMod val="65000"/>
                </a:schemeClr>
              </a:solidFill>
            </p:spPr>
            <p:txBody>
              <a:bodyPr wrap="square" lIns="91440" tIns="45720" rIns="91440" bIns="45720" anchor="ctr" anchorCtr="0">
                <a:norm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9pPr>
              </a:lstStyle>
              <a:p>
                <a:pPr lvl="0" algn="ctr"/>
                <a:r>
                  <a:rPr lang="en-US" altLang="zh-CN" sz="1400" b="1">
                    <a:solidFill>
                      <a:schemeClr val="bg1"/>
                    </a:solidFill>
                  </a:rPr>
                  <a:t>Tex</a:t>
                </a:r>
                <a:r>
                  <a:rPr lang="en-US" altLang="zh-CN" sz="100" b="1">
                    <a:solidFill>
                      <a:schemeClr val="bg1"/>
                    </a:solidFill>
                  </a:rPr>
                  <a:t> </a:t>
                </a:r>
                <a:r>
                  <a:rPr lang="en-US" altLang="zh-CN" sz="1400" b="1">
                    <a:solidFill>
                      <a:schemeClr val="bg1"/>
                    </a:solidFill>
                  </a:rPr>
                  <a:t>t </a:t>
                </a:r>
                <a:r>
                  <a:rPr lang="en-US" altLang="zh-CN" sz="1400" b="1" dirty="0">
                    <a:solidFill>
                      <a:schemeClr val="bg1"/>
                    </a:solidFill>
                  </a:rPr>
                  <a:t>here</a:t>
                </a:r>
                <a:endParaRPr lang="zh-CN" altLang="en-US" sz="1400" b="1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24" name="文本框 23">
                <a:extLst>
                  <a:ext uri="{FF2B5EF4-FFF2-40B4-BE49-F238E27FC236}">
                    <a16:creationId xmlns:a16="http://schemas.microsoft.com/office/drawing/2014/main" id="{149DE370-669C-410D-BDC8-568CF7BE0D17}"/>
                  </a:ext>
                </a:extLst>
              </p:cNvPr>
              <p:cNvSpPr txBox="1"/>
              <p:nvPr/>
            </p:nvSpPr>
            <p:spPr>
              <a:xfrm>
                <a:off x="673100" y="2287597"/>
                <a:ext cx="2006184" cy="581253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txBody>
              <a:bodyPr wrap="square" lIns="91440" tIns="45720" rIns="91440" bIns="45720" anchor="ctr" anchorCtr="0">
                <a:norm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9pPr>
              </a:lstStyle>
              <a:p>
                <a:pPr algn="ctr">
                  <a:lnSpc>
                    <a:spcPct val="150000"/>
                  </a:lnSpc>
                  <a:spcBef>
                    <a:spcPct val="0"/>
                  </a:spcBef>
                </a:pPr>
                <a:r>
                  <a:rPr lang="en-US" altLang="zh-CN" sz="1000"/>
                  <a:t>Supporting text</a:t>
                </a:r>
                <a:r>
                  <a:rPr lang="en-US" altLang="zh-CN" sz="100"/>
                  <a:t> </a:t>
                </a:r>
                <a:r>
                  <a:rPr lang="en-US" altLang="zh-CN" sz="1000"/>
                  <a:t> </a:t>
                </a:r>
                <a:r>
                  <a:rPr lang="en-US" altLang="zh-CN" sz="1000" dirty="0"/>
                  <a:t>here.</a:t>
                </a:r>
              </a:p>
              <a:p>
                <a:pPr algn="ctr">
                  <a:lnSpc>
                    <a:spcPct val="150000"/>
                  </a:lnSpc>
                  <a:spcBef>
                    <a:spcPct val="0"/>
                  </a:spcBef>
                </a:pPr>
                <a:r>
                  <a:rPr lang="en-US" altLang="zh-CN" sz="1000" dirty="0"/>
                  <a:t>Supporting text here.</a:t>
                </a:r>
              </a:p>
            </p:txBody>
          </p:sp>
          <p:sp>
            <p:nvSpPr>
              <p:cNvPr id="25" name="文本框 24">
                <a:extLst>
                  <a:ext uri="{FF2B5EF4-FFF2-40B4-BE49-F238E27FC236}">
                    <a16:creationId xmlns:a16="http://schemas.microsoft.com/office/drawing/2014/main" id="{6A2342D0-2403-4138-B28E-35BAE63BCB71}"/>
                  </a:ext>
                </a:extLst>
              </p:cNvPr>
              <p:cNvSpPr txBox="1"/>
              <p:nvPr/>
            </p:nvSpPr>
            <p:spPr>
              <a:xfrm>
                <a:off x="673100" y="3343525"/>
                <a:ext cx="2006184" cy="581253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txBody>
              <a:bodyPr wrap="square" lIns="91440" tIns="45720" rIns="91440" bIns="45720" anchor="ctr" anchorCtr="0">
                <a:norm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9pPr>
              </a:lstStyle>
              <a:p>
                <a:pPr algn="ctr">
                  <a:lnSpc>
                    <a:spcPct val="150000"/>
                  </a:lnSpc>
                  <a:spcBef>
                    <a:spcPct val="0"/>
                  </a:spcBef>
                </a:pPr>
                <a:r>
                  <a:rPr lang="en-US" altLang="zh-CN" sz="1000"/>
                  <a:t>Supporting text</a:t>
                </a:r>
                <a:r>
                  <a:rPr lang="en-US" altLang="zh-CN" sz="100"/>
                  <a:t> </a:t>
                </a:r>
                <a:r>
                  <a:rPr lang="en-US" altLang="zh-CN" sz="1000"/>
                  <a:t> </a:t>
                </a:r>
                <a:r>
                  <a:rPr lang="en-US" altLang="zh-CN" sz="1000" dirty="0"/>
                  <a:t>here.</a:t>
                </a:r>
              </a:p>
              <a:p>
                <a:pPr algn="ctr">
                  <a:lnSpc>
                    <a:spcPct val="150000"/>
                  </a:lnSpc>
                  <a:spcBef>
                    <a:spcPct val="0"/>
                  </a:spcBef>
                </a:pPr>
                <a:r>
                  <a:rPr lang="en-US" altLang="zh-CN" sz="1000" dirty="0"/>
                  <a:t>Supporting text here.</a:t>
                </a:r>
              </a:p>
            </p:txBody>
          </p:sp>
        </p:grpSp>
        <p:sp>
          <p:nvSpPr>
            <p:cNvPr id="22" name="椭圆 21">
              <a:extLst>
                <a:ext uri="{FF2B5EF4-FFF2-40B4-BE49-F238E27FC236}">
                  <a16:creationId xmlns:a16="http://schemas.microsoft.com/office/drawing/2014/main" id="{E9255CED-5287-4DF1-98DA-48A9D37086F6}"/>
                </a:ext>
              </a:extLst>
            </p:cNvPr>
            <p:cNvSpPr/>
            <p:nvPr/>
          </p:nvSpPr>
          <p:spPr>
            <a:xfrm>
              <a:off x="8232299" y="1922722"/>
              <a:ext cx="161780" cy="161780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/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37731070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矩形: 圆角 86">
            <a:extLst>
              <a:ext uri="{FF2B5EF4-FFF2-40B4-BE49-F238E27FC236}">
                <a16:creationId xmlns:a16="http://schemas.microsoft.com/office/drawing/2014/main" id="{78E48292-1855-49B1-A734-423B3150F4BF}"/>
              </a:ext>
            </a:extLst>
          </p:cNvPr>
          <p:cNvSpPr/>
          <p:nvPr/>
        </p:nvSpPr>
        <p:spPr>
          <a:xfrm>
            <a:off x="669923" y="3124563"/>
            <a:ext cx="10848976" cy="388960"/>
          </a:xfrm>
          <a:prstGeom prst="roundRect">
            <a:avLst>
              <a:gd name="adj" fmla="val 17749"/>
            </a:avLst>
          </a:prstGeom>
          <a:solidFill>
            <a:schemeClr val="bg1">
              <a:lumMod val="95000"/>
            </a:schemeClr>
          </a:solidFill>
          <a:ln w="38100">
            <a:noFill/>
            <a:round/>
            <a:headEnd/>
            <a:tailEnd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rmAutofit fontScale="92500" lnSpcReduction="20000"/>
          </a:bodyPr>
          <a:lstStyle/>
          <a:p>
            <a:pPr algn="ctr" defTabSz="914354"/>
            <a:endParaRPr lang="zh-CN" altLang="en-US" sz="2000" b="1">
              <a:solidFill>
                <a:schemeClr val="bg1"/>
              </a:solidFill>
            </a:endParaRPr>
          </a:p>
        </p:txBody>
      </p:sp>
      <p:sp>
        <p:nvSpPr>
          <p:cNvPr id="2" name="标题 1">
            <a:extLst>
              <a:ext uri="{FF2B5EF4-FFF2-40B4-BE49-F238E27FC236}">
                <a16:creationId xmlns:a16="http://schemas.microsoft.com/office/drawing/2014/main" id="{1B28B401-BA1E-4CCC-A46F-C76380FE27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Click to edit Master title style</a:t>
            </a:r>
            <a:endParaRPr lang="zh-CN" altLang="en-US" dirty="0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FA61EC32-B4AF-48B5-9627-10142748569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zh-CN" altLang="en-US"/>
              <a:t>请在插入菜单</a:t>
            </a:r>
            <a:r>
              <a:rPr lang="en-US" altLang="zh-CN"/>
              <a:t>—</a:t>
            </a:r>
            <a:r>
              <a:rPr lang="zh-CN" altLang="en-US"/>
              <a:t>页眉和页脚中修改此文本</a:t>
            </a:r>
            <a:endParaRPr lang="zh-CN" altLang="en-US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6E652D61-B0F6-4855-A624-F0E19D52F91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DD3DB80-B894-403A-B48E-6FDC1A72010E}" type="slidenum">
              <a:rPr lang="zh-CN" altLang="en-US" smtClean="0"/>
              <a:pPr/>
              <a:t>27</a:t>
            </a:fld>
            <a:endParaRPr lang="zh-CN" altLang="en-US"/>
          </a:p>
        </p:txBody>
      </p:sp>
      <p:sp>
        <p:nvSpPr>
          <p:cNvPr id="80" name="椭圆 79">
            <a:extLst>
              <a:ext uri="{FF2B5EF4-FFF2-40B4-BE49-F238E27FC236}">
                <a16:creationId xmlns:a16="http://schemas.microsoft.com/office/drawing/2014/main" id="{107232CB-112A-4055-956D-E06808EB78D8}"/>
              </a:ext>
            </a:extLst>
          </p:cNvPr>
          <p:cNvSpPr/>
          <p:nvPr/>
        </p:nvSpPr>
        <p:spPr>
          <a:xfrm>
            <a:off x="1675926" y="1503034"/>
            <a:ext cx="867959" cy="867959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/>
          </a:p>
        </p:txBody>
      </p:sp>
      <p:sp>
        <p:nvSpPr>
          <p:cNvPr id="88" name="任意多边形: 形状 87">
            <a:extLst>
              <a:ext uri="{FF2B5EF4-FFF2-40B4-BE49-F238E27FC236}">
                <a16:creationId xmlns:a16="http://schemas.microsoft.com/office/drawing/2014/main" id="{DF9D8404-9055-4D53-9780-11E93F7DE640}"/>
              </a:ext>
            </a:extLst>
          </p:cNvPr>
          <p:cNvSpPr/>
          <p:nvPr/>
        </p:nvSpPr>
        <p:spPr bwMode="auto">
          <a:xfrm>
            <a:off x="1907757" y="1709362"/>
            <a:ext cx="404298" cy="447440"/>
          </a:xfrm>
          <a:custGeom>
            <a:avLst/>
            <a:gdLst>
              <a:gd name="T0" fmla="*/ 104 w 208"/>
              <a:gd name="T1" fmla="*/ 0 h 228"/>
              <a:gd name="T2" fmla="*/ 208 w 208"/>
              <a:gd name="T3" fmla="*/ 104 h 228"/>
              <a:gd name="T4" fmla="*/ 136 w 208"/>
              <a:gd name="T5" fmla="*/ 203 h 228"/>
              <a:gd name="T6" fmla="*/ 145 w 208"/>
              <a:gd name="T7" fmla="*/ 220 h 228"/>
              <a:gd name="T8" fmla="*/ 176 w 208"/>
              <a:gd name="T9" fmla="*/ 220 h 228"/>
              <a:gd name="T10" fmla="*/ 176 w 208"/>
              <a:gd name="T11" fmla="*/ 228 h 228"/>
              <a:gd name="T12" fmla="*/ 32 w 208"/>
              <a:gd name="T13" fmla="*/ 228 h 228"/>
              <a:gd name="T14" fmla="*/ 32 w 208"/>
              <a:gd name="T15" fmla="*/ 220 h 228"/>
              <a:gd name="T16" fmla="*/ 63 w 208"/>
              <a:gd name="T17" fmla="*/ 220 h 228"/>
              <a:gd name="T18" fmla="*/ 72 w 208"/>
              <a:gd name="T19" fmla="*/ 203 h 228"/>
              <a:gd name="T20" fmla="*/ 0 w 208"/>
              <a:gd name="T21" fmla="*/ 104 h 228"/>
              <a:gd name="T22" fmla="*/ 104 w 208"/>
              <a:gd name="T23" fmla="*/ 0 h 228"/>
              <a:gd name="T24" fmla="*/ 80 w 208"/>
              <a:gd name="T25" fmla="*/ 205 h 228"/>
              <a:gd name="T26" fmla="*/ 72 w 208"/>
              <a:gd name="T27" fmla="*/ 220 h 228"/>
              <a:gd name="T28" fmla="*/ 136 w 208"/>
              <a:gd name="T29" fmla="*/ 220 h 228"/>
              <a:gd name="T30" fmla="*/ 128 w 208"/>
              <a:gd name="T31" fmla="*/ 205 h 228"/>
              <a:gd name="T32" fmla="*/ 104 w 208"/>
              <a:gd name="T33" fmla="*/ 208 h 228"/>
              <a:gd name="T34" fmla="*/ 80 w 208"/>
              <a:gd name="T35" fmla="*/ 205 h 228"/>
              <a:gd name="T36" fmla="*/ 104 w 208"/>
              <a:gd name="T37" fmla="*/ 60 h 228"/>
              <a:gd name="T38" fmla="*/ 60 w 208"/>
              <a:gd name="T39" fmla="*/ 104 h 228"/>
              <a:gd name="T40" fmla="*/ 104 w 208"/>
              <a:gd name="T41" fmla="*/ 148 h 228"/>
              <a:gd name="T42" fmla="*/ 148 w 208"/>
              <a:gd name="T43" fmla="*/ 104 h 228"/>
              <a:gd name="T44" fmla="*/ 104 w 208"/>
              <a:gd name="T45" fmla="*/ 60 h 228"/>
              <a:gd name="T46" fmla="*/ 154 w 208"/>
              <a:gd name="T47" fmla="*/ 48 h 228"/>
              <a:gd name="T48" fmla="*/ 148 w 208"/>
              <a:gd name="T49" fmla="*/ 54 h 228"/>
              <a:gd name="T50" fmla="*/ 154 w 208"/>
              <a:gd name="T51" fmla="*/ 60 h 228"/>
              <a:gd name="T52" fmla="*/ 160 w 208"/>
              <a:gd name="T53" fmla="*/ 54 h 228"/>
              <a:gd name="T54" fmla="*/ 154 w 208"/>
              <a:gd name="T55" fmla="*/ 48 h 2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</a:cxnLst>
            <a:rect l="0" t="0" r="r" b="b"/>
            <a:pathLst>
              <a:path w="208" h="228">
                <a:moveTo>
                  <a:pt x="104" y="0"/>
                </a:moveTo>
                <a:cubicBezTo>
                  <a:pt x="161" y="0"/>
                  <a:pt x="208" y="47"/>
                  <a:pt x="208" y="104"/>
                </a:cubicBezTo>
                <a:cubicBezTo>
                  <a:pt x="208" y="150"/>
                  <a:pt x="178" y="190"/>
                  <a:pt x="136" y="203"/>
                </a:cubicBezTo>
                <a:cubicBezTo>
                  <a:pt x="145" y="220"/>
                  <a:pt x="145" y="220"/>
                  <a:pt x="145" y="220"/>
                </a:cubicBezTo>
                <a:cubicBezTo>
                  <a:pt x="176" y="220"/>
                  <a:pt x="176" y="220"/>
                  <a:pt x="176" y="220"/>
                </a:cubicBezTo>
                <a:cubicBezTo>
                  <a:pt x="176" y="228"/>
                  <a:pt x="176" y="228"/>
                  <a:pt x="176" y="228"/>
                </a:cubicBezTo>
                <a:cubicBezTo>
                  <a:pt x="32" y="228"/>
                  <a:pt x="32" y="228"/>
                  <a:pt x="32" y="228"/>
                </a:cubicBezTo>
                <a:cubicBezTo>
                  <a:pt x="32" y="220"/>
                  <a:pt x="32" y="220"/>
                  <a:pt x="32" y="220"/>
                </a:cubicBezTo>
                <a:cubicBezTo>
                  <a:pt x="63" y="220"/>
                  <a:pt x="63" y="220"/>
                  <a:pt x="63" y="220"/>
                </a:cubicBezTo>
                <a:cubicBezTo>
                  <a:pt x="72" y="203"/>
                  <a:pt x="72" y="203"/>
                  <a:pt x="72" y="203"/>
                </a:cubicBezTo>
                <a:cubicBezTo>
                  <a:pt x="30" y="190"/>
                  <a:pt x="0" y="150"/>
                  <a:pt x="0" y="104"/>
                </a:cubicBezTo>
                <a:cubicBezTo>
                  <a:pt x="0" y="47"/>
                  <a:pt x="47" y="0"/>
                  <a:pt x="104" y="0"/>
                </a:cubicBezTo>
                <a:close/>
                <a:moveTo>
                  <a:pt x="80" y="205"/>
                </a:moveTo>
                <a:cubicBezTo>
                  <a:pt x="72" y="220"/>
                  <a:pt x="72" y="220"/>
                  <a:pt x="72" y="220"/>
                </a:cubicBezTo>
                <a:cubicBezTo>
                  <a:pt x="136" y="220"/>
                  <a:pt x="136" y="220"/>
                  <a:pt x="136" y="220"/>
                </a:cubicBezTo>
                <a:cubicBezTo>
                  <a:pt x="128" y="205"/>
                  <a:pt x="128" y="205"/>
                  <a:pt x="128" y="205"/>
                </a:cubicBezTo>
                <a:cubicBezTo>
                  <a:pt x="120" y="207"/>
                  <a:pt x="112" y="208"/>
                  <a:pt x="104" y="208"/>
                </a:cubicBezTo>
                <a:cubicBezTo>
                  <a:pt x="96" y="208"/>
                  <a:pt x="88" y="207"/>
                  <a:pt x="80" y="205"/>
                </a:cubicBezTo>
                <a:close/>
                <a:moveTo>
                  <a:pt x="104" y="60"/>
                </a:moveTo>
                <a:cubicBezTo>
                  <a:pt x="80" y="60"/>
                  <a:pt x="60" y="80"/>
                  <a:pt x="60" y="104"/>
                </a:cubicBezTo>
                <a:cubicBezTo>
                  <a:pt x="60" y="128"/>
                  <a:pt x="80" y="148"/>
                  <a:pt x="104" y="148"/>
                </a:cubicBezTo>
                <a:cubicBezTo>
                  <a:pt x="128" y="148"/>
                  <a:pt x="148" y="128"/>
                  <a:pt x="148" y="104"/>
                </a:cubicBezTo>
                <a:cubicBezTo>
                  <a:pt x="148" y="80"/>
                  <a:pt x="128" y="60"/>
                  <a:pt x="104" y="60"/>
                </a:cubicBezTo>
                <a:close/>
                <a:moveTo>
                  <a:pt x="154" y="48"/>
                </a:moveTo>
                <a:cubicBezTo>
                  <a:pt x="151" y="48"/>
                  <a:pt x="148" y="51"/>
                  <a:pt x="148" y="54"/>
                </a:cubicBezTo>
                <a:cubicBezTo>
                  <a:pt x="148" y="57"/>
                  <a:pt x="151" y="60"/>
                  <a:pt x="154" y="60"/>
                </a:cubicBezTo>
                <a:cubicBezTo>
                  <a:pt x="157" y="60"/>
                  <a:pt x="160" y="57"/>
                  <a:pt x="160" y="54"/>
                </a:cubicBezTo>
                <a:cubicBezTo>
                  <a:pt x="160" y="51"/>
                  <a:pt x="157" y="48"/>
                  <a:pt x="154" y="48"/>
                </a:cubicBezTo>
                <a:close/>
              </a:path>
            </a:pathLst>
          </a:custGeom>
          <a:solidFill>
            <a:schemeClr val="bg1"/>
          </a:solidFill>
          <a:ln w="0">
            <a:noFill/>
            <a:prstDash val="solid"/>
            <a:round/>
          </a:ln>
        </p:spPr>
        <p:txBody>
          <a:bodyPr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/>
          </a:p>
        </p:txBody>
      </p:sp>
      <p:sp>
        <p:nvSpPr>
          <p:cNvPr id="83" name="矩形 82">
            <a:extLst>
              <a:ext uri="{FF2B5EF4-FFF2-40B4-BE49-F238E27FC236}">
                <a16:creationId xmlns:a16="http://schemas.microsoft.com/office/drawing/2014/main" id="{2B4EA09D-9FAD-4B3F-9737-0D7F387542E8}"/>
              </a:ext>
            </a:extLst>
          </p:cNvPr>
          <p:cNvSpPr/>
          <p:nvPr/>
        </p:nvSpPr>
        <p:spPr>
          <a:xfrm>
            <a:off x="857485" y="3128857"/>
            <a:ext cx="2504840" cy="388961"/>
          </a:xfrm>
          <a:prstGeom prst="rect">
            <a:avLst/>
          </a:prstGeom>
          <a:noFill/>
          <a:ln w="19050" cap="rnd">
            <a:noFill/>
            <a:prstDash val="solid"/>
            <a:round/>
            <a:headEnd/>
            <a:tailEnd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9pPr>
          </a:lstStyle>
          <a:p>
            <a:pPr algn="ctr"/>
            <a:r>
              <a:rPr lang="en-US" altLang="zh-CN" sz="1400" b="1">
                <a:solidFill>
                  <a:schemeClr val="tx1"/>
                </a:solidFill>
              </a:rPr>
              <a:t>TEXT HERE</a:t>
            </a:r>
            <a:endParaRPr lang="id-ID" altLang="zh-CN" sz="1400" b="1" dirty="0">
              <a:solidFill>
                <a:schemeClr val="tx1"/>
              </a:solidFill>
            </a:endParaRPr>
          </a:p>
        </p:txBody>
      </p:sp>
      <p:sp>
        <p:nvSpPr>
          <p:cNvPr id="84" name="矩形 83">
            <a:extLst>
              <a:ext uri="{FF2B5EF4-FFF2-40B4-BE49-F238E27FC236}">
                <a16:creationId xmlns:a16="http://schemas.microsoft.com/office/drawing/2014/main" id="{96B2DED3-8E6D-47A0-AEA0-559635DB5B25}"/>
              </a:ext>
            </a:extLst>
          </p:cNvPr>
          <p:cNvSpPr/>
          <p:nvPr/>
        </p:nvSpPr>
        <p:spPr bwMode="auto">
          <a:xfrm>
            <a:off x="673100" y="3664881"/>
            <a:ext cx="2714626" cy="9662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anchor="t" anchorCtr="0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sz="1100" dirty="0"/>
              <a:t>Copy paste fonts. Choose the only option to retain text.</a:t>
            </a:r>
          </a:p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sz="1100" dirty="0"/>
              <a:t>……</a:t>
            </a:r>
          </a:p>
        </p:txBody>
      </p:sp>
      <p:sp>
        <p:nvSpPr>
          <p:cNvPr id="85" name="文本框 84">
            <a:extLst>
              <a:ext uri="{FF2B5EF4-FFF2-40B4-BE49-F238E27FC236}">
                <a16:creationId xmlns:a16="http://schemas.microsoft.com/office/drawing/2014/main" id="{7929943D-458A-480A-AE7D-0E13C9861FEB}"/>
              </a:ext>
            </a:extLst>
          </p:cNvPr>
          <p:cNvSpPr txBox="1"/>
          <p:nvPr/>
        </p:nvSpPr>
        <p:spPr>
          <a:xfrm>
            <a:off x="1117108" y="2519313"/>
            <a:ext cx="1985594" cy="451867"/>
          </a:xfrm>
          <a:prstGeom prst="rect">
            <a:avLst/>
          </a:prstGeom>
          <a:noFill/>
        </p:spPr>
        <p:txBody>
          <a:bodyPr wrap="square" lIns="91440" tIns="45720" rIns="91440" bIns="45720" anchor="ctr" anchorCtr="1">
            <a:normAutofit/>
          </a:bodyPr>
          <a:lstStyle/>
          <a:p>
            <a:pPr lvl="0" algn="ctr" defTabSz="913765">
              <a:buSzPct val="25000"/>
              <a:defRPr/>
            </a:pPr>
            <a:r>
              <a:rPr lang="de-DE" altLang="zh-CN" b="1" dirty="0">
                <a:solidFill>
                  <a:schemeClr val="accent1"/>
                </a:solidFill>
              </a:rPr>
              <a:t>... ￥ | 27 %</a:t>
            </a:r>
          </a:p>
        </p:txBody>
      </p:sp>
      <p:sp>
        <p:nvSpPr>
          <p:cNvPr id="86" name="矩形 85">
            <a:extLst>
              <a:ext uri="{FF2B5EF4-FFF2-40B4-BE49-F238E27FC236}">
                <a16:creationId xmlns:a16="http://schemas.microsoft.com/office/drawing/2014/main" id="{F0E2218D-81B1-4C0D-9859-BE49B8EE160C}"/>
              </a:ext>
            </a:extLst>
          </p:cNvPr>
          <p:cNvSpPr/>
          <p:nvPr/>
        </p:nvSpPr>
        <p:spPr bwMode="auto">
          <a:xfrm>
            <a:off x="673100" y="5072570"/>
            <a:ext cx="2714626" cy="9662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anchor="t" anchorCtr="0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sz="1100" dirty="0"/>
              <a:t>Copy paste fonts. Choose the only option to retain text.</a:t>
            </a:r>
          </a:p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sz="1100" dirty="0"/>
              <a:t>……</a:t>
            </a:r>
          </a:p>
        </p:txBody>
      </p:sp>
      <p:sp>
        <p:nvSpPr>
          <p:cNvPr id="73" name="椭圆 72">
            <a:extLst>
              <a:ext uri="{FF2B5EF4-FFF2-40B4-BE49-F238E27FC236}">
                <a16:creationId xmlns:a16="http://schemas.microsoft.com/office/drawing/2014/main" id="{6C01B32F-4A9D-4219-8427-1A5C7503096C}"/>
              </a:ext>
            </a:extLst>
          </p:cNvPr>
          <p:cNvSpPr/>
          <p:nvPr/>
        </p:nvSpPr>
        <p:spPr>
          <a:xfrm>
            <a:off x="4382084" y="1503034"/>
            <a:ext cx="867959" cy="867959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/>
          </a:p>
        </p:txBody>
      </p:sp>
      <p:sp>
        <p:nvSpPr>
          <p:cNvPr id="92" name="任意多边形: 形状 91">
            <a:extLst>
              <a:ext uri="{FF2B5EF4-FFF2-40B4-BE49-F238E27FC236}">
                <a16:creationId xmlns:a16="http://schemas.microsoft.com/office/drawing/2014/main" id="{B8319DEF-A4D6-48DD-B649-B9EDCCA77C5C}"/>
              </a:ext>
            </a:extLst>
          </p:cNvPr>
          <p:cNvSpPr/>
          <p:nvPr/>
        </p:nvSpPr>
        <p:spPr bwMode="auto">
          <a:xfrm>
            <a:off x="4592344" y="1752790"/>
            <a:ext cx="447440" cy="360583"/>
          </a:xfrm>
          <a:custGeom>
            <a:avLst/>
            <a:gdLst>
              <a:gd name="T0" fmla="*/ 204 w 216"/>
              <a:gd name="T1" fmla="*/ 0 h 172"/>
              <a:gd name="T2" fmla="*/ 216 w 216"/>
              <a:gd name="T3" fmla="*/ 12 h 172"/>
              <a:gd name="T4" fmla="*/ 216 w 216"/>
              <a:gd name="T5" fmla="*/ 136 h 172"/>
              <a:gd name="T6" fmla="*/ 204 w 216"/>
              <a:gd name="T7" fmla="*/ 148 h 172"/>
              <a:gd name="T8" fmla="*/ 80 w 216"/>
              <a:gd name="T9" fmla="*/ 148 h 172"/>
              <a:gd name="T10" fmla="*/ 48 w 216"/>
              <a:gd name="T11" fmla="*/ 172 h 172"/>
              <a:gd name="T12" fmla="*/ 48 w 216"/>
              <a:gd name="T13" fmla="*/ 148 h 172"/>
              <a:gd name="T14" fmla="*/ 12 w 216"/>
              <a:gd name="T15" fmla="*/ 148 h 172"/>
              <a:gd name="T16" fmla="*/ 0 w 216"/>
              <a:gd name="T17" fmla="*/ 136 h 172"/>
              <a:gd name="T18" fmla="*/ 0 w 216"/>
              <a:gd name="T19" fmla="*/ 12 h 172"/>
              <a:gd name="T20" fmla="*/ 12 w 216"/>
              <a:gd name="T21" fmla="*/ 0 h 172"/>
              <a:gd name="T22" fmla="*/ 204 w 216"/>
              <a:gd name="T23" fmla="*/ 0 h 172"/>
              <a:gd name="T24" fmla="*/ 52 w 216"/>
              <a:gd name="T25" fmla="*/ 60 h 172"/>
              <a:gd name="T26" fmla="*/ 38 w 216"/>
              <a:gd name="T27" fmla="*/ 74 h 172"/>
              <a:gd name="T28" fmla="*/ 52 w 216"/>
              <a:gd name="T29" fmla="*/ 88 h 172"/>
              <a:gd name="T30" fmla="*/ 66 w 216"/>
              <a:gd name="T31" fmla="*/ 74 h 172"/>
              <a:gd name="T32" fmla="*/ 52 w 216"/>
              <a:gd name="T33" fmla="*/ 60 h 172"/>
              <a:gd name="T34" fmla="*/ 108 w 216"/>
              <a:gd name="T35" fmla="*/ 60 h 172"/>
              <a:gd name="T36" fmla="*/ 94 w 216"/>
              <a:gd name="T37" fmla="*/ 74 h 172"/>
              <a:gd name="T38" fmla="*/ 108 w 216"/>
              <a:gd name="T39" fmla="*/ 88 h 172"/>
              <a:gd name="T40" fmla="*/ 122 w 216"/>
              <a:gd name="T41" fmla="*/ 74 h 172"/>
              <a:gd name="T42" fmla="*/ 108 w 216"/>
              <a:gd name="T43" fmla="*/ 60 h 172"/>
              <a:gd name="T44" fmla="*/ 164 w 216"/>
              <a:gd name="T45" fmla="*/ 60 h 172"/>
              <a:gd name="T46" fmla="*/ 150 w 216"/>
              <a:gd name="T47" fmla="*/ 74 h 172"/>
              <a:gd name="T48" fmla="*/ 164 w 216"/>
              <a:gd name="T49" fmla="*/ 88 h 172"/>
              <a:gd name="T50" fmla="*/ 178 w 216"/>
              <a:gd name="T51" fmla="*/ 74 h 172"/>
              <a:gd name="T52" fmla="*/ 164 w 216"/>
              <a:gd name="T53" fmla="*/ 60 h 1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216" h="172">
                <a:moveTo>
                  <a:pt x="204" y="0"/>
                </a:moveTo>
                <a:cubicBezTo>
                  <a:pt x="211" y="0"/>
                  <a:pt x="216" y="5"/>
                  <a:pt x="216" y="12"/>
                </a:cubicBezTo>
                <a:cubicBezTo>
                  <a:pt x="216" y="136"/>
                  <a:pt x="216" y="136"/>
                  <a:pt x="216" y="136"/>
                </a:cubicBezTo>
                <a:cubicBezTo>
                  <a:pt x="216" y="143"/>
                  <a:pt x="211" y="148"/>
                  <a:pt x="204" y="148"/>
                </a:cubicBezTo>
                <a:cubicBezTo>
                  <a:pt x="80" y="148"/>
                  <a:pt x="80" y="148"/>
                  <a:pt x="80" y="148"/>
                </a:cubicBezTo>
                <a:cubicBezTo>
                  <a:pt x="48" y="172"/>
                  <a:pt x="48" y="172"/>
                  <a:pt x="48" y="172"/>
                </a:cubicBezTo>
                <a:cubicBezTo>
                  <a:pt x="48" y="148"/>
                  <a:pt x="48" y="148"/>
                  <a:pt x="48" y="148"/>
                </a:cubicBezTo>
                <a:cubicBezTo>
                  <a:pt x="12" y="148"/>
                  <a:pt x="12" y="148"/>
                  <a:pt x="12" y="148"/>
                </a:cubicBezTo>
                <a:cubicBezTo>
                  <a:pt x="5" y="148"/>
                  <a:pt x="0" y="143"/>
                  <a:pt x="0" y="136"/>
                </a:cubicBezTo>
                <a:cubicBezTo>
                  <a:pt x="0" y="12"/>
                  <a:pt x="0" y="12"/>
                  <a:pt x="0" y="12"/>
                </a:cubicBezTo>
                <a:cubicBezTo>
                  <a:pt x="0" y="5"/>
                  <a:pt x="5" y="0"/>
                  <a:pt x="12" y="0"/>
                </a:cubicBezTo>
                <a:lnTo>
                  <a:pt x="204" y="0"/>
                </a:lnTo>
                <a:close/>
                <a:moveTo>
                  <a:pt x="52" y="60"/>
                </a:moveTo>
                <a:cubicBezTo>
                  <a:pt x="44" y="60"/>
                  <a:pt x="38" y="66"/>
                  <a:pt x="38" y="74"/>
                </a:cubicBezTo>
                <a:cubicBezTo>
                  <a:pt x="38" y="82"/>
                  <a:pt x="44" y="88"/>
                  <a:pt x="52" y="88"/>
                </a:cubicBezTo>
                <a:cubicBezTo>
                  <a:pt x="60" y="88"/>
                  <a:pt x="66" y="82"/>
                  <a:pt x="66" y="74"/>
                </a:cubicBezTo>
                <a:cubicBezTo>
                  <a:pt x="66" y="66"/>
                  <a:pt x="60" y="60"/>
                  <a:pt x="52" y="60"/>
                </a:cubicBezTo>
                <a:close/>
                <a:moveTo>
                  <a:pt x="108" y="60"/>
                </a:moveTo>
                <a:cubicBezTo>
                  <a:pt x="100" y="60"/>
                  <a:pt x="94" y="66"/>
                  <a:pt x="94" y="74"/>
                </a:cubicBezTo>
                <a:cubicBezTo>
                  <a:pt x="94" y="82"/>
                  <a:pt x="100" y="88"/>
                  <a:pt x="108" y="88"/>
                </a:cubicBezTo>
                <a:cubicBezTo>
                  <a:pt x="116" y="88"/>
                  <a:pt x="122" y="82"/>
                  <a:pt x="122" y="74"/>
                </a:cubicBezTo>
                <a:cubicBezTo>
                  <a:pt x="122" y="66"/>
                  <a:pt x="116" y="60"/>
                  <a:pt x="108" y="60"/>
                </a:cubicBezTo>
                <a:close/>
                <a:moveTo>
                  <a:pt x="164" y="60"/>
                </a:moveTo>
                <a:cubicBezTo>
                  <a:pt x="156" y="60"/>
                  <a:pt x="150" y="66"/>
                  <a:pt x="150" y="74"/>
                </a:cubicBezTo>
                <a:cubicBezTo>
                  <a:pt x="150" y="82"/>
                  <a:pt x="156" y="88"/>
                  <a:pt x="164" y="88"/>
                </a:cubicBezTo>
                <a:cubicBezTo>
                  <a:pt x="172" y="88"/>
                  <a:pt x="178" y="82"/>
                  <a:pt x="178" y="74"/>
                </a:cubicBezTo>
                <a:cubicBezTo>
                  <a:pt x="178" y="66"/>
                  <a:pt x="172" y="60"/>
                  <a:pt x="164" y="60"/>
                </a:cubicBezTo>
                <a:close/>
              </a:path>
            </a:pathLst>
          </a:custGeom>
          <a:solidFill>
            <a:schemeClr val="bg1"/>
          </a:solidFill>
          <a:ln w="0">
            <a:noFill/>
            <a:prstDash val="solid"/>
            <a:round/>
          </a:ln>
        </p:spPr>
        <p:txBody>
          <a:bodyPr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/>
          </a:p>
        </p:txBody>
      </p:sp>
      <p:sp>
        <p:nvSpPr>
          <p:cNvPr id="76" name="矩形 75">
            <a:extLst>
              <a:ext uri="{FF2B5EF4-FFF2-40B4-BE49-F238E27FC236}">
                <a16:creationId xmlns:a16="http://schemas.microsoft.com/office/drawing/2014/main" id="{C16FF0CD-DA03-4438-B991-5F70D4EDAFE1}"/>
              </a:ext>
            </a:extLst>
          </p:cNvPr>
          <p:cNvSpPr/>
          <p:nvPr/>
        </p:nvSpPr>
        <p:spPr>
          <a:xfrm>
            <a:off x="3563643" y="3128857"/>
            <a:ext cx="2504840" cy="388961"/>
          </a:xfrm>
          <a:prstGeom prst="rect">
            <a:avLst/>
          </a:prstGeom>
          <a:noFill/>
          <a:ln w="19050" cap="rnd">
            <a:noFill/>
            <a:prstDash val="solid"/>
            <a:round/>
            <a:headEnd/>
            <a:tailEnd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9pPr>
          </a:lstStyle>
          <a:p>
            <a:pPr algn="ctr"/>
            <a:r>
              <a:rPr lang="en-US" altLang="zh-CN" sz="1400" b="1">
                <a:solidFill>
                  <a:schemeClr val="tx1"/>
                </a:solidFill>
              </a:rPr>
              <a:t>TEXT HERE</a:t>
            </a:r>
            <a:endParaRPr lang="id-ID" altLang="zh-CN" sz="1400" b="1" dirty="0">
              <a:solidFill>
                <a:schemeClr val="tx1"/>
              </a:solidFill>
            </a:endParaRPr>
          </a:p>
        </p:txBody>
      </p:sp>
      <p:sp>
        <p:nvSpPr>
          <p:cNvPr id="77" name="矩形 76">
            <a:extLst>
              <a:ext uri="{FF2B5EF4-FFF2-40B4-BE49-F238E27FC236}">
                <a16:creationId xmlns:a16="http://schemas.microsoft.com/office/drawing/2014/main" id="{77FDD6A9-2916-47C5-B2EB-AA0FF4DC04AC}"/>
              </a:ext>
            </a:extLst>
          </p:cNvPr>
          <p:cNvSpPr/>
          <p:nvPr/>
        </p:nvSpPr>
        <p:spPr bwMode="auto">
          <a:xfrm>
            <a:off x="3379258" y="3664881"/>
            <a:ext cx="2714626" cy="9662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anchor="t" anchorCtr="0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sz="1100" dirty="0"/>
              <a:t>Copy paste fonts. Choose the only option to retain text.</a:t>
            </a:r>
          </a:p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sz="1100" dirty="0"/>
              <a:t>……</a:t>
            </a:r>
          </a:p>
        </p:txBody>
      </p:sp>
      <p:sp>
        <p:nvSpPr>
          <p:cNvPr id="78" name="文本框 77">
            <a:extLst>
              <a:ext uri="{FF2B5EF4-FFF2-40B4-BE49-F238E27FC236}">
                <a16:creationId xmlns:a16="http://schemas.microsoft.com/office/drawing/2014/main" id="{DF2A0B3E-0B01-4C9A-9F4A-44F7FC9D3FBD}"/>
              </a:ext>
            </a:extLst>
          </p:cNvPr>
          <p:cNvSpPr txBox="1"/>
          <p:nvPr/>
        </p:nvSpPr>
        <p:spPr>
          <a:xfrm>
            <a:off x="3823266" y="2519313"/>
            <a:ext cx="1985594" cy="451867"/>
          </a:xfrm>
          <a:prstGeom prst="rect">
            <a:avLst/>
          </a:prstGeom>
          <a:noFill/>
        </p:spPr>
        <p:txBody>
          <a:bodyPr wrap="square" lIns="91440" tIns="45720" rIns="91440" bIns="45720" anchor="ctr" anchorCtr="1">
            <a:normAutofit/>
          </a:bodyPr>
          <a:lstStyle/>
          <a:p>
            <a:pPr lvl="0" algn="ctr" defTabSz="913765">
              <a:buSzPct val="25000"/>
              <a:defRPr/>
            </a:pPr>
            <a:r>
              <a:rPr lang="de-DE" altLang="zh-CN" b="1" dirty="0">
                <a:solidFill>
                  <a:schemeClr val="accent2"/>
                </a:solidFill>
              </a:rPr>
              <a:t>... ￥ | 27 %</a:t>
            </a:r>
          </a:p>
        </p:txBody>
      </p:sp>
      <p:sp>
        <p:nvSpPr>
          <p:cNvPr id="79" name="矩形 78">
            <a:extLst>
              <a:ext uri="{FF2B5EF4-FFF2-40B4-BE49-F238E27FC236}">
                <a16:creationId xmlns:a16="http://schemas.microsoft.com/office/drawing/2014/main" id="{D919DA4E-D195-4D3E-BCE5-E6DB49822645}"/>
              </a:ext>
            </a:extLst>
          </p:cNvPr>
          <p:cNvSpPr/>
          <p:nvPr/>
        </p:nvSpPr>
        <p:spPr bwMode="auto">
          <a:xfrm>
            <a:off x="3379258" y="5072570"/>
            <a:ext cx="2714626" cy="9662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anchor="t" anchorCtr="0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sz="1100" dirty="0"/>
              <a:t>Copy paste fonts. Choose the only option to retain text.</a:t>
            </a:r>
          </a:p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sz="1100" dirty="0"/>
              <a:t>……</a:t>
            </a:r>
          </a:p>
        </p:txBody>
      </p:sp>
      <p:sp>
        <p:nvSpPr>
          <p:cNvPr id="66" name="椭圆 65">
            <a:extLst>
              <a:ext uri="{FF2B5EF4-FFF2-40B4-BE49-F238E27FC236}">
                <a16:creationId xmlns:a16="http://schemas.microsoft.com/office/drawing/2014/main" id="{EA73090E-E52E-4C44-A1EE-495D6B677AA2}"/>
              </a:ext>
            </a:extLst>
          </p:cNvPr>
          <p:cNvSpPr/>
          <p:nvPr/>
        </p:nvSpPr>
        <p:spPr>
          <a:xfrm>
            <a:off x="7088242" y="1503034"/>
            <a:ext cx="867959" cy="867959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/>
          </a:p>
        </p:txBody>
      </p:sp>
      <p:sp>
        <p:nvSpPr>
          <p:cNvPr id="93" name="任意多边形: 形状 92">
            <a:extLst>
              <a:ext uri="{FF2B5EF4-FFF2-40B4-BE49-F238E27FC236}">
                <a16:creationId xmlns:a16="http://schemas.microsoft.com/office/drawing/2014/main" id="{89A6A8EF-3C94-4442-88D7-D36DB93184C7}"/>
              </a:ext>
            </a:extLst>
          </p:cNvPr>
          <p:cNvSpPr/>
          <p:nvPr/>
        </p:nvSpPr>
        <p:spPr bwMode="auto">
          <a:xfrm>
            <a:off x="7298503" y="1745797"/>
            <a:ext cx="447440" cy="374571"/>
          </a:xfrm>
          <a:custGeom>
            <a:avLst/>
            <a:gdLst>
              <a:gd name="T0" fmla="*/ 203 w 222"/>
              <a:gd name="T1" fmla="*/ 56 h 184"/>
              <a:gd name="T2" fmla="*/ 222 w 222"/>
              <a:gd name="T3" fmla="*/ 75 h 184"/>
              <a:gd name="T4" fmla="*/ 221 w 222"/>
              <a:gd name="T5" fmla="*/ 76 h 184"/>
              <a:gd name="T6" fmla="*/ 216 w 222"/>
              <a:gd name="T7" fmla="*/ 149 h 184"/>
              <a:gd name="T8" fmla="*/ 204 w 222"/>
              <a:gd name="T9" fmla="*/ 160 h 184"/>
              <a:gd name="T10" fmla="*/ 191 w 222"/>
              <a:gd name="T11" fmla="*/ 160 h 184"/>
              <a:gd name="T12" fmla="*/ 191 w 222"/>
              <a:gd name="T13" fmla="*/ 184 h 184"/>
              <a:gd name="T14" fmla="*/ 183 w 222"/>
              <a:gd name="T15" fmla="*/ 184 h 184"/>
              <a:gd name="T16" fmla="*/ 183 w 222"/>
              <a:gd name="T17" fmla="*/ 160 h 184"/>
              <a:gd name="T18" fmla="*/ 39 w 222"/>
              <a:gd name="T19" fmla="*/ 160 h 184"/>
              <a:gd name="T20" fmla="*/ 39 w 222"/>
              <a:gd name="T21" fmla="*/ 184 h 184"/>
              <a:gd name="T22" fmla="*/ 31 w 222"/>
              <a:gd name="T23" fmla="*/ 184 h 184"/>
              <a:gd name="T24" fmla="*/ 31 w 222"/>
              <a:gd name="T25" fmla="*/ 160 h 184"/>
              <a:gd name="T26" fmla="*/ 18 w 222"/>
              <a:gd name="T27" fmla="*/ 160 h 184"/>
              <a:gd name="T28" fmla="*/ 6 w 222"/>
              <a:gd name="T29" fmla="*/ 149 h 184"/>
              <a:gd name="T30" fmla="*/ 1 w 222"/>
              <a:gd name="T31" fmla="*/ 76 h 184"/>
              <a:gd name="T32" fmla="*/ 18 w 222"/>
              <a:gd name="T33" fmla="*/ 56 h 184"/>
              <a:gd name="T34" fmla="*/ 19 w 222"/>
              <a:gd name="T35" fmla="*/ 56 h 184"/>
              <a:gd name="T36" fmla="*/ 43 w 222"/>
              <a:gd name="T37" fmla="*/ 76 h 184"/>
              <a:gd name="T38" fmla="*/ 51 w 222"/>
              <a:gd name="T39" fmla="*/ 120 h 184"/>
              <a:gd name="T40" fmla="*/ 171 w 222"/>
              <a:gd name="T41" fmla="*/ 120 h 184"/>
              <a:gd name="T42" fmla="*/ 179 w 222"/>
              <a:gd name="T43" fmla="*/ 76 h 184"/>
              <a:gd name="T44" fmla="*/ 203 w 222"/>
              <a:gd name="T45" fmla="*/ 56 h 184"/>
              <a:gd name="T46" fmla="*/ 175 w 222"/>
              <a:gd name="T47" fmla="*/ 0 h 184"/>
              <a:gd name="T48" fmla="*/ 203 w 222"/>
              <a:gd name="T49" fmla="*/ 28 h 184"/>
              <a:gd name="T50" fmla="*/ 203 w 222"/>
              <a:gd name="T51" fmla="*/ 48 h 184"/>
              <a:gd name="T52" fmla="*/ 200 w 222"/>
              <a:gd name="T53" fmla="*/ 48 h 184"/>
              <a:gd name="T54" fmla="*/ 173 w 222"/>
              <a:gd name="T55" fmla="*/ 70 h 184"/>
              <a:gd name="T56" fmla="*/ 173 w 222"/>
              <a:gd name="T57" fmla="*/ 71 h 184"/>
              <a:gd name="T58" fmla="*/ 165 w 222"/>
              <a:gd name="T59" fmla="*/ 112 h 184"/>
              <a:gd name="T60" fmla="*/ 57 w 222"/>
              <a:gd name="T61" fmla="*/ 112 h 184"/>
              <a:gd name="T62" fmla="*/ 49 w 222"/>
              <a:gd name="T63" fmla="*/ 71 h 184"/>
              <a:gd name="T64" fmla="*/ 22 w 222"/>
              <a:gd name="T65" fmla="*/ 48 h 184"/>
              <a:gd name="T66" fmla="*/ 23 w 222"/>
              <a:gd name="T67" fmla="*/ 28 h 184"/>
              <a:gd name="T68" fmla="*/ 51 w 222"/>
              <a:gd name="T69" fmla="*/ 0 h 184"/>
              <a:gd name="T70" fmla="*/ 175 w 222"/>
              <a:gd name="T71" fmla="*/ 0 h 1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</a:cxnLst>
            <a:rect l="0" t="0" r="r" b="b"/>
            <a:pathLst>
              <a:path w="222" h="184">
                <a:moveTo>
                  <a:pt x="203" y="56"/>
                </a:moveTo>
                <a:cubicBezTo>
                  <a:pt x="213" y="56"/>
                  <a:pt x="222" y="64"/>
                  <a:pt x="222" y="75"/>
                </a:cubicBezTo>
                <a:cubicBezTo>
                  <a:pt x="222" y="75"/>
                  <a:pt x="222" y="75"/>
                  <a:pt x="221" y="76"/>
                </a:cubicBezTo>
                <a:cubicBezTo>
                  <a:pt x="216" y="149"/>
                  <a:pt x="216" y="149"/>
                  <a:pt x="216" y="149"/>
                </a:cubicBezTo>
                <a:cubicBezTo>
                  <a:pt x="215" y="155"/>
                  <a:pt x="210" y="160"/>
                  <a:pt x="204" y="160"/>
                </a:cubicBezTo>
                <a:cubicBezTo>
                  <a:pt x="191" y="160"/>
                  <a:pt x="191" y="160"/>
                  <a:pt x="191" y="160"/>
                </a:cubicBezTo>
                <a:cubicBezTo>
                  <a:pt x="191" y="184"/>
                  <a:pt x="191" y="184"/>
                  <a:pt x="191" y="184"/>
                </a:cubicBezTo>
                <a:cubicBezTo>
                  <a:pt x="183" y="184"/>
                  <a:pt x="183" y="184"/>
                  <a:pt x="183" y="184"/>
                </a:cubicBezTo>
                <a:cubicBezTo>
                  <a:pt x="183" y="160"/>
                  <a:pt x="183" y="160"/>
                  <a:pt x="183" y="160"/>
                </a:cubicBezTo>
                <a:cubicBezTo>
                  <a:pt x="39" y="160"/>
                  <a:pt x="39" y="160"/>
                  <a:pt x="39" y="160"/>
                </a:cubicBezTo>
                <a:cubicBezTo>
                  <a:pt x="39" y="184"/>
                  <a:pt x="39" y="184"/>
                  <a:pt x="39" y="184"/>
                </a:cubicBezTo>
                <a:cubicBezTo>
                  <a:pt x="31" y="184"/>
                  <a:pt x="31" y="184"/>
                  <a:pt x="31" y="184"/>
                </a:cubicBezTo>
                <a:cubicBezTo>
                  <a:pt x="31" y="160"/>
                  <a:pt x="31" y="160"/>
                  <a:pt x="31" y="160"/>
                </a:cubicBezTo>
                <a:cubicBezTo>
                  <a:pt x="18" y="160"/>
                  <a:pt x="18" y="160"/>
                  <a:pt x="18" y="160"/>
                </a:cubicBezTo>
                <a:cubicBezTo>
                  <a:pt x="12" y="160"/>
                  <a:pt x="7" y="155"/>
                  <a:pt x="6" y="149"/>
                </a:cubicBezTo>
                <a:cubicBezTo>
                  <a:pt x="1" y="76"/>
                  <a:pt x="1" y="76"/>
                  <a:pt x="1" y="76"/>
                </a:cubicBezTo>
                <a:cubicBezTo>
                  <a:pt x="0" y="66"/>
                  <a:pt x="7" y="57"/>
                  <a:pt x="18" y="56"/>
                </a:cubicBezTo>
                <a:cubicBezTo>
                  <a:pt x="18" y="56"/>
                  <a:pt x="19" y="56"/>
                  <a:pt x="19" y="56"/>
                </a:cubicBezTo>
                <a:cubicBezTo>
                  <a:pt x="31" y="56"/>
                  <a:pt x="41" y="64"/>
                  <a:pt x="43" y="76"/>
                </a:cubicBezTo>
                <a:cubicBezTo>
                  <a:pt x="51" y="120"/>
                  <a:pt x="51" y="120"/>
                  <a:pt x="51" y="120"/>
                </a:cubicBezTo>
                <a:cubicBezTo>
                  <a:pt x="171" y="120"/>
                  <a:pt x="171" y="120"/>
                  <a:pt x="171" y="120"/>
                </a:cubicBezTo>
                <a:cubicBezTo>
                  <a:pt x="179" y="76"/>
                  <a:pt x="179" y="76"/>
                  <a:pt x="179" y="76"/>
                </a:cubicBezTo>
                <a:cubicBezTo>
                  <a:pt x="181" y="64"/>
                  <a:pt x="191" y="56"/>
                  <a:pt x="203" y="56"/>
                </a:cubicBezTo>
                <a:close/>
                <a:moveTo>
                  <a:pt x="175" y="0"/>
                </a:moveTo>
                <a:cubicBezTo>
                  <a:pt x="190" y="0"/>
                  <a:pt x="203" y="13"/>
                  <a:pt x="203" y="28"/>
                </a:cubicBezTo>
                <a:cubicBezTo>
                  <a:pt x="203" y="48"/>
                  <a:pt x="203" y="48"/>
                  <a:pt x="203" y="48"/>
                </a:cubicBezTo>
                <a:cubicBezTo>
                  <a:pt x="202" y="48"/>
                  <a:pt x="201" y="48"/>
                  <a:pt x="200" y="48"/>
                </a:cubicBezTo>
                <a:cubicBezTo>
                  <a:pt x="187" y="48"/>
                  <a:pt x="176" y="57"/>
                  <a:pt x="173" y="70"/>
                </a:cubicBezTo>
                <a:cubicBezTo>
                  <a:pt x="173" y="71"/>
                  <a:pt x="173" y="71"/>
                  <a:pt x="173" y="71"/>
                </a:cubicBezTo>
                <a:cubicBezTo>
                  <a:pt x="165" y="112"/>
                  <a:pt x="165" y="112"/>
                  <a:pt x="165" y="112"/>
                </a:cubicBezTo>
                <a:cubicBezTo>
                  <a:pt x="57" y="112"/>
                  <a:pt x="57" y="112"/>
                  <a:pt x="57" y="112"/>
                </a:cubicBezTo>
                <a:cubicBezTo>
                  <a:pt x="49" y="71"/>
                  <a:pt x="49" y="71"/>
                  <a:pt x="49" y="71"/>
                </a:cubicBezTo>
                <a:cubicBezTo>
                  <a:pt x="47" y="57"/>
                  <a:pt x="35" y="48"/>
                  <a:pt x="22" y="48"/>
                </a:cubicBezTo>
                <a:cubicBezTo>
                  <a:pt x="23" y="28"/>
                  <a:pt x="23" y="28"/>
                  <a:pt x="23" y="28"/>
                </a:cubicBezTo>
                <a:cubicBezTo>
                  <a:pt x="23" y="13"/>
                  <a:pt x="36" y="0"/>
                  <a:pt x="51" y="0"/>
                </a:cubicBezTo>
                <a:lnTo>
                  <a:pt x="175" y="0"/>
                </a:lnTo>
                <a:close/>
              </a:path>
            </a:pathLst>
          </a:custGeom>
          <a:solidFill>
            <a:schemeClr val="bg1"/>
          </a:solidFill>
          <a:ln w="0">
            <a:noFill/>
            <a:prstDash val="solid"/>
            <a:round/>
          </a:ln>
        </p:spPr>
        <p:txBody>
          <a:bodyPr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/>
          </a:p>
        </p:txBody>
      </p:sp>
      <p:sp>
        <p:nvSpPr>
          <p:cNvPr id="69" name="矩形 68">
            <a:extLst>
              <a:ext uri="{FF2B5EF4-FFF2-40B4-BE49-F238E27FC236}">
                <a16:creationId xmlns:a16="http://schemas.microsoft.com/office/drawing/2014/main" id="{2E8F949E-90D0-4B6C-8BDB-1A39EB1F1D10}"/>
              </a:ext>
            </a:extLst>
          </p:cNvPr>
          <p:cNvSpPr/>
          <p:nvPr/>
        </p:nvSpPr>
        <p:spPr>
          <a:xfrm>
            <a:off x="6269801" y="3128857"/>
            <a:ext cx="2504840" cy="388961"/>
          </a:xfrm>
          <a:prstGeom prst="rect">
            <a:avLst/>
          </a:prstGeom>
          <a:noFill/>
          <a:ln w="19050" cap="rnd">
            <a:noFill/>
            <a:prstDash val="solid"/>
            <a:round/>
            <a:headEnd/>
            <a:tailEnd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9pPr>
          </a:lstStyle>
          <a:p>
            <a:pPr algn="ctr"/>
            <a:r>
              <a:rPr lang="en-US" altLang="zh-CN" sz="1400" b="1">
                <a:solidFill>
                  <a:schemeClr val="tx1"/>
                </a:solidFill>
              </a:rPr>
              <a:t>TEXT HERE</a:t>
            </a:r>
            <a:endParaRPr lang="id-ID" altLang="zh-CN" sz="1400" b="1" dirty="0">
              <a:solidFill>
                <a:schemeClr val="tx1"/>
              </a:solidFill>
            </a:endParaRPr>
          </a:p>
        </p:txBody>
      </p:sp>
      <p:sp>
        <p:nvSpPr>
          <p:cNvPr id="70" name="矩形 69">
            <a:extLst>
              <a:ext uri="{FF2B5EF4-FFF2-40B4-BE49-F238E27FC236}">
                <a16:creationId xmlns:a16="http://schemas.microsoft.com/office/drawing/2014/main" id="{56B5A9C7-55BC-463C-9957-3624E817678E}"/>
              </a:ext>
            </a:extLst>
          </p:cNvPr>
          <p:cNvSpPr/>
          <p:nvPr/>
        </p:nvSpPr>
        <p:spPr bwMode="auto">
          <a:xfrm>
            <a:off x="6085416" y="3664881"/>
            <a:ext cx="2714626" cy="9662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anchor="t" anchorCtr="0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sz="1100" dirty="0"/>
              <a:t>Copy paste fonts. Choose the only option to retain text.</a:t>
            </a:r>
          </a:p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sz="1100" dirty="0"/>
              <a:t>……</a:t>
            </a:r>
          </a:p>
        </p:txBody>
      </p:sp>
      <p:sp>
        <p:nvSpPr>
          <p:cNvPr id="71" name="文本框 70">
            <a:extLst>
              <a:ext uri="{FF2B5EF4-FFF2-40B4-BE49-F238E27FC236}">
                <a16:creationId xmlns:a16="http://schemas.microsoft.com/office/drawing/2014/main" id="{B36D505F-7635-4EA6-A1DE-6F49A05A50A9}"/>
              </a:ext>
            </a:extLst>
          </p:cNvPr>
          <p:cNvSpPr txBox="1"/>
          <p:nvPr/>
        </p:nvSpPr>
        <p:spPr>
          <a:xfrm>
            <a:off x="6529424" y="2519313"/>
            <a:ext cx="1985594" cy="451867"/>
          </a:xfrm>
          <a:prstGeom prst="rect">
            <a:avLst/>
          </a:prstGeom>
          <a:noFill/>
        </p:spPr>
        <p:txBody>
          <a:bodyPr wrap="square" lIns="91440" tIns="45720" rIns="91440" bIns="45720" anchor="ctr" anchorCtr="1">
            <a:normAutofit/>
          </a:bodyPr>
          <a:lstStyle/>
          <a:p>
            <a:pPr lvl="0" algn="ctr" defTabSz="913765">
              <a:buSzPct val="25000"/>
              <a:defRPr/>
            </a:pPr>
            <a:r>
              <a:rPr lang="de-DE" altLang="zh-CN" b="1" dirty="0">
                <a:solidFill>
                  <a:schemeClr val="accent3"/>
                </a:solidFill>
              </a:rPr>
              <a:t>... ￥ | 27 %</a:t>
            </a:r>
          </a:p>
        </p:txBody>
      </p:sp>
      <p:sp>
        <p:nvSpPr>
          <p:cNvPr id="72" name="矩形 71">
            <a:extLst>
              <a:ext uri="{FF2B5EF4-FFF2-40B4-BE49-F238E27FC236}">
                <a16:creationId xmlns:a16="http://schemas.microsoft.com/office/drawing/2014/main" id="{5629BEA6-A7CD-4DE4-BF6A-17F0D532D230}"/>
              </a:ext>
            </a:extLst>
          </p:cNvPr>
          <p:cNvSpPr/>
          <p:nvPr/>
        </p:nvSpPr>
        <p:spPr bwMode="auto">
          <a:xfrm>
            <a:off x="6085416" y="5072570"/>
            <a:ext cx="2714626" cy="9662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anchor="t" anchorCtr="0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sz="1100" dirty="0"/>
              <a:t>Copy paste fonts. Choose the only option to retain text.</a:t>
            </a:r>
          </a:p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sz="1100" dirty="0"/>
              <a:t>……</a:t>
            </a:r>
          </a:p>
        </p:txBody>
      </p:sp>
      <p:sp>
        <p:nvSpPr>
          <p:cNvPr id="59" name="椭圆 58">
            <a:extLst>
              <a:ext uri="{FF2B5EF4-FFF2-40B4-BE49-F238E27FC236}">
                <a16:creationId xmlns:a16="http://schemas.microsoft.com/office/drawing/2014/main" id="{E6B7C9F2-6E13-440C-A3F7-6DF9F6015F5E}"/>
              </a:ext>
            </a:extLst>
          </p:cNvPr>
          <p:cNvSpPr/>
          <p:nvPr/>
        </p:nvSpPr>
        <p:spPr>
          <a:xfrm>
            <a:off x="9794400" y="1503034"/>
            <a:ext cx="867959" cy="867959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/>
          </a:p>
        </p:txBody>
      </p:sp>
      <p:sp>
        <p:nvSpPr>
          <p:cNvPr id="95" name="任意多边形: 形状 94">
            <a:extLst>
              <a:ext uri="{FF2B5EF4-FFF2-40B4-BE49-F238E27FC236}">
                <a16:creationId xmlns:a16="http://schemas.microsoft.com/office/drawing/2014/main" id="{E32D872E-DD23-4508-92FA-4327CAF2F1C3}"/>
              </a:ext>
            </a:extLst>
          </p:cNvPr>
          <p:cNvSpPr/>
          <p:nvPr/>
        </p:nvSpPr>
        <p:spPr bwMode="auto">
          <a:xfrm>
            <a:off x="10004660" y="1729322"/>
            <a:ext cx="447440" cy="407519"/>
          </a:xfrm>
          <a:custGeom>
            <a:avLst/>
            <a:gdLst>
              <a:gd name="T0" fmla="*/ 52 w 224"/>
              <a:gd name="T1" fmla="*/ 96 h 204"/>
              <a:gd name="T2" fmla="*/ 52 w 224"/>
              <a:gd name="T3" fmla="*/ 116 h 204"/>
              <a:gd name="T4" fmla="*/ 60 w 224"/>
              <a:gd name="T5" fmla="*/ 116 h 204"/>
              <a:gd name="T6" fmla="*/ 60 w 224"/>
              <a:gd name="T7" fmla="*/ 96 h 204"/>
              <a:gd name="T8" fmla="*/ 164 w 224"/>
              <a:gd name="T9" fmla="*/ 96 h 204"/>
              <a:gd name="T10" fmla="*/ 164 w 224"/>
              <a:gd name="T11" fmla="*/ 116 h 204"/>
              <a:gd name="T12" fmla="*/ 172 w 224"/>
              <a:gd name="T13" fmla="*/ 116 h 204"/>
              <a:gd name="T14" fmla="*/ 172 w 224"/>
              <a:gd name="T15" fmla="*/ 96 h 204"/>
              <a:gd name="T16" fmla="*/ 224 w 224"/>
              <a:gd name="T17" fmla="*/ 96 h 204"/>
              <a:gd name="T18" fmla="*/ 224 w 224"/>
              <a:gd name="T19" fmla="*/ 192 h 204"/>
              <a:gd name="T20" fmla="*/ 212 w 224"/>
              <a:gd name="T21" fmla="*/ 204 h 204"/>
              <a:gd name="T22" fmla="*/ 12 w 224"/>
              <a:gd name="T23" fmla="*/ 204 h 204"/>
              <a:gd name="T24" fmla="*/ 0 w 224"/>
              <a:gd name="T25" fmla="*/ 192 h 204"/>
              <a:gd name="T26" fmla="*/ 0 w 224"/>
              <a:gd name="T27" fmla="*/ 96 h 204"/>
              <a:gd name="T28" fmla="*/ 52 w 224"/>
              <a:gd name="T29" fmla="*/ 96 h 204"/>
              <a:gd name="T30" fmla="*/ 156 w 224"/>
              <a:gd name="T31" fmla="*/ 0 h 204"/>
              <a:gd name="T32" fmla="*/ 172 w 224"/>
              <a:gd name="T33" fmla="*/ 15 h 204"/>
              <a:gd name="T34" fmla="*/ 172 w 224"/>
              <a:gd name="T35" fmla="*/ 16 h 204"/>
              <a:gd name="T36" fmla="*/ 172 w 224"/>
              <a:gd name="T37" fmla="*/ 48 h 204"/>
              <a:gd name="T38" fmla="*/ 212 w 224"/>
              <a:gd name="T39" fmla="*/ 48 h 204"/>
              <a:gd name="T40" fmla="*/ 224 w 224"/>
              <a:gd name="T41" fmla="*/ 60 h 204"/>
              <a:gd name="T42" fmla="*/ 224 w 224"/>
              <a:gd name="T43" fmla="*/ 88 h 204"/>
              <a:gd name="T44" fmla="*/ 0 w 224"/>
              <a:gd name="T45" fmla="*/ 88 h 204"/>
              <a:gd name="T46" fmla="*/ 0 w 224"/>
              <a:gd name="T47" fmla="*/ 60 h 204"/>
              <a:gd name="T48" fmla="*/ 12 w 224"/>
              <a:gd name="T49" fmla="*/ 48 h 204"/>
              <a:gd name="T50" fmla="*/ 52 w 224"/>
              <a:gd name="T51" fmla="*/ 48 h 204"/>
              <a:gd name="T52" fmla="*/ 52 w 224"/>
              <a:gd name="T53" fmla="*/ 16 h 204"/>
              <a:gd name="T54" fmla="*/ 67 w 224"/>
              <a:gd name="T55" fmla="*/ 0 h 204"/>
              <a:gd name="T56" fmla="*/ 68 w 224"/>
              <a:gd name="T57" fmla="*/ 0 h 204"/>
              <a:gd name="T58" fmla="*/ 156 w 224"/>
              <a:gd name="T59" fmla="*/ 0 h 204"/>
              <a:gd name="T60" fmla="*/ 156 w 224"/>
              <a:gd name="T61" fmla="*/ 8 h 204"/>
              <a:gd name="T62" fmla="*/ 68 w 224"/>
              <a:gd name="T63" fmla="*/ 8 h 204"/>
              <a:gd name="T64" fmla="*/ 60 w 224"/>
              <a:gd name="T65" fmla="*/ 15 h 204"/>
              <a:gd name="T66" fmla="*/ 60 w 224"/>
              <a:gd name="T67" fmla="*/ 16 h 204"/>
              <a:gd name="T68" fmla="*/ 60 w 224"/>
              <a:gd name="T69" fmla="*/ 48 h 204"/>
              <a:gd name="T70" fmla="*/ 164 w 224"/>
              <a:gd name="T71" fmla="*/ 48 h 204"/>
              <a:gd name="T72" fmla="*/ 164 w 224"/>
              <a:gd name="T73" fmla="*/ 16 h 204"/>
              <a:gd name="T74" fmla="*/ 157 w 224"/>
              <a:gd name="T75" fmla="*/ 8 h 204"/>
              <a:gd name="T76" fmla="*/ 157 w 224"/>
              <a:gd name="T77" fmla="*/ 8 h 204"/>
              <a:gd name="T78" fmla="*/ 156 w 224"/>
              <a:gd name="T79" fmla="*/ 8 h 20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</a:cxnLst>
            <a:rect l="0" t="0" r="r" b="b"/>
            <a:pathLst>
              <a:path w="224" h="204">
                <a:moveTo>
                  <a:pt x="52" y="96"/>
                </a:moveTo>
                <a:cubicBezTo>
                  <a:pt x="52" y="116"/>
                  <a:pt x="52" y="116"/>
                  <a:pt x="52" y="116"/>
                </a:cubicBezTo>
                <a:cubicBezTo>
                  <a:pt x="60" y="116"/>
                  <a:pt x="60" y="116"/>
                  <a:pt x="60" y="116"/>
                </a:cubicBezTo>
                <a:cubicBezTo>
                  <a:pt x="60" y="96"/>
                  <a:pt x="60" y="96"/>
                  <a:pt x="60" y="96"/>
                </a:cubicBezTo>
                <a:cubicBezTo>
                  <a:pt x="164" y="96"/>
                  <a:pt x="164" y="96"/>
                  <a:pt x="164" y="96"/>
                </a:cubicBezTo>
                <a:cubicBezTo>
                  <a:pt x="164" y="116"/>
                  <a:pt x="164" y="116"/>
                  <a:pt x="164" y="116"/>
                </a:cubicBezTo>
                <a:cubicBezTo>
                  <a:pt x="172" y="116"/>
                  <a:pt x="172" y="116"/>
                  <a:pt x="172" y="116"/>
                </a:cubicBezTo>
                <a:cubicBezTo>
                  <a:pt x="172" y="96"/>
                  <a:pt x="172" y="96"/>
                  <a:pt x="172" y="96"/>
                </a:cubicBezTo>
                <a:cubicBezTo>
                  <a:pt x="224" y="96"/>
                  <a:pt x="224" y="96"/>
                  <a:pt x="224" y="96"/>
                </a:cubicBezTo>
                <a:cubicBezTo>
                  <a:pt x="224" y="192"/>
                  <a:pt x="224" y="192"/>
                  <a:pt x="224" y="192"/>
                </a:cubicBezTo>
                <a:cubicBezTo>
                  <a:pt x="224" y="199"/>
                  <a:pt x="219" y="204"/>
                  <a:pt x="212" y="204"/>
                </a:cubicBezTo>
                <a:cubicBezTo>
                  <a:pt x="12" y="204"/>
                  <a:pt x="12" y="204"/>
                  <a:pt x="12" y="204"/>
                </a:cubicBezTo>
                <a:cubicBezTo>
                  <a:pt x="5" y="204"/>
                  <a:pt x="0" y="199"/>
                  <a:pt x="0" y="192"/>
                </a:cubicBezTo>
                <a:cubicBezTo>
                  <a:pt x="0" y="96"/>
                  <a:pt x="0" y="96"/>
                  <a:pt x="0" y="96"/>
                </a:cubicBezTo>
                <a:lnTo>
                  <a:pt x="52" y="96"/>
                </a:lnTo>
                <a:close/>
                <a:moveTo>
                  <a:pt x="156" y="0"/>
                </a:moveTo>
                <a:cubicBezTo>
                  <a:pt x="165" y="0"/>
                  <a:pt x="172" y="7"/>
                  <a:pt x="172" y="15"/>
                </a:cubicBezTo>
                <a:cubicBezTo>
                  <a:pt x="172" y="16"/>
                  <a:pt x="172" y="16"/>
                  <a:pt x="172" y="16"/>
                </a:cubicBezTo>
                <a:cubicBezTo>
                  <a:pt x="172" y="48"/>
                  <a:pt x="172" y="48"/>
                  <a:pt x="172" y="48"/>
                </a:cubicBezTo>
                <a:cubicBezTo>
                  <a:pt x="212" y="48"/>
                  <a:pt x="212" y="48"/>
                  <a:pt x="212" y="48"/>
                </a:cubicBezTo>
                <a:cubicBezTo>
                  <a:pt x="219" y="48"/>
                  <a:pt x="224" y="53"/>
                  <a:pt x="224" y="60"/>
                </a:cubicBezTo>
                <a:cubicBezTo>
                  <a:pt x="224" y="88"/>
                  <a:pt x="224" y="88"/>
                  <a:pt x="224" y="88"/>
                </a:cubicBezTo>
                <a:cubicBezTo>
                  <a:pt x="0" y="88"/>
                  <a:pt x="0" y="88"/>
                  <a:pt x="0" y="88"/>
                </a:cubicBezTo>
                <a:cubicBezTo>
                  <a:pt x="0" y="60"/>
                  <a:pt x="0" y="60"/>
                  <a:pt x="0" y="60"/>
                </a:cubicBezTo>
                <a:cubicBezTo>
                  <a:pt x="0" y="53"/>
                  <a:pt x="5" y="48"/>
                  <a:pt x="12" y="48"/>
                </a:cubicBezTo>
                <a:cubicBezTo>
                  <a:pt x="52" y="48"/>
                  <a:pt x="52" y="48"/>
                  <a:pt x="52" y="48"/>
                </a:cubicBezTo>
                <a:cubicBezTo>
                  <a:pt x="52" y="16"/>
                  <a:pt x="52" y="16"/>
                  <a:pt x="52" y="16"/>
                </a:cubicBezTo>
                <a:cubicBezTo>
                  <a:pt x="52" y="7"/>
                  <a:pt x="59" y="0"/>
                  <a:pt x="67" y="0"/>
                </a:cubicBezTo>
                <a:cubicBezTo>
                  <a:pt x="68" y="0"/>
                  <a:pt x="68" y="0"/>
                  <a:pt x="68" y="0"/>
                </a:cubicBezTo>
                <a:lnTo>
                  <a:pt x="156" y="0"/>
                </a:lnTo>
                <a:close/>
                <a:moveTo>
                  <a:pt x="156" y="8"/>
                </a:moveTo>
                <a:cubicBezTo>
                  <a:pt x="68" y="8"/>
                  <a:pt x="68" y="8"/>
                  <a:pt x="68" y="8"/>
                </a:cubicBezTo>
                <a:cubicBezTo>
                  <a:pt x="64" y="8"/>
                  <a:pt x="60" y="11"/>
                  <a:pt x="60" y="15"/>
                </a:cubicBezTo>
                <a:cubicBezTo>
                  <a:pt x="60" y="16"/>
                  <a:pt x="60" y="16"/>
                  <a:pt x="60" y="16"/>
                </a:cubicBezTo>
                <a:cubicBezTo>
                  <a:pt x="60" y="48"/>
                  <a:pt x="60" y="48"/>
                  <a:pt x="60" y="48"/>
                </a:cubicBezTo>
                <a:cubicBezTo>
                  <a:pt x="164" y="48"/>
                  <a:pt x="164" y="48"/>
                  <a:pt x="164" y="48"/>
                </a:cubicBezTo>
                <a:cubicBezTo>
                  <a:pt x="164" y="16"/>
                  <a:pt x="164" y="16"/>
                  <a:pt x="164" y="16"/>
                </a:cubicBezTo>
                <a:cubicBezTo>
                  <a:pt x="164" y="12"/>
                  <a:pt x="161" y="9"/>
                  <a:pt x="157" y="8"/>
                </a:cubicBezTo>
                <a:cubicBezTo>
                  <a:pt x="157" y="8"/>
                  <a:pt x="157" y="8"/>
                  <a:pt x="157" y="8"/>
                </a:cubicBezTo>
                <a:lnTo>
                  <a:pt x="156" y="8"/>
                </a:lnTo>
                <a:close/>
              </a:path>
            </a:pathLst>
          </a:custGeom>
          <a:solidFill>
            <a:schemeClr val="bg1"/>
          </a:solidFill>
          <a:ln w="0">
            <a:noFill/>
            <a:prstDash val="solid"/>
            <a:round/>
          </a:ln>
        </p:spPr>
        <p:txBody>
          <a:bodyPr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/>
          </a:p>
        </p:txBody>
      </p:sp>
      <p:sp>
        <p:nvSpPr>
          <p:cNvPr id="62" name="矩形 61">
            <a:extLst>
              <a:ext uri="{FF2B5EF4-FFF2-40B4-BE49-F238E27FC236}">
                <a16:creationId xmlns:a16="http://schemas.microsoft.com/office/drawing/2014/main" id="{CBFC82B4-3069-45C4-A4EB-6E05259EF609}"/>
              </a:ext>
            </a:extLst>
          </p:cNvPr>
          <p:cNvSpPr/>
          <p:nvPr/>
        </p:nvSpPr>
        <p:spPr>
          <a:xfrm>
            <a:off x="8975959" y="3128857"/>
            <a:ext cx="2504840" cy="388961"/>
          </a:xfrm>
          <a:prstGeom prst="rect">
            <a:avLst/>
          </a:prstGeom>
          <a:noFill/>
          <a:ln w="19050" cap="rnd">
            <a:noFill/>
            <a:prstDash val="solid"/>
            <a:round/>
            <a:headEnd/>
            <a:tailEnd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</a:defRPr>
            </a:lvl9pPr>
          </a:lstStyle>
          <a:p>
            <a:pPr algn="ctr"/>
            <a:r>
              <a:rPr lang="en-US" altLang="zh-CN" sz="1400" b="1">
                <a:solidFill>
                  <a:schemeClr val="tx1"/>
                </a:solidFill>
              </a:rPr>
              <a:t>TEXT HERE</a:t>
            </a:r>
            <a:endParaRPr lang="id-ID" altLang="zh-CN" sz="1400" b="1" dirty="0">
              <a:solidFill>
                <a:schemeClr val="tx1"/>
              </a:solidFill>
            </a:endParaRPr>
          </a:p>
        </p:txBody>
      </p:sp>
      <p:sp>
        <p:nvSpPr>
          <p:cNvPr id="63" name="矩形 62">
            <a:extLst>
              <a:ext uri="{FF2B5EF4-FFF2-40B4-BE49-F238E27FC236}">
                <a16:creationId xmlns:a16="http://schemas.microsoft.com/office/drawing/2014/main" id="{A29A2F8A-CA75-4F82-85F7-BE8241C6B236}"/>
              </a:ext>
            </a:extLst>
          </p:cNvPr>
          <p:cNvSpPr/>
          <p:nvPr/>
        </p:nvSpPr>
        <p:spPr bwMode="auto">
          <a:xfrm>
            <a:off x="8791574" y="3664881"/>
            <a:ext cx="2714626" cy="9662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anchor="t" anchorCtr="0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sz="1100" dirty="0"/>
              <a:t>Copy paste fonts. Choose the only option to retain text.</a:t>
            </a:r>
          </a:p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sz="1100" dirty="0"/>
              <a:t>……</a:t>
            </a:r>
          </a:p>
        </p:txBody>
      </p:sp>
      <p:sp>
        <p:nvSpPr>
          <p:cNvPr id="64" name="文本框 63">
            <a:extLst>
              <a:ext uri="{FF2B5EF4-FFF2-40B4-BE49-F238E27FC236}">
                <a16:creationId xmlns:a16="http://schemas.microsoft.com/office/drawing/2014/main" id="{E4B6203D-BBB5-496D-BF3B-234794C7904F}"/>
              </a:ext>
            </a:extLst>
          </p:cNvPr>
          <p:cNvSpPr txBox="1"/>
          <p:nvPr/>
        </p:nvSpPr>
        <p:spPr>
          <a:xfrm>
            <a:off x="9235582" y="2519313"/>
            <a:ext cx="1985594" cy="451867"/>
          </a:xfrm>
          <a:prstGeom prst="rect">
            <a:avLst/>
          </a:prstGeom>
          <a:noFill/>
        </p:spPr>
        <p:txBody>
          <a:bodyPr wrap="square" lIns="91440" tIns="45720" rIns="91440" bIns="45720" anchor="ctr" anchorCtr="1">
            <a:normAutofit/>
          </a:bodyPr>
          <a:lstStyle/>
          <a:p>
            <a:pPr lvl="0" algn="ctr" defTabSz="913765">
              <a:buSzPct val="25000"/>
              <a:defRPr/>
            </a:pPr>
            <a:r>
              <a:rPr lang="de-DE" altLang="zh-CN" b="1" dirty="0">
                <a:solidFill>
                  <a:schemeClr val="accent4"/>
                </a:solidFill>
              </a:rPr>
              <a:t>... ￥ | 27 %</a:t>
            </a:r>
          </a:p>
        </p:txBody>
      </p:sp>
      <p:sp>
        <p:nvSpPr>
          <p:cNvPr id="65" name="矩形 64">
            <a:extLst>
              <a:ext uri="{FF2B5EF4-FFF2-40B4-BE49-F238E27FC236}">
                <a16:creationId xmlns:a16="http://schemas.microsoft.com/office/drawing/2014/main" id="{FCDDF2C5-37F8-4FC0-A51F-B01C75CED560}"/>
              </a:ext>
            </a:extLst>
          </p:cNvPr>
          <p:cNvSpPr/>
          <p:nvPr/>
        </p:nvSpPr>
        <p:spPr bwMode="auto">
          <a:xfrm>
            <a:off x="8791574" y="5072570"/>
            <a:ext cx="2714626" cy="9662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anchor="t" anchorCtr="0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sz="1100" dirty="0"/>
              <a:t>Copy paste fonts. Choose the only option to retain text.</a:t>
            </a:r>
          </a:p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sz="1100" dirty="0"/>
              <a:t>……</a:t>
            </a:r>
          </a:p>
        </p:txBody>
      </p:sp>
    </p:spTree>
    <p:custDataLst>
      <p:tags r:id="rId2"/>
    </p:custDataLst>
    <p:extLst>
      <p:ext uri="{BB962C8B-B14F-4D97-AF65-F5344CB8AC3E}">
        <p14:creationId xmlns:p14="http://schemas.microsoft.com/office/powerpoint/2010/main" val="192342140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标题 4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zh-CN" altLang="en-US" sz="6600" dirty="0"/>
              <a:t>感谢您的聆听</a:t>
            </a:r>
          </a:p>
        </p:txBody>
      </p:sp>
      <p:sp>
        <p:nvSpPr>
          <p:cNvPr id="6" name="文本占位符 5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zh-CN" dirty="0"/>
              <a:t>Speaker name and title</a:t>
            </a:r>
          </a:p>
        </p:txBody>
      </p:sp>
      <p:sp>
        <p:nvSpPr>
          <p:cNvPr id="25" name="文本占位符 24">
            <a:extLst>
              <a:ext uri="{FF2B5EF4-FFF2-40B4-BE49-F238E27FC236}">
                <a16:creationId xmlns:a16="http://schemas.microsoft.com/office/drawing/2014/main" id="{3AD5C7F1-2447-448E-8727-325310A1946A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altLang="zh-CN" dirty="0" err="1"/>
              <a:t>OfficePLUS</a:t>
            </a:r>
            <a:endParaRPr lang="en-US" altLang="en-US" dirty="0"/>
          </a:p>
        </p:txBody>
      </p:sp>
      <p:cxnSp>
        <p:nvCxnSpPr>
          <p:cNvPr id="4" name="直接连接符 3">
            <a:extLst>
              <a:ext uri="{FF2B5EF4-FFF2-40B4-BE49-F238E27FC236}">
                <a16:creationId xmlns:a16="http://schemas.microsoft.com/office/drawing/2014/main" id="{CB73A652-1E5C-4EDD-871F-25B6B206DFE1}"/>
              </a:ext>
            </a:extLst>
          </p:cNvPr>
          <p:cNvCxnSpPr/>
          <p:nvPr/>
        </p:nvCxnSpPr>
        <p:spPr>
          <a:xfrm>
            <a:off x="939800" y="3268981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5904303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标题 4"/>
          <p:cNvSpPr>
            <a:spLocks noGrp="1"/>
          </p:cNvSpPr>
          <p:nvPr>
            <p:ph type="title"/>
          </p:nvPr>
        </p:nvSpPr>
        <p:spPr>
          <a:xfrm>
            <a:off x="4972663" y="1900447"/>
            <a:ext cx="6108559" cy="895350"/>
          </a:xfrm>
        </p:spPr>
        <p:txBody>
          <a:bodyPr/>
          <a:lstStyle/>
          <a:p>
            <a:r>
              <a:rPr lang="en-US" altLang="zh-CN" dirty="0"/>
              <a:t>Section Header Here</a:t>
            </a:r>
            <a:endParaRPr lang="zh-CN" altLang="en-US" dirty="0"/>
          </a:p>
        </p:txBody>
      </p:sp>
      <p:sp>
        <p:nvSpPr>
          <p:cNvPr id="6" name="文本占位符 5"/>
          <p:cNvSpPr>
            <a:spLocks noGrp="1"/>
          </p:cNvSpPr>
          <p:nvPr>
            <p:ph type="body" idx="1"/>
          </p:nvPr>
        </p:nvSpPr>
        <p:spPr>
          <a:xfrm>
            <a:off x="4973779" y="2795797"/>
            <a:ext cx="6108559" cy="1015623"/>
          </a:xfrm>
        </p:spPr>
        <p:txBody>
          <a:bodyPr/>
          <a:lstStyle/>
          <a:p>
            <a:pPr lvl="0"/>
            <a:r>
              <a:rPr lang="en-US" altLang="zh-CN" dirty="0"/>
              <a:t>Supporting text here.</a:t>
            </a:r>
          </a:p>
          <a:p>
            <a:pPr lvl="0"/>
            <a:r>
              <a:rPr lang="en-US" altLang="zh-CN" dirty="0"/>
              <a:t>When you copy &amp; paste, choose "keep text only" option.</a:t>
            </a:r>
            <a:endParaRPr lang="zh-CN" altLang="en-US" dirty="0"/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B62F5C9C-88A9-41F2-BD83-4588DCE7C734}"/>
              </a:ext>
            </a:extLst>
          </p:cNvPr>
          <p:cNvSpPr txBox="1"/>
          <p:nvPr/>
        </p:nvSpPr>
        <p:spPr>
          <a:xfrm>
            <a:off x="3533101" y="2413378"/>
            <a:ext cx="1117257" cy="1015622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en-US" altLang="zh-CN" sz="4000" b="1" dirty="0">
                <a:solidFill>
                  <a:schemeClr val="accent1"/>
                </a:solidFill>
              </a:rPr>
              <a:t>01</a:t>
            </a:r>
            <a:endParaRPr lang="zh-CN" altLang="en-US" sz="4000" b="1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159738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1B28B401-BA1E-4CCC-A46F-C76380FE27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Click to edit Master title style</a:t>
            </a:r>
            <a:endParaRPr lang="zh-CN" altLang="en-US" dirty="0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FA61EC32-B4AF-48B5-9627-10142748569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zh-CN" altLang="en-US"/>
              <a:t>请在插入菜单</a:t>
            </a:r>
            <a:r>
              <a:rPr lang="en-US" altLang="zh-CN"/>
              <a:t>—</a:t>
            </a:r>
            <a:r>
              <a:rPr lang="zh-CN" altLang="en-US"/>
              <a:t>页眉和页脚中修改此文本</a:t>
            </a:r>
            <a:endParaRPr lang="zh-CN" altLang="en-US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6E652D61-B0F6-4855-A624-F0E19D52F91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DD3DB80-B894-403A-B48E-6FDC1A72010E}" type="slidenum">
              <a:rPr lang="zh-CN" altLang="en-US" smtClean="0"/>
              <a:pPr/>
              <a:t>4</a:t>
            </a:fld>
            <a:endParaRPr lang="zh-CN" altLang="en-US"/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FBE1BF3A-9ACE-4D72-9A93-F5919A92C0D5}"/>
              </a:ext>
            </a:extLst>
          </p:cNvPr>
          <p:cNvSpPr txBox="1"/>
          <p:nvPr/>
        </p:nvSpPr>
        <p:spPr>
          <a:xfrm>
            <a:off x="5911024" y="3785620"/>
            <a:ext cx="5291037" cy="1777008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 anchor="t" anchorCtr="0">
            <a:normAutofit/>
          </a:bodyPr>
          <a:lstStyle/>
          <a:p>
            <a:pPr lvl="0">
              <a:lnSpc>
                <a:spcPct val="150000"/>
              </a:lnSpc>
              <a:buSzPct val="25000"/>
              <a:defRPr/>
            </a:pPr>
            <a:r>
              <a:rPr lang="en-US" altLang="zh-CN" sz="1200" dirty="0"/>
              <a:t>Unified fonts make reading more fluent.</a:t>
            </a:r>
          </a:p>
          <a:p>
            <a:pPr>
              <a:lnSpc>
                <a:spcPct val="150000"/>
              </a:lnSpc>
              <a:buSzPct val="25000"/>
            </a:pPr>
            <a:r>
              <a:rPr lang="en-US" sz="1200" dirty="0"/>
              <a:t>Theme</a:t>
            </a:r>
            <a:r>
              <a:rPr lang="en-US" sz="100" dirty="0"/>
              <a:t> </a:t>
            </a:r>
            <a:r>
              <a:rPr lang="en-US" sz="1200" dirty="0"/>
              <a:t> color makes PPT more convenient to change.</a:t>
            </a:r>
          </a:p>
          <a:p>
            <a:pPr>
              <a:lnSpc>
                <a:spcPct val="150000"/>
              </a:lnSpc>
              <a:buSzPct val="25000"/>
            </a:pPr>
            <a:r>
              <a:rPr lang="en-US" sz="1200" dirty="0"/>
              <a:t>Adjust the spacing to adapt to Chinese typesetting, use the reference line in PPT.</a:t>
            </a:r>
          </a:p>
          <a:p>
            <a:pPr>
              <a:lnSpc>
                <a:spcPct val="150000"/>
              </a:lnSpc>
              <a:buSzPct val="25000"/>
            </a:pPr>
            <a:r>
              <a:rPr lang="en-US" altLang="zh-CN" sz="1200" dirty="0"/>
              <a:t>……</a:t>
            </a:r>
            <a:endParaRPr lang="en-US" sz="1200" dirty="0"/>
          </a:p>
        </p:txBody>
      </p:sp>
      <p:sp>
        <p:nvSpPr>
          <p:cNvPr id="10" name="文本框 9">
            <a:extLst>
              <a:ext uri="{FF2B5EF4-FFF2-40B4-BE49-F238E27FC236}">
                <a16:creationId xmlns:a16="http://schemas.microsoft.com/office/drawing/2014/main" id="{A3432068-C746-436D-9C41-92292A5B2DDF}"/>
              </a:ext>
            </a:extLst>
          </p:cNvPr>
          <p:cNvSpPr txBox="1"/>
          <p:nvPr/>
        </p:nvSpPr>
        <p:spPr>
          <a:xfrm>
            <a:off x="5911024" y="1973404"/>
            <a:ext cx="4902780" cy="1062643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 anchor="t" anchorCtr="0">
            <a:normAutofit/>
          </a:bodyPr>
          <a:lstStyle/>
          <a:p>
            <a:pPr marL="0" marR="0" lvl="0" indent="0" defTabSz="9137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25000"/>
              <a:buFontTx/>
              <a:buNone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</a:rPr>
              <a:t>Unified Fo</a:t>
            </a:r>
            <a:r>
              <a:rPr kumimoji="0" lang="en-US" sz="1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</a:rPr>
              <a:t> 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</a:rPr>
              <a:t>nts Make Reading More Fluent.</a:t>
            </a:r>
          </a:p>
        </p:txBody>
      </p:sp>
      <p:cxnSp>
        <p:nvCxnSpPr>
          <p:cNvPr id="12" name="直接连接符 11">
            <a:extLst>
              <a:ext uri="{FF2B5EF4-FFF2-40B4-BE49-F238E27FC236}">
                <a16:creationId xmlns:a16="http://schemas.microsoft.com/office/drawing/2014/main" id="{E15BE2BB-AD6B-4652-B4B6-59E5259D05FD}"/>
              </a:ext>
            </a:extLst>
          </p:cNvPr>
          <p:cNvCxnSpPr/>
          <p:nvPr/>
        </p:nvCxnSpPr>
        <p:spPr>
          <a:xfrm>
            <a:off x="5911024" y="3272660"/>
            <a:ext cx="4370120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椭圆 10">
            <a:extLst>
              <a:ext uri="{FF2B5EF4-FFF2-40B4-BE49-F238E27FC236}">
                <a16:creationId xmlns:a16="http://schemas.microsoft.com/office/drawing/2014/main" id="{0FF099F1-8843-46D2-AD26-178BF8FEC89C}"/>
              </a:ext>
            </a:extLst>
          </p:cNvPr>
          <p:cNvSpPr/>
          <p:nvPr/>
        </p:nvSpPr>
        <p:spPr>
          <a:xfrm>
            <a:off x="976166" y="1706534"/>
            <a:ext cx="3833959" cy="3833959"/>
          </a:xfrm>
          <a:prstGeom prst="ellipse">
            <a:avLst/>
          </a:prstGeom>
          <a:blipFill>
            <a:blip r:embed="rId5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stretch>
              <a:fillRect l="-36618" r="-4818"/>
            </a:stretch>
          </a:blipFill>
          <a:ln w="381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custDataLst>
      <p:tags r:id="rId2"/>
    </p:custDataLst>
    <p:extLst>
      <p:ext uri="{BB962C8B-B14F-4D97-AF65-F5344CB8AC3E}">
        <p14:creationId xmlns:p14="http://schemas.microsoft.com/office/powerpoint/2010/main" val="349859257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1B28B401-BA1E-4CCC-A46F-C76380FE27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Click to edit Master title style</a:t>
            </a:r>
            <a:endParaRPr lang="zh-CN" altLang="en-US" dirty="0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FA61EC32-B4AF-48B5-9627-10142748569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zh-CN" altLang="en-US"/>
              <a:t>请在插入菜单</a:t>
            </a:r>
            <a:r>
              <a:rPr lang="en-US" altLang="zh-CN"/>
              <a:t>—</a:t>
            </a:r>
            <a:r>
              <a:rPr lang="zh-CN" altLang="en-US"/>
              <a:t>页眉和页脚中修改此文本</a:t>
            </a:r>
            <a:endParaRPr lang="zh-CN" altLang="en-US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6E652D61-B0F6-4855-A624-F0E19D52F91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DD3DB80-B894-403A-B48E-6FDC1A72010E}" type="slidenum">
              <a:rPr lang="zh-CN" altLang="en-US" smtClean="0"/>
              <a:pPr/>
              <a:t>5</a:t>
            </a:fld>
            <a:endParaRPr lang="zh-CN" altLang="en-US"/>
          </a:p>
        </p:txBody>
      </p:sp>
      <p:sp>
        <p:nvSpPr>
          <p:cNvPr id="27" name="矩形 26">
            <a:extLst>
              <a:ext uri="{FF2B5EF4-FFF2-40B4-BE49-F238E27FC236}">
                <a16:creationId xmlns:a16="http://schemas.microsoft.com/office/drawing/2014/main" id="{9346B02E-2A1B-499B-8A34-B82F179E8842}"/>
              </a:ext>
            </a:extLst>
          </p:cNvPr>
          <p:cNvSpPr/>
          <p:nvPr/>
        </p:nvSpPr>
        <p:spPr>
          <a:xfrm>
            <a:off x="930276" y="3840710"/>
            <a:ext cx="3008331" cy="540405"/>
          </a:xfrm>
          <a:prstGeom prst="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 anchor="ctr">
            <a:normAutofit/>
          </a:bodyPr>
          <a:lstStyle>
            <a:defPPr>
              <a:defRPr lang="en-US"/>
            </a:defPPr>
            <a:lvl1pPr marL="0" algn="l" defTabSz="609585" rtl="0" eaLnBrk="1" latinLnBrk="0" hangingPunct="1">
              <a:defRPr sz="2400" kern="1200">
                <a:solidFill>
                  <a:schemeClr val="lt1"/>
                </a:solidFill>
              </a:defRPr>
            </a:lvl1pPr>
            <a:lvl2pPr marL="609585" algn="l" defTabSz="609585" rtl="0" eaLnBrk="1" latinLnBrk="0" hangingPunct="1">
              <a:defRPr sz="2400" kern="1200">
                <a:solidFill>
                  <a:schemeClr val="lt1"/>
                </a:solidFill>
              </a:defRPr>
            </a:lvl2pPr>
            <a:lvl3pPr marL="1219170" algn="l" defTabSz="609585" rtl="0" eaLnBrk="1" latinLnBrk="0" hangingPunct="1">
              <a:defRPr sz="2400" kern="1200">
                <a:solidFill>
                  <a:schemeClr val="lt1"/>
                </a:solidFill>
              </a:defRPr>
            </a:lvl3pPr>
            <a:lvl4pPr marL="1828754" algn="l" defTabSz="609585" rtl="0" eaLnBrk="1" latinLnBrk="0" hangingPunct="1">
              <a:defRPr sz="2400" kern="1200">
                <a:solidFill>
                  <a:schemeClr val="lt1"/>
                </a:solidFill>
              </a:defRPr>
            </a:lvl4pPr>
            <a:lvl5pPr marL="2438339" algn="l" defTabSz="609585" rtl="0" eaLnBrk="1" latinLnBrk="0" hangingPunct="1">
              <a:defRPr sz="2400" kern="1200">
                <a:solidFill>
                  <a:schemeClr val="lt1"/>
                </a:solidFill>
              </a:defRPr>
            </a:lvl5pPr>
            <a:lvl6pPr marL="3047924" algn="l" defTabSz="609585" rtl="0" eaLnBrk="1" latinLnBrk="0" hangingPunct="1">
              <a:defRPr sz="2400" kern="1200">
                <a:solidFill>
                  <a:schemeClr val="lt1"/>
                </a:solidFill>
              </a:defRPr>
            </a:lvl6pPr>
            <a:lvl7pPr marL="3657509" algn="l" defTabSz="609585" rtl="0" eaLnBrk="1" latinLnBrk="0" hangingPunct="1">
              <a:defRPr sz="2400" kern="1200">
                <a:solidFill>
                  <a:schemeClr val="lt1"/>
                </a:solidFill>
              </a:defRPr>
            </a:lvl7pPr>
            <a:lvl8pPr marL="4267093" algn="l" defTabSz="609585" rtl="0" eaLnBrk="1" latinLnBrk="0" hangingPunct="1">
              <a:defRPr sz="2400" kern="1200">
                <a:solidFill>
                  <a:schemeClr val="lt1"/>
                </a:solidFill>
              </a:defRPr>
            </a:lvl8pPr>
            <a:lvl9pPr marL="4876678" algn="l" defTabSz="609585" rtl="0" eaLnBrk="1" latinLnBrk="0" hangingPunct="1">
              <a:defRPr sz="2400" kern="1200">
                <a:solidFill>
                  <a:schemeClr val="lt1"/>
                </a:solidFill>
              </a:defRPr>
            </a:lvl9pPr>
          </a:lstStyle>
          <a:p>
            <a:pPr lvl="0" algn="ctr">
              <a:lnSpc>
                <a:spcPct val="120000"/>
              </a:lnSpc>
            </a:pPr>
            <a:r>
              <a:rPr lang="en-US" altLang="zh-CN" sz="1800" b="1" dirty="0">
                <a:solidFill>
                  <a:schemeClr val="tx1"/>
                </a:solidFill>
              </a:rPr>
              <a:t>Text here</a:t>
            </a:r>
            <a:endParaRPr lang="zh-CN" altLang="en-US" sz="1800" b="1" dirty="0">
              <a:solidFill>
                <a:schemeClr val="tx1"/>
              </a:solidFill>
            </a:endParaRPr>
          </a:p>
        </p:txBody>
      </p:sp>
      <p:sp>
        <p:nvSpPr>
          <p:cNvPr id="28" name="文本框 27">
            <a:extLst>
              <a:ext uri="{FF2B5EF4-FFF2-40B4-BE49-F238E27FC236}">
                <a16:creationId xmlns:a16="http://schemas.microsoft.com/office/drawing/2014/main" id="{3C2B5CC3-9E36-4DB0-A307-E2715A2AC6D4}"/>
              </a:ext>
            </a:extLst>
          </p:cNvPr>
          <p:cNvSpPr txBox="1"/>
          <p:nvPr/>
        </p:nvSpPr>
        <p:spPr>
          <a:xfrm>
            <a:off x="930275" y="4381115"/>
            <a:ext cx="3008332" cy="1383098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 anchor="t" anchorCtr="0">
            <a:normAutofit/>
          </a:bodyPr>
          <a:lstStyle>
            <a:defPPr>
              <a:defRPr lang="en-US"/>
            </a:defPPr>
            <a:lvl1pPr marL="0" algn="l" defTabSz="609585" rtl="0" eaLnBrk="1" latinLnBrk="0" hangingPunct="1">
              <a:defRPr sz="2400" kern="1200">
                <a:solidFill>
                  <a:schemeClr val="tx1"/>
                </a:solidFill>
              </a:defRPr>
            </a:lvl1pPr>
            <a:lvl2pPr marL="609585" algn="l" defTabSz="609585" rtl="0" eaLnBrk="1" latinLnBrk="0" hangingPunct="1">
              <a:defRPr sz="2400" kern="1200">
                <a:solidFill>
                  <a:schemeClr val="tx1"/>
                </a:solidFill>
              </a:defRPr>
            </a:lvl2pPr>
            <a:lvl3pPr marL="1219170" algn="l" defTabSz="609585" rtl="0" eaLnBrk="1" latinLnBrk="0" hangingPunct="1">
              <a:defRPr sz="2400" kern="1200">
                <a:solidFill>
                  <a:schemeClr val="tx1"/>
                </a:solidFill>
              </a:defRPr>
            </a:lvl3pPr>
            <a:lvl4pPr marL="1828754" algn="l" defTabSz="609585" rtl="0" eaLnBrk="1" latinLnBrk="0" hangingPunct="1">
              <a:defRPr sz="2400" kern="1200">
                <a:solidFill>
                  <a:schemeClr val="tx1"/>
                </a:solidFill>
              </a:defRPr>
            </a:lvl4pPr>
            <a:lvl5pPr marL="2438339" algn="l" defTabSz="609585" rtl="0" eaLnBrk="1" latinLnBrk="0" hangingPunct="1">
              <a:defRPr sz="2400" kern="1200">
                <a:solidFill>
                  <a:schemeClr val="tx1"/>
                </a:solidFill>
              </a:defRPr>
            </a:lvl5pPr>
            <a:lvl6pPr marL="3047924" algn="l" defTabSz="609585" rtl="0" eaLnBrk="1" latinLnBrk="0" hangingPunct="1">
              <a:defRPr sz="2400" kern="1200">
                <a:solidFill>
                  <a:schemeClr val="tx1"/>
                </a:solidFill>
              </a:defRPr>
            </a:lvl6pPr>
            <a:lvl7pPr marL="3657509" algn="l" defTabSz="609585" rtl="0" eaLnBrk="1" latinLnBrk="0" hangingPunct="1">
              <a:defRPr sz="2400" kern="1200">
                <a:solidFill>
                  <a:schemeClr val="tx1"/>
                </a:solidFill>
              </a:defRPr>
            </a:lvl7pPr>
            <a:lvl8pPr marL="4267093" algn="l" defTabSz="609585" rtl="0" eaLnBrk="1" latinLnBrk="0" hangingPunct="1">
              <a:defRPr sz="2400" kern="1200">
                <a:solidFill>
                  <a:schemeClr val="tx1"/>
                </a:solidFill>
              </a:defRPr>
            </a:lvl8pPr>
            <a:lvl9pPr marL="4876678" algn="l" defTabSz="609585" rtl="0" eaLnBrk="1" latinLnBrk="0" hangingPunct="1">
              <a:defRPr sz="2400" kern="1200">
                <a:solidFill>
                  <a:schemeClr val="tx1"/>
                </a:solidFill>
              </a:defRPr>
            </a:lvl9pPr>
          </a:lstStyle>
          <a:p>
            <a:pPr algn="ctr">
              <a:lnSpc>
                <a:spcPct val="150000"/>
              </a:lnSpc>
              <a:spcBef>
                <a:spcPct val="0"/>
              </a:spcBef>
            </a:pPr>
            <a:r>
              <a:rPr lang="en-US" altLang="zh-CN" sz="1100" dirty="0"/>
              <a:t>Supporting text here.</a:t>
            </a:r>
          </a:p>
          <a:p>
            <a:pPr algn="ctr">
              <a:lnSpc>
                <a:spcPct val="150000"/>
              </a:lnSpc>
              <a:spcBef>
                <a:spcPct val="0"/>
              </a:spcBef>
            </a:pPr>
            <a:r>
              <a:rPr lang="en-US" altLang="zh-CN" sz="1100" dirty="0"/>
              <a:t>Supporting text here.</a:t>
            </a:r>
          </a:p>
          <a:p>
            <a:pPr algn="ctr">
              <a:lnSpc>
                <a:spcPct val="150000"/>
              </a:lnSpc>
              <a:spcBef>
                <a:spcPct val="0"/>
              </a:spcBef>
            </a:pPr>
            <a:endParaRPr lang="en-US" altLang="zh-CN" sz="1100" dirty="0"/>
          </a:p>
          <a:p>
            <a:pPr algn="ctr">
              <a:lnSpc>
                <a:spcPct val="150000"/>
              </a:lnSpc>
              <a:spcBef>
                <a:spcPct val="0"/>
              </a:spcBef>
            </a:pPr>
            <a:r>
              <a:rPr lang="en-US" altLang="zh-CN" sz="1100" dirty="0"/>
              <a:t>……</a:t>
            </a:r>
          </a:p>
        </p:txBody>
      </p:sp>
      <p:sp>
        <p:nvSpPr>
          <p:cNvPr id="25" name="矩形 24">
            <a:extLst>
              <a:ext uri="{FF2B5EF4-FFF2-40B4-BE49-F238E27FC236}">
                <a16:creationId xmlns:a16="http://schemas.microsoft.com/office/drawing/2014/main" id="{6F35791F-FA62-4F42-A6E7-9443280B85D2}"/>
              </a:ext>
            </a:extLst>
          </p:cNvPr>
          <p:cNvSpPr/>
          <p:nvPr/>
        </p:nvSpPr>
        <p:spPr>
          <a:xfrm>
            <a:off x="4585485" y="3840710"/>
            <a:ext cx="3008331" cy="540405"/>
          </a:xfrm>
          <a:prstGeom prst="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 anchor="ctr">
            <a:normAutofit/>
          </a:bodyPr>
          <a:lstStyle>
            <a:defPPr>
              <a:defRPr lang="en-US"/>
            </a:defPPr>
            <a:lvl1pPr marL="0" algn="l" defTabSz="609585" rtl="0" eaLnBrk="1" latinLnBrk="0" hangingPunct="1">
              <a:defRPr sz="2400" kern="1200">
                <a:solidFill>
                  <a:schemeClr val="lt1"/>
                </a:solidFill>
              </a:defRPr>
            </a:lvl1pPr>
            <a:lvl2pPr marL="609585" algn="l" defTabSz="609585" rtl="0" eaLnBrk="1" latinLnBrk="0" hangingPunct="1">
              <a:defRPr sz="2400" kern="1200">
                <a:solidFill>
                  <a:schemeClr val="lt1"/>
                </a:solidFill>
              </a:defRPr>
            </a:lvl2pPr>
            <a:lvl3pPr marL="1219170" algn="l" defTabSz="609585" rtl="0" eaLnBrk="1" latinLnBrk="0" hangingPunct="1">
              <a:defRPr sz="2400" kern="1200">
                <a:solidFill>
                  <a:schemeClr val="lt1"/>
                </a:solidFill>
              </a:defRPr>
            </a:lvl3pPr>
            <a:lvl4pPr marL="1828754" algn="l" defTabSz="609585" rtl="0" eaLnBrk="1" latinLnBrk="0" hangingPunct="1">
              <a:defRPr sz="2400" kern="1200">
                <a:solidFill>
                  <a:schemeClr val="lt1"/>
                </a:solidFill>
              </a:defRPr>
            </a:lvl4pPr>
            <a:lvl5pPr marL="2438339" algn="l" defTabSz="609585" rtl="0" eaLnBrk="1" latinLnBrk="0" hangingPunct="1">
              <a:defRPr sz="2400" kern="1200">
                <a:solidFill>
                  <a:schemeClr val="lt1"/>
                </a:solidFill>
              </a:defRPr>
            </a:lvl5pPr>
            <a:lvl6pPr marL="3047924" algn="l" defTabSz="609585" rtl="0" eaLnBrk="1" latinLnBrk="0" hangingPunct="1">
              <a:defRPr sz="2400" kern="1200">
                <a:solidFill>
                  <a:schemeClr val="lt1"/>
                </a:solidFill>
              </a:defRPr>
            </a:lvl6pPr>
            <a:lvl7pPr marL="3657509" algn="l" defTabSz="609585" rtl="0" eaLnBrk="1" latinLnBrk="0" hangingPunct="1">
              <a:defRPr sz="2400" kern="1200">
                <a:solidFill>
                  <a:schemeClr val="lt1"/>
                </a:solidFill>
              </a:defRPr>
            </a:lvl7pPr>
            <a:lvl8pPr marL="4267093" algn="l" defTabSz="609585" rtl="0" eaLnBrk="1" latinLnBrk="0" hangingPunct="1">
              <a:defRPr sz="2400" kern="1200">
                <a:solidFill>
                  <a:schemeClr val="lt1"/>
                </a:solidFill>
              </a:defRPr>
            </a:lvl8pPr>
            <a:lvl9pPr marL="4876678" algn="l" defTabSz="609585" rtl="0" eaLnBrk="1" latinLnBrk="0" hangingPunct="1">
              <a:defRPr sz="2400" kern="1200">
                <a:solidFill>
                  <a:schemeClr val="lt1"/>
                </a:solidFill>
              </a:defRPr>
            </a:lvl9pPr>
          </a:lstStyle>
          <a:p>
            <a:pPr lvl="0" algn="ctr">
              <a:lnSpc>
                <a:spcPct val="120000"/>
              </a:lnSpc>
            </a:pPr>
            <a:r>
              <a:rPr lang="en-US" altLang="zh-CN" sz="1800" b="1" dirty="0">
                <a:solidFill>
                  <a:schemeClr val="tx1"/>
                </a:solidFill>
              </a:rPr>
              <a:t>Text here</a:t>
            </a:r>
            <a:endParaRPr lang="zh-CN" altLang="en-US" sz="1800" b="1" dirty="0">
              <a:solidFill>
                <a:schemeClr val="tx1"/>
              </a:solidFill>
            </a:endParaRPr>
          </a:p>
        </p:txBody>
      </p:sp>
      <p:sp>
        <p:nvSpPr>
          <p:cNvPr id="26" name="文本框 25">
            <a:extLst>
              <a:ext uri="{FF2B5EF4-FFF2-40B4-BE49-F238E27FC236}">
                <a16:creationId xmlns:a16="http://schemas.microsoft.com/office/drawing/2014/main" id="{BC04A031-1F6B-4F36-9F9A-C918ECA5AB19}"/>
              </a:ext>
            </a:extLst>
          </p:cNvPr>
          <p:cNvSpPr txBox="1"/>
          <p:nvPr/>
        </p:nvSpPr>
        <p:spPr>
          <a:xfrm>
            <a:off x="4585484" y="4381115"/>
            <a:ext cx="3008332" cy="1383098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 anchor="t" anchorCtr="0">
            <a:normAutofit/>
          </a:bodyPr>
          <a:lstStyle>
            <a:defPPr>
              <a:defRPr lang="en-US"/>
            </a:defPPr>
            <a:lvl1pPr marL="0" algn="l" defTabSz="609585" rtl="0" eaLnBrk="1" latinLnBrk="0" hangingPunct="1">
              <a:defRPr sz="2400" kern="1200">
                <a:solidFill>
                  <a:schemeClr val="tx1"/>
                </a:solidFill>
              </a:defRPr>
            </a:lvl1pPr>
            <a:lvl2pPr marL="609585" algn="l" defTabSz="609585" rtl="0" eaLnBrk="1" latinLnBrk="0" hangingPunct="1">
              <a:defRPr sz="2400" kern="1200">
                <a:solidFill>
                  <a:schemeClr val="tx1"/>
                </a:solidFill>
              </a:defRPr>
            </a:lvl2pPr>
            <a:lvl3pPr marL="1219170" algn="l" defTabSz="609585" rtl="0" eaLnBrk="1" latinLnBrk="0" hangingPunct="1">
              <a:defRPr sz="2400" kern="1200">
                <a:solidFill>
                  <a:schemeClr val="tx1"/>
                </a:solidFill>
              </a:defRPr>
            </a:lvl3pPr>
            <a:lvl4pPr marL="1828754" algn="l" defTabSz="609585" rtl="0" eaLnBrk="1" latinLnBrk="0" hangingPunct="1">
              <a:defRPr sz="2400" kern="1200">
                <a:solidFill>
                  <a:schemeClr val="tx1"/>
                </a:solidFill>
              </a:defRPr>
            </a:lvl4pPr>
            <a:lvl5pPr marL="2438339" algn="l" defTabSz="609585" rtl="0" eaLnBrk="1" latinLnBrk="0" hangingPunct="1">
              <a:defRPr sz="2400" kern="1200">
                <a:solidFill>
                  <a:schemeClr val="tx1"/>
                </a:solidFill>
              </a:defRPr>
            </a:lvl5pPr>
            <a:lvl6pPr marL="3047924" algn="l" defTabSz="609585" rtl="0" eaLnBrk="1" latinLnBrk="0" hangingPunct="1">
              <a:defRPr sz="2400" kern="1200">
                <a:solidFill>
                  <a:schemeClr val="tx1"/>
                </a:solidFill>
              </a:defRPr>
            </a:lvl6pPr>
            <a:lvl7pPr marL="3657509" algn="l" defTabSz="609585" rtl="0" eaLnBrk="1" latinLnBrk="0" hangingPunct="1">
              <a:defRPr sz="2400" kern="1200">
                <a:solidFill>
                  <a:schemeClr val="tx1"/>
                </a:solidFill>
              </a:defRPr>
            </a:lvl7pPr>
            <a:lvl8pPr marL="4267093" algn="l" defTabSz="609585" rtl="0" eaLnBrk="1" latinLnBrk="0" hangingPunct="1">
              <a:defRPr sz="2400" kern="1200">
                <a:solidFill>
                  <a:schemeClr val="tx1"/>
                </a:solidFill>
              </a:defRPr>
            </a:lvl8pPr>
            <a:lvl9pPr marL="4876678" algn="l" defTabSz="609585" rtl="0" eaLnBrk="1" latinLnBrk="0" hangingPunct="1">
              <a:defRPr sz="2400" kern="1200">
                <a:solidFill>
                  <a:schemeClr val="tx1"/>
                </a:solidFill>
              </a:defRPr>
            </a:lvl9pPr>
          </a:lstStyle>
          <a:p>
            <a:pPr algn="ctr">
              <a:lnSpc>
                <a:spcPct val="150000"/>
              </a:lnSpc>
              <a:spcBef>
                <a:spcPct val="0"/>
              </a:spcBef>
            </a:pPr>
            <a:r>
              <a:rPr lang="en-US" altLang="zh-CN" sz="1100" dirty="0"/>
              <a:t>Supporting text here.</a:t>
            </a:r>
          </a:p>
          <a:p>
            <a:pPr algn="ctr">
              <a:lnSpc>
                <a:spcPct val="150000"/>
              </a:lnSpc>
              <a:spcBef>
                <a:spcPct val="0"/>
              </a:spcBef>
            </a:pPr>
            <a:r>
              <a:rPr lang="en-US" altLang="zh-CN" sz="1100" dirty="0"/>
              <a:t>Supporting text here.</a:t>
            </a:r>
          </a:p>
          <a:p>
            <a:pPr algn="ctr">
              <a:lnSpc>
                <a:spcPct val="150000"/>
              </a:lnSpc>
              <a:spcBef>
                <a:spcPct val="0"/>
              </a:spcBef>
            </a:pPr>
            <a:endParaRPr lang="en-US" altLang="zh-CN" sz="1100" dirty="0"/>
          </a:p>
          <a:p>
            <a:pPr algn="ctr">
              <a:lnSpc>
                <a:spcPct val="150000"/>
              </a:lnSpc>
              <a:spcBef>
                <a:spcPct val="0"/>
              </a:spcBef>
            </a:pPr>
            <a:r>
              <a:rPr lang="en-US" altLang="zh-CN" sz="1100" dirty="0"/>
              <a:t>……</a:t>
            </a:r>
          </a:p>
        </p:txBody>
      </p:sp>
      <p:sp>
        <p:nvSpPr>
          <p:cNvPr id="23" name="矩形 22">
            <a:extLst>
              <a:ext uri="{FF2B5EF4-FFF2-40B4-BE49-F238E27FC236}">
                <a16:creationId xmlns:a16="http://schemas.microsoft.com/office/drawing/2014/main" id="{472279C7-874D-4B1F-9452-791425C7F619}"/>
              </a:ext>
            </a:extLst>
          </p:cNvPr>
          <p:cNvSpPr/>
          <p:nvPr/>
        </p:nvSpPr>
        <p:spPr>
          <a:xfrm>
            <a:off x="8240694" y="3840710"/>
            <a:ext cx="3008331" cy="540405"/>
          </a:xfrm>
          <a:prstGeom prst="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 anchor="ctr">
            <a:normAutofit/>
          </a:bodyPr>
          <a:lstStyle>
            <a:defPPr>
              <a:defRPr lang="en-US"/>
            </a:defPPr>
            <a:lvl1pPr marL="0" algn="l" defTabSz="609585" rtl="0" eaLnBrk="1" latinLnBrk="0" hangingPunct="1">
              <a:defRPr sz="2400" kern="1200">
                <a:solidFill>
                  <a:schemeClr val="lt1"/>
                </a:solidFill>
              </a:defRPr>
            </a:lvl1pPr>
            <a:lvl2pPr marL="609585" algn="l" defTabSz="609585" rtl="0" eaLnBrk="1" latinLnBrk="0" hangingPunct="1">
              <a:defRPr sz="2400" kern="1200">
                <a:solidFill>
                  <a:schemeClr val="lt1"/>
                </a:solidFill>
              </a:defRPr>
            </a:lvl2pPr>
            <a:lvl3pPr marL="1219170" algn="l" defTabSz="609585" rtl="0" eaLnBrk="1" latinLnBrk="0" hangingPunct="1">
              <a:defRPr sz="2400" kern="1200">
                <a:solidFill>
                  <a:schemeClr val="lt1"/>
                </a:solidFill>
              </a:defRPr>
            </a:lvl3pPr>
            <a:lvl4pPr marL="1828754" algn="l" defTabSz="609585" rtl="0" eaLnBrk="1" latinLnBrk="0" hangingPunct="1">
              <a:defRPr sz="2400" kern="1200">
                <a:solidFill>
                  <a:schemeClr val="lt1"/>
                </a:solidFill>
              </a:defRPr>
            </a:lvl4pPr>
            <a:lvl5pPr marL="2438339" algn="l" defTabSz="609585" rtl="0" eaLnBrk="1" latinLnBrk="0" hangingPunct="1">
              <a:defRPr sz="2400" kern="1200">
                <a:solidFill>
                  <a:schemeClr val="lt1"/>
                </a:solidFill>
              </a:defRPr>
            </a:lvl5pPr>
            <a:lvl6pPr marL="3047924" algn="l" defTabSz="609585" rtl="0" eaLnBrk="1" latinLnBrk="0" hangingPunct="1">
              <a:defRPr sz="2400" kern="1200">
                <a:solidFill>
                  <a:schemeClr val="lt1"/>
                </a:solidFill>
              </a:defRPr>
            </a:lvl6pPr>
            <a:lvl7pPr marL="3657509" algn="l" defTabSz="609585" rtl="0" eaLnBrk="1" latinLnBrk="0" hangingPunct="1">
              <a:defRPr sz="2400" kern="1200">
                <a:solidFill>
                  <a:schemeClr val="lt1"/>
                </a:solidFill>
              </a:defRPr>
            </a:lvl7pPr>
            <a:lvl8pPr marL="4267093" algn="l" defTabSz="609585" rtl="0" eaLnBrk="1" latinLnBrk="0" hangingPunct="1">
              <a:defRPr sz="2400" kern="1200">
                <a:solidFill>
                  <a:schemeClr val="lt1"/>
                </a:solidFill>
              </a:defRPr>
            </a:lvl8pPr>
            <a:lvl9pPr marL="4876678" algn="l" defTabSz="609585" rtl="0" eaLnBrk="1" latinLnBrk="0" hangingPunct="1">
              <a:defRPr sz="2400" kern="1200">
                <a:solidFill>
                  <a:schemeClr val="lt1"/>
                </a:solidFill>
              </a:defRPr>
            </a:lvl9pPr>
          </a:lstStyle>
          <a:p>
            <a:pPr lvl="0" algn="ctr">
              <a:lnSpc>
                <a:spcPct val="120000"/>
              </a:lnSpc>
            </a:pPr>
            <a:r>
              <a:rPr lang="en-US" altLang="zh-CN" sz="1800" b="1" dirty="0">
                <a:solidFill>
                  <a:schemeClr val="tx1"/>
                </a:solidFill>
              </a:rPr>
              <a:t>Text here</a:t>
            </a:r>
            <a:endParaRPr lang="zh-CN" altLang="en-US" sz="1800" b="1" dirty="0">
              <a:solidFill>
                <a:schemeClr val="tx1"/>
              </a:solidFill>
            </a:endParaRPr>
          </a:p>
        </p:txBody>
      </p:sp>
      <p:sp>
        <p:nvSpPr>
          <p:cNvPr id="24" name="文本框 23">
            <a:extLst>
              <a:ext uri="{FF2B5EF4-FFF2-40B4-BE49-F238E27FC236}">
                <a16:creationId xmlns:a16="http://schemas.microsoft.com/office/drawing/2014/main" id="{DF443D51-B831-4CF6-B06E-B018B1F13135}"/>
              </a:ext>
            </a:extLst>
          </p:cNvPr>
          <p:cNvSpPr txBox="1"/>
          <p:nvPr/>
        </p:nvSpPr>
        <p:spPr>
          <a:xfrm>
            <a:off x="8240693" y="4381115"/>
            <a:ext cx="3008332" cy="1383098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 anchor="t" anchorCtr="0">
            <a:normAutofit/>
          </a:bodyPr>
          <a:lstStyle>
            <a:defPPr>
              <a:defRPr lang="en-US"/>
            </a:defPPr>
            <a:lvl1pPr marL="0" algn="l" defTabSz="609585" rtl="0" eaLnBrk="1" latinLnBrk="0" hangingPunct="1">
              <a:defRPr sz="2400" kern="1200">
                <a:solidFill>
                  <a:schemeClr val="tx1"/>
                </a:solidFill>
              </a:defRPr>
            </a:lvl1pPr>
            <a:lvl2pPr marL="609585" algn="l" defTabSz="609585" rtl="0" eaLnBrk="1" latinLnBrk="0" hangingPunct="1">
              <a:defRPr sz="2400" kern="1200">
                <a:solidFill>
                  <a:schemeClr val="tx1"/>
                </a:solidFill>
              </a:defRPr>
            </a:lvl2pPr>
            <a:lvl3pPr marL="1219170" algn="l" defTabSz="609585" rtl="0" eaLnBrk="1" latinLnBrk="0" hangingPunct="1">
              <a:defRPr sz="2400" kern="1200">
                <a:solidFill>
                  <a:schemeClr val="tx1"/>
                </a:solidFill>
              </a:defRPr>
            </a:lvl3pPr>
            <a:lvl4pPr marL="1828754" algn="l" defTabSz="609585" rtl="0" eaLnBrk="1" latinLnBrk="0" hangingPunct="1">
              <a:defRPr sz="2400" kern="1200">
                <a:solidFill>
                  <a:schemeClr val="tx1"/>
                </a:solidFill>
              </a:defRPr>
            </a:lvl4pPr>
            <a:lvl5pPr marL="2438339" algn="l" defTabSz="609585" rtl="0" eaLnBrk="1" latinLnBrk="0" hangingPunct="1">
              <a:defRPr sz="2400" kern="1200">
                <a:solidFill>
                  <a:schemeClr val="tx1"/>
                </a:solidFill>
              </a:defRPr>
            </a:lvl5pPr>
            <a:lvl6pPr marL="3047924" algn="l" defTabSz="609585" rtl="0" eaLnBrk="1" latinLnBrk="0" hangingPunct="1">
              <a:defRPr sz="2400" kern="1200">
                <a:solidFill>
                  <a:schemeClr val="tx1"/>
                </a:solidFill>
              </a:defRPr>
            </a:lvl6pPr>
            <a:lvl7pPr marL="3657509" algn="l" defTabSz="609585" rtl="0" eaLnBrk="1" latinLnBrk="0" hangingPunct="1">
              <a:defRPr sz="2400" kern="1200">
                <a:solidFill>
                  <a:schemeClr val="tx1"/>
                </a:solidFill>
              </a:defRPr>
            </a:lvl7pPr>
            <a:lvl8pPr marL="4267093" algn="l" defTabSz="609585" rtl="0" eaLnBrk="1" latinLnBrk="0" hangingPunct="1">
              <a:defRPr sz="2400" kern="1200">
                <a:solidFill>
                  <a:schemeClr val="tx1"/>
                </a:solidFill>
              </a:defRPr>
            </a:lvl8pPr>
            <a:lvl9pPr marL="4876678" algn="l" defTabSz="609585" rtl="0" eaLnBrk="1" latinLnBrk="0" hangingPunct="1">
              <a:defRPr sz="2400" kern="1200">
                <a:solidFill>
                  <a:schemeClr val="tx1"/>
                </a:solidFill>
              </a:defRPr>
            </a:lvl9pPr>
          </a:lstStyle>
          <a:p>
            <a:pPr algn="ctr">
              <a:lnSpc>
                <a:spcPct val="150000"/>
              </a:lnSpc>
              <a:spcBef>
                <a:spcPct val="0"/>
              </a:spcBef>
            </a:pPr>
            <a:r>
              <a:rPr lang="en-US" altLang="zh-CN" sz="1100" dirty="0"/>
              <a:t>Supporting text here.</a:t>
            </a:r>
          </a:p>
          <a:p>
            <a:pPr algn="ctr">
              <a:lnSpc>
                <a:spcPct val="150000"/>
              </a:lnSpc>
              <a:spcBef>
                <a:spcPct val="0"/>
              </a:spcBef>
            </a:pPr>
            <a:r>
              <a:rPr lang="en-US" altLang="zh-CN" sz="1100" dirty="0"/>
              <a:t>Supporting text here.</a:t>
            </a:r>
          </a:p>
          <a:p>
            <a:pPr algn="ctr">
              <a:lnSpc>
                <a:spcPct val="150000"/>
              </a:lnSpc>
              <a:spcBef>
                <a:spcPct val="0"/>
              </a:spcBef>
            </a:pPr>
            <a:endParaRPr lang="en-US" altLang="zh-CN" sz="1100" dirty="0"/>
          </a:p>
          <a:p>
            <a:pPr algn="ctr">
              <a:lnSpc>
                <a:spcPct val="150000"/>
              </a:lnSpc>
              <a:spcBef>
                <a:spcPct val="0"/>
              </a:spcBef>
            </a:pPr>
            <a:r>
              <a:rPr lang="en-US" altLang="zh-CN" sz="1100" dirty="0"/>
              <a:t>……</a:t>
            </a:r>
          </a:p>
        </p:txBody>
      </p:sp>
      <p:sp>
        <p:nvSpPr>
          <p:cNvPr id="31" name="矩形: 圆角 30">
            <a:extLst>
              <a:ext uri="{FF2B5EF4-FFF2-40B4-BE49-F238E27FC236}">
                <a16:creationId xmlns:a16="http://schemas.microsoft.com/office/drawing/2014/main" id="{9E19FCC2-C595-4BA6-AEE7-0ADDF45D1D84}"/>
              </a:ext>
            </a:extLst>
          </p:cNvPr>
          <p:cNvSpPr/>
          <p:nvPr/>
        </p:nvSpPr>
        <p:spPr>
          <a:xfrm>
            <a:off x="1769751" y="2217231"/>
            <a:ext cx="1329380" cy="1301216"/>
          </a:xfrm>
          <a:prstGeom prst="roundRect">
            <a:avLst>
              <a:gd name="adj" fmla="val 6321"/>
            </a:avLst>
          </a:prstGeom>
          <a:solidFill>
            <a:schemeClr val="accent1"/>
          </a:solidFill>
          <a:ln w="38100">
            <a:solidFill>
              <a:schemeClr val="bg1"/>
            </a:solidFill>
            <a:round/>
            <a:headEnd/>
            <a:tailEnd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rmAutofit/>
          </a:bodyPr>
          <a:lstStyle/>
          <a:p>
            <a:pPr algn="ctr" defTabSz="914354"/>
            <a:endParaRPr lang="zh-CN" altLang="en-US" sz="2000" b="1">
              <a:solidFill>
                <a:schemeClr val="bg1"/>
              </a:solidFill>
            </a:endParaRPr>
          </a:p>
        </p:txBody>
      </p:sp>
      <p:sp>
        <p:nvSpPr>
          <p:cNvPr id="34" name="任意多边形: 形状 33">
            <a:extLst>
              <a:ext uri="{FF2B5EF4-FFF2-40B4-BE49-F238E27FC236}">
                <a16:creationId xmlns:a16="http://schemas.microsoft.com/office/drawing/2014/main" id="{705C1981-6A23-451F-99B4-6320AA93E261}"/>
              </a:ext>
            </a:extLst>
          </p:cNvPr>
          <p:cNvSpPr/>
          <p:nvPr/>
        </p:nvSpPr>
        <p:spPr bwMode="auto">
          <a:xfrm>
            <a:off x="2157710" y="2561579"/>
            <a:ext cx="553462" cy="612521"/>
          </a:xfrm>
          <a:custGeom>
            <a:avLst/>
            <a:gdLst>
              <a:gd name="T0" fmla="*/ 104 w 208"/>
              <a:gd name="T1" fmla="*/ 0 h 228"/>
              <a:gd name="T2" fmla="*/ 208 w 208"/>
              <a:gd name="T3" fmla="*/ 104 h 228"/>
              <a:gd name="T4" fmla="*/ 136 w 208"/>
              <a:gd name="T5" fmla="*/ 203 h 228"/>
              <a:gd name="T6" fmla="*/ 145 w 208"/>
              <a:gd name="T7" fmla="*/ 220 h 228"/>
              <a:gd name="T8" fmla="*/ 176 w 208"/>
              <a:gd name="T9" fmla="*/ 220 h 228"/>
              <a:gd name="T10" fmla="*/ 176 w 208"/>
              <a:gd name="T11" fmla="*/ 228 h 228"/>
              <a:gd name="T12" fmla="*/ 32 w 208"/>
              <a:gd name="T13" fmla="*/ 228 h 228"/>
              <a:gd name="T14" fmla="*/ 32 w 208"/>
              <a:gd name="T15" fmla="*/ 220 h 228"/>
              <a:gd name="T16" fmla="*/ 63 w 208"/>
              <a:gd name="T17" fmla="*/ 220 h 228"/>
              <a:gd name="T18" fmla="*/ 72 w 208"/>
              <a:gd name="T19" fmla="*/ 203 h 228"/>
              <a:gd name="T20" fmla="*/ 0 w 208"/>
              <a:gd name="T21" fmla="*/ 104 h 228"/>
              <a:gd name="T22" fmla="*/ 104 w 208"/>
              <a:gd name="T23" fmla="*/ 0 h 228"/>
              <a:gd name="T24" fmla="*/ 80 w 208"/>
              <a:gd name="T25" fmla="*/ 205 h 228"/>
              <a:gd name="T26" fmla="*/ 72 w 208"/>
              <a:gd name="T27" fmla="*/ 220 h 228"/>
              <a:gd name="T28" fmla="*/ 136 w 208"/>
              <a:gd name="T29" fmla="*/ 220 h 228"/>
              <a:gd name="T30" fmla="*/ 128 w 208"/>
              <a:gd name="T31" fmla="*/ 205 h 228"/>
              <a:gd name="T32" fmla="*/ 104 w 208"/>
              <a:gd name="T33" fmla="*/ 208 h 228"/>
              <a:gd name="T34" fmla="*/ 80 w 208"/>
              <a:gd name="T35" fmla="*/ 205 h 228"/>
              <a:gd name="T36" fmla="*/ 104 w 208"/>
              <a:gd name="T37" fmla="*/ 60 h 228"/>
              <a:gd name="T38" fmla="*/ 60 w 208"/>
              <a:gd name="T39" fmla="*/ 104 h 228"/>
              <a:gd name="T40" fmla="*/ 104 w 208"/>
              <a:gd name="T41" fmla="*/ 148 h 228"/>
              <a:gd name="T42" fmla="*/ 148 w 208"/>
              <a:gd name="T43" fmla="*/ 104 h 228"/>
              <a:gd name="T44" fmla="*/ 104 w 208"/>
              <a:gd name="T45" fmla="*/ 60 h 228"/>
              <a:gd name="T46" fmla="*/ 154 w 208"/>
              <a:gd name="T47" fmla="*/ 48 h 228"/>
              <a:gd name="T48" fmla="*/ 148 w 208"/>
              <a:gd name="T49" fmla="*/ 54 h 228"/>
              <a:gd name="T50" fmla="*/ 154 w 208"/>
              <a:gd name="T51" fmla="*/ 60 h 228"/>
              <a:gd name="T52" fmla="*/ 160 w 208"/>
              <a:gd name="T53" fmla="*/ 54 h 228"/>
              <a:gd name="T54" fmla="*/ 154 w 208"/>
              <a:gd name="T55" fmla="*/ 48 h 2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</a:cxnLst>
            <a:rect l="0" t="0" r="r" b="b"/>
            <a:pathLst>
              <a:path w="208" h="228">
                <a:moveTo>
                  <a:pt x="104" y="0"/>
                </a:moveTo>
                <a:cubicBezTo>
                  <a:pt x="161" y="0"/>
                  <a:pt x="208" y="47"/>
                  <a:pt x="208" y="104"/>
                </a:cubicBezTo>
                <a:cubicBezTo>
                  <a:pt x="208" y="150"/>
                  <a:pt x="178" y="190"/>
                  <a:pt x="136" y="203"/>
                </a:cubicBezTo>
                <a:cubicBezTo>
                  <a:pt x="145" y="220"/>
                  <a:pt x="145" y="220"/>
                  <a:pt x="145" y="220"/>
                </a:cubicBezTo>
                <a:cubicBezTo>
                  <a:pt x="176" y="220"/>
                  <a:pt x="176" y="220"/>
                  <a:pt x="176" y="220"/>
                </a:cubicBezTo>
                <a:cubicBezTo>
                  <a:pt x="176" y="228"/>
                  <a:pt x="176" y="228"/>
                  <a:pt x="176" y="228"/>
                </a:cubicBezTo>
                <a:cubicBezTo>
                  <a:pt x="32" y="228"/>
                  <a:pt x="32" y="228"/>
                  <a:pt x="32" y="228"/>
                </a:cubicBezTo>
                <a:cubicBezTo>
                  <a:pt x="32" y="220"/>
                  <a:pt x="32" y="220"/>
                  <a:pt x="32" y="220"/>
                </a:cubicBezTo>
                <a:cubicBezTo>
                  <a:pt x="63" y="220"/>
                  <a:pt x="63" y="220"/>
                  <a:pt x="63" y="220"/>
                </a:cubicBezTo>
                <a:cubicBezTo>
                  <a:pt x="72" y="203"/>
                  <a:pt x="72" y="203"/>
                  <a:pt x="72" y="203"/>
                </a:cubicBezTo>
                <a:cubicBezTo>
                  <a:pt x="30" y="190"/>
                  <a:pt x="0" y="150"/>
                  <a:pt x="0" y="104"/>
                </a:cubicBezTo>
                <a:cubicBezTo>
                  <a:pt x="0" y="47"/>
                  <a:pt x="47" y="0"/>
                  <a:pt x="104" y="0"/>
                </a:cubicBezTo>
                <a:close/>
                <a:moveTo>
                  <a:pt x="80" y="205"/>
                </a:moveTo>
                <a:cubicBezTo>
                  <a:pt x="72" y="220"/>
                  <a:pt x="72" y="220"/>
                  <a:pt x="72" y="220"/>
                </a:cubicBezTo>
                <a:cubicBezTo>
                  <a:pt x="136" y="220"/>
                  <a:pt x="136" y="220"/>
                  <a:pt x="136" y="220"/>
                </a:cubicBezTo>
                <a:cubicBezTo>
                  <a:pt x="128" y="205"/>
                  <a:pt x="128" y="205"/>
                  <a:pt x="128" y="205"/>
                </a:cubicBezTo>
                <a:cubicBezTo>
                  <a:pt x="120" y="207"/>
                  <a:pt x="112" y="208"/>
                  <a:pt x="104" y="208"/>
                </a:cubicBezTo>
                <a:cubicBezTo>
                  <a:pt x="96" y="208"/>
                  <a:pt x="88" y="207"/>
                  <a:pt x="80" y="205"/>
                </a:cubicBezTo>
                <a:close/>
                <a:moveTo>
                  <a:pt x="104" y="60"/>
                </a:moveTo>
                <a:cubicBezTo>
                  <a:pt x="80" y="60"/>
                  <a:pt x="60" y="80"/>
                  <a:pt x="60" y="104"/>
                </a:cubicBezTo>
                <a:cubicBezTo>
                  <a:pt x="60" y="128"/>
                  <a:pt x="80" y="148"/>
                  <a:pt x="104" y="148"/>
                </a:cubicBezTo>
                <a:cubicBezTo>
                  <a:pt x="128" y="148"/>
                  <a:pt x="148" y="128"/>
                  <a:pt x="148" y="104"/>
                </a:cubicBezTo>
                <a:cubicBezTo>
                  <a:pt x="148" y="80"/>
                  <a:pt x="128" y="60"/>
                  <a:pt x="104" y="60"/>
                </a:cubicBezTo>
                <a:close/>
                <a:moveTo>
                  <a:pt x="154" y="48"/>
                </a:moveTo>
                <a:cubicBezTo>
                  <a:pt x="151" y="48"/>
                  <a:pt x="148" y="51"/>
                  <a:pt x="148" y="54"/>
                </a:cubicBezTo>
                <a:cubicBezTo>
                  <a:pt x="148" y="57"/>
                  <a:pt x="151" y="60"/>
                  <a:pt x="154" y="60"/>
                </a:cubicBezTo>
                <a:cubicBezTo>
                  <a:pt x="157" y="60"/>
                  <a:pt x="160" y="57"/>
                  <a:pt x="160" y="54"/>
                </a:cubicBezTo>
                <a:cubicBezTo>
                  <a:pt x="160" y="51"/>
                  <a:pt x="157" y="48"/>
                  <a:pt x="154" y="48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grpSp>
        <p:nvGrpSpPr>
          <p:cNvPr id="44" name="组合 43">
            <a:extLst>
              <a:ext uri="{FF2B5EF4-FFF2-40B4-BE49-F238E27FC236}">
                <a16:creationId xmlns:a16="http://schemas.microsoft.com/office/drawing/2014/main" id="{9DE75CA1-B18F-4977-B2C4-B803D369C5DF}"/>
              </a:ext>
            </a:extLst>
          </p:cNvPr>
          <p:cNvGrpSpPr/>
          <p:nvPr/>
        </p:nvGrpSpPr>
        <p:grpSpPr>
          <a:xfrm>
            <a:off x="5431310" y="2217231"/>
            <a:ext cx="1329380" cy="1301216"/>
            <a:chOff x="5431310" y="2116442"/>
            <a:chExt cx="1329380" cy="1301216"/>
          </a:xfrm>
        </p:grpSpPr>
        <p:sp>
          <p:nvSpPr>
            <p:cNvPr id="38" name="矩形: 圆角 37">
              <a:extLst>
                <a:ext uri="{FF2B5EF4-FFF2-40B4-BE49-F238E27FC236}">
                  <a16:creationId xmlns:a16="http://schemas.microsoft.com/office/drawing/2014/main" id="{D2CFB4C2-CAD5-4069-B8DF-CA460DCD041B}"/>
                </a:ext>
              </a:extLst>
            </p:cNvPr>
            <p:cNvSpPr/>
            <p:nvPr/>
          </p:nvSpPr>
          <p:spPr>
            <a:xfrm>
              <a:off x="5431310" y="2116442"/>
              <a:ext cx="1329380" cy="1301216"/>
            </a:xfrm>
            <a:prstGeom prst="roundRect">
              <a:avLst>
                <a:gd name="adj" fmla="val 6321"/>
              </a:avLst>
            </a:prstGeom>
            <a:solidFill>
              <a:schemeClr val="accent2"/>
            </a:solidFill>
            <a:ln w="38100">
              <a:solidFill>
                <a:schemeClr val="bg1"/>
              </a:solidFill>
              <a:round/>
              <a:headEnd/>
              <a:tailEnd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rmAutofit/>
            </a:bodyPr>
            <a:lstStyle/>
            <a:p>
              <a:pPr algn="ctr" defTabSz="914354"/>
              <a:endParaRPr lang="zh-CN" altLang="en-US" sz="2000" b="1">
                <a:solidFill>
                  <a:schemeClr val="bg1"/>
                </a:solidFill>
              </a:endParaRPr>
            </a:p>
          </p:txBody>
        </p:sp>
        <p:sp>
          <p:nvSpPr>
            <p:cNvPr id="40" name="任意多边形: 形状 39">
              <a:extLst>
                <a:ext uri="{FF2B5EF4-FFF2-40B4-BE49-F238E27FC236}">
                  <a16:creationId xmlns:a16="http://schemas.microsoft.com/office/drawing/2014/main" id="{F8C65A0F-74A6-4484-82BB-A34C9CE2AF75}"/>
                </a:ext>
              </a:extLst>
            </p:cNvPr>
            <p:cNvSpPr/>
            <p:nvPr/>
          </p:nvSpPr>
          <p:spPr bwMode="auto">
            <a:xfrm>
              <a:off x="5789740" y="2535192"/>
              <a:ext cx="612521" cy="463717"/>
            </a:xfrm>
            <a:custGeom>
              <a:avLst/>
              <a:gdLst>
                <a:gd name="T0" fmla="*/ 212 w 224"/>
                <a:gd name="T1" fmla="*/ 0 h 168"/>
                <a:gd name="T2" fmla="*/ 224 w 224"/>
                <a:gd name="T3" fmla="*/ 12 h 168"/>
                <a:gd name="T4" fmla="*/ 224 w 224"/>
                <a:gd name="T5" fmla="*/ 156 h 168"/>
                <a:gd name="T6" fmla="*/ 212 w 224"/>
                <a:gd name="T7" fmla="*/ 168 h 168"/>
                <a:gd name="T8" fmla="*/ 12 w 224"/>
                <a:gd name="T9" fmla="*/ 168 h 168"/>
                <a:gd name="T10" fmla="*/ 0 w 224"/>
                <a:gd name="T11" fmla="*/ 156 h 168"/>
                <a:gd name="T12" fmla="*/ 0 w 224"/>
                <a:gd name="T13" fmla="*/ 12 h 168"/>
                <a:gd name="T14" fmla="*/ 12 w 224"/>
                <a:gd name="T15" fmla="*/ 0 h 168"/>
                <a:gd name="T16" fmla="*/ 212 w 224"/>
                <a:gd name="T17" fmla="*/ 0 h 168"/>
                <a:gd name="T18" fmla="*/ 164 w 224"/>
                <a:gd name="T19" fmla="*/ 83 h 168"/>
                <a:gd name="T20" fmla="*/ 147 w 224"/>
                <a:gd name="T21" fmla="*/ 85 h 168"/>
                <a:gd name="T22" fmla="*/ 112 w 224"/>
                <a:gd name="T23" fmla="*/ 132 h 168"/>
                <a:gd name="T24" fmla="*/ 111 w 224"/>
                <a:gd name="T25" fmla="*/ 133 h 168"/>
                <a:gd name="T26" fmla="*/ 94 w 224"/>
                <a:gd name="T27" fmla="*/ 134 h 168"/>
                <a:gd name="T28" fmla="*/ 68 w 224"/>
                <a:gd name="T29" fmla="*/ 108 h 168"/>
                <a:gd name="T30" fmla="*/ 67 w 224"/>
                <a:gd name="T31" fmla="*/ 107 h 168"/>
                <a:gd name="T32" fmla="*/ 50 w 224"/>
                <a:gd name="T33" fmla="*/ 109 h 168"/>
                <a:gd name="T34" fmla="*/ 13 w 224"/>
                <a:gd name="T35" fmla="*/ 153 h 168"/>
                <a:gd name="T36" fmla="*/ 12 w 224"/>
                <a:gd name="T37" fmla="*/ 156 h 168"/>
                <a:gd name="T38" fmla="*/ 16 w 224"/>
                <a:gd name="T39" fmla="*/ 160 h 168"/>
                <a:gd name="T40" fmla="*/ 209 w 224"/>
                <a:gd name="T41" fmla="*/ 160 h 168"/>
                <a:gd name="T42" fmla="*/ 211 w 224"/>
                <a:gd name="T43" fmla="*/ 159 h 168"/>
                <a:gd name="T44" fmla="*/ 212 w 224"/>
                <a:gd name="T45" fmla="*/ 154 h 168"/>
                <a:gd name="T46" fmla="*/ 167 w 224"/>
                <a:gd name="T47" fmla="*/ 86 h 168"/>
                <a:gd name="T48" fmla="*/ 164 w 224"/>
                <a:gd name="T49" fmla="*/ 83 h 168"/>
                <a:gd name="T50" fmla="*/ 40 w 224"/>
                <a:gd name="T51" fmla="*/ 24 h 168"/>
                <a:gd name="T52" fmla="*/ 24 w 224"/>
                <a:gd name="T53" fmla="*/ 40 h 168"/>
                <a:gd name="T54" fmla="*/ 40 w 224"/>
                <a:gd name="T55" fmla="*/ 56 h 168"/>
                <a:gd name="T56" fmla="*/ 56 w 224"/>
                <a:gd name="T57" fmla="*/ 40 h 168"/>
                <a:gd name="T58" fmla="*/ 40 w 224"/>
                <a:gd name="T59" fmla="*/ 24 h 1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224" h="168">
                  <a:moveTo>
                    <a:pt x="212" y="0"/>
                  </a:moveTo>
                  <a:cubicBezTo>
                    <a:pt x="219" y="0"/>
                    <a:pt x="224" y="5"/>
                    <a:pt x="224" y="12"/>
                  </a:cubicBezTo>
                  <a:cubicBezTo>
                    <a:pt x="224" y="156"/>
                    <a:pt x="224" y="156"/>
                    <a:pt x="224" y="156"/>
                  </a:cubicBezTo>
                  <a:cubicBezTo>
                    <a:pt x="224" y="163"/>
                    <a:pt x="219" y="168"/>
                    <a:pt x="212" y="168"/>
                  </a:cubicBezTo>
                  <a:cubicBezTo>
                    <a:pt x="12" y="168"/>
                    <a:pt x="12" y="168"/>
                    <a:pt x="12" y="168"/>
                  </a:cubicBezTo>
                  <a:cubicBezTo>
                    <a:pt x="5" y="168"/>
                    <a:pt x="0" y="163"/>
                    <a:pt x="0" y="156"/>
                  </a:cubicBezTo>
                  <a:cubicBezTo>
                    <a:pt x="0" y="12"/>
                    <a:pt x="0" y="12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lnTo>
                    <a:pt x="212" y="0"/>
                  </a:lnTo>
                  <a:close/>
                  <a:moveTo>
                    <a:pt x="164" y="83"/>
                  </a:moveTo>
                  <a:cubicBezTo>
                    <a:pt x="159" y="79"/>
                    <a:pt x="151" y="80"/>
                    <a:pt x="147" y="85"/>
                  </a:cubicBezTo>
                  <a:cubicBezTo>
                    <a:pt x="112" y="132"/>
                    <a:pt x="112" y="132"/>
                    <a:pt x="112" y="132"/>
                  </a:cubicBezTo>
                  <a:cubicBezTo>
                    <a:pt x="112" y="133"/>
                    <a:pt x="111" y="133"/>
                    <a:pt x="111" y="133"/>
                  </a:cubicBezTo>
                  <a:cubicBezTo>
                    <a:pt x="106" y="138"/>
                    <a:pt x="99" y="138"/>
                    <a:pt x="94" y="134"/>
                  </a:cubicBezTo>
                  <a:cubicBezTo>
                    <a:pt x="68" y="108"/>
                    <a:pt x="68" y="108"/>
                    <a:pt x="68" y="108"/>
                  </a:cubicBezTo>
                  <a:cubicBezTo>
                    <a:pt x="67" y="107"/>
                    <a:pt x="67" y="107"/>
                    <a:pt x="67" y="107"/>
                  </a:cubicBezTo>
                  <a:cubicBezTo>
                    <a:pt x="62" y="103"/>
                    <a:pt x="54" y="104"/>
                    <a:pt x="50" y="109"/>
                  </a:cubicBezTo>
                  <a:cubicBezTo>
                    <a:pt x="13" y="153"/>
                    <a:pt x="13" y="153"/>
                    <a:pt x="13" y="153"/>
                  </a:cubicBezTo>
                  <a:cubicBezTo>
                    <a:pt x="13" y="154"/>
                    <a:pt x="12" y="155"/>
                    <a:pt x="12" y="156"/>
                  </a:cubicBezTo>
                  <a:cubicBezTo>
                    <a:pt x="12" y="158"/>
                    <a:pt x="14" y="160"/>
                    <a:pt x="16" y="160"/>
                  </a:cubicBezTo>
                  <a:cubicBezTo>
                    <a:pt x="209" y="160"/>
                    <a:pt x="209" y="160"/>
                    <a:pt x="209" y="160"/>
                  </a:cubicBezTo>
                  <a:cubicBezTo>
                    <a:pt x="209" y="160"/>
                    <a:pt x="210" y="160"/>
                    <a:pt x="211" y="159"/>
                  </a:cubicBezTo>
                  <a:cubicBezTo>
                    <a:pt x="213" y="158"/>
                    <a:pt x="213" y="156"/>
                    <a:pt x="212" y="154"/>
                  </a:cubicBezTo>
                  <a:cubicBezTo>
                    <a:pt x="167" y="86"/>
                    <a:pt x="167" y="86"/>
                    <a:pt x="167" y="86"/>
                  </a:cubicBezTo>
                  <a:cubicBezTo>
                    <a:pt x="166" y="85"/>
                    <a:pt x="165" y="84"/>
                    <a:pt x="164" y="83"/>
                  </a:cubicBezTo>
                  <a:close/>
                  <a:moveTo>
                    <a:pt x="40" y="24"/>
                  </a:moveTo>
                  <a:cubicBezTo>
                    <a:pt x="31" y="24"/>
                    <a:pt x="24" y="31"/>
                    <a:pt x="24" y="40"/>
                  </a:cubicBezTo>
                  <a:cubicBezTo>
                    <a:pt x="24" y="49"/>
                    <a:pt x="31" y="56"/>
                    <a:pt x="40" y="56"/>
                  </a:cubicBezTo>
                  <a:cubicBezTo>
                    <a:pt x="49" y="56"/>
                    <a:pt x="56" y="49"/>
                    <a:pt x="56" y="40"/>
                  </a:cubicBezTo>
                  <a:cubicBezTo>
                    <a:pt x="56" y="31"/>
                    <a:pt x="49" y="24"/>
                    <a:pt x="40" y="2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</p:grpSp>
      <p:grpSp>
        <p:nvGrpSpPr>
          <p:cNvPr id="43" name="组合 42">
            <a:extLst>
              <a:ext uri="{FF2B5EF4-FFF2-40B4-BE49-F238E27FC236}">
                <a16:creationId xmlns:a16="http://schemas.microsoft.com/office/drawing/2014/main" id="{16E3BB3E-B351-45A9-ACF3-2C633F86ABE8}"/>
              </a:ext>
            </a:extLst>
          </p:cNvPr>
          <p:cNvGrpSpPr/>
          <p:nvPr/>
        </p:nvGrpSpPr>
        <p:grpSpPr>
          <a:xfrm>
            <a:off x="9080169" y="2217231"/>
            <a:ext cx="1329380" cy="1301216"/>
            <a:chOff x="9160810" y="2075819"/>
            <a:chExt cx="1329380" cy="1301216"/>
          </a:xfrm>
        </p:grpSpPr>
        <p:sp>
          <p:nvSpPr>
            <p:cNvPr id="39" name="矩形: 圆角 38">
              <a:extLst>
                <a:ext uri="{FF2B5EF4-FFF2-40B4-BE49-F238E27FC236}">
                  <a16:creationId xmlns:a16="http://schemas.microsoft.com/office/drawing/2014/main" id="{EC7DB7D6-6972-45A7-A8DD-2637CE534693}"/>
                </a:ext>
              </a:extLst>
            </p:cNvPr>
            <p:cNvSpPr/>
            <p:nvPr/>
          </p:nvSpPr>
          <p:spPr>
            <a:xfrm>
              <a:off x="9160810" y="2075819"/>
              <a:ext cx="1329380" cy="1301216"/>
            </a:xfrm>
            <a:prstGeom prst="roundRect">
              <a:avLst>
                <a:gd name="adj" fmla="val 6321"/>
              </a:avLst>
            </a:prstGeom>
            <a:solidFill>
              <a:schemeClr val="accent3"/>
            </a:solidFill>
            <a:ln w="38100">
              <a:solidFill>
                <a:schemeClr val="bg1"/>
              </a:solidFill>
              <a:round/>
              <a:headEnd/>
              <a:tailEnd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rmAutofit/>
            </a:bodyPr>
            <a:lstStyle/>
            <a:p>
              <a:pPr algn="ctr" defTabSz="914354"/>
              <a:endParaRPr lang="zh-CN" altLang="en-US" sz="2000" b="1">
                <a:solidFill>
                  <a:schemeClr val="bg1"/>
                </a:solidFill>
              </a:endParaRPr>
            </a:p>
          </p:txBody>
        </p:sp>
        <p:sp>
          <p:nvSpPr>
            <p:cNvPr id="41" name="任意多边形: 形状 40">
              <a:extLst>
                <a:ext uri="{FF2B5EF4-FFF2-40B4-BE49-F238E27FC236}">
                  <a16:creationId xmlns:a16="http://schemas.microsoft.com/office/drawing/2014/main" id="{680C7079-6AEA-4602-88B0-CC89A2793FE4}"/>
                </a:ext>
              </a:extLst>
            </p:cNvPr>
            <p:cNvSpPr/>
            <p:nvPr/>
          </p:nvSpPr>
          <p:spPr bwMode="auto">
            <a:xfrm>
              <a:off x="9519239" y="2479618"/>
              <a:ext cx="612521" cy="493618"/>
            </a:xfrm>
            <a:custGeom>
              <a:avLst/>
              <a:gdLst>
                <a:gd name="T0" fmla="*/ 204 w 216"/>
                <a:gd name="T1" fmla="*/ 0 h 172"/>
                <a:gd name="T2" fmla="*/ 216 w 216"/>
                <a:gd name="T3" fmla="*/ 12 h 172"/>
                <a:gd name="T4" fmla="*/ 216 w 216"/>
                <a:gd name="T5" fmla="*/ 136 h 172"/>
                <a:gd name="T6" fmla="*/ 204 w 216"/>
                <a:gd name="T7" fmla="*/ 148 h 172"/>
                <a:gd name="T8" fmla="*/ 80 w 216"/>
                <a:gd name="T9" fmla="*/ 148 h 172"/>
                <a:gd name="T10" fmla="*/ 48 w 216"/>
                <a:gd name="T11" fmla="*/ 172 h 172"/>
                <a:gd name="T12" fmla="*/ 48 w 216"/>
                <a:gd name="T13" fmla="*/ 148 h 172"/>
                <a:gd name="T14" fmla="*/ 12 w 216"/>
                <a:gd name="T15" fmla="*/ 148 h 172"/>
                <a:gd name="T16" fmla="*/ 0 w 216"/>
                <a:gd name="T17" fmla="*/ 136 h 172"/>
                <a:gd name="T18" fmla="*/ 0 w 216"/>
                <a:gd name="T19" fmla="*/ 12 h 172"/>
                <a:gd name="T20" fmla="*/ 12 w 216"/>
                <a:gd name="T21" fmla="*/ 0 h 172"/>
                <a:gd name="T22" fmla="*/ 204 w 216"/>
                <a:gd name="T23" fmla="*/ 0 h 172"/>
                <a:gd name="T24" fmla="*/ 52 w 216"/>
                <a:gd name="T25" fmla="*/ 60 h 172"/>
                <a:gd name="T26" fmla="*/ 38 w 216"/>
                <a:gd name="T27" fmla="*/ 74 h 172"/>
                <a:gd name="T28" fmla="*/ 52 w 216"/>
                <a:gd name="T29" fmla="*/ 88 h 172"/>
                <a:gd name="T30" fmla="*/ 66 w 216"/>
                <a:gd name="T31" fmla="*/ 74 h 172"/>
                <a:gd name="T32" fmla="*/ 52 w 216"/>
                <a:gd name="T33" fmla="*/ 60 h 172"/>
                <a:gd name="T34" fmla="*/ 108 w 216"/>
                <a:gd name="T35" fmla="*/ 60 h 172"/>
                <a:gd name="T36" fmla="*/ 94 w 216"/>
                <a:gd name="T37" fmla="*/ 74 h 172"/>
                <a:gd name="T38" fmla="*/ 108 w 216"/>
                <a:gd name="T39" fmla="*/ 88 h 172"/>
                <a:gd name="T40" fmla="*/ 122 w 216"/>
                <a:gd name="T41" fmla="*/ 74 h 172"/>
                <a:gd name="T42" fmla="*/ 108 w 216"/>
                <a:gd name="T43" fmla="*/ 60 h 172"/>
                <a:gd name="T44" fmla="*/ 164 w 216"/>
                <a:gd name="T45" fmla="*/ 60 h 172"/>
                <a:gd name="T46" fmla="*/ 150 w 216"/>
                <a:gd name="T47" fmla="*/ 74 h 172"/>
                <a:gd name="T48" fmla="*/ 164 w 216"/>
                <a:gd name="T49" fmla="*/ 88 h 172"/>
                <a:gd name="T50" fmla="*/ 178 w 216"/>
                <a:gd name="T51" fmla="*/ 74 h 172"/>
                <a:gd name="T52" fmla="*/ 164 w 216"/>
                <a:gd name="T53" fmla="*/ 60 h 1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216" h="172">
                  <a:moveTo>
                    <a:pt x="204" y="0"/>
                  </a:moveTo>
                  <a:cubicBezTo>
                    <a:pt x="211" y="0"/>
                    <a:pt x="216" y="5"/>
                    <a:pt x="216" y="12"/>
                  </a:cubicBezTo>
                  <a:cubicBezTo>
                    <a:pt x="216" y="136"/>
                    <a:pt x="216" y="136"/>
                    <a:pt x="216" y="136"/>
                  </a:cubicBezTo>
                  <a:cubicBezTo>
                    <a:pt x="216" y="143"/>
                    <a:pt x="211" y="148"/>
                    <a:pt x="204" y="148"/>
                  </a:cubicBezTo>
                  <a:cubicBezTo>
                    <a:pt x="80" y="148"/>
                    <a:pt x="80" y="148"/>
                    <a:pt x="80" y="148"/>
                  </a:cubicBezTo>
                  <a:cubicBezTo>
                    <a:pt x="48" y="172"/>
                    <a:pt x="48" y="172"/>
                    <a:pt x="48" y="172"/>
                  </a:cubicBezTo>
                  <a:cubicBezTo>
                    <a:pt x="48" y="148"/>
                    <a:pt x="48" y="148"/>
                    <a:pt x="48" y="148"/>
                  </a:cubicBezTo>
                  <a:cubicBezTo>
                    <a:pt x="12" y="148"/>
                    <a:pt x="12" y="148"/>
                    <a:pt x="12" y="148"/>
                  </a:cubicBezTo>
                  <a:cubicBezTo>
                    <a:pt x="5" y="148"/>
                    <a:pt x="0" y="143"/>
                    <a:pt x="0" y="136"/>
                  </a:cubicBezTo>
                  <a:cubicBezTo>
                    <a:pt x="0" y="12"/>
                    <a:pt x="0" y="12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lnTo>
                    <a:pt x="204" y="0"/>
                  </a:lnTo>
                  <a:close/>
                  <a:moveTo>
                    <a:pt x="52" y="60"/>
                  </a:moveTo>
                  <a:cubicBezTo>
                    <a:pt x="44" y="60"/>
                    <a:pt x="38" y="66"/>
                    <a:pt x="38" y="74"/>
                  </a:cubicBezTo>
                  <a:cubicBezTo>
                    <a:pt x="38" y="82"/>
                    <a:pt x="44" y="88"/>
                    <a:pt x="52" y="88"/>
                  </a:cubicBezTo>
                  <a:cubicBezTo>
                    <a:pt x="60" y="88"/>
                    <a:pt x="66" y="82"/>
                    <a:pt x="66" y="74"/>
                  </a:cubicBezTo>
                  <a:cubicBezTo>
                    <a:pt x="66" y="66"/>
                    <a:pt x="60" y="60"/>
                    <a:pt x="52" y="60"/>
                  </a:cubicBezTo>
                  <a:close/>
                  <a:moveTo>
                    <a:pt x="108" y="60"/>
                  </a:moveTo>
                  <a:cubicBezTo>
                    <a:pt x="100" y="60"/>
                    <a:pt x="94" y="66"/>
                    <a:pt x="94" y="74"/>
                  </a:cubicBezTo>
                  <a:cubicBezTo>
                    <a:pt x="94" y="82"/>
                    <a:pt x="100" y="88"/>
                    <a:pt x="108" y="88"/>
                  </a:cubicBezTo>
                  <a:cubicBezTo>
                    <a:pt x="116" y="88"/>
                    <a:pt x="122" y="82"/>
                    <a:pt x="122" y="74"/>
                  </a:cubicBezTo>
                  <a:cubicBezTo>
                    <a:pt x="122" y="66"/>
                    <a:pt x="116" y="60"/>
                    <a:pt x="108" y="60"/>
                  </a:cubicBezTo>
                  <a:close/>
                  <a:moveTo>
                    <a:pt x="164" y="60"/>
                  </a:moveTo>
                  <a:cubicBezTo>
                    <a:pt x="156" y="60"/>
                    <a:pt x="150" y="66"/>
                    <a:pt x="150" y="74"/>
                  </a:cubicBezTo>
                  <a:cubicBezTo>
                    <a:pt x="150" y="82"/>
                    <a:pt x="156" y="88"/>
                    <a:pt x="164" y="88"/>
                  </a:cubicBezTo>
                  <a:cubicBezTo>
                    <a:pt x="172" y="88"/>
                    <a:pt x="178" y="82"/>
                    <a:pt x="178" y="74"/>
                  </a:cubicBezTo>
                  <a:cubicBezTo>
                    <a:pt x="178" y="66"/>
                    <a:pt x="172" y="60"/>
                    <a:pt x="164" y="6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rm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</p:grpSp>
    </p:spTree>
    <p:custDataLst>
      <p:tags r:id="rId2"/>
    </p:custDataLst>
    <p:extLst>
      <p:ext uri="{BB962C8B-B14F-4D97-AF65-F5344CB8AC3E}">
        <p14:creationId xmlns:p14="http://schemas.microsoft.com/office/powerpoint/2010/main" val="417938116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矩形: 圆角 21">
            <a:extLst>
              <a:ext uri="{FF2B5EF4-FFF2-40B4-BE49-F238E27FC236}">
                <a16:creationId xmlns:a16="http://schemas.microsoft.com/office/drawing/2014/main" id="{41EDBCDE-A3F6-4A18-A173-52899C44956E}"/>
              </a:ext>
            </a:extLst>
          </p:cNvPr>
          <p:cNvSpPr/>
          <p:nvPr/>
        </p:nvSpPr>
        <p:spPr>
          <a:xfrm>
            <a:off x="6215909" y="4203090"/>
            <a:ext cx="5293059" cy="1464685"/>
          </a:xfrm>
          <a:prstGeom prst="roundRect">
            <a:avLst>
              <a:gd name="adj" fmla="val 4363"/>
            </a:avLst>
          </a:prstGeom>
          <a:solidFill>
            <a:schemeClr val="bg1">
              <a:lumMod val="95000"/>
            </a:schemeClr>
          </a:solidFill>
          <a:ln w="381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1" name="矩形: 圆角 20">
            <a:extLst>
              <a:ext uri="{FF2B5EF4-FFF2-40B4-BE49-F238E27FC236}">
                <a16:creationId xmlns:a16="http://schemas.microsoft.com/office/drawing/2014/main" id="{62DF5325-49AB-4DB4-9DC7-DC1E53F4894E}"/>
              </a:ext>
            </a:extLst>
          </p:cNvPr>
          <p:cNvSpPr/>
          <p:nvPr/>
        </p:nvSpPr>
        <p:spPr>
          <a:xfrm>
            <a:off x="670332" y="4206441"/>
            <a:ext cx="5293059" cy="1464685"/>
          </a:xfrm>
          <a:prstGeom prst="roundRect">
            <a:avLst>
              <a:gd name="adj" fmla="val 4363"/>
            </a:avLst>
          </a:prstGeom>
          <a:solidFill>
            <a:schemeClr val="bg1">
              <a:lumMod val="95000"/>
            </a:schemeClr>
          </a:solidFill>
          <a:ln w="381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0" name="矩形: 圆角 19">
            <a:extLst>
              <a:ext uri="{FF2B5EF4-FFF2-40B4-BE49-F238E27FC236}">
                <a16:creationId xmlns:a16="http://schemas.microsoft.com/office/drawing/2014/main" id="{DE1EBD67-7146-4CB1-97B6-C3E825130C6E}"/>
              </a:ext>
            </a:extLst>
          </p:cNvPr>
          <p:cNvSpPr/>
          <p:nvPr/>
        </p:nvSpPr>
        <p:spPr>
          <a:xfrm>
            <a:off x="6215909" y="2596444"/>
            <a:ext cx="5293059" cy="1530061"/>
          </a:xfrm>
          <a:prstGeom prst="roundRect">
            <a:avLst>
              <a:gd name="adj" fmla="val 4363"/>
            </a:avLst>
          </a:prstGeom>
          <a:blipFill>
            <a:blip r:embed="rId5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stretch>
              <a:fillRect t="-65706" b="-65706"/>
            </a:stretch>
          </a:blipFill>
          <a:ln w="381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9" name="矩形: 圆角 18">
            <a:extLst>
              <a:ext uri="{FF2B5EF4-FFF2-40B4-BE49-F238E27FC236}">
                <a16:creationId xmlns:a16="http://schemas.microsoft.com/office/drawing/2014/main" id="{DAA51F6D-30E6-419C-BD41-0E7E431DE171}"/>
              </a:ext>
            </a:extLst>
          </p:cNvPr>
          <p:cNvSpPr/>
          <p:nvPr/>
        </p:nvSpPr>
        <p:spPr>
          <a:xfrm>
            <a:off x="670332" y="2596444"/>
            <a:ext cx="5293059" cy="1530061"/>
          </a:xfrm>
          <a:prstGeom prst="roundRect">
            <a:avLst>
              <a:gd name="adj" fmla="val 4363"/>
            </a:avLst>
          </a:prstGeom>
          <a:blipFill>
            <a:blip r:embed="rId6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stretch>
              <a:fillRect t="-93798" b="-36684"/>
            </a:stretch>
          </a:blipFill>
          <a:ln w="381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标题 1">
            <a:extLst>
              <a:ext uri="{FF2B5EF4-FFF2-40B4-BE49-F238E27FC236}">
                <a16:creationId xmlns:a16="http://schemas.microsoft.com/office/drawing/2014/main" id="{1B28B401-BA1E-4CCC-A46F-C76380FE27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Click to edit Master title style</a:t>
            </a:r>
            <a:endParaRPr lang="zh-CN" altLang="en-US" dirty="0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FA61EC32-B4AF-48B5-9627-10142748569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zh-CN" altLang="en-US"/>
              <a:t>请在插入菜单</a:t>
            </a:r>
            <a:r>
              <a:rPr lang="en-US" altLang="zh-CN"/>
              <a:t>—</a:t>
            </a:r>
            <a:r>
              <a:rPr lang="zh-CN" altLang="en-US"/>
              <a:t>页眉和页脚中修改此文本</a:t>
            </a:r>
            <a:endParaRPr lang="zh-CN" altLang="en-US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6E652D61-B0F6-4855-A624-F0E19D52F91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DD3DB80-B894-403A-B48E-6FDC1A72010E}" type="slidenum">
              <a:rPr lang="zh-CN" altLang="en-US" smtClean="0"/>
              <a:pPr/>
              <a:t>6</a:t>
            </a:fld>
            <a:endParaRPr lang="zh-CN" altLang="en-US"/>
          </a:p>
        </p:txBody>
      </p:sp>
      <p:sp>
        <p:nvSpPr>
          <p:cNvPr id="7" name="椭圆 6">
            <a:extLst>
              <a:ext uri="{FF2B5EF4-FFF2-40B4-BE49-F238E27FC236}">
                <a16:creationId xmlns:a16="http://schemas.microsoft.com/office/drawing/2014/main" id="{185F5212-504D-4FD3-ABB8-7019BD49CAC5}"/>
              </a:ext>
            </a:extLst>
          </p:cNvPr>
          <p:cNvSpPr/>
          <p:nvPr/>
        </p:nvSpPr>
        <p:spPr>
          <a:xfrm>
            <a:off x="3143821" y="2429044"/>
            <a:ext cx="336148" cy="334800"/>
          </a:xfrm>
          <a:prstGeom prst="ellipse">
            <a:avLst/>
          </a:prstGeom>
          <a:solidFill>
            <a:schemeClr val="accent1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 anchor="ctr">
            <a:noAutofit/>
          </a:bodyPr>
          <a:lstStyle/>
          <a:p>
            <a:pPr algn="ctr"/>
            <a:r>
              <a:rPr lang="en-US" altLang="zh-CN" sz="1400">
                <a:solidFill>
                  <a:schemeClr val="bg1"/>
                </a:solidFill>
              </a:rPr>
              <a:t>1</a:t>
            </a:r>
            <a:endParaRPr sz="1400">
              <a:solidFill>
                <a:schemeClr val="bg1"/>
              </a:solidFill>
            </a:endParaRPr>
          </a:p>
        </p:txBody>
      </p:sp>
      <p:sp>
        <p:nvSpPr>
          <p:cNvPr id="9" name="椭圆 8">
            <a:extLst>
              <a:ext uri="{FF2B5EF4-FFF2-40B4-BE49-F238E27FC236}">
                <a16:creationId xmlns:a16="http://schemas.microsoft.com/office/drawing/2014/main" id="{88473D0B-129D-40F0-9FA0-A9D3E928227F}"/>
              </a:ext>
            </a:extLst>
          </p:cNvPr>
          <p:cNvSpPr/>
          <p:nvPr/>
        </p:nvSpPr>
        <p:spPr>
          <a:xfrm>
            <a:off x="8699330" y="2429044"/>
            <a:ext cx="336148" cy="334800"/>
          </a:xfrm>
          <a:prstGeom prst="ellipse">
            <a:avLst/>
          </a:prstGeom>
          <a:solidFill>
            <a:schemeClr val="accent3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 anchor="ctr">
            <a:noAutofit/>
          </a:bodyPr>
          <a:lstStyle/>
          <a:p>
            <a:pPr algn="ctr"/>
            <a:r>
              <a:rPr lang="en-US" altLang="zh-CN" sz="1400" dirty="0">
                <a:solidFill>
                  <a:schemeClr val="bg1"/>
                </a:solidFill>
              </a:rPr>
              <a:t>2</a:t>
            </a:r>
            <a:endParaRPr sz="1400" dirty="0">
              <a:solidFill>
                <a:schemeClr val="bg1"/>
              </a:solidFill>
            </a:endParaRPr>
          </a:p>
        </p:txBody>
      </p:sp>
      <p:sp>
        <p:nvSpPr>
          <p:cNvPr id="10" name="文本框 9">
            <a:extLst>
              <a:ext uri="{FF2B5EF4-FFF2-40B4-BE49-F238E27FC236}">
                <a16:creationId xmlns:a16="http://schemas.microsoft.com/office/drawing/2014/main" id="{CFC2C76C-92DE-40D6-88F9-5CDC3137863C}"/>
              </a:ext>
            </a:extLst>
          </p:cNvPr>
          <p:cNvSpPr txBox="1"/>
          <p:nvPr/>
        </p:nvSpPr>
        <p:spPr>
          <a:xfrm>
            <a:off x="3127230" y="1531954"/>
            <a:ext cx="5937540" cy="638252"/>
          </a:xfrm>
          <a:prstGeom prst="rect">
            <a:avLst/>
          </a:prstGeom>
          <a:noFill/>
          <a:ln>
            <a:noFill/>
          </a:ln>
        </p:spPr>
        <p:txBody>
          <a:bodyPr wrap="square" lIns="90000" tIns="46800" rIns="90000" bIns="46800" anchor="ctr" anchorCtr="0">
            <a:normAutofit/>
          </a:bodyPr>
          <a:lstStyle/>
          <a:p>
            <a:pPr algn="ctr">
              <a:buSzPct val="25000"/>
            </a:pPr>
            <a:r>
              <a:rPr lang="en-US" b="1" dirty="0"/>
              <a:t>Unified fonts make reading more fluent.</a:t>
            </a:r>
          </a:p>
        </p:txBody>
      </p:sp>
      <p:sp>
        <p:nvSpPr>
          <p:cNvPr id="17" name="文本框 16">
            <a:extLst>
              <a:ext uri="{FF2B5EF4-FFF2-40B4-BE49-F238E27FC236}">
                <a16:creationId xmlns:a16="http://schemas.microsoft.com/office/drawing/2014/main" id="{E27F72A7-7DF3-4983-A5DC-A78020358103}"/>
              </a:ext>
            </a:extLst>
          </p:cNvPr>
          <p:cNvSpPr txBox="1"/>
          <p:nvPr/>
        </p:nvSpPr>
        <p:spPr bwMode="auto">
          <a:xfrm>
            <a:off x="6504505" y="4267199"/>
            <a:ext cx="4725793" cy="336567"/>
          </a:xfrm>
          <a:prstGeom prst="roundRect">
            <a:avLst>
              <a:gd name="adj" fmla="val 0"/>
            </a:avLst>
          </a:prstGeom>
          <a:noFill/>
          <a:ln>
            <a:noFill/>
          </a:ln>
        </p:spPr>
        <p:txBody>
          <a:bodyPr wrap="none" lIns="90000" tIns="46800" rIns="90000" bIns="46800" anchor="ctr" anchorCtr="0">
            <a:noAutofit/>
          </a:bodyPr>
          <a:lstStyle>
            <a:defPPr>
              <a:defRPr lang="zh-CN"/>
            </a:defPPr>
            <a:lvl1pPr marL="0" algn="l" defTabSz="914377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189" algn="l" defTabSz="914377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377" algn="l" defTabSz="914377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566" algn="l" defTabSz="914377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754" algn="l" defTabSz="914377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5943" algn="l" defTabSz="914377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131" algn="l" defTabSz="914377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320" algn="l" defTabSz="914377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509" algn="l" defTabSz="914377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algn="ctr">
              <a:spcBef>
                <a:spcPct val="0"/>
              </a:spcBef>
            </a:pPr>
            <a:r>
              <a:rPr lang="en-US" altLang="zh-CN" sz="1200" b="1"/>
              <a:t>TEXT HERE</a:t>
            </a:r>
          </a:p>
        </p:txBody>
      </p:sp>
      <p:sp>
        <p:nvSpPr>
          <p:cNvPr id="18" name="文本框 17">
            <a:extLst>
              <a:ext uri="{FF2B5EF4-FFF2-40B4-BE49-F238E27FC236}">
                <a16:creationId xmlns:a16="http://schemas.microsoft.com/office/drawing/2014/main" id="{6D39CF63-37C3-4C3F-B420-0D8C65DC348E}"/>
              </a:ext>
            </a:extLst>
          </p:cNvPr>
          <p:cNvSpPr txBox="1"/>
          <p:nvPr/>
        </p:nvSpPr>
        <p:spPr>
          <a:xfrm>
            <a:off x="6391757" y="4664524"/>
            <a:ext cx="4951293" cy="756093"/>
          </a:xfrm>
          <a:prstGeom prst="rect">
            <a:avLst/>
          </a:prstGeom>
          <a:noFill/>
        </p:spPr>
        <p:txBody>
          <a:bodyPr wrap="square" lIns="91440" tIns="45720" rIns="91440" bIns="45720" rtlCol="0" anchor="ctr" anchorCtr="0">
            <a:normAutofit/>
          </a:bodyPr>
          <a:lstStyle/>
          <a:p>
            <a:pPr algn="ctr">
              <a:lnSpc>
                <a:spcPct val="120000"/>
              </a:lnSpc>
            </a:pPr>
            <a:r>
              <a:rPr lang="en-US" altLang="zh-CN" sz="1100"/>
              <a:t>Copy paste fonts. Choose the only option to retain text.</a:t>
            </a:r>
          </a:p>
          <a:p>
            <a:pPr algn="ctr">
              <a:lnSpc>
                <a:spcPct val="120000"/>
              </a:lnSpc>
            </a:pPr>
            <a:r>
              <a:rPr lang="en-US" altLang="zh-CN" sz="1100"/>
              <a:t>… …</a:t>
            </a:r>
            <a:endParaRPr lang="en-US" altLang="zh-CN" sz="1100" dirty="0"/>
          </a:p>
        </p:txBody>
      </p:sp>
      <p:sp>
        <p:nvSpPr>
          <p:cNvPr id="14" name="文本框 13">
            <a:extLst>
              <a:ext uri="{FF2B5EF4-FFF2-40B4-BE49-F238E27FC236}">
                <a16:creationId xmlns:a16="http://schemas.microsoft.com/office/drawing/2014/main" id="{6A1262DF-5D10-4CE2-B45A-160A25475C5F}"/>
              </a:ext>
            </a:extLst>
          </p:cNvPr>
          <p:cNvSpPr txBox="1"/>
          <p:nvPr/>
        </p:nvSpPr>
        <p:spPr bwMode="auto">
          <a:xfrm>
            <a:off x="948996" y="4267199"/>
            <a:ext cx="4725793" cy="336567"/>
          </a:xfrm>
          <a:prstGeom prst="roundRect">
            <a:avLst>
              <a:gd name="adj" fmla="val 0"/>
            </a:avLst>
          </a:prstGeom>
          <a:noFill/>
          <a:ln>
            <a:noFill/>
          </a:ln>
        </p:spPr>
        <p:txBody>
          <a:bodyPr wrap="none" lIns="90000" tIns="46800" rIns="90000" bIns="46800" anchor="ctr" anchorCtr="0">
            <a:noAutofit/>
          </a:bodyPr>
          <a:lstStyle>
            <a:defPPr>
              <a:defRPr lang="zh-CN"/>
            </a:defPPr>
            <a:lvl1pPr marL="0" algn="l" defTabSz="914377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189" algn="l" defTabSz="914377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377" algn="l" defTabSz="914377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566" algn="l" defTabSz="914377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754" algn="l" defTabSz="914377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5943" algn="l" defTabSz="914377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131" algn="l" defTabSz="914377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320" algn="l" defTabSz="914377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509" algn="l" defTabSz="914377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algn="ctr">
              <a:spcBef>
                <a:spcPct val="0"/>
              </a:spcBef>
            </a:pPr>
            <a:r>
              <a:rPr lang="en-US" altLang="zh-CN" sz="1200" b="1"/>
              <a:t>TEXT HERE</a:t>
            </a:r>
          </a:p>
        </p:txBody>
      </p:sp>
      <p:sp>
        <p:nvSpPr>
          <p:cNvPr id="15" name="文本框 14">
            <a:extLst>
              <a:ext uri="{FF2B5EF4-FFF2-40B4-BE49-F238E27FC236}">
                <a16:creationId xmlns:a16="http://schemas.microsoft.com/office/drawing/2014/main" id="{4AA856DB-CF61-4469-8F56-3257C5E4BB56}"/>
              </a:ext>
            </a:extLst>
          </p:cNvPr>
          <p:cNvSpPr txBox="1"/>
          <p:nvPr/>
        </p:nvSpPr>
        <p:spPr>
          <a:xfrm>
            <a:off x="836248" y="4664524"/>
            <a:ext cx="4951293" cy="756093"/>
          </a:xfrm>
          <a:prstGeom prst="rect">
            <a:avLst/>
          </a:prstGeom>
          <a:noFill/>
        </p:spPr>
        <p:txBody>
          <a:bodyPr wrap="square" lIns="91440" tIns="45720" rIns="91440" bIns="45720" rtlCol="0" anchor="ctr" anchorCtr="0">
            <a:normAutofit/>
          </a:bodyPr>
          <a:lstStyle/>
          <a:p>
            <a:pPr algn="ctr">
              <a:lnSpc>
                <a:spcPct val="120000"/>
              </a:lnSpc>
            </a:pPr>
            <a:r>
              <a:rPr lang="en-US" altLang="zh-CN" sz="1100"/>
              <a:t>Copy paste fonts. Choose the only option to retain text.</a:t>
            </a:r>
          </a:p>
          <a:p>
            <a:pPr algn="ctr">
              <a:lnSpc>
                <a:spcPct val="120000"/>
              </a:lnSpc>
            </a:pPr>
            <a:r>
              <a:rPr lang="en-US" altLang="zh-CN" sz="1100"/>
              <a:t>… …</a:t>
            </a:r>
            <a:endParaRPr lang="en-US" altLang="zh-CN" sz="1100" dirty="0"/>
          </a:p>
        </p:txBody>
      </p:sp>
    </p:spTree>
    <p:custDataLst>
      <p:tags r:id="rId2"/>
    </p:custDataLst>
    <p:extLst>
      <p:ext uri="{BB962C8B-B14F-4D97-AF65-F5344CB8AC3E}">
        <p14:creationId xmlns:p14="http://schemas.microsoft.com/office/powerpoint/2010/main" val="84610485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1B28B401-BA1E-4CCC-A46F-C76380FE27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Click to edit Master title style</a:t>
            </a:r>
            <a:endParaRPr lang="zh-CN" altLang="en-US" dirty="0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FA61EC32-B4AF-48B5-9627-10142748569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zh-CN" altLang="en-US"/>
              <a:t>请在插入菜单</a:t>
            </a:r>
            <a:r>
              <a:rPr lang="en-US" altLang="zh-CN"/>
              <a:t>—</a:t>
            </a:r>
            <a:r>
              <a:rPr lang="zh-CN" altLang="en-US"/>
              <a:t>页眉和页脚中修改此文本</a:t>
            </a:r>
            <a:endParaRPr lang="zh-CN" altLang="en-US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6E652D61-B0F6-4855-A624-F0E19D52F91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DD3DB80-B894-403A-B48E-6FDC1A72010E}" type="slidenum">
              <a:rPr lang="zh-CN" altLang="en-US" smtClean="0"/>
              <a:pPr/>
              <a:t>7</a:t>
            </a:fld>
            <a:endParaRPr lang="zh-CN" altLang="en-US" dirty="0"/>
          </a:p>
        </p:txBody>
      </p:sp>
      <p:sp>
        <p:nvSpPr>
          <p:cNvPr id="40" name="文本框 39">
            <a:extLst>
              <a:ext uri="{FF2B5EF4-FFF2-40B4-BE49-F238E27FC236}">
                <a16:creationId xmlns:a16="http://schemas.microsoft.com/office/drawing/2014/main" id="{328A7063-6241-4AD2-AD0E-E379C5C039C0}"/>
              </a:ext>
            </a:extLst>
          </p:cNvPr>
          <p:cNvSpPr txBox="1"/>
          <p:nvPr/>
        </p:nvSpPr>
        <p:spPr>
          <a:xfrm>
            <a:off x="669924" y="1449843"/>
            <a:ext cx="10850563" cy="677095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 anchor="b" anchorCtr="0">
            <a:normAutofit/>
          </a:bodyPr>
          <a:lstStyle/>
          <a:p>
            <a:pPr marL="0" marR="0" lvl="0" indent="0" algn="ctr" defTabSz="9137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25000"/>
              <a:buFontTx/>
              <a:buNone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</a:rPr>
              <a:t>Unified Fo</a:t>
            </a:r>
            <a:r>
              <a:rPr kumimoji="0" lang="en-US" sz="1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</a:rPr>
              <a:t> 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</a:rPr>
              <a:t>nts Make Reading More Fluent.</a:t>
            </a:r>
          </a:p>
        </p:txBody>
      </p:sp>
      <p:sp>
        <p:nvSpPr>
          <p:cNvPr id="108" name="椭圆 107">
            <a:extLst>
              <a:ext uri="{FF2B5EF4-FFF2-40B4-BE49-F238E27FC236}">
                <a16:creationId xmlns:a16="http://schemas.microsoft.com/office/drawing/2014/main" id="{6B358F15-D923-4449-B2C6-664B2186DDB6}"/>
              </a:ext>
            </a:extLst>
          </p:cNvPr>
          <p:cNvSpPr/>
          <p:nvPr/>
        </p:nvSpPr>
        <p:spPr>
          <a:xfrm rot="10800000" flipV="1">
            <a:off x="1469300" y="2819073"/>
            <a:ext cx="1654556" cy="1654556"/>
          </a:xfrm>
          <a:prstGeom prst="ellipse">
            <a:avLst/>
          </a:prstGeom>
          <a:solidFill>
            <a:schemeClr val="accent1"/>
          </a:solidFill>
          <a:ln w="12700" cap="rnd">
            <a:noFill/>
            <a:prstDash val="solid"/>
            <a:round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normAutofit/>
          </a:bodyPr>
          <a:lstStyle/>
          <a:p>
            <a:pPr algn="ctr" defTabSz="913765"/>
            <a:endParaRPr lang="zh-CN" altLang="en-US" sz="2000" b="1" dirty="0">
              <a:solidFill>
                <a:schemeClr val="bg1"/>
              </a:solidFill>
            </a:endParaRPr>
          </a:p>
        </p:txBody>
      </p:sp>
      <p:sp>
        <p:nvSpPr>
          <p:cNvPr id="112" name="矩形 111">
            <a:extLst>
              <a:ext uri="{FF2B5EF4-FFF2-40B4-BE49-F238E27FC236}">
                <a16:creationId xmlns:a16="http://schemas.microsoft.com/office/drawing/2014/main" id="{A2A74574-CB7D-4751-B1EE-65EA9474ED0A}"/>
              </a:ext>
            </a:extLst>
          </p:cNvPr>
          <p:cNvSpPr/>
          <p:nvPr/>
        </p:nvSpPr>
        <p:spPr bwMode="auto">
          <a:xfrm>
            <a:off x="1060743" y="4986434"/>
            <a:ext cx="2454039" cy="9165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anchor="t" anchorCtr="0">
            <a:normAutofit/>
          </a:bodyPr>
          <a:lstStyle>
            <a:defPPr>
              <a:defRPr lang="zh-CN"/>
            </a:defPPr>
            <a:lvl1pPr marL="0" algn="l" defTabSz="913765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algn="ctr">
              <a:lnSpc>
                <a:spcPct val="150000"/>
              </a:lnSpc>
              <a:spcBef>
                <a:spcPct val="0"/>
              </a:spcBef>
            </a:pPr>
            <a:r>
              <a:rPr lang="en-US" altLang="zh-CN" sz="1100">
                <a:solidFill>
                  <a:schemeClr val="tx1"/>
                </a:solidFill>
              </a:rPr>
              <a:t>Su</a:t>
            </a:r>
            <a:r>
              <a:rPr lang="en-US" altLang="zh-CN" sz="100">
                <a:solidFill>
                  <a:schemeClr val="tx1"/>
                </a:solidFill>
              </a:rPr>
              <a:t> </a:t>
            </a:r>
            <a:r>
              <a:rPr lang="en-US" altLang="zh-CN" sz="1100">
                <a:solidFill>
                  <a:schemeClr val="tx1"/>
                </a:solidFill>
              </a:rPr>
              <a:t>pporting </a:t>
            </a:r>
            <a:r>
              <a:rPr lang="en-US" altLang="zh-CN" sz="1100" dirty="0">
                <a:solidFill>
                  <a:schemeClr val="tx1"/>
                </a:solidFill>
              </a:rPr>
              <a:t>text here. </a:t>
            </a:r>
          </a:p>
          <a:p>
            <a:pPr algn="ctr">
              <a:lnSpc>
                <a:spcPct val="150000"/>
              </a:lnSpc>
              <a:spcBef>
                <a:spcPct val="0"/>
              </a:spcBef>
            </a:pPr>
            <a:r>
              <a:rPr lang="en-US" altLang="zh-CN" sz="1100" dirty="0">
                <a:solidFill>
                  <a:schemeClr val="tx1"/>
                </a:solidFill>
              </a:rPr>
              <a:t>… …</a:t>
            </a:r>
          </a:p>
        </p:txBody>
      </p:sp>
      <p:sp>
        <p:nvSpPr>
          <p:cNvPr id="113" name="文本框 112">
            <a:extLst>
              <a:ext uri="{FF2B5EF4-FFF2-40B4-BE49-F238E27FC236}">
                <a16:creationId xmlns:a16="http://schemas.microsoft.com/office/drawing/2014/main" id="{81A992DD-5613-45C8-93FD-ED56ABDAA35C}"/>
              </a:ext>
            </a:extLst>
          </p:cNvPr>
          <p:cNvSpPr txBox="1"/>
          <p:nvPr/>
        </p:nvSpPr>
        <p:spPr bwMode="auto">
          <a:xfrm>
            <a:off x="1060743" y="4544649"/>
            <a:ext cx="2454039" cy="441785"/>
          </a:xfrm>
          <a:prstGeom prst="rect">
            <a:avLst/>
          </a:prstGeom>
          <a:noFill/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anchor="ctr">
            <a:normAutofit/>
          </a:bodyPr>
          <a:lstStyle>
            <a:defPPr>
              <a:defRPr lang="zh-CN"/>
            </a:defPPr>
            <a:lvl1pPr marL="0" algn="l" defTabSz="913765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</a:pPr>
            <a:r>
              <a:rPr lang="en-US" altLang="zh-CN" sz="1600" b="1">
                <a:solidFill>
                  <a:schemeClr val="tx1"/>
                </a:solidFill>
              </a:rPr>
              <a:t>Text he</a:t>
            </a:r>
            <a:r>
              <a:rPr lang="en-US" altLang="zh-CN" sz="100" b="1">
                <a:solidFill>
                  <a:schemeClr val="tx1"/>
                </a:solidFill>
              </a:rPr>
              <a:t> </a:t>
            </a:r>
            <a:r>
              <a:rPr lang="en-US" altLang="zh-CN" sz="1600" b="1">
                <a:solidFill>
                  <a:schemeClr val="tx1"/>
                </a:solidFill>
              </a:rPr>
              <a:t>re</a:t>
            </a:r>
            <a:endParaRPr lang="en-US" altLang="zh-CN" sz="1600" b="1" dirty="0">
              <a:solidFill>
                <a:schemeClr val="tx1"/>
              </a:solidFill>
            </a:endParaRPr>
          </a:p>
        </p:txBody>
      </p:sp>
      <p:sp>
        <p:nvSpPr>
          <p:cNvPr id="148" name="任意多边形: 形状 147">
            <a:extLst>
              <a:ext uri="{FF2B5EF4-FFF2-40B4-BE49-F238E27FC236}">
                <a16:creationId xmlns:a16="http://schemas.microsoft.com/office/drawing/2014/main" id="{415D9673-B465-4EA3-A63C-3A8D3487A46C}"/>
              </a:ext>
            </a:extLst>
          </p:cNvPr>
          <p:cNvSpPr/>
          <p:nvPr/>
        </p:nvSpPr>
        <p:spPr bwMode="auto">
          <a:xfrm>
            <a:off x="2059492" y="3430417"/>
            <a:ext cx="474173" cy="431868"/>
          </a:xfrm>
          <a:custGeom>
            <a:avLst/>
            <a:gdLst>
              <a:gd name="T0" fmla="*/ 52 w 224"/>
              <a:gd name="T1" fmla="*/ 96 h 204"/>
              <a:gd name="T2" fmla="*/ 52 w 224"/>
              <a:gd name="T3" fmla="*/ 116 h 204"/>
              <a:gd name="T4" fmla="*/ 60 w 224"/>
              <a:gd name="T5" fmla="*/ 116 h 204"/>
              <a:gd name="T6" fmla="*/ 60 w 224"/>
              <a:gd name="T7" fmla="*/ 96 h 204"/>
              <a:gd name="T8" fmla="*/ 164 w 224"/>
              <a:gd name="T9" fmla="*/ 96 h 204"/>
              <a:gd name="T10" fmla="*/ 164 w 224"/>
              <a:gd name="T11" fmla="*/ 116 h 204"/>
              <a:gd name="T12" fmla="*/ 172 w 224"/>
              <a:gd name="T13" fmla="*/ 116 h 204"/>
              <a:gd name="T14" fmla="*/ 172 w 224"/>
              <a:gd name="T15" fmla="*/ 96 h 204"/>
              <a:gd name="T16" fmla="*/ 224 w 224"/>
              <a:gd name="T17" fmla="*/ 96 h 204"/>
              <a:gd name="T18" fmla="*/ 224 w 224"/>
              <a:gd name="T19" fmla="*/ 192 h 204"/>
              <a:gd name="T20" fmla="*/ 212 w 224"/>
              <a:gd name="T21" fmla="*/ 204 h 204"/>
              <a:gd name="T22" fmla="*/ 12 w 224"/>
              <a:gd name="T23" fmla="*/ 204 h 204"/>
              <a:gd name="T24" fmla="*/ 0 w 224"/>
              <a:gd name="T25" fmla="*/ 192 h 204"/>
              <a:gd name="T26" fmla="*/ 0 w 224"/>
              <a:gd name="T27" fmla="*/ 96 h 204"/>
              <a:gd name="T28" fmla="*/ 52 w 224"/>
              <a:gd name="T29" fmla="*/ 96 h 204"/>
              <a:gd name="T30" fmla="*/ 156 w 224"/>
              <a:gd name="T31" fmla="*/ 0 h 204"/>
              <a:gd name="T32" fmla="*/ 172 w 224"/>
              <a:gd name="T33" fmla="*/ 15 h 204"/>
              <a:gd name="T34" fmla="*/ 172 w 224"/>
              <a:gd name="T35" fmla="*/ 16 h 204"/>
              <a:gd name="T36" fmla="*/ 172 w 224"/>
              <a:gd name="T37" fmla="*/ 48 h 204"/>
              <a:gd name="T38" fmla="*/ 212 w 224"/>
              <a:gd name="T39" fmla="*/ 48 h 204"/>
              <a:gd name="T40" fmla="*/ 224 w 224"/>
              <a:gd name="T41" fmla="*/ 60 h 204"/>
              <a:gd name="T42" fmla="*/ 224 w 224"/>
              <a:gd name="T43" fmla="*/ 88 h 204"/>
              <a:gd name="T44" fmla="*/ 0 w 224"/>
              <a:gd name="T45" fmla="*/ 88 h 204"/>
              <a:gd name="T46" fmla="*/ 0 w 224"/>
              <a:gd name="T47" fmla="*/ 60 h 204"/>
              <a:gd name="T48" fmla="*/ 12 w 224"/>
              <a:gd name="T49" fmla="*/ 48 h 204"/>
              <a:gd name="T50" fmla="*/ 52 w 224"/>
              <a:gd name="T51" fmla="*/ 48 h 204"/>
              <a:gd name="T52" fmla="*/ 52 w 224"/>
              <a:gd name="T53" fmla="*/ 16 h 204"/>
              <a:gd name="T54" fmla="*/ 67 w 224"/>
              <a:gd name="T55" fmla="*/ 0 h 204"/>
              <a:gd name="T56" fmla="*/ 68 w 224"/>
              <a:gd name="T57" fmla="*/ 0 h 204"/>
              <a:gd name="T58" fmla="*/ 156 w 224"/>
              <a:gd name="T59" fmla="*/ 0 h 204"/>
              <a:gd name="T60" fmla="*/ 156 w 224"/>
              <a:gd name="T61" fmla="*/ 8 h 204"/>
              <a:gd name="T62" fmla="*/ 68 w 224"/>
              <a:gd name="T63" fmla="*/ 8 h 204"/>
              <a:gd name="T64" fmla="*/ 60 w 224"/>
              <a:gd name="T65" fmla="*/ 15 h 204"/>
              <a:gd name="T66" fmla="*/ 60 w 224"/>
              <a:gd name="T67" fmla="*/ 16 h 204"/>
              <a:gd name="T68" fmla="*/ 60 w 224"/>
              <a:gd name="T69" fmla="*/ 48 h 204"/>
              <a:gd name="T70" fmla="*/ 164 w 224"/>
              <a:gd name="T71" fmla="*/ 48 h 204"/>
              <a:gd name="T72" fmla="*/ 164 w 224"/>
              <a:gd name="T73" fmla="*/ 16 h 204"/>
              <a:gd name="T74" fmla="*/ 157 w 224"/>
              <a:gd name="T75" fmla="*/ 8 h 204"/>
              <a:gd name="T76" fmla="*/ 157 w 224"/>
              <a:gd name="T77" fmla="*/ 8 h 204"/>
              <a:gd name="T78" fmla="*/ 156 w 224"/>
              <a:gd name="T79" fmla="*/ 8 h 20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</a:cxnLst>
            <a:rect l="0" t="0" r="r" b="b"/>
            <a:pathLst>
              <a:path w="224" h="204">
                <a:moveTo>
                  <a:pt x="52" y="96"/>
                </a:moveTo>
                <a:cubicBezTo>
                  <a:pt x="52" y="116"/>
                  <a:pt x="52" y="116"/>
                  <a:pt x="52" y="116"/>
                </a:cubicBezTo>
                <a:cubicBezTo>
                  <a:pt x="60" y="116"/>
                  <a:pt x="60" y="116"/>
                  <a:pt x="60" y="116"/>
                </a:cubicBezTo>
                <a:cubicBezTo>
                  <a:pt x="60" y="96"/>
                  <a:pt x="60" y="96"/>
                  <a:pt x="60" y="96"/>
                </a:cubicBezTo>
                <a:cubicBezTo>
                  <a:pt x="164" y="96"/>
                  <a:pt x="164" y="96"/>
                  <a:pt x="164" y="96"/>
                </a:cubicBezTo>
                <a:cubicBezTo>
                  <a:pt x="164" y="116"/>
                  <a:pt x="164" y="116"/>
                  <a:pt x="164" y="116"/>
                </a:cubicBezTo>
                <a:cubicBezTo>
                  <a:pt x="172" y="116"/>
                  <a:pt x="172" y="116"/>
                  <a:pt x="172" y="116"/>
                </a:cubicBezTo>
                <a:cubicBezTo>
                  <a:pt x="172" y="96"/>
                  <a:pt x="172" y="96"/>
                  <a:pt x="172" y="96"/>
                </a:cubicBezTo>
                <a:cubicBezTo>
                  <a:pt x="224" y="96"/>
                  <a:pt x="224" y="96"/>
                  <a:pt x="224" y="96"/>
                </a:cubicBezTo>
                <a:cubicBezTo>
                  <a:pt x="224" y="192"/>
                  <a:pt x="224" y="192"/>
                  <a:pt x="224" y="192"/>
                </a:cubicBezTo>
                <a:cubicBezTo>
                  <a:pt x="224" y="199"/>
                  <a:pt x="219" y="204"/>
                  <a:pt x="212" y="204"/>
                </a:cubicBezTo>
                <a:cubicBezTo>
                  <a:pt x="12" y="204"/>
                  <a:pt x="12" y="204"/>
                  <a:pt x="12" y="204"/>
                </a:cubicBezTo>
                <a:cubicBezTo>
                  <a:pt x="5" y="204"/>
                  <a:pt x="0" y="199"/>
                  <a:pt x="0" y="192"/>
                </a:cubicBezTo>
                <a:cubicBezTo>
                  <a:pt x="0" y="96"/>
                  <a:pt x="0" y="96"/>
                  <a:pt x="0" y="96"/>
                </a:cubicBezTo>
                <a:lnTo>
                  <a:pt x="52" y="96"/>
                </a:lnTo>
                <a:close/>
                <a:moveTo>
                  <a:pt x="156" y="0"/>
                </a:moveTo>
                <a:cubicBezTo>
                  <a:pt x="165" y="0"/>
                  <a:pt x="172" y="7"/>
                  <a:pt x="172" y="15"/>
                </a:cubicBezTo>
                <a:cubicBezTo>
                  <a:pt x="172" y="16"/>
                  <a:pt x="172" y="16"/>
                  <a:pt x="172" y="16"/>
                </a:cubicBezTo>
                <a:cubicBezTo>
                  <a:pt x="172" y="48"/>
                  <a:pt x="172" y="48"/>
                  <a:pt x="172" y="48"/>
                </a:cubicBezTo>
                <a:cubicBezTo>
                  <a:pt x="212" y="48"/>
                  <a:pt x="212" y="48"/>
                  <a:pt x="212" y="48"/>
                </a:cubicBezTo>
                <a:cubicBezTo>
                  <a:pt x="219" y="48"/>
                  <a:pt x="224" y="53"/>
                  <a:pt x="224" y="60"/>
                </a:cubicBezTo>
                <a:cubicBezTo>
                  <a:pt x="224" y="88"/>
                  <a:pt x="224" y="88"/>
                  <a:pt x="224" y="88"/>
                </a:cubicBezTo>
                <a:cubicBezTo>
                  <a:pt x="0" y="88"/>
                  <a:pt x="0" y="88"/>
                  <a:pt x="0" y="88"/>
                </a:cubicBezTo>
                <a:cubicBezTo>
                  <a:pt x="0" y="60"/>
                  <a:pt x="0" y="60"/>
                  <a:pt x="0" y="60"/>
                </a:cubicBezTo>
                <a:cubicBezTo>
                  <a:pt x="0" y="53"/>
                  <a:pt x="5" y="48"/>
                  <a:pt x="12" y="48"/>
                </a:cubicBezTo>
                <a:cubicBezTo>
                  <a:pt x="52" y="48"/>
                  <a:pt x="52" y="48"/>
                  <a:pt x="52" y="48"/>
                </a:cubicBezTo>
                <a:cubicBezTo>
                  <a:pt x="52" y="16"/>
                  <a:pt x="52" y="16"/>
                  <a:pt x="52" y="16"/>
                </a:cubicBezTo>
                <a:cubicBezTo>
                  <a:pt x="52" y="7"/>
                  <a:pt x="59" y="0"/>
                  <a:pt x="67" y="0"/>
                </a:cubicBezTo>
                <a:cubicBezTo>
                  <a:pt x="68" y="0"/>
                  <a:pt x="68" y="0"/>
                  <a:pt x="68" y="0"/>
                </a:cubicBezTo>
                <a:lnTo>
                  <a:pt x="156" y="0"/>
                </a:lnTo>
                <a:close/>
                <a:moveTo>
                  <a:pt x="156" y="8"/>
                </a:moveTo>
                <a:cubicBezTo>
                  <a:pt x="68" y="8"/>
                  <a:pt x="68" y="8"/>
                  <a:pt x="68" y="8"/>
                </a:cubicBezTo>
                <a:cubicBezTo>
                  <a:pt x="64" y="8"/>
                  <a:pt x="60" y="11"/>
                  <a:pt x="60" y="15"/>
                </a:cubicBezTo>
                <a:cubicBezTo>
                  <a:pt x="60" y="16"/>
                  <a:pt x="60" y="16"/>
                  <a:pt x="60" y="16"/>
                </a:cubicBezTo>
                <a:cubicBezTo>
                  <a:pt x="60" y="48"/>
                  <a:pt x="60" y="48"/>
                  <a:pt x="60" y="48"/>
                </a:cubicBezTo>
                <a:cubicBezTo>
                  <a:pt x="164" y="48"/>
                  <a:pt x="164" y="48"/>
                  <a:pt x="164" y="48"/>
                </a:cubicBezTo>
                <a:cubicBezTo>
                  <a:pt x="164" y="16"/>
                  <a:pt x="164" y="16"/>
                  <a:pt x="164" y="16"/>
                </a:cubicBezTo>
                <a:cubicBezTo>
                  <a:pt x="164" y="12"/>
                  <a:pt x="161" y="9"/>
                  <a:pt x="157" y="8"/>
                </a:cubicBezTo>
                <a:cubicBezTo>
                  <a:pt x="157" y="8"/>
                  <a:pt x="157" y="8"/>
                  <a:pt x="157" y="8"/>
                </a:cubicBezTo>
                <a:lnTo>
                  <a:pt x="156" y="8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109" name="椭圆 108">
            <a:extLst>
              <a:ext uri="{FF2B5EF4-FFF2-40B4-BE49-F238E27FC236}">
                <a16:creationId xmlns:a16="http://schemas.microsoft.com/office/drawing/2014/main" id="{2179C783-D695-4D72-A880-4107A553ED48}"/>
              </a:ext>
            </a:extLst>
          </p:cNvPr>
          <p:cNvSpPr/>
          <p:nvPr/>
        </p:nvSpPr>
        <p:spPr>
          <a:xfrm rot="10800000" flipV="1">
            <a:off x="4177318" y="3002117"/>
            <a:ext cx="1306228" cy="1306066"/>
          </a:xfrm>
          <a:prstGeom prst="ellipse">
            <a:avLst/>
          </a:prstGeom>
          <a:solidFill>
            <a:schemeClr val="bg2"/>
          </a:solidFill>
          <a:ln w="12700" cap="rnd">
            <a:noFill/>
            <a:prstDash val="solid"/>
            <a:round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normAutofit/>
          </a:bodyPr>
          <a:lstStyle/>
          <a:p>
            <a:pPr algn="ctr" defTabSz="913765"/>
            <a:endParaRPr lang="zh-CN" altLang="en-US" sz="2000" b="1" dirty="0">
              <a:solidFill>
                <a:schemeClr val="tx1"/>
              </a:solidFill>
            </a:endParaRPr>
          </a:p>
        </p:txBody>
      </p:sp>
      <p:sp>
        <p:nvSpPr>
          <p:cNvPr id="114" name="矩形 113">
            <a:extLst>
              <a:ext uri="{FF2B5EF4-FFF2-40B4-BE49-F238E27FC236}">
                <a16:creationId xmlns:a16="http://schemas.microsoft.com/office/drawing/2014/main" id="{8310CC36-319D-487A-8A2F-AC8BEE707CA9}"/>
              </a:ext>
            </a:extLst>
          </p:cNvPr>
          <p:cNvSpPr/>
          <p:nvPr/>
        </p:nvSpPr>
        <p:spPr bwMode="auto">
          <a:xfrm>
            <a:off x="3603097" y="4803390"/>
            <a:ext cx="2454039" cy="9165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anchor="t" anchorCtr="0">
            <a:normAutofit/>
          </a:bodyPr>
          <a:lstStyle>
            <a:defPPr>
              <a:defRPr lang="zh-CN"/>
            </a:defPPr>
            <a:lvl1pPr marL="0" algn="l" defTabSz="913765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algn="ctr">
              <a:lnSpc>
                <a:spcPct val="150000"/>
              </a:lnSpc>
              <a:spcBef>
                <a:spcPct val="0"/>
              </a:spcBef>
            </a:pPr>
            <a:r>
              <a:rPr lang="en-US" altLang="zh-CN" sz="1100" dirty="0">
                <a:solidFill>
                  <a:schemeClr val="tx1"/>
                </a:solidFill>
              </a:rPr>
              <a:t>Supporting text here</a:t>
            </a:r>
            <a:r>
              <a:rPr lang="en-US" altLang="zh-CN" sz="1100">
                <a:solidFill>
                  <a:schemeClr val="tx1"/>
                </a:solidFill>
              </a:rPr>
              <a:t>. </a:t>
            </a:r>
            <a:r>
              <a:rPr lang="en-US" altLang="zh-CN" sz="100">
                <a:solidFill>
                  <a:schemeClr val="tx1"/>
                </a:solidFill>
              </a:rPr>
              <a:t> </a:t>
            </a:r>
            <a:endParaRPr lang="en-US" altLang="zh-CN" sz="100" dirty="0">
              <a:solidFill>
                <a:schemeClr val="tx1"/>
              </a:solidFill>
            </a:endParaRPr>
          </a:p>
          <a:p>
            <a:pPr algn="ctr">
              <a:lnSpc>
                <a:spcPct val="150000"/>
              </a:lnSpc>
              <a:spcBef>
                <a:spcPct val="0"/>
              </a:spcBef>
            </a:pPr>
            <a:r>
              <a:rPr lang="en-US" altLang="zh-CN" sz="1100" dirty="0">
                <a:solidFill>
                  <a:schemeClr val="tx1"/>
                </a:solidFill>
              </a:rPr>
              <a:t>… …</a:t>
            </a:r>
          </a:p>
        </p:txBody>
      </p:sp>
      <p:sp>
        <p:nvSpPr>
          <p:cNvPr id="115" name="文本框 114">
            <a:extLst>
              <a:ext uri="{FF2B5EF4-FFF2-40B4-BE49-F238E27FC236}">
                <a16:creationId xmlns:a16="http://schemas.microsoft.com/office/drawing/2014/main" id="{57AB94C2-F512-4A07-95D9-036DD75C822B}"/>
              </a:ext>
            </a:extLst>
          </p:cNvPr>
          <p:cNvSpPr txBox="1"/>
          <p:nvPr/>
        </p:nvSpPr>
        <p:spPr bwMode="auto">
          <a:xfrm>
            <a:off x="3603097" y="4361604"/>
            <a:ext cx="2454039" cy="441785"/>
          </a:xfrm>
          <a:prstGeom prst="rect">
            <a:avLst/>
          </a:prstGeom>
          <a:noFill/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anchor="ctr">
            <a:normAutofit/>
          </a:bodyPr>
          <a:lstStyle>
            <a:defPPr>
              <a:defRPr lang="zh-CN"/>
            </a:defPPr>
            <a:lvl1pPr marL="0" algn="l" defTabSz="913765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</a:pPr>
            <a:r>
              <a:rPr lang="en-US" altLang="zh-CN" sz="1600" b="1">
                <a:solidFill>
                  <a:schemeClr val="tx1"/>
                </a:solidFill>
              </a:rPr>
              <a:t>Text he</a:t>
            </a:r>
            <a:r>
              <a:rPr lang="en-US" altLang="zh-CN" sz="100" b="1">
                <a:solidFill>
                  <a:schemeClr val="tx1"/>
                </a:solidFill>
              </a:rPr>
              <a:t> </a:t>
            </a:r>
            <a:r>
              <a:rPr lang="en-US" altLang="zh-CN" sz="1600" b="1">
                <a:solidFill>
                  <a:schemeClr val="tx1"/>
                </a:solidFill>
              </a:rPr>
              <a:t>re</a:t>
            </a:r>
            <a:endParaRPr lang="en-US" altLang="zh-CN" sz="1600" b="1" dirty="0">
              <a:solidFill>
                <a:schemeClr val="tx1"/>
              </a:solidFill>
            </a:endParaRPr>
          </a:p>
        </p:txBody>
      </p:sp>
      <p:sp>
        <p:nvSpPr>
          <p:cNvPr id="149" name="任意多边形: 形状 148">
            <a:extLst>
              <a:ext uri="{FF2B5EF4-FFF2-40B4-BE49-F238E27FC236}">
                <a16:creationId xmlns:a16="http://schemas.microsoft.com/office/drawing/2014/main" id="{ED9C23EF-FF31-481C-9E88-2B8671105DB9}"/>
              </a:ext>
            </a:extLst>
          </p:cNvPr>
          <p:cNvSpPr/>
          <p:nvPr/>
        </p:nvSpPr>
        <p:spPr bwMode="auto">
          <a:xfrm>
            <a:off x="4616205" y="3418063"/>
            <a:ext cx="428454" cy="474173"/>
          </a:xfrm>
          <a:custGeom>
            <a:avLst/>
            <a:gdLst>
              <a:gd name="T0" fmla="*/ 104 w 208"/>
              <a:gd name="T1" fmla="*/ 0 h 228"/>
              <a:gd name="T2" fmla="*/ 208 w 208"/>
              <a:gd name="T3" fmla="*/ 104 h 228"/>
              <a:gd name="T4" fmla="*/ 136 w 208"/>
              <a:gd name="T5" fmla="*/ 203 h 228"/>
              <a:gd name="T6" fmla="*/ 145 w 208"/>
              <a:gd name="T7" fmla="*/ 220 h 228"/>
              <a:gd name="T8" fmla="*/ 176 w 208"/>
              <a:gd name="T9" fmla="*/ 220 h 228"/>
              <a:gd name="T10" fmla="*/ 176 w 208"/>
              <a:gd name="T11" fmla="*/ 228 h 228"/>
              <a:gd name="T12" fmla="*/ 32 w 208"/>
              <a:gd name="T13" fmla="*/ 228 h 228"/>
              <a:gd name="T14" fmla="*/ 32 w 208"/>
              <a:gd name="T15" fmla="*/ 220 h 228"/>
              <a:gd name="T16" fmla="*/ 63 w 208"/>
              <a:gd name="T17" fmla="*/ 220 h 228"/>
              <a:gd name="T18" fmla="*/ 72 w 208"/>
              <a:gd name="T19" fmla="*/ 203 h 228"/>
              <a:gd name="T20" fmla="*/ 0 w 208"/>
              <a:gd name="T21" fmla="*/ 104 h 228"/>
              <a:gd name="T22" fmla="*/ 104 w 208"/>
              <a:gd name="T23" fmla="*/ 0 h 228"/>
              <a:gd name="T24" fmla="*/ 80 w 208"/>
              <a:gd name="T25" fmla="*/ 205 h 228"/>
              <a:gd name="T26" fmla="*/ 72 w 208"/>
              <a:gd name="T27" fmla="*/ 220 h 228"/>
              <a:gd name="T28" fmla="*/ 136 w 208"/>
              <a:gd name="T29" fmla="*/ 220 h 228"/>
              <a:gd name="T30" fmla="*/ 128 w 208"/>
              <a:gd name="T31" fmla="*/ 205 h 228"/>
              <a:gd name="T32" fmla="*/ 104 w 208"/>
              <a:gd name="T33" fmla="*/ 208 h 228"/>
              <a:gd name="T34" fmla="*/ 80 w 208"/>
              <a:gd name="T35" fmla="*/ 205 h 228"/>
              <a:gd name="T36" fmla="*/ 104 w 208"/>
              <a:gd name="T37" fmla="*/ 60 h 228"/>
              <a:gd name="T38" fmla="*/ 60 w 208"/>
              <a:gd name="T39" fmla="*/ 104 h 228"/>
              <a:gd name="T40" fmla="*/ 104 w 208"/>
              <a:gd name="T41" fmla="*/ 148 h 228"/>
              <a:gd name="T42" fmla="*/ 148 w 208"/>
              <a:gd name="T43" fmla="*/ 104 h 228"/>
              <a:gd name="T44" fmla="*/ 104 w 208"/>
              <a:gd name="T45" fmla="*/ 60 h 228"/>
              <a:gd name="T46" fmla="*/ 154 w 208"/>
              <a:gd name="T47" fmla="*/ 48 h 228"/>
              <a:gd name="T48" fmla="*/ 148 w 208"/>
              <a:gd name="T49" fmla="*/ 54 h 228"/>
              <a:gd name="T50" fmla="*/ 154 w 208"/>
              <a:gd name="T51" fmla="*/ 60 h 228"/>
              <a:gd name="T52" fmla="*/ 160 w 208"/>
              <a:gd name="T53" fmla="*/ 54 h 228"/>
              <a:gd name="T54" fmla="*/ 154 w 208"/>
              <a:gd name="T55" fmla="*/ 48 h 2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</a:cxnLst>
            <a:rect l="0" t="0" r="r" b="b"/>
            <a:pathLst>
              <a:path w="208" h="228">
                <a:moveTo>
                  <a:pt x="104" y="0"/>
                </a:moveTo>
                <a:cubicBezTo>
                  <a:pt x="161" y="0"/>
                  <a:pt x="208" y="47"/>
                  <a:pt x="208" y="104"/>
                </a:cubicBezTo>
                <a:cubicBezTo>
                  <a:pt x="208" y="150"/>
                  <a:pt x="178" y="190"/>
                  <a:pt x="136" y="203"/>
                </a:cubicBezTo>
                <a:cubicBezTo>
                  <a:pt x="145" y="220"/>
                  <a:pt x="145" y="220"/>
                  <a:pt x="145" y="220"/>
                </a:cubicBezTo>
                <a:cubicBezTo>
                  <a:pt x="176" y="220"/>
                  <a:pt x="176" y="220"/>
                  <a:pt x="176" y="220"/>
                </a:cubicBezTo>
                <a:cubicBezTo>
                  <a:pt x="176" y="228"/>
                  <a:pt x="176" y="228"/>
                  <a:pt x="176" y="228"/>
                </a:cubicBezTo>
                <a:cubicBezTo>
                  <a:pt x="32" y="228"/>
                  <a:pt x="32" y="228"/>
                  <a:pt x="32" y="228"/>
                </a:cubicBezTo>
                <a:cubicBezTo>
                  <a:pt x="32" y="220"/>
                  <a:pt x="32" y="220"/>
                  <a:pt x="32" y="220"/>
                </a:cubicBezTo>
                <a:cubicBezTo>
                  <a:pt x="63" y="220"/>
                  <a:pt x="63" y="220"/>
                  <a:pt x="63" y="220"/>
                </a:cubicBezTo>
                <a:cubicBezTo>
                  <a:pt x="72" y="203"/>
                  <a:pt x="72" y="203"/>
                  <a:pt x="72" y="203"/>
                </a:cubicBezTo>
                <a:cubicBezTo>
                  <a:pt x="30" y="190"/>
                  <a:pt x="0" y="150"/>
                  <a:pt x="0" y="104"/>
                </a:cubicBezTo>
                <a:cubicBezTo>
                  <a:pt x="0" y="47"/>
                  <a:pt x="47" y="0"/>
                  <a:pt x="104" y="0"/>
                </a:cubicBezTo>
                <a:close/>
                <a:moveTo>
                  <a:pt x="80" y="205"/>
                </a:moveTo>
                <a:cubicBezTo>
                  <a:pt x="72" y="220"/>
                  <a:pt x="72" y="220"/>
                  <a:pt x="72" y="220"/>
                </a:cubicBezTo>
                <a:cubicBezTo>
                  <a:pt x="136" y="220"/>
                  <a:pt x="136" y="220"/>
                  <a:pt x="136" y="220"/>
                </a:cubicBezTo>
                <a:cubicBezTo>
                  <a:pt x="128" y="205"/>
                  <a:pt x="128" y="205"/>
                  <a:pt x="128" y="205"/>
                </a:cubicBezTo>
                <a:cubicBezTo>
                  <a:pt x="120" y="207"/>
                  <a:pt x="112" y="208"/>
                  <a:pt x="104" y="208"/>
                </a:cubicBezTo>
                <a:cubicBezTo>
                  <a:pt x="96" y="208"/>
                  <a:pt x="88" y="207"/>
                  <a:pt x="80" y="205"/>
                </a:cubicBezTo>
                <a:close/>
                <a:moveTo>
                  <a:pt x="104" y="60"/>
                </a:moveTo>
                <a:cubicBezTo>
                  <a:pt x="80" y="60"/>
                  <a:pt x="60" y="80"/>
                  <a:pt x="60" y="104"/>
                </a:cubicBezTo>
                <a:cubicBezTo>
                  <a:pt x="60" y="128"/>
                  <a:pt x="80" y="148"/>
                  <a:pt x="104" y="148"/>
                </a:cubicBezTo>
                <a:cubicBezTo>
                  <a:pt x="128" y="148"/>
                  <a:pt x="148" y="128"/>
                  <a:pt x="148" y="104"/>
                </a:cubicBezTo>
                <a:cubicBezTo>
                  <a:pt x="148" y="80"/>
                  <a:pt x="128" y="60"/>
                  <a:pt x="104" y="60"/>
                </a:cubicBezTo>
                <a:close/>
                <a:moveTo>
                  <a:pt x="154" y="48"/>
                </a:moveTo>
                <a:cubicBezTo>
                  <a:pt x="151" y="48"/>
                  <a:pt x="148" y="51"/>
                  <a:pt x="148" y="54"/>
                </a:cubicBezTo>
                <a:cubicBezTo>
                  <a:pt x="148" y="57"/>
                  <a:pt x="151" y="60"/>
                  <a:pt x="154" y="60"/>
                </a:cubicBezTo>
                <a:cubicBezTo>
                  <a:pt x="157" y="60"/>
                  <a:pt x="160" y="57"/>
                  <a:pt x="160" y="54"/>
                </a:cubicBezTo>
                <a:cubicBezTo>
                  <a:pt x="160" y="51"/>
                  <a:pt x="157" y="48"/>
                  <a:pt x="154" y="48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137" name="椭圆 136">
            <a:extLst>
              <a:ext uri="{FF2B5EF4-FFF2-40B4-BE49-F238E27FC236}">
                <a16:creationId xmlns:a16="http://schemas.microsoft.com/office/drawing/2014/main" id="{814DEE97-6135-4663-84F5-733D3DFD9370}"/>
              </a:ext>
            </a:extLst>
          </p:cNvPr>
          <p:cNvSpPr/>
          <p:nvPr/>
        </p:nvSpPr>
        <p:spPr>
          <a:xfrm rot="10800000" flipV="1">
            <a:off x="6554008" y="2819073"/>
            <a:ext cx="1654556" cy="1654556"/>
          </a:xfrm>
          <a:prstGeom prst="ellipse">
            <a:avLst/>
          </a:prstGeom>
          <a:solidFill>
            <a:schemeClr val="accent3"/>
          </a:solidFill>
          <a:ln w="12700" cap="rnd">
            <a:noFill/>
            <a:prstDash val="solid"/>
            <a:round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normAutofit/>
          </a:bodyPr>
          <a:lstStyle/>
          <a:p>
            <a:pPr algn="ctr" defTabSz="913765"/>
            <a:endParaRPr lang="zh-CN" altLang="en-US" sz="2000" b="1" dirty="0">
              <a:solidFill>
                <a:schemeClr val="bg1"/>
              </a:solidFill>
            </a:endParaRPr>
          </a:p>
        </p:txBody>
      </p:sp>
      <p:sp>
        <p:nvSpPr>
          <p:cNvPr id="138" name="矩形 137">
            <a:extLst>
              <a:ext uri="{FF2B5EF4-FFF2-40B4-BE49-F238E27FC236}">
                <a16:creationId xmlns:a16="http://schemas.microsoft.com/office/drawing/2014/main" id="{B1EF1C57-7BD6-4C30-A109-5D2397DFA628}"/>
              </a:ext>
            </a:extLst>
          </p:cNvPr>
          <p:cNvSpPr/>
          <p:nvPr/>
        </p:nvSpPr>
        <p:spPr bwMode="auto">
          <a:xfrm>
            <a:off x="6145451" y="4986434"/>
            <a:ext cx="2454039" cy="9165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anchor="t" anchorCtr="0">
            <a:normAutofit/>
          </a:bodyPr>
          <a:lstStyle>
            <a:defPPr>
              <a:defRPr lang="zh-CN"/>
            </a:defPPr>
            <a:lvl1pPr marL="0" algn="l" defTabSz="913765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algn="ctr">
              <a:lnSpc>
                <a:spcPct val="150000"/>
              </a:lnSpc>
              <a:spcBef>
                <a:spcPct val="0"/>
              </a:spcBef>
            </a:pPr>
            <a:r>
              <a:rPr lang="en-US" altLang="zh-CN" sz="1100">
                <a:solidFill>
                  <a:schemeClr val="tx1"/>
                </a:solidFill>
              </a:rPr>
              <a:t>Su</a:t>
            </a:r>
            <a:r>
              <a:rPr lang="en-US" altLang="zh-CN" sz="100">
                <a:solidFill>
                  <a:schemeClr val="tx1"/>
                </a:solidFill>
              </a:rPr>
              <a:t> </a:t>
            </a:r>
            <a:r>
              <a:rPr lang="en-US" altLang="zh-CN" sz="1100">
                <a:solidFill>
                  <a:schemeClr val="tx1"/>
                </a:solidFill>
              </a:rPr>
              <a:t>pporting </a:t>
            </a:r>
            <a:r>
              <a:rPr lang="en-US" altLang="zh-CN" sz="1100" dirty="0">
                <a:solidFill>
                  <a:schemeClr val="tx1"/>
                </a:solidFill>
              </a:rPr>
              <a:t>text here. </a:t>
            </a:r>
          </a:p>
          <a:p>
            <a:pPr algn="ctr">
              <a:lnSpc>
                <a:spcPct val="150000"/>
              </a:lnSpc>
              <a:spcBef>
                <a:spcPct val="0"/>
              </a:spcBef>
            </a:pPr>
            <a:r>
              <a:rPr lang="en-US" altLang="zh-CN" sz="1100" dirty="0">
                <a:solidFill>
                  <a:schemeClr val="tx1"/>
                </a:solidFill>
              </a:rPr>
              <a:t>… …</a:t>
            </a:r>
          </a:p>
        </p:txBody>
      </p:sp>
      <p:sp>
        <p:nvSpPr>
          <p:cNvPr id="139" name="文本框 138">
            <a:extLst>
              <a:ext uri="{FF2B5EF4-FFF2-40B4-BE49-F238E27FC236}">
                <a16:creationId xmlns:a16="http://schemas.microsoft.com/office/drawing/2014/main" id="{85D92C53-EC79-4DA5-9302-67527C625747}"/>
              </a:ext>
            </a:extLst>
          </p:cNvPr>
          <p:cNvSpPr txBox="1"/>
          <p:nvPr/>
        </p:nvSpPr>
        <p:spPr bwMode="auto">
          <a:xfrm>
            <a:off x="6145451" y="4544649"/>
            <a:ext cx="2454039" cy="441785"/>
          </a:xfrm>
          <a:prstGeom prst="rect">
            <a:avLst/>
          </a:prstGeom>
          <a:noFill/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anchor="ctr">
            <a:normAutofit/>
          </a:bodyPr>
          <a:lstStyle>
            <a:defPPr>
              <a:defRPr lang="zh-CN"/>
            </a:defPPr>
            <a:lvl1pPr marL="0" algn="l" defTabSz="913765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</a:pPr>
            <a:r>
              <a:rPr lang="en-US" altLang="zh-CN" sz="1600" b="1">
                <a:solidFill>
                  <a:schemeClr val="tx1"/>
                </a:solidFill>
              </a:rPr>
              <a:t>Text he</a:t>
            </a:r>
            <a:r>
              <a:rPr lang="en-US" altLang="zh-CN" sz="100" b="1">
                <a:solidFill>
                  <a:schemeClr val="tx1"/>
                </a:solidFill>
              </a:rPr>
              <a:t> </a:t>
            </a:r>
            <a:r>
              <a:rPr lang="en-US" altLang="zh-CN" sz="1600" b="1">
                <a:solidFill>
                  <a:schemeClr val="tx1"/>
                </a:solidFill>
              </a:rPr>
              <a:t>re</a:t>
            </a:r>
            <a:endParaRPr lang="en-US" altLang="zh-CN" sz="1600" b="1" dirty="0">
              <a:solidFill>
                <a:schemeClr val="tx1"/>
              </a:solidFill>
            </a:endParaRPr>
          </a:p>
        </p:txBody>
      </p:sp>
      <p:sp>
        <p:nvSpPr>
          <p:cNvPr id="150" name="任意多边形: 形状 149">
            <a:extLst>
              <a:ext uri="{FF2B5EF4-FFF2-40B4-BE49-F238E27FC236}">
                <a16:creationId xmlns:a16="http://schemas.microsoft.com/office/drawing/2014/main" id="{D4B48D58-CE3F-47A9-9A2E-947E18755964}"/>
              </a:ext>
            </a:extLst>
          </p:cNvPr>
          <p:cNvSpPr/>
          <p:nvPr/>
        </p:nvSpPr>
        <p:spPr bwMode="auto">
          <a:xfrm>
            <a:off x="7144200" y="3455287"/>
            <a:ext cx="474173" cy="382128"/>
          </a:xfrm>
          <a:custGeom>
            <a:avLst/>
            <a:gdLst>
              <a:gd name="T0" fmla="*/ 204 w 216"/>
              <a:gd name="T1" fmla="*/ 0 h 172"/>
              <a:gd name="T2" fmla="*/ 216 w 216"/>
              <a:gd name="T3" fmla="*/ 12 h 172"/>
              <a:gd name="T4" fmla="*/ 216 w 216"/>
              <a:gd name="T5" fmla="*/ 136 h 172"/>
              <a:gd name="T6" fmla="*/ 204 w 216"/>
              <a:gd name="T7" fmla="*/ 148 h 172"/>
              <a:gd name="T8" fmla="*/ 80 w 216"/>
              <a:gd name="T9" fmla="*/ 148 h 172"/>
              <a:gd name="T10" fmla="*/ 48 w 216"/>
              <a:gd name="T11" fmla="*/ 172 h 172"/>
              <a:gd name="T12" fmla="*/ 48 w 216"/>
              <a:gd name="T13" fmla="*/ 148 h 172"/>
              <a:gd name="T14" fmla="*/ 12 w 216"/>
              <a:gd name="T15" fmla="*/ 148 h 172"/>
              <a:gd name="T16" fmla="*/ 0 w 216"/>
              <a:gd name="T17" fmla="*/ 136 h 172"/>
              <a:gd name="T18" fmla="*/ 0 w 216"/>
              <a:gd name="T19" fmla="*/ 12 h 172"/>
              <a:gd name="T20" fmla="*/ 12 w 216"/>
              <a:gd name="T21" fmla="*/ 0 h 172"/>
              <a:gd name="T22" fmla="*/ 204 w 216"/>
              <a:gd name="T23" fmla="*/ 0 h 172"/>
              <a:gd name="T24" fmla="*/ 52 w 216"/>
              <a:gd name="T25" fmla="*/ 60 h 172"/>
              <a:gd name="T26" fmla="*/ 38 w 216"/>
              <a:gd name="T27" fmla="*/ 74 h 172"/>
              <a:gd name="T28" fmla="*/ 52 w 216"/>
              <a:gd name="T29" fmla="*/ 88 h 172"/>
              <a:gd name="T30" fmla="*/ 66 w 216"/>
              <a:gd name="T31" fmla="*/ 74 h 172"/>
              <a:gd name="T32" fmla="*/ 52 w 216"/>
              <a:gd name="T33" fmla="*/ 60 h 172"/>
              <a:gd name="T34" fmla="*/ 108 w 216"/>
              <a:gd name="T35" fmla="*/ 60 h 172"/>
              <a:gd name="T36" fmla="*/ 94 w 216"/>
              <a:gd name="T37" fmla="*/ 74 h 172"/>
              <a:gd name="T38" fmla="*/ 108 w 216"/>
              <a:gd name="T39" fmla="*/ 88 h 172"/>
              <a:gd name="T40" fmla="*/ 122 w 216"/>
              <a:gd name="T41" fmla="*/ 74 h 172"/>
              <a:gd name="T42" fmla="*/ 108 w 216"/>
              <a:gd name="T43" fmla="*/ 60 h 172"/>
              <a:gd name="T44" fmla="*/ 164 w 216"/>
              <a:gd name="T45" fmla="*/ 60 h 172"/>
              <a:gd name="T46" fmla="*/ 150 w 216"/>
              <a:gd name="T47" fmla="*/ 74 h 172"/>
              <a:gd name="T48" fmla="*/ 164 w 216"/>
              <a:gd name="T49" fmla="*/ 88 h 172"/>
              <a:gd name="T50" fmla="*/ 178 w 216"/>
              <a:gd name="T51" fmla="*/ 74 h 172"/>
              <a:gd name="T52" fmla="*/ 164 w 216"/>
              <a:gd name="T53" fmla="*/ 60 h 1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216" h="172">
                <a:moveTo>
                  <a:pt x="204" y="0"/>
                </a:moveTo>
                <a:cubicBezTo>
                  <a:pt x="211" y="0"/>
                  <a:pt x="216" y="5"/>
                  <a:pt x="216" y="12"/>
                </a:cubicBezTo>
                <a:cubicBezTo>
                  <a:pt x="216" y="136"/>
                  <a:pt x="216" y="136"/>
                  <a:pt x="216" y="136"/>
                </a:cubicBezTo>
                <a:cubicBezTo>
                  <a:pt x="216" y="143"/>
                  <a:pt x="211" y="148"/>
                  <a:pt x="204" y="148"/>
                </a:cubicBezTo>
                <a:cubicBezTo>
                  <a:pt x="80" y="148"/>
                  <a:pt x="80" y="148"/>
                  <a:pt x="80" y="148"/>
                </a:cubicBezTo>
                <a:cubicBezTo>
                  <a:pt x="48" y="172"/>
                  <a:pt x="48" y="172"/>
                  <a:pt x="48" y="172"/>
                </a:cubicBezTo>
                <a:cubicBezTo>
                  <a:pt x="48" y="148"/>
                  <a:pt x="48" y="148"/>
                  <a:pt x="48" y="148"/>
                </a:cubicBezTo>
                <a:cubicBezTo>
                  <a:pt x="12" y="148"/>
                  <a:pt x="12" y="148"/>
                  <a:pt x="12" y="148"/>
                </a:cubicBezTo>
                <a:cubicBezTo>
                  <a:pt x="5" y="148"/>
                  <a:pt x="0" y="143"/>
                  <a:pt x="0" y="136"/>
                </a:cubicBezTo>
                <a:cubicBezTo>
                  <a:pt x="0" y="12"/>
                  <a:pt x="0" y="12"/>
                  <a:pt x="0" y="12"/>
                </a:cubicBezTo>
                <a:cubicBezTo>
                  <a:pt x="0" y="5"/>
                  <a:pt x="5" y="0"/>
                  <a:pt x="12" y="0"/>
                </a:cubicBezTo>
                <a:lnTo>
                  <a:pt x="204" y="0"/>
                </a:lnTo>
                <a:close/>
                <a:moveTo>
                  <a:pt x="52" y="60"/>
                </a:moveTo>
                <a:cubicBezTo>
                  <a:pt x="44" y="60"/>
                  <a:pt x="38" y="66"/>
                  <a:pt x="38" y="74"/>
                </a:cubicBezTo>
                <a:cubicBezTo>
                  <a:pt x="38" y="82"/>
                  <a:pt x="44" y="88"/>
                  <a:pt x="52" y="88"/>
                </a:cubicBezTo>
                <a:cubicBezTo>
                  <a:pt x="60" y="88"/>
                  <a:pt x="66" y="82"/>
                  <a:pt x="66" y="74"/>
                </a:cubicBezTo>
                <a:cubicBezTo>
                  <a:pt x="66" y="66"/>
                  <a:pt x="60" y="60"/>
                  <a:pt x="52" y="60"/>
                </a:cubicBezTo>
                <a:close/>
                <a:moveTo>
                  <a:pt x="108" y="60"/>
                </a:moveTo>
                <a:cubicBezTo>
                  <a:pt x="100" y="60"/>
                  <a:pt x="94" y="66"/>
                  <a:pt x="94" y="74"/>
                </a:cubicBezTo>
                <a:cubicBezTo>
                  <a:pt x="94" y="82"/>
                  <a:pt x="100" y="88"/>
                  <a:pt x="108" y="88"/>
                </a:cubicBezTo>
                <a:cubicBezTo>
                  <a:pt x="116" y="88"/>
                  <a:pt x="122" y="82"/>
                  <a:pt x="122" y="74"/>
                </a:cubicBezTo>
                <a:cubicBezTo>
                  <a:pt x="122" y="66"/>
                  <a:pt x="116" y="60"/>
                  <a:pt x="108" y="60"/>
                </a:cubicBezTo>
                <a:close/>
                <a:moveTo>
                  <a:pt x="164" y="60"/>
                </a:moveTo>
                <a:cubicBezTo>
                  <a:pt x="156" y="60"/>
                  <a:pt x="150" y="66"/>
                  <a:pt x="150" y="74"/>
                </a:cubicBezTo>
                <a:cubicBezTo>
                  <a:pt x="150" y="82"/>
                  <a:pt x="156" y="88"/>
                  <a:pt x="164" y="88"/>
                </a:cubicBezTo>
                <a:cubicBezTo>
                  <a:pt x="172" y="88"/>
                  <a:pt x="178" y="82"/>
                  <a:pt x="178" y="74"/>
                </a:cubicBezTo>
                <a:cubicBezTo>
                  <a:pt x="178" y="66"/>
                  <a:pt x="172" y="60"/>
                  <a:pt x="164" y="6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143" name="椭圆 142">
            <a:extLst>
              <a:ext uri="{FF2B5EF4-FFF2-40B4-BE49-F238E27FC236}">
                <a16:creationId xmlns:a16="http://schemas.microsoft.com/office/drawing/2014/main" id="{EAEBA11C-0FD2-451A-9EFE-351B2C2EC10D}"/>
              </a:ext>
            </a:extLst>
          </p:cNvPr>
          <p:cNvSpPr/>
          <p:nvPr/>
        </p:nvSpPr>
        <p:spPr>
          <a:xfrm rot="10800000" flipV="1">
            <a:off x="9262026" y="3002117"/>
            <a:ext cx="1306228" cy="1306066"/>
          </a:xfrm>
          <a:prstGeom prst="ellipse">
            <a:avLst/>
          </a:prstGeom>
          <a:solidFill>
            <a:schemeClr val="bg2"/>
          </a:solidFill>
          <a:ln w="12700" cap="rnd">
            <a:noFill/>
            <a:prstDash val="solid"/>
            <a:round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normAutofit/>
          </a:bodyPr>
          <a:lstStyle/>
          <a:p>
            <a:pPr algn="ctr" defTabSz="913765"/>
            <a:endParaRPr lang="zh-CN" altLang="en-US" sz="2000" b="1" dirty="0">
              <a:solidFill>
                <a:schemeClr val="tx1"/>
              </a:solidFill>
            </a:endParaRPr>
          </a:p>
        </p:txBody>
      </p:sp>
      <p:sp>
        <p:nvSpPr>
          <p:cNvPr id="144" name="矩形 143">
            <a:extLst>
              <a:ext uri="{FF2B5EF4-FFF2-40B4-BE49-F238E27FC236}">
                <a16:creationId xmlns:a16="http://schemas.microsoft.com/office/drawing/2014/main" id="{13CBF24C-ED63-4B55-9D01-09BA92870469}"/>
              </a:ext>
            </a:extLst>
          </p:cNvPr>
          <p:cNvSpPr/>
          <p:nvPr/>
        </p:nvSpPr>
        <p:spPr bwMode="auto">
          <a:xfrm>
            <a:off x="8687805" y="4803390"/>
            <a:ext cx="2454039" cy="9165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anchor="t" anchorCtr="0">
            <a:normAutofit/>
          </a:bodyPr>
          <a:lstStyle>
            <a:defPPr>
              <a:defRPr lang="zh-CN"/>
            </a:defPPr>
            <a:lvl1pPr marL="0" algn="l" defTabSz="913765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algn="ctr">
              <a:lnSpc>
                <a:spcPct val="150000"/>
              </a:lnSpc>
              <a:spcBef>
                <a:spcPct val="0"/>
              </a:spcBef>
            </a:pPr>
            <a:r>
              <a:rPr lang="en-US" altLang="zh-CN" sz="1100" dirty="0">
                <a:solidFill>
                  <a:schemeClr val="tx1"/>
                </a:solidFill>
              </a:rPr>
              <a:t>Supporting text here</a:t>
            </a:r>
            <a:r>
              <a:rPr lang="en-US" altLang="zh-CN" sz="1100">
                <a:solidFill>
                  <a:schemeClr val="tx1"/>
                </a:solidFill>
              </a:rPr>
              <a:t>. </a:t>
            </a:r>
            <a:r>
              <a:rPr lang="en-US" altLang="zh-CN" sz="100">
                <a:solidFill>
                  <a:schemeClr val="tx1"/>
                </a:solidFill>
              </a:rPr>
              <a:t> </a:t>
            </a:r>
            <a:endParaRPr lang="en-US" altLang="zh-CN" sz="100" dirty="0">
              <a:solidFill>
                <a:schemeClr val="tx1"/>
              </a:solidFill>
            </a:endParaRPr>
          </a:p>
          <a:p>
            <a:pPr algn="ctr">
              <a:lnSpc>
                <a:spcPct val="150000"/>
              </a:lnSpc>
              <a:spcBef>
                <a:spcPct val="0"/>
              </a:spcBef>
            </a:pPr>
            <a:r>
              <a:rPr lang="en-US" altLang="zh-CN" sz="1100" dirty="0">
                <a:solidFill>
                  <a:schemeClr val="tx1"/>
                </a:solidFill>
              </a:rPr>
              <a:t>… …</a:t>
            </a:r>
          </a:p>
        </p:txBody>
      </p:sp>
      <p:sp>
        <p:nvSpPr>
          <p:cNvPr id="145" name="文本框 144">
            <a:extLst>
              <a:ext uri="{FF2B5EF4-FFF2-40B4-BE49-F238E27FC236}">
                <a16:creationId xmlns:a16="http://schemas.microsoft.com/office/drawing/2014/main" id="{EC67F2F4-730C-431F-8A9B-B9DC5877CF1D}"/>
              </a:ext>
            </a:extLst>
          </p:cNvPr>
          <p:cNvSpPr txBox="1"/>
          <p:nvPr/>
        </p:nvSpPr>
        <p:spPr bwMode="auto">
          <a:xfrm>
            <a:off x="8687805" y="4361604"/>
            <a:ext cx="2454039" cy="441785"/>
          </a:xfrm>
          <a:prstGeom prst="rect">
            <a:avLst/>
          </a:prstGeom>
          <a:noFill/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anchor="ctr">
            <a:normAutofit/>
          </a:bodyPr>
          <a:lstStyle>
            <a:defPPr>
              <a:defRPr lang="zh-CN"/>
            </a:defPPr>
            <a:lvl1pPr marL="0" algn="l" defTabSz="913765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3765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</a:pPr>
            <a:r>
              <a:rPr lang="en-US" altLang="zh-CN" sz="1600" b="1" dirty="0">
                <a:solidFill>
                  <a:schemeClr val="tx1"/>
                </a:solidFill>
              </a:rPr>
              <a:t>Text he</a:t>
            </a:r>
            <a:r>
              <a:rPr lang="en-US" altLang="zh-CN" sz="100" b="1" dirty="0">
                <a:solidFill>
                  <a:schemeClr val="tx1"/>
                </a:solidFill>
              </a:rPr>
              <a:t> </a:t>
            </a:r>
            <a:r>
              <a:rPr lang="en-US" altLang="zh-CN" sz="1600" b="1" dirty="0">
                <a:solidFill>
                  <a:schemeClr val="tx1"/>
                </a:solidFill>
              </a:rPr>
              <a:t>re</a:t>
            </a:r>
          </a:p>
        </p:txBody>
      </p:sp>
      <p:sp>
        <p:nvSpPr>
          <p:cNvPr id="151" name="任意多边形: 形状 150">
            <a:extLst>
              <a:ext uri="{FF2B5EF4-FFF2-40B4-BE49-F238E27FC236}">
                <a16:creationId xmlns:a16="http://schemas.microsoft.com/office/drawing/2014/main" id="{D5EF7B39-E3B3-415F-AFCB-5149B3DD1C01}"/>
              </a:ext>
            </a:extLst>
          </p:cNvPr>
          <p:cNvSpPr/>
          <p:nvPr/>
        </p:nvSpPr>
        <p:spPr bwMode="auto">
          <a:xfrm>
            <a:off x="9678053" y="3420742"/>
            <a:ext cx="474173" cy="468816"/>
          </a:xfrm>
          <a:custGeom>
            <a:avLst/>
            <a:gdLst>
              <a:gd name="T0" fmla="*/ 144 w 224"/>
              <a:gd name="T1" fmla="*/ 116 h 220"/>
              <a:gd name="T2" fmla="*/ 156 w 224"/>
              <a:gd name="T3" fmla="*/ 128 h 220"/>
              <a:gd name="T4" fmla="*/ 156 w 224"/>
              <a:gd name="T5" fmla="*/ 208 h 220"/>
              <a:gd name="T6" fmla="*/ 144 w 224"/>
              <a:gd name="T7" fmla="*/ 220 h 220"/>
              <a:gd name="T8" fmla="*/ 80 w 224"/>
              <a:gd name="T9" fmla="*/ 220 h 220"/>
              <a:gd name="T10" fmla="*/ 68 w 224"/>
              <a:gd name="T11" fmla="*/ 208 h 220"/>
              <a:gd name="T12" fmla="*/ 68 w 224"/>
              <a:gd name="T13" fmla="*/ 128 h 220"/>
              <a:gd name="T14" fmla="*/ 80 w 224"/>
              <a:gd name="T15" fmla="*/ 116 h 220"/>
              <a:gd name="T16" fmla="*/ 144 w 224"/>
              <a:gd name="T17" fmla="*/ 116 h 220"/>
              <a:gd name="T18" fmla="*/ 60 w 224"/>
              <a:gd name="T19" fmla="*/ 48 h 220"/>
              <a:gd name="T20" fmla="*/ 75 w 224"/>
              <a:gd name="T21" fmla="*/ 64 h 220"/>
              <a:gd name="T22" fmla="*/ 76 w 224"/>
              <a:gd name="T23" fmla="*/ 64 h 220"/>
              <a:gd name="T24" fmla="*/ 148 w 224"/>
              <a:gd name="T25" fmla="*/ 64 h 220"/>
              <a:gd name="T26" fmla="*/ 164 w 224"/>
              <a:gd name="T27" fmla="*/ 49 h 220"/>
              <a:gd name="T28" fmla="*/ 164 w 224"/>
              <a:gd name="T29" fmla="*/ 48 h 220"/>
              <a:gd name="T30" fmla="*/ 212 w 224"/>
              <a:gd name="T31" fmla="*/ 48 h 220"/>
              <a:gd name="T32" fmla="*/ 224 w 224"/>
              <a:gd name="T33" fmla="*/ 60 h 220"/>
              <a:gd name="T34" fmla="*/ 224 w 224"/>
              <a:gd name="T35" fmla="*/ 160 h 220"/>
              <a:gd name="T36" fmla="*/ 212 w 224"/>
              <a:gd name="T37" fmla="*/ 172 h 220"/>
              <a:gd name="T38" fmla="*/ 164 w 224"/>
              <a:gd name="T39" fmla="*/ 172 h 220"/>
              <a:gd name="T40" fmla="*/ 164 w 224"/>
              <a:gd name="T41" fmla="*/ 124 h 220"/>
              <a:gd name="T42" fmla="*/ 149 w 224"/>
              <a:gd name="T43" fmla="*/ 108 h 220"/>
              <a:gd name="T44" fmla="*/ 148 w 224"/>
              <a:gd name="T45" fmla="*/ 108 h 220"/>
              <a:gd name="T46" fmla="*/ 76 w 224"/>
              <a:gd name="T47" fmla="*/ 108 h 220"/>
              <a:gd name="T48" fmla="*/ 60 w 224"/>
              <a:gd name="T49" fmla="*/ 123 h 220"/>
              <a:gd name="T50" fmla="*/ 60 w 224"/>
              <a:gd name="T51" fmla="*/ 124 h 220"/>
              <a:gd name="T52" fmla="*/ 60 w 224"/>
              <a:gd name="T53" fmla="*/ 172 h 220"/>
              <a:gd name="T54" fmla="*/ 12 w 224"/>
              <a:gd name="T55" fmla="*/ 172 h 220"/>
              <a:gd name="T56" fmla="*/ 0 w 224"/>
              <a:gd name="T57" fmla="*/ 160 h 220"/>
              <a:gd name="T58" fmla="*/ 0 w 224"/>
              <a:gd name="T59" fmla="*/ 84 h 220"/>
              <a:gd name="T60" fmla="*/ 4 w 224"/>
              <a:gd name="T61" fmla="*/ 73 h 220"/>
              <a:gd name="T62" fmla="*/ 23 w 224"/>
              <a:gd name="T63" fmla="*/ 53 h 220"/>
              <a:gd name="T64" fmla="*/ 35 w 224"/>
              <a:gd name="T65" fmla="*/ 48 h 220"/>
              <a:gd name="T66" fmla="*/ 60 w 224"/>
              <a:gd name="T67" fmla="*/ 48 h 220"/>
              <a:gd name="T68" fmla="*/ 194 w 224"/>
              <a:gd name="T69" fmla="*/ 72 h 220"/>
              <a:gd name="T70" fmla="*/ 188 w 224"/>
              <a:gd name="T71" fmla="*/ 78 h 220"/>
              <a:gd name="T72" fmla="*/ 194 w 224"/>
              <a:gd name="T73" fmla="*/ 84 h 220"/>
              <a:gd name="T74" fmla="*/ 200 w 224"/>
              <a:gd name="T75" fmla="*/ 78 h 220"/>
              <a:gd name="T76" fmla="*/ 194 w 224"/>
              <a:gd name="T77" fmla="*/ 72 h 220"/>
              <a:gd name="T78" fmla="*/ 144 w 224"/>
              <a:gd name="T79" fmla="*/ 0 h 220"/>
              <a:gd name="T80" fmla="*/ 156 w 224"/>
              <a:gd name="T81" fmla="*/ 12 h 220"/>
              <a:gd name="T82" fmla="*/ 156 w 224"/>
              <a:gd name="T83" fmla="*/ 44 h 220"/>
              <a:gd name="T84" fmla="*/ 144 w 224"/>
              <a:gd name="T85" fmla="*/ 56 h 220"/>
              <a:gd name="T86" fmla="*/ 80 w 224"/>
              <a:gd name="T87" fmla="*/ 56 h 220"/>
              <a:gd name="T88" fmla="*/ 68 w 224"/>
              <a:gd name="T89" fmla="*/ 44 h 220"/>
              <a:gd name="T90" fmla="*/ 68 w 224"/>
              <a:gd name="T91" fmla="*/ 12 h 220"/>
              <a:gd name="T92" fmla="*/ 80 w 224"/>
              <a:gd name="T93" fmla="*/ 0 h 220"/>
              <a:gd name="T94" fmla="*/ 144 w 224"/>
              <a:gd name="T95" fmla="*/ 0 h 2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</a:cxnLst>
            <a:rect l="0" t="0" r="r" b="b"/>
            <a:pathLst>
              <a:path w="224" h="220">
                <a:moveTo>
                  <a:pt x="144" y="116"/>
                </a:moveTo>
                <a:cubicBezTo>
                  <a:pt x="151" y="116"/>
                  <a:pt x="156" y="121"/>
                  <a:pt x="156" y="128"/>
                </a:cubicBezTo>
                <a:cubicBezTo>
                  <a:pt x="156" y="208"/>
                  <a:pt x="156" y="208"/>
                  <a:pt x="156" y="208"/>
                </a:cubicBezTo>
                <a:cubicBezTo>
                  <a:pt x="156" y="215"/>
                  <a:pt x="151" y="220"/>
                  <a:pt x="144" y="220"/>
                </a:cubicBezTo>
                <a:cubicBezTo>
                  <a:pt x="80" y="220"/>
                  <a:pt x="80" y="220"/>
                  <a:pt x="80" y="220"/>
                </a:cubicBezTo>
                <a:cubicBezTo>
                  <a:pt x="73" y="220"/>
                  <a:pt x="68" y="215"/>
                  <a:pt x="68" y="208"/>
                </a:cubicBezTo>
                <a:cubicBezTo>
                  <a:pt x="68" y="128"/>
                  <a:pt x="68" y="128"/>
                  <a:pt x="68" y="128"/>
                </a:cubicBezTo>
                <a:cubicBezTo>
                  <a:pt x="68" y="121"/>
                  <a:pt x="73" y="116"/>
                  <a:pt x="80" y="116"/>
                </a:cubicBezTo>
                <a:lnTo>
                  <a:pt x="144" y="116"/>
                </a:lnTo>
                <a:close/>
                <a:moveTo>
                  <a:pt x="60" y="48"/>
                </a:moveTo>
                <a:cubicBezTo>
                  <a:pt x="60" y="57"/>
                  <a:pt x="67" y="64"/>
                  <a:pt x="75" y="64"/>
                </a:cubicBezTo>
                <a:cubicBezTo>
                  <a:pt x="76" y="64"/>
                  <a:pt x="76" y="64"/>
                  <a:pt x="76" y="64"/>
                </a:cubicBezTo>
                <a:cubicBezTo>
                  <a:pt x="148" y="64"/>
                  <a:pt x="148" y="64"/>
                  <a:pt x="148" y="64"/>
                </a:cubicBezTo>
                <a:cubicBezTo>
                  <a:pt x="157" y="64"/>
                  <a:pt x="164" y="57"/>
                  <a:pt x="164" y="49"/>
                </a:cubicBezTo>
                <a:cubicBezTo>
                  <a:pt x="164" y="48"/>
                  <a:pt x="164" y="48"/>
                  <a:pt x="164" y="48"/>
                </a:cubicBezTo>
                <a:cubicBezTo>
                  <a:pt x="212" y="48"/>
                  <a:pt x="212" y="48"/>
                  <a:pt x="212" y="48"/>
                </a:cubicBezTo>
                <a:cubicBezTo>
                  <a:pt x="219" y="48"/>
                  <a:pt x="224" y="53"/>
                  <a:pt x="224" y="60"/>
                </a:cubicBezTo>
                <a:cubicBezTo>
                  <a:pt x="224" y="160"/>
                  <a:pt x="224" y="160"/>
                  <a:pt x="224" y="160"/>
                </a:cubicBezTo>
                <a:cubicBezTo>
                  <a:pt x="224" y="167"/>
                  <a:pt x="219" y="172"/>
                  <a:pt x="212" y="172"/>
                </a:cubicBezTo>
                <a:cubicBezTo>
                  <a:pt x="164" y="172"/>
                  <a:pt x="164" y="172"/>
                  <a:pt x="164" y="172"/>
                </a:cubicBezTo>
                <a:cubicBezTo>
                  <a:pt x="164" y="124"/>
                  <a:pt x="164" y="124"/>
                  <a:pt x="164" y="124"/>
                </a:cubicBezTo>
                <a:cubicBezTo>
                  <a:pt x="164" y="115"/>
                  <a:pt x="157" y="108"/>
                  <a:pt x="149" y="108"/>
                </a:cubicBezTo>
                <a:cubicBezTo>
                  <a:pt x="148" y="108"/>
                  <a:pt x="148" y="108"/>
                  <a:pt x="148" y="108"/>
                </a:cubicBezTo>
                <a:cubicBezTo>
                  <a:pt x="76" y="108"/>
                  <a:pt x="76" y="108"/>
                  <a:pt x="76" y="108"/>
                </a:cubicBezTo>
                <a:cubicBezTo>
                  <a:pt x="67" y="108"/>
                  <a:pt x="60" y="115"/>
                  <a:pt x="60" y="123"/>
                </a:cubicBezTo>
                <a:cubicBezTo>
                  <a:pt x="60" y="124"/>
                  <a:pt x="60" y="124"/>
                  <a:pt x="60" y="124"/>
                </a:cubicBezTo>
                <a:cubicBezTo>
                  <a:pt x="60" y="172"/>
                  <a:pt x="60" y="172"/>
                  <a:pt x="60" y="172"/>
                </a:cubicBezTo>
                <a:cubicBezTo>
                  <a:pt x="12" y="172"/>
                  <a:pt x="12" y="172"/>
                  <a:pt x="12" y="172"/>
                </a:cubicBezTo>
                <a:cubicBezTo>
                  <a:pt x="5" y="172"/>
                  <a:pt x="0" y="167"/>
                  <a:pt x="0" y="160"/>
                </a:cubicBezTo>
                <a:cubicBezTo>
                  <a:pt x="0" y="84"/>
                  <a:pt x="0" y="84"/>
                  <a:pt x="0" y="84"/>
                </a:cubicBezTo>
                <a:cubicBezTo>
                  <a:pt x="0" y="80"/>
                  <a:pt x="2" y="76"/>
                  <a:pt x="4" y="73"/>
                </a:cubicBezTo>
                <a:cubicBezTo>
                  <a:pt x="23" y="53"/>
                  <a:pt x="23" y="53"/>
                  <a:pt x="23" y="53"/>
                </a:cubicBezTo>
                <a:cubicBezTo>
                  <a:pt x="26" y="50"/>
                  <a:pt x="31" y="48"/>
                  <a:pt x="35" y="48"/>
                </a:cubicBezTo>
                <a:lnTo>
                  <a:pt x="60" y="48"/>
                </a:lnTo>
                <a:close/>
                <a:moveTo>
                  <a:pt x="194" y="72"/>
                </a:moveTo>
                <a:cubicBezTo>
                  <a:pt x="191" y="72"/>
                  <a:pt x="188" y="75"/>
                  <a:pt x="188" y="78"/>
                </a:cubicBezTo>
                <a:cubicBezTo>
                  <a:pt x="188" y="81"/>
                  <a:pt x="191" y="84"/>
                  <a:pt x="194" y="84"/>
                </a:cubicBezTo>
                <a:cubicBezTo>
                  <a:pt x="197" y="84"/>
                  <a:pt x="200" y="81"/>
                  <a:pt x="200" y="78"/>
                </a:cubicBezTo>
                <a:cubicBezTo>
                  <a:pt x="200" y="75"/>
                  <a:pt x="197" y="72"/>
                  <a:pt x="194" y="72"/>
                </a:cubicBezTo>
                <a:close/>
                <a:moveTo>
                  <a:pt x="144" y="0"/>
                </a:moveTo>
                <a:cubicBezTo>
                  <a:pt x="151" y="0"/>
                  <a:pt x="156" y="5"/>
                  <a:pt x="156" y="12"/>
                </a:cubicBezTo>
                <a:cubicBezTo>
                  <a:pt x="156" y="44"/>
                  <a:pt x="156" y="44"/>
                  <a:pt x="156" y="44"/>
                </a:cubicBezTo>
                <a:cubicBezTo>
                  <a:pt x="156" y="51"/>
                  <a:pt x="151" y="56"/>
                  <a:pt x="144" y="56"/>
                </a:cubicBezTo>
                <a:cubicBezTo>
                  <a:pt x="80" y="56"/>
                  <a:pt x="80" y="56"/>
                  <a:pt x="80" y="56"/>
                </a:cubicBezTo>
                <a:cubicBezTo>
                  <a:pt x="73" y="56"/>
                  <a:pt x="68" y="51"/>
                  <a:pt x="68" y="44"/>
                </a:cubicBezTo>
                <a:cubicBezTo>
                  <a:pt x="68" y="12"/>
                  <a:pt x="68" y="12"/>
                  <a:pt x="68" y="12"/>
                </a:cubicBezTo>
                <a:cubicBezTo>
                  <a:pt x="68" y="5"/>
                  <a:pt x="73" y="0"/>
                  <a:pt x="80" y="0"/>
                </a:cubicBezTo>
                <a:lnTo>
                  <a:pt x="144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</p:spTree>
    <p:custDataLst>
      <p:tags r:id="rId2"/>
    </p:custDataLst>
    <p:extLst>
      <p:ext uri="{BB962C8B-B14F-4D97-AF65-F5344CB8AC3E}">
        <p14:creationId xmlns:p14="http://schemas.microsoft.com/office/powerpoint/2010/main" val="272847712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1696B3BC-1A46-4F9E-B295-687791E58B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Click to edit Master title style</a:t>
            </a:r>
            <a:endParaRPr lang="zh-CN" altLang="en-US" dirty="0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46468020-BA78-4BC2-AAAC-853EBEA1302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zh-CN" altLang="en-US"/>
              <a:t>请在插入菜单</a:t>
            </a:r>
            <a:r>
              <a:rPr lang="en-US" altLang="zh-CN"/>
              <a:t>—</a:t>
            </a:r>
            <a:r>
              <a:rPr lang="zh-CN" altLang="en-US"/>
              <a:t>页眉和页脚中修改此文本</a:t>
            </a:r>
            <a:endParaRPr lang="zh-CN" altLang="en-US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E02E1F07-20DC-44ED-B72E-BF7D7130633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DD3DB80-B894-403A-B48E-6FDC1A72010E}" type="slidenum">
              <a:rPr lang="zh-CN" altLang="en-US" smtClean="0"/>
              <a:pPr/>
              <a:t>8</a:t>
            </a:fld>
            <a:endParaRPr lang="zh-CN" altLang="en-US"/>
          </a:p>
        </p:txBody>
      </p:sp>
      <p:grpSp>
        <p:nvGrpSpPr>
          <p:cNvPr id="5" name="组合 4" descr="本素材由iSlide™ 提供&#10;iSlide™尊重知识产权并注重保护用户享有的各项权利。郑重提醒您：&#10;iSlide™插件中提供的任何信息内容的所有权、知识产权归其原始权利人或权利受让人所有，您免费/购买获得的是信息内容的使用权，并受下述条款的约束；&#10;1. 您仅可以个人非商业用途使用该等信息内容，不可将信息内容的全部或部分用于出售，或以出租、出借、转让、分销、发布等其他任何方式供他人使用；&#10;2. 禁止在接入互联网或移动互联网的任何网站、平台、应用或程序上以任何方式为他人提供iSlide™插件资源内容的下载。&#10;The resource is supplied by iSlide™.&#10;iSlide™ respects all intellectual property rights and protects all the rights its users acquired.Solemnly remind you:&#10;The ownership and intellectual property of the resources supplied in iSlide Add-in belongs to its owner or the assignee of this ownership.you only acquired the usage of the resources supplied in iSlide Add-in, as well as respected the following restrain terms:&#10;1.You are only allowed to use such resource for personal and non-commercial aim, not allowed to use such resource or part of it for the sale; or rent, lend, transfer to others; or distribution or release it in any way.&#10;2.You are not permitted to provide the resource of iSlide Add-in in any website, platform, application access to the Internet or mobile Internet." title="iSlide™ 版权声明  COPYRIGHT NOTICE">
            <a:extLst>
              <a:ext uri="{FF2B5EF4-FFF2-40B4-BE49-F238E27FC236}">
                <a16:creationId xmlns:a16="http://schemas.microsoft.com/office/drawing/2014/main" id="{0863426A-80D2-4439-952C-22AD5B550710}"/>
              </a:ext>
            </a:extLst>
          </p:cNvPr>
          <p:cNvGrpSpPr>
            <a:grpSpLocks noChangeAspect="1"/>
          </p:cNvGrpSpPr>
          <p:nvPr>
            <p:custDataLst>
              <p:tags r:id="rId2"/>
            </p:custDataLst>
          </p:nvPr>
        </p:nvGrpSpPr>
        <p:grpSpPr>
          <a:xfrm>
            <a:off x="0" y="1130300"/>
            <a:ext cx="12192000" cy="4737519"/>
            <a:chOff x="0" y="1130300"/>
            <a:chExt cx="12192000" cy="4737519"/>
          </a:xfrm>
        </p:grpSpPr>
        <p:cxnSp>
          <p:nvCxnSpPr>
            <p:cNvPr id="7" name="直接连接符 6">
              <a:extLst>
                <a:ext uri="{FF2B5EF4-FFF2-40B4-BE49-F238E27FC236}">
                  <a16:creationId xmlns:a16="http://schemas.microsoft.com/office/drawing/2014/main" id="{6641A023-52AC-4944-9FB9-5D7597D89D1D}"/>
                </a:ext>
              </a:extLst>
            </p:cNvPr>
            <p:cNvCxnSpPr/>
            <p:nvPr/>
          </p:nvCxnSpPr>
          <p:spPr>
            <a:xfrm>
              <a:off x="0" y="5368881"/>
              <a:ext cx="12192000" cy="0"/>
            </a:xfrm>
            <a:prstGeom prst="line">
              <a:avLst/>
            </a:prstGeom>
            <a:ln w="19050" cap="rnd">
              <a:solidFill>
                <a:schemeClr val="bg1">
                  <a:lumMod val="75000"/>
                </a:schemeClr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椭圆 7">
              <a:extLst>
                <a:ext uri="{FF2B5EF4-FFF2-40B4-BE49-F238E27FC236}">
                  <a16:creationId xmlns:a16="http://schemas.microsoft.com/office/drawing/2014/main" id="{D395341C-8B2D-4D80-9095-A62EB21A1DDE}"/>
                </a:ext>
              </a:extLst>
            </p:cNvPr>
            <p:cNvSpPr/>
            <p:nvPr/>
          </p:nvSpPr>
          <p:spPr>
            <a:xfrm>
              <a:off x="1030083" y="5293243"/>
              <a:ext cx="151276" cy="151276"/>
            </a:xfrm>
            <a:prstGeom prst="ellipse">
              <a:avLst/>
            </a:prstGeom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rmAutofit fontScale="25000" lnSpcReduction="20000"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9" name="矩形 8">
              <a:extLst>
                <a:ext uri="{FF2B5EF4-FFF2-40B4-BE49-F238E27FC236}">
                  <a16:creationId xmlns:a16="http://schemas.microsoft.com/office/drawing/2014/main" id="{EF4B8F51-B025-4075-B059-BAC60EA797D4}"/>
                </a:ext>
              </a:extLst>
            </p:cNvPr>
            <p:cNvSpPr/>
            <p:nvPr/>
          </p:nvSpPr>
          <p:spPr>
            <a:xfrm>
              <a:off x="673100" y="5458244"/>
              <a:ext cx="865241" cy="409575"/>
            </a:xfrm>
            <a:prstGeom prst="rect">
              <a:avLst/>
            </a:prstGeom>
          </p:spPr>
          <p:txBody>
            <a:bodyPr wrap="square" lIns="91440" tIns="45720" rIns="91440" bIns="45720" anchor="ctr" anchorCtr="0">
              <a:norm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algn="ctr"/>
              <a:r>
                <a:rPr lang="en-US" altLang="zh-CN" sz="1200" b="1" dirty="0"/>
                <a:t>20XX</a:t>
              </a:r>
            </a:p>
          </p:txBody>
        </p:sp>
        <p:cxnSp>
          <p:nvCxnSpPr>
            <p:cNvPr id="10" name="直接连接符 9">
              <a:extLst>
                <a:ext uri="{FF2B5EF4-FFF2-40B4-BE49-F238E27FC236}">
                  <a16:creationId xmlns:a16="http://schemas.microsoft.com/office/drawing/2014/main" id="{EAC5ED2D-F8F5-465F-B275-E809807F86A9}"/>
                </a:ext>
              </a:extLst>
            </p:cNvPr>
            <p:cNvCxnSpPr>
              <a:stCxn id="8" idx="0"/>
              <a:endCxn id="30" idx="1"/>
            </p:cNvCxnSpPr>
            <p:nvPr/>
          </p:nvCxnSpPr>
          <p:spPr>
            <a:xfrm flipV="1">
              <a:off x="1105721" y="3751257"/>
              <a:ext cx="1" cy="1541986"/>
            </a:xfrm>
            <a:prstGeom prst="line">
              <a:avLst/>
            </a:prstGeom>
            <a:ln w="3175" cap="rnd">
              <a:solidFill>
                <a:schemeClr val="bg1">
                  <a:lumMod val="75000"/>
                </a:schemeClr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椭圆 10">
              <a:extLst>
                <a:ext uri="{FF2B5EF4-FFF2-40B4-BE49-F238E27FC236}">
                  <a16:creationId xmlns:a16="http://schemas.microsoft.com/office/drawing/2014/main" id="{A8C2F9BD-D08E-47BD-BCFC-1795D546F847}"/>
                </a:ext>
              </a:extLst>
            </p:cNvPr>
            <p:cNvSpPr/>
            <p:nvPr/>
          </p:nvSpPr>
          <p:spPr>
            <a:xfrm>
              <a:off x="3709864" y="5293243"/>
              <a:ext cx="151276" cy="151276"/>
            </a:xfrm>
            <a:prstGeom prst="ellipse">
              <a:avLst/>
            </a:prstGeom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rmAutofit fontScale="25000" lnSpcReduction="20000"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12" name="矩形 11">
              <a:extLst>
                <a:ext uri="{FF2B5EF4-FFF2-40B4-BE49-F238E27FC236}">
                  <a16:creationId xmlns:a16="http://schemas.microsoft.com/office/drawing/2014/main" id="{EF4B8F51-B025-4075-B059-BAC60EA797D4}"/>
                </a:ext>
              </a:extLst>
            </p:cNvPr>
            <p:cNvSpPr/>
            <p:nvPr/>
          </p:nvSpPr>
          <p:spPr>
            <a:xfrm>
              <a:off x="3352881" y="5458244"/>
              <a:ext cx="865241" cy="409575"/>
            </a:xfrm>
            <a:prstGeom prst="rect">
              <a:avLst/>
            </a:prstGeom>
          </p:spPr>
          <p:txBody>
            <a:bodyPr wrap="square" lIns="91440" tIns="45720" rIns="91440" bIns="45720" anchor="ctr" anchorCtr="0">
              <a:norm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algn="ctr"/>
              <a:r>
                <a:rPr lang="en-US" altLang="zh-CN" sz="1200" b="1" dirty="0"/>
                <a:t>20XX</a:t>
              </a:r>
            </a:p>
          </p:txBody>
        </p:sp>
        <p:cxnSp>
          <p:nvCxnSpPr>
            <p:cNvPr id="13" name="直接连接符 12">
              <a:extLst>
                <a:ext uri="{FF2B5EF4-FFF2-40B4-BE49-F238E27FC236}">
                  <a16:creationId xmlns:a16="http://schemas.microsoft.com/office/drawing/2014/main" id="{E39FAA9C-F9AF-4810-A063-F9755C1AF781}"/>
                </a:ext>
              </a:extLst>
            </p:cNvPr>
            <p:cNvCxnSpPr>
              <a:stCxn id="11" idx="0"/>
              <a:endCxn id="28" idx="1"/>
            </p:cNvCxnSpPr>
            <p:nvPr/>
          </p:nvCxnSpPr>
          <p:spPr>
            <a:xfrm flipV="1">
              <a:off x="3785502" y="2944728"/>
              <a:ext cx="1" cy="2348515"/>
            </a:xfrm>
            <a:prstGeom prst="line">
              <a:avLst/>
            </a:prstGeom>
            <a:ln w="3175" cap="rnd">
              <a:solidFill>
                <a:schemeClr val="bg1">
                  <a:lumMod val="75000"/>
                </a:schemeClr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椭圆 13">
              <a:extLst>
                <a:ext uri="{FF2B5EF4-FFF2-40B4-BE49-F238E27FC236}">
                  <a16:creationId xmlns:a16="http://schemas.microsoft.com/office/drawing/2014/main" id="{D4BE3968-AD06-42D5-9B1C-5170B226A535}"/>
                </a:ext>
              </a:extLst>
            </p:cNvPr>
            <p:cNvSpPr/>
            <p:nvPr/>
          </p:nvSpPr>
          <p:spPr>
            <a:xfrm>
              <a:off x="6389645" y="5293243"/>
              <a:ext cx="151276" cy="151276"/>
            </a:xfrm>
            <a:prstGeom prst="ellipse">
              <a:avLst/>
            </a:prstGeom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rmAutofit fontScale="25000" lnSpcReduction="20000"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15" name="矩形 14">
              <a:extLst>
                <a:ext uri="{FF2B5EF4-FFF2-40B4-BE49-F238E27FC236}">
                  <a16:creationId xmlns:a16="http://schemas.microsoft.com/office/drawing/2014/main" id="{EF4B8F51-B025-4075-B059-BAC60EA797D4}"/>
                </a:ext>
              </a:extLst>
            </p:cNvPr>
            <p:cNvSpPr/>
            <p:nvPr/>
          </p:nvSpPr>
          <p:spPr>
            <a:xfrm>
              <a:off x="6032662" y="5458244"/>
              <a:ext cx="865241" cy="409575"/>
            </a:xfrm>
            <a:prstGeom prst="rect">
              <a:avLst/>
            </a:prstGeom>
          </p:spPr>
          <p:txBody>
            <a:bodyPr wrap="square" lIns="91440" tIns="45720" rIns="91440" bIns="45720" anchor="ctr" anchorCtr="0">
              <a:norm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algn="ctr"/>
              <a:r>
                <a:rPr lang="en-US" altLang="zh-CN" sz="1200" b="1" dirty="0"/>
                <a:t>20XX</a:t>
              </a:r>
            </a:p>
          </p:txBody>
        </p:sp>
        <p:cxnSp>
          <p:nvCxnSpPr>
            <p:cNvPr id="16" name="直接连接符 15">
              <a:extLst>
                <a:ext uri="{FF2B5EF4-FFF2-40B4-BE49-F238E27FC236}">
                  <a16:creationId xmlns:a16="http://schemas.microsoft.com/office/drawing/2014/main" id="{6FB37108-82A8-448D-A507-A6319C0D806E}"/>
                </a:ext>
              </a:extLst>
            </p:cNvPr>
            <p:cNvCxnSpPr>
              <a:stCxn id="14" idx="0"/>
              <a:endCxn id="26" idx="1"/>
            </p:cNvCxnSpPr>
            <p:nvPr/>
          </p:nvCxnSpPr>
          <p:spPr>
            <a:xfrm flipV="1">
              <a:off x="6465283" y="2138199"/>
              <a:ext cx="1" cy="3155044"/>
            </a:xfrm>
            <a:prstGeom prst="line">
              <a:avLst/>
            </a:prstGeom>
            <a:ln w="3175" cap="rnd">
              <a:solidFill>
                <a:schemeClr val="bg1">
                  <a:lumMod val="75000"/>
                </a:schemeClr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椭圆 16">
              <a:extLst>
                <a:ext uri="{FF2B5EF4-FFF2-40B4-BE49-F238E27FC236}">
                  <a16:creationId xmlns:a16="http://schemas.microsoft.com/office/drawing/2014/main" id="{DB966DF8-9B73-40F7-9C71-AAEA472386CD}"/>
                </a:ext>
              </a:extLst>
            </p:cNvPr>
            <p:cNvSpPr/>
            <p:nvPr/>
          </p:nvSpPr>
          <p:spPr>
            <a:xfrm>
              <a:off x="9069425" y="5293243"/>
              <a:ext cx="151276" cy="151276"/>
            </a:xfrm>
            <a:prstGeom prst="ellipse">
              <a:avLst/>
            </a:prstGeom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rmAutofit fontScale="25000" lnSpcReduction="20000"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18" name="矩形 17">
              <a:extLst>
                <a:ext uri="{FF2B5EF4-FFF2-40B4-BE49-F238E27FC236}">
                  <a16:creationId xmlns:a16="http://schemas.microsoft.com/office/drawing/2014/main" id="{EF4B8F51-B025-4075-B059-BAC60EA797D4}"/>
                </a:ext>
              </a:extLst>
            </p:cNvPr>
            <p:cNvSpPr/>
            <p:nvPr/>
          </p:nvSpPr>
          <p:spPr>
            <a:xfrm>
              <a:off x="8712442" y="5458244"/>
              <a:ext cx="865241" cy="409575"/>
            </a:xfrm>
            <a:prstGeom prst="rect">
              <a:avLst/>
            </a:prstGeom>
          </p:spPr>
          <p:txBody>
            <a:bodyPr wrap="square" lIns="91440" tIns="45720" rIns="91440" bIns="45720" anchor="ctr" anchorCtr="0">
              <a:norm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algn="ctr"/>
              <a:r>
                <a:rPr lang="en-US" altLang="zh-CN" sz="1200" b="1" dirty="0"/>
                <a:t>20XX</a:t>
              </a:r>
            </a:p>
          </p:txBody>
        </p:sp>
        <p:cxnSp>
          <p:nvCxnSpPr>
            <p:cNvPr id="19" name="直接连接符 18">
              <a:extLst>
                <a:ext uri="{FF2B5EF4-FFF2-40B4-BE49-F238E27FC236}">
                  <a16:creationId xmlns:a16="http://schemas.microsoft.com/office/drawing/2014/main" id="{897507FB-1240-4642-A09C-3F06A909FE9E}"/>
                </a:ext>
              </a:extLst>
            </p:cNvPr>
            <p:cNvCxnSpPr>
              <a:stCxn id="17" idx="0"/>
              <a:endCxn id="24" idx="1"/>
            </p:cNvCxnSpPr>
            <p:nvPr/>
          </p:nvCxnSpPr>
          <p:spPr>
            <a:xfrm flipV="1">
              <a:off x="9145063" y="1331670"/>
              <a:ext cx="1" cy="3961573"/>
            </a:xfrm>
            <a:prstGeom prst="line">
              <a:avLst/>
            </a:prstGeom>
            <a:ln w="3175" cap="rnd">
              <a:solidFill>
                <a:schemeClr val="bg1">
                  <a:lumMod val="75000"/>
                </a:schemeClr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0" name="组合 19">
              <a:extLst>
                <a:ext uri="{FF2B5EF4-FFF2-40B4-BE49-F238E27FC236}">
                  <a16:creationId xmlns:a16="http://schemas.microsoft.com/office/drawing/2014/main" id="{9808271B-4745-4C1B-A0AF-39C8A8393B33}"/>
                </a:ext>
              </a:extLst>
            </p:cNvPr>
            <p:cNvGrpSpPr/>
            <p:nvPr/>
          </p:nvGrpSpPr>
          <p:grpSpPr>
            <a:xfrm>
              <a:off x="1105722" y="3549887"/>
              <a:ext cx="2373836" cy="1729630"/>
              <a:chOff x="1105722" y="3828868"/>
              <a:chExt cx="2373836" cy="1729630"/>
            </a:xfrm>
          </p:grpSpPr>
          <p:sp>
            <p:nvSpPr>
              <p:cNvPr id="30" name="文本框 29">
                <a:extLst>
                  <a:ext uri="{FF2B5EF4-FFF2-40B4-BE49-F238E27FC236}">
                    <a16:creationId xmlns:a16="http://schemas.microsoft.com/office/drawing/2014/main" id="{921D2456-A6A6-43F5-AD86-0A010D24A2F0}"/>
                  </a:ext>
                </a:extLst>
              </p:cNvPr>
              <p:cNvSpPr txBox="1"/>
              <p:nvPr/>
            </p:nvSpPr>
            <p:spPr>
              <a:xfrm>
                <a:off x="1105722" y="3828868"/>
                <a:ext cx="2373836" cy="402739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lIns="91440" tIns="45720" rIns="91440" bIns="45720" rtlCol="0" anchor="ctr">
                <a:norm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9pPr>
              </a:lstStyle>
              <a:p>
                <a:r>
                  <a:rPr lang="en-US" altLang="zh-CN" sz="1400" b="1"/>
                  <a:t>T</a:t>
                </a:r>
                <a:r>
                  <a:rPr lang="en-US" altLang="zh-CN" sz="100" b="1"/>
                  <a:t> </a:t>
                </a:r>
                <a:r>
                  <a:rPr lang="en-US" altLang="zh-CN" sz="1400" b="1"/>
                  <a:t>ext </a:t>
                </a:r>
                <a:r>
                  <a:rPr lang="en-US" altLang="zh-CN" sz="1400" b="1" dirty="0"/>
                  <a:t>here</a:t>
                </a:r>
                <a:endParaRPr lang="id-ID" sz="1400" b="1" dirty="0"/>
              </a:p>
            </p:txBody>
          </p:sp>
          <p:sp>
            <p:nvSpPr>
              <p:cNvPr id="31" name="矩形 30">
                <a:extLst>
                  <a:ext uri="{FF2B5EF4-FFF2-40B4-BE49-F238E27FC236}">
                    <a16:creationId xmlns:a16="http://schemas.microsoft.com/office/drawing/2014/main" id="{F8E07573-A8E5-42F7-B445-E2E8E3B47ABD}"/>
                  </a:ext>
                </a:extLst>
              </p:cNvPr>
              <p:cNvSpPr/>
              <p:nvPr/>
            </p:nvSpPr>
            <p:spPr bwMode="auto">
              <a:xfrm>
                <a:off x="1105722" y="4231607"/>
                <a:ext cx="2373836" cy="1326891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lIns="91440" tIns="45720" rIns="91440" bIns="45720" anchor="t" anchorCtr="0">
                <a:norm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9pPr>
              </a:lstStyle>
              <a:p>
                <a:pPr marL="171450" indent="-171450" defTabSz="609570">
                  <a:buFont typeface="Arial" panose="020B0604020202020204" pitchFamily="34" charset="0"/>
                  <a:buChar char="•"/>
                </a:pPr>
                <a:r>
                  <a:rPr lang="en-US" altLang="zh-CN" sz="1000">
                    <a:solidFill>
                      <a:srgbClr val="000000"/>
                    </a:solidFill>
                  </a:rPr>
                  <a:t>S</a:t>
                </a:r>
                <a:r>
                  <a:rPr lang="en-US" altLang="zh-CN" sz="100">
                    <a:solidFill>
                      <a:srgbClr val="000000"/>
                    </a:solidFill>
                  </a:rPr>
                  <a:t> </a:t>
                </a:r>
                <a:r>
                  <a:rPr lang="en-US" altLang="zh-CN" sz="1000">
                    <a:solidFill>
                      <a:srgbClr val="000000"/>
                    </a:solidFill>
                  </a:rPr>
                  <a:t>upporting </a:t>
                </a:r>
                <a:r>
                  <a:rPr lang="en-US" altLang="zh-CN" sz="1000" dirty="0">
                    <a:solidFill>
                      <a:srgbClr val="000000"/>
                    </a:solidFill>
                  </a:rPr>
                  <a:t>text here</a:t>
                </a:r>
              </a:p>
              <a:p>
                <a:pPr marL="171450" indent="-171450" defTabSz="609570">
                  <a:buFont typeface="Arial" panose="020B0604020202020204" pitchFamily="34" charset="0"/>
                  <a:buChar char="•"/>
                </a:pPr>
                <a:r>
                  <a:rPr lang="en-US" altLang="zh-CN" sz="1000" dirty="0">
                    <a:solidFill>
                      <a:srgbClr val="000000"/>
                    </a:solidFill>
                  </a:rPr>
                  <a:t>Supporting text here</a:t>
                </a:r>
              </a:p>
            </p:txBody>
          </p:sp>
        </p:grpSp>
        <p:grpSp>
          <p:nvGrpSpPr>
            <p:cNvPr id="21" name="组合 20">
              <a:extLst>
                <a:ext uri="{FF2B5EF4-FFF2-40B4-BE49-F238E27FC236}">
                  <a16:creationId xmlns:a16="http://schemas.microsoft.com/office/drawing/2014/main" id="{57E4A88D-F144-4792-ABD0-423E36B137E7}"/>
                </a:ext>
              </a:extLst>
            </p:cNvPr>
            <p:cNvGrpSpPr/>
            <p:nvPr/>
          </p:nvGrpSpPr>
          <p:grpSpPr>
            <a:xfrm>
              <a:off x="3785503" y="2743358"/>
              <a:ext cx="2373836" cy="2536159"/>
              <a:chOff x="3785503" y="3022339"/>
              <a:chExt cx="2373836" cy="2536159"/>
            </a:xfrm>
          </p:grpSpPr>
          <p:sp>
            <p:nvSpPr>
              <p:cNvPr id="28" name="文本框 27">
                <a:extLst>
                  <a:ext uri="{FF2B5EF4-FFF2-40B4-BE49-F238E27FC236}">
                    <a16:creationId xmlns:a16="http://schemas.microsoft.com/office/drawing/2014/main" id="{921D2456-A6A6-43F5-AD86-0A010D24A2F0}"/>
                  </a:ext>
                </a:extLst>
              </p:cNvPr>
              <p:cNvSpPr txBox="1"/>
              <p:nvPr/>
            </p:nvSpPr>
            <p:spPr>
              <a:xfrm>
                <a:off x="3785503" y="3022339"/>
                <a:ext cx="2373836" cy="402739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lIns="91440" tIns="45720" rIns="91440" bIns="45720" rtlCol="0" anchor="ctr">
                <a:norm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9pPr>
              </a:lstStyle>
              <a:p>
                <a:r>
                  <a:rPr lang="en-US" altLang="zh-CN" sz="1400" b="1"/>
                  <a:t>Tex</a:t>
                </a:r>
                <a:r>
                  <a:rPr lang="en-US" altLang="zh-CN" sz="100" b="1"/>
                  <a:t> </a:t>
                </a:r>
                <a:r>
                  <a:rPr lang="en-US" altLang="zh-CN" sz="1400" b="1"/>
                  <a:t>t </a:t>
                </a:r>
                <a:r>
                  <a:rPr lang="en-US" altLang="zh-CN" sz="1400" b="1" dirty="0"/>
                  <a:t>here</a:t>
                </a:r>
                <a:endParaRPr lang="id-ID" altLang="zh-CN" sz="1400" b="1" dirty="0"/>
              </a:p>
            </p:txBody>
          </p:sp>
          <p:sp>
            <p:nvSpPr>
              <p:cNvPr id="29" name="矩形 28">
                <a:extLst>
                  <a:ext uri="{FF2B5EF4-FFF2-40B4-BE49-F238E27FC236}">
                    <a16:creationId xmlns:a16="http://schemas.microsoft.com/office/drawing/2014/main" id="{F8E07573-A8E5-42F7-B445-E2E8E3B47ABD}"/>
                  </a:ext>
                </a:extLst>
              </p:cNvPr>
              <p:cNvSpPr/>
              <p:nvPr/>
            </p:nvSpPr>
            <p:spPr bwMode="auto">
              <a:xfrm>
                <a:off x="3785503" y="3425078"/>
                <a:ext cx="2373836" cy="213342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lIns="91440" tIns="45720" rIns="91440" bIns="45720" anchor="t" anchorCtr="0">
                <a:normAutofit/>
              </a:bodyPr>
              <a:lstStyle/>
              <a:p>
                <a:pPr marL="171450" indent="-171450" defTabSz="609570">
                  <a:buFont typeface="Arial" panose="020B0604020202020204" pitchFamily="34" charset="0"/>
                  <a:buChar char="•"/>
                </a:pPr>
                <a:r>
                  <a:rPr lang="en-US" altLang="zh-CN" sz="1000" dirty="0">
                    <a:solidFill>
                      <a:srgbClr val="000000"/>
                    </a:solidFill>
                  </a:rPr>
                  <a:t>Supporting text here</a:t>
                </a:r>
              </a:p>
              <a:p>
                <a:pPr marL="171450" indent="-171450" defTabSz="609570">
                  <a:buFont typeface="Arial" panose="020B0604020202020204" pitchFamily="34" charset="0"/>
                  <a:buChar char="•"/>
                </a:pPr>
                <a:r>
                  <a:rPr lang="en-US" altLang="zh-CN" sz="1000">
                    <a:solidFill>
                      <a:srgbClr val="000000"/>
                    </a:solidFill>
                  </a:rPr>
                  <a:t>Supporting</a:t>
                </a:r>
                <a:r>
                  <a:rPr lang="en-US" altLang="zh-CN" sz="100">
                    <a:solidFill>
                      <a:srgbClr val="000000"/>
                    </a:solidFill>
                  </a:rPr>
                  <a:t> </a:t>
                </a:r>
                <a:r>
                  <a:rPr lang="en-US" altLang="zh-CN" sz="1000">
                    <a:solidFill>
                      <a:srgbClr val="000000"/>
                    </a:solidFill>
                  </a:rPr>
                  <a:t> </a:t>
                </a:r>
                <a:r>
                  <a:rPr lang="en-US" altLang="zh-CN" sz="1000" dirty="0">
                    <a:solidFill>
                      <a:srgbClr val="000000"/>
                    </a:solidFill>
                  </a:rPr>
                  <a:t>text here</a:t>
                </a:r>
              </a:p>
              <a:p>
                <a:pPr marL="171450" indent="-171450" defTabSz="609570">
                  <a:buFont typeface="Arial" panose="020B0604020202020204" pitchFamily="34" charset="0"/>
                  <a:buChar char="•"/>
                </a:pPr>
                <a:endParaRPr lang="en-US" altLang="zh-CN" sz="1000" dirty="0">
                  <a:solidFill>
                    <a:srgbClr val="000000"/>
                  </a:solidFill>
                </a:endParaRPr>
              </a:p>
              <a:p>
                <a:pPr marL="171450" indent="-171450" defTabSz="609570">
                  <a:buFont typeface="Arial" panose="020B0604020202020204" pitchFamily="34" charset="0"/>
                  <a:buChar char="•"/>
                </a:pPr>
                <a:r>
                  <a:rPr lang="en-US" altLang="zh-CN" sz="1000" dirty="0">
                    <a:solidFill>
                      <a:srgbClr val="000000"/>
                    </a:solidFill>
                  </a:rPr>
                  <a:t>Supporting text here</a:t>
                </a:r>
              </a:p>
              <a:p>
                <a:pPr marL="171450" indent="-171450" defTabSz="609570">
                  <a:buFont typeface="Arial" panose="020B0604020202020204" pitchFamily="34" charset="0"/>
                  <a:buChar char="•"/>
                </a:pPr>
                <a:r>
                  <a:rPr lang="en-US" altLang="zh-CN" sz="1000" dirty="0">
                    <a:solidFill>
                      <a:srgbClr val="000000"/>
                    </a:solidFill>
                  </a:rPr>
                  <a:t>Supporting text here</a:t>
                </a:r>
              </a:p>
              <a:p>
                <a:pPr marL="171450" indent="-171450" defTabSz="609570">
                  <a:buFont typeface="Arial" panose="020B0604020202020204" pitchFamily="34" charset="0"/>
                  <a:buChar char="•"/>
                </a:pPr>
                <a:endParaRPr lang="en-US" altLang="zh-CN" sz="1000" dirty="0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22" name="组合 21">
              <a:extLst>
                <a:ext uri="{FF2B5EF4-FFF2-40B4-BE49-F238E27FC236}">
                  <a16:creationId xmlns:a16="http://schemas.microsoft.com/office/drawing/2014/main" id="{FFAA128E-4686-4575-B282-7EADF4FC2C1D}"/>
                </a:ext>
              </a:extLst>
            </p:cNvPr>
            <p:cNvGrpSpPr/>
            <p:nvPr/>
          </p:nvGrpSpPr>
          <p:grpSpPr>
            <a:xfrm>
              <a:off x="6465284" y="1936829"/>
              <a:ext cx="2373836" cy="3342688"/>
              <a:chOff x="6465284" y="2215810"/>
              <a:chExt cx="2373836" cy="3342688"/>
            </a:xfrm>
          </p:grpSpPr>
          <p:sp>
            <p:nvSpPr>
              <p:cNvPr id="26" name="文本框 25">
                <a:extLst>
                  <a:ext uri="{FF2B5EF4-FFF2-40B4-BE49-F238E27FC236}">
                    <a16:creationId xmlns:a16="http://schemas.microsoft.com/office/drawing/2014/main" id="{921D2456-A6A6-43F5-AD86-0A010D24A2F0}"/>
                  </a:ext>
                </a:extLst>
              </p:cNvPr>
              <p:cNvSpPr txBox="1"/>
              <p:nvPr/>
            </p:nvSpPr>
            <p:spPr>
              <a:xfrm>
                <a:off x="6465284" y="2215810"/>
                <a:ext cx="2373836" cy="402739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lIns="91440" tIns="45720" rIns="91440" bIns="45720" rtlCol="0" anchor="ctr">
                <a:norm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9pPr>
              </a:lstStyle>
              <a:p>
                <a:r>
                  <a:rPr lang="en-US" altLang="zh-CN" sz="1400" b="1"/>
                  <a:t>Tex</a:t>
                </a:r>
                <a:r>
                  <a:rPr lang="en-US" altLang="zh-CN" sz="100" b="1"/>
                  <a:t> </a:t>
                </a:r>
                <a:r>
                  <a:rPr lang="en-US" altLang="zh-CN" sz="1400" b="1"/>
                  <a:t>t </a:t>
                </a:r>
                <a:r>
                  <a:rPr lang="en-US" altLang="zh-CN" sz="1400" b="1" dirty="0"/>
                  <a:t>here</a:t>
                </a:r>
                <a:endParaRPr lang="id-ID" altLang="zh-CN" sz="1400" b="1" dirty="0"/>
              </a:p>
            </p:txBody>
          </p:sp>
          <p:sp>
            <p:nvSpPr>
              <p:cNvPr id="27" name="矩形 26">
                <a:extLst>
                  <a:ext uri="{FF2B5EF4-FFF2-40B4-BE49-F238E27FC236}">
                    <a16:creationId xmlns:a16="http://schemas.microsoft.com/office/drawing/2014/main" id="{F8E07573-A8E5-42F7-B445-E2E8E3B47ABD}"/>
                  </a:ext>
                </a:extLst>
              </p:cNvPr>
              <p:cNvSpPr/>
              <p:nvPr/>
            </p:nvSpPr>
            <p:spPr bwMode="auto">
              <a:xfrm>
                <a:off x="6465284" y="2618549"/>
                <a:ext cx="2373836" cy="293994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lIns="91440" tIns="45720" rIns="91440" bIns="45720" anchor="t" anchorCtr="0">
                <a:normAutofit/>
              </a:bodyPr>
              <a:lstStyle/>
              <a:p>
                <a:pPr marL="171450" indent="-171450" defTabSz="609570">
                  <a:buFont typeface="Arial" panose="020B0604020202020204" pitchFamily="34" charset="0"/>
                  <a:buChar char="•"/>
                </a:pPr>
                <a:r>
                  <a:rPr lang="en-US" altLang="zh-CN" sz="1000" dirty="0">
                    <a:solidFill>
                      <a:srgbClr val="000000"/>
                    </a:solidFill>
                  </a:rPr>
                  <a:t>Supporting text here</a:t>
                </a:r>
              </a:p>
              <a:p>
                <a:pPr marL="171450" indent="-171450" defTabSz="609570">
                  <a:buFont typeface="Arial" panose="020B0604020202020204" pitchFamily="34" charset="0"/>
                  <a:buChar char="•"/>
                </a:pPr>
                <a:r>
                  <a:rPr lang="en-US" altLang="zh-CN" sz="1000" dirty="0">
                    <a:solidFill>
                      <a:srgbClr val="000000"/>
                    </a:solidFill>
                  </a:rPr>
                  <a:t>Supporting text here</a:t>
                </a:r>
              </a:p>
              <a:p>
                <a:pPr marL="171450" indent="-171450" defTabSz="609570">
                  <a:buFont typeface="Arial" panose="020B0604020202020204" pitchFamily="34" charset="0"/>
                  <a:buChar char="•"/>
                </a:pPr>
                <a:endParaRPr lang="en-US" altLang="zh-CN" sz="1000" dirty="0">
                  <a:solidFill>
                    <a:srgbClr val="000000"/>
                  </a:solidFill>
                </a:endParaRPr>
              </a:p>
              <a:p>
                <a:pPr marL="171450" indent="-171450" defTabSz="609570">
                  <a:buFont typeface="Arial" panose="020B0604020202020204" pitchFamily="34" charset="0"/>
                  <a:buChar char="•"/>
                </a:pPr>
                <a:r>
                  <a:rPr lang="en-US" altLang="zh-CN" sz="1000">
                    <a:solidFill>
                      <a:srgbClr val="000000"/>
                    </a:solidFill>
                  </a:rPr>
                  <a:t>Supp</a:t>
                </a:r>
                <a:r>
                  <a:rPr lang="en-US" altLang="zh-CN" sz="100">
                    <a:solidFill>
                      <a:srgbClr val="000000"/>
                    </a:solidFill>
                  </a:rPr>
                  <a:t> </a:t>
                </a:r>
                <a:r>
                  <a:rPr lang="en-US" altLang="zh-CN" sz="1000">
                    <a:solidFill>
                      <a:srgbClr val="000000"/>
                    </a:solidFill>
                  </a:rPr>
                  <a:t>orting </a:t>
                </a:r>
                <a:r>
                  <a:rPr lang="en-US" altLang="zh-CN" sz="1000" dirty="0">
                    <a:solidFill>
                      <a:srgbClr val="000000"/>
                    </a:solidFill>
                  </a:rPr>
                  <a:t>text here</a:t>
                </a:r>
              </a:p>
              <a:p>
                <a:pPr marL="171450" indent="-171450" defTabSz="609570">
                  <a:buFont typeface="Arial" panose="020B0604020202020204" pitchFamily="34" charset="0"/>
                  <a:buChar char="•"/>
                </a:pPr>
                <a:r>
                  <a:rPr lang="en-US" altLang="zh-CN" sz="1000" dirty="0">
                    <a:solidFill>
                      <a:srgbClr val="000000"/>
                    </a:solidFill>
                  </a:rPr>
                  <a:t>Supporting text here</a:t>
                </a:r>
              </a:p>
              <a:p>
                <a:pPr marL="171450" indent="-171450" defTabSz="609570">
                  <a:buFont typeface="Arial" panose="020B0604020202020204" pitchFamily="34" charset="0"/>
                  <a:buChar char="•"/>
                </a:pPr>
                <a:endParaRPr lang="en-US" altLang="zh-CN" sz="1000" dirty="0">
                  <a:solidFill>
                    <a:srgbClr val="000000"/>
                  </a:solidFill>
                </a:endParaRPr>
              </a:p>
              <a:p>
                <a:pPr marL="171450" indent="-171450" defTabSz="609570">
                  <a:buFont typeface="Arial" panose="020B0604020202020204" pitchFamily="34" charset="0"/>
                  <a:buChar char="•"/>
                </a:pPr>
                <a:r>
                  <a:rPr lang="en-US" altLang="zh-CN" sz="1000" dirty="0">
                    <a:solidFill>
                      <a:srgbClr val="000000"/>
                    </a:solidFill>
                  </a:rPr>
                  <a:t>Supporting text here</a:t>
                </a:r>
              </a:p>
              <a:p>
                <a:pPr marL="171450" indent="-171450" defTabSz="609570">
                  <a:buFont typeface="Arial" panose="020B0604020202020204" pitchFamily="34" charset="0"/>
                  <a:buChar char="•"/>
                </a:pPr>
                <a:r>
                  <a:rPr lang="en-US" altLang="zh-CN" sz="1000" dirty="0">
                    <a:solidFill>
                      <a:srgbClr val="000000"/>
                    </a:solidFill>
                  </a:rPr>
                  <a:t>Supporting text here</a:t>
                </a:r>
              </a:p>
              <a:p>
                <a:pPr marL="171450" indent="-171450" defTabSz="609570">
                  <a:buFont typeface="Arial" panose="020B0604020202020204" pitchFamily="34" charset="0"/>
                  <a:buChar char="•"/>
                </a:pPr>
                <a:endParaRPr lang="en-US" altLang="zh-CN" sz="1000" dirty="0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23" name="组合 22">
              <a:extLst>
                <a:ext uri="{FF2B5EF4-FFF2-40B4-BE49-F238E27FC236}">
                  <a16:creationId xmlns:a16="http://schemas.microsoft.com/office/drawing/2014/main" id="{B60A6A2A-7295-4039-87C9-594C1CFA8026}"/>
                </a:ext>
              </a:extLst>
            </p:cNvPr>
            <p:cNvGrpSpPr/>
            <p:nvPr/>
          </p:nvGrpSpPr>
          <p:grpSpPr>
            <a:xfrm>
              <a:off x="9145064" y="1130300"/>
              <a:ext cx="2373836" cy="4149217"/>
              <a:chOff x="9145064" y="1409281"/>
              <a:chExt cx="2373836" cy="4149217"/>
            </a:xfrm>
          </p:grpSpPr>
          <p:sp>
            <p:nvSpPr>
              <p:cNvPr id="24" name="文本框 23">
                <a:extLst>
                  <a:ext uri="{FF2B5EF4-FFF2-40B4-BE49-F238E27FC236}">
                    <a16:creationId xmlns:a16="http://schemas.microsoft.com/office/drawing/2014/main" id="{921D2456-A6A6-43F5-AD86-0A010D24A2F0}"/>
                  </a:ext>
                </a:extLst>
              </p:cNvPr>
              <p:cNvSpPr txBox="1"/>
              <p:nvPr/>
            </p:nvSpPr>
            <p:spPr>
              <a:xfrm>
                <a:off x="9145064" y="1409281"/>
                <a:ext cx="2373836" cy="402739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lIns="91440" tIns="45720" rIns="91440" bIns="45720" rtlCol="0" anchor="ctr">
                <a:norm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9pPr>
              </a:lstStyle>
              <a:p>
                <a:r>
                  <a:rPr lang="en-US" altLang="zh-CN" sz="1400" b="1"/>
                  <a:t>Tex</a:t>
                </a:r>
                <a:r>
                  <a:rPr lang="en-US" altLang="zh-CN" sz="100" b="1"/>
                  <a:t> </a:t>
                </a:r>
                <a:r>
                  <a:rPr lang="en-US" altLang="zh-CN" sz="1400" b="1"/>
                  <a:t>t </a:t>
                </a:r>
                <a:r>
                  <a:rPr lang="en-US" altLang="zh-CN" sz="1400" b="1" dirty="0"/>
                  <a:t>here</a:t>
                </a:r>
                <a:endParaRPr lang="id-ID" altLang="zh-CN" sz="1400" b="1" dirty="0"/>
              </a:p>
            </p:txBody>
          </p:sp>
          <p:sp>
            <p:nvSpPr>
              <p:cNvPr id="25" name="矩形 24">
                <a:extLst>
                  <a:ext uri="{FF2B5EF4-FFF2-40B4-BE49-F238E27FC236}">
                    <a16:creationId xmlns:a16="http://schemas.microsoft.com/office/drawing/2014/main" id="{F8E07573-A8E5-42F7-B445-E2E8E3B47ABD}"/>
                  </a:ext>
                </a:extLst>
              </p:cNvPr>
              <p:cNvSpPr/>
              <p:nvPr/>
            </p:nvSpPr>
            <p:spPr bwMode="auto">
              <a:xfrm>
                <a:off x="9145064" y="1812020"/>
                <a:ext cx="2373836" cy="3746478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lIns="91440" tIns="45720" rIns="91440" bIns="45720" anchor="t" anchorCtr="0">
                <a:normAutofit/>
              </a:bodyPr>
              <a:lstStyle/>
              <a:p>
                <a:pPr marL="171450" indent="-171450" defTabSz="609570">
                  <a:buFont typeface="Arial" panose="020B0604020202020204" pitchFamily="34" charset="0"/>
                  <a:buChar char="•"/>
                </a:pPr>
                <a:r>
                  <a:rPr lang="en-US" altLang="zh-CN" sz="1000" dirty="0">
                    <a:solidFill>
                      <a:srgbClr val="000000"/>
                    </a:solidFill>
                  </a:rPr>
                  <a:t>Supporting text here</a:t>
                </a:r>
              </a:p>
              <a:p>
                <a:pPr marL="171450" indent="-171450" defTabSz="609570">
                  <a:buFont typeface="Arial" panose="020B0604020202020204" pitchFamily="34" charset="0"/>
                  <a:buChar char="•"/>
                </a:pPr>
                <a:r>
                  <a:rPr lang="en-US" altLang="zh-CN" sz="1000" dirty="0">
                    <a:solidFill>
                      <a:srgbClr val="000000"/>
                    </a:solidFill>
                  </a:rPr>
                  <a:t>Supporting text here</a:t>
                </a:r>
              </a:p>
              <a:p>
                <a:pPr marL="171450" indent="-171450" defTabSz="609570">
                  <a:buFont typeface="Arial" panose="020B0604020202020204" pitchFamily="34" charset="0"/>
                  <a:buChar char="•"/>
                </a:pPr>
                <a:endParaRPr lang="en-US" altLang="zh-CN" sz="1000" dirty="0">
                  <a:solidFill>
                    <a:srgbClr val="000000"/>
                  </a:solidFill>
                </a:endParaRPr>
              </a:p>
              <a:p>
                <a:pPr marL="171450" indent="-171450" defTabSz="609570">
                  <a:buFont typeface="Arial" panose="020B0604020202020204" pitchFamily="34" charset="0"/>
                  <a:buChar char="•"/>
                </a:pPr>
                <a:r>
                  <a:rPr lang="en-US" altLang="zh-CN" sz="1000" dirty="0">
                    <a:solidFill>
                      <a:srgbClr val="000000"/>
                    </a:solidFill>
                  </a:rPr>
                  <a:t>Supporting </a:t>
                </a:r>
                <a:r>
                  <a:rPr lang="en-US" altLang="zh-CN" sz="1000">
                    <a:solidFill>
                      <a:srgbClr val="000000"/>
                    </a:solidFill>
                  </a:rPr>
                  <a:t>text her</a:t>
                </a:r>
                <a:r>
                  <a:rPr lang="en-US" altLang="zh-CN" sz="100">
                    <a:solidFill>
                      <a:srgbClr val="000000"/>
                    </a:solidFill>
                  </a:rPr>
                  <a:t> </a:t>
                </a:r>
                <a:r>
                  <a:rPr lang="en-US" altLang="zh-CN" sz="1000">
                    <a:solidFill>
                      <a:srgbClr val="000000"/>
                    </a:solidFill>
                  </a:rPr>
                  <a:t>e</a:t>
                </a:r>
                <a:endParaRPr lang="en-US" altLang="zh-CN" sz="1000" dirty="0">
                  <a:solidFill>
                    <a:srgbClr val="000000"/>
                  </a:solidFill>
                </a:endParaRPr>
              </a:p>
              <a:p>
                <a:pPr marL="171450" indent="-171450" defTabSz="609570">
                  <a:buFont typeface="Arial" panose="020B0604020202020204" pitchFamily="34" charset="0"/>
                  <a:buChar char="•"/>
                </a:pPr>
                <a:r>
                  <a:rPr lang="en-US" altLang="zh-CN" sz="1000" dirty="0">
                    <a:solidFill>
                      <a:srgbClr val="000000"/>
                    </a:solidFill>
                  </a:rPr>
                  <a:t>Supporting text here</a:t>
                </a:r>
              </a:p>
              <a:p>
                <a:pPr marL="171450" indent="-171450" defTabSz="609570">
                  <a:buFont typeface="Arial" panose="020B0604020202020204" pitchFamily="34" charset="0"/>
                  <a:buChar char="•"/>
                </a:pPr>
                <a:endParaRPr lang="en-US" altLang="zh-CN" sz="1000" dirty="0">
                  <a:solidFill>
                    <a:srgbClr val="000000"/>
                  </a:solidFill>
                </a:endParaRPr>
              </a:p>
              <a:p>
                <a:pPr marL="171450" indent="-171450" defTabSz="609570">
                  <a:buFont typeface="Arial" panose="020B0604020202020204" pitchFamily="34" charset="0"/>
                  <a:buChar char="•"/>
                </a:pPr>
                <a:r>
                  <a:rPr lang="en-US" altLang="zh-CN" sz="1000" dirty="0">
                    <a:solidFill>
                      <a:srgbClr val="000000"/>
                    </a:solidFill>
                  </a:rPr>
                  <a:t>Supporting text here</a:t>
                </a:r>
              </a:p>
              <a:p>
                <a:pPr marL="171450" indent="-171450" defTabSz="609570">
                  <a:buFont typeface="Arial" panose="020B0604020202020204" pitchFamily="34" charset="0"/>
                  <a:buChar char="•"/>
                </a:pPr>
                <a:r>
                  <a:rPr lang="en-US" altLang="zh-CN" sz="1000" dirty="0">
                    <a:solidFill>
                      <a:srgbClr val="000000"/>
                    </a:solidFill>
                  </a:rPr>
                  <a:t>Supporting text here</a:t>
                </a:r>
              </a:p>
              <a:p>
                <a:pPr marL="171450" indent="-171450" defTabSz="609570">
                  <a:buFont typeface="Arial" panose="020B0604020202020204" pitchFamily="34" charset="0"/>
                  <a:buChar char="•"/>
                </a:pPr>
                <a:endParaRPr lang="en-US" altLang="zh-CN" sz="1000" dirty="0">
                  <a:solidFill>
                    <a:srgbClr val="000000"/>
                  </a:solidFill>
                </a:endParaRPr>
              </a:p>
              <a:p>
                <a:pPr marL="171450" indent="-171450" defTabSz="609570">
                  <a:buFont typeface="Arial" panose="020B0604020202020204" pitchFamily="34" charset="0"/>
                  <a:buChar char="•"/>
                </a:pPr>
                <a:r>
                  <a:rPr lang="en-US" altLang="zh-CN" sz="1000" dirty="0">
                    <a:solidFill>
                      <a:srgbClr val="000000"/>
                    </a:solidFill>
                  </a:rPr>
                  <a:t>Supporting text here</a:t>
                </a:r>
              </a:p>
              <a:p>
                <a:pPr marL="171450" indent="-171450" defTabSz="609570">
                  <a:buFont typeface="Arial" panose="020B0604020202020204" pitchFamily="34" charset="0"/>
                  <a:buChar char="•"/>
                </a:pPr>
                <a:r>
                  <a:rPr lang="en-US" altLang="zh-CN" sz="1000" dirty="0">
                    <a:solidFill>
                      <a:srgbClr val="000000"/>
                    </a:solidFill>
                  </a:rPr>
                  <a:t>Supporting text here</a:t>
                </a:r>
              </a:p>
              <a:p>
                <a:pPr marL="171450" indent="-171450" defTabSz="609570">
                  <a:buFont typeface="Arial" panose="020B0604020202020204" pitchFamily="34" charset="0"/>
                  <a:buChar char="•"/>
                </a:pPr>
                <a:endParaRPr lang="en-US" altLang="zh-CN" sz="1000" dirty="0">
                  <a:solidFill>
                    <a:srgbClr val="000000"/>
                  </a:solidFill>
                </a:endParaRPr>
              </a:p>
            </p:txBody>
          </p:sp>
        </p:grpSp>
      </p:grpSp>
    </p:spTree>
    <p:custDataLst>
      <p:tags r:id="rId1"/>
    </p:custDataLst>
    <p:extLst>
      <p:ext uri="{BB962C8B-B14F-4D97-AF65-F5344CB8AC3E}">
        <p14:creationId xmlns:p14="http://schemas.microsoft.com/office/powerpoint/2010/main" val="171868808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任意多边形: 形状 49">
            <a:extLst>
              <a:ext uri="{FF2B5EF4-FFF2-40B4-BE49-F238E27FC236}">
                <a16:creationId xmlns:a16="http://schemas.microsoft.com/office/drawing/2014/main" id="{F8886225-7730-4B08-AB83-C97340C31F5D}"/>
              </a:ext>
            </a:extLst>
          </p:cNvPr>
          <p:cNvSpPr/>
          <p:nvPr/>
        </p:nvSpPr>
        <p:spPr>
          <a:xfrm>
            <a:off x="0" y="1594665"/>
            <a:ext cx="4365220" cy="2106079"/>
          </a:xfrm>
          <a:custGeom>
            <a:avLst/>
            <a:gdLst>
              <a:gd name="connsiteX0" fmla="*/ 0 w 4365220"/>
              <a:gd name="connsiteY0" fmla="*/ 0 h 2106079"/>
              <a:gd name="connsiteX1" fmla="*/ 4273332 w 4365220"/>
              <a:gd name="connsiteY1" fmla="*/ 0 h 2106079"/>
              <a:gd name="connsiteX2" fmla="*/ 4365220 w 4365220"/>
              <a:gd name="connsiteY2" fmla="*/ 91888 h 2106079"/>
              <a:gd name="connsiteX3" fmla="*/ 4365220 w 4365220"/>
              <a:gd name="connsiteY3" fmla="*/ 2014191 h 2106079"/>
              <a:gd name="connsiteX4" fmla="*/ 4273332 w 4365220"/>
              <a:gd name="connsiteY4" fmla="*/ 2106079 h 2106079"/>
              <a:gd name="connsiteX5" fmla="*/ 0 w 4365220"/>
              <a:gd name="connsiteY5" fmla="*/ 2106079 h 21060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365220" h="2106079">
                <a:moveTo>
                  <a:pt x="0" y="0"/>
                </a:moveTo>
                <a:lnTo>
                  <a:pt x="4273332" y="0"/>
                </a:lnTo>
                <a:cubicBezTo>
                  <a:pt x="4324080" y="0"/>
                  <a:pt x="4365220" y="41140"/>
                  <a:pt x="4365220" y="91888"/>
                </a:cubicBezTo>
                <a:lnTo>
                  <a:pt x="4365220" y="2014191"/>
                </a:lnTo>
                <a:cubicBezTo>
                  <a:pt x="4365220" y="2064939"/>
                  <a:pt x="4324080" y="2106079"/>
                  <a:pt x="4273332" y="2106079"/>
                </a:cubicBezTo>
                <a:lnTo>
                  <a:pt x="0" y="2106079"/>
                </a:lnTo>
                <a:close/>
              </a:path>
            </a:pathLst>
          </a:custGeom>
          <a:blipFill>
            <a:blip r:embed="rId5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stretch>
              <a:fillRect l="-26483" t="-26873" r="-14628" b="-14959"/>
            </a:stretch>
          </a:blipFill>
          <a:ln w="381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51" name="任意多边形: 形状 50">
            <a:extLst>
              <a:ext uri="{FF2B5EF4-FFF2-40B4-BE49-F238E27FC236}">
                <a16:creationId xmlns:a16="http://schemas.microsoft.com/office/drawing/2014/main" id="{59E369C3-0E4F-46AB-BB52-87DA98EFF744}"/>
              </a:ext>
            </a:extLst>
          </p:cNvPr>
          <p:cNvSpPr/>
          <p:nvPr/>
        </p:nvSpPr>
        <p:spPr>
          <a:xfrm flipH="1">
            <a:off x="7842043" y="1523128"/>
            <a:ext cx="4365220" cy="2106079"/>
          </a:xfrm>
          <a:custGeom>
            <a:avLst/>
            <a:gdLst>
              <a:gd name="connsiteX0" fmla="*/ 0 w 4365220"/>
              <a:gd name="connsiteY0" fmla="*/ 0 h 2106079"/>
              <a:gd name="connsiteX1" fmla="*/ 4273332 w 4365220"/>
              <a:gd name="connsiteY1" fmla="*/ 0 h 2106079"/>
              <a:gd name="connsiteX2" fmla="*/ 4365220 w 4365220"/>
              <a:gd name="connsiteY2" fmla="*/ 91888 h 2106079"/>
              <a:gd name="connsiteX3" fmla="*/ 4365220 w 4365220"/>
              <a:gd name="connsiteY3" fmla="*/ 2014191 h 2106079"/>
              <a:gd name="connsiteX4" fmla="*/ 4273332 w 4365220"/>
              <a:gd name="connsiteY4" fmla="*/ 2106079 h 2106079"/>
              <a:gd name="connsiteX5" fmla="*/ 0 w 4365220"/>
              <a:gd name="connsiteY5" fmla="*/ 2106079 h 21060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365220" h="2106079">
                <a:moveTo>
                  <a:pt x="0" y="0"/>
                </a:moveTo>
                <a:lnTo>
                  <a:pt x="4273332" y="0"/>
                </a:lnTo>
                <a:cubicBezTo>
                  <a:pt x="4324080" y="0"/>
                  <a:pt x="4365220" y="41140"/>
                  <a:pt x="4365220" y="91888"/>
                </a:cubicBezTo>
                <a:lnTo>
                  <a:pt x="4365220" y="2014191"/>
                </a:lnTo>
                <a:cubicBezTo>
                  <a:pt x="4365220" y="2064939"/>
                  <a:pt x="4324080" y="2106079"/>
                  <a:pt x="4273332" y="2106079"/>
                </a:cubicBezTo>
                <a:lnTo>
                  <a:pt x="0" y="2106079"/>
                </a:lnTo>
                <a:close/>
              </a:path>
            </a:pathLst>
          </a:custGeom>
          <a:blipFill>
            <a:blip r:embed="rId6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stretch>
              <a:fillRect l="-12228" t="-46718" r="-12228" b="-25842"/>
            </a:stretch>
          </a:blipFill>
          <a:ln w="381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2" name="标题 1">
            <a:extLst>
              <a:ext uri="{FF2B5EF4-FFF2-40B4-BE49-F238E27FC236}">
                <a16:creationId xmlns:a16="http://schemas.microsoft.com/office/drawing/2014/main" id="{1B28B401-BA1E-4CCC-A46F-C76380FE27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Click to edit Master title style</a:t>
            </a:r>
            <a:endParaRPr lang="zh-CN" altLang="en-US" dirty="0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FA61EC32-B4AF-48B5-9627-10142748569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zh-CN" altLang="en-US"/>
              <a:t>请在插入菜单</a:t>
            </a:r>
            <a:r>
              <a:rPr lang="en-US" altLang="zh-CN"/>
              <a:t>—</a:t>
            </a:r>
            <a:r>
              <a:rPr lang="zh-CN" altLang="en-US"/>
              <a:t>页眉和页脚中修改此文本</a:t>
            </a:r>
            <a:endParaRPr lang="zh-CN" altLang="en-US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6E652D61-B0F6-4855-A624-F0E19D52F91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DD3DB80-B894-403A-B48E-6FDC1A72010E}" type="slidenum">
              <a:rPr lang="zh-CN" altLang="en-US" smtClean="0"/>
              <a:pPr/>
              <a:t>9</a:t>
            </a:fld>
            <a:endParaRPr lang="zh-CN" altLang="en-US"/>
          </a:p>
        </p:txBody>
      </p:sp>
      <p:sp>
        <p:nvSpPr>
          <p:cNvPr id="12" name="矩形 11">
            <a:extLst>
              <a:ext uri="{FF2B5EF4-FFF2-40B4-BE49-F238E27FC236}">
                <a16:creationId xmlns:a16="http://schemas.microsoft.com/office/drawing/2014/main" id="{11B2D783-D9D6-4AA5-AF1D-7FFDC55012ED}"/>
              </a:ext>
            </a:extLst>
          </p:cNvPr>
          <p:cNvSpPr/>
          <p:nvPr/>
        </p:nvSpPr>
        <p:spPr bwMode="auto">
          <a:xfrm>
            <a:off x="4495802" y="2542705"/>
            <a:ext cx="3200398" cy="8526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000" tIns="46800" rIns="90000" bIns="46800" anchor="t" anchorCtr="0">
            <a:normAutofit/>
          </a:bodyPr>
          <a:lstStyle>
            <a:defPPr>
              <a:defRPr lang="zh-CN"/>
            </a:defPPr>
            <a:lvl1pPr marL="0" algn="l" defTabSz="914377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189" algn="l" defTabSz="914377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377" algn="l" defTabSz="914377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566" algn="l" defTabSz="914377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754" algn="l" defTabSz="914377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5943" algn="l" defTabSz="914377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131" algn="l" defTabSz="914377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320" algn="l" defTabSz="914377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509" algn="l" defTabSz="914377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algn="ctr">
              <a:lnSpc>
                <a:spcPct val="120000"/>
              </a:lnSpc>
            </a:pPr>
            <a:r>
              <a:rPr lang="en-US" altLang="zh-CN" sz="1100"/>
              <a:t>Copy paste fonts. Choose the only option to retain text.</a:t>
            </a:r>
          </a:p>
          <a:p>
            <a:pPr algn="ctr">
              <a:lnSpc>
                <a:spcPct val="120000"/>
              </a:lnSpc>
            </a:pPr>
            <a:r>
              <a:rPr lang="en-US" altLang="zh-CN" sz="1100"/>
              <a:t>… …</a:t>
            </a:r>
            <a:endParaRPr lang="en-US" altLang="zh-CN" sz="1100" dirty="0"/>
          </a:p>
        </p:txBody>
      </p:sp>
      <p:sp>
        <p:nvSpPr>
          <p:cNvPr id="13" name="文本框 12">
            <a:extLst>
              <a:ext uri="{FF2B5EF4-FFF2-40B4-BE49-F238E27FC236}">
                <a16:creationId xmlns:a16="http://schemas.microsoft.com/office/drawing/2014/main" id="{A68B7BA1-6BD6-4A6F-8A9F-A724F13085AF}"/>
              </a:ext>
            </a:extLst>
          </p:cNvPr>
          <p:cNvSpPr txBox="1"/>
          <p:nvPr/>
        </p:nvSpPr>
        <p:spPr bwMode="auto">
          <a:xfrm>
            <a:off x="4495802" y="2119088"/>
            <a:ext cx="3200398" cy="4236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 anchor="b" anchorCtr="0">
            <a:normAutofit/>
          </a:bodyPr>
          <a:lstStyle>
            <a:defPPr>
              <a:defRPr lang="zh-CN"/>
            </a:defPPr>
            <a:lvl1pPr marL="0" algn="l" defTabSz="914377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189" algn="l" defTabSz="914377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377" algn="l" defTabSz="914377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566" algn="l" defTabSz="914377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754" algn="l" defTabSz="914377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5943" algn="l" defTabSz="914377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131" algn="l" defTabSz="914377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320" algn="l" defTabSz="914377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509" algn="l" defTabSz="914377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zh-CN" sz="1800" b="1" dirty="0"/>
              <a:t>Text here</a:t>
            </a:r>
          </a:p>
        </p:txBody>
      </p:sp>
      <p:sp>
        <p:nvSpPr>
          <p:cNvPr id="44" name="矩形 43">
            <a:extLst>
              <a:ext uri="{FF2B5EF4-FFF2-40B4-BE49-F238E27FC236}">
                <a16:creationId xmlns:a16="http://schemas.microsoft.com/office/drawing/2014/main" id="{749CC6EA-FE3B-466D-B6F1-3C6EAAC56281}"/>
              </a:ext>
            </a:extLst>
          </p:cNvPr>
          <p:cNvSpPr/>
          <p:nvPr/>
        </p:nvSpPr>
        <p:spPr bwMode="auto">
          <a:xfrm>
            <a:off x="897375" y="5073388"/>
            <a:ext cx="1710541" cy="8526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000" tIns="46800" rIns="90000" bIns="46800" anchor="t" anchorCtr="0">
            <a:normAutofit/>
          </a:bodyPr>
          <a:lstStyle>
            <a:defPPr>
              <a:defRPr lang="zh-CN"/>
            </a:defPPr>
            <a:lvl1pPr marL="0" algn="l" defTabSz="914377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189" algn="l" defTabSz="914377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377" algn="l" defTabSz="914377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566" algn="l" defTabSz="914377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754" algn="l" defTabSz="914377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5943" algn="l" defTabSz="914377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131" algn="l" defTabSz="914377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320" algn="l" defTabSz="914377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509" algn="l" defTabSz="914377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>
              <a:lnSpc>
                <a:spcPct val="120000"/>
              </a:lnSpc>
            </a:pPr>
            <a:r>
              <a:rPr lang="en-US" altLang="zh-CN" sz="1100" dirty="0"/>
              <a:t>Supporting text here.</a:t>
            </a:r>
          </a:p>
          <a:p>
            <a:pPr>
              <a:lnSpc>
                <a:spcPct val="120000"/>
              </a:lnSpc>
            </a:pPr>
            <a:r>
              <a:rPr lang="en-US" altLang="zh-CN" sz="1100" dirty="0"/>
              <a:t>… …</a:t>
            </a:r>
          </a:p>
        </p:txBody>
      </p:sp>
      <p:sp>
        <p:nvSpPr>
          <p:cNvPr id="45" name="文本框 44">
            <a:extLst>
              <a:ext uri="{FF2B5EF4-FFF2-40B4-BE49-F238E27FC236}">
                <a16:creationId xmlns:a16="http://schemas.microsoft.com/office/drawing/2014/main" id="{BD41ADDA-3579-4A69-B6E1-E94743AEFC9B}"/>
              </a:ext>
            </a:extLst>
          </p:cNvPr>
          <p:cNvSpPr txBox="1"/>
          <p:nvPr/>
        </p:nvSpPr>
        <p:spPr bwMode="auto">
          <a:xfrm>
            <a:off x="897375" y="4649771"/>
            <a:ext cx="1710541" cy="4236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 anchor="b" anchorCtr="0">
            <a:normAutofit/>
          </a:bodyPr>
          <a:lstStyle>
            <a:defPPr>
              <a:defRPr lang="zh-CN"/>
            </a:defPPr>
            <a:lvl1pPr marL="0" algn="l" defTabSz="914377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189" algn="l" defTabSz="914377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377" algn="l" defTabSz="914377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566" algn="l" defTabSz="914377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754" algn="l" defTabSz="914377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5943" algn="l" defTabSz="914377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131" algn="l" defTabSz="914377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320" algn="l" defTabSz="914377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509" algn="l" defTabSz="914377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zh-CN" sz="1800" b="1" dirty="0"/>
              <a:t>Text here</a:t>
            </a:r>
          </a:p>
        </p:txBody>
      </p:sp>
      <p:cxnSp>
        <p:nvCxnSpPr>
          <p:cNvPr id="40" name="直接连接符 39">
            <a:extLst>
              <a:ext uri="{FF2B5EF4-FFF2-40B4-BE49-F238E27FC236}">
                <a16:creationId xmlns:a16="http://schemas.microsoft.com/office/drawing/2014/main" id="{501D2EE6-7FDD-466D-8A1A-1EBE72936455}"/>
              </a:ext>
            </a:extLst>
          </p:cNvPr>
          <p:cNvCxnSpPr>
            <a:cxnSpLocks/>
          </p:cNvCxnSpPr>
          <p:nvPr/>
        </p:nvCxnSpPr>
        <p:spPr>
          <a:xfrm>
            <a:off x="858125" y="4343400"/>
            <a:ext cx="0" cy="1200150"/>
          </a:xfrm>
          <a:prstGeom prst="line">
            <a:avLst/>
          </a:prstGeom>
          <a:ln w="3175" cap="rnd">
            <a:solidFill>
              <a:schemeClr val="bg1">
                <a:lumMod val="75000"/>
              </a:schemeClr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椭圆 41">
            <a:extLst>
              <a:ext uri="{FF2B5EF4-FFF2-40B4-BE49-F238E27FC236}">
                <a16:creationId xmlns:a16="http://schemas.microsoft.com/office/drawing/2014/main" id="{3EB342AC-9E81-4584-B683-28A88714E8E6}"/>
              </a:ext>
            </a:extLst>
          </p:cNvPr>
          <p:cNvSpPr/>
          <p:nvPr/>
        </p:nvSpPr>
        <p:spPr>
          <a:xfrm>
            <a:off x="660400" y="4173456"/>
            <a:ext cx="378700" cy="378698"/>
          </a:xfrm>
          <a:prstGeom prst="ellipse">
            <a:avLst/>
          </a:prstGeom>
          <a:solidFill>
            <a:schemeClr val="accent1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91440" tIns="45720" rIns="91440" bIns="45720" rtlCol="0" anchor="ctr">
            <a:normAutofit/>
          </a:bodyPr>
          <a:lstStyle/>
          <a:p>
            <a:pPr algn="ctr"/>
            <a:r>
              <a:rPr lang="en-US" altLang="zh-CN" sz="1000" b="1" dirty="0">
                <a:solidFill>
                  <a:schemeClr val="bg1"/>
                </a:solidFill>
              </a:rPr>
              <a:t>01</a:t>
            </a:r>
            <a:endParaRPr lang="en-US" sz="1000" b="1" dirty="0">
              <a:solidFill>
                <a:schemeClr val="bg1"/>
              </a:solidFill>
            </a:endParaRPr>
          </a:p>
        </p:txBody>
      </p:sp>
      <p:sp>
        <p:nvSpPr>
          <p:cNvPr id="37" name="矩形 36">
            <a:extLst>
              <a:ext uri="{FF2B5EF4-FFF2-40B4-BE49-F238E27FC236}">
                <a16:creationId xmlns:a16="http://schemas.microsoft.com/office/drawing/2014/main" id="{EBC2E265-7311-48CF-BE27-59936A0C02C5}"/>
              </a:ext>
            </a:extLst>
          </p:cNvPr>
          <p:cNvSpPr/>
          <p:nvPr/>
        </p:nvSpPr>
        <p:spPr bwMode="auto">
          <a:xfrm>
            <a:off x="3867703" y="5073388"/>
            <a:ext cx="1710541" cy="8526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000" tIns="46800" rIns="90000" bIns="46800" anchor="t" anchorCtr="0">
            <a:normAutofit/>
          </a:bodyPr>
          <a:lstStyle>
            <a:defPPr>
              <a:defRPr lang="zh-CN"/>
            </a:defPPr>
            <a:lvl1pPr marL="0" algn="l" defTabSz="914377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189" algn="l" defTabSz="914377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377" algn="l" defTabSz="914377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566" algn="l" defTabSz="914377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754" algn="l" defTabSz="914377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5943" algn="l" defTabSz="914377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131" algn="l" defTabSz="914377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320" algn="l" defTabSz="914377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509" algn="l" defTabSz="914377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>
              <a:lnSpc>
                <a:spcPct val="120000"/>
              </a:lnSpc>
            </a:pPr>
            <a:r>
              <a:rPr lang="en-US" altLang="zh-CN" sz="1100" dirty="0"/>
              <a:t>Supporting text here.</a:t>
            </a:r>
          </a:p>
          <a:p>
            <a:pPr>
              <a:lnSpc>
                <a:spcPct val="120000"/>
              </a:lnSpc>
            </a:pPr>
            <a:r>
              <a:rPr lang="en-US" altLang="zh-CN" sz="1100" dirty="0"/>
              <a:t>… …</a:t>
            </a:r>
          </a:p>
        </p:txBody>
      </p:sp>
      <p:sp>
        <p:nvSpPr>
          <p:cNvPr id="38" name="文本框 37">
            <a:extLst>
              <a:ext uri="{FF2B5EF4-FFF2-40B4-BE49-F238E27FC236}">
                <a16:creationId xmlns:a16="http://schemas.microsoft.com/office/drawing/2014/main" id="{C9F37479-E568-43DB-A585-065B7ED046B7}"/>
              </a:ext>
            </a:extLst>
          </p:cNvPr>
          <p:cNvSpPr txBox="1"/>
          <p:nvPr/>
        </p:nvSpPr>
        <p:spPr bwMode="auto">
          <a:xfrm>
            <a:off x="3867703" y="4649771"/>
            <a:ext cx="1710541" cy="4236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 anchor="b" anchorCtr="0">
            <a:normAutofit/>
          </a:bodyPr>
          <a:lstStyle>
            <a:defPPr>
              <a:defRPr lang="zh-CN"/>
            </a:defPPr>
            <a:lvl1pPr marL="0" algn="l" defTabSz="914377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189" algn="l" defTabSz="914377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377" algn="l" defTabSz="914377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566" algn="l" defTabSz="914377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754" algn="l" defTabSz="914377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5943" algn="l" defTabSz="914377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131" algn="l" defTabSz="914377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320" algn="l" defTabSz="914377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509" algn="l" defTabSz="914377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zh-CN" sz="1800" b="1" dirty="0"/>
              <a:t>Text here</a:t>
            </a:r>
          </a:p>
        </p:txBody>
      </p:sp>
      <p:cxnSp>
        <p:nvCxnSpPr>
          <p:cNvPr id="33" name="直接连接符 32">
            <a:extLst>
              <a:ext uri="{FF2B5EF4-FFF2-40B4-BE49-F238E27FC236}">
                <a16:creationId xmlns:a16="http://schemas.microsoft.com/office/drawing/2014/main" id="{504036F3-BBFF-4776-804B-2F21A93362DC}"/>
              </a:ext>
            </a:extLst>
          </p:cNvPr>
          <p:cNvCxnSpPr>
            <a:cxnSpLocks/>
          </p:cNvCxnSpPr>
          <p:nvPr/>
        </p:nvCxnSpPr>
        <p:spPr>
          <a:xfrm>
            <a:off x="3828453" y="4343400"/>
            <a:ext cx="0" cy="1200150"/>
          </a:xfrm>
          <a:prstGeom prst="line">
            <a:avLst/>
          </a:prstGeom>
          <a:ln w="3175" cap="rnd">
            <a:solidFill>
              <a:schemeClr val="bg1">
                <a:lumMod val="75000"/>
              </a:schemeClr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椭圆 34">
            <a:extLst>
              <a:ext uri="{FF2B5EF4-FFF2-40B4-BE49-F238E27FC236}">
                <a16:creationId xmlns:a16="http://schemas.microsoft.com/office/drawing/2014/main" id="{D7B9C9BC-2982-4DC0-88C8-0BF51613A179}"/>
              </a:ext>
            </a:extLst>
          </p:cNvPr>
          <p:cNvSpPr/>
          <p:nvPr/>
        </p:nvSpPr>
        <p:spPr>
          <a:xfrm>
            <a:off x="3630728" y="4173456"/>
            <a:ext cx="378700" cy="378698"/>
          </a:xfrm>
          <a:prstGeom prst="ellipse">
            <a:avLst/>
          </a:prstGeom>
          <a:solidFill>
            <a:schemeClr val="accent2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91440" tIns="45720" rIns="91440" bIns="45720" rtlCol="0" anchor="ctr">
            <a:normAutofit/>
          </a:bodyPr>
          <a:lstStyle/>
          <a:p>
            <a:pPr algn="ctr"/>
            <a:r>
              <a:rPr lang="en-US" sz="1000" b="1" dirty="0">
                <a:solidFill>
                  <a:schemeClr val="bg1"/>
                </a:solidFill>
              </a:rPr>
              <a:t>02</a:t>
            </a:r>
          </a:p>
        </p:txBody>
      </p:sp>
      <p:sp>
        <p:nvSpPr>
          <p:cNvPr id="30" name="矩形 29">
            <a:extLst>
              <a:ext uri="{FF2B5EF4-FFF2-40B4-BE49-F238E27FC236}">
                <a16:creationId xmlns:a16="http://schemas.microsoft.com/office/drawing/2014/main" id="{BE8A0AED-E220-48CE-B098-0F3B12775D07}"/>
              </a:ext>
            </a:extLst>
          </p:cNvPr>
          <p:cNvSpPr/>
          <p:nvPr/>
        </p:nvSpPr>
        <p:spPr bwMode="auto">
          <a:xfrm>
            <a:off x="6838031" y="5073388"/>
            <a:ext cx="1710541" cy="8526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000" tIns="46800" rIns="90000" bIns="46800" anchor="t" anchorCtr="0">
            <a:normAutofit/>
          </a:bodyPr>
          <a:lstStyle>
            <a:defPPr>
              <a:defRPr lang="zh-CN"/>
            </a:defPPr>
            <a:lvl1pPr marL="0" algn="l" defTabSz="914377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189" algn="l" defTabSz="914377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377" algn="l" defTabSz="914377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566" algn="l" defTabSz="914377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754" algn="l" defTabSz="914377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5943" algn="l" defTabSz="914377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131" algn="l" defTabSz="914377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320" algn="l" defTabSz="914377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509" algn="l" defTabSz="914377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>
              <a:lnSpc>
                <a:spcPct val="120000"/>
              </a:lnSpc>
            </a:pPr>
            <a:r>
              <a:rPr lang="en-US" altLang="zh-CN" sz="1100" dirty="0"/>
              <a:t>Supporting text here.</a:t>
            </a:r>
          </a:p>
          <a:p>
            <a:pPr>
              <a:lnSpc>
                <a:spcPct val="120000"/>
              </a:lnSpc>
            </a:pPr>
            <a:r>
              <a:rPr lang="en-US" altLang="zh-CN" sz="1100" dirty="0"/>
              <a:t>… …</a:t>
            </a:r>
          </a:p>
        </p:txBody>
      </p:sp>
      <p:sp>
        <p:nvSpPr>
          <p:cNvPr id="31" name="文本框 30">
            <a:extLst>
              <a:ext uri="{FF2B5EF4-FFF2-40B4-BE49-F238E27FC236}">
                <a16:creationId xmlns:a16="http://schemas.microsoft.com/office/drawing/2014/main" id="{29F5EFCB-F026-4BF7-94ED-254E7BEDEB22}"/>
              </a:ext>
            </a:extLst>
          </p:cNvPr>
          <p:cNvSpPr txBox="1"/>
          <p:nvPr/>
        </p:nvSpPr>
        <p:spPr bwMode="auto">
          <a:xfrm>
            <a:off x="6838031" y="4649771"/>
            <a:ext cx="1710541" cy="4236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 anchor="b" anchorCtr="0">
            <a:normAutofit/>
          </a:bodyPr>
          <a:lstStyle>
            <a:defPPr>
              <a:defRPr lang="zh-CN"/>
            </a:defPPr>
            <a:lvl1pPr marL="0" algn="l" defTabSz="914377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189" algn="l" defTabSz="914377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377" algn="l" defTabSz="914377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566" algn="l" defTabSz="914377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754" algn="l" defTabSz="914377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5943" algn="l" defTabSz="914377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131" algn="l" defTabSz="914377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320" algn="l" defTabSz="914377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509" algn="l" defTabSz="914377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zh-CN" sz="1800" b="1" dirty="0"/>
              <a:t>Text here</a:t>
            </a:r>
          </a:p>
        </p:txBody>
      </p:sp>
      <p:cxnSp>
        <p:nvCxnSpPr>
          <p:cNvPr id="26" name="直接连接符 25">
            <a:extLst>
              <a:ext uri="{FF2B5EF4-FFF2-40B4-BE49-F238E27FC236}">
                <a16:creationId xmlns:a16="http://schemas.microsoft.com/office/drawing/2014/main" id="{CF8FF667-DF59-4F28-8877-097A6506EFD6}"/>
              </a:ext>
            </a:extLst>
          </p:cNvPr>
          <p:cNvCxnSpPr>
            <a:cxnSpLocks/>
          </p:cNvCxnSpPr>
          <p:nvPr/>
        </p:nvCxnSpPr>
        <p:spPr>
          <a:xfrm>
            <a:off x="6798781" y="4343400"/>
            <a:ext cx="0" cy="1200150"/>
          </a:xfrm>
          <a:prstGeom prst="line">
            <a:avLst/>
          </a:prstGeom>
          <a:ln w="3175" cap="rnd">
            <a:solidFill>
              <a:schemeClr val="bg1">
                <a:lumMod val="75000"/>
              </a:schemeClr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椭圆 27">
            <a:extLst>
              <a:ext uri="{FF2B5EF4-FFF2-40B4-BE49-F238E27FC236}">
                <a16:creationId xmlns:a16="http://schemas.microsoft.com/office/drawing/2014/main" id="{9103B5F2-1360-4D2E-89F8-B34B578D0117}"/>
              </a:ext>
            </a:extLst>
          </p:cNvPr>
          <p:cNvSpPr/>
          <p:nvPr/>
        </p:nvSpPr>
        <p:spPr>
          <a:xfrm>
            <a:off x="6601056" y="4173456"/>
            <a:ext cx="378700" cy="378698"/>
          </a:xfrm>
          <a:prstGeom prst="ellipse">
            <a:avLst/>
          </a:prstGeom>
          <a:solidFill>
            <a:schemeClr val="accent3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91440" tIns="45720" rIns="91440" bIns="45720" rtlCol="0" anchor="ctr">
            <a:normAutofit/>
          </a:bodyPr>
          <a:lstStyle/>
          <a:p>
            <a:pPr algn="ctr"/>
            <a:r>
              <a:rPr lang="en-US" sz="1000" b="1" dirty="0">
                <a:solidFill>
                  <a:schemeClr val="bg1"/>
                </a:solidFill>
              </a:rPr>
              <a:t>03</a:t>
            </a:r>
          </a:p>
        </p:txBody>
      </p:sp>
      <p:sp>
        <p:nvSpPr>
          <p:cNvPr id="23" name="矩形 22">
            <a:extLst>
              <a:ext uri="{FF2B5EF4-FFF2-40B4-BE49-F238E27FC236}">
                <a16:creationId xmlns:a16="http://schemas.microsoft.com/office/drawing/2014/main" id="{098A17C1-4C4D-423F-AA55-1742150B9935}"/>
              </a:ext>
            </a:extLst>
          </p:cNvPr>
          <p:cNvSpPr/>
          <p:nvPr/>
        </p:nvSpPr>
        <p:spPr bwMode="auto">
          <a:xfrm>
            <a:off x="9808359" y="5073388"/>
            <a:ext cx="1710541" cy="8526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000" tIns="46800" rIns="90000" bIns="46800" anchor="t" anchorCtr="0">
            <a:normAutofit/>
          </a:bodyPr>
          <a:lstStyle>
            <a:defPPr>
              <a:defRPr lang="zh-CN"/>
            </a:defPPr>
            <a:lvl1pPr marL="0" algn="l" defTabSz="914377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189" algn="l" defTabSz="914377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377" algn="l" defTabSz="914377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566" algn="l" defTabSz="914377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754" algn="l" defTabSz="914377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5943" algn="l" defTabSz="914377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131" algn="l" defTabSz="914377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320" algn="l" defTabSz="914377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509" algn="l" defTabSz="914377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>
              <a:lnSpc>
                <a:spcPct val="120000"/>
              </a:lnSpc>
            </a:pPr>
            <a:r>
              <a:rPr lang="en-US" altLang="zh-CN" sz="1100" dirty="0"/>
              <a:t>Supporting text here.</a:t>
            </a:r>
          </a:p>
          <a:p>
            <a:pPr>
              <a:lnSpc>
                <a:spcPct val="120000"/>
              </a:lnSpc>
            </a:pPr>
            <a:r>
              <a:rPr lang="en-US" altLang="zh-CN" sz="1100" dirty="0"/>
              <a:t>… …</a:t>
            </a:r>
          </a:p>
        </p:txBody>
      </p:sp>
      <p:sp>
        <p:nvSpPr>
          <p:cNvPr id="24" name="文本框 23">
            <a:extLst>
              <a:ext uri="{FF2B5EF4-FFF2-40B4-BE49-F238E27FC236}">
                <a16:creationId xmlns:a16="http://schemas.microsoft.com/office/drawing/2014/main" id="{2D16E8A0-68F5-43E6-8AB9-F9449B8F0F87}"/>
              </a:ext>
            </a:extLst>
          </p:cNvPr>
          <p:cNvSpPr txBox="1"/>
          <p:nvPr/>
        </p:nvSpPr>
        <p:spPr bwMode="auto">
          <a:xfrm>
            <a:off x="9808359" y="4649771"/>
            <a:ext cx="1710541" cy="4236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 anchor="b" anchorCtr="0">
            <a:normAutofit/>
          </a:bodyPr>
          <a:lstStyle>
            <a:defPPr>
              <a:defRPr lang="zh-CN"/>
            </a:defPPr>
            <a:lvl1pPr marL="0" algn="l" defTabSz="914377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189" algn="l" defTabSz="914377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377" algn="l" defTabSz="914377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566" algn="l" defTabSz="914377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754" algn="l" defTabSz="914377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5943" algn="l" defTabSz="914377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131" algn="l" defTabSz="914377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320" algn="l" defTabSz="914377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509" algn="l" defTabSz="914377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zh-CN" sz="1800" b="1" dirty="0"/>
              <a:t>Text here</a:t>
            </a:r>
          </a:p>
        </p:txBody>
      </p:sp>
      <p:cxnSp>
        <p:nvCxnSpPr>
          <p:cNvPr id="19" name="直接连接符 18">
            <a:extLst>
              <a:ext uri="{FF2B5EF4-FFF2-40B4-BE49-F238E27FC236}">
                <a16:creationId xmlns:a16="http://schemas.microsoft.com/office/drawing/2014/main" id="{C49E1002-17F4-4E11-9F63-1538A429A288}"/>
              </a:ext>
            </a:extLst>
          </p:cNvPr>
          <p:cNvCxnSpPr>
            <a:cxnSpLocks/>
          </p:cNvCxnSpPr>
          <p:nvPr/>
        </p:nvCxnSpPr>
        <p:spPr>
          <a:xfrm>
            <a:off x="9769109" y="4343400"/>
            <a:ext cx="0" cy="1200150"/>
          </a:xfrm>
          <a:prstGeom prst="line">
            <a:avLst/>
          </a:prstGeom>
          <a:ln w="3175" cap="rnd">
            <a:solidFill>
              <a:schemeClr val="bg1">
                <a:lumMod val="75000"/>
              </a:schemeClr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椭圆 20">
            <a:extLst>
              <a:ext uri="{FF2B5EF4-FFF2-40B4-BE49-F238E27FC236}">
                <a16:creationId xmlns:a16="http://schemas.microsoft.com/office/drawing/2014/main" id="{567658CC-8AA8-4B28-A844-BAA5358B52C0}"/>
              </a:ext>
            </a:extLst>
          </p:cNvPr>
          <p:cNvSpPr/>
          <p:nvPr/>
        </p:nvSpPr>
        <p:spPr>
          <a:xfrm>
            <a:off x="9571384" y="4173456"/>
            <a:ext cx="378700" cy="378698"/>
          </a:xfrm>
          <a:prstGeom prst="ellipse">
            <a:avLst/>
          </a:prstGeom>
          <a:solidFill>
            <a:schemeClr val="accent4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91440" tIns="45720" rIns="91440" bIns="45720" rtlCol="0" anchor="ctr">
            <a:normAutofit/>
          </a:bodyPr>
          <a:lstStyle/>
          <a:p>
            <a:pPr algn="ctr"/>
            <a:r>
              <a:rPr lang="en-US" sz="1000" b="1" dirty="0">
                <a:solidFill>
                  <a:schemeClr val="bg1"/>
                </a:solidFill>
              </a:rPr>
              <a:t>04</a:t>
            </a:r>
          </a:p>
        </p:txBody>
      </p:sp>
    </p:spTree>
    <p:custDataLst>
      <p:tags r:id="rId2"/>
    </p:custDataLst>
    <p:extLst>
      <p:ext uri="{BB962C8B-B14F-4D97-AF65-F5344CB8AC3E}">
        <p14:creationId xmlns:p14="http://schemas.microsoft.com/office/powerpoint/2010/main" val="743056387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 TOOLS.GUIDESSETTING" val="{&quot;Id&quot;:&quot;2d4375ee-8516-45e0-8956-45702a61a9b6&quot;,&quot;Name&quot;:&quot;iSlide&quot;,&quot;HeaderHeight&quot;:15.0,&quot;FooterHeight&quot;:9.0000000000000036,&quot;SideMargin&quot;:5.4999999999999982,&quot;TopMargin&quot;:0.0,&quot;BottomMargin&quot;:0.0,&quot;IntervalMargin&quot;:1.3999999999999997}"/>
  <p:tag name="ISLIDE.GUIDESSETTING" val="{&quot;Id&quot;:&quot;GuidesStyle_Normal&quot;,&quot;Name&quot;:&quot;正常&quot;,&quot;HeaderHeight&quot;:15.0,&quot;FooterHeight&quot;:9.0,&quot;SideMargin&quot;:5.5,&quot;TopMargin&quot;:0.0,&quot;BottomMargin&quot;:0.0,&quot;IntervalMargin&quot;:1.5}"/>
  <p:tag name="ISLIDE.THEME" val="225bf695-daa2-4759-97b7-6398e4bba18c"/>
  <p:tag name="THINKCELLUNDODONOTDELETE" val="0"/>
  <p:tag name="ISLIDE.TEMPLATE" val="1a0a6885-9951-4fb0-9af7-c99318e6aeb3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DIAGRAM" val="#419193;"/>
  <p:tag name="ISLIDE.ICON" val="#420274;#420271;#428169;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DIAGRAM" val="#200528;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DIAGRAM" val="#200528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DIAGRAM" val="#419193;"/>
  <p:tag name="ISLIDE.ICON" val="#420259;#420256;#420261;#420270;#420274;#420272;#420271;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DIAGRAM" val="#200537;"/>
  <p:tag name="ISLIDE.ICON" val="#438748;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DIAGRAM" val="#392741;"/>
  <p:tag name="ISLIDE.ICON" val="#420270;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DIAGRAM" val="#419193;"/>
  <p:tag name="ISLIDE.ICON" val="#420276;#428169;#420274;#420270;#420271;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DIAGRAM" val="#419193;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DIAGRAM" val="#419193;"/>
  <p:tag name="ISLIDE.ICON" val="#428169;#420271;#420270;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DIAGRAM" val="#392746;"/>
  <p:tag name="ISLIDE.ICON" val="#420271;#428169;#420274;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DIAGRAM" val="#419193;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DIAGRAM" val="#419193;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DIAGRAM" val="#241236;"/>
  <p:tag name="ISLIDE.ICON" val="#420270;#420272;#420274;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DIAGRAM" val="#200547;"/>
  <p:tag name="ISLIDE.ICON" val="#438741;#438742;#438741;#438746;#438745;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DIAGRAM" val="#419193;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DIAGRAM" val="#419193;"/>
  <p:tag name="ISLIDE.ICON" val="#428169;#420272;#420271;#420274;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DIAGRAM" val="#419193;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DIAGRAM" val="#277554;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DIAGRAM" val="#277554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DIAGRAM" val="#419193;"/>
  <p:tag name="ISLIDE.ICON" val="#420270;#420271;#420268;#420271;#428169;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DIAGRAM" val="#419193;"/>
  <p:tag name="ISLIDE.ICON" val="#420270;#420274;#420271;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DIAGRAM" val="#419193;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DIAGRAM" val="#419193;"/>
  <p:tag name="ISLIDE.ICON" val="#428169;#420270;#420271;#420272;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DIAGRAM" val="#277881;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DIAGRAM" val="#27788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DIAGRAM" val="#419193;"/>
  <p:tag name="ISLIDE.ICON" val="#420270;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DIAGRAM" val="#419193;"/>
  <p:tag name="ISLIDE.ICON" val="#420270;#428169;#420274;#420272;#420271;#420269;#420268;"/>
</p:tagLst>
</file>

<file path=ppt/theme/theme1.xml><?xml version="1.0" encoding="utf-8"?>
<a:theme xmlns:a="http://schemas.openxmlformats.org/drawingml/2006/main" name="西安科技大学">
  <a:themeElements>
    <a:clrScheme name="浦银安盛">
      <a:dk1>
        <a:srgbClr val="000000"/>
      </a:dk1>
      <a:lt1>
        <a:srgbClr val="FFFFFF"/>
      </a:lt1>
      <a:dk2>
        <a:srgbClr val="768394"/>
      </a:dk2>
      <a:lt2>
        <a:srgbClr val="F0F0F0"/>
      </a:lt2>
      <a:accent1>
        <a:srgbClr val="004686"/>
      </a:accent1>
      <a:accent2>
        <a:srgbClr val="0061B6"/>
      </a:accent2>
      <a:accent3>
        <a:srgbClr val="166643"/>
      </a:accent3>
      <a:accent4>
        <a:srgbClr val="6EA13C"/>
      </a:accent4>
      <a:accent5>
        <a:srgbClr val="6F6F6F"/>
      </a:accent5>
      <a:accent6>
        <a:srgbClr val="BFBFBF"/>
      </a:accent6>
      <a:hlink>
        <a:srgbClr val="B40005"/>
      </a:hlink>
      <a:folHlink>
        <a:srgbClr val="BFBFBF"/>
      </a:folHlink>
    </a:clrScheme>
    <a:fontScheme name="Temp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主题5" id="{B8EDB911-D765-4A7B-BBC7-40DBB672FBA6}" vid="{AECAB1C0-5DF6-436C-85E8-20094DBE11C0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浦银安盛">
    <a:dk1>
      <a:srgbClr val="000000"/>
    </a:dk1>
    <a:lt1>
      <a:srgbClr val="FFFFFF"/>
    </a:lt1>
    <a:dk2>
      <a:srgbClr val="768394"/>
    </a:dk2>
    <a:lt2>
      <a:srgbClr val="F0F0F0"/>
    </a:lt2>
    <a:accent1>
      <a:srgbClr val="004686"/>
    </a:accent1>
    <a:accent2>
      <a:srgbClr val="0061B6"/>
    </a:accent2>
    <a:accent3>
      <a:srgbClr val="166643"/>
    </a:accent3>
    <a:accent4>
      <a:srgbClr val="6EA13C"/>
    </a:accent4>
    <a:accent5>
      <a:srgbClr val="6F6F6F"/>
    </a:accent5>
    <a:accent6>
      <a:srgbClr val="BFBFBF"/>
    </a:accent6>
    <a:hlink>
      <a:srgbClr val="B40005"/>
    </a:hlink>
    <a:folHlink>
      <a:srgbClr val="BFBFBF"/>
    </a:folHlink>
  </a:clrScheme>
</a:themeOverride>
</file>

<file path=ppt/theme/themeOverride10.xml><?xml version="1.0" encoding="utf-8"?>
<a:themeOverride xmlns:a="http://schemas.openxmlformats.org/drawingml/2006/main">
  <a:clrScheme name="浦银安盛">
    <a:dk1>
      <a:srgbClr val="000000"/>
    </a:dk1>
    <a:lt1>
      <a:srgbClr val="FFFFFF"/>
    </a:lt1>
    <a:dk2>
      <a:srgbClr val="768394"/>
    </a:dk2>
    <a:lt2>
      <a:srgbClr val="F0F0F0"/>
    </a:lt2>
    <a:accent1>
      <a:srgbClr val="004686"/>
    </a:accent1>
    <a:accent2>
      <a:srgbClr val="0061B6"/>
    </a:accent2>
    <a:accent3>
      <a:srgbClr val="166643"/>
    </a:accent3>
    <a:accent4>
      <a:srgbClr val="6EA13C"/>
    </a:accent4>
    <a:accent5>
      <a:srgbClr val="6F6F6F"/>
    </a:accent5>
    <a:accent6>
      <a:srgbClr val="BFBFBF"/>
    </a:accent6>
    <a:hlink>
      <a:srgbClr val="B40005"/>
    </a:hlink>
    <a:folHlink>
      <a:srgbClr val="BFBFBF"/>
    </a:folHlink>
  </a:clrScheme>
</a:themeOverride>
</file>

<file path=ppt/theme/themeOverride11.xml><?xml version="1.0" encoding="utf-8"?>
<a:themeOverride xmlns:a="http://schemas.openxmlformats.org/drawingml/2006/main">
  <a:clrScheme name="浦银安盛">
    <a:dk1>
      <a:srgbClr val="000000"/>
    </a:dk1>
    <a:lt1>
      <a:srgbClr val="FFFFFF"/>
    </a:lt1>
    <a:dk2>
      <a:srgbClr val="768394"/>
    </a:dk2>
    <a:lt2>
      <a:srgbClr val="F0F0F0"/>
    </a:lt2>
    <a:accent1>
      <a:srgbClr val="004686"/>
    </a:accent1>
    <a:accent2>
      <a:srgbClr val="0061B6"/>
    </a:accent2>
    <a:accent3>
      <a:srgbClr val="166643"/>
    </a:accent3>
    <a:accent4>
      <a:srgbClr val="6EA13C"/>
    </a:accent4>
    <a:accent5>
      <a:srgbClr val="6F6F6F"/>
    </a:accent5>
    <a:accent6>
      <a:srgbClr val="BFBFBF"/>
    </a:accent6>
    <a:hlink>
      <a:srgbClr val="B40005"/>
    </a:hlink>
    <a:folHlink>
      <a:srgbClr val="BFBFBF"/>
    </a:folHlink>
  </a:clrScheme>
</a:themeOverride>
</file>

<file path=ppt/theme/themeOverride12.xml><?xml version="1.0" encoding="utf-8"?>
<a:themeOverride xmlns:a="http://schemas.openxmlformats.org/drawingml/2006/main">
  <a:clrScheme name="浦银安盛">
    <a:dk1>
      <a:srgbClr val="000000"/>
    </a:dk1>
    <a:lt1>
      <a:srgbClr val="FFFFFF"/>
    </a:lt1>
    <a:dk2>
      <a:srgbClr val="768394"/>
    </a:dk2>
    <a:lt2>
      <a:srgbClr val="F0F0F0"/>
    </a:lt2>
    <a:accent1>
      <a:srgbClr val="004686"/>
    </a:accent1>
    <a:accent2>
      <a:srgbClr val="0061B6"/>
    </a:accent2>
    <a:accent3>
      <a:srgbClr val="166643"/>
    </a:accent3>
    <a:accent4>
      <a:srgbClr val="6EA13C"/>
    </a:accent4>
    <a:accent5>
      <a:srgbClr val="6F6F6F"/>
    </a:accent5>
    <a:accent6>
      <a:srgbClr val="BFBFBF"/>
    </a:accent6>
    <a:hlink>
      <a:srgbClr val="B40005"/>
    </a:hlink>
    <a:folHlink>
      <a:srgbClr val="BFBFBF"/>
    </a:folHlink>
  </a:clrScheme>
</a:themeOverride>
</file>

<file path=ppt/theme/themeOverride13.xml><?xml version="1.0" encoding="utf-8"?>
<a:themeOverride xmlns:a="http://schemas.openxmlformats.org/drawingml/2006/main">
  <a:clrScheme name="浦银安盛">
    <a:dk1>
      <a:srgbClr val="000000"/>
    </a:dk1>
    <a:lt1>
      <a:srgbClr val="FFFFFF"/>
    </a:lt1>
    <a:dk2>
      <a:srgbClr val="768394"/>
    </a:dk2>
    <a:lt2>
      <a:srgbClr val="F0F0F0"/>
    </a:lt2>
    <a:accent1>
      <a:srgbClr val="004686"/>
    </a:accent1>
    <a:accent2>
      <a:srgbClr val="0061B6"/>
    </a:accent2>
    <a:accent3>
      <a:srgbClr val="166643"/>
    </a:accent3>
    <a:accent4>
      <a:srgbClr val="6EA13C"/>
    </a:accent4>
    <a:accent5>
      <a:srgbClr val="6F6F6F"/>
    </a:accent5>
    <a:accent6>
      <a:srgbClr val="BFBFBF"/>
    </a:accent6>
    <a:hlink>
      <a:srgbClr val="B40005"/>
    </a:hlink>
    <a:folHlink>
      <a:srgbClr val="BFBFBF"/>
    </a:folHlink>
  </a:clrScheme>
</a:themeOverride>
</file>

<file path=ppt/theme/themeOverride14.xml><?xml version="1.0" encoding="utf-8"?>
<a:themeOverride xmlns:a="http://schemas.openxmlformats.org/drawingml/2006/main">
  <a:clrScheme name="浦银安盛">
    <a:dk1>
      <a:srgbClr val="000000"/>
    </a:dk1>
    <a:lt1>
      <a:srgbClr val="FFFFFF"/>
    </a:lt1>
    <a:dk2>
      <a:srgbClr val="768394"/>
    </a:dk2>
    <a:lt2>
      <a:srgbClr val="F0F0F0"/>
    </a:lt2>
    <a:accent1>
      <a:srgbClr val="004686"/>
    </a:accent1>
    <a:accent2>
      <a:srgbClr val="0061B6"/>
    </a:accent2>
    <a:accent3>
      <a:srgbClr val="166643"/>
    </a:accent3>
    <a:accent4>
      <a:srgbClr val="6EA13C"/>
    </a:accent4>
    <a:accent5>
      <a:srgbClr val="6F6F6F"/>
    </a:accent5>
    <a:accent6>
      <a:srgbClr val="BFBFBF"/>
    </a:accent6>
    <a:hlink>
      <a:srgbClr val="B40005"/>
    </a:hlink>
    <a:folHlink>
      <a:srgbClr val="BFBFBF"/>
    </a:folHlink>
  </a:clrScheme>
</a:themeOverride>
</file>

<file path=ppt/theme/themeOverride15.xml><?xml version="1.0" encoding="utf-8"?>
<a:themeOverride xmlns:a="http://schemas.openxmlformats.org/drawingml/2006/main">
  <a:clrScheme name="浦银安盛">
    <a:dk1>
      <a:srgbClr val="000000"/>
    </a:dk1>
    <a:lt1>
      <a:srgbClr val="FFFFFF"/>
    </a:lt1>
    <a:dk2>
      <a:srgbClr val="768394"/>
    </a:dk2>
    <a:lt2>
      <a:srgbClr val="F0F0F0"/>
    </a:lt2>
    <a:accent1>
      <a:srgbClr val="004686"/>
    </a:accent1>
    <a:accent2>
      <a:srgbClr val="0061B6"/>
    </a:accent2>
    <a:accent3>
      <a:srgbClr val="166643"/>
    </a:accent3>
    <a:accent4>
      <a:srgbClr val="6EA13C"/>
    </a:accent4>
    <a:accent5>
      <a:srgbClr val="6F6F6F"/>
    </a:accent5>
    <a:accent6>
      <a:srgbClr val="BFBFBF"/>
    </a:accent6>
    <a:hlink>
      <a:srgbClr val="B40005"/>
    </a:hlink>
    <a:folHlink>
      <a:srgbClr val="BFBFBF"/>
    </a:folHlink>
  </a:clrScheme>
</a:themeOverride>
</file>

<file path=ppt/theme/themeOverride16.xml><?xml version="1.0" encoding="utf-8"?>
<a:themeOverride xmlns:a="http://schemas.openxmlformats.org/drawingml/2006/main">
  <a:clrScheme name="浦银安盛">
    <a:dk1>
      <a:srgbClr val="000000"/>
    </a:dk1>
    <a:lt1>
      <a:srgbClr val="FFFFFF"/>
    </a:lt1>
    <a:dk2>
      <a:srgbClr val="768394"/>
    </a:dk2>
    <a:lt2>
      <a:srgbClr val="F0F0F0"/>
    </a:lt2>
    <a:accent1>
      <a:srgbClr val="004686"/>
    </a:accent1>
    <a:accent2>
      <a:srgbClr val="0061B6"/>
    </a:accent2>
    <a:accent3>
      <a:srgbClr val="166643"/>
    </a:accent3>
    <a:accent4>
      <a:srgbClr val="6EA13C"/>
    </a:accent4>
    <a:accent5>
      <a:srgbClr val="6F6F6F"/>
    </a:accent5>
    <a:accent6>
      <a:srgbClr val="BFBFBF"/>
    </a:accent6>
    <a:hlink>
      <a:srgbClr val="B40005"/>
    </a:hlink>
    <a:folHlink>
      <a:srgbClr val="BFBFBF"/>
    </a:folHlink>
  </a:clrScheme>
</a:themeOverride>
</file>

<file path=ppt/theme/themeOverride17.xml><?xml version="1.0" encoding="utf-8"?>
<a:themeOverride xmlns:a="http://schemas.openxmlformats.org/drawingml/2006/main">
  <a:clrScheme name="浦银安盛">
    <a:dk1>
      <a:srgbClr val="000000"/>
    </a:dk1>
    <a:lt1>
      <a:srgbClr val="FFFFFF"/>
    </a:lt1>
    <a:dk2>
      <a:srgbClr val="768394"/>
    </a:dk2>
    <a:lt2>
      <a:srgbClr val="F0F0F0"/>
    </a:lt2>
    <a:accent1>
      <a:srgbClr val="004686"/>
    </a:accent1>
    <a:accent2>
      <a:srgbClr val="0061B6"/>
    </a:accent2>
    <a:accent3>
      <a:srgbClr val="166643"/>
    </a:accent3>
    <a:accent4>
      <a:srgbClr val="6EA13C"/>
    </a:accent4>
    <a:accent5>
      <a:srgbClr val="6F6F6F"/>
    </a:accent5>
    <a:accent6>
      <a:srgbClr val="BFBFBF"/>
    </a:accent6>
    <a:hlink>
      <a:srgbClr val="B40005"/>
    </a:hlink>
    <a:folHlink>
      <a:srgbClr val="BFBFBF"/>
    </a:folHlink>
  </a:clrScheme>
</a:themeOverride>
</file>

<file path=ppt/theme/themeOverride18.xml><?xml version="1.0" encoding="utf-8"?>
<a:themeOverride xmlns:a="http://schemas.openxmlformats.org/drawingml/2006/main">
  <a:clrScheme name="浦银安盛">
    <a:dk1>
      <a:srgbClr val="000000"/>
    </a:dk1>
    <a:lt1>
      <a:srgbClr val="FFFFFF"/>
    </a:lt1>
    <a:dk2>
      <a:srgbClr val="768394"/>
    </a:dk2>
    <a:lt2>
      <a:srgbClr val="F0F0F0"/>
    </a:lt2>
    <a:accent1>
      <a:srgbClr val="004686"/>
    </a:accent1>
    <a:accent2>
      <a:srgbClr val="0061B6"/>
    </a:accent2>
    <a:accent3>
      <a:srgbClr val="166643"/>
    </a:accent3>
    <a:accent4>
      <a:srgbClr val="6EA13C"/>
    </a:accent4>
    <a:accent5>
      <a:srgbClr val="6F6F6F"/>
    </a:accent5>
    <a:accent6>
      <a:srgbClr val="BFBFBF"/>
    </a:accent6>
    <a:hlink>
      <a:srgbClr val="B40005"/>
    </a:hlink>
    <a:folHlink>
      <a:srgbClr val="BFBFBF"/>
    </a:folHlink>
  </a:clrScheme>
</a:themeOverride>
</file>

<file path=ppt/theme/themeOverride19.xml><?xml version="1.0" encoding="utf-8"?>
<a:themeOverride xmlns:a="http://schemas.openxmlformats.org/drawingml/2006/main">
  <a:clrScheme name="浦银安盛">
    <a:dk1>
      <a:srgbClr val="000000"/>
    </a:dk1>
    <a:lt1>
      <a:srgbClr val="FFFFFF"/>
    </a:lt1>
    <a:dk2>
      <a:srgbClr val="768394"/>
    </a:dk2>
    <a:lt2>
      <a:srgbClr val="F0F0F0"/>
    </a:lt2>
    <a:accent1>
      <a:srgbClr val="004686"/>
    </a:accent1>
    <a:accent2>
      <a:srgbClr val="0061B6"/>
    </a:accent2>
    <a:accent3>
      <a:srgbClr val="166643"/>
    </a:accent3>
    <a:accent4>
      <a:srgbClr val="6EA13C"/>
    </a:accent4>
    <a:accent5>
      <a:srgbClr val="6F6F6F"/>
    </a:accent5>
    <a:accent6>
      <a:srgbClr val="BFBFBF"/>
    </a:accent6>
    <a:hlink>
      <a:srgbClr val="B40005"/>
    </a:hlink>
    <a:folHlink>
      <a:srgbClr val="BFBFBF"/>
    </a:folHlink>
  </a:clrScheme>
</a:themeOverride>
</file>

<file path=ppt/theme/themeOverride2.xml><?xml version="1.0" encoding="utf-8"?>
<a:themeOverride xmlns:a="http://schemas.openxmlformats.org/drawingml/2006/main">
  <a:clrScheme name="浦银安盛">
    <a:dk1>
      <a:srgbClr val="000000"/>
    </a:dk1>
    <a:lt1>
      <a:srgbClr val="FFFFFF"/>
    </a:lt1>
    <a:dk2>
      <a:srgbClr val="768394"/>
    </a:dk2>
    <a:lt2>
      <a:srgbClr val="F0F0F0"/>
    </a:lt2>
    <a:accent1>
      <a:srgbClr val="004686"/>
    </a:accent1>
    <a:accent2>
      <a:srgbClr val="0061B6"/>
    </a:accent2>
    <a:accent3>
      <a:srgbClr val="166643"/>
    </a:accent3>
    <a:accent4>
      <a:srgbClr val="6EA13C"/>
    </a:accent4>
    <a:accent5>
      <a:srgbClr val="6F6F6F"/>
    </a:accent5>
    <a:accent6>
      <a:srgbClr val="BFBFBF"/>
    </a:accent6>
    <a:hlink>
      <a:srgbClr val="B40005"/>
    </a:hlink>
    <a:folHlink>
      <a:srgbClr val="BFBFBF"/>
    </a:folHlink>
  </a:clrScheme>
</a:themeOverride>
</file>

<file path=ppt/theme/themeOverride20.xml><?xml version="1.0" encoding="utf-8"?>
<a:themeOverride xmlns:a="http://schemas.openxmlformats.org/drawingml/2006/main">
  <a:clrScheme name="浦银安盛">
    <a:dk1>
      <a:srgbClr val="000000"/>
    </a:dk1>
    <a:lt1>
      <a:srgbClr val="FFFFFF"/>
    </a:lt1>
    <a:dk2>
      <a:srgbClr val="768394"/>
    </a:dk2>
    <a:lt2>
      <a:srgbClr val="F0F0F0"/>
    </a:lt2>
    <a:accent1>
      <a:srgbClr val="004686"/>
    </a:accent1>
    <a:accent2>
      <a:srgbClr val="0061B6"/>
    </a:accent2>
    <a:accent3>
      <a:srgbClr val="166643"/>
    </a:accent3>
    <a:accent4>
      <a:srgbClr val="6EA13C"/>
    </a:accent4>
    <a:accent5>
      <a:srgbClr val="6F6F6F"/>
    </a:accent5>
    <a:accent6>
      <a:srgbClr val="BFBFBF"/>
    </a:accent6>
    <a:hlink>
      <a:srgbClr val="B40005"/>
    </a:hlink>
    <a:folHlink>
      <a:srgbClr val="BFBFBF"/>
    </a:folHlink>
  </a:clrScheme>
</a:themeOverride>
</file>

<file path=ppt/theme/themeOverride21.xml><?xml version="1.0" encoding="utf-8"?>
<a:themeOverride xmlns:a="http://schemas.openxmlformats.org/drawingml/2006/main">
  <a:clrScheme name="浦银安盛">
    <a:dk1>
      <a:srgbClr val="000000"/>
    </a:dk1>
    <a:lt1>
      <a:srgbClr val="FFFFFF"/>
    </a:lt1>
    <a:dk2>
      <a:srgbClr val="768394"/>
    </a:dk2>
    <a:lt2>
      <a:srgbClr val="F0F0F0"/>
    </a:lt2>
    <a:accent1>
      <a:srgbClr val="004686"/>
    </a:accent1>
    <a:accent2>
      <a:srgbClr val="0061B6"/>
    </a:accent2>
    <a:accent3>
      <a:srgbClr val="166643"/>
    </a:accent3>
    <a:accent4>
      <a:srgbClr val="6EA13C"/>
    </a:accent4>
    <a:accent5>
      <a:srgbClr val="6F6F6F"/>
    </a:accent5>
    <a:accent6>
      <a:srgbClr val="BFBFBF"/>
    </a:accent6>
    <a:hlink>
      <a:srgbClr val="B40005"/>
    </a:hlink>
    <a:folHlink>
      <a:srgbClr val="BFBFBF"/>
    </a:folHlink>
  </a:clrScheme>
</a:themeOverride>
</file>

<file path=ppt/theme/themeOverride22.xml><?xml version="1.0" encoding="utf-8"?>
<a:themeOverride xmlns:a="http://schemas.openxmlformats.org/drawingml/2006/main">
  <a:clrScheme name="浦银安盛">
    <a:dk1>
      <a:srgbClr val="000000"/>
    </a:dk1>
    <a:lt1>
      <a:srgbClr val="FFFFFF"/>
    </a:lt1>
    <a:dk2>
      <a:srgbClr val="768394"/>
    </a:dk2>
    <a:lt2>
      <a:srgbClr val="F0F0F0"/>
    </a:lt2>
    <a:accent1>
      <a:srgbClr val="004686"/>
    </a:accent1>
    <a:accent2>
      <a:srgbClr val="0061B6"/>
    </a:accent2>
    <a:accent3>
      <a:srgbClr val="166643"/>
    </a:accent3>
    <a:accent4>
      <a:srgbClr val="6EA13C"/>
    </a:accent4>
    <a:accent5>
      <a:srgbClr val="6F6F6F"/>
    </a:accent5>
    <a:accent6>
      <a:srgbClr val="BFBFBF"/>
    </a:accent6>
    <a:hlink>
      <a:srgbClr val="B40005"/>
    </a:hlink>
    <a:folHlink>
      <a:srgbClr val="BFBFBF"/>
    </a:folHlink>
  </a:clrScheme>
</a:themeOverride>
</file>

<file path=ppt/theme/themeOverride23.xml><?xml version="1.0" encoding="utf-8"?>
<a:themeOverride xmlns:a="http://schemas.openxmlformats.org/drawingml/2006/main">
  <a:clrScheme name="浦银安盛">
    <a:dk1>
      <a:srgbClr val="000000"/>
    </a:dk1>
    <a:lt1>
      <a:srgbClr val="FFFFFF"/>
    </a:lt1>
    <a:dk2>
      <a:srgbClr val="768394"/>
    </a:dk2>
    <a:lt2>
      <a:srgbClr val="F0F0F0"/>
    </a:lt2>
    <a:accent1>
      <a:srgbClr val="004686"/>
    </a:accent1>
    <a:accent2>
      <a:srgbClr val="0061B6"/>
    </a:accent2>
    <a:accent3>
      <a:srgbClr val="166643"/>
    </a:accent3>
    <a:accent4>
      <a:srgbClr val="6EA13C"/>
    </a:accent4>
    <a:accent5>
      <a:srgbClr val="6F6F6F"/>
    </a:accent5>
    <a:accent6>
      <a:srgbClr val="BFBFBF"/>
    </a:accent6>
    <a:hlink>
      <a:srgbClr val="B40005"/>
    </a:hlink>
    <a:folHlink>
      <a:srgbClr val="BFBFBF"/>
    </a:folHlink>
  </a:clrScheme>
</a:themeOverride>
</file>

<file path=ppt/theme/themeOverride3.xml><?xml version="1.0" encoding="utf-8"?>
<a:themeOverride xmlns:a="http://schemas.openxmlformats.org/drawingml/2006/main">
  <a:clrScheme name="浦银安盛">
    <a:dk1>
      <a:srgbClr val="000000"/>
    </a:dk1>
    <a:lt1>
      <a:srgbClr val="FFFFFF"/>
    </a:lt1>
    <a:dk2>
      <a:srgbClr val="768394"/>
    </a:dk2>
    <a:lt2>
      <a:srgbClr val="F0F0F0"/>
    </a:lt2>
    <a:accent1>
      <a:srgbClr val="004686"/>
    </a:accent1>
    <a:accent2>
      <a:srgbClr val="0061B6"/>
    </a:accent2>
    <a:accent3>
      <a:srgbClr val="166643"/>
    </a:accent3>
    <a:accent4>
      <a:srgbClr val="6EA13C"/>
    </a:accent4>
    <a:accent5>
      <a:srgbClr val="6F6F6F"/>
    </a:accent5>
    <a:accent6>
      <a:srgbClr val="BFBFBF"/>
    </a:accent6>
    <a:hlink>
      <a:srgbClr val="B40005"/>
    </a:hlink>
    <a:folHlink>
      <a:srgbClr val="BFBFBF"/>
    </a:folHlink>
  </a:clrScheme>
</a:themeOverride>
</file>

<file path=ppt/theme/themeOverride4.xml><?xml version="1.0" encoding="utf-8"?>
<a:themeOverride xmlns:a="http://schemas.openxmlformats.org/drawingml/2006/main">
  <a:clrScheme name="浦银安盛">
    <a:dk1>
      <a:srgbClr val="000000"/>
    </a:dk1>
    <a:lt1>
      <a:srgbClr val="FFFFFF"/>
    </a:lt1>
    <a:dk2>
      <a:srgbClr val="768394"/>
    </a:dk2>
    <a:lt2>
      <a:srgbClr val="F0F0F0"/>
    </a:lt2>
    <a:accent1>
      <a:srgbClr val="004686"/>
    </a:accent1>
    <a:accent2>
      <a:srgbClr val="0061B6"/>
    </a:accent2>
    <a:accent3>
      <a:srgbClr val="166643"/>
    </a:accent3>
    <a:accent4>
      <a:srgbClr val="6EA13C"/>
    </a:accent4>
    <a:accent5>
      <a:srgbClr val="6F6F6F"/>
    </a:accent5>
    <a:accent6>
      <a:srgbClr val="BFBFBF"/>
    </a:accent6>
    <a:hlink>
      <a:srgbClr val="B40005"/>
    </a:hlink>
    <a:folHlink>
      <a:srgbClr val="BFBFBF"/>
    </a:folHlink>
  </a:clrScheme>
</a:themeOverride>
</file>

<file path=ppt/theme/themeOverride5.xml><?xml version="1.0" encoding="utf-8"?>
<a:themeOverride xmlns:a="http://schemas.openxmlformats.org/drawingml/2006/main">
  <a:clrScheme name="浦银安盛">
    <a:dk1>
      <a:srgbClr val="000000"/>
    </a:dk1>
    <a:lt1>
      <a:srgbClr val="FFFFFF"/>
    </a:lt1>
    <a:dk2>
      <a:srgbClr val="768394"/>
    </a:dk2>
    <a:lt2>
      <a:srgbClr val="F0F0F0"/>
    </a:lt2>
    <a:accent1>
      <a:srgbClr val="004686"/>
    </a:accent1>
    <a:accent2>
      <a:srgbClr val="0061B6"/>
    </a:accent2>
    <a:accent3>
      <a:srgbClr val="166643"/>
    </a:accent3>
    <a:accent4>
      <a:srgbClr val="6EA13C"/>
    </a:accent4>
    <a:accent5>
      <a:srgbClr val="6F6F6F"/>
    </a:accent5>
    <a:accent6>
      <a:srgbClr val="BFBFBF"/>
    </a:accent6>
    <a:hlink>
      <a:srgbClr val="B40005"/>
    </a:hlink>
    <a:folHlink>
      <a:srgbClr val="BFBFBF"/>
    </a:folHlink>
  </a:clrScheme>
</a:themeOverride>
</file>

<file path=ppt/theme/themeOverride6.xml><?xml version="1.0" encoding="utf-8"?>
<a:themeOverride xmlns:a="http://schemas.openxmlformats.org/drawingml/2006/main">
  <a:clrScheme name="浦银安盛">
    <a:dk1>
      <a:srgbClr val="000000"/>
    </a:dk1>
    <a:lt1>
      <a:srgbClr val="FFFFFF"/>
    </a:lt1>
    <a:dk2>
      <a:srgbClr val="768394"/>
    </a:dk2>
    <a:lt2>
      <a:srgbClr val="F0F0F0"/>
    </a:lt2>
    <a:accent1>
      <a:srgbClr val="004686"/>
    </a:accent1>
    <a:accent2>
      <a:srgbClr val="0061B6"/>
    </a:accent2>
    <a:accent3>
      <a:srgbClr val="166643"/>
    </a:accent3>
    <a:accent4>
      <a:srgbClr val="6EA13C"/>
    </a:accent4>
    <a:accent5>
      <a:srgbClr val="6F6F6F"/>
    </a:accent5>
    <a:accent6>
      <a:srgbClr val="BFBFBF"/>
    </a:accent6>
    <a:hlink>
      <a:srgbClr val="B40005"/>
    </a:hlink>
    <a:folHlink>
      <a:srgbClr val="BFBFBF"/>
    </a:folHlink>
  </a:clrScheme>
</a:themeOverride>
</file>

<file path=ppt/theme/themeOverride7.xml><?xml version="1.0" encoding="utf-8"?>
<a:themeOverride xmlns:a="http://schemas.openxmlformats.org/drawingml/2006/main">
  <a:clrScheme name="浦银安盛">
    <a:dk1>
      <a:srgbClr val="000000"/>
    </a:dk1>
    <a:lt1>
      <a:srgbClr val="FFFFFF"/>
    </a:lt1>
    <a:dk2>
      <a:srgbClr val="768394"/>
    </a:dk2>
    <a:lt2>
      <a:srgbClr val="F0F0F0"/>
    </a:lt2>
    <a:accent1>
      <a:srgbClr val="004686"/>
    </a:accent1>
    <a:accent2>
      <a:srgbClr val="0061B6"/>
    </a:accent2>
    <a:accent3>
      <a:srgbClr val="166643"/>
    </a:accent3>
    <a:accent4>
      <a:srgbClr val="6EA13C"/>
    </a:accent4>
    <a:accent5>
      <a:srgbClr val="6F6F6F"/>
    </a:accent5>
    <a:accent6>
      <a:srgbClr val="BFBFBF"/>
    </a:accent6>
    <a:hlink>
      <a:srgbClr val="B40005"/>
    </a:hlink>
    <a:folHlink>
      <a:srgbClr val="BFBFBF"/>
    </a:folHlink>
  </a:clrScheme>
</a:themeOverride>
</file>

<file path=ppt/theme/themeOverride8.xml><?xml version="1.0" encoding="utf-8"?>
<a:themeOverride xmlns:a="http://schemas.openxmlformats.org/drawingml/2006/main">
  <a:clrScheme name="浦银安盛">
    <a:dk1>
      <a:srgbClr val="000000"/>
    </a:dk1>
    <a:lt1>
      <a:srgbClr val="FFFFFF"/>
    </a:lt1>
    <a:dk2>
      <a:srgbClr val="768394"/>
    </a:dk2>
    <a:lt2>
      <a:srgbClr val="F0F0F0"/>
    </a:lt2>
    <a:accent1>
      <a:srgbClr val="004686"/>
    </a:accent1>
    <a:accent2>
      <a:srgbClr val="0061B6"/>
    </a:accent2>
    <a:accent3>
      <a:srgbClr val="166643"/>
    </a:accent3>
    <a:accent4>
      <a:srgbClr val="6EA13C"/>
    </a:accent4>
    <a:accent5>
      <a:srgbClr val="6F6F6F"/>
    </a:accent5>
    <a:accent6>
      <a:srgbClr val="BFBFBF"/>
    </a:accent6>
    <a:hlink>
      <a:srgbClr val="B40005"/>
    </a:hlink>
    <a:folHlink>
      <a:srgbClr val="BFBFBF"/>
    </a:folHlink>
  </a:clrScheme>
</a:themeOverride>
</file>

<file path=ppt/theme/themeOverride9.xml><?xml version="1.0" encoding="utf-8"?>
<a:themeOverride xmlns:a="http://schemas.openxmlformats.org/drawingml/2006/main">
  <a:clrScheme name="浦银安盛">
    <a:dk1>
      <a:srgbClr val="000000"/>
    </a:dk1>
    <a:lt1>
      <a:srgbClr val="FFFFFF"/>
    </a:lt1>
    <a:dk2>
      <a:srgbClr val="768394"/>
    </a:dk2>
    <a:lt2>
      <a:srgbClr val="F0F0F0"/>
    </a:lt2>
    <a:accent1>
      <a:srgbClr val="004686"/>
    </a:accent1>
    <a:accent2>
      <a:srgbClr val="0061B6"/>
    </a:accent2>
    <a:accent3>
      <a:srgbClr val="166643"/>
    </a:accent3>
    <a:accent4>
      <a:srgbClr val="6EA13C"/>
    </a:accent4>
    <a:accent5>
      <a:srgbClr val="6F6F6F"/>
    </a:accent5>
    <a:accent6>
      <a:srgbClr val="BFBFBF"/>
    </a:accent6>
    <a:hlink>
      <a:srgbClr val="B40005"/>
    </a:hlink>
    <a:folHlink>
      <a:srgbClr val="BFBFBF"/>
    </a:folHlink>
  </a:clr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文档" ma:contentTypeID="0x010100D1443A8EF62DE444B1FF07917E22EF72" ma:contentTypeVersion="15" ma:contentTypeDescription="新建文档。" ma:contentTypeScope="" ma:versionID="ae25f038f952c8cf9b493a213b142a30">
  <xsd:schema xmlns:xsd="http://www.w3.org/2001/XMLSchema" xmlns:xs="http://www.w3.org/2001/XMLSchema" xmlns:p="http://schemas.microsoft.com/office/2006/metadata/properties" xmlns:ns2="0a5c0dea-e5d7-4228-9256-3793bb42faa5" xmlns:ns3="97934b4b-eba6-486d-bfc1-4b8e3fe39092" targetNamespace="http://schemas.microsoft.com/office/2006/metadata/properties" ma:root="true" ma:fieldsID="19c9d36c0415c8517c82c0e92590e8d1" ns2:_="" ns3:_="">
    <xsd:import namespace="0a5c0dea-e5d7-4228-9256-3793bb42faa5"/>
    <xsd:import namespace="97934b4b-eba6-486d-bfc1-4b8e3fe39092"/>
    <xsd:element name="properties">
      <xsd:complexType>
        <xsd:sequence>
          <xsd:element name="documentManagement">
            <xsd:complexType>
              <xsd:all>
                <xsd:element ref="ns2:OneNoteFluid_FileOrder" minOccurs="0"/>
                <xsd:element ref="ns2:MediaServiceMetadata" minOccurs="0"/>
                <xsd:element ref="ns2:MediaServiceFastMetadata" minOccurs="0"/>
                <xsd:element ref="ns2:MediaServiceDateTaken" minOccurs="0"/>
                <xsd:element ref="ns2:MediaLengthInSeconds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a5c0dea-e5d7-4228-9256-3793bb42faa5" elementFormDefault="qualified">
    <xsd:import namespace="http://schemas.microsoft.com/office/2006/documentManagement/types"/>
    <xsd:import namespace="http://schemas.microsoft.com/office/infopath/2007/PartnerControls"/>
    <xsd:element name="OneNoteFluid_FileOrder" ma:index="8" nillable="true" ma:displayName="OneNoteFluid_FileOrder" ma:internalName="OneNoteFluid_FileOrder">
      <xsd:simpleType>
        <xsd:restriction base="dms:Text">
          <xsd:maxLength value="255"/>
        </xsd:restriction>
      </xsd:simpleType>
    </xsd:element>
    <xsd:element name="MediaServiceMetadata" ma:index="9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0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1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2" nillable="true" ma:displayName="MediaLengthInSeconds" ma:hidden="true" ma:internalName="MediaLengthInSeconds" ma:readOnly="true">
      <xsd:simpleType>
        <xsd:restriction base="dms:Unknown"/>
      </xsd:simpleType>
    </xsd:element>
    <xsd:element name="MediaServiceAutoKeyPoints" ma:index="1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lcf76f155ced4ddcb4097134ff3c332f" ma:index="18" nillable="true" ma:taxonomy="true" ma:internalName="lcf76f155ced4ddcb4097134ff3c332f" ma:taxonomyFieldName="MediaServiceImageTags" ma:displayName="图像标记" ma:readOnly="false" ma:fieldId="{5cf76f15-5ced-4ddc-b409-7134ff3c332f}" ma:taxonomyMulti="true" ma:sspId="e385fb40-52d4-4fae-9c5b-3e8ff8a5878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20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2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22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7934b4b-eba6-486d-bfc1-4b8e3fe39092" elementFormDefault="qualified">
    <xsd:import namespace="http://schemas.microsoft.com/office/2006/documentManagement/types"/>
    <xsd:import namespace="http://schemas.microsoft.com/office/infopath/2007/PartnerControls"/>
    <xsd:element name="SharedWithUsers" ma:index="13" nillable="true" ma:displayName="共享对象: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4" nillable="true" ma:displayName="共享对象详细信息" ma:internalName="SharedWithDetails" ma:readOnly="true">
      <xsd:simpleType>
        <xsd:restriction base="dms:Note">
          <xsd:maxLength value="255"/>
        </xsd:restriction>
      </xsd:simpleType>
    </xsd:element>
    <xsd:element name="TaxCatchAll" ma:index="19" nillable="true" ma:displayName="Taxonomy Catch All Column" ma:hidden="true" ma:list="{a885aa0b-334b-483f-9125-6409c6335a4b}" ma:internalName="TaxCatchAll" ma:showField="CatchAllData" ma:web="97934b4b-eba6-486d-bfc1-4b8e3fe39092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内容类型"/>
        <xsd:element ref="dc:title" minOccurs="0" maxOccurs="1" ma:index="4" ma:displayName="标题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97934b4b-eba6-486d-bfc1-4b8e3fe39092" xsi:nil="true"/>
    <lcf76f155ced4ddcb4097134ff3c332f xmlns="0a5c0dea-e5d7-4228-9256-3793bb42faa5">
      <Terms xmlns="http://schemas.microsoft.com/office/infopath/2007/PartnerControls"/>
    </lcf76f155ced4ddcb4097134ff3c332f>
    <OneNoteFluid_FileOrder xmlns="0a5c0dea-e5d7-4228-9256-3793bb42faa5" xsi:nil="true"/>
  </documentManagement>
</p:properties>
</file>

<file path=customXml/itemProps1.xml><?xml version="1.0" encoding="utf-8"?>
<ds:datastoreItem xmlns:ds="http://schemas.openxmlformats.org/officeDocument/2006/customXml" ds:itemID="{FDED1C7A-4BB9-47DB-A337-447B2055E6D9}"/>
</file>

<file path=customXml/itemProps2.xml><?xml version="1.0" encoding="utf-8"?>
<ds:datastoreItem xmlns:ds="http://schemas.openxmlformats.org/officeDocument/2006/customXml" ds:itemID="{B3B909D8-5886-4F0C-A83C-CDA6BA32C9C3}"/>
</file>

<file path=customXml/itemProps3.xml><?xml version="1.0" encoding="utf-8"?>
<ds:datastoreItem xmlns:ds="http://schemas.openxmlformats.org/officeDocument/2006/customXml" ds:itemID="{110263B4-300D-4B1F-A944-BD67AD4DE433}"/>
</file>

<file path=docMetadata/LabelInfo.xml><?xml version="1.0" encoding="utf-8"?>
<clbl:labelList xmlns:clbl="http://schemas.microsoft.com/office/2020/mipLabelMetadata">
  <clbl:label id="{f42aa342-8706-4288-bd11-ebb85995028c}" enabled="1" method="Standard" siteId="{72f988bf-86f1-41af-91ab-2d7cd011db47}" contentBits="0" removed="0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>菠萝煮茶</Template>
  <TotalTime>2</TotalTime>
  <Words>2168</Words>
  <Application>Microsoft Office PowerPoint</Application>
  <PresentationFormat>宽屏</PresentationFormat>
  <Paragraphs>525</Paragraphs>
  <Slides>28</Slides>
  <Notes>28</Notes>
  <HiddenSlides>0</HiddenSlides>
  <MMClips>0</MMClips>
  <ScaleCrop>false</ScaleCrop>
  <HeadingPairs>
    <vt:vector size="6" baseType="variant">
      <vt:variant>
        <vt:lpstr>已用的字体</vt:lpstr>
      </vt:variant>
      <vt:variant>
        <vt:i4>4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28</vt:i4>
      </vt:variant>
    </vt:vector>
  </HeadingPairs>
  <TitlesOfParts>
    <vt:vector size="33" baseType="lpstr">
      <vt:lpstr>等线</vt:lpstr>
      <vt:lpstr>微软雅黑</vt:lpstr>
      <vt:lpstr>Arial</vt:lpstr>
      <vt:lpstr>Calibri</vt:lpstr>
      <vt:lpstr>西安科技大学</vt:lpstr>
      <vt:lpstr>西安科技大学</vt:lpstr>
      <vt:lpstr>PowerPoint 演示文稿</vt:lpstr>
      <vt:lpstr>Section Header Here</vt:lpstr>
      <vt:lpstr>Click to edit Master title style</vt:lpstr>
      <vt:lpstr>Click to edit Master title style</vt:lpstr>
      <vt:lpstr>Click to edit Master title style</vt:lpstr>
      <vt:lpstr>Click to edit Master title style</vt:lpstr>
      <vt:lpstr>Click to edit Master title style</vt:lpstr>
      <vt:lpstr>Click to edit Master title style</vt:lpstr>
      <vt:lpstr>Click to edit Master title style</vt:lpstr>
      <vt:lpstr>Click to edit Master title style</vt:lpstr>
      <vt:lpstr>Click to edit Master title style</vt:lpstr>
      <vt:lpstr>Click to edit Master title style</vt:lpstr>
      <vt:lpstr>Click to edit Master title style</vt:lpstr>
      <vt:lpstr>Click to edit Master title style</vt:lpstr>
      <vt:lpstr>Click to edit Master title style</vt:lpstr>
      <vt:lpstr>Click to edit Master title style</vt:lpstr>
      <vt:lpstr>Click to edit Master title style</vt:lpstr>
      <vt:lpstr>Click to edit Master title style</vt:lpstr>
      <vt:lpstr>Click to edit Master title style</vt:lpstr>
      <vt:lpstr>Click to edit Master title style</vt:lpstr>
      <vt:lpstr>Click to edit Master title style</vt:lpstr>
      <vt:lpstr>Click to edit Master title style</vt:lpstr>
      <vt:lpstr>Click to edit Master title style</vt:lpstr>
      <vt:lpstr>Click to edit Master title style</vt:lpstr>
      <vt:lpstr>Click to edit Master title style</vt:lpstr>
      <vt:lpstr>Click to edit Master title style</vt:lpstr>
      <vt:lpstr>感谢您的聆听</vt:lpstr>
    </vt:vector>
  </TitlesOfParts>
  <Manager>iSlide</Manager>
  <Company>iSlide</Company>
  <LinksUpToDate>false</LinksUpToDate>
  <SharedDoc>false</SharedDoc>
  <HyperlinkBase>https://www.islide.cc</HyperlinkBase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菠萝煮茶</dc:creator>
  <cp:lastModifiedBy>Soleil Yi</cp:lastModifiedBy>
  <cp:revision>1</cp:revision>
  <cp:lastPrinted>2020-09-09T16:00:00Z</cp:lastPrinted>
  <dcterms:created xsi:type="dcterms:W3CDTF">2020-09-09T16:00:00Z</dcterms:created>
  <dcterms:modified xsi:type="dcterms:W3CDTF">2022-09-19T09:45:40Z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Slide.Theme">
    <vt:lpwstr>48706f29-9ca0-418e-876d-de7b156ca083</vt:lpwstr>
  </property>
  <property fmtid="{D5CDD505-2E9C-101B-9397-08002B2CF9AE}" pid="3" name="iSlide.TEMPLATE">
    <vt:lpwstr>1a0a6885-9951-4fb0-9af7-c99318e6aeb3</vt:lpwstr>
  </property>
  <property fmtid="{D5CDD505-2E9C-101B-9397-08002B2CF9AE}" pid="4" name="ContentTypeId">
    <vt:lpwstr>0x010100D1443A8EF62DE444B1FF07917E22EF72</vt:lpwstr>
  </property>
</Properties>
</file>