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sldIdLst>
    <p:sldId id="467" r:id="rId6"/>
    <p:sldId id="256" r:id="rId7"/>
    <p:sldId id="447" r:id="rId8"/>
    <p:sldId id="448" r:id="rId9"/>
    <p:sldId id="464" r:id="rId10"/>
    <p:sldId id="449" r:id="rId11"/>
    <p:sldId id="452" r:id="rId12"/>
    <p:sldId id="451" r:id="rId13"/>
    <p:sldId id="450" r:id="rId14"/>
    <p:sldId id="456" r:id="rId15"/>
    <p:sldId id="454" r:id="rId16"/>
    <p:sldId id="459" r:id="rId17"/>
    <p:sldId id="453" r:id="rId18"/>
    <p:sldId id="455" r:id="rId19"/>
    <p:sldId id="458" r:id="rId20"/>
    <p:sldId id="457" r:id="rId21"/>
    <p:sldId id="461" r:id="rId22"/>
    <p:sldId id="460" r:id="rId23"/>
    <p:sldId id="463" r:id="rId24"/>
    <p:sldId id="468" r:id="rId25"/>
    <p:sldId id="469" r:id="rId26"/>
    <p:sldId id="470" r:id="rId27"/>
    <p:sldId id="471" r:id="rId28"/>
    <p:sldId id="472" r:id="rId29"/>
    <p:sldId id="47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33534B3D-6394-4272-972E-D7F9094E4270}">
          <p14:sldIdLst>
            <p14:sldId id="467"/>
            <p14:sldId id="256"/>
            <p14:sldId id="447"/>
            <p14:sldId id="448"/>
            <p14:sldId id="464"/>
            <p14:sldId id="449"/>
            <p14:sldId id="452"/>
            <p14:sldId id="451"/>
            <p14:sldId id="450"/>
            <p14:sldId id="456"/>
            <p14:sldId id="454"/>
            <p14:sldId id="459"/>
            <p14:sldId id="453"/>
            <p14:sldId id="455"/>
            <p14:sldId id="458"/>
            <p14:sldId id="457"/>
            <p14:sldId id="461"/>
            <p14:sldId id="460"/>
            <p14:sldId id="463"/>
            <p14:sldId id="468"/>
          </p14:sldIdLst>
        </p14:section>
        <p14:section name="使用技巧" id="{B97510A3-72FE-4953-B8A4-BF18D93A8FBD}">
          <p14:sldIdLst>
            <p14:sldId id="469"/>
            <p14:sldId id="470"/>
            <p14:sldId id="471"/>
            <p14:sldId id="472"/>
            <p14:sldId id="4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6B704"/>
    <a:srgbClr val="DEA504"/>
    <a:srgbClr val="C59203"/>
    <a:srgbClr val="FDD667"/>
    <a:srgbClr val="DE8A2E"/>
    <a:srgbClr val="AD8003"/>
    <a:srgbClr val="FCC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70373-892B-4991-91E2-D65422CC8993}" v="1637" dt="2019-10-30T03:40:5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sheng Zhu" userId="235d122c-3b57-4c5d-826a-7dbf2d1a59d1" providerId="ADAL" clId="{60970373-892B-4991-91E2-D65422CC8993}"/>
    <pc:docChg chg="undo custSel mod addSld delSld modSld sldOrd modMainMaster addSection modSection">
      <pc:chgData name="Weisheng Zhu" userId="235d122c-3b57-4c5d-826a-7dbf2d1a59d1" providerId="ADAL" clId="{60970373-892B-4991-91E2-D65422CC8993}" dt="2019-10-30T03:39:03.484" v="2483"/>
      <pc:docMkLst>
        <pc:docMk/>
      </pc:docMkLst>
      <pc:sldChg chg="del mod modClrScheme chgLayout">
        <pc:chgData name="Weisheng Zhu" userId="235d122c-3b57-4c5d-826a-7dbf2d1a59d1" providerId="ADAL" clId="{60970373-892B-4991-91E2-D65422CC8993}" dt="2019-10-30T03:08:34.171" v="1889" actId="47"/>
        <pc:sldMkLst>
          <pc:docMk/>
          <pc:sldMk cId="0" sldId="429"/>
        </pc:sldMkLst>
      </pc:sldChg>
      <pc:sldChg chg="del">
        <pc:chgData name="Weisheng Zhu" userId="235d122c-3b57-4c5d-826a-7dbf2d1a59d1" providerId="ADAL" clId="{60970373-892B-4991-91E2-D65422CC8993}" dt="2019-10-30T03:31:36.228" v="2405" actId="47"/>
        <pc:sldMkLst>
          <pc:docMk/>
          <pc:sldMk cId="3138105559" sldId="445"/>
        </pc:sldMkLst>
      </pc:sldChg>
      <pc:sldChg chg="addSp delSp modSp add mod setBg modClrScheme chgLayout">
        <pc:chgData name="Weisheng Zhu" userId="235d122c-3b57-4c5d-826a-7dbf2d1a59d1" providerId="ADAL" clId="{60970373-892B-4991-91E2-D65422CC8993}" dt="2019-10-29T08:18:47.294" v="679"/>
        <pc:sldMkLst>
          <pc:docMk/>
          <pc:sldMk cId="834901952" sldId="448"/>
        </pc:sldMkLst>
        <pc:spChg chg="del">
          <ac:chgData name="Weisheng Zhu" userId="235d122c-3b57-4c5d-826a-7dbf2d1a59d1" providerId="ADAL" clId="{60970373-892B-4991-91E2-D65422CC8993}" dt="2019-10-29T05:22:45.661" v="2" actId="700"/>
          <ac:spMkLst>
            <pc:docMk/>
            <pc:sldMk cId="834901952" sldId="448"/>
            <ac:spMk id="2" creationId="{360D69DE-D2D8-4059-9405-2EA899F4BB82}"/>
          </ac:spMkLst>
        </pc:spChg>
        <pc:spChg chg="del">
          <ac:chgData name="Weisheng Zhu" userId="235d122c-3b57-4c5d-826a-7dbf2d1a59d1" providerId="ADAL" clId="{60970373-892B-4991-91E2-D65422CC8993}" dt="2019-10-29T05:22:45.661" v="2" actId="700"/>
          <ac:spMkLst>
            <pc:docMk/>
            <pc:sldMk cId="834901952" sldId="448"/>
            <ac:spMk id="3" creationId="{07FD1F40-86CB-4365-B033-4B45663300A9}"/>
          </ac:spMkLst>
        </pc:spChg>
        <pc:spChg chg="del">
          <ac:chgData name="Weisheng Zhu" userId="235d122c-3b57-4c5d-826a-7dbf2d1a59d1" providerId="ADAL" clId="{60970373-892B-4991-91E2-D65422CC8993}" dt="2019-10-29T05:22:45.661" v="2" actId="700"/>
          <ac:spMkLst>
            <pc:docMk/>
            <pc:sldMk cId="834901952" sldId="448"/>
            <ac:spMk id="4" creationId="{7BE9E54D-1E14-428E-A04C-3AB1C18582EA}"/>
          </ac:spMkLst>
        </pc:spChg>
        <pc:spChg chg="add mod">
          <ac:chgData name="Weisheng Zhu" userId="235d122c-3b57-4c5d-826a-7dbf2d1a59d1" providerId="ADAL" clId="{60970373-892B-4991-91E2-D65422CC8993}" dt="2019-10-29T05:36:36.770" v="80" actId="20577"/>
          <ac:spMkLst>
            <pc:docMk/>
            <pc:sldMk cId="834901952" sldId="448"/>
            <ac:spMk id="5" creationId="{D6F86C8D-3B49-44A1-B177-51671015F3FA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6" creationId="{7E24C3AE-881F-46D6-B5C3-37B23C9784FD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8" creationId="{0810721A-F3C6-40A9-A028-621556ADC3F8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10" creationId="{F6A4E9B9-F64E-4D44-A115-6720B939099D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12" creationId="{8B722553-DA9D-432D-B02E-5A3E33280DEA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14" creationId="{E4E392A4-7A60-4E02-89E2-166D92CAB28C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16" creationId="{EE4577DD-4090-4E26-9F09-11F8B978707E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18" creationId="{EB84CCE3-FA1C-45C4-B7F9-9D0D634A8132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20" creationId="{A4A3BEC4-8A94-47C4-A719-641C9652FC8A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22" creationId="{8C40924B-8F90-444E-A84C-1512FFBDAB65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24" creationId="{9A95568B-484C-41FD-99A2-D51FC088A1FF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26" creationId="{2C75BE99-443A-495F-B3BB-582B92EB506F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28" creationId="{76406F2B-4507-4505-AD28-8FD2CFA2FADE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30" creationId="{FE81D16E-C3DF-4323-AFC3-CF5A5510FA1C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32" creationId="{1B8A917C-2DEA-41CC-B727-9736358AAE04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34" creationId="{07CC4420-1FE5-42FA-8F9C-83EBA75044AD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36" creationId="{FDBC43D9-E4C1-4F79-9DDD-19CF23895B62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38" creationId="{3A27774D-996A-431A-9B02-C052F9BA5513}"/>
          </ac:spMkLst>
        </pc:spChg>
        <pc:spChg chg="add del mod">
          <ac:chgData name="Weisheng Zhu" userId="235d122c-3b57-4c5d-826a-7dbf2d1a59d1" providerId="ADAL" clId="{60970373-892B-4991-91E2-D65422CC8993}" dt="2019-10-29T05:22:56.236" v="4" actId="26606"/>
          <ac:spMkLst>
            <pc:docMk/>
            <pc:sldMk cId="834901952" sldId="448"/>
            <ac:spMk id="40" creationId="{89443DE5-F1F5-4AA8-A41C-9A0CAE6F0B6A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2" creationId="{44B60D44-690E-4D55-BC45-B93C075994D6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3" creationId="{3EC108B0-7F8D-492A-A63E-7EA95EE37AC6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4" creationId="{356A27AA-D928-4464-9997-5E3E7798ADAB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5" creationId="{40E96BA2-07E0-445A-9A61-1DE478D5767C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6" creationId="{41897975-F3DD-4EA2-B1FA-53D907ABB6D9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7" creationId="{41129782-0D53-4CE2-A080-32F535282D43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8" creationId="{9E6F75C1-82DC-46C9-9BD7-4717CF93D8ED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49" creationId="{B7D63AF7-20B7-41CE-8138-E4BD1CDCBC74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50" creationId="{13CCB56A-35AE-4CF7-8398-C465144F1EDA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51" creationId="{0F39853F-8B13-4B20-9CE5-9878ACA6521A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52" creationId="{3FDADD5A-928C-4A3D-9D18-0A986FB592B0}"/>
          </ac:spMkLst>
        </pc:spChg>
        <pc:spChg chg="add del mod">
          <ac:chgData name="Weisheng Zhu" userId="235d122c-3b57-4c5d-826a-7dbf2d1a59d1" providerId="ADAL" clId="{60970373-892B-4991-91E2-D65422CC8993}" dt="2019-10-29T05:22:57.034" v="6" actId="26606"/>
          <ac:spMkLst>
            <pc:docMk/>
            <pc:sldMk cId="834901952" sldId="448"/>
            <ac:spMk id="53" creationId="{1EB807F8-E6CB-488A-9266-A61A7250A151}"/>
          </ac:spMkLst>
        </pc:spChg>
        <pc:graphicFrameChg chg="add del mod">
          <ac:chgData name="Weisheng Zhu" userId="235d122c-3b57-4c5d-826a-7dbf2d1a59d1" providerId="ADAL" clId="{60970373-892B-4991-91E2-D65422CC8993}" dt="2019-10-29T05:37:08.731" v="87" actId="478"/>
          <ac:graphicFrameMkLst>
            <pc:docMk/>
            <pc:sldMk cId="834901952" sldId="448"/>
            <ac:graphicFrameMk id="11" creationId="{87882970-09C9-4CFC-BB9A-D510AB703397}"/>
          </ac:graphicFrameMkLst>
        </pc:graphicFrameChg>
        <pc:graphicFrameChg chg="add del">
          <ac:chgData name="Weisheng Zhu" userId="235d122c-3b57-4c5d-826a-7dbf2d1a59d1" providerId="ADAL" clId="{60970373-892B-4991-91E2-D65422CC8993}" dt="2019-10-29T05:37:11.872" v="89"/>
          <ac:graphicFrameMkLst>
            <pc:docMk/>
            <pc:sldMk cId="834901952" sldId="448"/>
            <ac:graphicFrameMk id="39" creationId="{E9B8EAC8-C7CE-4638-8077-CDB397C490D4}"/>
          </ac:graphicFrameMkLst>
        </pc:graphicFrameChg>
        <pc:graphicFrameChg chg="add mod">
          <ac:chgData name="Weisheng Zhu" userId="235d122c-3b57-4c5d-826a-7dbf2d1a59d1" providerId="ADAL" clId="{60970373-892B-4991-91E2-D65422CC8993}" dt="2019-10-29T05:39:42.517" v="148"/>
          <ac:graphicFrameMkLst>
            <pc:docMk/>
            <pc:sldMk cId="834901952" sldId="448"/>
            <ac:graphicFrameMk id="41" creationId="{A01BD294-B680-4D9A-83B4-95950965E92F}"/>
          </ac:graphicFrameMkLst>
        </pc:graphicFrameChg>
      </pc:sldChg>
      <pc:sldChg chg="addSp delSp modSp add mod ord setBg">
        <pc:chgData name="Weisheng Zhu" userId="235d122c-3b57-4c5d-826a-7dbf2d1a59d1" providerId="ADAL" clId="{60970373-892B-4991-91E2-D65422CC8993}" dt="2019-10-30T03:28:56.211" v="2355" actId="478"/>
        <pc:sldMkLst>
          <pc:docMk/>
          <pc:sldMk cId="2944544684" sldId="449"/>
        </pc:sldMkLst>
        <pc:spChg chg="mod">
          <ac:chgData name="Weisheng Zhu" userId="235d122c-3b57-4c5d-826a-7dbf2d1a59d1" providerId="ADAL" clId="{60970373-892B-4991-91E2-D65422CC8993}" dt="2019-10-29T05:46:54.765" v="419"/>
          <ac:spMkLst>
            <pc:docMk/>
            <pc:sldMk cId="2944544684" sldId="449"/>
            <ac:spMk id="5" creationId="{D6F86C8D-3B49-44A1-B177-51671015F3FA}"/>
          </ac:spMkLst>
        </pc:spChg>
        <pc:spChg chg="add del mod">
          <ac:chgData name="Weisheng Zhu" userId="235d122c-3b57-4c5d-826a-7dbf2d1a59d1" providerId="ADAL" clId="{60970373-892B-4991-91E2-D65422CC8993}" dt="2019-10-29T05:44:50.410" v="198" actId="478"/>
          <ac:spMkLst>
            <pc:docMk/>
            <pc:sldMk cId="2944544684" sldId="449"/>
            <ac:spMk id="6" creationId="{1D1EB4FE-E136-47D7-A1A4-6D2DEECA8B5B}"/>
          </ac:spMkLst>
        </pc:spChg>
        <pc:spChg chg="add mod">
          <ac:chgData name="Weisheng Zhu" userId="235d122c-3b57-4c5d-826a-7dbf2d1a59d1" providerId="ADAL" clId="{60970373-892B-4991-91E2-D65422CC8993}" dt="2019-10-29T06:03:30.618" v="462" actId="1076"/>
          <ac:spMkLst>
            <pc:docMk/>
            <pc:sldMk cId="2944544684" sldId="449"/>
            <ac:spMk id="7" creationId="{B5D3FF5C-3B4F-4FCE-8479-E001D70DD0CE}"/>
          </ac:spMkLst>
        </pc:spChg>
        <pc:spChg chg="add del mod">
          <ac:chgData name="Weisheng Zhu" userId="235d122c-3b57-4c5d-826a-7dbf2d1a59d1" providerId="ADAL" clId="{60970373-892B-4991-91E2-D65422CC8993}" dt="2019-10-29T05:47:45.528" v="451" actId="478"/>
          <ac:spMkLst>
            <pc:docMk/>
            <pc:sldMk cId="2944544684" sldId="449"/>
            <ac:spMk id="8" creationId="{5DF2FE14-93E4-457C-9D51-5767E42AC574}"/>
          </ac:spMkLst>
        </pc:spChg>
        <pc:spChg chg="add mod">
          <ac:chgData name="Weisheng Zhu" userId="235d122c-3b57-4c5d-826a-7dbf2d1a59d1" providerId="ADAL" clId="{60970373-892B-4991-91E2-D65422CC8993}" dt="2019-10-29T06:03:30.618" v="462" actId="1076"/>
          <ac:spMkLst>
            <pc:docMk/>
            <pc:sldMk cId="2944544684" sldId="449"/>
            <ac:spMk id="10" creationId="{2A7DD15E-80D5-4ED6-AA94-235A2FAD812C}"/>
          </ac:spMkLst>
        </pc:spChg>
        <pc:spChg chg="add mod ord">
          <ac:chgData name="Weisheng Zhu" userId="235d122c-3b57-4c5d-826a-7dbf2d1a59d1" providerId="ADAL" clId="{60970373-892B-4991-91E2-D65422CC8993}" dt="2019-10-30T03:28:40.596" v="2351" actId="167"/>
          <ac:spMkLst>
            <pc:docMk/>
            <pc:sldMk cId="2944544684" sldId="449"/>
            <ac:spMk id="11" creationId="{13172AFD-222F-4ED4-9524-5CEBD66C09CF}"/>
          </ac:spMkLst>
        </pc:spChg>
        <pc:spChg chg="add del">
          <ac:chgData name="Weisheng Zhu" userId="235d122c-3b57-4c5d-826a-7dbf2d1a59d1" providerId="ADAL" clId="{60970373-892B-4991-91E2-D65422CC8993}" dt="2019-10-29T06:04:15.403" v="473"/>
          <ac:spMkLst>
            <pc:docMk/>
            <pc:sldMk cId="2944544684" sldId="449"/>
            <ac:spMk id="12" creationId="{17E646CA-0591-4446-BCC6-3A88B0ABB77F}"/>
          </ac:spMkLst>
        </pc:spChg>
        <pc:spChg chg="add del">
          <ac:chgData name="Weisheng Zhu" userId="235d122c-3b57-4c5d-826a-7dbf2d1a59d1" providerId="ADAL" clId="{60970373-892B-4991-91E2-D65422CC8993}" dt="2019-10-29T06:04:15.403" v="473"/>
          <ac:spMkLst>
            <pc:docMk/>
            <pc:sldMk cId="2944544684" sldId="449"/>
            <ac:spMk id="13" creationId="{2519D860-8BC6-4B7E-9DEE-83154F29D177}"/>
          </ac:spMkLst>
        </pc:spChg>
        <pc:spChg chg="add mod">
          <ac:chgData name="Weisheng Zhu" userId="235d122c-3b57-4c5d-826a-7dbf2d1a59d1" providerId="ADAL" clId="{60970373-892B-4991-91E2-D65422CC8993}" dt="2019-10-29T06:04:24.937" v="476" actId="1076"/>
          <ac:spMkLst>
            <pc:docMk/>
            <pc:sldMk cId="2944544684" sldId="449"/>
            <ac:spMk id="14" creationId="{262B31D0-12D6-4E5D-ACB9-F44283A3FC08}"/>
          </ac:spMkLst>
        </pc:spChg>
        <pc:spChg chg="add mod">
          <ac:chgData name="Weisheng Zhu" userId="235d122c-3b57-4c5d-826a-7dbf2d1a59d1" providerId="ADAL" clId="{60970373-892B-4991-91E2-D65422CC8993}" dt="2019-10-29T06:04:38.816" v="479" actId="1076"/>
          <ac:spMkLst>
            <pc:docMk/>
            <pc:sldMk cId="2944544684" sldId="449"/>
            <ac:spMk id="15" creationId="{9E70261B-8803-45DE-AF75-F090A129D02E}"/>
          </ac:spMkLst>
        </pc:spChg>
        <pc:spChg chg="add mod">
          <ac:chgData name="Weisheng Zhu" userId="235d122c-3b57-4c5d-826a-7dbf2d1a59d1" providerId="ADAL" clId="{60970373-892B-4991-91E2-D65422CC8993}" dt="2019-10-29T06:04:35.042" v="478" actId="1076"/>
          <ac:spMkLst>
            <pc:docMk/>
            <pc:sldMk cId="2944544684" sldId="449"/>
            <ac:spMk id="16" creationId="{40971136-72EF-417E-9EE7-E885C7E5D68D}"/>
          </ac:spMkLst>
        </pc:spChg>
        <pc:spChg chg="add mod">
          <ac:chgData name="Weisheng Zhu" userId="235d122c-3b57-4c5d-826a-7dbf2d1a59d1" providerId="ADAL" clId="{60970373-892B-4991-91E2-D65422CC8993}" dt="2019-10-29T06:04:28.435" v="477" actId="571"/>
          <ac:spMkLst>
            <pc:docMk/>
            <pc:sldMk cId="2944544684" sldId="449"/>
            <ac:spMk id="17" creationId="{D45395CD-9C5C-401D-9FD6-DEE18A604750}"/>
          </ac:spMkLst>
        </pc:spChg>
        <pc:spChg chg="add del mod">
          <ac:chgData name="Weisheng Zhu" userId="235d122c-3b57-4c5d-826a-7dbf2d1a59d1" providerId="ADAL" clId="{60970373-892B-4991-91E2-D65422CC8993}" dt="2019-10-30T03:28:56.211" v="2355" actId="478"/>
          <ac:spMkLst>
            <pc:docMk/>
            <pc:sldMk cId="2944544684" sldId="449"/>
            <ac:spMk id="20" creationId="{707FD9CB-04D7-4C3A-8DF0-AC93FB7605A4}"/>
          </ac:spMkLst>
        </pc:spChg>
        <pc:spChg chg="add del mod ord">
          <ac:chgData name="Weisheng Zhu" userId="235d122c-3b57-4c5d-826a-7dbf2d1a59d1" providerId="ADAL" clId="{60970373-892B-4991-91E2-D65422CC8993}" dt="2019-10-29T06:09:00.122" v="509" actId="478"/>
          <ac:spMkLst>
            <pc:docMk/>
            <pc:sldMk cId="2944544684" sldId="449"/>
            <ac:spMk id="20" creationId="{C73DDE33-E2C7-4A5F-9DE0-01580382FE1E}"/>
          </ac:spMkLst>
        </pc:spChg>
        <pc:spChg chg="add del mod ord">
          <ac:chgData name="Weisheng Zhu" userId="235d122c-3b57-4c5d-826a-7dbf2d1a59d1" providerId="ADAL" clId="{60970373-892B-4991-91E2-D65422CC8993}" dt="2019-10-29T06:09:00.122" v="509" actId="478"/>
          <ac:spMkLst>
            <pc:docMk/>
            <pc:sldMk cId="2944544684" sldId="449"/>
            <ac:spMk id="21" creationId="{47CD860C-B390-4401-8AC0-AA40AB7E114F}"/>
          </ac:spMkLst>
        </pc:spChg>
        <pc:spChg chg="add del mod">
          <ac:chgData name="Weisheng Zhu" userId="235d122c-3b57-4c5d-826a-7dbf2d1a59d1" providerId="ADAL" clId="{60970373-892B-4991-91E2-D65422CC8993}" dt="2019-10-30T03:28:56.211" v="2355" actId="478"/>
          <ac:spMkLst>
            <pc:docMk/>
            <pc:sldMk cId="2944544684" sldId="449"/>
            <ac:spMk id="21" creationId="{691197E9-B1E5-4C4A-80EE-0FF40FA9906D}"/>
          </ac:spMkLst>
        </pc:spChg>
        <pc:spChg chg="add mod">
          <ac:chgData name="Weisheng Zhu" userId="235d122c-3b57-4c5d-826a-7dbf2d1a59d1" providerId="ADAL" clId="{60970373-892B-4991-91E2-D65422CC8993}" dt="2019-10-29T06:09:53.491" v="521" actId="1076"/>
          <ac:spMkLst>
            <pc:docMk/>
            <pc:sldMk cId="2944544684" sldId="449"/>
            <ac:spMk id="22" creationId="{5FBF240C-3AA1-4FA8-B4BE-AF55FD6735A2}"/>
          </ac:spMkLst>
        </pc:spChg>
        <pc:graphicFrameChg chg="add mod">
          <ac:chgData name="Weisheng Zhu" userId="235d122c-3b57-4c5d-826a-7dbf2d1a59d1" providerId="ADAL" clId="{60970373-892B-4991-91E2-D65422CC8993}" dt="2019-10-29T06:03:30.618" v="462" actId="1076"/>
          <ac:graphicFrameMkLst>
            <pc:docMk/>
            <pc:sldMk cId="2944544684" sldId="449"/>
            <ac:graphicFrameMk id="4" creationId="{57F12DEB-919B-48F1-9509-23B0FDF851FF}"/>
          </ac:graphicFrameMkLst>
        </pc:graphicFrameChg>
        <pc:graphicFrameChg chg="add mod">
          <ac:chgData name="Weisheng Zhu" userId="235d122c-3b57-4c5d-826a-7dbf2d1a59d1" providerId="ADAL" clId="{60970373-892B-4991-91E2-D65422CC8993}" dt="2019-10-29T06:03:30.618" v="462" actId="1076"/>
          <ac:graphicFrameMkLst>
            <pc:docMk/>
            <pc:sldMk cId="2944544684" sldId="449"/>
            <ac:graphicFrameMk id="9" creationId="{C720E60E-200A-4192-B6E2-895421B9204E}"/>
          </ac:graphicFrameMkLst>
        </pc:graphicFrameChg>
        <pc:picChg chg="add mod ord">
          <ac:chgData name="Weisheng Zhu" userId="235d122c-3b57-4c5d-826a-7dbf2d1a59d1" providerId="ADAL" clId="{60970373-892B-4991-91E2-D65422CC8993}" dt="2019-10-29T06:04:49.277" v="483" actId="167"/>
          <ac:picMkLst>
            <pc:docMk/>
            <pc:sldMk cId="2944544684" sldId="449"/>
            <ac:picMk id="18" creationId="{8476862F-9477-49CA-9F02-2DB8471F2270}"/>
          </ac:picMkLst>
        </pc:picChg>
        <pc:picChg chg="add mod ord">
          <ac:chgData name="Weisheng Zhu" userId="235d122c-3b57-4c5d-826a-7dbf2d1a59d1" providerId="ADAL" clId="{60970373-892B-4991-91E2-D65422CC8993}" dt="2019-10-29T06:09:30.119" v="517" actId="166"/>
          <ac:picMkLst>
            <pc:docMk/>
            <pc:sldMk cId="2944544684" sldId="449"/>
            <ac:picMk id="19" creationId="{AB6BA8B4-B423-43BF-9A92-0A91B8589DFA}"/>
          </ac:picMkLst>
        </pc:picChg>
      </pc:sldChg>
      <pc:sldChg chg="addSp modSp add setBg">
        <pc:chgData name="Weisheng Zhu" userId="235d122c-3b57-4c5d-826a-7dbf2d1a59d1" providerId="ADAL" clId="{60970373-892B-4991-91E2-D65422CC8993}" dt="2019-10-29T06:13:06.220" v="549" actId="167"/>
        <pc:sldMkLst>
          <pc:docMk/>
          <pc:sldMk cId="1074352724" sldId="450"/>
        </pc:sldMkLst>
        <pc:spChg chg="add mod">
          <ac:chgData name="Weisheng Zhu" userId="235d122c-3b57-4c5d-826a-7dbf2d1a59d1" providerId="ADAL" clId="{60970373-892B-4991-91E2-D65422CC8993}" dt="2019-10-29T06:12:26.682" v="541" actId="1076"/>
          <ac:spMkLst>
            <pc:docMk/>
            <pc:sldMk cId="1074352724" sldId="450"/>
            <ac:spMk id="3" creationId="{0CE00EB0-252C-44A7-826A-31A54204D154}"/>
          </ac:spMkLst>
        </pc:spChg>
        <pc:spChg chg="add mod">
          <ac:chgData name="Weisheng Zhu" userId="235d122c-3b57-4c5d-826a-7dbf2d1a59d1" providerId="ADAL" clId="{60970373-892B-4991-91E2-D65422CC8993}" dt="2019-10-29T06:12:26.682" v="541" actId="1076"/>
          <ac:spMkLst>
            <pc:docMk/>
            <pc:sldMk cId="1074352724" sldId="450"/>
            <ac:spMk id="4" creationId="{F98A3030-02A6-49A3-9D4F-672BCFC01C7C}"/>
          </ac:spMkLst>
        </pc:spChg>
        <pc:spChg chg="mod">
          <ac:chgData name="Weisheng Zhu" userId="235d122c-3b57-4c5d-826a-7dbf2d1a59d1" providerId="ADAL" clId="{60970373-892B-4991-91E2-D65422CC8993}" dt="2019-10-29T06:11:01.988" v="526" actId="20577"/>
          <ac:spMkLst>
            <pc:docMk/>
            <pc:sldMk cId="1074352724" sldId="450"/>
            <ac:spMk id="5" creationId="{D6F86C8D-3B49-44A1-B177-51671015F3FA}"/>
          </ac:spMkLst>
        </pc:spChg>
        <pc:spChg chg="add mod">
          <ac:chgData name="Weisheng Zhu" userId="235d122c-3b57-4c5d-826a-7dbf2d1a59d1" providerId="ADAL" clId="{60970373-892B-4991-91E2-D65422CC8993}" dt="2019-10-29T06:12:26.682" v="541" actId="1076"/>
          <ac:spMkLst>
            <pc:docMk/>
            <pc:sldMk cId="1074352724" sldId="450"/>
            <ac:spMk id="6" creationId="{499BD6DC-1F04-45FC-BB22-F6B580CF7210}"/>
          </ac:spMkLst>
        </pc:spChg>
        <pc:spChg chg="add mod">
          <ac:chgData name="Weisheng Zhu" userId="235d122c-3b57-4c5d-826a-7dbf2d1a59d1" providerId="ADAL" clId="{60970373-892B-4991-91E2-D65422CC8993}" dt="2019-10-29T06:12:26.682" v="541" actId="1076"/>
          <ac:spMkLst>
            <pc:docMk/>
            <pc:sldMk cId="1074352724" sldId="450"/>
            <ac:spMk id="7" creationId="{5926AB88-D5DA-45F4-996D-A7432D47C8B4}"/>
          </ac:spMkLst>
        </pc:spChg>
        <pc:spChg chg="add mod">
          <ac:chgData name="Weisheng Zhu" userId="235d122c-3b57-4c5d-826a-7dbf2d1a59d1" providerId="ADAL" clId="{60970373-892B-4991-91E2-D65422CC8993}" dt="2019-10-29T06:12:26.682" v="541" actId="1076"/>
          <ac:spMkLst>
            <pc:docMk/>
            <pc:sldMk cId="1074352724" sldId="450"/>
            <ac:spMk id="8" creationId="{2405BA9A-95BA-4063-A4C6-C29CC8FDBA81}"/>
          </ac:spMkLst>
        </pc:spChg>
        <pc:spChg chg="add mod">
          <ac:chgData name="Weisheng Zhu" userId="235d122c-3b57-4c5d-826a-7dbf2d1a59d1" providerId="ADAL" clId="{60970373-892B-4991-91E2-D65422CC8993}" dt="2019-10-29T06:12:26.682" v="541" actId="1076"/>
          <ac:spMkLst>
            <pc:docMk/>
            <pc:sldMk cId="1074352724" sldId="450"/>
            <ac:spMk id="9" creationId="{747DC755-BC32-49E7-A56F-96032636A6F4}"/>
          </ac:spMkLst>
        </pc:spChg>
        <pc:spChg chg="add mod">
          <ac:chgData name="Weisheng Zhu" userId="235d122c-3b57-4c5d-826a-7dbf2d1a59d1" providerId="ADAL" clId="{60970373-892B-4991-91E2-D65422CC8993}" dt="2019-10-29T06:12:05.535" v="537" actId="554"/>
          <ac:spMkLst>
            <pc:docMk/>
            <pc:sldMk cId="1074352724" sldId="450"/>
            <ac:spMk id="10" creationId="{6F3DC2DA-1F98-403C-A606-7564F853EBDE}"/>
          </ac:spMkLst>
        </pc:spChg>
        <pc:spChg chg="add mod">
          <ac:chgData name="Weisheng Zhu" userId="235d122c-3b57-4c5d-826a-7dbf2d1a59d1" providerId="ADAL" clId="{60970373-892B-4991-91E2-D65422CC8993}" dt="2019-10-29T06:10:33.243" v="524" actId="1076"/>
          <ac:spMkLst>
            <pc:docMk/>
            <pc:sldMk cId="1074352724" sldId="450"/>
            <ac:spMk id="11" creationId="{35B85CA5-6289-476A-B6EB-60D88490CAEA}"/>
          </ac:spMkLst>
        </pc:spChg>
        <pc:spChg chg="add mod">
          <ac:chgData name="Weisheng Zhu" userId="235d122c-3b57-4c5d-826a-7dbf2d1a59d1" providerId="ADAL" clId="{60970373-892B-4991-91E2-D65422CC8993}" dt="2019-10-29T06:10:33.243" v="524" actId="1076"/>
          <ac:spMkLst>
            <pc:docMk/>
            <pc:sldMk cId="1074352724" sldId="450"/>
            <ac:spMk id="12" creationId="{4D486A5C-5CE8-43F8-9390-C9A94A364204}"/>
          </ac:spMkLst>
        </pc:spChg>
        <pc:spChg chg="add mod">
          <ac:chgData name="Weisheng Zhu" userId="235d122c-3b57-4c5d-826a-7dbf2d1a59d1" providerId="ADAL" clId="{60970373-892B-4991-91E2-D65422CC8993}" dt="2019-10-29T06:12:00.709" v="536" actId="554"/>
          <ac:spMkLst>
            <pc:docMk/>
            <pc:sldMk cId="1074352724" sldId="450"/>
            <ac:spMk id="13" creationId="{B27F0414-F798-4003-8718-604B1B5FD6F1}"/>
          </ac:spMkLst>
        </pc:spChg>
        <pc:spChg chg="add mod">
          <ac:chgData name="Weisheng Zhu" userId="235d122c-3b57-4c5d-826a-7dbf2d1a59d1" providerId="ADAL" clId="{60970373-892B-4991-91E2-D65422CC8993}" dt="2019-10-29T06:10:33.243" v="524" actId="1076"/>
          <ac:spMkLst>
            <pc:docMk/>
            <pc:sldMk cId="1074352724" sldId="450"/>
            <ac:spMk id="14" creationId="{8F8C8F73-9E2D-4EAA-99CD-C4800C4A89DB}"/>
          </ac:spMkLst>
        </pc:spChg>
        <pc:spChg chg="add mod">
          <ac:chgData name="Weisheng Zhu" userId="235d122c-3b57-4c5d-826a-7dbf2d1a59d1" providerId="ADAL" clId="{60970373-892B-4991-91E2-D65422CC8993}" dt="2019-10-29T06:10:33.243" v="524" actId="1076"/>
          <ac:spMkLst>
            <pc:docMk/>
            <pc:sldMk cId="1074352724" sldId="450"/>
            <ac:spMk id="15" creationId="{94B12AAE-25C4-4200-9186-DE334B5EFEF4}"/>
          </ac:spMkLst>
        </pc:spChg>
        <pc:spChg chg="add mod ord">
          <ac:chgData name="Weisheng Zhu" userId="235d122c-3b57-4c5d-826a-7dbf2d1a59d1" providerId="ADAL" clId="{60970373-892B-4991-91E2-D65422CC8993}" dt="2019-10-29T06:12:40.961" v="545" actId="167"/>
          <ac:spMkLst>
            <pc:docMk/>
            <pc:sldMk cId="1074352724" sldId="450"/>
            <ac:spMk id="16" creationId="{3FE16FC7-749C-4BF7-85BF-B9B084C614BD}"/>
          </ac:spMkLst>
        </pc:spChg>
        <pc:spChg chg="add mod ord">
          <ac:chgData name="Weisheng Zhu" userId="235d122c-3b57-4c5d-826a-7dbf2d1a59d1" providerId="ADAL" clId="{60970373-892B-4991-91E2-D65422CC8993}" dt="2019-10-29T06:12:40.961" v="545" actId="167"/>
          <ac:spMkLst>
            <pc:docMk/>
            <pc:sldMk cId="1074352724" sldId="450"/>
            <ac:spMk id="17" creationId="{39891445-12A3-43AB-B714-2977C0BFFD58}"/>
          </ac:spMkLst>
        </pc:spChg>
        <pc:picChg chg="add">
          <ac:chgData name="Weisheng Zhu" userId="235d122c-3b57-4c5d-826a-7dbf2d1a59d1" providerId="ADAL" clId="{60970373-892B-4991-91E2-D65422CC8993}" dt="2019-10-29T06:12:51.665" v="546"/>
          <ac:picMkLst>
            <pc:docMk/>
            <pc:sldMk cId="1074352724" sldId="450"/>
            <ac:picMk id="18" creationId="{0AFF4485-A955-4053-909D-E087FE32D2CE}"/>
          </ac:picMkLst>
        </pc:picChg>
        <pc:picChg chg="add mod ord">
          <ac:chgData name="Weisheng Zhu" userId="235d122c-3b57-4c5d-826a-7dbf2d1a59d1" providerId="ADAL" clId="{60970373-892B-4991-91E2-D65422CC8993}" dt="2019-10-29T06:13:06.220" v="549" actId="167"/>
          <ac:picMkLst>
            <pc:docMk/>
            <pc:sldMk cId="1074352724" sldId="450"/>
            <ac:picMk id="19" creationId="{AF4B96BC-9699-4AE7-BED4-F617DEDACD14}"/>
          </ac:picMkLst>
        </pc:picChg>
      </pc:sldChg>
      <pc:sldChg chg="addSp delSp modSp add mod ord setBg modClrScheme chgLayout">
        <pc:chgData name="Weisheng Zhu" userId="235d122c-3b57-4c5d-826a-7dbf2d1a59d1" providerId="ADAL" clId="{60970373-892B-4991-91E2-D65422CC8993}" dt="2019-10-29T08:06:18.503" v="678" actId="20577"/>
        <pc:sldMkLst>
          <pc:docMk/>
          <pc:sldMk cId="3956348123" sldId="451"/>
        </pc:sldMkLst>
        <pc:spChg chg="add mod">
          <ac:chgData name="Weisheng Zhu" userId="235d122c-3b57-4c5d-826a-7dbf2d1a59d1" providerId="ADAL" clId="{60970373-892B-4991-91E2-D65422CC8993}" dt="2019-10-29T08:06:18.503" v="678" actId="20577"/>
          <ac:spMkLst>
            <pc:docMk/>
            <pc:sldMk cId="3956348123" sldId="451"/>
            <ac:spMk id="2" creationId="{B815A9EA-51BC-43D0-939B-6E3E38F52D60}"/>
          </ac:spMkLst>
        </pc:spChg>
        <pc:spChg chg="add del mod">
          <ac:chgData name="Weisheng Zhu" userId="235d122c-3b57-4c5d-826a-7dbf2d1a59d1" providerId="ADAL" clId="{60970373-892B-4991-91E2-D65422CC8993}" dt="2019-10-29T06:17:43.035" v="650" actId="478"/>
          <ac:spMkLst>
            <pc:docMk/>
            <pc:sldMk cId="3956348123" sldId="451"/>
            <ac:spMk id="3" creationId="{D9AD9742-BB5F-495E-BE33-B93B0BADEC67}"/>
          </ac:spMkLst>
        </pc:spChg>
        <pc:spChg chg="del">
          <ac:chgData name="Weisheng Zhu" userId="235d122c-3b57-4c5d-826a-7dbf2d1a59d1" providerId="ADAL" clId="{60970373-892B-4991-91E2-D65422CC8993}" dt="2019-10-29T06:15:35.375" v="644" actId="700"/>
          <ac:spMkLst>
            <pc:docMk/>
            <pc:sldMk cId="3956348123" sldId="451"/>
            <ac:spMk id="5" creationId="{D6F86C8D-3B49-44A1-B177-51671015F3FA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6" creationId="{28D8C50F-05A4-4397-A26D-5B42DE3CFB3A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7" creationId="{2C528704-F473-44F2-9E36-86DA636D4FBC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8" creationId="{72DB2E98-4409-4C11-B736-C4796B11A60E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9" creationId="{B8B33EA7-1FAC-4213-873B-4372E9DCC56F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10" creationId="{4FED779C-FF8B-447A-AC32-E683760368DA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11" creationId="{095294D8-D47E-441F-B9B6-6C7F58EA58AF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12" creationId="{C8A1B7FA-9C43-48AE-907E-1FB11917F30D}"/>
          </ac:spMkLst>
        </pc:spChg>
        <pc:spChg chg="add mod">
          <ac:chgData name="Weisheng Zhu" userId="235d122c-3b57-4c5d-826a-7dbf2d1a59d1" providerId="ADAL" clId="{60970373-892B-4991-91E2-D65422CC8993}" dt="2019-10-29T06:18:00.197" v="653" actId="207"/>
          <ac:spMkLst>
            <pc:docMk/>
            <pc:sldMk cId="3956348123" sldId="451"/>
            <ac:spMk id="13" creationId="{83BC9610-6EB7-4717-ABC0-F80FFFAACBE9}"/>
          </ac:spMkLst>
        </pc:spChg>
        <pc:spChg chg="add mod ord">
          <ac:chgData name="Weisheng Zhu" userId="235d122c-3b57-4c5d-826a-7dbf2d1a59d1" providerId="ADAL" clId="{60970373-892B-4991-91E2-D65422CC8993}" dt="2019-10-29T06:18:42.521" v="663" actId="167"/>
          <ac:spMkLst>
            <pc:docMk/>
            <pc:sldMk cId="3956348123" sldId="451"/>
            <ac:spMk id="14" creationId="{A91CC0DB-9408-4E12-A3C8-73DF0D9F4D83}"/>
          </ac:spMkLst>
        </pc:spChg>
        <pc:spChg chg="add mod ord">
          <ac:chgData name="Weisheng Zhu" userId="235d122c-3b57-4c5d-826a-7dbf2d1a59d1" providerId="ADAL" clId="{60970373-892B-4991-91E2-D65422CC8993}" dt="2019-10-29T06:18:42.521" v="663" actId="167"/>
          <ac:spMkLst>
            <pc:docMk/>
            <pc:sldMk cId="3956348123" sldId="451"/>
            <ac:spMk id="15" creationId="{69103E08-085C-45A0-95BC-82D75FF86AC9}"/>
          </ac:spMkLst>
        </pc:spChg>
        <pc:spChg chg="add mod ord">
          <ac:chgData name="Weisheng Zhu" userId="235d122c-3b57-4c5d-826a-7dbf2d1a59d1" providerId="ADAL" clId="{60970373-892B-4991-91E2-D65422CC8993}" dt="2019-10-29T06:18:42.521" v="663" actId="167"/>
          <ac:spMkLst>
            <pc:docMk/>
            <pc:sldMk cId="3956348123" sldId="451"/>
            <ac:spMk id="16" creationId="{029EA495-9596-4DFD-997E-D7A2BC50EC5C}"/>
          </ac:spMkLst>
        </pc:spChg>
        <pc:spChg chg="add mod ord">
          <ac:chgData name="Weisheng Zhu" userId="235d122c-3b57-4c5d-826a-7dbf2d1a59d1" providerId="ADAL" clId="{60970373-892B-4991-91E2-D65422CC8993}" dt="2019-10-29T06:18:42.521" v="663" actId="167"/>
          <ac:spMkLst>
            <pc:docMk/>
            <pc:sldMk cId="3956348123" sldId="451"/>
            <ac:spMk id="17" creationId="{75E99D3D-2559-418B-92A1-8F2729FE18C5}"/>
          </ac:spMkLst>
        </pc:spChg>
      </pc:sldChg>
      <pc:sldChg chg="addSp delSp modSp add mod ord setBg modClrScheme chgLayout">
        <pc:chgData name="Weisheng Zhu" userId="235d122c-3b57-4c5d-826a-7dbf2d1a59d1" providerId="ADAL" clId="{60970373-892B-4991-91E2-D65422CC8993}" dt="2019-10-29T09:52:58.328" v="1439" actId="1036"/>
        <pc:sldMkLst>
          <pc:docMk/>
          <pc:sldMk cId="4145888569" sldId="452"/>
        </pc:sldMkLst>
        <pc:spChg chg="add del mod ord">
          <ac:chgData name="Weisheng Zhu" userId="235d122c-3b57-4c5d-826a-7dbf2d1a59d1" providerId="ADAL" clId="{60970373-892B-4991-91E2-D65422CC8993}" dt="2019-10-29T08:23:02.985" v="914" actId="478"/>
          <ac:spMkLst>
            <pc:docMk/>
            <pc:sldMk cId="4145888569" sldId="452"/>
            <ac:spMk id="2" creationId="{471E99E9-B05E-4CF9-ADA9-80EB1B64EF6F}"/>
          </ac:spMkLst>
        </pc:spChg>
        <pc:spChg chg="del">
          <ac:chgData name="Weisheng Zhu" userId="235d122c-3b57-4c5d-826a-7dbf2d1a59d1" providerId="ADAL" clId="{60970373-892B-4991-91E2-D65422CC8993}" dt="2019-10-29T08:18:58.121" v="680" actId="700"/>
          <ac:spMkLst>
            <pc:docMk/>
            <pc:sldMk cId="4145888569" sldId="452"/>
            <ac:spMk id="5" creationId="{D6F86C8D-3B49-44A1-B177-51671015F3FA}"/>
          </ac:spMkLst>
        </pc:spChg>
        <pc:spChg chg="del">
          <ac:chgData name="Weisheng Zhu" userId="235d122c-3b57-4c5d-826a-7dbf2d1a59d1" providerId="ADAL" clId="{60970373-892B-4991-91E2-D65422CC8993}" dt="2019-10-29T08:19:17.967" v="686" actId="478"/>
          <ac:spMkLst>
            <pc:docMk/>
            <pc:sldMk cId="4145888569" sldId="452"/>
            <ac:spMk id="7" creationId="{6A6224A5-5B70-4DA0-A7B8-176A0EB892EE}"/>
          </ac:spMkLst>
        </pc:spChg>
        <pc:spChg chg="del">
          <ac:chgData name="Weisheng Zhu" userId="235d122c-3b57-4c5d-826a-7dbf2d1a59d1" providerId="ADAL" clId="{60970373-892B-4991-91E2-D65422CC8993}" dt="2019-10-29T08:19:16.926" v="685" actId="478"/>
          <ac:spMkLst>
            <pc:docMk/>
            <pc:sldMk cId="4145888569" sldId="452"/>
            <ac:spMk id="8" creationId="{24DF2A4F-63AE-4B47-B4F4-2F230856168C}"/>
          </ac:spMkLst>
        </pc:spChg>
        <pc:spChg chg="add mod">
          <ac:chgData name="Weisheng Zhu" userId="235d122c-3b57-4c5d-826a-7dbf2d1a59d1" providerId="ADAL" clId="{60970373-892B-4991-91E2-D65422CC8993}" dt="2019-10-29T09:52:52.445" v="1434" actId="403"/>
          <ac:spMkLst>
            <pc:docMk/>
            <pc:sldMk cId="4145888569" sldId="452"/>
            <ac:spMk id="9" creationId="{5C9FAB90-5F55-4FE6-A7F5-409423FBA0E5}"/>
          </ac:spMkLst>
        </pc:spChg>
        <pc:spChg chg="add mod ord">
          <ac:chgData name="Weisheng Zhu" userId="235d122c-3b57-4c5d-826a-7dbf2d1a59d1" providerId="ADAL" clId="{60970373-892B-4991-91E2-D65422CC8993}" dt="2019-10-29T09:52:45.864" v="1431" actId="1036"/>
          <ac:spMkLst>
            <pc:docMk/>
            <pc:sldMk cId="4145888569" sldId="452"/>
            <ac:spMk id="11" creationId="{D11B036D-2FE3-4B23-931C-0058207B427E}"/>
          </ac:spMkLst>
        </pc:spChg>
        <pc:spChg chg="add mod ord">
          <ac:chgData name="Weisheng Zhu" userId="235d122c-3b57-4c5d-826a-7dbf2d1a59d1" providerId="ADAL" clId="{60970373-892B-4991-91E2-D65422CC8993}" dt="2019-10-29T08:24:41.073" v="942" actId="164"/>
          <ac:spMkLst>
            <pc:docMk/>
            <pc:sldMk cId="4145888569" sldId="452"/>
            <ac:spMk id="12" creationId="{CC36EBB0-9DB2-45E9-98C5-4C19AC510143}"/>
          </ac:spMkLst>
        </pc:spChg>
        <pc:spChg chg="add mod">
          <ac:chgData name="Weisheng Zhu" userId="235d122c-3b57-4c5d-826a-7dbf2d1a59d1" providerId="ADAL" clId="{60970373-892B-4991-91E2-D65422CC8993}" dt="2019-10-29T08:23:16.848" v="920" actId="571"/>
          <ac:spMkLst>
            <pc:docMk/>
            <pc:sldMk cId="4145888569" sldId="452"/>
            <ac:spMk id="13" creationId="{CBDD7C62-42F3-4EB2-A000-7367F2786A64}"/>
          </ac:spMkLst>
        </pc:spChg>
        <pc:spChg chg="add mod ord">
          <ac:chgData name="Weisheng Zhu" userId="235d122c-3b57-4c5d-826a-7dbf2d1a59d1" providerId="ADAL" clId="{60970373-892B-4991-91E2-D65422CC8993}" dt="2019-10-29T08:24:32.416" v="941" actId="164"/>
          <ac:spMkLst>
            <pc:docMk/>
            <pc:sldMk cId="4145888569" sldId="452"/>
            <ac:spMk id="14" creationId="{14ABB7D5-679C-4C8F-93EF-519230B1060B}"/>
          </ac:spMkLst>
        </pc:spChg>
        <pc:spChg chg="add mod ord">
          <ac:chgData name="Weisheng Zhu" userId="235d122c-3b57-4c5d-826a-7dbf2d1a59d1" providerId="ADAL" clId="{60970373-892B-4991-91E2-D65422CC8993}" dt="2019-10-29T08:24:43.906" v="943" actId="164"/>
          <ac:spMkLst>
            <pc:docMk/>
            <pc:sldMk cId="4145888569" sldId="452"/>
            <ac:spMk id="15" creationId="{CFF5B398-C41A-4A9E-B19B-F71672B96572}"/>
          </ac:spMkLst>
        </pc:spChg>
        <pc:spChg chg="add mod ord">
          <ac:chgData name="Weisheng Zhu" userId="235d122c-3b57-4c5d-826a-7dbf2d1a59d1" providerId="ADAL" clId="{60970373-892B-4991-91E2-D65422CC8993}" dt="2019-10-29T08:24:46.872" v="944" actId="164"/>
          <ac:spMkLst>
            <pc:docMk/>
            <pc:sldMk cId="4145888569" sldId="452"/>
            <ac:spMk id="16" creationId="{914AAD3C-B093-4D19-BE1E-797A4E7308BC}"/>
          </ac:spMkLst>
        </pc:spChg>
        <pc:spChg chg="add mod ord">
          <ac:chgData name="Weisheng Zhu" userId="235d122c-3b57-4c5d-826a-7dbf2d1a59d1" providerId="ADAL" clId="{60970373-892B-4991-91E2-D65422CC8993}" dt="2019-10-29T08:24:41.073" v="942" actId="164"/>
          <ac:spMkLst>
            <pc:docMk/>
            <pc:sldMk cId="4145888569" sldId="452"/>
            <ac:spMk id="17" creationId="{32923EE7-979B-4A2C-8345-8595F80054A7}"/>
          </ac:spMkLst>
        </pc:spChg>
        <pc:spChg chg="add mod ord">
          <ac:chgData name="Weisheng Zhu" userId="235d122c-3b57-4c5d-826a-7dbf2d1a59d1" providerId="ADAL" clId="{60970373-892B-4991-91E2-D65422CC8993}" dt="2019-10-29T08:24:32.416" v="941" actId="164"/>
          <ac:spMkLst>
            <pc:docMk/>
            <pc:sldMk cId="4145888569" sldId="452"/>
            <ac:spMk id="18" creationId="{5ADB5081-C87D-4F24-BB95-20AE9E2800C0}"/>
          </ac:spMkLst>
        </pc:spChg>
        <pc:spChg chg="add mod">
          <ac:chgData name="Weisheng Zhu" userId="235d122c-3b57-4c5d-826a-7dbf2d1a59d1" providerId="ADAL" clId="{60970373-892B-4991-91E2-D65422CC8993}" dt="2019-10-29T08:24:43.906" v="943" actId="164"/>
          <ac:spMkLst>
            <pc:docMk/>
            <pc:sldMk cId="4145888569" sldId="452"/>
            <ac:spMk id="19" creationId="{A2C6940E-ED10-4F78-9EBE-7617E233B5BC}"/>
          </ac:spMkLst>
        </pc:spChg>
        <pc:spChg chg="add mod">
          <ac:chgData name="Weisheng Zhu" userId="235d122c-3b57-4c5d-826a-7dbf2d1a59d1" providerId="ADAL" clId="{60970373-892B-4991-91E2-D65422CC8993}" dt="2019-10-29T08:24:46.872" v="944" actId="164"/>
          <ac:spMkLst>
            <pc:docMk/>
            <pc:sldMk cId="4145888569" sldId="452"/>
            <ac:spMk id="20" creationId="{9465681F-E230-4E85-B0C1-8C617A2B0070}"/>
          </ac:spMkLst>
        </pc:spChg>
        <pc:spChg chg="add mod">
          <ac:chgData name="Weisheng Zhu" userId="235d122c-3b57-4c5d-826a-7dbf2d1a59d1" providerId="ADAL" clId="{60970373-892B-4991-91E2-D65422CC8993}" dt="2019-10-29T08:25:23.631" v="955" actId="1076"/>
          <ac:spMkLst>
            <pc:docMk/>
            <pc:sldMk cId="4145888569" sldId="452"/>
            <ac:spMk id="25" creationId="{1ACD5EEA-7BFF-46E8-8366-DE7B5A87930B}"/>
          </ac:spMkLst>
        </pc:spChg>
        <pc:spChg chg="add mod">
          <ac:chgData name="Weisheng Zhu" userId="235d122c-3b57-4c5d-826a-7dbf2d1a59d1" providerId="ADAL" clId="{60970373-892B-4991-91E2-D65422CC8993}" dt="2019-10-29T08:25:23.631" v="955" actId="1076"/>
          <ac:spMkLst>
            <pc:docMk/>
            <pc:sldMk cId="4145888569" sldId="452"/>
            <ac:spMk id="26" creationId="{FFDD5C07-465D-4B5C-8AB9-98A442FA8E7A}"/>
          </ac:spMkLst>
        </pc:spChg>
        <pc:spChg chg="add mod">
          <ac:chgData name="Weisheng Zhu" userId="235d122c-3b57-4c5d-826a-7dbf2d1a59d1" providerId="ADAL" clId="{60970373-892B-4991-91E2-D65422CC8993}" dt="2019-10-29T08:25:25.935" v="956" actId="571"/>
          <ac:spMkLst>
            <pc:docMk/>
            <pc:sldMk cId="4145888569" sldId="452"/>
            <ac:spMk id="27" creationId="{A1AA84C3-6237-49DA-91B9-60555A1738F2}"/>
          </ac:spMkLst>
        </pc:spChg>
        <pc:spChg chg="add mod">
          <ac:chgData name="Weisheng Zhu" userId="235d122c-3b57-4c5d-826a-7dbf2d1a59d1" providerId="ADAL" clId="{60970373-892B-4991-91E2-D65422CC8993}" dt="2019-10-29T08:25:25.935" v="956" actId="571"/>
          <ac:spMkLst>
            <pc:docMk/>
            <pc:sldMk cId="4145888569" sldId="452"/>
            <ac:spMk id="28" creationId="{0D02D640-9F8F-4105-BA9F-C435B696075D}"/>
          </ac:spMkLst>
        </pc:spChg>
        <pc:spChg chg="add mod">
          <ac:chgData name="Weisheng Zhu" userId="235d122c-3b57-4c5d-826a-7dbf2d1a59d1" providerId="ADAL" clId="{60970373-892B-4991-91E2-D65422CC8993}" dt="2019-10-29T08:25:34.007" v="957" actId="571"/>
          <ac:spMkLst>
            <pc:docMk/>
            <pc:sldMk cId="4145888569" sldId="452"/>
            <ac:spMk id="29" creationId="{2B03A87E-3DAD-4429-BDA2-2510E04EE029}"/>
          </ac:spMkLst>
        </pc:spChg>
        <pc:spChg chg="add mod">
          <ac:chgData name="Weisheng Zhu" userId="235d122c-3b57-4c5d-826a-7dbf2d1a59d1" providerId="ADAL" clId="{60970373-892B-4991-91E2-D65422CC8993}" dt="2019-10-29T08:25:34.007" v="957" actId="571"/>
          <ac:spMkLst>
            <pc:docMk/>
            <pc:sldMk cId="4145888569" sldId="452"/>
            <ac:spMk id="30" creationId="{44AC2758-D47D-4BFB-B7B2-9F8AAE54CCE9}"/>
          </ac:spMkLst>
        </pc:spChg>
        <pc:spChg chg="add mod">
          <ac:chgData name="Weisheng Zhu" userId="235d122c-3b57-4c5d-826a-7dbf2d1a59d1" providerId="ADAL" clId="{60970373-892B-4991-91E2-D65422CC8993}" dt="2019-10-29T08:25:39.773" v="959" actId="1076"/>
          <ac:spMkLst>
            <pc:docMk/>
            <pc:sldMk cId="4145888569" sldId="452"/>
            <ac:spMk id="31" creationId="{ED2DCF26-D602-4572-A4B1-551386738682}"/>
          </ac:spMkLst>
        </pc:spChg>
        <pc:spChg chg="add mod">
          <ac:chgData name="Weisheng Zhu" userId="235d122c-3b57-4c5d-826a-7dbf2d1a59d1" providerId="ADAL" clId="{60970373-892B-4991-91E2-D65422CC8993}" dt="2019-10-29T08:25:34.007" v="957" actId="571"/>
          <ac:spMkLst>
            <pc:docMk/>
            <pc:sldMk cId="4145888569" sldId="452"/>
            <ac:spMk id="32" creationId="{85BDCADE-C3BD-47B7-AB2D-BE898BC5D2D6}"/>
          </ac:spMkLst>
        </pc:spChg>
        <pc:grpChg chg="add mod">
          <ac:chgData name="Weisheng Zhu" userId="235d122c-3b57-4c5d-826a-7dbf2d1a59d1" providerId="ADAL" clId="{60970373-892B-4991-91E2-D65422CC8993}" dt="2019-10-29T09:52:48.215" v="1432" actId="1036"/>
          <ac:grpSpMkLst>
            <pc:docMk/>
            <pc:sldMk cId="4145888569" sldId="452"/>
            <ac:grpSpMk id="3" creationId="{D30124E0-FC5F-44D5-BD21-2B8F02BA9CE3}"/>
          </ac:grpSpMkLst>
        </pc:grpChg>
        <pc:grpChg chg="add mod">
          <ac:chgData name="Weisheng Zhu" userId="235d122c-3b57-4c5d-826a-7dbf2d1a59d1" providerId="ADAL" clId="{60970373-892B-4991-91E2-D65422CC8993}" dt="2019-10-29T08:24:53.966" v="946" actId="14100"/>
          <ac:grpSpMkLst>
            <pc:docMk/>
            <pc:sldMk cId="4145888569" sldId="452"/>
            <ac:grpSpMk id="21" creationId="{C93486A9-B909-4EEF-B24E-2AB74A7E55E1}"/>
          </ac:grpSpMkLst>
        </pc:grpChg>
        <pc:grpChg chg="add mod">
          <ac:chgData name="Weisheng Zhu" userId="235d122c-3b57-4c5d-826a-7dbf2d1a59d1" providerId="ADAL" clId="{60970373-892B-4991-91E2-D65422CC8993}" dt="2019-10-29T08:24:58.839" v="948" actId="14100"/>
          <ac:grpSpMkLst>
            <pc:docMk/>
            <pc:sldMk cId="4145888569" sldId="452"/>
            <ac:grpSpMk id="22" creationId="{EF587CF7-B1FB-4C25-8D34-29329ED2D929}"/>
          </ac:grpSpMkLst>
        </pc:grpChg>
        <pc:grpChg chg="add mod ord">
          <ac:chgData name="Weisheng Zhu" userId="235d122c-3b57-4c5d-826a-7dbf2d1a59d1" providerId="ADAL" clId="{60970373-892B-4991-91E2-D65422CC8993}" dt="2019-10-29T08:24:56.023" v="947" actId="14100"/>
          <ac:grpSpMkLst>
            <pc:docMk/>
            <pc:sldMk cId="4145888569" sldId="452"/>
            <ac:grpSpMk id="23" creationId="{E2C19ED0-09AB-4413-A2C8-4C3C96935BB1}"/>
          </ac:grpSpMkLst>
        </pc:grpChg>
        <pc:grpChg chg="add mod ord">
          <ac:chgData name="Weisheng Zhu" userId="235d122c-3b57-4c5d-826a-7dbf2d1a59d1" providerId="ADAL" clId="{60970373-892B-4991-91E2-D65422CC8993}" dt="2019-10-29T08:25:01.495" v="949" actId="14100"/>
          <ac:grpSpMkLst>
            <pc:docMk/>
            <pc:sldMk cId="4145888569" sldId="452"/>
            <ac:grpSpMk id="24" creationId="{F2ADBE37-81D0-4E6F-AAE9-B6D2C116B169}"/>
          </ac:grpSpMkLst>
        </pc:grpChg>
        <pc:picChg chg="add mod">
          <ac:chgData name="Weisheng Zhu" userId="235d122c-3b57-4c5d-826a-7dbf2d1a59d1" providerId="ADAL" clId="{60970373-892B-4991-91E2-D65422CC8993}" dt="2019-10-29T09:52:58.328" v="1439" actId="1036"/>
          <ac:picMkLst>
            <pc:docMk/>
            <pc:sldMk cId="4145888569" sldId="452"/>
            <ac:picMk id="10" creationId="{960CB5A4-A250-49E8-B0F7-DA2C9CCDCCEA}"/>
          </ac:picMkLst>
        </pc:picChg>
      </pc:sldChg>
      <pc:sldChg chg="addSp delSp modSp add setBg">
        <pc:chgData name="Weisheng Zhu" userId="235d122c-3b57-4c5d-826a-7dbf2d1a59d1" providerId="ADAL" clId="{60970373-892B-4991-91E2-D65422CC8993}" dt="2019-10-29T08:28:54.016" v="1179"/>
        <pc:sldMkLst>
          <pc:docMk/>
          <pc:sldMk cId="602449679" sldId="453"/>
        </pc:sldMkLst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3" creationId="{694C5924-AD85-419A-A772-9253334486FE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4" creationId="{870479DB-CFD6-458D-B604-AC4E6E9D0E4D}"/>
          </ac:spMkLst>
        </pc:spChg>
        <pc:spChg chg="mod">
          <ac:chgData name="Weisheng Zhu" userId="235d122c-3b57-4c5d-826a-7dbf2d1a59d1" providerId="ADAL" clId="{60970373-892B-4991-91E2-D65422CC8993}" dt="2019-10-29T08:28:54.016" v="1179"/>
          <ac:spMkLst>
            <pc:docMk/>
            <pc:sldMk cId="602449679" sldId="453"/>
            <ac:spMk id="5" creationId="{D6F86C8D-3B49-44A1-B177-51671015F3FA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7" creationId="{28C8C177-2ED8-4270-886A-8AB1CA844162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8" creationId="{CBDEB85D-5AF8-43E9-AB35-13F3DEE1C9A9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10" creationId="{A52BBFAA-4BA2-46D7-B841-70E430E1E5ED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11" creationId="{16B43A32-8EEB-4DAA-B89D-E24B9716E130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13" creationId="{AF6CF505-169A-429B-A253-A313699A00DD}"/>
          </ac:spMkLst>
        </pc:spChg>
        <pc:spChg chg="add del">
          <ac:chgData name="Weisheng Zhu" userId="235d122c-3b57-4c5d-826a-7dbf2d1a59d1" providerId="ADAL" clId="{60970373-892B-4991-91E2-D65422CC8993}" dt="2019-10-29T08:26:02.058" v="961"/>
          <ac:spMkLst>
            <pc:docMk/>
            <pc:sldMk cId="602449679" sldId="453"/>
            <ac:spMk id="14" creationId="{66402D87-6C2B-41FB-8B27-FA9A7297DCAD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16" creationId="{157FD6C9-E7BC-4696-87E3-2A99F4B40CEE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17" creationId="{89C79E1F-6AB8-4677-B789-18E71B32F1B9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19" creationId="{2A45117A-BB8A-4A5D-82BD-A3422A4E9693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20" creationId="{B8DE6ACB-0B1C-4DF9-919F-6C78D7326DF2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22" creationId="{C19CAC74-D97B-4ADD-85A4-CDE4076D83BF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23" creationId="{4E2BB1C2-0767-490F-B3C6-C68951BFBE30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25" creationId="{09B80D81-7B57-4C7A-9A98-92EE5C958A4C}"/>
          </ac:spMkLst>
        </pc:spChg>
        <pc:spChg chg="add mod">
          <ac:chgData name="Weisheng Zhu" userId="235d122c-3b57-4c5d-826a-7dbf2d1a59d1" providerId="ADAL" clId="{60970373-892B-4991-91E2-D65422CC8993}" dt="2019-10-29T08:26:09.296" v="964" actId="1076"/>
          <ac:spMkLst>
            <pc:docMk/>
            <pc:sldMk cId="602449679" sldId="453"/>
            <ac:spMk id="26" creationId="{F8A0D6CC-BD59-4C36-856F-503965D36583}"/>
          </ac:spMkLst>
        </pc:spChg>
        <pc:grpChg chg="add mod ord">
          <ac:chgData name="Weisheng Zhu" userId="235d122c-3b57-4c5d-826a-7dbf2d1a59d1" providerId="ADAL" clId="{60970373-892B-4991-91E2-D65422CC8993}" dt="2019-10-29T08:26:38.102" v="969" actId="1076"/>
          <ac:grpSpMkLst>
            <pc:docMk/>
            <pc:sldMk cId="602449679" sldId="453"/>
            <ac:grpSpMk id="28" creationId="{30A1AC2A-DC4E-4203-B1AB-55CF1FF6CB36}"/>
          </ac:grpSpMkLst>
        </pc:grpChg>
        <pc:grpChg chg="add mod ord">
          <ac:chgData name="Weisheng Zhu" userId="235d122c-3b57-4c5d-826a-7dbf2d1a59d1" providerId="ADAL" clId="{60970373-892B-4991-91E2-D65422CC8993}" dt="2019-10-29T08:26:45.706" v="972" actId="1036"/>
          <ac:grpSpMkLst>
            <pc:docMk/>
            <pc:sldMk cId="602449679" sldId="453"/>
            <ac:grpSpMk id="31" creationId="{03B2C32F-B993-4C2B-83DA-CED028BB7CB6}"/>
          </ac:grpSpMkLst>
        </pc:grpChg>
        <pc:grpChg chg="add mod ord">
          <ac:chgData name="Weisheng Zhu" userId="235d122c-3b57-4c5d-826a-7dbf2d1a59d1" providerId="ADAL" clId="{60970373-892B-4991-91E2-D65422CC8993}" dt="2019-10-29T08:26:53.755" v="974" actId="167"/>
          <ac:grpSpMkLst>
            <pc:docMk/>
            <pc:sldMk cId="602449679" sldId="453"/>
            <ac:grpSpMk id="34" creationId="{6C43DC14-DCFE-476F-8BEC-2344106F40D1}"/>
          </ac:grpSpMkLst>
        </pc:grpChg>
        <pc:grpChg chg="add mod ord">
          <ac:chgData name="Weisheng Zhu" userId="235d122c-3b57-4c5d-826a-7dbf2d1a59d1" providerId="ADAL" clId="{60970373-892B-4991-91E2-D65422CC8993}" dt="2019-10-29T08:26:53.755" v="974" actId="167"/>
          <ac:grpSpMkLst>
            <pc:docMk/>
            <pc:sldMk cId="602449679" sldId="453"/>
            <ac:grpSpMk id="37" creationId="{C52CFB4C-AAD4-452F-AADE-2938427A63F2}"/>
          </ac:grpSpMkLst>
        </pc:grpChg>
        <pc:picChg chg="add del">
          <ac:chgData name="Weisheng Zhu" userId="235d122c-3b57-4c5d-826a-7dbf2d1a59d1" providerId="ADAL" clId="{60970373-892B-4991-91E2-D65422CC8993}" dt="2019-10-29T08:26:02.058" v="961"/>
          <ac:picMkLst>
            <pc:docMk/>
            <pc:sldMk cId="602449679" sldId="453"/>
            <ac:picMk id="6" creationId="{26EBA980-ABD0-4736-A1E2-F887F0B12066}"/>
          </ac:picMkLst>
        </pc:picChg>
        <pc:picChg chg="add del">
          <ac:chgData name="Weisheng Zhu" userId="235d122c-3b57-4c5d-826a-7dbf2d1a59d1" providerId="ADAL" clId="{60970373-892B-4991-91E2-D65422CC8993}" dt="2019-10-29T08:26:02.058" v="961"/>
          <ac:picMkLst>
            <pc:docMk/>
            <pc:sldMk cId="602449679" sldId="453"/>
            <ac:picMk id="9" creationId="{FAB18E43-FDCD-4CA4-B1A1-0E40AC37198E}"/>
          </ac:picMkLst>
        </pc:picChg>
        <pc:picChg chg="add del">
          <ac:chgData name="Weisheng Zhu" userId="235d122c-3b57-4c5d-826a-7dbf2d1a59d1" providerId="ADAL" clId="{60970373-892B-4991-91E2-D65422CC8993}" dt="2019-10-29T08:26:02.058" v="961"/>
          <ac:picMkLst>
            <pc:docMk/>
            <pc:sldMk cId="602449679" sldId="453"/>
            <ac:picMk id="12" creationId="{860AF442-00A7-43A0-9D3B-F7C254CF441C}"/>
          </ac:picMkLst>
        </pc:picChg>
        <pc:picChg chg="add del">
          <ac:chgData name="Weisheng Zhu" userId="235d122c-3b57-4c5d-826a-7dbf2d1a59d1" providerId="ADAL" clId="{60970373-892B-4991-91E2-D65422CC8993}" dt="2019-10-29T08:26:02.058" v="961"/>
          <ac:picMkLst>
            <pc:docMk/>
            <pc:sldMk cId="602449679" sldId="453"/>
            <ac:picMk id="15" creationId="{6BE47016-B7FA-4147-B3A0-AC6A48D89E4E}"/>
          </ac:picMkLst>
        </pc:picChg>
        <pc:picChg chg="add mod">
          <ac:chgData name="Weisheng Zhu" userId="235d122c-3b57-4c5d-826a-7dbf2d1a59d1" providerId="ADAL" clId="{60970373-892B-4991-91E2-D65422CC8993}" dt="2019-10-29T08:26:09.296" v="964" actId="1076"/>
          <ac:picMkLst>
            <pc:docMk/>
            <pc:sldMk cId="602449679" sldId="453"/>
            <ac:picMk id="18" creationId="{3F23BF31-598A-4F0F-BC98-2F34A73A27BF}"/>
          </ac:picMkLst>
        </pc:picChg>
        <pc:picChg chg="add mod">
          <ac:chgData name="Weisheng Zhu" userId="235d122c-3b57-4c5d-826a-7dbf2d1a59d1" providerId="ADAL" clId="{60970373-892B-4991-91E2-D65422CC8993}" dt="2019-10-29T08:26:09.296" v="964" actId="1076"/>
          <ac:picMkLst>
            <pc:docMk/>
            <pc:sldMk cId="602449679" sldId="453"/>
            <ac:picMk id="21" creationId="{90582F2A-0940-4BD0-B1E0-8141D08A408D}"/>
          </ac:picMkLst>
        </pc:picChg>
        <pc:picChg chg="add mod">
          <ac:chgData name="Weisheng Zhu" userId="235d122c-3b57-4c5d-826a-7dbf2d1a59d1" providerId="ADAL" clId="{60970373-892B-4991-91E2-D65422CC8993}" dt="2019-10-29T08:26:09.296" v="964" actId="1076"/>
          <ac:picMkLst>
            <pc:docMk/>
            <pc:sldMk cId="602449679" sldId="453"/>
            <ac:picMk id="24" creationId="{5C3D8106-1E8B-447F-AB4B-F84BFCE4E324}"/>
          </ac:picMkLst>
        </pc:picChg>
        <pc:picChg chg="add mod">
          <ac:chgData name="Weisheng Zhu" userId="235d122c-3b57-4c5d-826a-7dbf2d1a59d1" providerId="ADAL" clId="{60970373-892B-4991-91E2-D65422CC8993}" dt="2019-10-29T08:26:09.296" v="964" actId="1076"/>
          <ac:picMkLst>
            <pc:docMk/>
            <pc:sldMk cId="602449679" sldId="453"/>
            <ac:picMk id="27" creationId="{44C851B3-CF88-47CD-BC95-C3C607150E01}"/>
          </ac:picMkLst>
        </pc:picChg>
      </pc:sldChg>
      <pc:sldChg chg="addSp delSp modSp add ord setBg">
        <pc:chgData name="Weisheng Zhu" userId="235d122c-3b57-4c5d-826a-7dbf2d1a59d1" providerId="ADAL" clId="{60970373-892B-4991-91E2-D65422CC8993}" dt="2019-10-29T08:30:05.430" v="1225"/>
        <pc:sldMkLst>
          <pc:docMk/>
          <pc:sldMk cId="890135947" sldId="454"/>
        </pc:sldMkLst>
        <pc:spChg chg="mod">
          <ac:chgData name="Weisheng Zhu" userId="235d122c-3b57-4c5d-826a-7dbf2d1a59d1" providerId="ADAL" clId="{60970373-892B-4991-91E2-D65422CC8993}" dt="2019-10-29T08:29:03.216" v="1206"/>
          <ac:spMkLst>
            <pc:docMk/>
            <pc:sldMk cId="890135947" sldId="454"/>
            <ac:spMk id="5" creationId="{D6F86C8D-3B49-44A1-B177-51671015F3FA}"/>
          </ac:spMkLst>
        </pc:spChg>
        <pc:spChg chg="add mod">
          <ac:chgData name="Weisheng Zhu" userId="235d122c-3b57-4c5d-826a-7dbf2d1a59d1" providerId="ADAL" clId="{60970373-892B-4991-91E2-D65422CC8993}" dt="2019-10-29T08:28:46.342" v="1155" actId="1076"/>
          <ac:spMkLst>
            <pc:docMk/>
            <pc:sldMk cId="890135947" sldId="454"/>
            <ac:spMk id="7" creationId="{180BEE35-E381-4197-86ED-0B017858E5A0}"/>
          </ac:spMkLst>
        </pc:spChg>
        <pc:spChg chg="add mod">
          <ac:chgData name="Weisheng Zhu" userId="235d122c-3b57-4c5d-826a-7dbf2d1a59d1" providerId="ADAL" clId="{60970373-892B-4991-91E2-D65422CC8993}" dt="2019-10-29T08:28:46.342" v="1155" actId="1076"/>
          <ac:spMkLst>
            <pc:docMk/>
            <pc:sldMk cId="890135947" sldId="454"/>
            <ac:spMk id="8" creationId="{CF4E321B-0A3C-4911-B560-EC3071A338D9}"/>
          </ac:spMkLst>
        </pc:spChg>
        <pc:spChg chg="add mod">
          <ac:chgData name="Weisheng Zhu" userId="235d122c-3b57-4c5d-826a-7dbf2d1a59d1" providerId="ADAL" clId="{60970373-892B-4991-91E2-D65422CC8993}" dt="2019-10-29T08:29:40.919" v="1218" actId="12788"/>
          <ac:spMkLst>
            <pc:docMk/>
            <pc:sldMk cId="890135947" sldId="454"/>
            <ac:spMk id="12" creationId="{03D56A57-BB46-4ABF-8D7B-14ED3DB611CB}"/>
          </ac:spMkLst>
        </pc:spChg>
        <pc:spChg chg="add mod">
          <ac:chgData name="Weisheng Zhu" userId="235d122c-3b57-4c5d-826a-7dbf2d1a59d1" providerId="ADAL" clId="{60970373-892B-4991-91E2-D65422CC8993}" dt="2019-10-29T08:29:40.919" v="1218" actId="12788"/>
          <ac:spMkLst>
            <pc:docMk/>
            <pc:sldMk cId="890135947" sldId="454"/>
            <ac:spMk id="13" creationId="{C31F8DB3-E411-43DB-A7E9-83A127FF183B}"/>
          </ac:spMkLst>
        </pc:spChg>
        <pc:spChg chg="add mod">
          <ac:chgData name="Weisheng Zhu" userId="235d122c-3b57-4c5d-826a-7dbf2d1a59d1" providerId="ADAL" clId="{60970373-892B-4991-91E2-D65422CC8993}" dt="2019-10-29T08:30:01.318" v="1223" actId="1076"/>
          <ac:spMkLst>
            <pc:docMk/>
            <pc:sldMk cId="890135947" sldId="454"/>
            <ac:spMk id="14" creationId="{675E240C-3DEF-413A-836F-97B3D7A31267}"/>
          </ac:spMkLst>
        </pc:spChg>
        <pc:spChg chg="add mod">
          <ac:chgData name="Weisheng Zhu" userId="235d122c-3b57-4c5d-826a-7dbf2d1a59d1" providerId="ADAL" clId="{60970373-892B-4991-91E2-D65422CC8993}" dt="2019-10-29T08:30:01.318" v="1223" actId="1076"/>
          <ac:spMkLst>
            <pc:docMk/>
            <pc:sldMk cId="890135947" sldId="454"/>
            <ac:spMk id="15" creationId="{4AA80A3A-C89D-4049-B54C-EB576483D275}"/>
          </ac:spMkLst>
        </pc:spChg>
        <pc:spChg chg="mod">
          <ac:chgData name="Weisheng Zhu" userId="235d122c-3b57-4c5d-826a-7dbf2d1a59d1" providerId="ADAL" clId="{60970373-892B-4991-91E2-D65422CC8993}" dt="2019-10-29T08:28:25.283" v="1148" actId="108"/>
          <ac:spMkLst>
            <pc:docMk/>
            <pc:sldMk cId="890135947" sldId="454"/>
            <ac:spMk id="17" creationId="{C1FA33AF-4EC1-4F9D-ABD8-086F9F630F51}"/>
          </ac:spMkLst>
        </pc:spChg>
        <pc:spChg chg="mod">
          <ac:chgData name="Weisheng Zhu" userId="235d122c-3b57-4c5d-826a-7dbf2d1a59d1" providerId="ADAL" clId="{60970373-892B-4991-91E2-D65422CC8993}" dt="2019-10-29T08:28:25.283" v="1148" actId="108"/>
          <ac:spMkLst>
            <pc:docMk/>
            <pc:sldMk cId="890135947" sldId="454"/>
            <ac:spMk id="18" creationId="{57D5B6A7-0003-427A-A8FB-C1A24870DEEA}"/>
          </ac:spMkLst>
        </pc:spChg>
        <pc:spChg chg="add mod ord">
          <ac:chgData name="Weisheng Zhu" userId="235d122c-3b57-4c5d-826a-7dbf2d1a59d1" providerId="ADAL" clId="{60970373-892B-4991-91E2-D65422CC8993}" dt="2019-10-29T08:29:24.278" v="1213" actId="164"/>
          <ac:spMkLst>
            <pc:docMk/>
            <pc:sldMk cId="890135947" sldId="454"/>
            <ac:spMk id="26" creationId="{F43D34AF-B5DC-42B7-A755-81B0B5D51965}"/>
          </ac:spMkLst>
        </pc:spChg>
        <pc:spChg chg="add mod ord">
          <ac:chgData name="Weisheng Zhu" userId="235d122c-3b57-4c5d-826a-7dbf2d1a59d1" providerId="ADAL" clId="{60970373-892B-4991-91E2-D65422CC8993}" dt="2019-10-29T08:29:24.278" v="1213" actId="164"/>
          <ac:spMkLst>
            <pc:docMk/>
            <pc:sldMk cId="890135947" sldId="454"/>
            <ac:spMk id="27" creationId="{3F6014F7-5FC2-47EA-BABF-C2D96919CE5D}"/>
          </ac:spMkLst>
        </pc:spChg>
        <pc:grpChg chg="add mod">
          <ac:chgData name="Weisheng Zhu" userId="235d122c-3b57-4c5d-826a-7dbf2d1a59d1" providerId="ADAL" clId="{60970373-892B-4991-91E2-D65422CC8993}" dt="2019-10-29T08:29:24.278" v="1213" actId="164"/>
          <ac:grpSpMkLst>
            <pc:docMk/>
            <pc:sldMk cId="890135947" sldId="454"/>
            <ac:grpSpMk id="2" creationId="{7BE1A0CB-DD23-4813-9254-C480991083B6}"/>
          </ac:grpSpMkLst>
        </pc:grpChg>
        <pc:grpChg chg="add del">
          <ac:chgData name="Weisheng Zhu" userId="235d122c-3b57-4c5d-826a-7dbf2d1a59d1" providerId="ADAL" clId="{60970373-892B-4991-91E2-D65422CC8993}" dt="2019-10-29T08:27:09.912" v="976"/>
          <ac:grpSpMkLst>
            <pc:docMk/>
            <pc:sldMk cId="890135947" sldId="454"/>
            <ac:grpSpMk id="3" creationId="{F98904D7-9458-488C-91EA-4810C553DE03}"/>
          </ac:grpSpMkLst>
        </pc:grpChg>
        <pc:grpChg chg="add mod">
          <ac:chgData name="Weisheng Zhu" userId="235d122c-3b57-4c5d-826a-7dbf2d1a59d1" providerId="ADAL" clId="{60970373-892B-4991-91E2-D65422CC8993}" dt="2019-10-29T08:28:46.342" v="1155" actId="1076"/>
          <ac:grpSpMkLst>
            <pc:docMk/>
            <pc:sldMk cId="890135947" sldId="454"/>
            <ac:grpSpMk id="9" creationId="{D5BCFC63-D416-40B6-867D-63FA71A630AB}"/>
          </ac:grpSpMkLst>
        </pc:grpChg>
        <pc:grpChg chg="add mod">
          <ac:chgData name="Weisheng Zhu" userId="235d122c-3b57-4c5d-826a-7dbf2d1a59d1" providerId="ADAL" clId="{60970373-892B-4991-91E2-D65422CC8993}" dt="2019-10-29T08:29:40.919" v="1218" actId="12788"/>
          <ac:grpSpMkLst>
            <pc:docMk/>
            <pc:sldMk cId="890135947" sldId="454"/>
            <ac:grpSpMk id="16" creationId="{1B7C47E0-C9A3-45A9-87A6-7AD44126A56E}"/>
          </ac:grpSpMkLst>
        </pc:grpChg>
        <pc:grpChg chg="add mod">
          <ac:chgData name="Weisheng Zhu" userId="235d122c-3b57-4c5d-826a-7dbf2d1a59d1" providerId="ADAL" clId="{60970373-892B-4991-91E2-D65422CC8993}" dt="2019-10-29T08:30:01.318" v="1223" actId="1076"/>
          <ac:grpSpMkLst>
            <pc:docMk/>
            <pc:sldMk cId="890135947" sldId="454"/>
            <ac:grpSpMk id="19" creationId="{3ECE907D-381A-4CC9-BA07-AB646BCC0635}"/>
          </ac:grpSpMkLst>
        </pc:grpChg>
        <pc:grpChg chg="add mod ord">
          <ac:chgData name="Weisheng Zhu" userId="235d122c-3b57-4c5d-826a-7dbf2d1a59d1" providerId="ADAL" clId="{60970373-892B-4991-91E2-D65422CC8993}" dt="2019-10-29T08:29:29.957" v="1216" actId="167"/>
          <ac:grpSpMkLst>
            <pc:docMk/>
            <pc:sldMk cId="890135947" sldId="454"/>
            <ac:grpSpMk id="28" creationId="{552D090B-9B2F-4B8E-A2C4-1C517B1E6749}"/>
          </ac:grpSpMkLst>
        </pc:grpChg>
        <pc:grpChg chg="add mod ord">
          <ac:chgData name="Weisheng Zhu" userId="235d122c-3b57-4c5d-826a-7dbf2d1a59d1" providerId="ADAL" clId="{60970373-892B-4991-91E2-D65422CC8993}" dt="2019-10-29T08:30:01.318" v="1223" actId="1076"/>
          <ac:grpSpMkLst>
            <pc:docMk/>
            <pc:sldMk cId="890135947" sldId="454"/>
            <ac:grpSpMk id="31" creationId="{9D051D51-9B71-4AE8-AC84-73708A1D9E9F}"/>
          </ac:grpSpMkLst>
        </pc:grpChg>
      </pc:sldChg>
      <pc:sldChg chg="addSp modSp add setBg">
        <pc:chgData name="Weisheng Zhu" userId="235d122c-3b57-4c5d-826a-7dbf2d1a59d1" providerId="ADAL" clId="{60970373-892B-4991-91E2-D65422CC8993}" dt="2019-10-29T09:54:53.993" v="1471" actId="1038"/>
        <pc:sldMkLst>
          <pc:docMk/>
          <pc:sldMk cId="1883121563" sldId="455"/>
        </pc:sldMkLst>
        <pc:spChg chg="mod">
          <ac:chgData name="Weisheng Zhu" userId="235d122c-3b57-4c5d-826a-7dbf2d1a59d1" providerId="ADAL" clId="{60970373-892B-4991-91E2-D65422CC8993}" dt="2019-10-29T09:43:51.696" v="1228" actId="108"/>
          <ac:spMkLst>
            <pc:docMk/>
            <pc:sldMk cId="1883121563" sldId="455"/>
            <ac:spMk id="4" creationId="{A4FFE660-5179-46E6-8734-6BA752754399}"/>
          </ac:spMkLst>
        </pc:spChg>
        <pc:spChg chg="mod">
          <ac:chgData name="Weisheng Zhu" userId="235d122c-3b57-4c5d-826a-7dbf2d1a59d1" providerId="ADAL" clId="{60970373-892B-4991-91E2-D65422CC8993}" dt="2019-10-29T09:46:06.235" v="1376"/>
          <ac:spMkLst>
            <pc:docMk/>
            <pc:sldMk cId="1883121563" sldId="455"/>
            <ac:spMk id="5" creationId="{D6F86C8D-3B49-44A1-B177-51671015F3FA}"/>
          </ac:spMkLst>
        </pc:spChg>
        <pc:spChg chg="mod">
          <ac:chgData name="Weisheng Zhu" userId="235d122c-3b57-4c5d-826a-7dbf2d1a59d1" providerId="ADAL" clId="{60970373-892B-4991-91E2-D65422CC8993}" dt="2019-10-29T09:43:51.696" v="1228" actId="108"/>
          <ac:spMkLst>
            <pc:docMk/>
            <pc:sldMk cId="1883121563" sldId="455"/>
            <ac:spMk id="6" creationId="{DDDBEF3C-38C9-411B-8455-B0F5AA202890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0" creationId="{A6D8AC69-D4CC-4236-89EC-EA5CD04B5E67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1" creationId="{EA0FCB0B-D0BC-4F49-98D4-DEF60CF57271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2" creationId="{E8C66595-71B0-4864-921E-7AA2E33B3BD4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3" creationId="{F3A9DB34-1742-4AF7-ABAF-8EB357D955F9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4" creationId="{5E743763-1302-47C3-9011-ECC2CC12853E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5" creationId="{1F61A9A6-621B-453D-A215-72C5D2780E6A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6" creationId="{D582A125-F34B-495F-9FDE-DB3659D27780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7" creationId="{424BF236-1A67-4E87-8529-B7E7C43D4F58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8" creationId="{E54A29FB-D090-4B29-83D0-D9C3BDECC556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39" creationId="{EF036170-21FF-42F7-89A9-D6710C7C2400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40" creationId="{E61F6D40-4D80-452E-BEED-A39969727B00}"/>
          </ac:spMkLst>
        </pc:spChg>
        <pc:spChg chg="add mod">
          <ac:chgData name="Weisheng Zhu" userId="235d122c-3b57-4c5d-826a-7dbf2d1a59d1" providerId="ADAL" clId="{60970373-892B-4991-91E2-D65422CC8993}" dt="2019-10-29T09:54:53.993" v="1471" actId="1038"/>
          <ac:spMkLst>
            <pc:docMk/>
            <pc:sldMk cId="1883121563" sldId="455"/>
            <ac:spMk id="41" creationId="{00659C13-A753-4F7F-86D7-3553D68B7D57}"/>
          </ac:spMkLst>
        </pc:spChg>
        <pc:spChg chg="add mod ord">
          <ac:chgData name="Weisheng Zhu" userId="235d122c-3b57-4c5d-826a-7dbf2d1a59d1" providerId="ADAL" clId="{60970373-892B-4991-91E2-D65422CC8993}" dt="2019-10-29T09:54:38.495" v="1446" actId="167"/>
          <ac:spMkLst>
            <pc:docMk/>
            <pc:sldMk cId="1883121563" sldId="455"/>
            <ac:spMk id="42" creationId="{F56157F7-58D2-49FA-9178-BD9720AF4B85}"/>
          </ac:spMkLst>
        </pc:spChg>
        <pc:grpChg chg="add mod">
          <ac:chgData name="Weisheng Zhu" userId="235d122c-3b57-4c5d-826a-7dbf2d1a59d1" providerId="ADAL" clId="{60970373-892B-4991-91E2-D65422CC8993}" dt="2019-10-29T09:54:53.993" v="1471" actId="1038"/>
          <ac:grpSpMkLst>
            <pc:docMk/>
            <pc:sldMk cId="1883121563" sldId="455"/>
            <ac:grpSpMk id="3" creationId="{1E312FF4-A936-448E-AB6A-5E2184A5357F}"/>
          </ac:grpSpMkLst>
        </pc:grpChg>
        <pc:grpChg chg="add mod">
          <ac:chgData name="Weisheng Zhu" userId="235d122c-3b57-4c5d-826a-7dbf2d1a59d1" providerId="ADAL" clId="{60970373-892B-4991-91E2-D65422CC8993}" dt="2019-10-29T09:54:53.993" v="1471" actId="1038"/>
          <ac:grpSpMkLst>
            <pc:docMk/>
            <pc:sldMk cId="1883121563" sldId="455"/>
            <ac:grpSpMk id="7" creationId="{FAD0FC02-B7EC-4C04-810A-2BBEA7B93E33}"/>
          </ac:grpSpMkLst>
        </pc:grpChg>
        <pc:grpChg chg="add mod">
          <ac:chgData name="Weisheng Zhu" userId="235d122c-3b57-4c5d-826a-7dbf2d1a59d1" providerId="ADAL" clId="{60970373-892B-4991-91E2-D65422CC8993}" dt="2019-10-29T09:54:53.993" v="1471" actId="1038"/>
          <ac:grpSpMkLst>
            <pc:docMk/>
            <pc:sldMk cId="1883121563" sldId="455"/>
            <ac:grpSpMk id="10" creationId="{3D79C940-F3D2-4C38-9269-4D5C43A0BF1E}"/>
          </ac:grpSpMkLst>
        </pc:grpChg>
        <pc:grpChg chg="add mod">
          <ac:chgData name="Weisheng Zhu" userId="235d122c-3b57-4c5d-826a-7dbf2d1a59d1" providerId="ADAL" clId="{60970373-892B-4991-91E2-D65422CC8993}" dt="2019-10-29T09:54:53.993" v="1471" actId="1038"/>
          <ac:grpSpMkLst>
            <pc:docMk/>
            <pc:sldMk cId="1883121563" sldId="455"/>
            <ac:grpSpMk id="17" creationId="{3E35BFFF-AC3B-4D0F-B34C-7181D0A706B1}"/>
          </ac:grpSpMkLst>
        </pc:grpChg>
        <pc:grpChg chg="add mod">
          <ac:chgData name="Weisheng Zhu" userId="235d122c-3b57-4c5d-826a-7dbf2d1a59d1" providerId="ADAL" clId="{60970373-892B-4991-91E2-D65422CC8993}" dt="2019-10-29T09:54:53.993" v="1471" actId="1038"/>
          <ac:grpSpMkLst>
            <pc:docMk/>
            <pc:sldMk cId="1883121563" sldId="455"/>
            <ac:grpSpMk id="20" creationId="{BCD2D29E-CF88-4DA5-BBDD-ED654E783B39}"/>
          </ac:grpSpMkLst>
        </pc:grpChg>
        <pc:grpChg chg="add mod">
          <ac:chgData name="Weisheng Zhu" userId="235d122c-3b57-4c5d-826a-7dbf2d1a59d1" providerId="ADAL" clId="{60970373-892B-4991-91E2-D65422CC8993}" dt="2019-10-29T09:54:53.993" v="1471" actId="1038"/>
          <ac:grpSpMkLst>
            <pc:docMk/>
            <pc:sldMk cId="1883121563" sldId="455"/>
            <ac:grpSpMk id="23" creationId="{19FA7BA2-A858-4E68-A284-51160BE4BB40}"/>
          </ac:grpSpMkLst>
        </pc:grpChg>
      </pc:sldChg>
      <pc:sldChg chg="modSp add">
        <pc:chgData name="Weisheng Zhu" userId="235d122c-3b57-4c5d-826a-7dbf2d1a59d1" providerId="ADAL" clId="{60970373-892B-4991-91E2-D65422CC8993}" dt="2019-10-29T05:35:51.520" v="78"/>
        <pc:sldMkLst>
          <pc:docMk/>
          <pc:sldMk cId="1254523882" sldId="456"/>
        </pc:sldMkLst>
        <pc:spChg chg="mod">
          <ac:chgData name="Weisheng Zhu" userId="235d122c-3b57-4c5d-826a-7dbf2d1a59d1" providerId="ADAL" clId="{60970373-892B-4991-91E2-D65422CC8993}" dt="2019-10-29T05:35:37.349" v="77"/>
          <ac:spMkLst>
            <pc:docMk/>
            <pc:sldMk cId="1254523882" sldId="456"/>
            <ac:spMk id="11" creationId="{AFDCD4A2-3B7D-4AFF-B858-B19A27141EE2}"/>
          </ac:spMkLst>
        </pc:spChg>
        <pc:spChg chg="mod">
          <ac:chgData name="Weisheng Zhu" userId="235d122c-3b57-4c5d-826a-7dbf2d1a59d1" providerId="ADAL" clId="{60970373-892B-4991-91E2-D65422CC8993}" dt="2019-10-29T05:35:51.520" v="78"/>
          <ac:spMkLst>
            <pc:docMk/>
            <pc:sldMk cId="1254523882" sldId="456"/>
            <ac:spMk id="12" creationId="{C393B7A9-3710-4C18-BBAD-BB81D98465FE}"/>
          </ac:spMkLst>
        </pc:spChg>
        <pc:spChg chg="mod">
          <ac:chgData name="Weisheng Zhu" userId="235d122c-3b57-4c5d-826a-7dbf2d1a59d1" providerId="ADAL" clId="{60970373-892B-4991-91E2-D65422CC8993}" dt="2019-10-29T05:35:27.073" v="76"/>
          <ac:spMkLst>
            <pc:docMk/>
            <pc:sldMk cId="1254523882" sldId="456"/>
            <ac:spMk id="13" creationId="{3CEC1A69-5EB9-47EF-93A7-E964E90B0443}"/>
          </ac:spMkLst>
        </pc:spChg>
      </pc:sldChg>
      <pc:sldChg chg="add">
        <pc:chgData name="Weisheng Zhu" userId="235d122c-3b57-4c5d-826a-7dbf2d1a59d1" providerId="ADAL" clId="{60970373-892B-4991-91E2-D65422CC8993}" dt="2019-10-29T06:25:37.409" v="664"/>
        <pc:sldMkLst>
          <pc:docMk/>
          <pc:sldMk cId="738040427" sldId="457"/>
        </pc:sldMkLst>
      </pc:sldChg>
      <pc:sldChg chg="addSp modSp add">
        <pc:chgData name="Weisheng Zhu" userId="235d122c-3b57-4c5d-826a-7dbf2d1a59d1" providerId="ADAL" clId="{60970373-892B-4991-91E2-D65422CC8993}" dt="2019-10-29T09:54:07.092" v="1443" actId="692"/>
        <pc:sldMkLst>
          <pc:docMk/>
          <pc:sldMk cId="159023140" sldId="458"/>
        </pc:sldMkLst>
        <pc:spChg chg="mod">
          <ac:chgData name="Weisheng Zhu" userId="235d122c-3b57-4c5d-826a-7dbf2d1a59d1" providerId="ADAL" clId="{60970373-892B-4991-91E2-D65422CC8993}" dt="2019-10-29T09:46:36.940" v="1389" actId="20577"/>
          <ac:spMkLst>
            <pc:docMk/>
            <pc:sldMk cId="159023140" sldId="458"/>
            <ac:spMk id="5" creationId="{D6F86C8D-3B49-44A1-B177-51671015F3FA}"/>
          </ac:spMkLst>
        </pc:spChg>
        <pc:spChg chg="mod">
          <ac:chgData name="Weisheng Zhu" userId="235d122c-3b57-4c5d-826a-7dbf2d1a59d1" providerId="ADAL" clId="{60970373-892B-4991-91E2-D65422CC8993}" dt="2019-10-29T09:54:07.092" v="1443" actId="692"/>
          <ac:spMkLst>
            <pc:docMk/>
            <pc:sldMk cId="159023140" sldId="458"/>
            <ac:spMk id="6" creationId="{078E157C-DC3D-4691-B334-F96F1E89169F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2" creationId="{D2D6081D-0C53-4392-9AE7-0C25AF00CCF9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3" creationId="{CD837BBD-8415-4620-823F-588F38D11978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4" creationId="{41032C53-B5DD-456C-B448-E5D40A3A81F7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5" creationId="{886B146E-70C8-4DDF-AAE7-FCE83CCD7249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6" creationId="{C3AF08BD-D112-41E9-B163-157E20AF6A16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7" creationId="{AE16C6EE-9A8C-40B8-A7FE-D32B1F8AE5BA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8" creationId="{A0A34FDC-BA84-4B86-BD6C-818869D97FB2}"/>
          </ac:spMkLst>
        </pc:spChg>
        <pc:spChg chg="add mod">
          <ac:chgData name="Weisheng Zhu" userId="235d122c-3b57-4c5d-826a-7dbf2d1a59d1" providerId="ADAL" clId="{60970373-892B-4991-91E2-D65422CC8993}" dt="2019-10-29T09:46:28.638" v="1387" actId="1076"/>
          <ac:spMkLst>
            <pc:docMk/>
            <pc:sldMk cId="159023140" sldId="458"/>
            <ac:spMk id="19" creationId="{6A2A0240-E075-4527-B07A-11065993E9F7}"/>
          </ac:spMkLst>
        </pc:spChg>
        <pc:grpChg chg="add mod">
          <ac:chgData name="Weisheng Zhu" userId="235d122c-3b57-4c5d-826a-7dbf2d1a59d1" providerId="ADAL" clId="{60970373-892B-4991-91E2-D65422CC8993}" dt="2019-10-29T09:46:28.638" v="1387" actId="1076"/>
          <ac:grpSpMkLst>
            <pc:docMk/>
            <pc:sldMk cId="159023140" sldId="458"/>
            <ac:grpSpMk id="3" creationId="{EFAA3ECA-0396-4F74-B984-58992E89AC1D}"/>
          </ac:grpSpMkLst>
        </pc:grpChg>
      </pc:sldChg>
      <pc:sldChg chg="addSp delSp modSp add mod ord modClrScheme chgLayout">
        <pc:chgData name="Weisheng Zhu" userId="235d122c-3b57-4c5d-826a-7dbf2d1a59d1" providerId="ADAL" clId="{60970373-892B-4991-91E2-D65422CC8993}" dt="2019-10-30T03:39:03.484" v="2483"/>
        <pc:sldMkLst>
          <pc:docMk/>
          <pc:sldMk cId="1406065795" sldId="459"/>
        </pc:sldMkLst>
        <pc:spChg chg="add mod">
          <ac:chgData name="Weisheng Zhu" userId="235d122c-3b57-4c5d-826a-7dbf2d1a59d1" providerId="ADAL" clId="{60970373-892B-4991-91E2-D65422CC8993}" dt="2019-10-30T02:58:09.047" v="1828" actId="14100"/>
          <ac:spMkLst>
            <pc:docMk/>
            <pc:sldMk cId="1406065795" sldId="459"/>
            <ac:spMk id="2" creationId="{044E387A-2D00-496C-91D4-AA680AC6F533}"/>
          </ac:spMkLst>
        </pc:spChg>
        <pc:spChg chg="mod topLvl">
          <ac:chgData name="Weisheng Zhu" userId="235d122c-3b57-4c5d-826a-7dbf2d1a59d1" providerId="ADAL" clId="{60970373-892B-4991-91E2-D65422CC8993}" dt="2019-10-30T03:38:58.603" v="2467" actId="164"/>
          <ac:spMkLst>
            <pc:docMk/>
            <pc:sldMk cId="1406065795" sldId="459"/>
            <ac:spMk id="4" creationId="{A547485C-DFD4-4649-9AFE-7EE7225A7BA1}"/>
          </ac:spMkLst>
        </pc:spChg>
        <pc:spChg chg="del">
          <ac:chgData name="Weisheng Zhu" userId="235d122c-3b57-4c5d-826a-7dbf2d1a59d1" providerId="ADAL" clId="{60970373-892B-4991-91E2-D65422CC8993}" dt="2019-10-30T02:56:58.008" v="1814" actId="700"/>
          <ac:spMkLst>
            <pc:docMk/>
            <pc:sldMk cId="1406065795" sldId="459"/>
            <ac:spMk id="5" creationId="{D6F86C8D-3B49-44A1-B177-51671015F3FA}"/>
          </ac:spMkLst>
        </pc:spChg>
        <pc:spChg chg="mod topLvl">
          <ac:chgData name="Weisheng Zhu" userId="235d122c-3b57-4c5d-826a-7dbf2d1a59d1" providerId="ADAL" clId="{60970373-892B-4991-91E2-D65422CC8993}" dt="2019-10-30T03:38:58.603" v="2467" actId="164"/>
          <ac:spMkLst>
            <pc:docMk/>
            <pc:sldMk cId="1406065795" sldId="459"/>
            <ac:spMk id="6" creationId="{E6A31C40-5A81-44BB-8FC7-6AA384860983}"/>
          </ac:spMkLst>
        </pc:spChg>
        <pc:spChg chg="mod ord topLvl">
          <ac:chgData name="Weisheng Zhu" userId="235d122c-3b57-4c5d-826a-7dbf2d1a59d1" providerId="ADAL" clId="{60970373-892B-4991-91E2-D65422CC8993}" dt="2019-10-30T03:39:03.484" v="2483"/>
          <ac:spMkLst>
            <pc:docMk/>
            <pc:sldMk cId="1406065795" sldId="459"/>
            <ac:spMk id="7" creationId="{67DCE7DD-0766-41A2-80F5-B355B06196DE}"/>
          </ac:spMkLst>
        </pc:spChg>
        <pc:spChg chg="mod topLvl">
          <ac:chgData name="Weisheng Zhu" userId="235d122c-3b57-4c5d-826a-7dbf2d1a59d1" providerId="ADAL" clId="{60970373-892B-4991-91E2-D65422CC8993}" dt="2019-10-30T03:38:58.603" v="2467" actId="164"/>
          <ac:spMkLst>
            <pc:docMk/>
            <pc:sldMk cId="1406065795" sldId="459"/>
            <ac:spMk id="8" creationId="{6B577C04-1BA3-46F6-8B40-981A5914C937}"/>
          </ac:spMkLst>
        </pc:spChg>
        <pc:spChg chg="mod topLvl">
          <ac:chgData name="Weisheng Zhu" userId="235d122c-3b57-4c5d-826a-7dbf2d1a59d1" providerId="ADAL" clId="{60970373-892B-4991-91E2-D65422CC8993}" dt="2019-10-30T03:38:58.603" v="2467" actId="164"/>
          <ac:spMkLst>
            <pc:docMk/>
            <pc:sldMk cId="1406065795" sldId="459"/>
            <ac:spMk id="9" creationId="{5678AF6D-4878-4134-8330-A6A29B68790E}"/>
          </ac:spMkLst>
        </pc:spChg>
        <pc:spChg chg="add mod">
          <ac:chgData name="Weisheng Zhu" userId="235d122c-3b57-4c5d-826a-7dbf2d1a59d1" providerId="ADAL" clId="{60970373-892B-4991-91E2-D65422CC8993}" dt="2019-10-30T02:59:36.176" v="1859" actId="1036"/>
          <ac:spMkLst>
            <pc:docMk/>
            <pc:sldMk cId="1406065795" sldId="459"/>
            <ac:spMk id="36" creationId="{9F1CAE96-4D16-40E8-BCD2-CE326CB41F71}"/>
          </ac:spMkLst>
        </pc:spChg>
        <pc:spChg chg="add mod">
          <ac:chgData name="Weisheng Zhu" userId="235d122c-3b57-4c5d-826a-7dbf2d1a59d1" providerId="ADAL" clId="{60970373-892B-4991-91E2-D65422CC8993}" dt="2019-10-30T02:59:38.759" v="1864" actId="1035"/>
          <ac:spMkLst>
            <pc:docMk/>
            <pc:sldMk cId="1406065795" sldId="459"/>
            <ac:spMk id="37" creationId="{E77F13B7-EAD7-4B64-B051-457B17FA026B}"/>
          </ac:spMkLst>
        </pc:spChg>
        <pc:spChg chg="add mod">
          <ac:chgData name="Weisheng Zhu" userId="235d122c-3b57-4c5d-826a-7dbf2d1a59d1" providerId="ADAL" clId="{60970373-892B-4991-91E2-D65422CC8993}" dt="2019-10-30T02:59:43.757" v="1865" actId="571"/>
          <ac:spMkLst>
            <pc:docMk/>
            <pc:sldMk cId="1406065795" sldId="459"/>
            <ac:spMk id="38" creationId="{6CA68A74-C1B9-4A9E-A63F-05A2409C82E2}"/>
          </ac:spMkLst>
        </pc:spChg>
        <pc:spChg chg="add mod">
          <ac:chgData name="Weisheng Zhu" userId="235d122c-3b57-4c5d-826a-7dbf2d1a59d1" providerId="ADAL" clId="{60970373-892B-4991-91E2-D65422CC8993}" dt="2019-10-30T02:59:53.009" v="1868" actId="1076"/>
          <ac:spMkLst>
            <pc:docMk/>
            <pc:sldMk cId="1406065795" sldId="459"/>
            <ac:spMk id="39" creationId="{9898ED19-3672-45CC-8606-88A738EF13F0}"/>
          </ac:spMkLst>
        </pc:spChg>
        <pc:spChg chg="add mod">
          <ac:chgData name="Weisheng Zhu" userId="235d122c-3b57-4c5d-826a-7dbf2d1a59d1" providerId="ADAL" clId="{60970373-892B-4991-91E2-D65422CC8993}" dt="2019-10-30T03:00:03.825" v="1871" actId="1076"/>
          <ac:spMkLst>
            <pc:docMk/>
            <pc:sldMk cId="1406065795" sldId="459"/>
            <ac:spMk id="40" creationId="{6077DC1A-AECB-4519-8077-5F0796314909}"/>
          </ac:spMkLst>
        </pc:spChg>
        <pc:spChg chg="add mod">
          <ac:chgData name="Weisheng Zhu" userId="235d122c-3b57-4c5d-826a-7dbf2d1a59d1" providerId="ADAL" clId="{60970373-892B-4991-91E2-D65422CC8993}" dt="2019-10-30T03:00:06.139" v="1872" actId="121"/>
          <ac:spMkLst>
            <pc:docMk/>
            <pc:sldMk cId="1406065795" sldId="459"/>
            <ac:spMk id="41" creationId="{C121AE87-9281-4338-9DD3-D1AF994B7AE6}"/>
          </ac:spMkLst>
        </pc:spChg>
        <pc:spChg chg="add mod">
          <ac:chgData name="Weisheng Zhu" userId="235d122c-3b57-4c5d-826a-7dbf2d1a59d1" providerId="ADAL" clId="{60970373-892B-4991-91E2-D65422CC8993}" dt="2019-10-30T03:07:20.787" v="1873" actId="571"/>
          <ac:spMkLst>
            <pc:docMk/>
            <pc:sldMk cId="1406065795" sldId="459"/>
            <ac:spMk id="42" creationId="{6849B01E-0AA4-4121-A729-B4EC28B92435}"/>
          </ac:spMkLst>
        </pc:spChg>
        <pc:spChg chg="add mod">
          <ac:chgData name="Weisheng Zhu" userId="235d122c-3b57-4c5d-826a-7dbf2d1a59d1" providerId="ADAL" clId="{60970373-892B-4991-91E2-D65422CC8993}" dt="2019-10-30T03:07:22.978" v="1874" actId="571"/>
          <ac:spMkLst>
            <pc:docMk/>
            <pc:sldMk cId="1406065795" sldId="459"/>
            <ac:spMk id="43" creationId="{16873FA9-E7C0-4D20-BB5E-A116E5286CE7}"/>
          </ac:spMkLst>
        </pc:spChg>
        <pc:spChg chg="add mod">
          <ac:chgData name="Weisheng Zhu" userId="235d122c-3b57-4c5d-826a-7dbf2d1a59d1" providerId="ADAL" clId="{60970373-892B-4991-91E2-D65422CC8993}" dt="2019-10-30T03:07:26.651" v="1875" actId="571"/>
          <ac:spMkLst>
            <pc:docMk/>
            <pc:sldMk cId="1406065795" sldId="459"/>
            <ac:spMk id="44" creationId="{F62EA2B2-ADF7-419A-BA07-44886C25AEE4}"/>
          </ac:spMkLst>
        </pc:spChg>
        <pc:spChg chg="add mod">
          <ac:chgData name="Weisheng Zhu" userId="235d122c-3b57-4c5d-826a-7dbf2d1a59d1" providerId="ADAL" clId="{60970373-892B-4991-91E2-D65422CC8993}" dt="2019-10-30T03:07:40.221" v="1879" actId="1037"/>
          <ac:spMkLst>
            <pc:docMk/>
            <pc:sldMk cId="1406065795" sldId="459"/>
            <ac:spMk id="45" creationId="{76C50E4B-98CC-40B9-80A6-F91EC1DDCF2B}"/>
          </ac:spMkLst>
        </pc:spChg>
        <pc:grpChg chg="add del mod">
          <ac:chgData name="Weisheng Zhu" userId="235d122c-3b57-4c5d-826a-7dbf2d1a59d1" providerId="ADAL" clId="{60970373-892B-4991-91E2-D65422CC8993}" dt="2019-10-30T03:38:53.677" v="2466" actId="165"/>
          <ac:grpSpMkLst>
            <pc:docMk/>
            <pc:sldMk cId="1406065795" sldId="459"/>
            <ac:grpSpMk id="3" creationId="{0C3BE97B-DA81-48E6-A4D2-C55829CAD6FF}"/>
          </ac:grpSpMkLst>
        </pc:grpChg>
        <pc:grpChg chg="add mod">
          <ac:chgData name="Weisheng Zhu" userId="235d122c-3b57-4c5d-826a-7dbf2d1a59d1" providerId="ADAL" clId="{60970373-892B-4991-91E2-D65422CC8993}" dt="2019-10-30T02:58:46.524" v="1836" actId="408"/>
          <ac:grpSpMkLst>
            <pc:docMk/>
            <pc:sldMk cId="1406065795" sldId="459"/>
            <ac:grpSpMk id="11" creationId="{0C1DABC3-E73B-4B00-AA29-EAD81C97A5E3}"/>
          </ac:grpSpMkLst>
        </pc:grpChg>
        <pc:grpChg chg="add mod">
          <ac:chgData name="Weisheng Zhu" userId="235d122c-3b57-4c5d-826a-7dbf2d1a59d1" providerId="ADAL" clId="{60970373-892B-4991-91E2-D65422CC8993}" dt="2019-10-30T02:58:46.524" v="1836" actId="408"/>
          <ac:grpSpMkLst>
            <pc:docMk/>
            <pc:sldMk cId="1406065795" sldId="459"/>
            <ac:grpSpMk id="16" creationId="{E1F79AD5-AF6F-403F-A41D-51128B6E67A5}"/>
          </ac:grpSpMkLst>
        </pc:grpChg>
        <pc:grpChg chg="add mod">
          <ac:chgData name="Weisheng Zhu" userId="235d122c-3b57-4c5d-826a-7dbf2d1a59d1" providerId="ADAL" clId="{60970373-892B-4991-91E2-D65422CC8993}" dt="2019-10-30T02:59:05.567" v="1841" actId="1076"/>
          <ac:grpSpMkLst>
            <pc:docMk/>
            <pc:sldMk cId="1406065795" sldId="459"/>
            <ac:grpSpMk id="21" creationId="{97B98835-6D7C-4089-A0AE-BBCEEDFAE412}"/>
          </ac:grpSpMkLst>
        </pc:grpChg>
        <pc:grpChg chg="add mod">
          <ac:chgData name="Weisheng Zhu" userId="235d122c-3b57-4c5d-826a-7dbf2d1a59d1" providerId="ADAL" clId="{60970373-892B-4991-91E2-D65422CC8993}" dt="2019-10-30T02:59:02.695" v="1840" actId="1076"/>
          <ac:grpSpMkLst>
            <pc:docMk/>
            <pc:sldMk cId="1406065795" sldId="459"/>
            <ac:grpSpMk id="26" creationId="{8CC35C5C-BE6B-4805-A0FE-4898CF1CB007}"/>
          </ac:grpSpMkLst>
        </pc:grpChg>
        <pc:grpChg chg="add mod">
          <ac:chgData name="Weisheng Zhu" userId="235d122c-3b57-4c5d-826a-7dbf2d1a59d1" providerId="ADAL" clId="{60970373-892B-4991-91E2-D65422CC8993}" dt="2019-10-30T02:58:46.524" v="1836" actId="408"/>
          <ac:grpSpMkLst>
            <pc:docMk/>
            <pc:sldMk cId="1406065795" sldId="459"/>
            <ac:grpSpMk id="31" creationId="{D5308BF6-9CA8-4515-82FF-D86AF12F8EB7}"/>
          </ac:grpSpMkLst>
        </pc:grpChg>
        <pc:grpChg chg="add mod">
          <ac:chgData name="Weisheng Zhu" userId="235d122c-3b57-4c5d-826a-7dbf2d1a59d1" providerId="ADAL" clId="{60970373-892B-4991-91E2-D65422CC8993}" dt="2019-10-30T03:38:58.603" v="2467" actId="164"/>
          <ac:grpSpMkLst>
            <pc:docMk/>
            <pc:sldMk cId="1406065795" sldId="459"/>
            <ac:grpSpMk id="46" creationId="{87F3E2C2-7ED2-43DA-AD03-F9F2F5CB2834}"/>
          </ac:grpSpMkLst>
        </pc:grpChg>
        <pc:cxnChg chg="mod topLvl">
          <ac:chgData name="Weisheng Zhu" userId="235d122c-3b57-4c5d-826a-7dbf2d1a59d1" providerId="ADAL" clId="{60970373-892B-4991-91E2-D65422CC8993}" dt="2019-10-30T03:38:58.603" v="2467" actId="164"/>
          <ac:cxnSpMkLst>
            <pc:docMk/>
            <pc:sldMk cId="1406065795" sldId="459"/>
            <ac:cxnSpMk id="10" creationId="{07EF4C7D-E4D1-4EAB-B850-5F5EFFC3A443}"/>
          </ac:cxnSpMkLst>
        </pc:cxnChg>
      </pc:sldChg>
      <pc:sldChg chg="addSp delSp modSp add ord">
        <pc:chgData name="Weisheng Zhu" userId="235d122c-3b57-4c5d-826a-7dbf2d1a59d1" providerId="ADAL" clId="{60970373-892B-4991-91E2-D65422CC8993}" dt="2019-10-29T09:51:11.528" v="1430" actId="14100"/>
        <pc:sldMkLst>
          <pc:docMk/>
          <pc:sldMk cId="1248897156" sldId="460"/>
        </pc:sldMkLst>
        <pc:spChg chg="add mod">
          <ac:chgData name="Weisheng Zhu" userId="235d122c-3b57-4c5d-826a-7dbf2d1a59d1" providerId="ADAL" clId="{60970373-892B-4991-91E2-D65422CC8993}" dt="2019-10-29T09:50:37.834" v="1427" actId="1036"/>
          <ac:spMkLst>
            <pc:docMk/>
            <pc:sldMk cId="1248897156" sldId="460"/>
            <ac:spMk id="4" creationId="{0AB40963-0F1C-4218-97DA-B8D9469853F8}"/>
          </ac:spMkLst>
        </pc:spChg>
        <pc:spChg chg="mod">
          <ac:chgData name="Weisheng Zhu" userId="235d122c-3b57-4c5d-826a-7dbf2d1a59d1" providerId="ADAL" clId="{60970373-892B-4991-91E2-D65422CC8993}" dt="2019-10-29T09:49:16.861" v="1407" actId="20577"/>
          <ac:spMkLst>
            <pc:docMk/>
            <pc:sldMk cId="1248897156" sldId="460"/>
            <ac:spMk id="5" creationId="{D6F86C8D-3B49-44A1-B177-51671015F3FA}"/>
          </ac:spMkLst>
        </pc:spChg>
        <pc:spChg chg="add mod">
          <ac:chgData name="Weisheng Zhu" userId="235d122c-3b57-4c5d-826a-7dbf2d1a59d1" providerId="ADAL" clId="{60970373-892B-4991-91E2-D65422CC8993}" dt="2019-10-29T09:50:37.834" v="1427" actId="1036"/>
          <ac:spMkLst>
            <pc:docMk/>
            <pc:sldMk cId="1248897156" sldId="460"/>
            <ac:spMk id="6" creationId="{F021E535-F533-46F4-B3BB-150822FF6E10}"/>
          </ac:spMkLst>
        </pc:spChg>
        <pc:spChg chg="add mod">
          <ac:chgData name="Weisheng Zhu" userId="235d122c-3b57-4c5d-826a-7dbf2d1a59d1" providerId="ADAL" clId="{60970373-892B-4991-91E2-D65422CC8993}" dt="2019-10-29T09:50:37.834" v="1427" actId="1036"/>
          <ac:spMkLst>
            <pc:docMk/>
            <pc:sldMk cId="1248897156" sldId="460"/>
            <ac:spMk id="7" creationId="{A2CE01EF-7952-4366-93D3-FCCEE1CE9A15}"/>
          </ac:spMkLst>
        </pc:spChg>
        <pc:spChg chg="add mod">
          <ac:chgData name="Weisheng Zhu" userId="235d122c-3b57-4c5d-826a-7dbf2d1a59d1" providerId="ADAL" clId="{60970373-892B-4991-91E2-D65422CC8993}" dt="2019-10-29T09:50:37.834" v="1427" actId="1036"/>
          <ac:spMkLst>
            <pc:docMk/>
            <pc:sldMk cId="1248897156" sldId="460"/>
            <ac:spMk id="8" creationId="{B7A78A81-5E90-407F-B1C3-938E701509CC}"/>
          </ac:spMkLst>
        </pc:spChg>
        <pc:grpChg chg="add del">
          <ac:chgData name="Weisheng Zhu" userId="235d122c-3b57-4c5d-826a-7dbf2d1a59d1" providerId="ADAL" clId="{60970373-892B-4991-91E2-D65422CC8993}" dt="2019-10-29T09:47:13.066" v="1391" actId="478"/>
          <ac:grpSpMkLst>
            <pc:docMk/>
            <pc:sldMk cId="1248897156" sldId="460"/>
            <ac:grpSpMk id="9" creationId="{A1D835C0-E5CA-457A-9BDF-DB7B1C3F3FCD}"/>
          </ac:grpSpMkLst>
        </pc:grpChg>
        <pc:grpChg chg="add del">
          <ac:chgData name="Weisheng Zhu" userId="235d122c-3b57-4c5d-826a-7dbf2d1a59d1" providerId="ADAL" clId="{60970373-892B-4991-91E2-D65422CC8993}" dt="2019-10-29T09:47:13.066" v="1391" actId="478"/>
          <ac:grpSpMkLst>
            <pc:docMk/>
            <pc:sldMk cId="1248897156" sldId="460"/>
            <ac:grpSpMk id="18" creationId="{75CD89A2-1774-4C95-9105-D0E402009C3A}"/>
          </ac:grpSpMkLst>
        </pc:grpChg>
        <pc:grpChg chg="add del">
          <ac:chgData name="Weisheng Zhu" userId="235d122c-3b57-4c5d-826a-7dbf2d1a59d1" providerId="ADAL" clId="{60970373-892B-4991-91E2-D65422CC8993}" dt="2019-10-29T09:47:13.066" v="1391" actId="478"/>
          <ac:grpSpMkLst>
            <pc:docMk/>
            <pc:sldMk cId="1248897156" sldId="460"/>
            <ac:grpSpMk id="27" creationId="{948681DF-7558-4F95-90EC-BB0FB215482B}"/>
          </ac:grpSpMkLst>
        </pc:grpChg>
        <pc:grpChg chg="add del">
          <ac:chgData name="Weisheng Zhu" userId="235d122c-3b57-4c5d-826a-7dbf2d1a59d1" providerId="ADAL" clId="{60970373-892B-4991-91E2-D65422CC8993}" dt="2019-10-29T09:47:13.066" v="1391" actId="478"/>
          <ac:grpSpMkLst>
            <pc:docMk/>
            <pc:sldMk cId="1248897156" sldId="460"/>
            <ac:grpSpMk id="36" creationId="{6FE14A7E-093C-4825-92EA-0C6E3903553B}"/>
          </ac:grpSpMkLst>
        </pc:grpChg>
        <pc:grpChg chg="add mod">
          <ac:chgData name="Weisheng Zhu" userId="235d122c-3b57-4c5d-826a-7dbf2d1a59d1" providerId="ADAL" clId="{60970373-892B-4991-91E2-D65422CC8993}" dt="2019-10-29T09:50:37.834" v="1427" actId="1036"/>
          <ac:grpSpMkLst>
            <pc:docMk/>
            <pc:sldMk cId="1248897156" sldId="460"/>
            <ac:grpSpMk id="45" creationId="{C77A81CA-6604-4681-98B5-7427E5A8964F}"/>
          </ac:grpSpMkLst>
        </pc:grpChg>
        <pc:grpChg chg="add mod">
          <ac:chgData name="Weisheng Zhu" userId="235d122c-3b57-4c5d-826a-7dbf2d1a59d1" providerId="ADAL" clId="{60970373-892B-4991-91E2-D65422CC8993}" dt="2019-10-29T09:50:37.834" v="1427" actId="1036"/>
          <ac:grpSpMkLst>
            <pc:docMk/>
            <pc:sldMk cId="1248897156" sldId="460"/>
            <ac:grpSpMk id="50" creationId="{DB21A530-BAD5-44F0-83E2-ADE0B33A1B53}"/>
          </ac:grpSpMkLst>
        </pc:grpChg>
        <pc:grpChg chg="add mod">
          <ac:chgData name="Weisheng Zhu" userId="235d122c-3b57-4c5d-826a-7dbf2d1a59d1" providerId="ADAL" clId="{60970373-892B-4991-91E2-D65422CC8993}" dt="2019-10-29T09:50:37.834" v="1427" actId="1036"/>
          <ac:grpSpMkLst>
            <pc:docMk/>
            <pc:sldMk cId="1248897156" sldId="460"/>
            <ac:grpSpMk id="55" creationId="{DAF8BF62-48AF-4843-9997-83D49EBED7BB}"/>
          </ac:grpSpMkLst>
        </pc:grpChg>
        <pc:grpChg chg="add mod">
          <ac:chgData name="Weisheng Zhu" userId="235d122c-3b57-4c5d-826a-7dbf2d1a59d1" providerId="ADAL" clId="{60970373-892B-4991-91E2-D65422CC8993}" dt="2019-10-29T09:50:37.834" v="1427" actId="1036"/>
          <ac:grpSpMkLst>
            <pc:docMk/>
            <pc:sldMk cId="1248897156" sldId="460"/>
            <ac:grpSpMk id="60" creationId="{3E05A55D-2546-4391-8E75-9E20F623EF1B}"/>
          </ac:grpSpMkLst>
        </pc:grpChg>
        <pc:graphicFrameChg chg="add mod modGraphic">
          <ac:chgData name="Weisheng Zhu" userId="235d122c-3b57-4c5d-826a-7dbf2d1a59d1" providerId="ADAL" clId="{60970373-892B-4991-91E2-D65422CC8993}" dt="2019-10-29T09:51:11.528" v="1430" actId="14100"/>
          <ac:graphicFrameMkLst>
            <pc:docMk/>
            <pc:sldMk cId="1248897156" sldId="460"/>
            <ac:graphicFrameMk id="3" creationId="{344A11D8-C7D1-4921-AC30-3165C7E13F71}"/>
          </ac:graphicFrameMkLst>
        </pc:graphicFrameChg>
      </pc:sldChg>
      <pc:sldChg chg="addSp delSp modSp add ord">
        <pc:chgData name="Weisheng Zhu" userId="235d122c-3b57-4c5d-826a-7dbf2d1a59d1" providerId="ADAL" clId="{60970373-892B-4991-91E2-D65422CC8993}" dt="2019-10-30T02:49:59.978" v="1658"/>
        <pc:sldMkLst>
          <pc:docMk/>
          <pc:sldMk cId="3999064795" sldId="461"/>
        </pc:sldMkLst>
        <pc:spChg chg="add mod">
          <ac:chgData name="Weisheng Zhu" userId="235d122c-3b57-4c5d-826a-7dbf2d1a59d1" providerId="ADAL" clId="{60970373-892B-4991-91E2-D65422CC8993}" dt="2019-10-30T02:49:10.374" v="1651" actId="14100"/>
          <ac:spMkLst>
            <pc:docMk/>
            <pc:sldMk cId="3999064795" sldId="461"/>
            <ac:spMk id="2" creationId="{EB6FA967-E46A-4C5F-A5FF-5B4A3B3350EE}"/>
          </ac:spMkLst>
        </pc:spChg>
        <pc:spChg chg="mod">
          <ac:chgData name="Weisheng Zhu" userId="235d122c-3b57-4c5d-826a-7dbf2d1a59d1" providerId="ADAL" clId="{60970373-892B-4991-91E2-D65422CC8993}" dt="2019-10-30T02:38:47.379" v="1487"/>
          <ac:spMkLst>
            <pc:docMk/>
            <pc:sldMk cId="3999064795" sldId="461"/>
            <ac:spMk id="5" creationId="{D6F86C8D-3B49-44A1-B177-51671015F3FA}"/>
          </ac:spMkLst>
        </pc:spChg>
        <pc:spChg chg="add mod or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19" creationId="{2813CF5A-9BA6-4955-9753-502155134623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0" creationId="{B61035B9-A390-4E32-8C11-BC02B51D2C88}"/>
          </ac:spMkLst>
        </pc:spChg>
        <pc:spChg chg="add mod or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1" creationId="{B2CC1AA2-4AE0-4122-8F6A-D5ACD1DD3B63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2" creationId="{4537F6B2-6A44-4B00-8FDD-7A28E075879C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3" creationId="{7C0A217E-9270-4D38-B7A1-F50B13AC28EE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4" creationId="{21442B7B-79ED-4ECF-916D-73514616DBEB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5" creationId="{B0A12549-F0FB-4CB4-9586-6444EB130D74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6" creationId="{2BF42A43-CE70-486B-8EC9-80EF1D63B681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7" creationId="{88E43BA9-D10C-4F46-810B-E12436CC2125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8" creationId="{A061FE0E-6A4D-41CE-A9E3-A7C3D41A11AB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29" creationId="{F54DF5D3-C0DF-4E41-B993-91263B79291D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30" creationId="{BCD44E00-77F8-4D99-8F0D-BE17ED8F5238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31" creationId="{941A663B-26E3-47B5-BD6C-86D2B0C6182D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32" creationId="{A97EAE8E-73E3-4937-B1C3-58D3BD3DF86D}"/>
          </ac:spMkLst>
        </pc:spChg>
        <pc:spChg chg="add mod">
          <ac:chgData name="Weisheng Zhu" userId="235d122c-3b57-4c5d-826a-7dbf2d1a59d1" providerId="ADAL" clId="{60970373-892B-4991-91E2-D65422CC8993}" dt="2019-10-30T02:49:18.143" v="1652" actId="1076"/>
          <ac:spMkLst>
            <pc:docMk/>
            <pc:sldMk cId="3999064795" sldId="461"/>
            <ac:spMk id="33" creationId="{DB988737-0B90-4FEE-BE2F-1A0683FC65AE}"/>
          </ac:spMkLst>
        </pc:spChg>
        <pc:spChg chg="add mod">
          <ac:chgData name="Weisheng Zhu" userId="235d122c-3b57-4c5d-826a-7dbf2d1a59d1" providerId="ADAL" clId="{60970373-892B-4991-91E2-D65422CC8993}" dt="2019-10-30T02:48:31.604" v="1639" actId="164"/>
          <ac:spMkLst>
            <pc:docMk/>
            <pc:sldMk cId="3999064795" sldId="461"/>
            <ac:spMk id="34" creationId="{4D868059-0EAD-4353-92E8-299F55E527FE}"/>
          </ac:spMkLst>
        </pc:spChg>
        <pc:spChg chg="add mod">
          <ac:chgData name="Weisheng Zhu" userId="235d122c-3b57-4c5d-826a-7dbf2d1a59d1" providerId="ADAL" clId="{60970373-892B-4991-91E2-D65422CC8993}" dt="2019-10-30T02:48:47.526" v="1646" actId="1076"/>
          <ac:spMkLst>
            <pc:docMk/>
            <pc:sldMk cId="3999064795" sldId="461"/>
            <ac:spMk id="40" creationId="{E7F0405B-90DD-4EA0-AEA7-76D481488A7B}"/>
          </ac:spMkLst>
        </pc:spChg>
        <pc:spChg chg="add mod">
          <ac:chgData name="Weisheng Zhu" userId="235d122c-3b57-4c5d-826a-7dbf2d1a59d1" providerId="ADAL" clId="{60970373-892B-4991-91E2-D65422CC8993}" dt="2019-10-30T02:48:23.749" v="1636" actId="1076"/>
          <ac:spMkLst>
            <pc:docMk/>
            <pc:sldMk cId="3999064795" sldId="461"/>
            <ac:spMk id="41" creationId="{EFB458DF-CF41-48BF-9754-2F85345D35D8}"/>
          </ac:spMkLst>
        </pc:spChg>
        <pc:spChg chg="add mod">
          <ac:chgData name="Weisheng Zhu" userId="235d122c-3b57-4c5d-826a-7dbf2d1a59d1" providerId="ADAL" clId="{60970373-892B-4991-91E2-D65422CC8993}" dt="2019-10-30T02:48:31.604" v="1639" actId="164"/>
          <ac:spMkLst>
            <pc:docMk/>
            <pc:sldMk cId="3999064795" sldId="461"/>
            <ac:spMk id="42" creationId="{E75D7AE1-2E8D-4C2D-9195-DA3E85DB20EA}"/>
          </ac:spMkLst>
        </pc:spChg>
        <pc:spChg chg="add del mod">
          <ac:chgData name="Weisheng Zhu" userId="235d122c-3b57-4c5d-826a-7dbf2d1a59d1" providerId="ADAL" clId="{60970373-892B-4991-91E2-D65422CC8993}" dt="2019-10-30T02:48:09.650" v="1632" actId="478"/>
          <ac:spMkLst>
            <pc:docMk/>
            <pc:sldMk cId="3999064795" sldId="461"/>
            <ac:spMk id="43" creationId="{18E0799B-3C7D-41FB-AA0D-FB90D6B37EB4}"/>
          </ac:spMkLst>
        </pc:spChg>
        <pc:spChg chg="add mod">
          <ac:chgData name="Weisheng Zhu" userId="235d122c-3b57-4c5d-826a-7dbf2d1a59d1" providerId="ADAL" clId="{60970373-892B-4991-91E2-D65422CC8993}" dt="2019-10-30T02:48:54.939" v="1650"/>
          <ac:spMkLst>
            <pc:docMk/>
            <pc:sldMk cId="3999064795" sldId="461"/>
            <ac:spMk id="45" creationId="{7ECD8F0A-2628-4EF9-8125-DB0FEA195F33}"/>
          </ac:spMkLst>
        </pc:spChg>
        <pc:spChg chg="add mod">
          <ac:chgData name="Weisheng Zhu" userId="235d122c-3b57-4c5d-826a-7dbf2d1a59d1" providerId="ADAL" clId="{60970373-892B-4991-91E2-D65422CC8993}" dt="2019-10-30T02:49:28.384" v="1653" actId="571"/>
          <ac:spMkLst>
            <pc:docMk/>
            <pc:sldMk cId="3999064795" sldId="461"/>
            <ac:spMk id="54" creationId="{690B5830-D1E7-4A9C-BC18-ED99B273BA46}"/>
          </ac:spMkLst>
        </pc:spChg>
        <pc:spChg chg="add mod">
          <ac:chgData name="Weisheng Zhu" userId="235d122c-3b57-4c5d-826a-7dbf2d1a59d1" providerId="ADAL" clId="{60970373-892B-4991-91E2-D65422CC8993}" dt="2019-10-30T02:49:28.384" v="1653" actId="571"/>
          <ac:spMkLst>
            <pc:docMk/>
            <pc:sldMk cId="3999064795" sldId="461"/>
            <ac:spMk id="55" creationId="{9251FC39-E029-44BA-9C7A-481DDFC1B6AF}"/>
          </ac:spMkLst>
        </pc:spChg>
        <pc:spChg chg="add mod">
          <ac:chgData name="Weisheng Zhu" userId="235d122c-3b57-4c5d-826a-7dbf2d1a59d1" providerId="ADAL" clId="{60970373-892B-4991-91E2-D65422CC8993}" dt="2019-10-30T02:49:49.811" v="1656" actId="20577"/>
          <ac:spMkLst>
            <pc:docMk/>
            <pc:sldMk cId="3999064795" sldId="461"/>
            <ac:spMk id="56" creationId="{D7846101-5BF6-43DD-A120-712731A7B4DE}"/>
          </ac:spMkLst>
        </pc:spChg>
        <pc:spChg chg="add mod">
          <ac:chgData name="Weisheng Zhu" userId="235d122c-3b57-4c5d-826a-7dbf2d1a59d1" providerId="ADAL" clId="{60970373-892B-4991-91E2-D65422CC8993}" dt="2019-10-30T02:49:31.895" v="1654" actId="571"/>
          <ac:spMkLst>
            <pc:docMk/>
            <pc:sldMk cId="3999064795" sldId="461"/>
            <ac:spMk id="65" creationId="{A3E984D0-4537-444F-9247-CF8DA778EDA5}"/>
          </ac:spMkLst>
        </pc:spChg>
        <pc:spChg chg="add mod">
          <ac:chgData name="Weisheng Zhu" userId="235d122c-3b57-4c5d-826a-7dbf2d1a59d1" providerId="ADAL" clId="{60970373-892B-4991-91E2-D65422CC8993}" dt="2019-10-30T02:49:31.895" v="1654" actId="571"/>
          <ac:spMkLst>
            <pc:docMk/>
            <pc:sldMk cId="3999064795" sldId="461"/>
            <ac:spMk id="66" creationId="{FC4CC804-1D73-4087-AB49-B2D96E2F62E6}"/>
          </ac:spMkLst>
        </pc:spChg>
        <pc:spChg chg="add mod">
          <ac:chgData name="Weisheng Zhu" userId="235d122c-3b57-4c5d-826a-7dbf2d1a59d1" providerId="ADAL" clId="{60970373-892B-4991-91E2-D65422CC8993}" dt="2019-10-30T02:49:48.222" v="1655" actId="20577"/>
          <ac:spMkLst>
            <pc:docMk/>
            <pc:sldMk cId="3999064795" sldId="461"/>
            <ac:spMk id="67" creationId="{DE4DA8B7-D19B-44DD-8D3B-13FD495340B0}"/>
          </ac:spMkLst>
        </pc:spChg>
        <pc:grpChg chg="add mod">
          <ac:chgData name="Weisheng Zhu" userId="235d122c-3b57-4c5d-826a-7dbf2d1a59d1" providerId="ADAL" clId="{60970373-892B-4991-91E2-D65422CC8993}" dt="2019-10-30T02:49:18.143" v="1652" actId="1076"/>
          <ac:grpSpMkLst>
            <pc:docMk/>
            <pc:sldMk cId="3999064795" sldId="461"/>
            <ac:grpSpMk id="3" creationId="{55E1D8C0-2FB3-4E0A-BDCA-1CBC11DEBCB6}"/>
          </ac:grpSpMkLst>
        </pc:grpChg>
        <pc:grpChg chg="add mod">
          <ac:chgData name="Weisheng Zhu" userId="235d122c-3b57-4c5d-826a-7dbf2d1a59d1" providerId="ADAL" clId="{60970373-892B-4991-91E2-D65422CC8993}" dt="2019-10-30T02:49:18.143" v="1652" actId="1076"/>
          <ac:grpSpMkLst>
            <pc:docMk/>
            <pc:sldMk cId="3999064795" sldId="461"/>
            <ac:grpSpMk id="9" creationId="{628862D8-0477-4B9F-AA42-928A329CBDBB}"/>
          </ac:grpSpMkLst>
        </pc:grpChg>
        <pc:grpChg chg="add mod">
          <ac:chgData name="Weisheng Zhu" userId="235d122c-3b57-4c5d-826a-7dbf2d1a59d1" providerId="ADAL" clId="{60970373-892B-4991-91E2-D65422CC8993}" dt="2019-10-30T02:49:18.143" v="1652" actId="1076"/>
          <ac:grpSpMkLst>
            <pc:docMk/>
            <pc:sldMk cId="3999064795" sldId="461"/>
            <ac:grpSpMk id="14" creationId="{9F2C196E-4BE7-49A1-A772-5E3C23BDDBA4}"/>
          </ac:grpSpMkLst>
        </pc:grpChg>
        <pc:grpChg chg="add mod">
          <ac:chgData name="Weisheng Zhu" userId="235d122c-3b57-4c5d-826a-7dbf2d1a59d1" providerId="ADAL" clId="{60970373-892B-4991-91E2-D65422CC8993}" dt="2019-10-30T02:48:07.543" v="1631" actId="1035"/>
          <ac:grpSpMkLst>
            <pc:docMk/>
            <pc:sldMk cId="3999064795" sldId="461"/>
            <ac:grpSpMk id="35" creationId="{F21AC77F-1472-487F-8C72-FA67FB60A4E7}"/>
          </ac:grpSpMkLst>
        </pc:grpChg>
        <pc:grpChg chg="add mod ord">
          <ac:chgData name="Weisheng Zhu" userId="235d122c-3b57-4c5d-826a-7dbf2d1a59d1" providerId="ADAL" clId="{60970373-892B-4991-91E2-D65422CC8993}" dt="2019-10-30T02:48:43.972" v="1645" actId="167"/>
          <ac:grpSpMkLst>
            <pc:docMk/>
            <pc:sldMk cId="3999064795" sldId="461"/>
            <ac:grpSpMk id="44" creationId="{1A674629-EFC8-4785-9A16-B6CF04236B3F}"/>
          </ac:grpSpMkLst>
        </pc:grpChg>
        <pc:grpChg chg="add mod">
          <ac:chgData name="Weisheng Zhu" userId="235d122c-3b57-4c5d-826a-7dbf2d1a59d1" providerId="ADAL" clId="{60970373-892B-4991-91E2-D65422CC8993}" dt="2019-10-30T02:49:28.384" v="1653" actId="571"/>
          <ac:grpSpMkLst>
            <pc:docMk/>
            <pc:sldMk cId="3999064795" sldId="461"/>
            <ac:grpSpMk id="46" creationId="{4953E21C-F112-402E-B58A-A2E66D04051C}"/>
          </ac:grpSpMkLst>
        </pc:grpChg>
        <pc:grpChg chg="add mod">
          <ac:chgData name="Weisheng Zhu" userId="235d122c-3b57-4c5d-826a-7dbf2d1a59d1" providerId="ADAL" clId="{60970373-892B-4991-91E2-D65422CC8993}" dt="2019-10-30T02:49:28.384" v="1653" actId="571"/>
          <ac:grpSpMkLst>
            <pc:docMk/>
            <pc:sldMk cId="3999064795" sldId="461"/>
            <ac:grpSpMk id="49" creationId="{6476A12F-3041-4775-8F1A-B5EADAD4D646}"/>
          </ac:grpSpMkLst>
        </pc:grpChg>
        <pc:grpChg chg="add mod">
          <ac:chgData name="Weisheng Zhu" userId="235d122c-3b57-4c5d-826a-7dbf2d1a59d1" providerId="ADAL" clId="{60970373-892B-4991-91E2-D65422CC8993}" dt="2019-10-30T02:49:31.895" v="1654" actId="571"/>
          <ac:grpSpMkLst>
            <pc:docMk/>
            <pc:sldMk cId="3999064795" sldId="461"/>
            <ac:grpSpMk id="57" creationId="{12A2B11C-1D6D-495A-BE53-9E547266E63C}"/>
          </ac:grpSpMkLst>
        </pc:grpChg>
        <pc:grpChg chg="add mod">
          <ac:chgData name="Weisheng Zhu" userId="235d122c-3b57-4c5d-826a-7dbf2d1a59d1" providerId="ADAL" clId="{60970373-892B-4991-91E2-D65422CC8993}" dt="2019-10-30T02:49:31.895" v="1654" actId="571"/>
          <ac:grpSpMkLst>
            <pc:docMk/>
            <pc:sldMk cId="3999064795" sldId="461"/>
            <ac:grpSpMk id="60" creationId="{66F6B36A-9EE5-4B41-839F-5B1F721278BE}"/>
          </ac:grpSpMkLst>
        </pc:grpChg>
      </pc:sldChg>
      <pc:sldChg chg="add del">
        <pc:chgData name="Weisheng Zhu" userId="235d122c-3b57-4c5d-826a-7dbf2d1a59d1" providerId="ADAL" clId="{60970373-892B-4991-91E2-D65422CC8993}" dt="2019-10-30T02:52:19.418" v="1665" actId="47"/>
        <pc:sldMkLst>
          <pc:docMk/>
          <pc:sldMk cId="3120604863" sldId="462"/>
        </pc:sldMkLst>
      </pc:sldChg>
      <pc:sldChg chg="addSp delSp modSp add mod ord modClrScheme chgLayout">
        <pc:chgData name="Weisheng Zhu" userId="235d122c-3b57-4c5d-826a-7dbf2d1a59d1" providerId="ADAL" clId="{60970373-892B-4991-91E2-D65422CC8993}" dt="2019-10-30T02:55:40.944" v="1811" actId="1035"/>
        <pc:sldMkLst>
          <pc:docMk/>
          <pc:sldMk cId="3585342725" sldId="463"/>
        </pc:sldMkLst>
        <pc:spChg chg="add mod">
          <ac:chgData name="Weisheng Zhu" userId="235d122c-3b57-4c5d-826a-7dbf2d1a59d1" providerId="ADAL" clId="{60970373-892B-4991-91E2-D65422CC8993}" dt="2019-10-30T02:54:11.452" v="1722" actId="692"/>
          <ac:spMkLst>
            <pc:docMk/>
            <pc:sldMk cId="3585342725" sldId="463"/>
            <ac:spMk id="2" creationId="{8F2326A8-502C-4A4A-B2FC-692D71749AC4}"/>
          </ac:spMkLst>
        </pc:spChg>
        <pc:spChg chg="add mod">
          <ac:chgData name="Weisheng Zhu" userId="235d122c-3b57-4c5d-826a-7dbf2d1a59d1" providerId="ADAL" clId="{60970373-892B-4991-91E2-D65422CC8993}" dt="2019-10-30T02:55:29.640" v="1809" actId="207"/>
          <ac:spMkLst>
            <pc:docMk/>
            <pc:sldMk cId="3585342725" sldId="463"/>
            <ac:spMk id="3" creationId="{3E638F5D-82DC-4336-ADFC-F305E31D15BF}"/>
          </ac:spMkLst>
        </pc:spChg>
        <pc:spChg chg="add mod">
          <ac:chgData name="Weisheng Zhu" userId="235d122c-3b57-4c5d-826a-7dbf2d1a59d1" providerId="ADAL" clId="{60970373-892B-4991-91E2-D65422CC8993}" dt="2019-10-30T02:55:40.944" v="1811" actId="1035"/>
          <ac:spMkLst>
            <pc:docMk/>
            <pc:sldMk cId="3585342725" sldId="463"/>
            <ac:spMk id="4" creationId="{5BF09DC9-3935-4619-BE02-489E85C5DC54}"/>
          </ac:spMkLst>
        </pc:spChg>
        <pc:spChg chg="del">
          <ac:chgData name="Weisheng Zhu" userId="235d122c-3b57-4c5d-826a-7dbf2d1a59d1" providerId="ADAL" clId="{60970373-892B-4991-91E2-D65422CC8993}" dt="2019-10-30T02:52:16.309" v="1662" actId="700"/>
          <ac:spMkLst>
            <pc:docMk/>
            <pc:sldMk cId="3585342725" sldId="463"/>
            <ac:spMk id="5" creationId="{D6F86C8D-3B49-44A1-B177-51671015F3FA}"/>
          </ac:spMkLst>
        </pc:spChg>
        <pc:spChg chg="add mod ord">
          <ac:chgData name="Weisheng Zhu" userId="235d122c-3b57-4c5d-826a-7dbf2d1a59d1" providerId="ADAL" clId="{60970373-892B-4991-91E2-D65422CC8993}" dt="2019-10-30T02:52:50.693" v="1670" actId="14100"/>
          <ac:spMkLst>
            <pc:docMk/>
            <pc:sldMk cId="3585342725" sldId="463"/>
            <ac:spMk id="8" creationId="{4F231934-665D-4A3E-817E-AE12F1C6EB89}"/>
          </ac:spMkLst>
        </pc:spChg>
        <pc:spChg chg="add mod">
          <ac:chgData name="Weisheng Zhu" userId="235d122c-3b57-4c5d-826a-7dbf2d1a59d1" providerId="ADAL" clId="{60970373-892B-4991-91E2-D65422CC8993}" dt="2019-10-30T02:54:54.909" v="1730" actId="1076"/>
          <ac:spMkLst>
            <pc:docMk/>
            <pc:sldMk cId="3585342725" sldId="463"/>
            <ac:spMk id="9" creationId="{2D454623-7C14-4E59-85D3-C39E235FF2F8}"/>
          </ac:spMkLst>
        </pc:spChg>
        <pc:cxnChg chg="add del mod">
          <ac:chgData name="Weisheng Zhu" userId="235d122c-3b57-4c5d-826a-7dbf2d1a59d1" providerId="ADAL" clId="{60970373-892B-4991-91E2-D65422CC8993}" dt="2019-10-30T02:52:59.633" v="1671" actId="478"/>
          <ac:cxnSpMkLst>
            <pc:docMk/>
            <pc:sldMk cId="3585342725" sldId="463"/>
            <ac:cxnSpMk id="6" creationId="{DE2F19F2-5C80-4001-8083-8CA3915D62E7}"/>
          </ac:cxnSpMkLst>
        </pc:cxnChg>
        <pc:cxnChg chg="add del mod">
          <ac:chgData name="Weisheng Zhu" userId="235d122c-3b57-4c5d-826a-7dbf2d1a59d1" providerId="ADAL" clId="{60970373-892B-4991-91E2-D65422CC8993}" dt="2019-10-30T02:52:59.633" v="1671" actId="478"/>
          <ac:cxnSpMkLst>
            <pc:docMk/>
            <pc:sldMk cId="3585342725" sldId="463"/>
            <ac:cxnSpMk id="7" creationId="{85725975-B58E-4D8D-AC2F-EBFAD581BE2A}"/>
          </ac:cxnSpMkLst>
        </pc:cxnChg>
      </pc:sldChg>
      <pc:sldChg chg="addSp delSp modSp add mod ord modClrScheme chgLayout">
        <pc:chgData name="Weisheng Zhu" userId="235d122c-3b57-4c5d-826a-7dbf2d1a59d1" providerId="ADAL" clId="{60970373-892B-4991-91E2-D65422CC8993}" dt="2019-10-30T03:38:16.427" v="2462" actId="164"/>
        <pc:sldMkLst>
          <pc:docMk/>
          <pc:sldMk cId="252930627" sldId="464"/>
        </pc:sldMkLst>
        <pc:spChg chg="add del mod">
          <ac:chgData name="Weisheng Zhu" userId="235d122c-3b57-4c5d-826a-7dbf2d1a59d1" providerId="ADAL" clId="{60970373-892B-4991-91E2-D65422CC8993}" dt="2019-10-30T03:12:10.245" v="1903" actId="478"/>
          <ac:spMkLst>
            <pc:docMk/>
            <pc:sldMk cId="252930627" sldId="464"/>
            <ac:spMk id="2" creationId="{24929729-9F3F-4F0F-AE9E-B638340D1754}"/>
          </ac:spMkLst>
        </pc:spChg>
        <pc:spChg chg="add del mod">
          <ac:chgData name="Weisheng Zhu" userId="235d122c-3b57-4c5d-826a-7dbf2d1a59d1" providerId="ADAL" clId="{60970373-892B-4991-91E2-D65422CC8993}" dt="2019-10-30T03:13:50.725" v="2026" actId="478"/>
          <ac:spMkLst>
            <pc:docMk/>
            <pc:sldMk cId="252930627" sldId="464"/>
            <ac:spMk id="3" creationId="{B573B6DD-6A14-4102-82C3-6B5409701F52}"/>
          </ac:spMkLst>
        </pc:spChg>
        <pc:spChg chg="del">
          <ac:chgData name="Weisheng Zhu" userId="235d122c-3b57-4c5d-826a-7dbf2d1a59d1" providerId="ADAL" clId="{60970373-892B-4991-91E2-D65422CC8993}" dt="2019-10-30T03:08:07.265" v="1882" actId="700"/>
          <ac:spMkLst>
            <pc:docMk/>
            <pc:sldMk cId="252930627" sldId="464"/>
            <ac:spMk id="5" creationId="{D6F86C8D-3B49-44A1-B177-51671015F3FA}"/>
          </ac:spMkLst>
        </pc:spChg>
        <pc:spChg chg="add mod">
          <ac:chgData name="Weisheng Zhu" userId="235d122c-3b57-4c5d-826a-7dbf2d1a59d1" providerId="ADAL" clId="{60970373-892B-4991-91E2-D65422CC8993}" dt="2019-10-30T03:38:16.427" v="2462" actId="164"/>
          <ac:spMkLst>
            <pc:docMk/>
            <pc:sldMk cId="252930627" sldId="464"/>
            <ac:spMk id="8" creationId="{E025769D-A6BB-4147-B429-345C46BBB1CC}"/>
          </ac:spMkLst>
        </pc:spChg>
        <pc:spChg chg="add mod">
          <ac:chgData name="Weisheng Zhu" userId="235d122c-3b57-4c5d-826a-7dbf2d1a59d1" providerId="ADAL" clId="{60970373-892B-4991-91E2-D65422CC8993}" dt="2019-10-30T03:38:16.427" v="2462" actId="164"/>
          <ac:spMkLst>
            <pc:docMk/>
            <pc:sldMk cId="252930627" sldId="464"/>
            <ac:spMk id="9" creationId="{02BFA874-0E40-4EF8-A2AC-6462038B28A3}"/>
          </ac:spMkLst>
        </pc:spChg>
        <pc:spChg chg="add mod">
          <ac:chgData name="Weisheng Zhu" userId="235d122c-3b57-4c5d-826a-7dbf2d1a59d1" providerId="ADAL" clId="{60970373-892B-4991-91E2-D65422CC8993}" dt="2019-10-30T03:38:16.427" v="2462" actId="164"/>
          <ac:spMkLst>
            <pc:docMk/>
            <pc:sldMk cId="252930627" sldId="464"/>
            <ac:spMk id="10" creationId="{B219864A-BCEC-404E-ACCA-07E44C331348}"/>
          </ac:spMkLst>
        </pc:spChg>
        <pc:spChg chg="add mod ord">
          <ac:chgData name="Weisheng Zhu" userId="235d122c-3b57-4c5d-826a-7dbf2d1a59d1" providerId="ADAL" clId="{60970373-892B-4991-91E2-D65422CC8993}" dt="2019-10-30T03:38:16.427" v="2462" actId="164"/>
          <ac:spMkLst>
            <pc:docMk/>
            <pc:sldMk cId="252930627" sldId="464"/>
            <ac:spMk id="11" creationId="{56685D75-E9EE-411E-B428-7E870A2AB8E3}"/>
          </ac:spMkLst>
        </pc:spChg>
        <pc:spChg chg="add mod">
          <ac:chgData name="Weisheng Zhu" userId="235d122c-3b57-4c5d-826a-7dbf2d1a59d1" providerId="ADAL" clId="{60970373-892B-4991-91E2-D65422CC8993}" dt="2019-10-30T03:23:11.509" v="2159" actId="692"/>
          <ac:spMkLst>
            <pc:docMk/>
            <pc:sldMk cId="252930627" sldId="464"/>
            <ac:spMk id="12" creationId="{33282B12-55DF-44FE-A7CE-C994F7115F74}"/>
          </ac:spMkLst>
        </pc:spChg>
        <pc:spChg chg="add mod">
          <ac:chgData name="Weisheng Zhu" userId="235d122c-3b57-4c5d-826a-7dbf2d1a59d1" providerId="ADAL" clId="{60970373-892B-4991-91E2-D65422CC8993}" dt="2019-10-30T03:23:06.373" v="2158" actId="207"/>
          <ac:spMkLst>
            <pc:docMk/>
            <pc:sldMk cId="252930627" sldId="464"/>
            <ac:spMk id="13" creationId="{1A24C138-16D6-4EE7-81EE-DC6B1124BCB7}"/>
          </ac:spMkLst>
        </pc:spChg>
        <pc:spChg chg="add mod">
          <ac:chgData name="Weisheng Zhu" userId="235d122c-3b57-4c5d-826a-7dbf2d1a59d1" providerId="ADAL" clId="{60970373-892B-4991-91E2-D65422CC8993}" dt="2019-10-30T03:23:06.373" v="2158" actId="207"/>
          <ac:spMkLst>
            <pc:docMk/>
            <pc:sldMk cId="252930627" sldId="464"/>
            <ac:spMk id="14" creationId="{B9E9B1C4-B2B6-4DDA-AFED-9D279C010BDD}"/>
          </ac:spMkLst>
        </pc:spChg>
        <pc:spChg chg="add mod">
          <ac:chgData name="Weisheng Zhu" userId="235d122c-3b57-4c5d-826a-7dbf2d1a59d1" providerId="ADAL" clId="{60970373-892B-4991-91E2-D65422CC8993}" dt="2019-10-30T03:23:06.373" v="2158" actId="207"/>
          <ac:spMkLst>
            <pc:docMk/>
            <pc:sldMk cId="252930627" sldId="464"/>
            <ac:spMk id="15" creationId="{F3B364DE-17E0-4E82-A1AF-E3F83F523AFD}"/>
          </ac:spMkLst>
        </pc:spChg>
        <pc:spChg chg="add mod">
          <ac:chgData name="Weisheng Zhu" userId="235d122c-3b57-4c5d-826a-7dbf2d1a59d1" providerId="ADAL" clId="{60970373-892B-4991-91E2-D65422CC8993}" dt="2019-10-30T03:25:23.941" v="2194" actId="1076"/>
          <ac:spMkLst>
            <pc:docMk/>
            <pc:sldMk cId="252930627" sldId="464"/>
            <ac:spMk id="16" creationId="{ECF1D37F-E1B9-477B-BBD2-8FA68B2D6AEA}"/>
          </ac:spMkLst>
        </pc:spChg>
        <pc:spChg chg="add mod">
          <ac:chgData name="Weisheng Zhu" userId="235d122c-3b57-4c5d-826a-7dbf2d1a59d1" providerId="ADAL" clId="{60970373-892B-4991-91E2-D65422CC8993}" dt="2019-10-30T03:25:23.941" v="2194" actId="1076"/>
          <ac:spMkLst>
            <pc:docMk/>
            <pc:sldMk cId="252930627" sldId="464"/>
            <ac:spMk id="17" creationId="{3D46545C-C1DF-4E8B-BB26-A8745CB91AB6}"/>
          </ac:spMkLst>
        </pc:spChg>
        <pc:spChg chg="add mod">
          <ac:chgData name="Weisheng Zhu" userId="235d122c-3b57-4c5d-826a-7dbf2d1a59d1" providerId="ADAL" clId="{60970373-892B-4991-91E2-D65422CC8993}" dt="2019-10-30T03:25:23.941" v="2194" actId="1076"/>
          <ac:spMkLst>
            <pc:docMk/>
            <pc:sldMk cId="252930627" sldId="464"/>
            <ac:spMk id="18" creationId="{16204A69-6A23-4225-BD0D-7475797D4470}"/>
          </ac:spMkLst>
        </pc:spChg>
        <pc:spChg chg="add mod">
          <ac:chgData name="Weisheng Zhu" userId="235d122c-3b57-4c5d-826a-7dbf2d1a59d1" providerId="ADAL" clId="{60970373-892B-4991-91E2-D65422CC8993}" dt="2019-10-30T03:25:23.941" v="2194" actId="1076"/>
          <ac:spMkLst>
            <pc:docMk/>
            <pc:sldMk cId="252930627" sldId="464"/>
            <ac:spMk id="19" creationId="{4E86A884-0844-4722-BFE8-B52F86359C7B}"/>
          </ac:spMkLst>
        </pc:spChg>
        <pc:spChg chg="add del mod">
          <ac:chgData name="Weisheng Zhu" userId="235d122c-3b57-4c5d-826a-7dbf2d1a59d1" providerId="ADAL" clId="{60970373-892B-4991-91E2-D65422CC8993}" dt="2019-10-30T03:24:21.428" v="2181" actId="478"/>
          <ac:spMkLst>
            <pc:docMk/>
            <pc:sldMk cId="252930627" sldId="464"/>
            <ac:spMk id="20" creationId="{A27FDC15-7245-45A4-9207-7F73D5635BC1}"/>
          </ac:spMkLst>
        </pc:spChg>
        <pc:spChg chg="add mod">
          <ac:chgData name="Weisheng Zhu" userId="235d122c-3b57-4c5d-826a-7dbf2d1a59d1" providerId="ADAL" clId="{60970373-892B-4991-91E2-D65422CC8993}" dt="2019-10-30T03:24:26.482" v="2182" actId="571"/>
          <ac:spMkLst>
            <pc:docMk/>
            <pc:sldMk cId="252930627" sldId="464"/>
            <ac:spMk id="21" creationId="{E54A6F60-DFEF-48DA-8FAF-276DC2AB11DE}"/>
          </ac:spMkLst>
        </pc:spChg>
        <pc:spChg chg="add mod">
          <ac:chgData name="Weisheng Zhu" userId="235d122c-3b57-4c5d-826a-7dbf2d1a59d1" providerId="ADAL" clId="{60970373-892B-4991-91E2-D65422CC8993}" dt="2019-10-30T03:24:26.482" v="2182" actId="571"/>
          <ac:spMkLst>
            <pc:docMk/>
            <pc:sldMk cId="252930627" sldId="464"/>
            <ac:spMk id="22" creationId="{ACEA7D58-F8FB-4716-8E32-676AB774726C}"/>
          </ac:spMkLst>
        </pc:spChg>
        <pc:spChg chg="add mod">
          <ac:chgData name="Weisheng Zhu" userId="235d122c-3b57-4c5d-826a-7dbf2d1a59d1" providerId="ADAL" clId="{60970373-892B-4991-91E2-D65422CC8993}" dt="2019-10-30T03:24:26.482" v="2182" actId="571"/>
          <ac:spMkLst>
            <pc:docMk/>
            <pc:sldMk cId="252930627" sldId="464"/>
            <ac:spMk id="23" creationId="{88568E21-CD16-4007-B502-5006346F89CB}"/>
          </ac:spMkLst>
        </pc:spChg>
        <pc:spChg chg="add mod">
          <ac:chgData name="Weisheng Zhu" userId="235d122c-3b57-4c5d-826a-7dbf2d1a59d1" providerId="ADAL" clId="{60970373-892B-4991-91E2-D65422CC8993}" dt="2019-10-30T03:25:58.345" v="2232" actId="14100"/>
          <ac:spMkLst>
            <pc:docMk/>
            <pc:sldMk cId="252930627" sldId="464"/>
            <ac:spMk id="24" creationId="{5E0EB4CC-01EF-4E88-BBE6-ABE2ADF93A03}"/>
          </ac:spMkLst>
        </pc:spChg>
        <pc:spChg chg="add mod ord">
          <ac:chgData name="Weisheng Zhu" userId="235d122c-3b57-4c5d-826a-7dbf2d1a59d1" providerId="ADAL" clId="{60970373-892B-4991-91E2-D65422CC8993}" dt="2019-10-30T03:26:33.247" v="2295"/>
          <ac:spMkLst>
            <pc:docMk/>
            <pc:sldMk cId="252930627" sldId="464"/>
            <ac:spMk id="25" creationId="{7A54B2D0-8AA4-4A9C-A916-673C50D9F6C5}"/>
          </ac:spMkLst>
        </pc:spChg>
        <pc:spChg chg="add mod">
          <ac:chgData name="Weisheng Zhu" userId="235d122c-3b57-4c5d-826a-7dbf2d1a59d1" providerId="ADAL" clId="{60970373-892B-4991-91E2-D65422CC8993}" dt="2019-10-30T03:25:42.939" v="2199" actId="167"/>
          <ac:spMkLst>
            <pc:docMk/>
            <pc:sldMk cId="252930627" sldId="464"/>
            <ac:spMk id="26" creationId="{EFDD0340-BB3C-45D2-9402-7F468694DB91}"/>
          </ac:spMkLst>
        </pc:spChg>
        <pc:spChg chg="add mod">
          <ac:chgData name="Weisheng Zhu" userId="235d122c-3b57-4c5d-826a-7dbf2d1a59d1" providerId="ADAL" clId="{60970373-892B-4991-91E2-D65422CC8993}" dt="2019-10-30T03:25:36.897" v="2197" actId="1076"/>
          <ac:spMkLst>
            <pc:docMk/>
            <pc:sldMk cId="252930627" sldId="464"/>
            <ac:spMk id="27" creationId="{8365278C-94CA-44F6-85A0-B1A9CC0D8C2D}"/>
          </ac:spMkLst>
        </pc:spChg>
        <pc:spChg chg="add mod">
          <ac:chgData name="Weisheng Zhu" userId="235d122c-3b57-4c5d-826a-7dbf2d1a59d1" providerId="ADAL" clId="{60970373-892B-4991-91E2-D65422CC8993}" dt="2019-10-30T03:25:36.897" v="2197" actId="1076"/>
          <ac:spMkLst>
            <pc:docMk/>
            <pc:sldMk cId="252930627" sldId="464"/>
            <ac:spMk id="28" creationId="{73DECF5D-1306-4C47-B9FC-A65DB7916477}"/>
          </ac:spMkLst>
        </pc:spChg>
        <pc:spChg chg="add mod">
          <ac:chgData name="Weisheng Zhu" userId="235d122c-3b57-4c5d-826a-7dbf2d1a59d1" providerId="ADAL" clId="{60970373-892B-4991-91E2-D65422CC8993}" dt="2019-10-30T03:25:36.897" v="2197" actId="1076"/>
          <ac:spMkLst>
            <pc:docMk/>
            <pc:sldMk cId="252930627" sldId="464"/>
            <ac:spMk id="29" creationId="{645C8C3B-C4E1-474C-ABE1-DE2AAB9A5400}"/>
          </ac:spMkLst>
        </pc:spChg>
        <pc:spChg chg="add del mod">
          <ac:chgData name="Weisheng Zhu" userId="235d122c-3b57-4c5d-826a-7dbf2d1a59d1" providerId="ADAL" clId="{60970373-892B-4991-91E2-D65422CC8993}" dt="2019-10-30T03:26:20.835" v="2239" actId="478"/>
          <ac:spMkLst>
            <pc:docMk/>
            <pc:sldMk cId="252930627" sldId="464"/>
            <ac:spMk id="30" creationId="{E0A429B8-057F-4E7A-852F-BDC7155E73E8}"/>
          </ac:spMkLst>
        </pc:spChg>
        <pc:grpChg chg="add mod">
          <ac:chgData name="Weisheng Zhu" userId="235d122c-3b57-4c5d-826a-7dbf2d1a59d1" providerId="ADAL" clId="{60970373-892B-4991-91E2-D65422CC8993}" dt="2019-10-30T03:38:16.427" v="2462" actId="164"/>
          <ac:grpSpMkLst>
            <pc:docMk/>
            <pc:sldMk cId="252930627" sldId="464"/>
            <ac:grpSpMk id="4" creationId="{4142E080-8837-4972-98C9-711B71B11300}"/>
          </ac:grpSpMkLst>
        </pc:grpChg>
        <pc:grpChg chg="add mod">
          <ac:chgData name="Weisheng Zhu" userId="235d122c-3b57-4c5d-826a-7dbf2d1a59d1" providerId="ADAL" clId="{60970373-892B-4991-91E2-D65422CC8993}" dt="2019-10-30T03:38:16.427" v="2462" actId="164"/>
          <ac:grpSpMkLst>
            <pc:docMk/>
            <pc:sldMk cId="252930627" sldId="464"/>
            <ac:grpSpMk id="31" creationId="{AB6E6E94-83F1-471A-AB16-49CE776238A1}"/>
          </ac:grpSpMkLst>
        </pc:grpChg>
      </pc:sldChg>
      <pc:sldChg chg="add del">
        <pc:chgData name="Weisheng Zhu" userId="235d122c-3b57-4c5d-826a-7dbf2d1a59d1" providerId="ADAL" clId="{60970373-892B-4991-91E2-D65422CC8993}" dt="2019-10-29T06:25:46.503" v="668"/>
        <pc:sldMkLst>
          <pc:docMk/>
          <pc:sldMk cId="2574406980" sldId="464"/>
        </pc:sldMkLst>
      </pc:sldChg>
      <pc:sldChg chg="add del">
        <pc:chgData name="Weisheng Zhu" userId="235d122c-3b57-4c5d-826a-7dbf2d1a59d1" providerId="ADAL" clId="{60970373-892B-4991-91E2-D65422CC8993}" dt="2019-10-30T03:32:41.459" v="2430" actId="47"/>
        <pc:sldMkLst>
          <pc:docMk/>
          <pc:sldMk cId="615240106" sldId="465"/>
        </pc:sldMkLst>
      </pc:sldChg>
      <pc:sldChg chg="add del">
        <pc:chgData name="Weisheng Zhu" userId="235d122c-3b57-4c5d-826a-7dbf2d1a59d1" providerId="ADAL" clId="{60970373-892B-4991-91E2-D65422CC8993}" dt="2019-10-29T06:25:46.503" v="668"/>
        <pc:sldMkLst>
          <pc:docMk/>
          <pc:sldMk cId="1773688383" sldId="465"/>
        </pc:sldMkLst>
      </pc:sldChg>
      <pc:sldChg chg="add del">
        <pc:chgData name="Weisheng Zhu" userId="235d122c-3b57-4c5d-826a-7dbf2d1a59d1" providerId="ADAL" clId="{60970373-892B-4991-91E2-D65422CC8993}" dt="2019-10-29T06:25:46.503" v="668"/>
        <pc:sldMkLst>
          <pc:docMk/>
          <pc:sldMk cId="479930121" sldId="466"/>
        </pc:sldMkLst>
      </pc:sldChg>
      <pc:sldChg chg="add del">
        <pc:chgData name="Weisheng Zhu" userId="235d122c-3b57-4c5d-826a-7dbf2d1a59d1" providerId="ADAL" clId="{60970373-892B-4991-91E2-D65422CC8993}" dt="2019-10-30T03:32:35.300" v="2429" actId="47"/>
        <pc:sldMkLst>
          <pc:docMk/>
          <pc:sldMk cId="2844852737" sldId="466"/>
        </pc:sldMkLst>
      </pc:sldChg>
      <pc:sldChg chg="modSp add">
        <pc:chgData name="Weisheng Zhu" userId="235d122c-3b57-4c5d-826a-7dbf2d1a59d1" providerId="ADAL" clId="{60970373-892B-4991-91E2-D65422CC8993}" dt="2019-10-30T03:32:29.375" v="2428" actId="20577"/>
        <pc:sldMkLst>
          <pc:docMk/>
          <pc:sldMk cId="1644411492" sldId="467"/>
        </pc:sldMkLst>
        <pc:spChg chg="mod">
          <ac:chgData name="Weisheng Zhu" userId="235d122c-3b57-4c5d-826a-7dbf2d1a59d1" providerId="ADAL" clId="{60970373-892B-4991-91E2-D65422CC8993}" dt="2019-10-30T03:31:52.025" v="2411" actId="20577"/>
          <ac:spMkLst>
            <pc:docMk/>
            <pc:sldMk cId="1644411492" sldId="467"/>
            <ac:spMk id="2" creationId="{6DF83784-8094-49D7-8530-FE3DEDB20EE4}"/>
          </ac:spMkLst>
        </pc:spChg>
        <pc:spChg chg="mod">
          <ac:chgData name="Weisheng Zhu" userId="235d122c-3b57-4c5d-826a-7dbf2d1a59d1" providerId="ADAL" clId="{60970373-892B-4991-91E2-D65422CC8993}" dt="2019-10-30T03:32:14.827" v="2422" actId="20577"/>
          <ac:spMkLst>
            <pc:docMk/>
            <pc:sldMk cId="1644411492" sldId="467"/>
            <ac:spMk id="3" creationId="{B8E39A03-7DBF-455A-9C1F-BBC676DCD06A}"/>
          </ac:spMkLst>
        </pc:spChg>
        <pc:spChg chg="mod">
          <ac:chgData name="Weisheng Zhu" userId="235d122c-3b57-4c5d-826a-7dbf2d1a59d1" providerId="ADAL" clId="{60970373-892B-4991-91E2-D65422CC8993}" dt="2019-10-30T03:32:29.375" v="2428" actId="20577"/>
          <ac:spMkLst>
            <pc:docMk/>
            <pc:sldMk cId="1644411492" sldId="467"/>
            <ac:spMk id="4" creationId="{1BB25D49-E5E2-4BBC-A5B8-34C771D6E5E9}"/>
          </ac:spMkLst>
        </pc:spChg>
      </pc:sldChg>
      <pc:sldChg chg="modSp add">
        <pc:chgData name="Weisheng Zhu" userId="235d122c-3b57-4c5d-826a-7dbf2d1a59d1" providerId="ADAL" clId="{60970373-892B-4991-91E2-D65422CC8993}" dt="2019-10-30T03:32:57.893" v="2449" actId="20577"/>
        <pc:sldMkLst>
          <pc:docMk/>
          <pc:sldMk cId="480432772" sldId="468"/>
        </pc:sldMkLst>
        <pc:spChg chg="mod">
          <ac:chgData name="Weisheng Zhu" userId="235d122c-3b57-4c5d-826a-7dbf2d1a59d1" providerId="ADAL" clId="{60970373-892B-4991-91E2-D65422CC8993}" dt="2019-10-30T03:32:51.167" v="2440"/>
          <ac:spMkLst>
            <pc:docMk/>
            <pc:sldMk cId="480432772" sldId="468"/>
            <ac:spMk id="2" creationId="{6DF83784-8094-49D7-8530-FE3DEDB20EE4}"/>
          </ac:spMkLst>
        </pc:spChg>
        <pc:spChg chg="mod">
          <ac:chgData name="Weisheng Zhu" userId="235d122c-3b57-4c5d-826a-7dbf2d1a59d1" providerId="ADAL" clId="{60970373-892B-4991-91E2-D65422CC8993}" dt="2019-10-30T03:32:57.893" v="2449" actId="20577"/>
          <ac:spMkLst>
            <pc:docMk/>
            <pc:sldMk cId="480432772" sldId="468"/>
            <ac:spMk id="3" creationId="{B8E39A03-7DBF-455A-9C1F-BBC676DCD06A}"/>
          </ac:spMkLst>
        </pc:spChg>
      </pc:sldChg>
      <pc:sldChg chg="delSp add mod modClrScheme chgLayout">
        <pc:chgData name="Weisheng Zhu" userId="235d122c-3b57-4c5d-826a-7dbf2d1a59d1" providerId="ADAL" clId="{60970373-892B-4991-91E2-D65422CC8993}" dt="2019-10-30T03:34:32.016" v="2451" actId="700"/>
        <pc:sldMkLst>
          <pc:docMk/>
          <pc:sldMk cId="2322135036" sldId="469"/>
        </pc:sldMkLst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2" creationId="{25406A10-4BFD-4473-A269-44B78CBA0837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3" creationId="{0E07AA02-2F85-4731-A1E3-4B21DDF0570B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4" creationId="{75D56C40-4B7A-4AA9-A462-EBDE5CA48277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5" creationId="{E5CF0656-3D04-4E53-9816-E5C4C2E9F21B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6" creationId="{D32E1E93-02FC-4D33-BCFC-23C1E4548C94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7" creationId="{AB1EA9AA-BA1B-4203-9832-ACE2028B5B56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8" creationId="{FF98C771-A22E-4C1B-AB43-2C105D51CE3A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9" creationId="{00C86AE3-1E79-4D28-A674-633F88E7FBD5}"/>
          </ac:spMkLst>
        </pc:spChg>
        <pc:spChg chg="del">
          <ac:chgData name="Weisheng Zhu" userId="235d122c-3b57-4c5d-826a-7dbf2d1a59d1" providerId="ADAL" clId="{60970373-892B-4991-91E2-D65422CC8993}" dt="2019-10-30T03:34:32.016" v="2451" actId="700"/>
          <ac:spMkLst>
            <pc:docMk/>
            <pc:sldMk cId="2322135036" sldId="469"/>
            <ac:spMk id="10" creationId="{2AD2E691-DE3B-49CF-9A91-29B7D2D972C3}"/>
          </ac:spMkLst>
        </pc:spChg>
      </pc:sldChg>
      <pc:sldChg chg="add">
        <pc:chgData name="Weisheng Zhu" userId="235d122c-3b57-4c5d-826a-7dbf2d1a59d1" providerId="ADAL" clId="{60970373-892B-4991-91E2-D65422CC8993}" dt="2019-10-30T03:34:34.060" v="2452"/>
        <pc:sldMkLst>
          <pc:docMk/>
          <pc:sldMk cId="758133279" sldId="470"/>
        </pc:sldMkLst>
      </pc:sldChg>
      <pc:sldChg chg="add mod modClrScheme chgLayout">
        <pc:chgData name="Weisheng Zhu" userId="235d122c-3b57-4c5d-826a-7dbf2d1a59d1" providerId="ADAL" clId="{60970373-892B-4991-91E2-D65422CC8993}" dt="2019-10-30T03:34:45.102" v="2456" actId="700"/>
        <pc:sldMkLst>
          <pc:docMk/>
          <pc:sldMk cId="1177291956" sldId="471"/>
        </pc:sldMkLst>
      </pc:sldChg>
      <pc:sldChg chg="add mod modClrScheme chgLayout">
        <pc:chgData name="Weisheng Zhu" userId="235d122c-3b57-4c5d-826a-7dbf2d1a59d1" providerId="ADAL" clId="{60970373-892B-4991-91E2-D65422CC8993}" dt="2019-10-30T03:34:47.864" v="2457" actId="700"/>
        <pc:sldMkLst>
          <pc:docMk/>
          <pc:sldMk cId="1267283657" sldId="472"/>
        </pc:sldMkLst>
      </pc:sldChg>
      <pc:sldChg chg="add mod modClrScheme chgLayout">
        <pc:chgData name="Weisheng Zhu" userId="235d122c-3b57-4c5d-826a-7dbf2d1a59d1" providerId="ADAL" clId="{60970373-892B-4991-91E2-D65422CC8993}" dt="2019-10-30T03:34:49.968" v="2458" actId="700"/>
        <pc:sldMkLst>
          <pc:docMk/>
          <pc:sldMk cId="1194898036" sldId="473"/>
        </pc:sldMkLst>
      </pc:sldChg>
      <pc:sldMasterChg chg="modSldLayout">
        <pc:chgData name="Weisheng Zhu" userId="235d122c-3b57-4c5d-826a-7dbf2d1a59d1" providerId="ADAL" clId="{60970373-892B-4991-91E2-D65422CC8993}" dt="2019-10-30T03:32:04.379" v="2420" actId="120"/>
        <pc:sldMasterMkLst>
          <pc:docMk/>
          <pc:sldMasterMk cId="2665930788" sldId="2147483660"/>
        </pc:sldMasterMkLst>
        <pc:sldLayoutChg chg="addSp delSp modSp">
          <pc:chgData name="Weisheng Zhu" userId="235d122c-3b57-4c5d-826a-7dbf2d1a59d1" providerId="ADAL" clId="{60970373-892B-4991-91E2-D65422CC8993}" dt="2019-10-30T03:32:04.379" v="2420" actId="120"/>
          <pc:sldLayoutMkLst>
            <pc:docMk/>
            <pc:sldMasterMk cId="2665930788" sldId="2147483660"/>
            <pc:sldLayoutMk cId="3368522320" sldId="2147483661"/>
          </pc:sldLayoutMkLst>
          <pc:spChg chg="add del mod">
            <ac:chgData name="Weisheng Zhu" userId="235d122c-3b57-4c5d-826a-7dbf2d1a59d1" providerId="ADAL" clId="{60970373-892B-4991-91E2-D65422CC8993}" dt="2019-10-30T03:30:15.732" v="2374" actId="1076"/>
            <ac:spMkLst>
              <pc:docMk/>
              <pc:sldMasterMk cId="2665930788" sldId="2147483660"/>
              <pc:sldLayoutMk cId="3368522320" sldId="2147483661"/>
              <ac:spMk id="3" creationId="{23425852-CEF3-4BD1-835D-5EA388F7F87D}"/>
            </ac:spMkLst>
          </pc:spChg>
          <pc:spChg chg="add del">
            <ac:chgData name="Weisheng Zhu" userId="235d122c-3b57-4c5d-826a-7dbf2d1a59d1" providerId="ADAL" clId="{60970373-892B-4991-91E2-D65422CC8993}" dt="2019-10-30T03:30:05.219" v="2368" actId="478"/>
            <ac:spMkLst>
              <pc:docMk/>
              <pc:sldMasterMk cId="2665930788" sldId="2147483660"/>
              <pc:sldLayoutMk cId="3368522320" sldId="2147483661"/>
              <ac:spMk id="4" creationId="{D4F2FE32-B66C-4FD9-A319-A57C813AC195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5" creationId="{26F9D14B-7AFE-46D3-BC5F-7BEF46C86F6A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6" creationId="{5379A933-2F0F-475C-BFB2-147145C49E2D}"/>
            </ac:spMkLst>
          </pc:spChg>
          <pc:spChg chg="add del mod">
            <ac:chgData name="Weisheng Zhu" userId="235d122c-3b57-4c5d-826a-7dbf2d1a59d1" providerId="ADAL" clId="{60970373-892B-4991-91E2-D65422CC8993}" dt="2019-10-30T03:29:54.834" v="2366" actId="478"/>
            <ac:spMkLst>
              <pc:docMk/>
              <pc:sldMasterMk cId="2665930788" sldId="2147483660"/>
              <pc:sldLayoutMk cId="3368522320" sldId="2147483661"/>
              <ac:spMk id="7" creationId="{0F9AFA29-4128-4155-B7B3-B5DE07AADA38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8" creationId="{90DF6904-3CD9-4D59-9660-22BBE16DEC62}"/>
            </ac:spMkLst>
          </pc:spChg>
          <pc:spChg chg="add del">
            <ac:chgData name="Weisheng Zhu" userId="235d122c-3b57-4c5d-826a-7dbf2d1a59d1" providerId="ADAL" clId="{60970373-892B-4991-91E2-D65422CC8993}" dt="2019-10-30T03:28:19.285" v="2346" actId="478"/>
            <ac:spMkLst>
              <pc:docMk/>
              <pc:sldMasterMk cId="2665930788" sldId="2147483660"/>
              <pc:sldLayoutMk cId="3368522320" sldId="2147483661"/>
              <ac:spMk id="9" creationId="{8015C80D-85ED-47A3-849D-77ABACC2C1B0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13" creationId="{C39D6039-A70B-4BCF-B81B-A759EE763C91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14" creationId="{04160487-71AC-4ADE-BC61-4A4C8C8430BE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19" creationId="{F0159A79-F1B7-4362-A4E3-4098FA2C97A1}"/>
            </ac:spMkLst>
          </pc:spChg>
          <pc:spChg chg="add">
            <ac:chgData name="Weisheng Zhu" userId="235d122c-3b57-4c5d-826a-7dbf2d1a59d1" providerId="ADAL" clId="{60970373-892B-4991-91E2-D65422CC8993}" dt="2019-10-30T03:26:55.559" v="2300"/>
            <ac:spMkLst>
              <pc:docMk/>
              <pc:sldMasterMk cId="2665930788" sldId="2147483660"/>
              <pc:sldLayoutMk cId="3368522320" sldId="2147483661"/>
              <ac:spMk id="20" creationId="{9262CE64-D7B2-4BB9-A47F-9F96DDBF7A0A}"/>
            </ac:spMkLst>
          </pc:spChg>
          <pc:spChg chg="add del">
            <ac:chgData name="Weisheng Zhu" userId="235d122c-3b57-4c5d-826a-7dbf2d1a59d1" providerId="ADAL" clId="{60970373-892B-4991-91E2-D65422CC8993}" dt="2019-10-30T03:31:17.140" v="2402" actId="478"/>
            <ac:spMkLst>
              <pc:docMk/>
              <pc:sldMasterMk cId="2665930788" sldId="2147483660"/>
              <pc:sldLayoutMk cId="3368522320" sldId="2147483661"/>
              <ac:spMk id="21" creationId="{55A86F7D-BF79-43E6-A774-ECDBCC72D563}"/>
            </ac:spMkLst>
          </pc:spChg>
          <pc:spChg chg="add mod">
            <ac:chgData name="Weisheng Zhu" userId="235d122c-3b57-4c5d-826a-7dbf2d1a59d1" providerId="ADAL" clId="{60970373-892B-4991-91E2-D65422CC8993}" dt="2019-10-30T03:32:00.068" v="2416" actId="122"/>
            <ac:spMkLst>
              <pc:docMk/>
              <pc:sldMasterMk cId="2665930788" sldId="2147483660"/>
              <pc:sldLayoutMk cId="3368522320" sldId="2147483661"/>
              <ac:spMk id="24" creationId="{4631E3E4-CC2C-426A-8D4C-52D6F07A36A7}"/>
            </ac:spMkLst>
          </pc:spChg>
          <pc:spChg chg="add mod">
            <ac:chgData name="Weisheng Zhu" userId="235d122c-3b57-4c5d-826a-7dbf2d1a59d1" providerId="ADAL" clId="{60970373-892B-4991-91E2-D65422CC8993}" dt="2019-10-30T03:32:00.068" v="2416" actId="122"/>
            <ac:spMkLst>
              <pc:docMk/>
              <pc:sldMasterMk cId="2665930788" sldId="2147483660"/>
              <pc:sldLayoutMk cId="3368522320" sldId="2147483661"/>
              <ac:spMk id="25" creationId="{044ADD13-F432-450E-8197-528222E32804}"/>
            </ac:spMkLst>
          </pc:spChg>
          <pc:spChg chg="add mod">
            <ac:chgData name="Weisheng Zhu" userId="235d122c-3b57-4c5d-826a-7dbf2d1a59d1" providerId="ADAL" clId="{60970373-892B-4991-91E2-D65422CC8993}" dt="2019-10-30T03:32:00.068" v="2416" actId="122"/>
            <ac:spMkLst>
              <pc:docMk/>
              <pc:sldMasterMk cId="2665930788" sldId="2147483660"/>
              <pc:sldLayoutMk cId="3368522320" sldId="2147483661"/>
              <ac:spMk id="26" creationId="{18611F9C-7130-40BB-9025-AFCD878E4768}"/>
            </ac:spMkLst>
          </pc:spChg>
          <pc:spChg chg="add mod">
            <ac:chgData name="Weisheng Zhu" userId="235d122c-3b57-4c5d-826a-7dbf2d1a59d1" providerId="ADAL" clId="{60970373-892B-4991-91E2-D65422CC8993}" dt="2019-10-30T03:32:04.379" v="2420" actId="120"/>
            <ac:spMkLst>
              <pc:docMk/>
              <pc:sldMasterMk cId="2665930788" sldId="2147483660"/>
              <pc:sldLayoutMk cId="3368522320" sldId="2147483661"/>
              <ac:spMk id="27" creationId="{850D4C61-AE84-4759-AA41-BDB66BAF5A78}"/>
            </ac:spMkLst>
          </pc:spChg>
          <pc:grpChg chg="add">
            <ac:chgData name="Weisheng Zhu" userId="235d122c-3b57-4c5d-826a-7dbf2d1a59d1" providerId="ADAL" clId="{60970373-892B-4991-91E2-D65422CC8993}" dt="2019-10-30T03:26:55.559" v="2300"/>
            <ac:grpSpMkLst>
              <pc:docMk/>
              <pc:sldMasterMk cId="2665930788" sldId="2147483660"/>
              <pc:sldLayoutMk cId="3368522320" sldId="2147483661"/>
              <ac:grpSpMk id="16" creationId="{04BAD93B-21B8-46DD-ADD0-88BEC0ABAD65}"/>
            </ac:grpSpMkLst>
          </pc:grp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2" creationId="{E61DD6B7-5FC4-4137-9B70-7B228FE1C970}"/>
            </ac:picMkLst>
          </pc:pic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10" creationId="{1DA431FF-F367-49B0-94F7-3BBB7B1EDEB2}"/>
            </ac:picMkLst>
          </pc:pic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11" creationId="{6CC1D407-2D45-409A-8AFE-C63B8ADF5306}"/>
            </ac:picMkLst>
          </pc:pic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12" creationId="{50A9D37B-64E8-4BB1-8E7A-F8F08492F617}"/>
            </ac:picMkLst>
          </pc:pic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15" creationId="{3066B226-0486-4CC1-A8DC-32BD0A063694}"/>
            </ac:picMkLst>
          </pc:pic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22" creationId="{191B240B-9BCF-4562-A340-2B5C9AF9D005}"/>
            </ac:picMkLst>
          </pc:picChg>
          <pc:picChg chg="add">
            <ac:chgData name="Weisheng Zhu" userId="235d122c-3b57-4c5d-826a-7dbf2d1a59d1" providerId="ADAL" clId="{60970373-892B-4991-91E2-D65422CC8993}" dt="2019-10-30T03:26:55.559" v="2300"/>
            <ac:picMkLst>
              <pc:docMk/>
              <pc:sldMasterMk cId="2665930788" sldId="2147483660"/>
              <pc:sldLayoutMk cId="3368522320" sldId="2147483661"/>
              <ac:picMk id="23" creationId="{ED8BA30C-3FAE-4144-AD66-708A9DA5C990}"/>
            </ac:picMkLst>
          </pc:picChg>
        </pc:sldLayoutChg>
        <pc:sldLayoutChg chg="addSp delSp modSp">
          <pc:chgData name="Weisheng Zhu" userId="235d122c-3b57-4c5d-826a-7dbf2d1a59d1" providerId="ADAL" clId="{60970373-892B-4991-91E2-D65422CC8993}" dt="2019-10-29T05:34:14.945" v="64" actId="120"/>
          <pc:sldLayoutMkLst>
            <pc:docMk/>
            <pc:sldMasterMk cId="2665930788" sldId="2147483660"/>
            <pc:sldLayoutMk cId="2176985481" sldId="2147483663"/>
          </pc:sldLayoutMkLst>
          <pc:spChg chg="add mod">
            <ac:chgData name="Weisheng Zhu" userId="235d122c-3b57-4c5d-826a-7dbf2d1a59d1" providerId="ADAL" clId="{60970373-892B-4991-91E2-D65422CC8993}" dt="2019-10-29T05:34:14.945" v="64" actId="120"/>
            <ac:spMkLst>
              <pc:docMk/>
              <pc:sldMasterMk cId="2665930788" sldId="2147483660"/>
              <pc:sldLayoutMk cId="2176985481" sldId="2147483663"/>
              <ac:spMk id="2" creationId="{BF810DBD-0053-472E-91DD-ECEAF25A91B0}"/>
            </ac:spMkLst>
          </pc:spChg>
          <pc:spChg chg="add del mod">
            <ac:chgData name="Weisheng Zhu" userId="235d122c-3b57-4c5d-826a-7dbf2d1a59d1" providerId="ADAL" clId="{60970373-892B-4991-91E2-D65422CC8993}" dt="2019-10-29T05:34:09.704" v="60" actId="478"/>
            <ac:spMkLst>
              <pc:docMk/>
              <pc:sldMasterMk cId="2665930788" sldId="2147483660"/>
              <pc:sldLayoutMk cId="2176985481" sldId="2147483663"/>
              <ac:spMk id="3" creationId="{83AEAE49-BE7D-4B67-938C-281CBE1F1AC2}"/>
            </ac:spMkLst>
          </pc:spChg>
          <pc:spChg chg="mod">
            <ac:chgData name="Weisheng Zhu" userId="235d122c-3b57-4c5d-826a-7dbf2d1a59d1" providerId="ADAL" clId="{60970373-892B-4991-91E2-D65422CC8993}" dt="2019-10-29T05:32:50.132" v="25" actId="692"/>
            <ac:spMkLst>
              <pc:docMk/>
              <pc:sldMasterMk cId="2665930788" sldId="2147483660"/>
              <pc:sldLayoutMk cId="2176985481" sldId="2147483663"/>
              <ac:spMk id="6" creationId="{03BD001D-7249-417F-8E39-1679C460F905}"/>
            </ac:spMkLst>
          </pc:spChg>
          <pc:spChg chg="add mod">
            <ac:chgData name="Weisheng Zhu" userId="235d122c-3b57-4c5d-826a-7dbf2d1a59d1" providerId="ADAL" clId="{60970373-892B-4991-91E2-D65422CC8993}" dt="2019-10-29T05:33:55.613" v="58" actId="207"/>
            <ac:spMkLst>
              <pc:docMk/>
              <pc:sldMasterMk cId="2665930788" sldId="2147483660"/>
              <pc:sldLayoutMk cId="2176985481" sldId="2147483663"/>
              <ac:spMk id="9" creationId="{43360FCB-AF8B-4AD1-B7C8-2B512A648C98}"/>
            </ac:spMkLst>
          </pc:spChg>
          <pc:grpChg chg="add mod">
            <ac:chgData name="Weisheng Zhu" userId="235d122c-3b57-4c5d-826a-7dbf2d1a59d1" providerId="ADAL" clId="{60970373-892B-4991-91E2-D65422CC8993}" dt="2019-10-29T05:32:54.871" v="27" actId="1076"/>
            <ac:grpSpMkLst>
              <pc:docMk/>
              <pc:sldMasterMk cId="2665930788" sldId="2147483660"/>
              <pc:sldLayoutMk cId="2176985481" sldId="2147483663"/>
              <ac:grpSpMk id="4" creationId="{5F01FA0A-4444-4765-9A02-B36991978735}"/>
            </ac:grpSpMkLst>
          </pc:grpChg>
        </pc:sldLayoutChg>
        <pc:sldLayoutChg chg="delSp setBg">
          <pc:chgData name="Weisheng Zhu" userId="235d122c-3b57-4c5d-826a-7dbf2d1a59d1" providerId="ADAL" clId="{60970373-892B-4991-91E2-D65422CC8993}" dt="2019-10-29T08:18:47.294" v="679"/>
          <pc:sldLayoutMkLst>
            <pc:docMk/>
            <pc:sldMasterMk cId="2665930788" sldId="2147483660"/>
            <pc:sldLayoutMk cId="4175794081" sldId="2147483668"/>
          </pc:sldLayoutMkLst>
          <pc:spChg chg="del">
            <ac:chgData name="Weisheng Zhu" userId="235d122c-3b57-4c5d-826a-7dbf2d1a59d1" providerId="ADAL" clId="{60970373-892B-4991-91E2-D65422CC8993}" dt="2019-10-29T06:13:19.035" v="552" actId="478"/>
            <ac:spMkLst>
              <pc:docMk/>
              <pc:sldMasterMk cId="2665930788" sldId="2147483660"/>
              <pc:sldLayoutMk cId="4175794081" sldId="2147483668"/>
              <ac:spMk id="2" creationId="{715F7041-1736-483A-B9E2-A12E479F4D2A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销售额</a:t>
            </a:r>
            <a:endParaRPr lang="en-US" alt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2933568489124045E-2"/>
          <c:y val="3.6375841337797726E-2"/>
          <c:w val="0.97413286302175195"/>
          <c:h val="0.77632112956144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0-4A7E-A3EA-846A3BFFE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1771598480"/>
        <c:axId val="1771598152"/>
      </c:barChart>
      <c:catAx>
        <c:axId val="17715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71598152"/>
        <c:crosses val="autoZero"/>
        <c:auto val="1"/>
        <c:lblAlgn val="ctr"/>
        <c:lblOffset val="100"/>
        <c:noMultiLvlLbl val="0"/>
      </c:catAx>
      <c:valAx>
        <c:axId val="1771598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1598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3281163928582994"/>
          <c:y val="0.93987573153919601"/>
          <c:w val="0.12967351303309307"/>
          <c:h val="5.6048136305749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进度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5756236551512141"/>
          <c:y val="0.24056856068667093"/>
          <c:w val="0.48487550542668645"/>
          <c:h val="0.727313258140029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3A-40D4-80A7-06DA24607FB6}"/>
              </c:ext>
            </c:extLst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3A-40D4-80A7-06DA24607FB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A-40D4-80A7-06DA24607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进度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5756236551512141"/>
          <c:y val="0.24056856068667093"/>
          <c:w val="0.48487550542668645"/>
          <c:h val="0.727313258140029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3A-40D4-80A7-06DA24607FB6}"/>
              </c:ext>
            </c:extLst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3A-40D4-80A7-06DA24607FB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A-40D4-80A7-06DA24607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1DD6B7-5FC4-4137-9B70-7B228FE1C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7233" y="2081724"/>
            <a:ext cx="702697" cy="550763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25852-CEF3-4BD1-835D-5EA388F7F87D}"/>
              </a:ext>
            </a:extLst>
          </p:cNvPr>
          <p:cNvSpPr/>
          <p:nvPr userDrawn="1"/>
        </p:nvSpPr>
        <p:spPr bwMode="auto">
          <a:xfrm>
            <a:off x="2376634" y="1416576"/>
            <a:ext cx="7470063" cy="5462678"/>
          </a:xfrm>
          <a:prstGeom prst="roundRect">
            <a:avLst>
              <a:gd name="adj" fmla="val 5442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平行四边形 40">
            <a:extLst>
              <a:ext uri="{FF2B5EF4-FFF2-40B4-BE49-F238E27FC236}">
                <a16:creationId xmlns:a16="http://schemas.microsoft.com/office/drawing/2014/main" id="{26F9D14B-7AFE-46D3-BC5F-7BEF46C86F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5497" y="1455520"/>
            <a:ext cx="2725745" cy="4064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FFF8E5">
                  <a:alpha val="0"/>
                </a:srgbClr>
              </a:gs>
              <a:gs pos="100000">
                <a:srgbClr val="FFF8E5">
                  <a:alpha val="37000"/>
                </a:srgbClr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平行四边形 41">
            <a:extLst>
              <a:ext uri="{FF2B5EF4-FFF2-40B4-BE49-F238E27FC236}">
                <a16:creationId xmlns:a16="http://schemas.microsoft.com/office/drawing/2014/main" id="{5379A933-2F0F-475C-BFB2-147145C49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5085" y="1423715"/>
            <a:ext cx="1481480" cy="2208792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FFF8E5">
                  <a:alpha val="0"/>
                </a:srgbClr>
              </a:gs>
              <a:gs pos="100000">
                <a:srgbClr val="FFF8E5">
                  <a:alpha val="37000"/>
                </a:srgbClr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28">
            <a:extLst>
              <a:ext uri="{FF2B5EF4-FFF2-40B4-BE49-F238E27FC236}">
                <a16:creationId xmlns:a16="http://schemas.microsoft.com/office/drawing/2014/main" id="{90DF6904-3CD9-4D59-9660-22BBE16DEC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6044" y="3394930"/>
            <a:ext cx="939912" cy="64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A431FF-F367-49B0-94F7-3BBB7B1ED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497896">
            <a:off x="647431" y="373058"/>
            <a:ext cx="1057957" cy="829208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C1D407-2D45-409A-8AFE-C63B8ADF5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410279">
            <a:off x="11178014" y="642491"/>
            <a:ext cx="345407" cy="202162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A9D37B-64E8-4BB1-8E7A-F8F08492F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197077">
            <a:off x="2184929" y="2971710"/>
            <a:ext cx="298098" cy="233644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39D6039-A70B-4BCF-B81B-A759EE763C91}"/>
              </a:ext>
            </a:extLst>
          </p:cNvPr>
          <p:cNvSpPr/>
          <p:nvPr userDrawn="1"/>
        </p:nvSpPr>
        <p:spPr bwMode="auto">
          <a:xfrm>
            <a:off x="1852968" y="4258697"/>
            <a:ext cx="8486063" cy="2900299"/>
          </a:xfrm>
          <a:prstGeom prst="roundRect">
            <a:avLst>
              <a:gd name="adj" fmla="val 5442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sx="95000" sy="95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4160487-71AC-4ADE-BC61-4A4C8C8430BE}"/>
              </a:ext>
            </a:extLst>
          </p:cNvPr>
          <p:cNvSpPr/>
          <p:nvPr userDrawn="1"/>
        </p:nvSpPr>
        <p:spPr bwMode="auto">
          <a:xfrm>
            <a:off x="1353921" y="4708987"/>
            <a:ext cx="9499825" cy="5169515"/>
          </a:xfrm>
          <a:prstGeom prst="roundRect">
            <a:avLst>
              <a:gd name="adj" fmla="val 5442"/>
            </a:avLst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sx="95000" sy="95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066B226-0486-4CC1-A8DC-32BD0A063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30017">
            <a:off x="1479605" y="4805685"/>
            <a:ext cx="702697" cy="550763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BAD93B-21B8-46DD-ADD0-88BEC0ABAD65}"/>
              </a:ext>
            </a:extLst>
          </p:cNvPr>
          <p:cNvGrpSpPr/>
          <p:nvPr userDrawn="1"/>
        </p:nvGrpSpPr>
        <p:grpSpPr>
          <a:xfrm>
            <a:off x="1092200" y="5153847"/>
            <a:ext cx="10007600" cy="5629273"/>
            <a:chOff x="407368" y="2215991"/>
            <a:chExt cx="3656328" cy="2056685"/>
          </a:xfrm>
          <a:effectLst>
            <a:outerShdw blurRad="190500" algn="ctr" rotWithShape="0">
              <a:prstClr val="black">
                <a:alpha val="15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04BE0CD-5B61-4877-B248-425525A3FE0B}"/>
                </a:ext>
              </a:extLst>
            </p:cNvPr>
            <p:cNvSpPr/>
            <p:nvPr/>
          </p:nvSpPr>
          <p:spPr bwMode="auto">
            <a:xfrm>
              <a:off x="407368" y="2215991"/>
              <a:ext cx="3656328" cy="2056685"/>
            </a:xfrm>
            <a:prstGeom prst="roundRect">
              <a:avLst>
                <a:gd name="adj" fmla="val 544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1"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F1A4FA-C1E0-4252-9123-D68D97C777F2}"/>
                </a:ext>
              </a:extLst>
            </p:cNvPr>
            <p:cNvSpPr txBox="1"/>
            <p:nvPr/>
          </p:nvSpPr>
          <p:spPr>
            <a:xfrm>
              <a:off x="533341" y="2599738"/>
              <a:ext cx="3404381" cy="371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8710 1285 6392 0289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sp>
        <p:nvSpPr>
          <p:cNvPr id="19" name="平行四边形 25">
            <a:extLst>
              <a:ext uri="{FF2B5EF4-FFF2-40B4-BE49-F238E27FC236}">
                <a16:creationId xmlns:a16="http://schemas.microsoft.com/office/drawing/2014/main" id="{F0159A79-F1B7-4362-A4E3-4098FA2C97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255" y="5154767"/>
            <a:ext cx="2725745" cy="4061761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lin ang="1620000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平行四边形 37">
            <a:extLst>
              <a:ext uri="{FF2B5EF4-FFF2-40B4-BE49-F238E27FC236}">
                <a16:creationId xmlns:a16="http://schemas.microsoft.com/office/drawing/2014/main" id="{9262CE64-D7B2-4BB9-A47F-9F96DDBF7A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6212" y="5152528"/>
            <a:ext cx="2725745" cy="4061763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91B240B-9BCF-4562-A340-2B5C9AF9D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197077">
            <a:off x="10731665" y="5039139"/>
            <a:ext cx="298098" cy="233644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D8BA30C-3FAE-4144-AD66-708A9DA5C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86666">
            <a:off x="7052220" y="1253210"/>
            <a:ext cx="385984" cy="302528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sp>
        <p:nvSpPr>
          <p:cNvPr id="24" name="文本占位符 30">
            <a:extLst>
              <a:ext uri="{FF2B5EF4-FFF2-40B4-BE49-F238E27FC236}">
                <a16:creationId xmlns:a16="http://schemas.microsoft.com/office/drawing/2014/main" id="{4631E3E4-CC2C-426A-8D4C-52D6F07A3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1566" y="2075567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5400" b="1" kern="1200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01600" dist="38100" dir="2700000" algn="tl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marL="0" lvl="0" algn="ctr" defTabSz="914400" eaLnBrk="1" latinLnBrk="0" hangingPunct="1"/>
            <a:r>
              <a:rPr lang="zh-CN" altLang="en-US" dirty="0"/>
              <a:t>金融行业年终汇报</a:t>
            </a:r>
          </a:p>
        </p:txBody>
      </p:sp>
      <p:sp>
        <p:nvSpPr>
          <p:cNvPr id="25" name="文本占位符 30">
            <a:extLst>
              <a:ext uri="{FF2B5EF4-FFF2-40B4-BE49-F238E27FC236}">
                <a16:creationId xmlns:a16="http://schemas.microsoft.com/office/drawing/2014/main" id="{044ADD13-F432-450E-8197-528222E32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0114" y="3015038"/>
            <a:ext cx="3863102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1200" kern="12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Financial industry year-end report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占位符 200">
            <a:extLst>
              <a:ext uri="{FF2B5EF4-FFF2-40B4-BE49-F238E27FC236}">
                <a16:creationId xmlns:a16="http://schemas.microsoft.com/office/drawing/2014/main" id="{18611F9C-7130-40BB-9025-AFCD878E4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8946" y="362987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800" b="1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27" name="文本占位符 200">
            <a:extLst>
              <a:ext uri="{FF2B5EF4-FFF2-40B4-BE49-F238E27FC236}">
                <a16:creationId xmlns:a16="http://schemas.microsoft.com/office/drawing/2014/main" id="{850D4C61-AE84-4759-AA41-BDB66BAF5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2858" y="548259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银行</a:t>
            </a:r>
          </a:p>
        </p:txBody>
      </p:sp>
    </p:spTree>
    <p:extLst>
      <p:ext uri="{BB962C8B-B14F-4D97-AF65-F5344CB8AC3E}">
        <p14:creationId xmlns:p14="http://schemas.microsoft.com/office/powerpoint/2010/main" val="33685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39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46310D6-6F8F-4FD4-A473-5D2F7A6DEAAD}"/>
              </a:ext>
            </a:extLst>
          </p:cNvPr>
          <p:cNvSpPr txBox="1"/>
          <p:nvPr userDrawn="1"/>
        </p:nvSpPr>
        <p:spPr>
          <a:xfrm>
            <a:off x="5259873" y="1176486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E1C4C6-0726-4D1E-A39F-6D145AB21E4D}"/>
              </a:ext>
            </a:extLst>
          </p:cNvPr>
          <p:cNvSpPr txBox="1"/>
          <p:nvPr userDrawn="1"/>
        </p:nvSpPr>
        <p:spPr>
          <a:xfrm>
            <a:off x="5241515" y="1566422"/>
            <a:ext cx="1723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38100" dir="2700000" sx="99000" sy="99000" algn="tl">
                    <a:srgbClr val="000000">
                      <a:alpha val="20000"/>
                    </a:srgbClr>
                  </a:outerShdw>
                </a:effectLst>
              </a:rPr>
              <a:t>目录</a:t>
            </a:r>
          </a:p>
        </p:txBody>
      </p:sp>
      <p:grpSp>
        <p:nvGrpSpPr>
          <p:cNvPr id="10" name="组合 12">
            <a:extLst>
              <a:ext uri="{FF2B5EF4-FFF2-40B4-BE49-F238E27FC236}">
                <a16:creationId xmlns:a16="http://schemas.microsoft.com/office/drawing/2014/main" id="{8417F876-8DFA-4837-9ED4-20778C3476B0}"/>
              </a:ext>
            </a:extLst>
          </p:cNvPr>
          <p:cNvGrpSpPr>
            <a:grpSpLocks/>
          </p:cNvGrpSpPr>
          <p:nvPr/>
        </p:nvGrpSpPr>
        <p:grpSpPr bwMode="auto">
          <a:xfrm>
            <a:off x="1209413" y="3295457"/>
            <a:ext cx="877200" cy="980459"/>
            <a:chOff x="367288" y="1869985"/>
            <a:chExt cx="2777552" cy="3105782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B7A4616-5BA5-4DFC-B9FC-A91E79D3E69D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椭圆 8">
              <a:extLst>
                <a:ext uri="{FF2B5EF4-FFF2-40B4-BE49-F238E27FC236}">
                  <a16:creationId xmlns:a16="http://schemas.microsoft.com/office/drawing/2014/main" id="{868580B7-3E32-4D3B-BFCD-B31A683B9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平行四边形 59">
              <a:extLst>
                <a:ext uri="{FF2B5EF4-FFF2-40B4-BE49-F238E27FC236}">
                  <a16:creationId xmlns:a16="http://schemas.microsoft.com/office/drawing/2014/main" id="{9382B9E1-1C0A-40AA-83EE-056330F57D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平行四边形 61">
              <a:extLst>
                <a:ext uri="{FF2B5EF4-FFF2-40B4-BE49-F238E27FC236}">
                  <a16:creationId xmlns:a16="http://schemas.microsoft.com/office/drawing/2014/main" id="{8C62D4EC-81ED-42F5-9A8D-02F6BCB04E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6" name="文本占位符 30">
            <a:extLst>
              <a:ext uri="{FF2B5EF4-FFF2-40B4-BE49-F238E27FC236}">
                <a16:creationId xmlns:a16="http://schemas.microsoft.com/office/drawing/2014/main" id="{38524009-B34F-4F88-B619-87EFC49820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44556" y="34273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17" name="文本占位符 200">
            <a:extLst>
              <a:ext uri="{FF2B5EF4-FFF2-40B4-BE49-F238E27FC236}">
                <a16:creationId xmlns:a16="http://schemas.microsoft.com/office/drawing/2014/main" id="{4A6ADD62-037B-41F3-AC11-61AE9A6E6E5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44556" y="3900516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8" name="文本占位符 30">
            <a:extLst>
              <a:ext uri="{FF2B5EF4-FFF2-40B4-BE49-F238E27FC236}">
                <a16:creationId xmlns:a16="http://schemas.microsoft.com/office/drawing/2014/main" id="{914DEF05-6DF7-476D-80F8-8F760E220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784" y="3457512"/>
            <a:ext cx="5004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1</a:t>
            </a:r>
            <a:endParaRPr lang="zh-CN" altLang="en-US" dirty="0"/>
          </a:p>
        </p:txBody>
      </p:sp>
      <p:grpSp>
        <p:nvGrpSpPr>
          <p:cNvPr id="51" name="组合 12">
            <a:extLst>
              <a:ext uri="{FF2B5EF4-FFF2-40B4-BE49-F238E27FC236}">
                <a16:creationId xmlns:a16="http://schemas.microsoft.com/office/drawing/2014/main" id="{244E95F2-D0F5-497D-9882-D2EE579F35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61283" y="3295457"/>
            <a:ext cx="877200" cy="980459"/>
            <a:chOff x="367288" y="1869985"/>
            <a:chExt cx="2777552" cy="3105782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ED0231D5-6BB5-499F-8115-CFD2E3C991ED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3" name="椭圆 8">
              <a:extLst>
                <a:ext uri="{FF2B5EF4-FFF2-40B4-BE49-F238E27FC236}">
                  <a16:creationId xmlns:a16="http://schemas.microsoft.com/office/drawing/2014/main" id="{0ED21620-95BD-4005-8EFE-B0F2FF7FB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4" name="平行四边形 59">
              <a:extLst>
                <a:ext uri="{FF2B5EF4-FFF2-40B4-BE49-F238E27FC236}">
                  <a16:creationId xmlns:a16="http://schemas.microsoft.com/office/drawing/2014/main" id="{9B4D9B03-88CD-4C4D-AAC5-7FCE4F5DE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5" name="平行四边形 61">
              <a:extLst>
                <a:ext uri="{FF2B5EF4-FFF2-40B4-BE49-F238E27FC236}">
                  <a16:creationId xmlns:a16="http://schemas.microsoft.com/office/drawing/2014/main" id="{6E8D5737-12B0-43DA-985C-22CF5E2BF3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6" name="文本占位符 30">
            <a:extLst>
              <a:ext uri="{FF2B5EF4-FFF2-40B4-BE49-F238E27FC236}">
                <a16:creationId xmlns:a16="http://schemas.microsoft.com/office/drawing/2014/main" id="{C6ADF004-1D11-423E-98A3-BC64629E7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6426" y="34273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57" name="文本占位符 200">
            <a:extLst>
              <a:ext uri="{FF2B5EF4-FFF2-40B4-BE49-F238E27FC236}">
                <a16:creationId xmlns:a16="http://schemas.microsoft.com/office/drawing/2014/main" id="{EA8C254C-66BD-448E-8384-2A545256B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6426" y="3900516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58" name="文本占位符 30">
            <a:extLst>
              <a:ext uri="{FF2B5EF4-FFF2-40B4-BE49-F238E27FC236}">
                <a16:creationId xmlns:a16="http://schemas.microsoft.com/office/drawing/2014/main" id="{7FCCDFB9-EB4B-4191-91CA-9BFEFE637F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9654" y="3457512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2</a:t>
            </a:r>
            <a:endParaRPr lang="zh-CN" altLang="en-US" dirty="0"/>
          </a:p>
        </p:txBody>
      </p:sp>
      <p:grpSp>
        <p:nvGrpSpPr>
          <p:cNvPr id="59" name="组合 12">
            <a:extLst>
              <a:ext uri="{FF2B5EF4-FFF2-40B4-BE49-F238E27FC236}">
                <a16:creationId xmlns:a16="http://schemas.microsoft.com/office/drawing/2014/main" id="{77C9108B-3602-4D95-82F6-469C6AE5A2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31674" y="3295457"/>
            <a:ext cx="877200" cy="980459"/>
            <a:chOff x="367288" y="1869985"/>
            <a:chExt cx="2777552" cy="3105782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F5366B4-816B-4047-AC02-AC44FE8FC787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1" name="椭圆 8">
              <a:extLst>
                <a:ext uri="{FF2B5EF4-FFF2-40B4-BE49-F238E27FC236}">
                  <a16:creationId xmlns:a16="http://schemas.microsoft.com/office/drawing/2014/main" id="{275FA1B5-4DFD-4965-AF43-0460B0A28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2" name="平行四边形 59">
              <a:extLst>
                <a:ext uri="{FF2B5EF4-FFF2-40B4-BE49-F238E27FC236}">
                  <a16:creationId xmlns:a16="http://schemas.microsoft.com/office/drawing/2014/main" id="{E653F837-A3F7-424B-B1FE-DB8B699860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平行四边形 61">
              <a:extLst>
                <a:ext uri="{FF2B5EF4-FFF2-40B4-BE49-F238E27FC236}">
                  <a16:creationId xmlns:a16="http://schemas.microsoft.com/office/drawing/2014/main" id="{B25251EF-5761-40A2-8A82-BFA60D0CCA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64" name="文本占位符 30">
            <a:extLst>
              <a:ext uri="{FF2B5EF4-FFF2-40B4-BE49-F238E27FC236}">
                <a16:creationId xmlns:a16="http://schemas.microsoft.com/office/drawing/2014/main" id="{41A0D693-7D61-4074-8F62-C42AB3C61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66817" y="34273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65" name="文本占位符 200">
            <a:extLst>
              <a:ext uri="{FF2B5EF4-FFF2-40B4-BE49-F238E27FC236}">
                <a16:creationId xmlns:a16="http://schemas.microsoft.com/office/drawing/2014/main" id="{84250957-AB5F-4B22-9D27-3C4631B63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66817" y="3900516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66" name="文本占位符 30">
            <a:extLst>
              <a:ext uri="{FF2B5EF4-FFF2-40B4-BE49-F238E27FC236}">
                <a16:creationId xmlns:a16="http://schemas.microsoft.com/office/drawing/2014/main" id="{6A786687-9EB5-4F59-83DB-6F9B433CC5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0045" y="3457512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3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46310D6-6F8F-4FD4-A473-5D2F7A6DEAAD}"/>
              </a:ext>
            </a:extLst>
          </p:cNvPr>
          <p:cNvSpPr txBox="1"/>
          <p:nvPr userDrawn="1"/>
        </p:nvSpPr>
        <p:spPr>
          <a:xfrm>
            <a:off x="1432884" y="248973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E1C4C6-0726-4D1E-A39F-6D145AB21E4D}"/>
              </a:ext>
            </a:extLst>
          </p:cNvPr>
          <p:cNvSpPr txBox="1"/>
          <p:nvPr userDrawn="1"/>
        </p:nvSpPr>
        <p:spPr>
          <a:xfrm>
            <a:off x="1359569" y="2879671"/>
            <a:ext cx="1723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38100" dir="2700000" sx="99000" sy="99000" algn="tl">
                    <a:srgbClr val="000000">
                      <a:alpha val="20000"/>
                    </a:srgbClr>
                  </a:outerShdw>
                </a:effectLst>
              </a:rPr>
              <a:t>目录</a:t>
            </a:r>
          </a:p>
        </p:txBody>
      </p:sp>
      <p:grpSp>
        <p:nvGrpSpPr>
          <p:cNvPr id="91" name="组合 12">
            <a:extLst>
              <a:ext uri="{FF2B5EF4-FFF2-40B4-BE49-F238E27FC236}">
                <a16:creationId xmlns:a16="http://schemas.microsoft.com/office/drawing/2014/main" id="{3A5F60F2-336F-40CA-8C3D-807B9BA9CE6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31330" y="2069342"/>
            <a:ext cx="877200" cy="980459"/>
            <a:chOff x="367288" y="1869985"/>
            <a:chExt cx="2777552" cy="3105782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5B2F17DB-1D55-413C-9BEE-493ACBDBDA11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3" name="椭圆 8">
              <a:extLst>
                <a:ext uri="{FF2B5EF4-FFF2-40B4-BE49-F238E27FC236}">
                  <a16:creationId xmlns:a16="http://schemas.microsoft.com/office/drawing/2014/main" id="{21736475-65BA-45FF-BD3D-940AD29D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4" name="平行四边形 59">
              <a:extLst>
                <a:ext uri="{FF2B5EF4-FFF2-40B4-BE49-F238E27FC236}">
                  <a16:creationId xmlns:a16="http://schemas.microsoft.com/office/drawing/2014/main" id="{73450F06-46FD-46D6-8338-D524DE479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5" name="平行四边形 61">
              <a:extLst>
                <a:ext uri="{FF2B5EF4-FFF2-40B4-BE49-F238E27FC236}">
                  <a16:creationId xmlns:a16="http://schemas.microsoft.com/office/drawing/2014/main" id="{59E46C64-B79C-4E51-88AC-24C1C4CD62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96" name="文本占位符 30">
            <a:extLst>
              <a:ext uri="{FF2B5EF4-FFF2-40B4-BE49-F238E27FC236}">
                <a16:creationId xmlns:a16="http://schemas.microsoft.com/office/drawing/2014/main" id="{FD4AB353-E5B3-4B15-8BF3-C166DC035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6473" y="22012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97" name="文本占位符 200">
            <a:extLst>
              <a:ext uri="{FF2B5EF4-FFF2-40B4-BE49-F238E27FC236}">
                <a16:creationId xmlns:a16="http://schemas.microsoft.com/office/drawing/2014/main" id="{0CCA15F6-D639-4DE6-99B8-F67DD86BB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473" y="2674401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98" name="文本占位符 30">
            <a:extLst>
              <a:ext uri="{FF2B5EF4-FFF2-40B4-BE49-F238E27FC236}">
                <a16:creationId xmlns:a16="http://schemas.microsoft.com/office/drawing/2014/main" id="{464DD345-ACDD-4ABB-985D-6B245018B5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9701" y="2231397"/>
            <a:ext cx="5004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1</a:t>
            </a:r>
            <a:endParaRPr lang="zh-CN" altLang="en-US" dirty="0"/>
          </a:p>
        </p:txBody>
      </p:sp>
      <p:grpSp>
        <p:nvGrpSpPr>
          <p:cNvPr id="99" name="组合 12">
            <a:extLst>
              <a:ext uri="{FF2B5EF4-FFF2-40B4-BE49-F238E27FC236}">
                <a16:creationId xmlns:a16="http://schemas.microsoft.com/office/drawing/2014/main" id="{4288B29B-316C-424E-B45A-A02069EC5D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83200" y="2069342"/>
            <a:ext cx="877200" cy="980459"/>
            <a:chOff x="367288" y="1869985"/>
            <a:chExt cx="2777552" cy="3105782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5F1EF4DE-220E-471F-8CF7-B73A665BD5A0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1" name="椭圆 8">
              <a:extLst>
                <a:ext uri="{FF2B5EF4-FFF2-40B4-BE49-F238E27FC236}">
                  <a16:creationId xmlns:a16="http://schemas.microsoft.com/office/drawing/2014/main" id="{49A4515D-AF14-449E-BCC4-83BA944A3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2" name="平行四边形 59">
              <a:extLst>
                <a:ext uri="{FF2B5EF4-FFF2-40B4-BE49-F238E27FC236}">
                  <a16:creationId xmlns:a16="http://schemas.microsoft.com/office/drawing/2014/main" id="{9F123B6F-2711-4B21-A225-11FA29C137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3" name="平行四边形 61">
              <a:extLst>
                <a:ext uri="{FF2B5EF4-FFF2-40B4-BE49-F238E27FC236}">
                  <a16:creationId xmlns:a16="http://schemas.microsoft.com/office/drawing/2014/main" id="{14EB842D-4F10-408F-9578-97D24770B9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04" name="文本占位符 30">
            <a:extLst>
              <a:ext uri="{FF2B5EF4-FFF2-40B4-BE49-F238E27FC236}">
                <a16:creationId xmlns:a16="http://schemas.microsoft.com/office/drawing/2014/main" id="{B0F1A35F-AAA4-4B6C-B54C-E3D1A9501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8343" y="22012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105" name="文本占位符 200">
            <a:extLst>
              <a:ext uri="{FF2B5EF4-FFF2-40B4-BE49-F238E27FC236}">
                <a16:creationId xmlns:a16="http://schemas.microsoft.com/office/drawing/2014/main" id="{026A67F5-FBA1-47A8-A9FE-B57649B5DE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8343" y="2674401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06" name="文本占位符 30">
            <a:extLst>
              <a:ext uri="{FF2B5EF4-FFF2-40B4-BE49-F238E27FC236}">
                <a16:creationId xmlns:a16="http://schemas.microsoft.com/office/drawing/2014/main" id="{030D869A-EA91-4045-9BB0-878682AC8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1571" y="2231397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2</a:t>
            </a:r>
            <a:endParaRPr lang="zh-CN" altLang="en-US" dirty="0"/>
          </a:p>
        </p:txBody>
      </p:sp>
      <p:grpSp>
        <p:nvGrpSpPr>
          <p:cNvPr id="107" name="组合 12">
            <a:extLst>
              <a:ext uri="{FF2B5EF4-FFF2-40B4-BE49-F238E27FC236}">
                <a16:creationId xmlns:a16="http://schemas.microsoft.com/office/drawing/2014/main" id="{6FCA4D92-0107-4D05-AF3E-D6D3D7F52F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31330" y="3732771"/>
            <a:ext cx="877200" cy="980459"/>
            <a:chOff x="367288" y="1869985"/>
            <a:chExt cx="2777552" cy="3105782"/>
          </a:xfrm>
        </p:grpSpPr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4E1B544A-9384-47D5-B06D-282841110E46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9" name="椭圆 8">
              <a:extLst>
                <a:ext uri="{FF2B5EF4-FFF2-40B4-BE49-F238E27FC236}">
                  <a16:creationId xmlns:a16="http://schemas.microsoft.com/office/drawing/2014/main" id="{1738571C-608F-41F9-98A0-F2023E867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0" name="平行四边形 59">
              <a:extLst>
                <a:ext uri="{FF2B5EF4-FFF2-40B4-BE49-F238E27FC236}">
                  <a16:creationId xmlns:a16="http://schemas.microsoft.com/office/drawing/2014/main" id="{29207D6F-9191-4CB0-BE3A-55311ACFA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1" name="平行四边形 61">
              <a:extLst>
                <a:ext uri="{FF2B5EF4-FFF2-40B4-BE49-F238E27FC236}">
                  <a16:creationId xmlns:a16="http://schemas.microsoft.com/office/drawing/2014/main" id="{CDA55E9D-1100-4786-8225-3A362849D1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12" name="文本占位符 30">
            <a:extLst>
              <a:ext uri="{FF2B5EF4-FFF2-40B4-BE49-F238E27FC236}">
                <a16:creationId xmlns:a16="http://schemas.microsoft.com/office/drawing/2014/main" id="{A4AB1F18-9C40-4CAD-8887-525D40497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473" y="386465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113" name="文本占位符 200">
            <a:extLst>
              <a:ext uri="{FF2B5EF4-FFF2-40B4-BE49-F238E27FC236}">
                <a16:creationId xmlns:a16="http://schemas.microsoft.com/office/drawing/2014/main" id="{DFBDE750-8973-458E-8772-98884CFD95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473" y="4337830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14" name="文本占位符 30">
            <a:extLst>
              <a:ext uri="{FF2B5EF4-FFF2-40B4-BE49-F238E27FC236}">
                <a16:creationId xmlns:a16="http://schemas.microsoft.com/office/drawing/2014/main" id="{3A90AA22-6F5D-4456-8207-595E88D285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9701" y="3894826"/>
            <a:ext cx="5004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3</a:t>
            </a:r>
            <a:endParaRPr lang="zh-CN" altLang="en-US" dirty="0"/>
          </a:p>
        </p:txBody>
      </p:sp>
      <p:grpSp>
        <p:nvGrpSpPr>
          <p:cNvPr id="115" name="组合 12">
            <a:extLst>
              <a:ext uri="{FF2B5EF4-FFF2-40B4-BE49-F238E27FC236}">
                <a16:creationId xmlns:a16="http://schemas.microsoft.com/office/drawing/2014/main" id="{10468B5E-7BEF-48E5-B637-AD37AE432AB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83200" y="3732771"/>
            <a:ext cx="877200" cy="980459"/>
            <a:chOff x="367288" y="1869985"/>
            <a:chExt cx="2777552" cy="3105782"/>
          </a:xfrm>
        </p:grpSpPr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520CFD27-E418-41D0-AEB2-F30E3D70D91B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7" name="椭圆 8">
              <a:extLst>
                <a:ext uri="{FF2B5EF4-FFF2-40B4-BE49-F238E27FC236}">
                  <a16:creationId xmlns:a16="http://schemas.microsoft.com/office/drawing/2014/main" id="{298BD67D-1580-4728-B1E4-96CEB6310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8" name="平行四边形 59">
              <a:extLst>
                <a:ext uri="{FF2B5EF4-FFF2-40B4-BE49-F238E27FC236}">
                  <a16:creationId xmlns:a16="http://schemas.microsoft.com/office/drawing/2014/main" id="{12DAC20D-A71C-4B8C-A90D-B0A788C01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9" name="平行四边形 61">
              <a:extLst>
                <a:ext uri="{FF2B5EF4-FFF2-40B4-BE49-F238E27FC236}">
                  <a16:creationId xmlns:a16="http://schemas.microsoft.com/office/drawing/2014/main" id="{8D1BEBF8-674F-49FC-B05E-3A5101F620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20" name="文本占位符 30">
            <a:extLst>
              <a:ext uri="{FF2B5EF4-FFF2-40B4-BE49-F238E27FC236}">
                <a16:creationId xmlns:a16="http://schemas.microsoft.com/office/drawing/2014/main" id="{367F2606-C0EA-4F78-B519-47B9384F3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343" y="386465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121" name="文本占位符 200">
            <a:extLst>
              <a:ext uri="{FF2B5EF4-FFF2-40B4-BE49-F238E27FC236}">
                <a16:creationId xmlns:a16="http://schemas.microsoft.com/office/drawing/2014/main" id="{CD6784EC-CEC3-4AC6-8646-E0E342BED0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343" y="4337830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22" name="文本占位符 30">
            <a:extLst>
              <a:ext uri="{FF2B5EF4-FFF2-40B4-BE49-F238E27FC236}">
                <a16:creationId xmlns:a16="http://schemas.microsoft.com/office/drawing/2014/main" id="{577C9847-FC0C-41C2-B4C4-8D9B11E724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1571" y="3894826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307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46310D6-6F8F-4FD4-A473-5D2F7A6DEAAD}"/>
              </a:ext>
            </a:extLst>
          </p:cNvPr>
          <p:cNvSpPr txBox="1"/>
          <p:nvPr userDrawn="1"/>
        </p:nvSpPr>
        <p:spPr>
          <a:xfrm>
            <a:off x="5259873" y="962302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E1C4C6-0726-4D1E-A39F-6D145AB21E4D}"/>
              </a:ext>
            </a:extLst>
          </p:cNvPr>
          <p:cNvSpPr txBox="1"/>
          <p:nvPr userDrawn="1"/>
        </p:nvSpPr>
        <p:spPr>
          <a:xfrm>
            <a:off x="5241515" y="1352238"/>
            <a:ext cx="1723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38100" dir="2700000" sx="99000" sy="99000" algn="tl">
                    <a:srgbClr val="000000">
                      <a:alpha val="20000"/>
                    </a:srgbClr>
                  </a:outerShdw>
                </a:effectLst>
              </a:rPr>
              <a:t>目录</a:t>
            </a:r>
          </a:p>
        </p:txBody>
      </p:sp>
      <p:grpSp>
        <p:nvGrpSpPr>
          <p:cNvPr id="68" name="组合 12">
            <a:extLst>
              <a:ext uri="{FF2B5EF4-FFF2-40B4-BE49-F238E27FC236}">
                <a16:creationId xmlns:a16="http://schemas.microsoft.com/office/drawing/2014/main" id="{F0DE8BE3-788C-4989-A442-7BCDC7CEA39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09413" y="3149542"/>
            <a:ext cx="877200" cy="980459"/>
            <a:chOff x="367288" y="1869985"/>
            <a:chExt cx="2777552" cy="3105782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77C474FC-08A8-466E-A0C0-8E1F301EFC38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0" name="椭圆 8">
              <a:extLst>
                <a:ext uri="{FF2B5EF4-FFF2-40B4-BE49-F238E27FC236}">
                  <a16:creationId xmlns:a16="http://schemas.microsoft.com/office/drawing/2014/main" id="{6D9EA4E5-67C5-4FED-BF74-DE22E4EA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1" name="平行四边形 59">
              <a:extLst>
                <a:ext uri="{FF2B5EF4-FFF2-40B4-BE49-F238E27FC236}">
                  <a16:creationId xmlns:a16="http://schemas.microsoft.com/office/drawing/2014/main" id="{872956CD-0CFB-4124-BE1B-EE9F6A7286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2" name="平行四边形 61">
              <a:extLst>
                <a:ext uri="{FF2B5EF4-FFF2-40B4-BE49-F238E27FC236}">
                  <a16:creationId xmlns:a16="http://schemas.microsoft.com/office/drawing/2014/main" id="{D7C9ADF4-AB4A-400D-8B11-5AFB035E65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73" name="文本占位符 30">
            <a:extLst>
              <a:ext uri="{FF2B5EF4-FFF2-40B4-BE49-F238E27FC236}">
                <a16:creationId xmlns:a16="http://schemas.microsoft.com/office/drawing/2014/main" id="{3DBD9EE7-B8CB-4292-BA06-368504AB29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4556" y="32814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74" name="文本占位符 200">
            <a:extLst>
              <a:ext uri="{FF2B5EF4-FFF2-40B4-BE49-F238E27FC236}">
                <a16:creationId xmlns:a16="http://schemas.microsoft.com/office/drawing/2014/main" id="{A8D8D996-128F-4766-B516-013EE990D9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4556" y="3754601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75" name="文本占位符 30">
            <a:extLst>
              <a:ext uri="{FF2B5EF4-FFF2-40B4-BE49-F238E27FC236}">
                <a16:creationId xmlns:a16="http://schemas.microsoft.com/office/drawing/2014/main" id="{1E890174-09E2-4A53-8063-0A744D7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784" y="3311597"/>
            <a:ext cx="5004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1</a:t>
            </a:r>
            <a:endParaRPr lang="zh-CN" altLang="en-US" dirty="0"/>
          </a:p>
        </p:txBody>
      </p:sp>
      <p:grpSp>
        <p:nvGrpSpPr>
          <p:cNvPr id="76" name="组合 12">
            <a:extLst>
              <a:ext uri="{FF2B5EF4-FFF2-40B4-BE49-F238E27FC236}">
                <a16:creationId xmlns:a16="http://schemas.microsoft.com/office/drawing/2014/main" id="{3F0932A9-746C-432B-A82D-5ABCCEC745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61283" y="3149542"/>
            <a:ext cx="877200" cy="980459"/>
            <a:chOff x="367288" y="1869985"/>
            <a:chExt cx="2777552" cy="3105782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C54073B2-AA07-44AB-B011-D58ECC249DC4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8" name="椭圆 8">
              <a:extLst>
                <a:ext uri="{FF2B5EF4-FFF2-40B4-BE49-F238E27FC236}">
                  <a16:creationId xmlns:a16="http://schemas.microsoft.com/office/drawing/2014/main" id="{6F5A7F8F-9189-4DCA-A638-A6BD90DD7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9" name="平行四边形 59">
              <a:extLst>
                <a:ext uri="{FF2B5EF4-FFF2-40B4-BE49-F238E27FC236}">
                  <a16:creationId xmlns:a16="http://schemas.microsoft.com/office/drawing/2014/main" id="{F084A47C-57E9-459A-813E-D99DB1E75F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0" name="平行四边形 61">
              <a:extLst>
                <a:ext uri="{FF2B5EF4-FFF2-40B4-BE49-F238E27FC236}">
                  <a16:creationId xmlns:a16="http://schemas.microsoft.com/office/drawing/2014/main" id="{AA8F41FE-29F8-433F-950C-EE204393B1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81" name="文本占位符 30">
            <a:extLst>
              <a:ext uri="{FF2B5EF4-FFF2-40B4-BE49-F238E27FC236}">
                <a16:creationId xmlns:a16="http://schemas.microsoft.com/office/drawing/2014/main" id="{A05212B9-EDDD-46DE-9EED-7D59B1C7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6426" y="32814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82" name="文本占位符 200">
            <a:extLst>
              <a:ext uri="{FF2B5EF4-FFF2-40B4-BE49-F238E27FC236}">
                <a16:creationId xmlns:a16="http://schemas.microsoft.com/office/drawing/2014/main" id="{170A1DED-D3ED-4B2D-A214-0F0794EB9E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6426" y="3754601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83" name="文本占位符 30">
            <a:extLst>
              <a:ext uri="{FF2B5EF4-FFF2-40B4-BE49-F238E27FC236}">
                <a16:creationId xmlns:a16="http://schemas.microsoft.com/office/drawing/2014/main" id="{39958CCC-FDDE-43A7-BF0B-998832FB8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9654" y="3311597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2</a:t>
            </a:r>
            <a:endParaRPr lang="zh-CN" altLang="en-US" dirty="0"/>
          </a:p>
        </p:txBody>
      </p:sp>
      <p:grpSp>
        <p:nvGrpSpPr>
          <p:cNvPr id="84" name="组合 12">
            <a:extLst>
              <a:ext uri="{FF2B5EF4-FFF2-40B4-BE49-F238E27FC236}">
                <a16:creationId xmlns:a16="http://schemas.microsoft.com/office/drawing/2014/main" id="{9B156D8F-3362-4E85-9416-C0236C4303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31674" y="3149542"/>
            <a:ext cx="877200" cy="980459"/>
            <a:chOff x="367288" y="1869985"/>
            <a:chExt cx="2777552" cy="3105782"/>
          </a:xfrm>
        </p:grpSpPr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20C2BFBB-F45F-46DD-AF57-06E0E113FDB5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86" name="椭圆 8">
              <a:extLst>
                <a:ext uri="{FF2B5EF4-FFF2-40B4-BE49-F238E27FC236}">
                  <a16:creationId xmlns:a16="http://schemas.microsoft.com/office/drawing/2014/main" id="{A15BF24F-F333-4ABF-8F1D-494FA709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7" name="平行四边形 59">
              <a:extLst>
                <a:ext uri="{FF2B5EF4-FFF2-40B4-BE49-F238E27FC236}">
                  <a16:creationId xmlns:a16="http://schemas.microsoft.com/office/drawing/2014/main" id="{ED6D4E90-F6F6-40DE-A888-30F2E9090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8" name="平行四边形 61">
              <a:extLst>
                <a:ext uri="{FF2B5EF4-FFF2-40B4-BE49-F238E27FC236}">
                  <a16:creationId xmlns:a16="http://schemas.microsoft.com/office/drawing/2014/main" id="{8AE37B79-78E9-42FC-94AA-B0EBA3505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89" name="文本占位符 30">
            <a:extLst>
              <a:ext uri="{FF2B5EF4-FFF2-40B4-BE49-F238E27FC236}">
                <a16:creationId xmlns:a16="http://schemas.microsoft.com/office/drawing/2014/main" id="{7BFFFF79-AD36-440F-901D-FF323AF3F4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66817" y="32814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90" name="文本占位符 200">
            <a:extLst>
              <a:ext uri="{FF2B5EF4-FFF2-40B4-BE49-F238E27FC236}">
                <a16:creationId xmlns:a16="http://schemas.microsoft.com/office/drawing/2014/main" id="{470245AB-6AAF-486F-BD4F-D84263F091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66817" y="3754601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91" name="文本占位符 30">
            <a:extLst>
              <a:ext uri="{FF2B5EF4-FFF2-40B4-BE49-F238E27FC236}">
                <a16:creationId xmlns:a16="http://schemas.microsoft.com/office/drawing/2014/main" id="{CF273ED5-9A4D-4D30-AB6E-DF43A97E56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0045" y="3311597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3</a:t>
            </a:r>
            <a:endParaRPr lang="zh-CN" altLang="en-US" dirty="0"/>
          </a:p>
        </p:txBody>
      </p:sp>
      <p:grpSp>
        <p:nvGrpSpPr>
          <p:cNvPr id="92" name="组合 12">
            <a:extLst>
              <a:ext uri="{FF2B5EF4-FFF2-40B4-BE49-F238E27FC236}">
                <a16:creationId xmlns:a16="http://schemas.microsoft.com/office/drawing/2014/main" id="{3B06B552-0F27-4407-B75F-A0827CBD21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09413" y="4618864"/>
            <a:ext cx="877200" cy="980459"/>
            <a:chOff x="367288" y="1869985"/>
            <a:chExt cx="2777552" cy="3105782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EED539F4-03F4-44C2-BD5D-147E1E5B3EEE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4" name="椭圆 8">
              <a:extLst>
                <a:ext uri="{FF2B5EF4-FFF2-40B4-BE49-F238E27FC236}">
                  <a16:creationId xmlns:a16="http://schemas.microsoft.com/office/drawing/2014/main" id="{04158050-298D-4385-9F32-A34375E48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5" name="平行四边形 59">
              <a:extLst>
                <a:ext uri="{FF2B5EF4-FFF2-40B4-BE49-F238E27FC236}">
                  <a16:creationId xmlns:a16="http://schemas.microsoft.com/office/drawing/2014/main" id="{DC78DE2D-EE50-4EB3-9D85-F6CC417B3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6" name="平行四边形 61">
              <a:extLst>
                <a:ext uri="{FF2B5EF4-FFF2-40B4-BE49-F238E27FC236}">
                  <a16:creationId xmlns:a16="http://schemas.microsoft.com/office/drawing/2014/main" id="{399C3A20-5E8D-48F5-BD5F-8CE4BE9AE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97" name="文本占位符 30">
            <a:extLst>
              <a:ext uri="{FF2B5EF4-FFF2-40B4-BE49-F238E27FC236}">
                <a16:creationId xmlns:a16="http://schemas.microsoft.com/office/drawing/2014/main" id="{92E5302D-11AF-4C4E-9DCD-F93F90C932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4556" y="475074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98" name="文本占位符 200">
            <a:extLst>
              <a:ext uri="{FF2B5EF4-FFF2-40B4-BE49-F238E27FC236}">
                <a16:creationId xmlns:a16="http://schemas.microsoft.com/office/drawing/2014/main" id="{B54CEE6F-AB88-48EE-87FF-82DDCECFE2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4556" y="5223923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99" name="文本占位符 30">
            <a:extLst>
              <a:ext uri="{FF2B5EF4-FFF2-40B4-BE49-F238E27FC236}">
                <a16:creationId xmlns:a16="http://schemas.microsoft.com/office/drawing/2014/main" id="{589F8131-FEF6-4786-8F99-D130257594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7784" y="4780919"/>
            <a:ext cx="5004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100" name="组合 12">
            <a:extLst>
              <a:ext uri="{FF2B5EF4-FFF2-40B4-BE49-F238E27FC236}">
                <a16:creationId xmlns:a16="http://schemas.microsoft.com/office/drawing/2014/main" id="{A7E711A5-1E7E-4857-8D3A-2A307A99A0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61283" y="4618864"/>
            <a:ext cx="877200" cy="980459"/>
            <a:chOff x="367288" y="1869985"/>
            <a:chExt cx="2777552" cy="3105782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6AB95987-5E3E-40E3-9F3F-5EA13EEC9711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2" name="椭圆 8">
              <a:extLst>
                <a:ext uri="{FF2B5EF4-FFF2-40B4-BE49-F238E27FC236}">
                  <a16:creationId xmlns:a16="http://schemas.microsoft.com/office/drawing/2014/main" id="{C73CE72E-ECBE-4764-B2B8-2685FF2D8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3" name="平行四边形 59">
              <a:extLst>
                <a:ext uri="{FF2B5EF4-FFF2-40B4-BE49-F238E27FC236}">
                  <a16:creationId xmlns:a16="http://schemas.microsoft.com/office/drawing/2014/main" id="{B1B56E31-5C22-458F-BBA4-AFD9A3CC83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4" name="平行四边形 61">
              <a:extLst>
                <a:ext uri="{FF2B5EF4-FFF2-40B4-BE49-F238E27FC236}">
                  <a16:creationId xmlns:a16="http://schemas.microsoft.com/office/drawing/2014/main" id="{9313A239-0A91-4BD3-A219-A72F3C062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05" name="文本占位符 30">
            <a:extLst>
              <a:ext uri="{FF2B5EF4-FFF2-40B4-BE49-F238E27FC236}">
                <a16:creationId xmlns:a16="http://schemas.microsoft.com/office/drawing/2014/main" id="{8496778A-9CC5-4A07-8769-CE9DC48BE6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6426" y="475074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106" name="文本占位符 200">
            <a:extLst>
              <a:ext uri="{FF2B5EF4-FFF2-40B4-BE49-F238E27FC236}">
                <a16:creationId xmlns:a16="http://schemas.microsoft.com/office/drawing/2014/main" id="{D4438BD7-12B7-41A9-A1B6-B85B99D689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6426" y="5223923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07" name="文本占位符 30">
            <a:extLst>
              <a:ext uri="{FF2B5EF4-FFF2-40B4-BE49-F238E27FC236}">
                <a16:creationId xmlns:a16="http://schemas.microsoft.com/office/drawing/2014/main" id="{16DBF3A5-2EC0-4FDA-AEE8-D7C8BACB28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49654" y="4780919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5</a:t>
            </a:r>
            <a:endParaRPr lang="zh-CN" altLang="en-US" dirty="0"/>
          </a:p>
        </p:txBody>
      </p:sp>
      <p:grpSp>
        <p:nvGrpSpPr>
          <p:cNvPr id="108" name="组合 12">
            <a:extLst>
              <a:ext uri="{FF2B5EF4-FFF2-40B4-BE49-F238E27FC236}">
                <a16:creationId xmlns:a16="http://schemas.microsoft.com/office/drawing/2014/main" id="{B698EDCC-7A8D-4392-B2AE-BF0BD5B1B2A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31674" y="4618864"/>
            <a:ext cx="877200" cy="980459"/>
            <a:chOff x="367288" y="1869985"/>
            <a:chExt cx="2777552" cy="3105782"/>
          </a:xfrm>
        </p:grpSpPr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B7F39A1-A20C-4CA7-8B6A-3DFD6ECB16AD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0" name="椭圆 8">
              <a:extLst>
                <a:ext uri="{FF2B5EF4-FFF2-40B4-BE49-F238E27FC236}">
                  <a16:creationId xmlns:a16="http://schemas.microsoft.com/office/drawing/2014/main" id="{DBA45469-A079-4A86-80C1-D4AB6BCDA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1" name="平行四边形 59">
              <a:extLst>
                <a:ext uri="{FF2B5EF4-FFF2-40B4-BE49-F238E27FC236}">
                  <a16:creationId xmlns:a16="http://schemas.microsoft.com/office/drawing/2014/main" id="{AF564BB1-DE33-489E-82D7-4FA9455E27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2" name="平行四边形 61">
              <a:extLst>
                <a:ext uri="{FF2B5EF4-FFF2-40B4-BE49-F238E27FC236}">
                  <a16:creationId xmlns:a16="http://schemas.microsoft.com/office/drawing/2014/main" id="{2E7F8A8C-898E-49A8-9632-5A9C96E4C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13" name="文本占位符 30">
            <a:extLst>
              <a:ext uri="{FF2B5EF4-FFF2-40B4-BE49-F238E27FC236}">
                <a16:creationId xmlns:a16="http://schemas.microsoft.com/office/drawing/2014/main" id="{E3C9CFB0-0500-479F-BF7E-3FDEF24DCE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6817" y="475074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114" name="文本占位符 200">
            <a:extLst>
              <a:ext uri="{FF2B5EF4-FFF2-40B4-BE49-F238E27FC236}">
                <a16:creationId xmlns:a16="http://schemas.microsoft.com/office/drawing/2014/main" id="{A374AE45-A69A-4D29-877C-D1665A0369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66817" y="5223923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115" name="文本占位符 30">
            <a:extLst>
              <a:ext uri="{FF2B5EF4-FFF2-40B4-BE49-F238E27FC236}">
                <a16:creationId xmlns:a16="http://schemas.microsoft.com/office/drawing/2014/main" id="{BEBA1889-F315-423E-9E5B-DD9DEB753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20045" y="4780919"/>
            <a:ext cx="50045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4000" b="1" i="0" u="none" strike="noStrike" kern="1200" cap="none" spc="0" normalizeH="0" baseline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chemeClr val="accent1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42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C5B241C0-4E05-4EB8-8104-C0F9992357D1}"/>
              </a:ext>
            </a:extLst>
          </p:cNvPr>
          <p:cNvSpPr/>
          <p:nvPr userDrawn="1"/>
        </p:nvSpPr>
        <p:spPr bwMode="auto">
          <a:xfrm>
            <a:off x="3738664" y="0"/>
            <a:ext cx="4714672" cy="6858000"/>
          </a:xfrm>
          <a:prstGeom prst="parallelogram">
            <a:avLst>
              <a:gd name="adj" fmla="val 14961"/>
            </a:avLst>
          </a:prstGeom>
          <a:gradFill flip="none" rotWithShape="1">
            <a:gsLst>
              <a:gs pos="0">
                <a:srgbClr val="FDC939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占位符 30">
            <a:extLst>
              <a:ext uri="{FF2B5EF4-FFF2-40B4-BE49-F238E27FC236}">
                <a16:creationId xmlns:a16="http://schemas.microsoft.com/office/drawing/2014/main" id="{22611482-9BBB-413D-961F-5A7BFE9D19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7239" y="1444080"/>
            <a:ext cx="1497526" cy="26468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buNone/>
              <a:defRPr kumimoji="0" lang="zh-CN" altLang="en-US" sz="16600" b="1" i="0" u="none" strike="noStrike" kern="1200" cap="none" spc="0" normalizeH="0" baseline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46000">
                      <a:schemeClr val="accent1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ea"/>
              </a:defRPr>
            </a:lvl1pPr>
          </a:lstStyle>
          <a:p>
            <a:pPr marL="342900" marR="0" lvl="0" indent="-34290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tabLst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文本占位符 30">
            <a:extLst>
              <a:ext uri="{FF2B5EF4-FFF2-40B4-BE49-F238E27FC236}">
                <a16:creationId xmlns:a16="http://schemas.microsoft.com/office/drawing/2014/main" id="{145B932C-5D63-4673-8EFA-540C9221E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0473" y="37433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sp>
        <p:nvSpPr>
          <p:cNvPr id="4" name="文本占位符 200">
            <a:extLst>
              <a:ext uri="{FF2B5EF4-FFF2-40B4-BE49-F238E27FC236}">
                <a16:creationId xmlns:a16="http://schemas.microsoft.com/office/drawing/2014/main" id="{B4F9494B-1819-47A3-B883-59C1591FD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61" y="4216475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200" smtClean="0">
                <a:solidFill>
                  <a:schemeClr val="tx1">
                    <a:alpha val="50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ADD YOUR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6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43360FCB-AF8B-4AD1-B7C8-2B512A648C98}"/>
              </a:ext>
            </a:extLst>
          </p:cNvPr>
          <p:cNvSpPr/>
          <p:nvPr userDrawn="1"/>
        </p:nvSpPr>
        <p:spPr bwMode="auto">
          <a:xfrm>
            <a:off x="-152400" y="549275"/>
            <a:ext cx="1266825" cy="3079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alpha val="67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文本占位符 30">
            <a:extLst>
              <a:ext uri="{FF2B5EF4-FFF2-40B4-BE49-F238E27FC236}">
                <a16:creationId xmlns:a16="http://schemas.microsoft.com/office/drawing/2014/main" id="{BF810DBD-0053-472E-91DD-ECEAF25A91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20" y="4715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dirty="0"/>
              <a:t>输入标题</a:t>
            </a:r>
          </a:p>
        </p:txBody>
      </p:sp>
      <p:grpSp>
        <p:nvGrpSpPr>
          <p:cNvPr id="4" name="组合 12">
            <a:extLst>
              <a:ext uri="{FF2B5EF4-FFF2-40B4-BE49-F238E27FC236}">
                <a16:creationId xmlns:a16="http://schemas.microsoft.com/office/drawing/2014/main" id="{5F01FA0A-4444-4765-9A02-B369919787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0612" y="563291"/>
            <a:ext cx="248888" cy="278186"/>
            <a:chOff x="367288" y="1869985"/>
            <a:chExt cx="2777552" cy="31057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D95CBA8-90E4-447B-B7D9-92BFAD1034A5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" name="椭圆 8">
              <a:extLst>
                <a:ext uri="{FF2B5EF4-FFF2-40B4-BE49-F238E27FC236}">
                  <a16:creationId xmlns:a16="http://schemas.microsoft.com/office/drawing/2014/main" id="{03BD001D-7249-417F-8E39-1679C460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" name="平行四边形 59">
              <a:extLst>
                <a:ext uri="{FF2B5EF4-FFF2-40B4-BE49-F238E27FC236}">
                  <a16:creationId xmlns:a16="http://schemas.microsoft.com/office/drawing/2014/main" id="{EB117B36-87D9-45FF-B7DA-D76D679F52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" name="平行四边形 61">
              <a:extLst>
                <a:ext uri="{FF2B5EF4-FFF2-40B4-BE49-F238E27FC236}">
                  <a16:creationId xmlns:a16="http://schemas.microsoft.com/office/drawing/2014/main" id="{66E6C827-09A4-4651-B1D7-5361F739B0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98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9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1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af-ZA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Microsoft JhengHei UI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/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165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8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93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2" r:id="rId5"/>
    <p:sldLayoutId id="2147483663" r:id="rId6"/>
    <p:sldLayoutId id="214748366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242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DF83784-8094-49D7-8530-FE3DEDB20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6337" y="2075567"/>
            <a:ext cx="6340197" cy="923330"/>
          </a:xfrm>
        </p:spPr>
        <p:txBody>
          <a:bodyPr/>
          <a:lstStyle/>
          <a:p>
            <a:r>
              <a:rPr lang="zh-CN" altLang="en-US" dirty="0"/>
              <a:t>金融行业年终汇报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39A03-7DBF-455A-9C1F-BBC676DCD0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167" y="3015038"/>
            <a:ext cx="3776995" cy="276999"/>
          </a:xfrm>
        </p:spPr>
        <p:txBody>
          <a:bodyPr/>
          <a:lstStyle/>
          <a:p>
            <a:r>
              <a:rPr lang="en-US" altLang="zh-CN" dirty="0"/>
              <a:t>Financial industry year-end report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B25D49-E5E2-4BBC-A5B8-34C771D6E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6886" y="3629870"/>
            <a:ext cx="1518364" cy="369332"/>
          </a:xfrm>
        </p:spPr>
        <p:txBody>
          <a:bodyPr/>
          <a:lstStyle/>
          <a:p>
            <a:r>
              <a:rPr lang="af-ZA" altLang="zh-CN" dirty="0"/>
              <a:t>Office PLUS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C993EA-26F8-47F3-B3EE-AEC75E65B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41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3CEC1A69-5EB9-47EF-93A7-E964E90B0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239" y="1444080"/>
            <a:ext cx="1497526" cy="2646878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FDCD4A2-3B7D-4AFF-B858-B19A2714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0473" y="3743301"/>
            <a:ext cx="1415772" cy="461665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393B7A9-3710-4C18-BBAD-BB81D9846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0737" y="4216475"/>
            <a:ext cx="950901" cy="276999"/>
          </a:xfrm>
        </p:spPr>
        <p:txBody>
          <a:bodyPr/>
          <a:lstStyle/>
          <a:p>
            <a:r>
              <a:rPr lang="af-ZA" altLang="zh-CN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12545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9D051D51-9B71-4AE8-AC84-73708A1D9E9F}"/>
              </a:ext>
            </a:extLst>
          </p:cNvPr>
          <p:cNvGrpSpPr/>
          <p:nvPr/>
        </p:nvGrpSpPr>
        <p:grpSpPr>
          <a:xfrm>
            <a:off x="8422642" y="1805387"/>
            <a:ext cx="2866732" cy="4098922"/>
            <a:chOff x="902626" y="1805387"/>
            <a:chExt cx="2866732" cy="4098922"/>
          </a:xfrm>
        </p:grpSpPr>
        <p:sp>
          <p:nvSpPr>
            <p:cNvPr id="32" name="矩形: 圆顶角 31">
              <a:extLst>
                <a:ext uri="{FF2B5EF4-FFF2-40B4-BE49-F238E27FC236}">
                  <a16:creationId xmlns:a16="http://schemas.microsoft.com/office/drawing/2014/main" id="{7E41FD0D-236E-4A7E-BACB-D0C4E8F1D891}"/>
                </a:ext>
              </a:extLst>
            </p:cNvPr>
            <p:cNvSpPr/>
            <p:nvPr/>
          </p:nvSpPr>
          <p:spPr bwMode="auto">
            <a:xfrm>
              <a:off x="902626" y="1805387"/>
              <a:ext cx="2866732" cy="4098922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995D906-10CD-497B-BB01-1313AB6041F4}"/>
                </a:ext>
              </a:extLst>
            </p:cNvPr>
            <p:cNvSpPr/>
            <p:nvPr/>
          </p:nvSpPr>
          <p:spPr bwMode="auto">
            <a:xfrm>
              <a:off x="902626" y="5671643"/>
              <a:ext cx="2866732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52D090B-9B2F-4B8E-A2C4-1C517B1E6749}"/>
              </a:ext>
            </a:extLst>
          </p:cNvPr>
          <p:cNvGrpSpPr/>
          <p:nvPr/>
        </p:nvGrpSpPr>
        <p:grpSpPr>
          <a:xfrm>
            <a:off x="4669837" y="1805387"/>
            <a:ext cx="2866732" cy="4098922"/>
            <a:chOff x="902626" y="1805387"/>
            <a:chExt cx="2866732" cy="4098922"/>
          </a:xfrm>
        </p:grpSpPr>
        <p:sp>
          <p:nvSpPr>
            <p:cNvPr id="29" name="矩形: 圆顶角 28">
              <a:extLst>
                <a:ext uri="{FF2B5EF4-FFF2-40B4-BE49-F238E27FC236}">
                  <a16:creationId xmlns:a16="http://schemas.microsoft.com/office/drawing/2014/main" id="{8D1D7493-5BC9-4A21-8718-06F654FF53E6}"/>
                </a:ext>
              </a:extLst>
            </p:cNvPr>
            <p:cNvSpPr/>
            <p:nvPr/>
          </p:nvSpPr>
          <p:spPr bwMode="auto">
            <a:xfrm>
              <a:off x="902626" y="1805387"/>
              <a:ext cx="2866732" cy="4098922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C1A27D9-9D30-4165-8DEA-37EDAF3A1C98}"/>
                </a:ext>
              </a:extLst>
            </p:cNvPr>
            <p:cNvSpPr/>
            <p:nvPr/>
          </p:nvSpPr>
          <p:spPr bwMode="auto">
            <a:xfrm>
              <a:off x="902626" y="5671643"/>
              <a:ext cx="2866732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E1A0CB-DD23-4813-9254-C480991083B6}"/>
              </a:ext>
            </a:extLst>
          </p:cNvPr>
          <p:cNvGrpSpPr/>
          <p:nvPr/>
        </p:nvGrpSpPr>
        <p:grpSpPr>
          <a:xfrm>
            <a:off x="902626" y="1805387"/>
            <a:ext cx="2866732" cy="4098922"/>
            <a:chOff x="902626" y="1805387"/>
            <a:chExt cx="2866732" cy="4098922"/>
          </a:xfrm>
        </p:grpSpPr>
        <p:sp>
          <p:nvSpPr>
            <p:cNvPr id="26" name="矩形: 圆顶角 25">
              <a:extLst>
                <a:ext uri="{FF2B5EF4-FFF2-40B4-BE49-F238E27FC236}">
                  <a16:creationId xmlns:a16="http://schemas.microsoft.com/office/drawing/2014/main" id="{F43D34AF-B5DC-42B7-A755-81B0B5D51965}"/>
                </a:ext>
              </a:extLst>
            </p:cNvPr>
            <p:cNvSpPr/>
            <p:nvPr/>
          </p:nvSpPr>
          <p:spPr bwMode="auto">
            <a:xfrm>
              <a:off x="902626" y="1805387"/>
              <a:ext cx="2866732" cy="4098922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F6014F7-5FC2-47EA-BABF-C2D96919CE5D}"/>
                </a:ext>
              </a:extLst>
            </p:cNvPr>
            <p:cNvSpPr/>
            <p:nvPr/>
          </p:nvSpPr>
          <p:spPr bwMode="auto">
            <a:xfrm>
              <a:off x="902626" y="5671643"/>
              <a:ext cx="2866732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415772" cy="461665"/>
          </a:xfrm>
        </p:spPr>
        <p:txBody>
          <a:bodyPr/>
          <a:lstStyle/>
          <a:p>
            <a:r>
              <a:rPr lang="zh-CN" altLang="en-US" dirty="0"/>
              <a:t>三项内容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0BEE35-E381-4197-86ED-0B017858E5A0}"/>
              </a:ext>
            </a:extLst>
          </p:cNvPr>
          <p:cNvSpPr txBox="1"/>
          <p:nvPr/>
        </p:nvSpPr>
        <p:spPr>
          <a:xfrm>
            <a:off x="1822683" y="34631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4E321B-0A3C-4911-B560-EC3071A338D9}"/>
              </a:ext>
            </a:extLst>
          </p:cNvPr>
          <p:cNvSpPr/>
          <p:nvPr/>
        </p:nvSpPr>
        <p:spPr>
          <a:xfrm>
            <a:off x="1019545" y="3854848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9" name="图形 25" descr="罗盘">
            <a:extLst>
              <a:ext uri="{FF2B5EF4-FFF2-40B4-BE49-F238E27FC236}">
                <a16:creationId xmlns:a16="http://schemas.microsoft.com/office/drawing/2014/main" id="{D5BCFC63-D416-40B6-867D-63FA71A630AB}"/>
              </a:ext>
            </a:extLst>
          </p:cNvPr>
          <p:cNvGrpSpPr/>
          <p:nvPr/>
        </p:nvGrpSpPr>
        <p:grpSpPr>
          <a:xfrm>
            <a:off x="1868184" y="2289343"/>
            <a:ext cx="914400" cy="914400"/>
            <a:chOff x="1868184" y="2438633"/>
            <a:chExt cx="914400" cy="9144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B97ECAB-7BA4-4DF6-BA90-492D32D64F8B}"/>
                </a:ext>
              </a:extLst>
            </p:cNvPr>
            <p:cNvSpPr/>
            <p:nvPr/>
          </p:nvSpPr>
          <p:spPr>
            <a:xfrm>
              <a:off x="1963434" y="253388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57150 h 723900"/>
                <a:gd name="connsiteX6" fmla="*/ 666750 w 723900"/>
                <a:gd name="connsiteY6" fmla="*/ 361950 h 723900"/>
                <a:gd name="connsiteX7" fmla="*/ 361950 w 723900"/>
                <a:gd name="connsiteY7" fmla="*/ 666750 h 723900"/>
                <a:gd name="connsiteX8" fmla="*/ 57150 w 723900"/>
                <a:gd name="connsiteY8" fmla="*/ 361950 h 723900"/>
                <a:gd name="connsiteX9" fmla="*/ 361950 w 723900"/>
                <a:gd name="connsiteY9" fmla="*/ 571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57150"/>
                  </a:moveTo>
                  <a:cubicBezTo>
                    <a:pt x="529590" y="57150"/>
                    <a:pt x="666750" y="19431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DFEF15F-A873-4584-A793-F2CB5AA5F26A}"/>
                </a:ext>
              </a:extLst>
            </p:cNvPr>
            <p:cNvSpPr/>
            <p:nvPr/>
          </p:nvSpPr>
          <p:spPr>
            <a:xfrm>
              <a:off x="2176794" y="2749147"/>
              <a:ext cx="295275" cy="295275"/>
            </a:xfrm>
            <a:custGeom>
              <a:avLst/>
              <a:gdLst>
                <a:gd name="connsiteX0" fmla="*/ 0 w 295275"/>
                <a:gd name="connsiteY0" fmla="*/ 295275 h 295275"/>
                <a:gd name="connsiteX1" fmla="*/ 209550 w 295275"/>
                <a:gd name="connsiteY1" fmla="*/ 209550 h 295275"/>
                <a:gd name="connsiteX2" fmla="*/ 295275 w 295275"/>
                <a:gd name="connsiteY2" fmla="*/ 0 h 295275"/>
                <a:gd name="connsiteX3" fmla="*/ 85725 w 295275"/>
                <a:gd name="connsiteY3" fmla="*/ 87630 h 295275"/>
                <a:gd name="connsiteX4" fmla="*/ 0 w 295275"/>
                <a:gd name="connsiteY4" fmla="*/ 295275 h 295275"/>
                <a:gd name="connsiteX5" fmla="*/ 148590 w 295275"/>
                <a:gd name="connsiteY5" fmla="*/ 127635 h 295275"/>
                <a:gd name="connsiteX6" fmla="*/ 167640 w 295275"/>
                <a:gd name="connsiteY6" fmla="*/ 146685 h 295275"/>
                <a:gd name="connsiteX7" fmla="*/ 148590 w 295275"/>
                <a:gd name="connsiteY7" fmla="*/ 165735 h 295275"/>
                <a:gd name="connsiteX8" fmla="*/ 129540 w 295275"/>
                <a:gd name="connsiteY8" fmla="*/ 146685 h 295275"/>
                <a:gd name="connsiteX9" fmla="*/ 148590 w 295275"/>
                <a:gd name="connsiteY9" fmla="*/ 12763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295275">
                  <a:moveTo>
                    <a:pt x="0" y="295275"/>
                  </a:moveTo>
                  <a:lnTo>
                    <a:pt x="209550" y="209550"/>
                  </a:lnTo>
                  <a:lnTo>
                    <a:pt x="295275" y="0"/>
                  </a:lnTo>
                  <a:lnTo>
                    <a:pt x="85725" y="87630"/>
                  </a:lnTo>
                  <a:lnTo>
                    <a:pt x="0" y="295275"/>
                  </a:lnTo>
                  <a:close/>
                  <a:moveTo>
                    <a:pt x="148590" y="127635"/>
                  </a:moveTo>
                  <a:cubicBezTo>
                    <a:pt x="160020" y="127635"/>
                    <a:pt x="167640" y="135255"/>
                    <a:pt x="167640" y="146685"/>
                  </a:cubicBezTo>
                  <a:cubicBezTo>
                    <a:pt x="167640" y="158115"/>
                    <a:pt x="160020" y="165735"/>
                    <a:pt x="148590" y="165735"/>
                  </a:cubicBezTo>
                  <a:cubicBezTo>
                    <a:pt x="137160" y="165735"/>
                    <a:pt x="129540" y="158115"/>
                    <a:pt x="129540" y="146685"/>
                  </a:cubicBezTo>
                  <a:cubicBezTo>
                    <a:pt x="129540" y="135255"/>
                    <a:pt x="137160" y="127635"/>
                    <a:pt x="148590" y="12763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3D56A57-BB46-4ABF-8D7B-14ED3DB611CB}"/>
              </a:ext>
            </a:extLst>
          </p:cNvPr>
          <p:cNvSpPr txBox="1"/>
          <p:nvPr/>
        </p:nvSpPr>
        <p:spPr>
          <a:xfrm>
            <a:off x="5593299" y="34631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31F8DB3-E411-43DB-A7E9-83A127FF183B}"/>
              </a:ext>
            </a:extLst>
          </p:cNvPr>
          <p:cNvSpPr/>
          <p:nvPr/>
        </p:nvSpPr>
        <p:spPr>
          <a:xfrm>
            <a:off x="4790160" y="3854848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5E240C-3DEF-413A-836F-97B3D7A31267}"/>
              </a:ext>
            </a:extLst>
          </p:cNvPr>
          <p:cNvSpPr txBox="1"/>
          <p:nvPr/>
        </p:nvSpPr>
        <p:spPr>
          <a:xfrm>
            <a:off x="9353220" y="34631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A80A3A-C89D-4049-B54C-EB576483D275}"/>
              </a:ext>
            </a:extLst>
          </p:cNvPr>
          <p:cNvSpPr/>
          <p:nvPr/>
        </p:nvSpPr>
        <p:spPr>
          <a:xfrm>
            <a:off x="8550082" y="3854848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6" name="图形 2" descr="带标记的地图">
            <a:extLst>
              <a:ext uri="{FF2B5EF4-FFF2-40B4-BE49-F238E27FC236}">
                <a16:creationId xmlns:a16="http://schemas.microsoft.com/office/drawing/2014/main" id="{1B7C47E0-C9A3-45A9-87A6-7AD44126A56E}"/>
              </a:ext>
            </a:extLst>
          </p:cNvPr>
          <p:cNvGrpSpPr/>
          <p:nvPr/>
        </p:nvGrpSpPr>
        <p:grpSpPr>
          <a:xfrm>
            <a:off x="5638800" y="2289343"/>
            <a:ext cx="914400" cy="914400"/>
            <a:chOff x="6139402" y="388456"/>
            <a:chExt cx="914400" cy="914400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1FA33AF-4EC1-4F9D-ABD8-086F9F630F51}"/>
                </a:ext>
              </a:extLst>
            </p:cNvPr>
            <p:cNvSpPr/>
            <p:nvPr/>
          </p:nvSpPr>
          <p:spPr>
            <a:xfrm>
              <a:off x="6687033" y="536002"/>
              <a:ext cx="200080" cy="304891"/>
            </a:xfrm>
            <a:custGeom>
              <a:avLst/>
              <a:gdLst>
                <a:gd name="connsiteX0" fmla="*/ 100068 w 200080"/>
                <a:gd name="connsiteY0" fmla="*/ 140109 h 304891"/>
                <a:gd name="connsiteX1" fmla="*/ 59111 w 200080"/>
                <a:gd name="connsiteY1" fmla="*/ 97246 h 304891"/>
                <a:gd name="connsiteX2" fmla="*/ 101021 w 200080"/>
                <a:gd name="connsiteY2" fmla="*/ 55336 h 304891"/>
                <a:gd name="connsiteX3" fmla="*/ 142931 w 200080"/>
                <a:gd name="connsiteY3" fmla="*/ 97246 h 304891"/>
                <a:gd name="connsiteX4" fmla="*/ 130548 w 200080"/>
                <a:gd name="connsiteY4" fmla="*/ 126774 h 304891"/>
                <a:gd name="connsiteX5" fmla="*/ 100068 w 200080"/>
                <a:gd name="connsiteY5" fmla="*/ 140109 h 304891"/>
                <a:gd name="connsiteX6" fmla="*/ 59111 w 200080"/>
                <a:gd name="connsiteY6" fmla="*/ 7711 h 304891"/>
                <a:gd name="connsiteX7" fmla="*/ 11486 w 200080"/>
                <a:gd name="connsiteY7" fmla="*/ 50574 h 304891"/>
                <a:gd name="connsiteX8" fmla="*/ 6723 w 200080"/>
                <a:gd name="connsiteY8" fmla="*/ 132489 h 304891"/>
                <a:gd name="connsiteX9" fmla="*/ 52443 w 200080"/>
                <a:gd name="connsiteY9" fmla="*/ 231549 h 304891"/>
                <a:gd name="connsiteX10" fmla="*/ 82923 w 200080"/>
                <a:gd name="connsiteY10" fmla="*/ 294414 h 304891"/>
                <a:gd name="connsiteX11" fmla="*/ 100068 w 200080"/>
                <a:gd name="connsiteY11" fmla="*/ 304891 h 304891"/>
                <a:gd name="connsiteX12" fmla="*/ 117213 w 200080"/>
                <a:gd name="connsiteY12" fmla="*/ 294414 h 304891"/>
                <a:gd name="connsiteX13" fmla="*/ 147693 w 200080"/>
                <a:gd name="connsiteY13" fmla="*/ 231549 h 304891"/>
                <a:gd name="connsiteX14" fmla="*/ 193413 w 200080"/>
                <a:gd name="connsiteY14" fmla="*/ 133441 h 304891"/>
                <a:gd name="connsiteX15" fmla="*/ 200081 w 200080"/>
                <a:gd name="connsiteY15" fmla="*/ 97246 h 304891"/>
                <a:gd name="connsiteX16" fmla="*/ 59111 w 200080"/>
                <a:gd name="connsiteY16" fmla="*/ 7711 h 30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80" h="304891">
                  <a:moveTo>
                    <a:pt x="100068" y="140109"/>
                  </a:moveTo>
                  <a:cubicBezTo>
                    <a:pt x="77208" y="140109"/>
                    <a:pt x="58158" y="121059"/>
                    <a:pt x="59111" y="97246"/>
                  </a:cubicBezTo>
                  <a:cubicBezTo>
                    <a:pt x="59111" y="74386"/>
                    <a:pt x="78161" y="55336"/>
                    <a:pt x="101021" y="55336"/>
                  </a:cubicBezTo>
                  <a:cubicBezTo>
                    <a:pt x="123881" y="55336"/>
                    <a:pt x="142931" y="74386"/>
                    <a:pt x="142931" y="97246"/>
                  </a:cubicBezTo>
                  <a:cubicBezTo>
                    <a:pt x="142931" y="108676"/>
                    <a:pt x="138168" y="119154"/>
                    <a:pt x="130548" y="126774"/>
                  </a:cubicBezTo>
                  <a:cubicBezTo>
                    <a:pt x="121976" y="135346"/>
                    <a:pt x="111498" y="140109"/>
                    <a:pt x="100068" y="140109"/>
                  </a:cubicBezTo>
                  <a:close/>
                  <a:moveTo>
                    <a:pt x="59111" y="7711"/>
                  </a:moveTo>
                  <a:cubicBezTo>
                    <a:pt x="38156" y="15331"/>
                    <a:pt x="21963" y="31524"/>
                    <a:pt x="11486" y="50574"/>
                  </a:cubicBezTo>
                  <a:cubicBezTo>
                    <a:pt x="-1849" y="76291"/>
                    <a:pt x="-3754" y="105819"/>
                    <a:pt x="6723" y="132489"/>
                  </a:cubicBezTo>
                  <a:lnTo>
                    <a:pt x="52443" y="231549"/>
                  </a:lnTo>
                  <a:lnTo>
                    <a:pt x="82923" y="294414"/>
                  </a:lnTo>
                  <a:cubicBezTo>
                    <a:pt x="85781" y="301081"/>
                    <a:pt x="92448" y="304891"/>
                    <a:pt x="100068" y="304891"/>
                  </a:cubicBezTo>
                  <a:cubicBezTo>
                    <a:pt x="107688" y="304891"/>
                    <a:pt x="114356" y="301081"/>
                    <a:pt x="117213" y="294414"/>
                  </a:cubicBezTo>
                  <a:lnTo>
                    <a:pt x="147693" y="231549"/>
                  </a:lnTo>
                  <a:lnTo>
                    <a:pt x="193413" y="133441"/>
                  </a:lnTo>
                  <a:cubicBezTo>
                    <a:pt x="198176" y="122011"/>
                    <a:pt x="200081" y="109629"/>
                    <a:pt x="200081" y="97246"/>
                  </a:cubicBezTo>
                  <a:cubicBezTo>
                    <a:pt x="200081" y="30571"/>
                    <a:pt x="131501" y="-19911"/>
                    <a:pt x="59111" y="7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57D5B6A7-0003-427A-A8FB-C1A24870DEEA}"/>
                </a:ext>
              </a:extLst>
            </p:cNvPr>
            <p:cNvSpPr/>
            <p:nvPr/>
          </p:nvSpPr>
          <p:spPr>
            <a:xfrm>
              <a:off x="6215602" y="621818"/>
              <a:ext cx="762000" cy="533400"/>
            </a:xfrm>
            <a:custGeom>
              <a:avLst/>
              <a:gdLst>
                <a:gd name="connsiteX0" fmla="*/ 361950 w 762000"/>
                <a:gd name="connsiteY0" fmla="*/ 460058 h 533400"/>
                <a:gd name="connsiteX1" fmla="*/ 209550 w 762000"/>
                <a:gd name="connsiteY1" fmla="*/ 383858 h 533400"/>
                <a:gd name="connsiteX2" fmla="*/ 209550 w 762000"/>
                <a:gd name="connsiteY2" fmla="*/ 73343 h 533400"/>
                <a:gd name="connsiteX3" fmla="*/ 361950 w 762000"/>
                <a:gd name="connsiteY3" fmla="*/ 149543 h 533400"/>
                <a:gd name="connsiteX4" fmla="*/ 361950 w 762000"/>
                <a:gd name="connsiteY4" fmla="*/ 460058 h 533400"/>
                <a:gd name="connsiteX5" fmla="*/ 171450 w 762000"/>
                <a:gd name="connsiteY5" fmla="*/ 383858 h 533400"/>
                <a:gd name="connsiteX6" fmla="*/ 57150 w 762000"/>
                <a:gd name="connsiteY6" fmla="*/ 441008 h 533400"/>
                <a:gd name="connsiteX7" fmla="*/ 57150 w 762000"/>
                <a:gd name="connsiteY7" fmla="*/ 130493 h 533400"/>
                <a:gd name="connsiteX8" fmla="*/ 171450 w 762000"/>
                <a:gd name="connsiteY8" fmla="*/ 73343 h 533400"/>
                <a:gd name="connsiteX9" fmla="*/ 171450 w 762000"/>
                <a:gd name="connsiteY9" fmla="*/ 383858 h 533400"/>
                <a:gd name="connsiteX10" fmla="*/ 699135 w 762000"/>
                <a:gd name="connsiteY10" fmla="*/ 63818 h 533400"/>
                <a:gd name="connsiteX11" fmla="*/ 699135 w 762000"/>
                <a:gd name="connsiteY11" fmla="*/ 63818 h 533400"/>
                <a:gd name="connsiteX12" fmla="*/ 675323 w 762000"/>
                <a:gd name="connsiteY12" fmla="*/ 115252 h 533400"/>
                <a:gd name="connsiteX13" fmla="*/ 704850 w 762000"/>
                <a:gd name="connsiteY13" fmla="*/ 130493 h 533400"/>
                <a:gd name="connsiteX14" fmla="*/ 704850 w 762000"/>
                <a:gd name="connsiteY14" fmla="*/ 441008 h 533400"/>
                <a:gd name="connsiteX15" fmla="*/ 590550 w 762000"/>
                <a:gd name="connsiteY15" fmla="*/ 383858 h 533400"/>
                <a:gd name="connsiteX16" fmla="*/ 590550 w 762000"/>
                <a:gd name="connsiteY16" fmla="*/ 257175 h 533400"/>
                <a:gd name="connsiteX17" fmla="*/ 552450 w 762000"/>
                <a:gd name="connsiteY17" fmla="*/ 257175 h 533400"/>
                <a:gd name="connsiteX18" fmla="*/ 552450 w 762000"/>
                <a:gd name="connsiteY18" fmla="*/ 383858 h 533400"/>
                <a:gd name="connsiteX19" fmla="*/ 400050 w 762000"/>
                <a:gd name="connsiteY19" fmla="*/ 460058 h 533400"/>
                <a:gd name="connsiteX20" fmla="*/ 400050 w 762000"/>
                <a:gd name="connsiteY20" fmla="*/ 149543 h 533400"/>
                <a:gd name="connsiteX21" fmla="*/ 467678 w 762000"/>
                <a:gd name="connsiteY21" fmla="*/ 115252 h 533400"/>
                <a:gd name="connsiteX22" fmla="*/ 443865 w 762000"/>
                <a:gd name="connsiteY22" fmla="*/ 63818 h 533400"/>
                <a:gd name="connsiteX23" fmla="*/ 381000 w 762000"/>
                <a:gd name="connsiteY23" fmla="*/ 95250 h 533400"/>
                <a:gd name="connsiteX24" fmla="*/ 190500 w 762000"/>
                <a:gd name="connsiteY24" fmla="*/ 0 h 533400"/>
                <a:gd name="connsiteX25" fmla="*/ 0 w 762000"/>
                <a:gd name="connsiteY25" fmla="*/ 95250 h 533400"/>
                <a:gd name="connsiteX26" fmla="*/ 0 w 762000"/>
                <a:gd name="connsiteY26" fmla="*/ 533400 h 533400"/>
                <a:gd name="connsiteX27" fmla="*/ 190500 w 762000"/>
                <a:gd name="connsiteY27" fmla="*/ 438150 h 533400"/>
                <a:gd name="connsiteX28" fmla="*/ 381000 w 762000"/>
                <a:gd name="connsiteY28" fmla="*/ 533400 h 533400"/>
                <a:gd name="connsiteX29" fmla="*/ 571500 w 762000"/>
                <a:gd name="connsiteY29" fmla="*/ 438150 h 533400"/>
                <a:gd name="connsiteX30" fmla="*/ 762000 w 762000"/>
                <a:gd name="connsiteY30" fmla="*/ 533400 h 533400"/>
                <a:gd name="connsiteX31" fmla="*/ 762000 w 762000"/>
                <a:gd name="connsiteY31" fmla="*/ 95250 h 533400"/>
                <a:gd name="connsiteX32" fmla="*/ 699135 w 762000"/>
                <a:gd name="connsiteY32" fmla="*/ 63818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62000" h="533400">
                  <a:moveTo>
                    <a:pt x="361950" y="460058"/>
                  </a:moveTo>
                  <a:lnTo>
                    <a:pt x="209550" y="383858"/>
                  </a:lnTo>
                  <a:lnTo>
                    <a:pt x="209550" y="73343"/>
                  </a:lnTo>
                  <a:lnTo>
                    <a:pt x="361950" y="149543"/>
                  </a:lnTo>
                  <a:lnTo>
                    <a:pt x="361950" y="460058"/>
                  </a:lnTo>
                  <a:close/>
                  <a:moveTo>
                    <a:pt x="171450" y="383858"/>
                  </a:moveTo>
                  <a:lnTo>
                    <a:pt x="57150" y="441008"/>
                  </a:lnTo>
                  <a:lnTo>
                    <a:pt x="57150" y="130493"/>
                  </a:lnTo>
                  <a:lnTo>
                    <a:pt x="171450" y="73343"/>
                  </a:lnTo>
                  <a:lnTo>
                    <a:pt x="171450" y="383858"/>
                  </a:lnTo>
                  <a:close/>
                  <a:moveTo>
                    <a:pt x="699135" y="63818"/>
                  </a:moveTo>
                  <a:lnTo>
                    <a:pt x="699135" y="63818"/>
                  </a:lnTo>
                  <a:lnTo>
                    <a:pt x="675323" y="115252"/>
                  </a:lnTo>
                  <a:lnTo>
                    <a:pt x="704850" y="130493"/>
                  </a:lnTo>
                  <a:lnTo>
                    <a:pt x="704850" y="441008"/>
                  </a:lnTo>
                  <a:lnTo>
                    <a:pt x="590550" y="383858"/>
                  </a:lnTo>
                  <a:lnTo>
                    <a:pt x="590550" y="257175"/>
                  </a:lnTo>
                  <a:lnTo>
                    <a:pt x="552450" y="257175"/>
                  </a:lnTo>
                  <a:lnTo>
                    <a:pt x="552450" y="383858"/>
                  </a:lnTo>
                  <a:lnTo>
                    <a:pt x="400050" y="460058"/>
                  </a:lnTo>
                  <a:lnTo>
                    <a:pt x="400050" y="149543"/>
                  </a:lnTo>
                  <a:lnTo>
                    <a:pt x="467678" y="115252"/>
                  </a:lnTo>
                  <a:lnTo>
                    <a:pt x="443865" y="63818"/>
                  </a:lnTo>
                  <a:lnTo>
                    <a:pt x="381000" y="95250"/>
                  </a:lnTo>
                  <a:lnTo>
                    <a:pt x="190500" y="0"/>
                  </a:lnTo>
                  <a:lnTo>
                    <a:pt x="0" y="95250"/>
                  </a:lnTo>
                  <a:lnTo>
                    <a:pt x="0" y="533400"/>
                  </a:lnTo>
                  <a:lnTo>
                    <a:pt x="190500" y="438150"/>
                  </a:lnTo>
                  <a:lnTo>
                    <a:pt x="381000" y="533400"/>
                  </a:lnTo>
                  <a:lnTo>
                    <a:pt x="571500" y="438150"/>
                  </a:lnTo>
                  <a:lnTo>
                    <a:pt x="762000" y="533400"/>
                  </a:lnTo>
                  <a:lnTo>
                    <a:pt x="762000" y="95250"/>
                  </a:lnTo>
                  <a:lnTo>
                    <a:pt x="699135" y="63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图形 23" descr="地球仪亚洲和澳大利亚">
            <a:extLst>
              <a:ext uri="{FF2B5EF4-FFF2-40B4-BE49-F238E27FC236}">
                <a16:creationId xmlns:a16="http://schemas.microsoft.com/office/drawing/2014/main" id="{3ECE907D-381A-4CC9-BA07-AB646BCC0635}"/>
              </a:ext>
            </a:extLst>
          </p:cNvPr>
          <p:cNvGrpSpPr/>
          <p:nvPr/>
        </p:nvGrpSpPr>
        <p:grpSpPr>
          <a:xfrm>
            <a:off x="9493971" y="2427455"/>
            <a:ext cx="723900" cy="723900"/>
            <a:chOff x="8674384" y="-361950"/>
            <a:chExt cx="723900" cy="7239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7B4CAF1-F9D0-4138-BAD0-4AE2C5807D3B}"/>
                </a:ext>
              </a:extLst>
            </p:cNvPr>
            <p:cNvSpPr/>
            <p:nvPr/>
          </p:nvSpPr>
          <p:spPr>
            <a:xfrm>
              <a:off x="8674384" y="-361950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8100 w 723900"/>
                <a:gd name="connsiteY7" fmla="*/ 348615 h 723900"/>
                <a:gd name="connsiteX8" fmla="*/ 51435 w 723900"/>
                <a:gd name="connsiteY8" fmla="*/ 331470 h 723900"/>
                <a:gd name="connsiteX9" fmla="*/ 66675 w 723900"/>
                <a:gd name="connsiteY9" fmla="*/ 323850 h 723900"/>
                <a:gd name="connsiteX10" fmla="*/ 99060 w 723900"/>
                <a:gd name="connsiteY10" fmla="*/ 323850 h 723900"/>
                <a:gd name="connsiteX11" fmla="*/ 107632 w 723900"/>
                <a:gd name="connsiteY11" fmla="*/ 329565 h 723900"/>
                <a:gd name="connsiteX12" fmla="*/ 141923 w 723900"/>
                <a:gd name="connsiteY12" fmla="*/ 398145 h 723900"/>
                <a:gd name="connsiteX13" fmla="*/ 144780 w 723900"/>
                <a:gd name="connsiteY13" fmla="*/ 401955 h 723900"/>
                <a:gd name="connsiteX14" fmla="*/ 156210 w 723900"/>
                <a:gd name="connsiteY14" fmla="*/ 409575 h 723900"/>
                <a:gd name="connsiteX15" fmla="*/ 171450 w 723900"/>
                <a:gd name="connsiteY15" fmla="*/ 401955 h 723900"/>
                <a:gd name="connsiteX16" fmla="*/ 171450 w 723900"/>
                <a:gd name="connsiteY16" fmla="*/ 370523 h 723900"/>
                <a:gd name="connsiteX17" fmla="*/ 177165 w 723900"/>
                <a:gd name="connsiteY17" fmla="*/ 357188 h 723900"/>
                <a:gd name="connsiteX18" fmla="*/ 201930 w 723900"/>
                <a:gd name="connsiteY18" fmla="*/ 332423 h 723900"/>
                <a:gd name="connsiteX19" fmla="*/ 216218 w 723900"/>
                <a:gd name="connsiteY19" fmla="*/ 333375 h 723900"/>
                <a:gd name="connsiteX20" fmla="*/ 244793 w 723900"/>
                <a:gd name="connsiteY20" fmla="*/ 369570 h 723900"/>
                <a:gd name="connsiteX21" fmla="*/ 252413 w 723900"/>
                <a:gd name="connsiteY21" fmla="*/ 373380 h 723900"/>
                <a:gd name="connsiteX22" fmla="*/ 259080 w 723900"/>
                <a:gd name="connsiteY22" fmla="*/ 373380 h 723900"/>
                <a:gd name="connsiteX23" fmla="*/ 272415 w 723900"/>
                <a:gd name="connsiteY23" fmla="*/ 379095 h 723900"/>
                <a:gd name="connsiteX24" fmla="*/ 280035 w 723900"/>
                <a:gd name="connsiteY24" fmla="*/ 386715 h 723900"/>
                <a:gd name="connsiteX25" fmla="*/ 293370 w 723900"/>
                <a:gd name="connsiteY25" fmla="*/ 392430 h 723900"/>
                <a:gd name="connsiteX26" fmla="*/ 295275 w 723900"/>
                <a:gd name="connsiteY26" fmla="*/ 392430 h 723900"/>
                <a:gd name="connsiteX27" fmla="*/ 304800 w 723900"/>
                <a:gd name="connsiteY27" fmla="*/ 382905 h 723900"/>
                <a:gd name="connsiteX28" fmla="*/ 304800 w 723900"/>
                <a:gd name="connsiteY28" fmla="*/ 360045 h 723900"/>
                <a:gd name="connsiteX29" fmla="*/ 299085 w 723900"/>
                <a:gd name="connsiteY29" fmla="*/ 351473 h 723900"/>
                <a:gd name="connsiteX30" fmla="*/ 290513 w 723900"/>
                <a:gd name="connsiteY30" fmla="*/ 347663 h 723900"/>
                <a:gd name="connsiteX31" fmla="*/ 284798 w 723900"/>
                <a:gd name="connsiteY31" fmla="*/ 339090 h 723900"/>
                <a:gd name="connsiteX32" fmla="*/ 284798 w 723900"/>
                <a:gd name="connsiteY32" fmla="*/ 323850 h 723900"/>
                <a:gd name="connsiteX33" fmla="*/ 294323 w 723900"/>
                <a:gd name="connsiteY33" fmla="*/ 314325 h 723900"/>
                <a:gd name="connsiteX34" fmla="*/ 318135 w 723900"/>
                <a:gd name="connsiteY34" fmla="*/ 314325 h 723900"/>
                <a:gd name="connsiteX35" fmla="*/ 325755 w 723900"/>
                <a:gd name="connsiteY35" fmla="*/ 310515 h 723900"/>
                <a:gd name="connsiteX36" fmla="*/ 339090 w 723900"/>
                <a:gd name="connsiteY36" fmla="*/ 290513 h 723900"/>
                <a:gd name="connsiteX37" fmla="*/ 341948 w 723900"/>
                <a:gd name="connsiteY37" fmla="*/ 280035 h 723900"/>
                <a:gd name="connsiteX38" fmla="*/ 341948 w 723900"/>
                <a:gd name="connsiteY38" fmla="*/ 260033 h 723900"/>
                <a:gd name="connsiteX39" fmla="*/ 340995 w 723900"/>
                <a:gd name="connsiteY39" fmla="*/ 255270 h 723900"/>
                <a:gd name="connsiteX40" fmla="*/ 334328 w 723900"/>
                <a:gd name="connsiteY40" fmla="*/ 226695 h 723900"/>
                <a:gd name="connsiteX41" fmla="*/ 339090 w 723900"/>
                <a:gd name="connsiteY41" fmla="*/ 216218 h 723900"/>
                <a:gd name="connsiteX42" fmla="*/ 343853 w 723900"/>
                <a:gd name="connsiteY42" fmla="*/ 214313 h 723900"/>
                <a:gd name="connsiteX43" fmla="*/ 356235 w 723900"/>
                <a:gd name="connsiteY43" fmla="*/ 217170 h 723900"/>
                <a:gd name="connsiteX44" fmla="*/ 370523 w 723900"/>
                <a:gd name="connsiteY44" fmla="*/ 239077 h 723900"/>
                <a:gd name="connsiteX45" fmla="*/ 380048 w 723900"/>
                <a:gd name="connsiteY45" fmla="*/ 239077 h 723900"/>
                <a:gd name="connsiteX46" fmla="*/ 381953 w 723900"/>
                <a:gd name="connsiteY46" fmla="*/ 201930 h 723900"/>
                <a:gd name="connsiteX47" fmla="*/ 389573 w 723900"/>
                <a:gd name="connsiteY47" fmla="*/ 183833 h 723900"/>
                <a:gd name="connsiteX48" fmla="*/ 414338 w 723900"/>
                <a:gd name="connsiteY48" fmla="*/ 164783 h 723900"/>
                <a:gd name="connsiteX49" fmla="*/ 418148 w 723900"/>
                <a:gd name="connsiteY49" fmla="*/ 157163 h 723900"/>
                <a:gd name="connsiteX50" fmla="*/ 418148 w 723900"/>
                <a:gd name="connsiteY50" fmla="*/ 152400 h 723900"/>
                <a:gd name="connsiteX51" fmla="*/ 427673 w 723900"/>
                <a:gd name="connsiteY51" fmla="*/ 142875 h 723900"/>
                <a:gd name="connsiteX52" fmla="*/ 437198 w 723900"/>
                <a:gd name="connsiteY52" fmla="*/ 133350 h 723900"/>
                <a:gd name="connsiteX53" fmla="*/ 437198 w 723900"/>
                <a:gd name="connsiteY53" fmla="*/ 131445 h 723900"/>
                <a:gd name="connsiteX54" fmla="*/ 429578 w 723900"/>
                <a:gd name="connsiteY54" fmla="*/ 121920 h 723900"/>
                <a:gd name="connsiteX55" fmla="*/ 412433 w 723900"/>
                <a:gd name="connsiteY55" fmla="*/ 118110 h 723900"/>
                <a:gd name="connsiteX56" fmla="*/ 406718 w 723900"/>
                <a:gd name="connsiteY56" fmla="*/ 102870 h 723900"/>
                <a:gd name="connsiteX57" fmla="*/ 418148 w 723900"/>
                <a:gd name="connsiteY57" fmla="*/ 87630 h 723900"/>
                <a:gd name="connsiteX58" fmla="*/ 441008 w 723900"/>
                <a:gd name="connsiteY58" fmla="*/ 76200 h 723900"/>
                <a:gd name="connsiteX59" fmla="*/ 470535 w 723900"/>
                <a:gd name="connsiteY59" fmla="*/ 76200 h 723900"/>
                <a:gd name="connsiteX60" fmla="*/ 487680 w 723900"/>
                <a:gd name="connsiteY60" fmla="*/ 64770 h 723900"/>
                <a:gd name="connsiteX61" fmla="*/ 685800 w 723900"/>
                <a:gd name="connsiteY61" fmla="*/ 361950 h 723900"/>
                <a:gd name="connsiteX62" fmla="*/ 361950 w 723900"/>
                <a:gd name="connsiteY62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357188"/>
                    <a:pt x="38100" y="353378"/>
                    <a:pt x="38100" y="348615"/>
                  </a:cubicBezTo>
                  <a:lnTo>
                    <a:pt x="51435" y="331470"/>
                  </a:lnTo>
                  <a:cubicBezTo>
                    <a:pt x="55245" y="326708"/>
                    <a:pt x="60960" y="323850"/>
                    <a:pt x="66675" y="323850"/>
                  </a:cubicBezTo>
                  <a:lnTo>
                    <a:pt x="99060" y="323850"/>
                  </a:lnTo>
                  <a:cubicBezTo>
                    <a:pt x="102870" y="323850"/>
                    <a:pt x="105728" y="325755"/>
                    <a:pt x="107632" y="329565"/>
                  </a:cubicBezTo>
                  <a:lnTo>
                    <a:pt x="141923" y="398145"/>
                  </a:lnTo>
                  <a:cubicBezTo>
                    <a:pt x="142875" y="400050"/>
                    <a:pt x="143828" y="401003"/>
                    <a:pt x="144780" y="401955"/>
                  </a:cubicBezTo>
                  <a:lnTo>
                    <a:pt x="156210" y="409575"/>
                  </a:lnTo>
                  <a:cubicBezTo>
                    <a:pt x="162878" y="413385"/>
                    <a:pt x="171450" y="409575"/>
                    <a:pt x="171450" y="401955"/>
                  </a:cubicBezTo>
                  <a:lnTo>
                    <a:pt x="171450" y="370523"/>
                  </a:lnTo>
                  <a:cubicBezTo>
                    <a:pt x="171450" y="365760"/>
                    <a:pt x="173355" y="360998"/>
                    <a:pt x="177165" y="357188"/>
                  </a:cubicBezTo>
                  <a:lnTo>
                    <a:pt x="201930" y="332423"/>
                  </a:lnTo>
                  <a:cubicBezTo>
                    <a:pt x="205740" y="328613"/>
                    <a:pt x="212408" y="328613"/>
                    <a:pt x="216218" y="333375"/>
                  </a:cubicBezTo>
                  <a:lnTo>
                    <a:pt x="244793" y="369570"/>
                  </a:lnTo>
                  <a:cubicBezTo>
                    <a:pt x="246698" y="371475"/>
                    <a:pt x="249555" y="373380"/>
                    <a:pt x="252413" y="373380"/>
                  </a:cubicBezTo>
                  <a:lnTo>
                    <a:pt x="259080" y="373380"/>
                  </a:lnTo>
                  <a:cubicBezTo>
                    <a:pt x="263843" y="373380"/>
                    <a:pt x="268605" y="375285"/>
                    <a:pt x="272415" y="379095"/>
                  </a:cubicBezTo>
                  <a:lnTo>
                    <a:pt x="280035" y="386715"/>
                  </a:lnTo>
                  <a:cubicBezTo>
                    <a:pt x="283845" y="390525"/>
                    <a:pt x="288608" y="392430"/>
                    <a:pt x="293370" y="392430"/>
                  </a:cubicBezTo>
                  <a:lnTo>
                    <a:pt x="295275" y="392430"/>
                  </a:lnTo>
                  <a:cubicBezTo>
                    <a:pt x="300990" y="392430"/>
                    <a:pt x="304800" y="388620"/>
                    <a:pt x="304800" y="382905"/>
                  </a:cubicBezTo>
                  <a:lnTo>
                    <a:pt x="304800" y="360045"/>
                  </a:lnTo>
                  <a:cubicBezTo>
                    <a:pt x="304800" y="356235"/>
                    <a:pt x="302895" y="353378"/>
                    <a:pt x="299085" y="351473"/>
                  </a:cubicBezTo>
                  <a:lnTo>
                    <a:pt x="290513" y="347663"/>
                  </a:lnTo>
                  <a:cubicBezTo>
                    <a:pt x="287655" y="345758"/>
                    <a:pt x="284798" y="342900"/>
                    <a:pt x="284798" y="339090"/>
                  </a:cubicBezTo>
                  <a:lnTo>
                    <a:pt x="284798" y="323850"/>
                  </a:lnTo>
                  <a:cubicBezTo>
                    <a:pt x="284798" y="318135"/>
                    <a:pt x="288608" y="314325"/>
                    <a:pt x="294323" y="314325"/>
                  </a:cubicBezTo>
                  <a:lnTo>
                    <a:pt x="318135" y="314325"/>
                  </a:lnTo>
                  <a:cubicBezTo>
                    <a:pt x="320993" y="314325"/>
                    <a:pt x="323850" y="312420"/>
                    <a:pt x="325755" y="310515"/>
                  </a:cubicBezTo>
                  <a:lnTo>
                    <a:pt x="339090" y="290513"/>
                  </a:lnTo>
                  <a:cubicBezTo>
                    <a:pt x="340995" y="287655"/>
                    <a:pt x="341948" y="283845"/>
                    <a:pt x="341948" y="280035"/>
                  </a:cubicBezTo>
                  <a:lnTo>
                    <a:pt x="341948" y="260033"/>
                  </a:lnTo>
                  <a:cubicBezTo>
                    <a:pt x="341948" y="258127"/>
                    <a:pt x="341948" y="257175"/>
                    <a:pt x="340995" y="255270"/>
                  </a:cubicBezTo>
                  <a:lnTo>
                    <a:pt x="334328" y="226695"/>
                  </a:lnTo>
                  <a:cubicBezTo>
                    <a:pt x="333375" y="221933"/>
                    <a:pt x="335280" y="218123"/>
                    <a:pt x="339090" y="216218"/>
                  </a:cubicBezTo>
                  <a:lnTo>
                    <a:pt x="343853" y="214313"/>
                  </a:lnTo>
                  <a:cubicBezTo>
                    <a:pt x="348615" y="212408"/>
                    <a:pt x="353378" y="213360"/>
                    <a:pt x="356235" y="217170"/>
                  </a:cubicBezTo>
                  <a:cubicBezTo>
                    <a:pt x="356235" y="217170"/>
                    <a:pt x="364808" y="235268"/>
                    <a:pt x="370523" y="239077"/>
                  </a:cubicBezTo>
                  <a:cubicBezTo>
                    <a:pt x="372428" y="240030"/>
                    <a:pt x="378143" y="240983"/>
                    <a:pt x="380048" y="239077"/>
                  </a:cubicBezTo>
                  <a:cubicBezTo>
                    <a:pt x="385763" y="233363"/>
                    <a:pt x="383858" y="214313"/>
                    <a:pt x="381953" y="201930"/>
                  </a:cubicBezTo>
                  <a:cubicBezTo>
                    <a:pt x="381000" y="195263"/>
                    <a:pt x="383858" y="188595"/>
                    <a:pt x="389573" y="183833"/>
                  </a:cubicBezTo>
                  <a:lnTo>
                    <a:pt x="414338" y="164783"/>
                  </a:lnTo>
                  <a:cubicBezTo>
                    <a:pt x="417195" y="162878"/>
                    <a:pt x="418148" y="160020"/>
                    <a:pt x="418148" y="157163"/>
                  </a:cubicBezTo>
                  <a:lnTo>
                    <a:pt x="418148" y="152400"/>
                  </a:lnTo>
                  <a:cubicBezTo>
                    <a:pt x="418148" y="146685"/>
                    <a:pt x="421958" y="142875"/>
                    <a:pt x="427673" y="142875"/>
                  </a:cubicBezTo>
                  <a:cubicBezTo>
                    <a:pt x="433388" y="142875"/>
                    <a:pt x="437198" y="139065"/>
                    <a:pt x="437198" y="133350"/>
                  </a:cubicBezTo>
                  <a:lnTo>
                    <a:pt x="437198" y="131445"/>
                  </a:lnTo>
                  <a:cubicBezTo>
                    <a:pt x="437198" y="126682"/>
                    <a:pt x="434340" y="122873"/>
                    <a:pt x="429578" y="121920"/>
                  </a:cubicBezTo>
                  <a:lnTo>
                    <a:pt x="412433" y="118110"/>
                  </a:lnTo>
                  <a:cubicBezTo>
                    <a:pt x="405765" y="116205"/>
                    <a:pt x="402908" y="108585"/>
                    <a:pt x="406718" y="102870"/>
                  </a:cubicBezTo>
                  <a:lnTo>
                    <a:pt x="418148" y="87630"/>
                  </a:lnTo>
                  <a:cubicBezTo>
                    <a:pt x="423863" y="80010"/>
                    <a:pt x="432435" y="76200"/>
                    <a:pt x="441008" y="76200"/>
                  </a:cubicBezTo>
                  <a:lnTo>
                    <a:pt x="470535" y="76200"/>
                  </a:lnTo>
                  <a:cubicBezTo>
                    <a:pt x="478155" y="76200"/>
                    <a:pt x="484823" y="71438"/>
                    <a:pt x="487680" y="64770"/>
                  </a:cubicBezTo>
                  <a:cubicBezTo>
                    <a:pt x="604838" y="114300"/>
                    <a:pt x="685800" y="228600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12F6B79-5C42-432F-B6B3-1A02E73C9A8C}"/>
                </a:ext>
              </a:extLst>
            </p:cNvPr>
            <p:cNvSpPr/>
            <p:nvPr/>
          </p:nvSpPr>
          <p:spPr>
            <a:xfrm>
              <a:off x="9014913" y="125491"/>
              <a:ext cx="191571" cy="131683"/>
            </a:xfrm>
            <a:custGeom>
              <a:avLst/>
              <a:gdLst>
                <a:gd name="connsiteX0" fmla="*/ 184298 w 191571"/>
                <a:gd name="connsiteY0" fmla="*/ 68818 h 131683"/>
                <a:gd name="connsiteX1" fmla="*/ 180488 w 191571"/>
                <a:gd name="connsiteY1" fmla="*/ 62151 h 131683"/>
                <a:gd name="connsiteX2" fmla="*/ 143340 w 191571"/>
                <a:gd name="connsiteY2" fmla="*/ 5953 h 131683"/>
                <a:gd name="connsiteX3" fmla="*/ 126195 w 191571"/>
                <a:gd name="connsiteY3" fmla="*/ 10716 h 131683"/>
                <a:gd name="connsiteX4" fmla="*/ 126195 w 191571"/>
                <a:gd name="connsiteY4" fmla="*/ 17383 h 131683"/>
                <a:gd name="connsiteX5" fmla="*/ 116670 w 191571"/>
                <a:gd name="connsiteY5" fmla="*/ 26908 h 131683"/>
                <a:gd name="connsiteX6" fmla="*/ 112860 w 191571"/>
                <a:gd name="connsiteY6" fmla="*/ 26908 h 131683"/>
                <a:gd name="connsiteX7" fmla="*/ 104288 w 191571"/>
                <a:gd name="connsiteY7" fmla="*/ 21193 h 131683"/>
                <a:gd name="connsiteX8" fmla="*/ 96668 w 191571"/>
                <a:gd name="connsiteY8" fmla="*/ 5001 h 131683"/>
                <a:gd name="connsiteX9" fmla="*/ 79523 w 191571"/>
                <a:gd name="connsiteY9" fmla="*/ 5001 h 131683"/>
                <a:gd name="connsiteX10" fmla="*/ 71903 w 191571"/>
                <a:gd name="connsiteY10" fmla="*/ 13573 h 131683"/>
                <a:gd name="connsiteX11" fmla="*/ 65235 w 191571"/>
                <a:gd name="connsiteY11" fmla="*/ 16431 h 131683"/>
                <a:gd name="connsiteX12" fmla="*/ 58568 w 191571"/>
                <a:gd name="connsiteY12" fmla="*/ 16431 h 131683"/>
                <a:gd name="connsiteX13" fmla="*/ 45233 w 191571"/>
                <a:gd name="connsiteY13" fmla="*/ 22146 h 131683"/>
                <a:gd name="connsiteX14" fmla="*/ 7133 w 191571"/>
                <a:gd name="connsiteY14" fmla="*/ 52626 h 131683"/>
                <a:gd name="connsiteX15" fmla="*/ 3323 w 191571"/>
                <a:gd name="connsiteY15" fmla="*/ 78343 h 131683"/>
                <a:gd name="connsiteX16" fmla="*/ 28088 w 191571"/>
                <a:gd name="connsiteY16" fmla="*/ 119301 h 131683"/>
                <a:gd name="connsiteX17" fmla="*/ 57615 w 191571"/>
                <a:gd name="connsiteY17" fmla="*/ 123111 h 131683"/>
                <a:gd name="connsiteX18" fmla="*/ 75713 w 191571"/>
                <a:gd name="connsiteY18" fmla="*/ 105013 h 131683"/>
                <a:gd name="connsiteX19" fmla="*/ 101430 w 191571"/>
                <a:gd name="connsiteY19" fmla="*/ 104061 h 131683"/>
                <a:gd name="connsiteX20" fmla="*/ 132863 w 191571"/>
                <a:gd name="connsiteY20" fmla="*/ 129778 h 131683"/>
                <a:gd name="connsiteX21" fmla="*/ 138578 w 191571"/>
                <a:gd name="connsiteY21" fmla="*/ 131683 h 131683"/>
                <a:gd name="connsiteX22" fmla="*/ 164295 w 191571"/>
                <a:gd name="connsiteY22" fmla="*/ 131683 h 131683"/>
                <a:gd name="connsiteX23" fmla="*/ 173820 w 191571"/>
                <a:gd name="connsiteY23" fmla="*/ 122158 h 131683"/>
                <a:gd name="connsiteX24" fmla="*/ 173820 w 191571"/>
                <a:gd name="connsiteY24" fmla="*/ 108823 h 131683"/>
                <a:gd name="connsiteX25" fmla="*/ 179535 w 191571"/>
                <a:gd name="connsiteY25" fmla="*/ 100251 h 131683"/>
                <a:gd name="connsiteX26" fmla="*/ 186203 w 191571"/>
                <a:gd name="connsiteY26" fmla="*/ 97393 h 131683"/>
                <a:gd name="connsiteX27" fmla="*/ 190965 w 191571"/>
                <a:gd name="connsiteY27" fmla="*/ 85963 h 131683"/>
                <a:gd name="connsiteX28" fmla="*/ 184298 w 191571"/>
                <a:gd name="connsiteY28" fmla="*/ 68818 h 1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571" h="131683">
                  <a:moveTo>
                    <a:pt x="184298" y="68818"/>
                  </a:moveTo>
                  <a:cubicBezTo>
                    <a:pt x="183345" y="66913"/>
                    <a:pt x="182393" y="64056"/>
                    <a:pt x="180488" y="62151"/>
                  </a:cubicBezTo>
                  <a:lnTo>
                    <a:pt x="143340" y="5953"/>
                  </a:lnTo>
                  <a:cubicBezTo>
                    <a:pt x="138578" y="-1667"/>
                    <a:pt x="126195" y="1191"/>
                    <a:pt x="126195" y="10716"/>
                  </a:cubicBezTo>
                  <a:lnTo>
                    <a:pt x="126195" y="17383"/>
                  </a:lnTo>
                  <a:cubicBezTo>
                    <a:pt x="126195" y="23098"/>
                    <a:pt x="122385" y="26908"/>
                    <a:pt x="116670" y="26908"/>
                  </a:cubicBezTo>
                  <a:lnTo>
                    <a:pt x="112860" y="26908"/>
                  </a:lnTo>
                  <a:cubicBezTo>
                    <a:pt x="109050" y="26908"/>
                    <a:pt x="106193" y="25003"/>
                    <a:pt x="104288" y="21193"/>
                  </a:cubicBezTo>
                  <a:lnTo>
                    <a:pt x="96668" y="5001"/>
                  </a:lnTo>
                  <a:cubicBezTo>
                    <a:pt x="92858" y="-1667"/>
                    <a:pt x="83333" y="-1667"/>
                    <a:pt x="79523" y="5001"/>
                  </a:cubicBezTo>
                  <a:lnTo>
                    <a:pt x="71903" y="13573"/>
                  </a:lnTo>
                  <a:cubicBezTo>
                    <a:pt x="69998" y="15478"/>
                    <a:pt x="67140" y="16431"/>
                    <a:pt x="65235" y="16431"/>
                  </a:cubicBezTo>
                  <a:lnTo>
                    <a:pt x="58568" y="16431"/>
                  </a:lnTo>
                  <a:cubicBezTo>
                    <a:pt x="53805" y="16431"/>
                    <a:pt x="49043" y="18336"/>
                    <a:pt x="45233" y="22146"/>
                  </a:cubicBezTo>
                  <a:lnTo>
                    <a:pt x="7133" y="52626"/>
                  </a:lnTo>
                  <a:cubicBezTo>
                    <a:pt x="-487" y="59293"/>
                    <a:pt x="-2392" y="70723"/>
                    <a:pt x="3323" y="78343"/>
                  </a:cubicBezTo>
                  <a:lnTo>
                    <a:pt x="28088" y="119301"/>
                  </a:lnTo>
                  <a:cubicBezTo>
                    <a:pt x="34755" y="129778"/>
                    <a:pt x="49043" y="131683"/>
                    <a:pt x="57615" y="123111"/>
                  </a:cubicBezTo>
                  <a:lnTo>
                    <a:pt x="75713" y="105013"/>
                  </a:lnTo>
                  <a:cubicBezTo>
                    <a:pt x="82380" y="98346"/>
                    <a:pt x="93810" y="97393"/>
                    <a:pt x="101430" y="104061"/>
                  </a:cubicBezTo>
                  <a:lnTo>
                    <a:pt x="132863" y="129778"/>
                  </a:lnTo>
                  <a:cubicBezTo>
                    <a:pt x="134768" y="130731"/>
                    <a:pt x="136673" y="131683"/>
                    <a:pt x="138578" y="131683"/>
                  </a:cubicBezTo>
                  <a:lnTo>
                    <a:pt x="164295" y="131683"/>
                  </a:lnTo>
                  <a:cubicBezTo>
                    <a:pt x="170010" y="131683"/>
                    <a:pt x="173820" y="127873"/>
                    <a:pt x="173820" y="122158"/>
                  </a:cubicBezTo>
                  <a:lnTo>
                    <a:pt x="173820" y="108823"/>
                  </a:lnTo>
                  <a:cubicBezTo>
                    <a:pt x="173820" y="105013"/>
                    <a:pt x="175725" y="102156"/>
                    <a:pt x="179535" y="100251"/>
                  </a:cubicBezTo>
                  <a:lnTo>
                    <a:pt x="186203" y="97393"/>
                  </a:lnTo>
                  <a:cubicBezTo>
                    <a:pt x="190013" y="95488"/>
                    <a:pt x="192870" y="90726"/>
                    <a:pt x="190965" y="85963"/>
                  </a:cubicBezTo>
                  <a:lnTo>
                    <a:pt x="184298" y="68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6D2750B-507C-49F0-8509-7EE8616EF124}"/>
                </a:ext>
              </a:extLst>
            </p:cNvPr>
            <p:cNvSpPr/>
            <p:nvPr/>
          </p:nvSpPr>
          <p:spPr>
            <a:xfrm>
              <a:off x="9093484" y="57150"/>
              <a:ext cx="76200" cy="44767"/>
            </a:xfrm>
            <a:custGeom>
              <a:avLst/>
              <a:gdLst>
                <a:gd name="connsiteX0" fmla="*/ 0 w 76200"/>
                <a:gd name="connsiteY0" fmla="*/ 9525 h 44767"/>
                <a:gd name="connsiteX1" fmla="*/ 23813 w 76200"/>
                <a:gd name="connsiteY1" fmla="*/ 40957 h 44767"/>
                <a:gd name="connsiteX2" fmla="*/ 35243 w 76200"/>
                <a:gd name="connsiteY2" fmla="*/ 43815 h 44767"/>
                <a:gd name="connsiteX3" fmla="*/ 47625 w 76200"/>
                <a:gd name="connsiteY3" fmla="*/ 38100 h 44767"/>
                <a:gd name="connsiteX4" fmla="*/ 63818 w 76200"/>
                <a:gd name="connsiteY4" fmla="*/ 43815 h 44767"/>
                <a:gd name="connsiteX5" fmla="*/ 76200 w 76200"/>
                <a:gd name="connsiteY5" fmla="*/ 35243 h 44767"/>
                <a:gd name="connsiteX6" fmla="*/ 76200 w 76200"/>
                <a:gd name="connsiteY6" fmla="*/ 35243 h 44767"/>
                <a:gd name="connsiteX7" fmla="*/ 71438 w 76200"/>
                <a:gd name="connsiteY7" fmla="*/ 26670 h 44767"/>
                <a:gd name="connsiteX8" fmla="*/ 30480 w 76200"/>
                <a:gd name="connsiteY8" fmla="*/ 1905 h 44767"/>
                <a:gd name="connsiteX9" fmla="*/ 25718 w 76200"/>
                <a:gd name="connsiteY9" fmla="*/ 0 h 44767"/>
                <a:gd name="connsiteX10" fmla="*/ 0 w 76200"/>
                <a:gd name="connsiteY10" fmla="*/ 0 h 44767"/>
                <a:gd name="connsiteX11" fmla="*/ 0 w 76200"/>
                <a:gd name="connsiteY11" fmla="*/ 952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44767">
                  <a:moveTo>
                    <a:pt x="0" y="9525"/>
                  </a:moveTo>
                  <a:lnTo>
                    <a:pt x="23813" y="40957"/>
                  </a:lnTo>
                  <a:cubicBezTo>
                    <a:pt x="26670" y="44768"/>
                    <a:pt x="31432" y="45720"/>
                    <a:pt x="35243" y="43815"/>
                  </a:cubicBezTo>
                  <a:lnTo>
                    <a:pt x="47625" y="38100"/>
                  </a:lnTo>
                  <a:lnTo>
                    <a:pt x="63818" y="43815"/>
                  </a:lnTo>
                  <a:cubicBezTo>
                    <a:pt x="69532" y="45720"/>
                    <a:pt x="76200" y="40957"/>
                    <a:pt x="76200" y="35243"/>
                  </a:cubicBezTo>
                  <a:lnTo>
                    <a:pt x="76200" y="35243"/>
                  </a:lnTo>
                  <a:cubicBezTo>
                    <a:pt x="76200" y="31432"/>
                    <a:pt x="74295" y="28575"/>
                    <a:pt x="71438" y="26670"/>
                  </a:cubicBezTo>
                  <a:lnTo>
                    <a:pt x="30480" y="1905"/>
                  </a:lnTo>
                  <a:cubicBezTo>
                    <a:pt x="29527" y="0"/>
                    <a:pt x="27623" y="0"/>
                    <a:pt x="25718" y="0"/>
                  </a:cubicBez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DE584918-CB9A-4559-8CFC-908830A72520}"/>
                </a:ext>
              </a:extLst>
            </p:cNvPr>
            <p:cNvSpPr/>
            <p:nvPr/>
          </p:nvSpPr>
          <p:spPr>
            <a:xfrm>
              <a:off x="8987813" y="42089"/>
              <a:ext cx="38399" cy="39460"/>
            </a:xfrm>
            <a:custGeom>
              <a:avLst/>
              <a:gdLst>
                <a:gd name="connsiteX0" fmla="*/ 32328 w 38399"/>
                <a:gd name="connsiteY0" fmla="*/ 32205 h 39460"/>
                <a:gd name="connsiteX1" fmla="*/ 38043 w 38399"/>
                <a:gd name="connsiteY1" fmla="*/ 11250 h 39460"/>
                <a:gd name="connsiteX2" fmla="*/ 35185 w 38399"/>
                <a:gd name="connsiteY2" fmla="*/ 2678 h 39460"/>
                <a:gd name="connsiteX3" fmla="*/ 22803 w 38399"/>
                <a:gd name="connsiteY3" fmla="*/ 1725 h 39460"/>
                <a:gd name="connsiteX4" fmla="*/ 3753 w 38399"/>
                <a:gd name="connsiteY4" fmla="*/ 16013 h 39460"/>
                <a:gd name="connsiteX5" fmla="*/ 5658 w 38399"/>
                <a:gd name="connsiteY5" fmla="*/ 32205 h 39460"/>
                <a:gd name="connsiteX6" fmla="*/ 18993 w 38399"/>
                <a:gd name="connsiteY6" fmla="*/ 38873 h 39460"/>
                <a:gd name="connsiteX7" fmla="*/ 32328 w 38399"/>
                <a:gd name="connsiteY7" fmla="*/ 32205 h 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9" h="39460">
                  <a:moveTo>
                    <a:pt x="32328" y="32205"/>
                  </a:moveTo>
                  <a:lnTo>
                    <a:pt x="38043" y="11250"/>
                  </a:lnTo>
                  <a:cubicBezTo>
                    <a:pt x="38995" y="8393"/>
                    <a:pt x="38043" y="4583"/>
                    <a:pt x="35185" y="2678"/>
                  </a:cubicBezTo>
                  <a:cubicBezTo>
                    <a:pt x="32328" y="-180"/>
                    <a:pt x="26613" y="-1132"/>
                    <a:pt x="22803" y="1725"/>
                  </a:cubicBezTo>
                  <a:lnTo>
                    <a:pt x="3753" y="16013"/>
                  </a:lnTo>
                  <a:cubicBezTo>
                    <a:pt x="-1962" y="19823"/>
                    <a:pt x="-1010" y="29348"/>
                    <a:pt x="5658" y="32205"/>
                  </a:cubicBezTo>
                  <a:lnTo>
                    <a:pt x="18993" y="38873"/>
                  </a:lnTo>
                  <a:cubicBezTo>
                    <a:pt x="24708" y="40778"/>
                    <a:pt x="30423" y="37920"/>
                    <a:pt x="32328" y="32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8F00721-6C23-418D-92A5-61266F5385E0}"/>
                </a:ext>
              </a:extLst>
            </p:cNvPr>
            <p:cNvSpPr/>
            <p:nvPr/>
          </p:nvSpPr>
          <p:spPr>
            <a:xfrm>
              <a:off x="8912509" y="50662"/>
              <a:ext cx="95250" cy="62106"/>
            </a:xfrm>
            <a:custGeom>
              <a:avLst/>
              <a:gdLst>
                <a:gd name="connsiteX0" fmla="*/ 16193 w 95250"/>
                <a:gd name="connsiteY0" fmla="*/ 1725 h 62106"/>
                <a:gd name="connsiteX1" fmla="*/ 3810 w 95250"/>
                <a:gd name="connsiteY1" fmla="*/ 2678 h 62106"/>
                <a:gd name="connsiteX2" fmla="*/ 0 w 95250"/>
                <a:gd name="connsiteY2" fmla="*/ 6488 h 62106"/>
                <a:gd name="connsiteX3" fmla="*/ 56198 w 95250"/>
                <a:gd name="connsiteY3" fmla="*/ 53160 h 62106"/>
                <a:gd name="connsiteX4" fmla="*/ 59055 w 95250"/>
                <a:gd name="connsiteY4" fmla="*/ 55065 h 62106"/>
                <a:gd name="connsiteX5" fmla="*/ 80010 w 95250"/>
                <a:gd name="connsiteY5" fmla="*/ 61733 h 62106"/>
                <a:gd name="connsiteX6" fmla="*/ 89535 w 95250"/>
                <a:gd name="connsiteY6" fmla="*/ 59828 h 62106"/>
                <a:gd name="connsiteX7" fmla="*/ 95250 w 95250"/>
                <a:gd name="connsiteY7" fmla="*/ 54113 h 62106"/>
                <a:gd name="connsiteX8" fmla="*/ 16193 w 95250"/>
                <a:gd name="connsiteY8" fmla="*/ 1725 h 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62106">
                  <a:moveTo>
                    <a:pt x="16193" y="1725"/>
                  </a:moveTo>
                  <a:cubicBezTo>
                    <a:pt x="12382" y="-1132"/>
                    <a:pt x="7620" y="-180"/>
                    <a:pt x="3810" y="2678"/>
                  </a:cubicBezTo>
                  <a:lnTo>
                    <a:pt x="0" y="6488"/>
                  </a:lnTo>
                  <a:lnTo>
                    <a:pt x="56198" y="53160"/>
                  </a:lnTo>
                  <a:cubicBezTo>
                    <a:pt x="57150" y="54113"/>
                    <a:pt x="58102" y="54113"/>
                    <a:pt x="59055" y="55065"/>
                  </a:cubicBezTo>
                  <a:lnTo>
                    <a:pt x="80010" y="61733"/>
                  </a:lnTo>
                  <a:cubicBezTo>
                    <a:pt x="83820" y="62685"/>
                    <a:pt x="87630" y="61733"/>
                    <a:pt x="89535" y="59828"/>
                  </a:cubicBezTo>
                  <a:lnTo>
                    <a:pt x="95250" y="54113"/>
                  </a:lnTo>
                  <a:cubicBezTo>
                    <a:pt x="55245" y="42683"/>
                    <a:pt x="16193" y="1725"/>
                    <a:pt x="16193" y="1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25B23D4-4F76-4D31-AC1D-2A386BDE1BA5}"/>
                </a:ext>
              </a:extLst>
            </p:cNvPr>
            <p:cNvSpPr/>
            <p:nvPr/>
          </p:nvSpPr>
          <p:spPr>
            <a:xfrm>
              <a:off x="9055083" y="-163353"/>
              <a:ext cx="58671" cy="68354"/>
            </a:xfrm>
            <a:custGeom>
              <a:avLst/>
              <a:gdLst>
                <a:gd name="connsiteX0" fmla="*/ 9826 w 58671"/>
                <a:gd name="connsiteY0" fmla="*/ 68104 h 68354"/>
                <a:gd name="connsiteX1" fmla="*/ 57451 w 58671"/>
                <a:gd name="connsiteY1" fmla="*/ 1429 h 68354"/>
                <a:gd name="connsiteX2" fmla="*/ 47926 w 58671"/>
                <a:gd name="connsiteY2" fmla="*/ 1429 h 68354"/>
                <a:gd name="connsiteX3" fmla="*/ 301 w 58671"/>
                <a:gd name="connsiteY3" fmla="*/ 58579 h 68354"/>
                <a:gd name="connsiteX4" fmla="*/ 9826 w 58671"/>
                <a:gd name="connsiteY4" fmla="*/ 68104 h 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1" h="68354">
                  <a:moveTo>
                    <a:pt x="9826" y="68104"/>
                  </a:moveTo>
                  <a:cubicBezTo>
                    <a:pt x="35543" y="50959"/>
                    <a:pt x="65071" y="30956"/>
                    <a:pt x="57451" y="1429"/>
                  </a:cubicBezTo>
                  <a:cubicBezTo>
                    <a:pt x="56498" y="-476"/>
                    <a:pt x="48878" y="-476"/>
                    <a:pt x="47926" y="1429"/>
                  </a:cubicBezTo>
                  <a:cubicBezTo>
                    <a:pt x="44116" y="18574"/>
                    <a:pt x="40306" y="32861"/>
                    <a:pt x="301" y="58579"/>
                  </a:cubicBezTo>
                  <a:cubicBezTo>
                    <a:pt x="-1604" y="60484"/>
                    <a:pt x="6016" y="70009"/>
                    <a:pt x="9826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13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87F3E2C2-7ED2-43DA-AD03-F9F2F5CB2834}"/>
              </a:ext>
            </a:extLst>
          </p:cNvPr>
          <p:cNvGrpSpPr/>
          <p:nvPr/>
        </p:nvGrpSpPr>
        <p:grpSpPr>
          <a:xfrm>
            <a:off x="4706937" y="3362325"/>
            <a:ext cx="2778125" cy="3105150"/>
            <a:chOff x="4706937" y="3362325"/>
            <a:chExt cx="2778125" cy="31051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547485C-DFD4-4649-9AFE-7EE7225A7BA1}"/>
                </a:ext>
              </a:extLst>
            </p:cNvPr>
            <p:cNvSpPr/>
            <p:nvPr/>
          </p:nvSpPr>
          <p:spPr bwMode="auto">
            <a:xfrm>
              <a:off x="4706937" y="3532188"/>
              <a:ext cx="2778125" cy="2776537"/>
            </a:xfrm>
            <a:prstGeom prst="ellipse">
              <a:avLst/>
            </a:prstGeom>
            <a:solidFill>
              <a:srgbClr val="F8DC4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" name="椭圆 8">
              <a:extLst>
                <a:ext uri="{FF2B5EF4-FFF2-40B4-BE49-F238E27FC236}">
                  <a16:creationId xmlns:a16="http://schemas.microsoft.com/office/drawing/2014/main" id="{E6A31C40-5A81-44BB-8FC7-6AA384860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754" y="3767501"/>
              <a:ext cx="2307990" cy="2307044"/>
            </a:xfrm>
            <a:prstGeom prst="ellipse">
              <a:avLst/>
            </a:prstGeom>
            <a:solidFill>
              <a:srgbClr val="DEA004"/>
            </a:solidFill>
            <a:ln w="38100" algn="ctr">
              <a:solidFill>
                <a:srgbClr val="C8910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" name="平行四边形 59">
              <a:extLst>
                <a:ext uri="{FF2B5EF4-FFF2-40B4-BE49-F238E27FC236}">
                  <a16:creationId xmlns:a16="http://schemas.microsoft.com/office/drawing/2014/main" id="{6B577C04-1BA3-46F6-8B40-981A5914C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6098545" y="3665540"/>
              <a:ext cx="232874" cy="280193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" name="平行四边形 61">
              <a:extLst>
                <a:ext uri="{FF2B5EF4-FFF2-40B4-BE49-F238E27FC236}">
                  <a16:creationId xmlns:a16="http://schemas.microsoft.com/office/drawing/2014/main" id="{5678AF6D-4878-4134-8330-A6A29B6879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5701194" y="3362325"/>
              <a:ext cx="449706" cy="283941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7EF4C7D-E4D1-4EAB-B850-5F5EFFC3A4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3888" y="5198334"/>
              <a:ext cx="47382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 Box 38">
            <a:extLst>
              <a:ext uri="{FF2B5EF4-FFF2-40B4-BE49-F238E27FC236}">
                <a16:creationId xmlns:a16="http://schemas.microsoft.com/office/drawing/2014/main" id="{67DCE7DD-0766-41A2-80F5-B355B061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538" y="4678133"/>
            <a:ext cx="2592922" cy="4615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srgbClr val="FBC02D"/>
                    </a:gs>
                  </a:gsLst>
                  <a:lin ang="16200000" scaled="1"/>
                </a:gradFill>
                <a:effectLst/>
                <a:uLnTx/>
                <a:uFillTx/>
                <a:latin typeface="+mn-ea"/>
                <a:cs typeface="+mn-ea"/>
                <a:sym typeface="+mn-lt"/>
              </a:rPr>
              <a:t>你的标题</a:t>
            </a:r>
          </a:p>
        </p:txBody>
      </p:sp>
      <p:sp>
        <p:nvSpPr>
          <p:cNvPr id="2" name="弧形 1">
            <a:extLst>
              <a:ext uri="{FF2B5EF4-FFF2-40B4-BE49-F238E27FC236}">
                <a16:creationId xmlns:a16="http://schemas.microsoft.com/office/drawing/2014/main" id="{044E387A-2D00-496C-91D4-AA680AC6F533}"/>
              </a:ext>
            </a:extLst>
          </p:cNvPr>
          <p:cNvSpPr/>
          <p:nvPr/>
        </p:nvSpPr>
        <p:spPr bwMode="auto">
          <a:xfrm>
            <a:off x="3933823" y="2758280"/>
            <a:ext cx="4324352" cy="4324352"/>
          </a:xfrm>
          <a:prstGeom prst="arc">
            <a:avLst>
              <a:gd name="adj1" fmla="val 1080914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1" name="组合 12">
            <a:extLst>
              <a:ext uri="{FF2B5EF4-FFF2-40B4-BE49-F238E27FC236}">
                <a16:creationId xmlns:a16="http://schemas.microsoft.com/office/drawing/2014/main" id="{0C1DABC3-E73B-4B00-AA29-EAD81C97A5E3}"/>
              </a:ext>
            </a:extLst>
          </p:cNvPr>
          <p:cNvGrpSpPr>
            <a:grpSpLocks/>
          </p:cNvGrpSpPr>
          <p:nvPr/>
        </p:nvGrpSpPr>
        <p:grpSpPr bwMode="auto">
          <a:xfrm>
            <a:off x="3825094" y="4782032"/>
            <a:ext cx="217457" cy="243056"/>
            <a:chOff x="367288" y="1869985"/>
            <a:chExt cx="2777552" cy="3105782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20DD567-A9F2-429A-9802-01712BA96BF4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椭圆 8">
              <a:extLst>
                <a:ext uri="{FF2B5EF4-FFF2-40B4-BE49-F238E27FC236}">
                  <a16:creationId xmlns:a16="http://schemas.microsoft.com/office/drawing/2014/main" id="{AB023BEB-2969-438D-ABBA-499027C83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平行四边形 59">
              <a:extLst>
                <a:ext uri="{FF2B5EF4-FFF2-40B4-BE49-F238E27FC236}">
                  <a16:creationId xmlns:a16="http://schemas.microsoft.com/office/drawing/2014/main" id="{EE47B029-C018-4F9F-83F9-471FCFB0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平行四边形 61">
              <a:extLst>
                <a:ext uri="{FF2B5EF4-FFF2-40B4-BE49-F238E27FC236}">
                  <a16:creationId xmlns:a16="http://schemas.microsoft.com/office/drawing/2014/main" id="{4ACB0BB0-E0F9-49AA-8BBD-E0A9D14B63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" name="组合 12">
            <a:extLst>
              <a:ext uri="{FF2B5EF4-FFF2-40B4-BE49-F238E27FC236}">
                <a16:creationId xmlns:a16="http://schemas.microsoft.com/office/drawing/2014/main" id="{E1F79AD5-AF6F-403F-A41D-51128B6E67A5}"/>
              </a:ext>
            </a:extLst>
          </p:cNvPr>
          <p:cNvGrpSpPr>
            <a:grpSpLocks/>
          </p:cNvGrpSpPr>
          <p:nvPr/>
        </p:nvGrpSpPr>
        <p:grpSpPr bwMode="auto">
          <a:xfrm>
            <a:off x="8149446" y="4782032"/>
            <a:ext cx="217457" cy="243056"/>
            <a:chOff x="367288" y="1869985"/>
            <a:chExt cx="2777552" cy="310578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F779A43-C367-41FA-8C71-4D65FA4DBA99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" name="椭圆 8">
              <a:extLst>
                <a:ext uri="{FF2B5EF4-FFF2-40B4-BE49-F238E27FC236}">
                  <a16:creationId xmlns:a16="http://schemas.microsoft.com/office/drawing/2014/main" id="{601C455A-9B68-49FB-9063-13298EA2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" name="平行四边形 59">
              <a:extLst>
                <a:ext uri="{FF2B5EF4-FFF2-40B4-BE49-F238E27FC236}">
                  <a16:creationId xmlns:a16="http://schemas.microsoft.com/office/drawing/2014/main" id="{E148126F-DC7C-4BAD-83C1-82CB089FF6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" name="平行四边形 61">
              <a:extLst>
                <a:ext uri="{FF2B5EF4-FFF2-40B4-BE49-F238E27FC236}">
                  <a16:creationId xmlns:a16="http://schemas.microsoft.com/office/drawing/2014/main" id="{B1ADB263-66EE-41A6-B4CC-C3B5CA220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1" name="组合 12">
            <a:extLst>
              <a:ext uri="{FF2B5EF4-FFF2-40B4-BE49-F238E27FC236}">
                <a16:creationId xmlns:a16="http://schemas.microsoft.com/office/drawing/2014/main" id="{97B98835-6D7C-4089-A0AE-BBCEEDFAE412}"/>
              </a:ext>
            </a:extLst>
          </p:cNvPr>
          <p:cNvGrpSpPr>
            <a:grpSpLocks/>
          </p:cNvGrpSpPr>
          <p:nvPr/>
        </p:nvGrpSpPr>
        <p:grpSpPr bwMode="auto">
          <a:xfrm>
            <a:off x="7654161" y="3440096"/>
            <a:ext cx="217457" cy="243056"/>
            <a:chOff x="367288" y="1869985"/>
            <a:chExt cx="2777552" cy="3105782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2ECBE40-CE3D-4F4D-8C85-68B458CBBD9F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" name="椭圆 8">
              <a:extLst>
                <a:ext uri="{FF2B5EF4-FFF2-40B4-BE49-F238E27FC236}">
                  <a16:creationId xmlns:a16="http://schemas.microsoft.com/office/drawing/2014/main" id="{0154A8BF-976E-4D90-B78C-1539C978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平行四边形 59">
              <a:extLst>
                <a:ext uri="{FF2B5EF4-FFF2-40B4-BE49-F238E27FC236}">
                  <a16:creationId xmlns:a16="http://schemas.microsoft.com/office/drawing/2014/main" id="{94B87865-DD16-4A27-9148-F4A10BE1CD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平行四边形 61">
              <a:extLst>
                <a:ext uri="{FF2B5EF4-FFF2-40B4-BE49-F238E27FC236}">
                  <a16:creationId xmlns:a16="http://schemas.microsoft.com/office/drawing/2014/main" id="{5882DA63-F4ED-4F22-A7CE-B3455EA43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8CC35C5C-BE6B-4805-A0FE-4898CF1CB007}"/>
              </a:ext>
            </a:extLst>
          </p:cNvPr>
          <p:cNvGrpSpPr>
            <a:grpSpLocks/>
          </p:cNvGrpSpPr>
          <p:nvPr/>
        </p:nvGrpSpPr>
        <p:grpSpPr bwMode="auto">
          <a:xfrm>
            <a:off x="4266016" y="3492448"/>
            <a:ext cx="217457" cy="243056"/>
            <a:chOff x="367288" y="1869985"/>
            <a:chExt cx="2777552" cy="310578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93E2D88-EA4A-4A1F-97E4-2B912886007E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" name="椭圆 8">
              <a:extLst>
                <a:ext uri="{FF2B5EF4-FFF2-40B4-BE49-F238E27FC236}">
                  <a16:creationId xmlns:a16="http://schemas.microsoft.com/office/drawing/2014/main" id="{82A94C29-1ED4-4F15-AE35-81D23BBBF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平行四边形 59">
              <a:extLst>
                <a:ext uri="{FF2B5EF4-FFF2-40B4-BE49-F238E27FC236}">
                  <a16:creationId xmlns:a16="http://schemas.microsoft.com/office/drawing/2014/main" id="{D0A9AA73-A0D8-4C2E-849B-EEA93A73AF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0" name="平行四边形 61">
              <a:extLst>
                <a:ext uri="{FF2B5EF4-FFF2-40B4-BE49-F238E27FC236}">
                  <a16:creationId xmlns:a16="http://schemas.microsoft.com/office/drawing/2014/main" id="{19F32DFE-E894-40DB-A895-D914E4D5D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1" name="组合 12">
            <a:extLst>
              <a:ext uri="{FF2B5EF4-FFF2-40B4-BE49-F238E27FC236}">
                <a16:creationId xmlns:a16="http://schemas.microsoft.com/office/drawing/2014/main" id="{D5308BF6-9CA8-4515-82FF-D86AF12F8EB7}"/>
              </a:ext>
            </a:extLst>
          </p:cNvPr>
          <p:cNvGrpSpPr>
            <a:grpSpLocks/>
          </p:cNvGrpSpPr>
          <p:nvPr/>
        </p:nvGrpSpPr>
        <p:grpSpPr bwMode="auto">
          <a:xfrm>
            <a:off x="5987270" y="2641900"/>
            <a:ext cx="217457" cy="243056"/>
            <a:chOff x="367288" y="1869985"/>
            <a:chExt cx="2777552" cy="310578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E0744E0-D5A1-4C55-9823-515AD78EF6F8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3" name="椭圆 8">
              <a:extLst>
                <a:ext uri="{FF2B5EF4-FFF2-40B4-BE49-F238E27FC236}">
                  <a16:creationId xmlns:a16="http://schemas.microsoft.com/office/drawing/2014/main" id="{4ADCFF6C-1886-4280-A08F-E48938FE4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4" name="平行四边形 59">
              <a:extLst>
                <a:ext uri="{FF2B5EF4-FFF2-40B4-BE49-F238E27FC236}">
                  <a16:creationId xmlns:a16="http://schemas.microsoft.com/office/drawing/2014/main" id="{0D6FC2DD-AB0D-41DF-8435-76D68CF17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平行四边形 61">
              <a:extLst>
                <a:ext uri="{FF2B5EF4-FFF2-40B4-BE49-F238E27FC236}">
                  <a16:creationId xmlns:a16="http://schemas.microsoft.com/office/drawing/2014/main" id="{CC0FB733-15D4-47FF-83A2-53E9021F5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9F1CAE96-4D16-40E8-BCD2-CE326CB41F71}"/>
              </a:ext>
            </a:extLst>
          </p:cNvPr>
          <p:cNvSpPr/>
          <p:nvPr/>
        </p:nvSpPr>
        <p:spPr>
          <a:xfrm>
            <a:off x="4476269" y="1179654"/>
            <a:ext cx="32480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77F13B7-EAD7-4B64-B051-457B17FA026B}"/>
              </a:ext>
            </a:extLst>
          </p:cNvPr>
          <p:cNvSpPr txBox="1"/>
          <p:nvPr/>
        </p:nvSpPr>
        <p:spPr>
          <a:xfrm>
            <a:off x="5644113" y="21435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CA68A74-C1B9-4A9E-A63F-05A2409C82E2}"/>
              </a:ext>
            </a:extLst>
          </p:cNvPr>
          <p:cNvSpPr txBox="1"/>
          <p:nvPr/>
        </p:nvSpPr>
        <p:spPr>
          <a:xfrm>
            <a:off x="7928321" y="3059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898ED19-3672-45CC-8606-88A738EF13F0}"/>
              </a:ext>
            </a:extLst>
          </p:cNvPr>
          <p:cNvSpPr/>
          <p:nvPr/>
        </p:nvSpPr>
        <p:spPr>
          <a:xfrm>
            <a:off x="7928321" y="2112472"/>
            <a:ext cx="32480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077DC1A-AECB-4519-8077-5F0796314909}"/>
              </a:ext>
            </a:extLst>
          </p:cNvPr>
          <p:cNvSpPr txBox="1"/>
          <p:nvPr/>
        </p:nvSpPr>
        <p:spPr>
          <a:xfrm>
            <a:off x="3386512" y="3059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121AE87-9281-4338-9DD3-D1AF994B7AE6}"/>
              </a:ext>
            </a:extLst>
          </p:cNvPr>
          <p:cNvSpPr/>
          <p:nvPr/>
        </p:nvSpPr>
        <p:spPr>
          <a:xfrm>
            <a:off x="1057144" y="2112472"/>
            <a:ext cx="32480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849B01E-0AA4-4121-A729-B4EC28B92435}"/>
              </a:ext>
            </a:extLst>
          </p:cNvPr>
          <p:cNvSpPr txBox="1"/>
          <p:nvPr/>
        </p:nvSpPr>
        <p:spPr>
          <a:xfrm>
            <a:off x="2919585" y="47307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6873FA9-E7C0-4D20-BB5E-A116E5286CE7}"/>
              </a:ext>
            </a:extLst>
          </p:cNvPr>
          <p:cNvSpPr txBox="1"/>
          <p:nvPr/>
        </p:nvSpPr>
        <p:spPr>
          <a:xfrm>
            <a:off x="8366837" y="47084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62EA2B2-ADF7-419A-BA07-44886C25AEE4}"/>
              </a:ext>
            </a:extLst>
          </p:cNvPr>
          <p:cNvSpPr/>
          <p:nvPr/>
        </p:nvSpPr>
        <p:spPr>
          <a:xfrm>
            <a:off x="8395250" y="3825898"/>
            <a:ext cx="32480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6C50E4B-98CC-40B9-80A6-F91EC1DDCF2B}"/>
              </a:ext>
            </a:extLst>
          </p:cNvPr>
          <p:cNvSpPr/>
          <p:nvPr/>
        </p:nvSpPr>
        <p:spPr>
          <a:xfrm>
            <a:off x="564621" y="3877169"/>
            <a:ext cx="32480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40606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6C43DC14-DCFE-476F-8BEC-2344106F40D1}"/>
              </a:ext>
            </a:extLst>
          </p:cNvPr>
          <p:cNvGrpSpPr/>
          <p:nvPr/>
        </p:nvGrpSpPr>
        <p:grpSpPr>
          <a:xfrm>
            <a:off x="6200385" y="3998752"/>
            <a:ext cx="5123866" cy="2274034"/>
            <a:chOff x="853945" y="642060"/>
            <a:chExt cx="4846676" cy="2674354"/>
          </a:xfrm>
        </p:grpSpPr>
        <p:sp>
          <p:nvSpPr>
            <p:cNvPr id="35" name="矩形: 圆顶角 34">
              <a:extLst>
                <a:ext uri="{FF2B5EF4-FFF2-40B4-BE49-F238E27FC236}">
                  <a16:creationId xmlns:a16="http://schemas.microsoft.com/office/drawing/2014/main" id="{5CAACC0A-C827-4541-9073-88E438EB8D45}"/>
                </a:ext>
              </a:extLst>
            </p:cNvPr>
            <p:cNvSpPr/>
            <p:nvPr/>
          </p:nvSpPr>
          <p:spPr bwMode="auto">
            <a:xfrm>
              <a:off x="853945" y="642060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2EC2B1E-00C8-457C-9CF9-A0DF20C353D2}"/>
                </a:ext>
              </a:extLst>
            </p:cNvPr>
            <p:cNvSpPr/>
            <p:nvPr/>
          </p:nvSpPr>
          <p:spPr bwMode="auto">
            <a:xfrm>
              <a:off x="853945" y="3080624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52CFB4C-AAD4-452F-AADE-2938427A63F2}"/>
              </a:ext>
            </a:extLst>
          </p:cNvPr>
          <p:cNvGrpSpPr/>
          <p:nvPr/>
        </p:nvGrpSpPr>
        <p:grpSpPr>
          <a:xfrm>
            <a:off x="6200385" y="1329547"/>
            <a:ext cx="5123866" cy="2274034"/>
            <a:chOff x="853945" y="642060"/>
            <a:chExt cx="4846676" cy="2674354"/>
          </a:xfrm>
        </p:grpSpPr>
        <p:sp>
          <p:nvSpPr>
            <p:cNvPr id="38" name="矩形: 圆顶角 37">
              <a:extLst>
                <a:ext uri="{FF2B5EF4-FFF2-40B4-BE49-F238E27FC236}">
                  <a16:creationId xmlns:a16="http://schemas.microsoft.com/office/drawing/2014/main" id="{C1EDE053-30DD-479D-89A2-00463C258DCC}"/>
                </a:ext>
              </a:extLst>
            </p:cNvPr>
            <p:cNvSpPr/>
            <p:nvPr/>
          </p:nvSpPr>
          <p:spPr bwMode="auto">
            <a:xfrm>
              <a:off x="853945" y="642060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6401EB8-E443-4724-B959-B057FDE90E9F}"/>
                </a:ext>
              </a:extLst>
            </p:cNvPr>
            <p:cNvSpPr/>
            <p:nvPr/>
          </p:nvSpPr>
          <p:spPr bwMode="auto">
            <a:xfrm>
              <a:off x="853945" y="3080624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3B2C32F-B993-4C2B-83DA-CED028BB7CB6}"/>
              </a:ext>
            </a:extLst>
          </p:cNvPr>
          <p:cNvGrpSpPr/>
          <p:nvPr/>
        </p:nvGrpSpPr>
        <p:grpSpPr>
          <a:xfrm>
            <a:off x="853945" y="3998752"/>
            <a:ext cx="5123866" cy="2274034"/>
            <a:chOff x="853945" y="642060"/>
            <a:chExt cx="4846676" cy="2674354"/>
          </a:xfrm>
        </p:grpSpPr>
        <p:sp>
          <p:nvSpPr>
            <p:cNvPr id="32" name="矩形: 圆顶角 31">
              <a:extLst>
                <a:ext uri="{FF2B5EF4-FFF2-40B4-BE49-F238E27FC236}">
                  <a16:creationId xmlns:a16="http://schemas.microsoft.com/office/drawing/2014/main" id="{6B45BF97-1520-4F69-BC02-528FCBE099D9}"/>
                </a:ext>
              </a:extLst>
            </p:cNvPr>
            <p:cNvSpPr/>
            <p:nvPr/>
          </p:nvSpPr>
          <p:spPr bwMode="auto">
            <a:xfrm>
              <a:off x="853945" y="642060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E639AE2-4C23-4DFC-A2E9-E3E5F41A609E}"/>
                </a:ext>
              </a:extLst>
            </p:cNvPr>
            <p:cNvSpPr/>
            <p:nvPr/>
          </p:nvSpPr>
          <p:spPr bwMode="auto">
            <a:xfrm>
              <a:off x="853945" y="3080624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0A1AC2A-DC4E-4203-B1AB-55CF1FF6CB36}"/>
              </a:ext>
            </a:extLst>
          </p:cNvPr>
          <p:cNvGrpSpPr/>
          <p:nvPr/>
        </p:nvGrpSpPr>
        <p:grpSpPr>
          <a:xfrm>
            <a:off x="853945" y="1329547"/>
            <a:ext cx="5123866" cy="2274034"/>
            <a:chOff x="853945" y="642060"/>
            <a:chExt cx="4846676" cy="2674354"/>
          </a:xfrm>
        </p:grpSpPr>
        <p:sp>
          <p:nvSpPr>
            <p:cNvPr id="29" name="矩形: 圆顶角 28">
              <a:extLst>
                <a:ext uri="{FF2B5EF4-FFF2-40B4-BE49-F238E27FC236}">
                  <a16:creationId xmlns:a16="http://schemas.microsoft.com/office/drawing/2014/main" id="{84FD972C-0CB3-4BC3-AF27-C3CAE853ABF9}"/>
                </a:ext>
              </a:extLst>
            </p:cNvPr>
            <p:cNvSpPr/>
            <p:nvPr/>
          </p:nvSpPr>
          <p:spPr bwMode="auto">
            <a:xfrm>
              <a:off x="853945" y="642060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D1B87E7-A0C3-440D-9857-FAEA86CD64AF}"/>
                </a:ext>
              </a:extLst>
            </p:cNvPr>
            <p:cNvSpPr/>
            <p:nvPr/>
          </p:nvSpPr>
          <p:spPr bwMode="auto">
            <a:xfrm>
              <a:off x="853945" y="3080624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415772" cy="461665"/>
          </a:xfrm>
        </p:spPr>
        <p:txBody>
          <a:bodyPr/>
          <a:lstStyle/>
          <a:p>
            <a:r>
              <a:rPr lang="zh-CN" altLang="en-US" dirty="0"/>
              <a:t>四项图文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57FD6C9-E7BC-4696-87E3-2A99F4B40CEE}"/>
              </a:ext>
            </a:extLst>
          </p:cNvPr>
          <p:cNvSpPr/>
          <p:nvPr/>
        </p:nvSpPr>
        <p:spPr>
          <a:xfrm>
            <a:off x="2591664" y="1633069"/>
            <a:ext cx="3063037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C79E1F-6AB8-4677-B789-18E71B32F1B9}"/>
              </a:ext>
            </a:extLst>
          </p:cNvPr>
          <p:cNvSpPr txBox="1"/>
          <p:nvPr/>
        </p:nvSpPr>
        <p:spPr>
          <a:xfrm>
            <a:off x="1343984" y="16609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pic>
        <p:nvPicPr>
          <p:cNvPr id="18" name="图片 17" descr="图片包含 桌子, 食物, 水, 风景&#10;&#10;描述已自动生成">
            <a:extLst>
              <a:ext uri="{FF2B5EF4-FFF2-40B4-BE49-F238E27FC236}">
                <a16:creationId xmlns:a16="http://schemas.microsoft.com/office/drawing/2014/main" id="{3F23BF31-598A-4F0F-BC98-2F34A73A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1363960" y="2121899"/>
            <a:ext cx="963221" cy="963221"/>
          </a:xfrm>
          <a:prstGeom prst="ellipse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A45117A-BB8A-4A5D-82BD-A3422A4E9693}"/>
              </a:ext>
            </a:extLst>
          </p:cNvPr>
          <p:cNvSpPr/>
          <p:nvPr/>
        </p:nvSpPr>
        <p:spPr>
          <a:xfrm>
            <a:off x="8024065" y="1633069"/>
            <a:ext cx="3063037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8DE6ACB-0B1C-4DF9-919F-6C78D7326DF2}"/>
              </a:ext>
            </a:extLst>
          </p:cNvPr>
          <p:cNvSpPr txBox="1"/>
          <p:nvPr/>
        </p:nvSpPr>
        <p:spPr>
          <a:xfrm>
            <a:off x="6776385" y="16609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pic>
        <p:nvPicPr>
          <p:cNvPr id="21" name="图片 20" descr="图片包含 桌子, 食物, 水, 风景&#10;&#10;描述已自动生成">
            <a:extLst>
              <a:ext uri="{FF2B5EF4-FFF2-40B4-BE49-F238E27FC236}">
                <a16:creationId xmlns:a16="http://schemas.microsoft.com/office/drawing/2014/main" id="{90582F2A-0940-4BD0-B1E0-8141D08A4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96361" y="2121899"/>
            <a:ext cx="963221" cy="963221"/>
          </a:xfrm>
          <a:prstGeom prst="ellipse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19CAC74-D97B-4ADD-85A4-CDE4076D83BF}"/>
              </a:ext>
            </a:extLst>
          </p:cNvPr>
          <p:cNvSpPr/>
          <p:nvPr/>
        </p:nvSpPr>
        <p:spPr>
          <a:xfrm>
            <a:off x="8024065" y="4363569"/>
            <a:ext cx="3063037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E2BB1C2-0767-490F-B3C6-C68951BFBE30}"/>
              </a:ext>
            </a:extLst>
          </p:cNvPr>
          <p:cNvSpPr txBox="1"/>
          <p:nvPr/>
        </p:nvSpPr>
        <p:spPr>
          <a:xfrm>
            <a:off x="6776385" y="43914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pic>
        <p:nvPicPr>
          <p:cNvPr id="24" name="图片 23" descr="图片包含 桌子, 食物, 水, 风景&#10;&#10;描述已自动生成">
            <a:extLst>
              <a:ext uri="{FF2B5EF4-FFF2-40B4-BE49-F238E27FC236}">
                <a16:creationId xmlns:a16="http://schemas.microsoft.com/office/drawing/2014/main" id="{5C3D8106-1E8B-447F-AB4B-F84BFCE4E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796361" y="4852399"/>
            <a:ext cx="963221" cy="963221"/>
          </a:xfrm>
          <a:prstGeom prst="ellipse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9B80D81-7B57-4C7A-9A98-92EE5C958A4C}"/>
              </a:ext>
            </a:extLst>
          </p:cNvPr>
          <p:cNvSpPr/>
          <p:nvPr/>
        </p:nvSpPr>
        <p:spPr>
          <a:xfrm>
            <a:off x="2591662" y="4363569"/>
            <a:ext cx="3063037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8A0D6CC-BD59-4C36-856F-503965D36583}"/>
              </a:ext>
            </a:extLst>
          </p:cNvPr>
          <p:cNvSpPr txBox="1"/>
          <p:nvPr/>
        </p:nvSpPr>
        <p:spPr>
          <a:xfrm>
            <a:off x="1343982" y="43914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pic>
        <p:nvPicPr>
          <p:cNvPr id="27" name="图片 26" descr="图片包含 桌子, 食物, 水, 风景&#10;&#10;描述已自动生成">
            <a:extLst>
              <a:ext uri="{FF2B5EF4-FFF2-40B4-BE49-F238E27FC236}">
                <a16:creationId xmlns:a16="http://schemas.microsoft.com/office/drawing/2014/main" id="{44C851B3-CF88-47CD-BC95-C3C607150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1363958" y="4852399"/>
            <a:ext cx="963221" cy="963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244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顶角 41">
            <a:extLst>
              <a:ext uri="{FF2B5EF4-FFF2-40B4-BE49-F238E27FC236}">
                <a16:creationId xmlns:a16="http://schemas.microsoft.com/office/drawing/2014/main" id="{F56157F7-58D2-49FA-9178-BD9720AF4B85}"/>
              </a:ext>
            </a:extLst>
          </p:cNvPr>
          <p:cNvSpPr/>
          <p:nvPr/>
        </p:nvSpPr>
        <p:spPr bwMode="auto">
          <a:xfrm>
            <a:off x="695324" y="1352939"/>
            <a:ext cx="10801351" cy="4955396"/>
          </a:xfrm>
          <a:prstGeom prst="round2SameRect">
            <a:avLst>
              <a:gd name="adj1" fmla="val 4769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415772" cy="461665"/>
          </a:xfrm>
        </p:spPr>
        <p:txBody>
          <a:bodyPr/>
          <a:lstStyle/>
          <a:p>
            <a:r>
              <a:rPr lang="zh-CN" altLang="en-US" dirty="0"/>
              <a:t>六项图文</a:t>
            </a:r>
          </a:p>
        </p:txBody>
      </p:sp>
      <p:grpSp>
        <p:nvGrpSpPr>
          <p:cNvPr id="3" name="图形 25" descr="罗盘">
            <a:extLst>
              <a:ext uri="{FF2B5EF4-FFF2-40B4-BE49-F238E27FC236}">
                <a16:creationId xmlns:a16="http://schemas.microsoft.com/office/drawing/2014/main" id="{1E312FF4-A936-448E-AB6A-5E2184A5357F}"/>
              </a:ext>
            </a:extLst>
          </p:cNvPr>
          <p:cNvGrpSpPr/>
          <p:nvPr/>
        </p:nvGrpSpPr>
        <p:grpSpPr>
          <a:xfrm>
            <a:off x="1315319" y="1801734"/>
            <a:ext cx="592885" cy="592885"/>
            <a:chOff x="1868184" y="2438633"/>
            <a:chExt cx="914400" cy="914400"/>
          </a:xfr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4FFE660-5179-46E6-8734-6BA752754399}"/>
                </a:ext>
              </a:extLst>
            </p:cNvPr>
            <p:cNvSpPr/>
            <p:nvPr/>
          </p:nvSpPr>
          <p:spPr>
            <a:xfrm>
              <a:off x="1963434" y="253388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57150 h 723900"/>
                <a:gd name="connsiteX6" fmla="*/ 666750 w 723900"/>
                <a:gd name="connsiteY6" fmla="*/ 361950 h 723900"/>
                <a:gd name="connsiteX7" fmla="*/ 361950 w 723900"/>
                <a:gd name="connsiteY7" fmla="*/ 666750 h 723900"/>
                <a:gd name="connsiteX8" fmla="*/ 57150 w 723900"/>
                <a:gd name="connsiteY8" fmla="*/ 361950 h 723900"/>
                <a:gd name="connsiteX9" fmla="*/ 361950 w 723900"/>
                <a:gd name="connsiteY9" fmla="*/ 571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57150"/>
                  </a:moveTo>
                  <a:cubicBezTo>
                    <a:pt x="529590" y="57150"/>
                    <a:pt x="666750" y="19431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DDBEF3C-38C9-411B-8455-B0F5AA202890}"/>
                </a:ext>
              </a:extLst>
            </p:cNvPr>
            <p:cNvSpPr/>
            <p:nvPr/>
          </p:nvSpPr>
          <p:spPr>
            <a:xfrm>
              <a:off x="2176794" y="2749147"/>
              <a:ext cx="295275" cy="295275"/>
            </a:xfrm>
            <a:custGeom>
              <a:avLst/>
              <a:gdLst>
                <a:gd name="connsiteX0" fmla="*/ 0 w 295275"/>
                <a:gd name="connsiteY0" fmla="*/ 295275 h 295275"/>
                <a:gd name="connsiteX1" fmla="*/ 209550 w 295275"/>
                <a:gd name="connsiteY1" fmla="*/ 209550 h 295275"/>
                <a:gd name="connsiteX2" fmla="*/ 295275 w 295275"/>
                <a:gd name="connsiteY2" fmla="*/ 0 h 295275"/>
                <a:gd name="connsiteX3" fmla="*/ 85725 w 295275"/>
                <a:gd name="connsiteY3" fmla="*/ 87630 h 295275"/>
                <a:gd name="connsiteX4" fmla="*/ 0 w 295275"/>
                <a:gd name="connsiteY4" fmla="*/ 295275 h 295275"/>
                <a:gd name="connsiteX5" fmla="*/ 148590 w 295275"/>
                <a:gd name="connsiteY5" fmla="*/ 127635 h 295275"/>
                <a:gd name="connsiteX6" fmla="*/ 167640 w 295275"/>
                <a:gd name="connsiteY6" fmla="*/ 146685 h 295275"/>
                <a:gd name="connsiteX7" fmla="*/ 148590 w 295275"/>
                <a:gd name="connsiteY7" fmla="*/ 165735 h 295275"/>
                <a:gd name="connsiteX8" fmla="*/ 129540 w 295275"/>
                <a:gd name="connsiteY8" fmla="*/ 146685 h 295275"/>
                <a:gd name="connsiteX9" fmla="*/ 148590 w 295275"/>
                <a:gd name="connsiteY9" fmla="*/ 12763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295275">
                  <a:moveTo>
                    <a:pt x="0" y="295275"/>
                  </a:moveTo>
                  <a:lnTo>
                    <a:pt x="209550" y="209550"/>
                  </a:lnTo>
                  <a:lnTo>
                    <a:pt x="295275" y="0"/>
                  </a:lnTo>
                  <a:lnTo>
                    <a:pt x="85725" y="87630"/>
                  </a:lnTo>
                  <a:lnTo>
                    <a:pt x="0" y="295275"/>
                  </a:lnTo>
                  <a:close/>
                  <a:moveTo>
                    <a:pt x="148590" y="127635"/>
                  </a:moveTo>
                  <a:cubicBezTo>
                    <a:pt x="160020" y="127635"/>
                    <a:pt x="167640" y="135255"/>
                    <a:pt x="167640" y="146685"/>
                  </a:cubicBezTo>
                  <a:cubicBezTo>
                    <a:pt x="167640" y="158115"/>
                    <a:pt x="160020" y="165735"/>
                    <a:pt x="148590" y="165735"/>
                  </a:cubicBezTo>
                  <a:cubicBezTo>
                    <a:pt x="137160" y="165735"/>
                    <a:pt x="129540" y="158115"/>
                    <a:pt x="129540" y="146685"/>
                  </a:cubicBezTo>
                  <a:cubicBezTo>
                    <a:pt x="129540" y="135255"/>
                    <a:pt x="137160" y="127635"/>
                    <a:pt x="148590" y="12763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图形 2" descr="带标记的地图">
            <a:extLst>
              <a:ext uri="{FF2B5EF4-FFF2-40B4-BE49-F238E27FC236}">
                <a16:creationId xmlns:a16="http://schemas.microsoft.com/office/drawing/2014/main" id="{FAD0FC02-B7EC-4C04-810A-2BBEA7B93E33}"/>
              </a:ext>
            </a:extLst>
          </p:cNvPr>
          <p:cNvGrpSpPr/>
          <p:nvPr/>
        </p:nvGrpSpPr>
        <p:grpSpPr>
          <a:xfrm>
            <a:off x="5073445" y="1801734"/>
            <a:ext cx="592885" cy="592885"/>
            <a:chOff x="6139402" y="388456"/>
            <a:chExt cx="914400" cy="9144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89D4005-5C57-4A9C-A0A6-B1F7A7F389DD}"/>
                </a:ext>
              </a:extLst>
            </p:cNvPr>
            <p:cNvSpPr/>
            <p:nvPr/>
          </p:nvSpPr>
          <p:spPr>
            <a:xfrm>
              <a:off x="6687033" y="536002"/>
              <a:ext cx="200080" cy="304891"/>
            </a:xfrm>
            <a:custGeom>
              <a:avLst/>
              <a:gdLst>
                <a:gd name="connsiteX0" fmla="*/ 100068 w 200080"/>
                <a:gd name="connsiteY0" fmla="*/ 140109 h 304891"/>
                <a:gd name="connsiteX1" fmla="*/ 59111 w 200080"/>
                <a:gd name="connsiteY1" fmla="*/ 97246 h 304891"/>
                <a:gd name="connsiteX2" fmla="*/ 101021 w 200080"/>
                <a:gd name="connsiteY2" fmla="*/ 55336 h 304891"/>
                <a:gd name="connsiteX3" fmla="*/ 142931 w 200080"/>
                <a:gd name="connsiteY3" fmla="*/ 97246 h 304891"/>
                <a:gd name="connsiteX4" fmla="*/ 130548 w 200080"/>
                <a:gd name="connsiteY4" fmla="*/ 126774 h 304891"/>
                <a:gd name="connsiteX5" fmla="*/ 100068 w 200080"/>
                <a:gd name="connsiteY5" fmla="*/ 140109 h 304891"/>
                <a:gd name="connsiteX6" fmla="*/ 59111 w 200080"/>
                <a:gd name="connsiteY6" fmla="*/ 7711 h 304891"/>
                <a:gd name="connsiteX7" fmla="*/ 11486 w 200080"/>
                <a:gd name="connsiteY7" fmla="*/ 50574 h 304891"/>
                <a:gd name="connsiteX8" fmla="*/ 6723 w 200080"/>
                <a:gd name="connsiteY8" fmla="*/ 132489 h 304891"/>
                <a:gd name="connsiteX9" fmla="*/ 52443 w 200080"/>
                <a:gd name="connsiteY9" fmla="*/ 231549 h 304891"/>
                <a:gd name="connsiteX10" fmla="*/ 82923 w 200080"/>
                <a:gd name="connsiteY10" fmla="*/ 294414 h 304891"/>
                <a:gd name="connsiteX11" fmla="*/ 100068 w 200080"/>
                <a:gd name="connsiteY11" fmla="*/ 304891 h 304891"/>
                <a:gd name="connsiteX12" fmla="*/ 117213 w 200080"/>
                <a:gd name="connsiteY12" fmla="*/ 294414 h 304891"/>
                <a:gd name="connsiteX13" fmla="*/ 147693 w 200080"/>
                <a:gd name="connsiteY13" fmla="*/ 231549 h 304891"/>
                <a:gd name="connsiteX14" fmla="*/ 193413 w 200080"/>
                <a:gd name="connsiteY14" fmla="*/ 133441 h 304891"/>
                <a:gd name="connsiteX15" fmla="*/ 200081 w 200080"/>
                <a:gd name="connsiteY15" fmla="*/ 97246 h 304891"/>
                <a:gd name="connsiteX16" fmla="*/ 59111 w 200080"/>
                <a:gd name="connsiteY16" fmla="*/ 7711 h 30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80" h="304891">
                  <a:moveTo>
                    <a:pt x="100068" y="140109"/>
                  </a:moveTo>
                  <a:cubicBezTo>
                    <a:pt x="77208" y="140109"/>
                    <a:pt x="58158" y="121059"/>
                    <a:pt x="59111" y="97246"/>
                  </a:cubicBezTo>
                  <a:cubicBezTo>
                    <a:pt x="59111" y="74386"/>
                    <a:pt x="78161" y="55336"/>
                    <a:pt x="101021" y="55336"/>
                  </a:cubicBezTo>
                  <a:cubicBezTo>
                    <a:pt x="123881" y="55336"/>
                    <a:pt x="142931" y="74386"/>
                    <a:pt x="142931" y="97246"/>
                  </a:cubicBezTo>
                  <a:cubicBezTo>
                    <a:pt x="142931" y="108676"/>
                    <a:pt x="138168" y="119154"/>
                    <a:pt x="130548" y="126774"/>
                  </a:cubicBezTo>
                  <a:cubicBezTo>
                    <a:pt x="121976" y="135346"/>
                    <a:pt x="111498" y="140109"/>
                    <a:pt x="100068" y="140109"/>
                  </a:cubicBezTo>
                  <a:close/>
                  <a:moveTo>
                    <a:pt x="59111" y="7711"/>
                  </a:moveTo>
                  <a:cubicBezTo>
                    <a:pt x="38156" y="15331"/>
                    <a:pt x="21963" y="31524"/>
                    <a:pt x="11486" y="50574"/>
                  </a:cubicBezTo>
                  <a:cubicBezTo>
                    <a:pt x="-1849" y="76291"/>
                    <a:pt x="-3754" y="105819"/>
                    <a:pt x="6723" y="132489"/>
                  </a:cubicBezTo>
                  <a:lnTo>
                    <a:pt x="52443" y="231549"/>
                  </a:lnTo>
                  <a:lnTo>
                    <a:pt x="82923" y="294414"/>
                  </a:lnTo>
                  <a:cubicBezTo>
                    <a:pt x="85781" y="301081"/>
                    <a:pt x="92448" y="304891"/>
                    <a:pt x="100068" y="304891"/>
                  </a:cubicBezTo>
                  <a:cubicBezTo>
                    <a:pt x="107688" y="304891"/>
                    <a:pt x="114356" y="301081"/>
                    <a:pt x="117213" y="294414"/>
                  </a:cubicBezTo>
                  <a:lnTo>
                    <a:pt x="147693" y="231549"/>
                  </a:lnTo>
                  <a:lnTo>
                    <a:pt x="193413" y="133441"/>
                  </a:lnTo>
                  <a:cubicBezTo>
                    <a:pt x="198176" y="122011"/>
                    <a:pt x="200081" y="109629"/>
                    <a:pt x="200081" y="97246"/>
                  </a:cubicBezTo>
                  <a:cubicBezTo>
                    <a:pt x="200081" y="30571"/>
                    <a:pt x="131501" y="-19911"/>
                    <a:pt x="59111" y="7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84DBF9A-9F4E-4A3C-BBB0-CF0DDCBA0BD2}"/>
                </a:ext>
              </a:extLst>
            </p:cNvPr>
            <p:cNvSpPr/>
            <p:nvPr/>
          </p:nvSpPr>
          <p:spPr>
            <a:xfrm>
              <a:off x="6215602" y="621818"/>
              <a:ext cx="762000" cy="533400"/>
            </a:xfrm>
            <a:custGeom>
              <a:avLst/>
              <a:gdLst>
                <a:gd name="connsiteX0" fmla="*/ 361950 w 762000"/>
                <a:gd name="connsiteY0" fmla="*/ 460058 h 533400"/>
                <a:gd name="connsiteX1" fmla="*/ 209550 w 762000"/>
                <a:gd name="connsiteY1" fmla="*/ 383858 h 533400"/>
                <a:gd name="connsiteX2" fmla="*/ 209550 w 762000"/>
                <a:gd name="connsiteY2" fmla="*/ 73343 h 533400"/>
                <a:gd name="connsiteX3" fmla="*/ 361950 w 762000"/>
                <a:gd name="connsiteY3" fmla="*/ 149543 h 533400"/>
                <a:gd name="connsiteX4" fmla="*/ 361950 w 762000"/>
                <a:gd name="connsiteY4" fmla="*/ 460058 h 533400"/>
                <a:gd name="connsiteX5" fmla="*/ 171450 w 762000"/>
                <a:gd name="connsiteY5" fmla="*/ 383858 h 533400"/>
                <a:gd name="connsiteX6" fmla="*/ 57150 w 762000"/>
                <a:gd name="connsiteY6" fmla="*/ 441008 h 533400"/>
                <a:gd name="connsiteX7" fmla="*/ 57150 w 762000"/>
                <a:gd name="connsiteY7" fmla="*/ 130493 h 533400"/>
                <a:gd name="connsiteX8" fmla="*/ 171450 w 762000"/>
                <a:gd name="connsiteY8" fmla="*/ 73343 h 533400"/>
                <a:gd name="connsiteX9" fmla="*/ 171450 w 762000"/>
                <a:gd name="connsiteY9" fmla="*/ 383858 h 533400"/>
                <a:gd name="connsiteX10" fmla="*/ 699135 w 762000"/>
                <a:gd name="connsiteY10" fmla="*/ 63818 h 533400"/>
                <a:gd name="connsiteX11" fmla="*/ 699135 w 762000"/>
                <a:gd name="connsiteY11" fmla="*/ 63818 h 533400"/>
                <a:gd name="connsiteX12" fmla="*/ 675323 w 762000"/>
                <a:gd name="connsiteY12" fmla="*/ 115252 h 533400"/>
                <a:gd name="connsiteX13" fmla="*/ 704850 w 762000"/>
                <a:gd name="connsiteY13" fmla="*/ 130493 h 533400"/>
                <a:gd name="connsiteX14" fmla="*/ 704850 w 762000"/>
                <a:gd name="connsiteY14" fmla="*/ 441008 h 533400"/>
                <a:gd name="connsiteX15" fmla="*/ 590550 w 762000"/>
                <a:gd name="connsiteY15" fmla="*/ 383858 h 533400"/>
                <a:gd name="connsiteX16" fmla="*/ 590550 w 762000"/>
                <a:gd name="connsiteY16" fmla="*/ 257175 h 533400"/>
                <a:gd name="connsiteX17" fmla="*/ 552450 w 762000"/>
                <a:gd name="connsiteY17" fmla="*/ 257175 h 533400"/>
                <a:gd name="connsiteX18" fmla="*/ 552450 w 762000"/>
                <a:gd name="connsiteY18" fmla="*/ 383858 h 533400"/>
                <a:gd name="connsiteX19" fmla="*/ 400050 w 762000"/>
                <a:gd name="connsiteY19" fmla="*/ 460058 h 533400"/>
                <a:gd name="connsiteX20" fmla="*/ 400050 w 762000"/>
                <a:gd name="connsiteY20" fmla="*/ 149543 h 533400"/>
                <a:gd name="connsiteX21" fmla="*/ 467678 w 762000"/>
                <a:gd name="connsiteY21" fmla="*/ 115252 h 533400"/>
                <a:gd name="connsiteX22" fmla="*/ 443865 w 762000"/>
                <a:gd name="connsiteY22" fmla="*/ 63818 h 533400"/>
                <a:gd name="connsiteX23" fmla="*/ 381000 w 762000"/>
                <a:gd name="connsiteY23" fmla="*/ 95250 h 533400"/>
                <a:gd name="connsiteX24" fmla="*/ 190500 w 762000"/>
                <a:gd name="connsiteY24" fmla="*/ 0 h 533400"/>
                <a:gd name="connsiteX25" fmla="*/ 0 w 762000"/>
                <a:gd name="connsiteY25" fmla="*/ 95250 h 533400"/>
                <a:gd name="connsiteX26" fmla="*/ 0 w 762000"/>
                <a:gd name="connsiteY26" fmla="*/ 533400 h 533400"/>
                <a:gd name="connsiteX27" fmla="*/ 190500 w 762000"/>
                <a:gd name="connsiteY27" fmla="*/ 438150 h 533400"/>
                <a:gd name="connsiteX28" fmla="*/ 381000 w 762000"/>
                <a:gd name="connsiteY28" fmla="*/ 533400 h 533400"/>
                <a:gd name="connsiteX29" fmla="*/ 571500 w 762000"/>
                <a:gd name="connsiteY29" fmla="*/ 438150 h 533400"/>
                <a:gd name="connsiteX30" fmla="*/ 762000 w 762000"/>
                <a:gd name="connsiteY30" fmla="*/ 533400 h 533400"/>
                <a:gd name="connsiteX31" fmla="*/ 762000 w 762000"/>
                <a:gd name="connsiteY31" fmla="*/ 95250 h 533400"/>
                <a:gd name="connsiteX32" fmla="*/ 699135 w 762000"/>
                <a:gd name="connsiteY32" fmla="*/ 63818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62000" h="533400">
                  <a:moveTo>
                    <a:pt x="361950" y="460058"/>
                  </a:moveTo>
                  <a:lnTo>
                    <a:pt x="209550" y="383858"/>
                  </a:lnTo>
                  <a:lnTo>
                    <a:pt x="209550" y="73343"/>
                  </a:lnTo>
                  <a:lnTo>
                    <a:pt x="361950" y="149543"/>
                  </a:lnTo>
                  <a:lnTo>
                    <a:pt x="361950" y="460058"/>
                  </a:lnTo>
                  <a:close/>
                  <a:moveTo>
                    <a:pt x="171450" y="383858"/>
                  </a:moveTo>
                  <a:lnTo>
                    <a:pt x="57150" y="441008"/>
                  </a:lnTo>
                  <a:lnTo>
                    <a:pt x="57150" y="130493"/>
                  </a:lnTo>
                  <a:lnTo>
                    <a:pt x="171450" y="73343"/>
                  </a:lnTo>
                  <a:lnTo>
                    <a:pt x="171450" y="383858"/>
                  </a:lnTo>
                  <a:close/>
                  <a:moveTo>
                    <a:pt x="699135" y="63818"/>
                  </a:moveTo>
                  <a:lnTo>
                    <a:pt x="699135" y="63818"/>
                  </a:lnTo>
                  <a:lnTo>
                    <a:pt x="675323" y="115252"/>
                  </a:lnTo>
                  <a:lnTo>
                    <a:pt x="704850" y="130493"/>
                  </a:lnTo>
                  <a:lnTo>
                    <a:pt x="704850" y="441008"/>
                  </a:lnTo>
                  <a:lnTo>
                    <a:pt x="590550" y="383858"/>
                  </a:lnTo>
                  <a:lnTo>
                    <a:pt x="590550" y="257175"/>
                  </a:lnTo>
                  <a:lnTo>
                    <a:pt x="552450" y="257175"/>
                  </a:lnTo>
                  <a:lnTo>
                    <a:pt x="552450" y="383858"/>
                  </a:lnTo>
                  <a:lnTo>
                    <a:pt x="400050" y="460058"/>
                  </a:lnTo>
                  <a:lnTo>
                    <a:pt x="400050" y="149543"/>
                  </a:lnTo>
                  <a:lnTo>
                    <a:pt x="467678" y="115252"/>
                  </a:lnTo>
                  <a:lnTo>
                    <a:pt x="443865" y="63818"/>
                  </a:lnTo>
                  <a:lnTo>
                    <a:pt x="381000" y="95250"/>
                  </a:lnTo>
                  <a:lnTo>
                    <a:pt x="190500" y="0"/>
                  </a:lnTo>
                  <a:lnTo>
                    <a:pt x="0" y="95250"/>
                  </a:lnTo>
                  <a:lnTo>
                    <a:pt x="0" y="533400"/>
                  </a:lnTo>
                  <a:lnTo>
                    <a:pt x="190500" y="438150"/>
                  </a:lnTo>
                  <a:lnTo>
                    <a:pt x="381000" y="533400"/>
                  </a:lnTo>
                  <a:lnTo>
                    <a:pt x="571500" y="438150"/>
                  </a:lnTo>
                  <a:lnTo>
                    <a:pt x="762000" y="533400"/>
                  </a:lnTo>
                  <a:lnTo>
                    <a:pt x="762000" y="95250"/>
                  </a:lnTo>
                  <a:lnTo>
                    <a:pt x="699135" y="63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图形 23" descr="地球仪亚洲和澳大利亚">
            <a:extLst>
              <a:ext uri="{FF2B5EF4-FFF2-40B4-BE49-F238E27FC236}">
                <a16:creationId xmlns:a16="http://schemas.microsoft.com/office/drawing/2014/main" id="{3D79C940-F3D2-4C38-9269-4D5C43A0BF1E}"/>
              </a:ext>
            </a:extLst>
          </p:cNvPr>
          <p:cNvGrpSpPr/>
          <p:nvPr/>
        </p:nvGrpSpPr>
        <p:grpSpPr>
          <a:xfrm>
            <a:off x="8843613" y="1872864"/>
            <a:ext cx="469367" cy="469367"/>
            <a:chOff x="8674384" y="-361950"/>
            <a:chExt cx="723900" cy="7239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7435615-A274-4A81-AC59-AA4F072FE086}"/>
                </a:ext>
              </a:extLst>
            </p:cNvPr>
            <p:cNvSpPr/>
            <p:nvPr/>
          </p:nvSpPr>
          <p:spPr>
            <a:xfrm>
              <a:off x="8674384" y="-361950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8100 w 723900"/>
                <a:gd name="connsiteY7" fmla="*/ 348615 h 723900"/>
                <a:gd name="connsiteX8" fmla="*/ 51435 w 723900"/>
                <a:gd name="connsiteY8" fmla="*/ 331470 h 723900"/>
                <a:gd name="connsiteX9" fmla="*/ 66675 w 723900"/>
                <a:gd name="connsiteY9" fmla="*/ 323850 h 723900"/>
                <a:gd name="connsiteX10" fmla="*/ 99060 w 723900"/>
                <a:gd name="connsiteY10" fmla="*/ 323850 h 723900"/>
                <a:gd name="connsiteX11" fmla="*/ 107632 w 723900"/>
                <a:gd name="connsiteY11" fmla="*/ 329565 h 723900"/>
                <a:gd name="connsiteX12" fmla="*/ 141923 w 723900"/>
                <a:gd name="connsiteY12" fmla="*/ 398145 h 723900"/>
                <a:gd name="connsiteX13" fmla="*/ 144780 w 723900"/>
                <a:gd name="connsiteY13" fmla="*/ 401955 h 723900"/>
                <a:gd name="connsiteX14" fmla="*/ 156210 w 723900"/>
                <a:gd name="connsiteY14" fmla="*/ 409575 h 723900"/>
                <a:gd name="connsiteX15" fmla="*/ 171450 w 723900"/>
                <a:gd name="connsiteY15" fmla="*/ 401955 h 723900"/>
                <a:gd name="connsiteX16" fmla="*/ 171450 w 723900"/>
                <a:gd name="connsiteY16" fmla="*/ 370523 h 723900"/>
                <a:gd name="connsiteX17" fmla="*/ 177165 w 723900"/>
                <a:gd name="connsiteY17" fmla="*/ 357188 h 723900"/>
                <a:gd name="connsiteX18" fmla="*/ 201930 w 723900"/>
                <a:gd name="connsiteY18" fmla="*/ 332423 h 723900"/>
                <a:gd name="connsiteX19" fmla="*/ 216218 w 723900"/>
                <a:gd name="connsiteY19" fmla="*/ 333375 h 723900"/>
                <a:gd name="connsiteX20" fmla="*/ 244793 w 723900"/>
                <a:gd name="connsiteY20" fmla="*/ 369570 h 723900"/>
                <a:gd name="connsiteX21" fmla="*/ 252413 w 723900"/>
                <a:gd name="connsiteY21" fmla="*/ 373380 h 723900"/>
                <a:gd name="connsiteX22" fmla="*/ 259080 w 723900"/>
                <a:gd name="connsiteY22" fmla="*/ 373380 h 723900"/>
                <a:gd name="connsiteX23" fmla="*/ 272415 w 723900"/>
                <a:gd name="connsiteY23" fmla="*/ 379095 h 723900"/>
                <a:gd name="connsiteX24" fmla="*/ 280035 w 723900"/>
                <a:gd name="connsiteY24" fmla="*/ 386715 h 723900"/>
                <a:gd name="connsiteX25" fmla="*/ 293370 w 723900"/>
                <a:gd name="connsiteY25" fmla="*/ 392430 h 723900"/>
                <a:gd name="connsiteX26" fmla="*/ 295275 w 723900"/>
                <a:gd name="connsiteY26" fmla="*/ 392430 h 723900"/>
                <a:gd name="connsiteX27" fmla="*/ 304800 w 723900"/>
                <a:gd name="connsiteY27" fmla="*/ 382905 h 723900"/>
                <a:gd name="connsiteX28" fmla="*/ 304800 w 723900"/>
                <a:gd name="connsiteY28" fmla="*/ 360045 h 723900"/>
                <a:gd name="connsiteX29" fmla="*/ 299085 w 723900"/>
                <a:gd name="connsiteY29" fmla="*/ 351473 h 723900"/>
                <a:gd name="connsiteX30" fmla="*/ 290513 w 723900"/>
                <a:gd name="connsiteY30" fmla="*/ 347663 h 723900"/>
                <a:gd name="connsiteX31" fmla="*/ 284798 w 723900"/>
                <a:gd name="connsiteY31" fmla="*/ 339090 h 723900"/>
                <a:gd name="connsiteX32" fmla="*/ 284798 w 723900"/>
                <a:gd name="connsiteY32" fmla="*/ 323850 h 723900"/>
                <a:gd name="connsiteX33" fmla="*/ 294323 w 723900"/>
                <a:gd name="connsiteY33" fmla="*/ 314325 h 723900"/>
                <a:gd name="connsiteX34" fmla="*/ 318135 w 723900"/>
                <a:gd name="connsiteY34" fmla="*/ 314325 h 723900"/>
                <a:gd name="connsiteX35" fmla="*/ 325755 w 723900"/>
                <a:gd name="connsiteY35" fmla="*/ 310515 h 723900"/>
                <a:gd name="connsiteX36" fmla="*/ 339090 w 723900"/>
                <a:gd name="connsiteY36" fmla="*/ 290513 h 723900"/>
                <a:gd name="connsiteX37" fmla="*/ 341948 w 723900"/>
                <a:gd name="connsiteY37" fmla="*/ 280035 h 723900"/>
                <a:gd name="connsiteX38" fmla="*/ 341948 w 723900"/>
                <a:gd name="connsiteY38" fmla="*/ 260033 h 723900"/>
                <a:gd name="connsiteX39" fmla="*/ 340995 w 723900"/>
                <a:gd name="connsiteY39" fmla="*/ 255270 h 723900"/>
                <a:gd name="connsiteX40" fmla="*/ 334328 w 723900"/>
                <a:gd name="connsiteY40" fmla="*/ 226695 h 723900"/>
                <a:gd name="connsiteX41" fmla="*/ 339090 w 723900"/>
                <a:gd name="connsiteY41" fmla="*/ 216218 h 723900"/>
                <a:gd name="connsiteX42" fmla="*/ 343853 w 723900"/>
                <a:gd name="connsiteY42" fmla="*/ 214313 h 723900"/>
                <a:gd name="connsiteX43" fmla="*/ 356235 w 723900"/>
                <a:gd name="connsiteY43" fmla="*/ 217170 h 723900"/>
                <a:gd name="connsiteX44" fmla="*/ 370523 w 723900"/>
                <a:gd name="connsiteY44" fmla="*/ 239077 h 723900"/>
                <a:gd name="connsiteX45" fmla="*/ 380048 w 723900"/>
                <a:gd name="connsiteY45" fmla="*/ 239077 h 723900"/>
                <a:gd name="connsiteX46" fmla="*/ 381953 w 723900"/>
                <a:gd name="connsiteY46" fmla="*/ 201930 h 723900"/>
                <a:gd name="connsiteX47" fmla="*/ 389573 w 723900"/>
                <a:gd name="connsiteY47" fmla="*/ 183833 h 723900"/>
                <a:gd name="connsiteX48" fmla="*/ 414338 w 723900"/>
                <a:gd name="connsiteY48" fmla="*/ 164783 h 723900"/>
                <a:gd name="connsiteX49" fmla="*/ 418148 w 723900"/>
                <a:gd name="connsiteY49" fmla="*/ 157163 h 723900"/>
                <a:gd name="connsiteX50" fmla="*/ 418148 w 723900"/>
                <a:gd name="connsiteY50" fmla="*/ 152400 h 723900"/>
                <a:gd name="connsiteX51" fmla="*/ 427673 w 723900"/>
                <a:gd name="connsiteY51" fmla="*/ 142875 h 723900"/>
                <a:gd name="connsiteX52" fmla="*/ 437198 w 723900"/>
                <a:gd name="connsiteY52" fmla="*/ 133350 h 723900"/>
                <a:gd name="connsiteX53" fmla="*/ 437198 w 723900"/>
                <a:gd name="connsiteY53" fmla="*/ 131445 h 723900"/>
                <a:gd name="connsiteX54" fmla="*/ 429578 w 723900"/>
                <a:gd name="connsiteY54" fmla="*/ 121920 h 723900"/>
                <a:gd name="connsiteX55" fmla="*/ 412433 w 723900"/>
                <a:gd name="connsiteY55" fmla="*/ 118110 h 723900"/>
                <a:gd name="connsiteX56" fmla="*/ 406718 w 723900"/>
                <a:gd name="connsiteY56" fmla="*/ 102870 h 723900"/>
                <a:gd name="connsiteX57" fmla="*/ 418148 w 723900"/>
                <a:gd name="connsiteY57" fmla="*/ 87630 h 723900"/>
                <a:gd name="connsiteX58" fmla="*/ 441008 w 723900"/>
                <a:gd name="connsiteY58" fmla="*/ 76200 h 723900"/>
                <a:gd name="connsiteX59" fmla="*/ 470535 w 723900"/>
                <a:gd name="connsiteY59" fmla="*/ 76200 h 723900"/>
                <a:gd name="connsiteX60" fmla="*/ 487680 w 723900"/>
                <a:gd name="connsiteY60" fmla="*/ 64770 h 723900"/>
                <a:gd name="connsiteX61" fmla="*/ 685800 w 723900"/>
                <a:gd name="connsiteY61" fmla="*/ 361950 h 723900"/>
                <a:gd name="connsiteX62" fmla="*/ 361950 w 723900"/>
                <a:gd name="connsiteY62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357188"/>
                    <a:pt x="38100" y="353378"/>
                    <a:pt x="38100" y="348615"/>
                  </a:cubicBezTo>
                  <a:lnTo>
                    <a:pt x="51435" y="331470"/>
                  </a:lnTo>
                  <a:cubicBezTo>
                    <a:pt x="55245" y="326708"/>
                    <a:pt x="60960" y="323850"/>
                    <a:pt x="66675" y="323850"/>
                  </a:cubicBezTo>
                  <a:lnTo>
                    <a:pt x="99060" y="323850"/>
                  </a:lnTo>
                  <a:cubicBezTo>
                    <a:pt x="102870" y="323850"/>
                    <a:pt x="105728" y="325755"/>
                    <a:pt x="107632" y="329565"/>
                  </a:cubicBezTo>
                  <a:lnTo>
                    <a:pt x="141923" y="398145"/>
                  </a:lnTo>
                  <a:cubicBezTo>
                    <a:pt x="142875" y="400050"/>
                    <a:pt x="143828" y="401003"/>
                    <a:pt x="144780" y="401955"/>
                  </a:cubicBezTo>
                  <a:lnTo>
                    <a:pt x="156210" y="409575"/>
                  </a:lnTo>
                  <a:cubicBezTo>
                    <a:pt x="162878" y="413385"/>
                    <a:pt x="171450" y="409575"/>
                    <a:pt x="171450" y="401955"/>
                  </a:cubicBezTo>
                  <a:lnTo>
                    <a:pt x="171450" y="370523"/>
                  </a:lnTo>
                  <a:cubicBezTo>
                    <a:pt x="171450" y="365760"/>
                    <a:pt x="173355" y="360998"/>
                    <a:pt x="177165" y="357188"/>
                  </a:cubicBezTo>
                  <a:lnTo>
                    <a:pt x="201930" y="332423"/>
                  </a:lnTo>
                  <a:cubicBezTo>
                    <a:pt x="205740" y="328613"/>
                    <a:pt x="212408" y="328613"/>
                    <a:pt x="216218" y="333375"/>
                  </a:cubicBezTo>
                  <a:lnTo>
                    <a:pt x="244793" y="369570"/>
                  </a:lnTo>
                  <a:cubicBezTo>
                    <a:pt x="246698" y="371475"/>
                    <a:pt x="249555" y="373380"/>
                    <a:pt x="252413" y="373380"/>
                  </a:cubicBezTo>
                  <a:lnTo>
                    <a:pt x="259080" y="373380"/>
                  </a:lnTo>
                  <a:cubicBezTo>
                    <a:pt x="263843" y="373380"/>
                    <a:pt x="268605" y="375285"/>
                    <a:pt x="272415" y="379095"/>
                  </a:cubicBezTo>
                  <a:lnTo>
                    <a:pt x="280035" y="386715"/>
                  </a:lnTo>
                  <a:cubicBezTo>
                    <a:pt x="283845" y="390525"/>
                    <a:pt x="288608" y="392430"/>
                    <a:pt x="293370" y="392430"/>
                  </a:cubicBezTo>
                  <a:lnTo>
                    <a:pt x="295275" y="392430"/>
                  </a:lnTo>
                  <a:cubicBezTo>
                    <a:pt x="300990" y="392430"/>
                    <a:pt x="304800" y="388620"/>
                    <a:pt x="304800" y="382905"/>
                  </a:cubicBezTo>
                  <a:lnTo>
                    <a:pt x="304800" y="360045"/>
                  </a:lnTo>
                  <a:cubicBezTo>
                    <a:pt x="304800" y="356235"/>
                    <a:pt x="302895" y="353378"/>
                    <a:pt x="299085" y="351473"/>
                  </a:cubicBezTo>
                  <a:lnTo>
                    <a:pt x="290513" y="347663"/>
                  </a:lnTo>
                  <a:cubicBezTo>
                    <a:pt x="287655" y="345758"/>
                    <a:pt x="284798" y="342900"/>
                    <a:pt x="284798" y="339090"/>
                  </a:cubicBezTo>
                  <a:lnTo>
                    <a:pt x="284798" y="323850"/>
                  </a:lnTo>
                  <a:cubicBezTo>
                    <a:pt x="284798" y="318135"/>
                    <a:pt x="288608" y="314325"/>
                    <a:pt x="294323" y="314325"/>
                  </a:cubicBezTo>
                  <a:lnTo>
                    <a:pt x="318135" y="314325"/>
                  </a:lnTo>
                  <a:cubicBezTo>
                    <a:pt x="320993" y="314325"/>
                    <a:pt x="323850" y="312420"/>
                    <a:pt x="325755" y="310515"/>
                  </a:cubicBezTo>
                  <a:lnTo>
                    <a:pt x="339090" y="290513"/>
                  </a:lnTo>
                  <a:cubicBezTo>
                    <a:pt x="340995" y="287655"/>
                    <a:pt x="341948" y="283845"/>
                    <a:pt x="341948" y="280035"/>
                  </a:cubicBezTo>
                  <a:lnTo>
                    <a:pt x="341948" y="260033"/>
                  </a:lnTo>
                  <a:cubicBezTo>
                    <a:pt x="341948" y="258127"/>
                    <a:pt x="341948" y="257175"/>
                    <a:pt x="340995" y="255270"/>
                  </a:cubicBezTo>
                  <a:lnTo>
                    <a:pt x="334328" y="226695"/>
                  </a:lnTo>
                  <a:cubicBezTo>
                    <a:pt x="333375" y="221933"/>
                    <a:pt x="335280" y="218123"/>
                    <a:pt x="339090" y="216218"/>
                  </a:cubicBezTo>
                  <a:lnTo>
                    <a:pt x="343853" y="214313"/>
                  </a:lnTo>
                  <a:cubicBezTo>
                    <a:pt x="348615" y="212408"/>
                    <a:pt x="353378" y="213360"/>
                    <a:pt x="356235" y="217170"/>
                  </a:cubicBezTo>
                  <a:cubicBezTo>
                    <a:pt x="356235" y="217170"/>
                    <a:pt x="364808" y="235268"/>
                    <a:pt x="370523" y="239077"/>
                  </a:cubicBezTo>
                  <a:cubicBezTo>
                    <a:pt x="372428" y="240030"/>
                    <a:pt x="378143" y="240983"/>
                    <a:pt x="380048" y="239077"/>
                  </a:cubicBezTo>
                  <a:cubicBezTo>
                    <a:pt x="385763" y="233363"/>
                    <a:pt x="383858" y="214313"/>
                    <a:pt x="381953" y="201930"/>
                  </a:cubicBezTo>
                  <a:cubicBezTo>
                    <a:pt x="381000" y="195263"/>
                    <a:pt x="383858" y="188595"/>
                    <a:pt x="389573" y="183833"/>
                  </a:cubicBezTo>
                  <a:lnTo>
                    <a:pt x="414338" y="164783"/>
                  </a:lnTo>
                  <a:cubicBezTo>
                    <a:pt x="417195" y="162878"/>
                    <a:pt x="418148" y="160020"/>
                    <a:pt x="418148" y="157163"/>
                  </a:cubicBezTo>
                  <a:lnTo>
                    <a:pt x="418148" y="152400"/>
                  </a:lnTo>
                  <a:cubicBezTo>
                    <a:pt x="418148" y="146685"/>
                    <a:pt x="421958" y="142875"/>
                    <a:pt x="427673" y="142875"/>
                  </a:cubicBezTo>
                  <a:cubicBezTo>
                    <a:pt x="433388" y="142875"/>
                    <a:pt x="437198" y="139065"/>
                    <a:pt x="437198" y="133350"/>
                  </a:cubicBezTo>
                  <a:lnTo>
                    <a:pt x="437198" y="131445"/>
                  </a:lnTo>
                  <a:cubicBezTo>
                    <a:pt x="437198" y="126682"/>
                    <a:pt x="434340" y="122873"/>
                    <a:pt x="429578" y="121920"/>
                  </a:cubicBezTo>
                  <a:lnTo>
                    <a:pt x="412433" y="118110"/>
                  </a:lnTo>
                  <a:cubicBezTo>
                    <a:pt x="405765" y="116205"/>
                    <a:pt x="402908" y="108585"/>
                    <a:pt x="406718" y="102870"/>
                  </a:cubicBezTo>
                  <a:lnTo>
                    <a:pt x="418148" y="87630"/>
                  </a:lnTo>
                  <a:cubicBezTo>
                    <a:pt x="423863" y="80010"/>
                    <a:pt x="432435" y="76200"/>
                    <a:pt x="441008" y="76200"/>
                  </a:cubicBezTo>
                  <a:lnTo>
                    <a:pt x="470535" y="76200"/>
                  </a:lnTo>
                  <a:cubicBezTo>
                    <a:pt x="478155" y="76200"/>
                    <a:pt x="484823" y="71438"/>
                    <a:pt x="487680" y="64770"/>
                  </a:cubicBezTo>
                  <a:cubicBezTo>
                    <a:pt x="604838" y="114300"/>
                    <a:pt x="685800" y="228600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A55833A-BE16-409D-9B02-CFA285199CEA}"/>
                </a:ext>
              </a:extLst>
            </p:cNvPr>
            <p:cNvSpPr/>
            <p:nvPr/>
          </p:nvSpPr>
          <p:spPr>
            <a:xfrm>
              <a:off x="9014913" y="125491"/>
              <a:ext cx="191571" cy="131683"/>
            </a:xfrm>
            <a:custGeom>
              <a:avLst/>
              <a:gdLst>
                <a:gd name="connsiteX0" fmla="*/ 184298 w 191571"/>
                <a:gd name="connsiteY0" fmla="*/ 68818 h 131683"/>
                <a:gd name="connsiteX1" fmla="*/ 180488 w 191571"/>
                <a:gd name="connsiteY1" fmla="*/ 62151 h 131683"/>
                <a:gd name="connsiteX2" fmla="*/ 143340 w 191571"/>
                <a:gd name="connsiteY2" fmla="*/ 5953 h 131683"/>
                <a:gd name="connsiteX3" fmla="*/ 126195 w 191571"/>
                <a:gd name="connsiteY3" fmla="*/ 10716 h 131683"/>
                <a:gd name="connsiteX4" fmla="*/ 126195 w 191571"/>
                <a:gd name="connsiteY4" fmla="*/ 17383 h 131683"/>
                <a:gd name="connsiteX5" fmla="*/ 116670 w 191571"/>
                <a:gd name="connsiteY5" fmla="*/ 26908 h 131683"/>
                <a:gd name="connsiteX6" fmla="*/ 112860 w 191571"/>
                <a:gd name="connsiteY6" fmla="*/ 26908 h 131683"/>
                <a:gd name="connsiteX7" fmla="*/ 104288 w 191571"/>
                <a:gd name="connsiteY7" fmla="*/ 21193 h 131683"/>
                <a:gd name="connsiteX8" fmla="*/ 96668 w 191571"/>
                <a:gd name="connsiteY8" fmla="*/ 5001 h 131683"/>
                <a:gd name="connsiteX9" fmla="*/ 79523 w 191571"/>
                <a:gd name="connsiteY9" fmla="*/ 5001 h 131683"/>
                <a:gd name="connsiteX10" fmla="*/ 71903 w 191571"/>
                <a:gd name="connsiteY10" fmla="*/ 13573 h 131683"/>
                <a:gd name="connsiteX11" fmla="*/ 65235 w 191571"/>
                <a:gd name="connsiteY11" fmla="*/ 16431 h 131683"/>
                <a:gd name="connsiteX12" fmla="*/ 58568 w 191571"/>
                <a:gd name="connsiteY12" fmla="*/ 16431 h 131683"/>
                <a:gd name="connsiteX13" fmla="*/ 45233 w 191571"/>
                <a:gd name="connsiteY13" fmla="*/ 22146 h 131683"/>
                <a:gd name="connsiteX14" fmla="*/ 7133 w 191571"/>
                <a:gd name="connsiteY14" fmla="*/ 52626 h 131683"/>
                <a:gd name="connsiteX15" fmla="*/ 3323 w 191571"/>
                <a:gd name="connsiteY15" fmla="*/ 78343 h 131683"/>
                <a:gd name="connsiteX16" fmla="*/ 28088 w 191571"/>
                <a:gd name="connsiteY16" fmla="*/ 119301 h 131683"/>
                <a:gd name="connsiteX17" fmla="*/ 57615 w 191571"/>
                <a:gd name="connsiteY17" fmla="*/ 123111 h 131683"/>
                <a:gd name="connsiteX18" fmla="*/ 75713 w 191571"/>
                <a:gd name="connsiteY18" fmla="*/ 105013 h 131683"/>
                <a:gd name="connsiteX19" fmla="*/ 101430 w 191571"/>
                <a:gd name="connsiteY19" fmla="*/ 104061 h 131683"/>
                <a:gd name="connsiteX20" fmla="*/ 132863 w 191571"/>
                <a:gd name="connsiteY20" fmla="*/ 129778 h 131683"/>
                <a:gd name="connsiteX21" fmla="*/ 138578 w 191571"/>
                <a:gd name="connsiteY21" fmla="*/ 131683 h 131683"/>
                <a:gd name="connsiteX22" fmla="*/ 164295 w 191571"/>
                <a:gd name="connsiteY22" fmla="*/ 131683 h 131683"/>
                <a:gd name="connsiteX23" fmla="*/ 173820 w 191571"/>
                <a:gd name="connsiteY23" fmla="*/ 122158 h 131683"/>
                <a:gd name="connsiteX24" fmla="*/ 173820 w 191571"/>
                <a:gd name="connsiteY24" fmla="*/ 108823 h 131683"/>
                <a:gd name="connsiteX25" fmla="*/ 179535 w 191571"/>
                <a:gd name="connsiteY25" fmla="*/ 100251 h 131683"/>
                <a:gd name="connsiteX26" fmla="*/ 186203 w 191571"/>
                <a:gd name="connsiteY26" fmla="*/ 97393 h 131683"/>
                <a:gd name="connsiteX27" fmla="*/ 190965 w 191571"/>
                <a:gd name="connsiteY27" fmla="*/ 85963 h 131683"/>
                <a:gd name="connsiteX28" fmla="*/ 184298 w 191571"/>
                <a:gd name="connsiteY28" fmla="*/ 68818 h 1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571" h="131683">
                  <a:moveTo>
                    <a:pt x="184298" y="68818"/>
                  </a:moveTo>
                  <a:cubicBezTo>
                    <a:pt x="183345" y="66913"/>
                    <a:pt x="182393" y="64056"/>
                    <a:pt x="180488" y="62151"/>
                  </a:cubicBezTo>
                  <a:lnTo>
                    <a:pt x="143340" y="5953"/>
                  </a:lnTo>
                  <a:cubicBezTo>
                    <a:pt x="138578" y="-1667"/>
                    <a:pt x="126195" y="1191"/>
                    <a:pt x="126195" y="10716"/>
                  </a:cubicBezTo>
                  <a:lnTo>
                    <a:pt x="126195" y="17383"/>
                  </a:lnTo>
                  <a:cubicBezTo>
                    <a:pt x="126195" y="23098"/>
                    <a:pt x="122385" y="26908"/>
                    <a:pt x="116670" y="26908"/>
                  </a:cubicBezTo>
                  <a:lnTo>
                    <a:pt x="112860" y="26908"/>
                  </a:lnTo>
                  <a:cubicBezTo>
                    <a:pt x="109050" y="26908"/>
                    <a:pt x="106193" y="25003"/>
                    <a:pt x="104288" y="21193"/>
                  </a:cubicBezTo>
                  <a:lnTo>
                    <a:pt x="96668" y="5001"/>
                  </a:lnTo>
                  <a:cubicBezTo>
                    <a:pt x="92858" y="-1667"/>
                    <a:pt x="83333" y="-1667"/>
                    <a:pt x="79523" y="5001"/>
                  </a:cubicBezTo>
                  <a:lnTo>
                    <a:pt x="71903" y="13573"/>
                  </a:lnTo>
                  <a:cubicBezTo>
                    <a:pt x="69998" y="15478"/>
                    <a:pt x="67140" y="16431"/>
                    <a:pt x="65235" y="16431"/>
                  </a:cubicBezTo>
                  <a:lnTo>
                    <a:pt x="58568" y="16431"/>
                  </a:lnTo>
                  <a:cubicBezTo>
                    <a:pt x="53805" y="16431"/>
                    <a:pt x="49043" y="18336"/>
                    <a:pt x="45233" y="22146"/>
                  </a:cubicBezTo>
                  <a:lnTo>
                    <a:pt x="7133" y="52626"/>
                  </a:lnTo>
                  <a:cubicBezTo>
                    <a:pt x="-487" y="59293"/>
                    <a:pt x="-2392" y="70723"/>
                    <a:pt x="3323" y="78343"/>
                  </a:cubicBezTo>
                  <a:lnTo>
                    <a:pt x="28088" y="119301"/>
                  </a:lnTo>
                  <a:cubicBezTo>
                    <a:pt x="34755" y="129778"/>
                    <a:pt x="49043" y="131683"/>
                    <a:pt x="57615" y="123111"/>
                  </a:cubicBezTo>
                  <a:lnTo>
                    <a:pt x="75713" y="105013"/>
                  </a:lnTo>
                  <a:cubicBezTo>
                    <a:pt x="82380" y="98346"/>
                    <a:pt x="93810" y="97393"/>
                    <a:pt x="101430" y="104061"/>
                  </a:cubicBezTo>
                  <a:lnTo>
                    <a:pt x="132863" y="129778"/>
                  </a:lnTo>
                  <a:cubicBezTo>
                    <a:pt x="134768" y="130731"/>
                    <a:pt x="136673" y="131683"/>
                    <a:pt x="138578" y="131683"/>
                  </a:cubicBezTo>
                  <a:lnTo>
                    <a:pt x="164295" y="131683"/>
                  </a:lnTo>
                  <a:cubicBezTo>
                    <a:pt x="170010" y="131683"/>
                    <a:pt x="173820" y="127873"/>
                    <a:pt x="173820" y="122158"/>
                  </a:cubicBezTo>
                  <a:lnTo>
                    <a:pt x="173820" y="108823"/>
                  </a:lnTo>
                  <a:cubicBezTo>
                    <a:pt x="173820" y="105013"/>
                    <a:pt x="175725" y="102156"/>
                    <a:pt x="179535" y="100251"/>
                  </a:cubicBezTo>
                  <a:lnTo>
                    <a:pt x="186203" y="97393"/>
                  </a:lnTo>
                  <a:cubicBezTo>
                    <a:pt x="190013" y="95488"/>
                    <a:pt x="192870" y="90726"/>
                    <a:pt x="190965" y="85963"/>
                  </a:cubicBezTo>
                  <a:lnTo>
                    <a:pt x="184298" y="68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9032868-10BB-46DE-960F-FC9C3FB6B1D8}"/>
                </a:ext>
              </a:extLst>
            </p:cNvPr>
            <p:cNvSpPr/>
            <p:nvPr/>
          </p:nvSpPr>
          <p:spPr>
            <a:xfrm>
              <a:off x="9093484" y="57150"/>
              <a:ext cx="76200" cy="44767"/>
            </a:xfrm>
            <a:custGeom>
              <a:avLst/>
              <a:gdLst>
                <a:gd name="connsiteX0" fmla="*/ 0 w 76200"/>
                <a:gd name="connsiteY0" fmla="*/ 9525 h 44767"/>
                <a:gd name="connsiteX1" fmla="*/ 23813 w 76200"/>
                <a:gd name="connsiteY1" fmla="*/ 40957 h 44767"/>
                <a:gd name="connsiteX2" fmla="*/ 35243 w 76200"/>
                <a:gd name="connsiteY2" fmla="*/ 43815 h 44767"/>
                <a:gd name="connsiteX3" fmla="*/ 47625 w 76200"/>
                <a:gd name="connsiteY3" fmla="*/ 38100 h 44767"/>
                <a:gd name="connsiteX4" fmla="*/ 63818 w 76200"/>
                <a:gd name="connsiteY4" fmla="*/ 43815 h 44767"/>
                <a:gd name="connsiteX5" fmla="*/ 76200 w 76200"/>
                <a:gd name="connsiteY5" fmla="*/ 35243 h 44767"/>
                <a:gd name="connsiteX6" fmla="*/ 76200 w 76200"/>
                <a:gd name="connsiteY6" fmla="*/ 35243 h 44767"/>
                <a:gd name="connsiteX7" fmla="*/ 71438 w 76200"/>
                <a:gd name="connsiteY7" fmla="*/ 26670 h 44767"/>
                <a:gd name="connsiteX8" fmla="*/ 30480 w 76200"/>
                <a:gd name="connsiteY8" fmla="*/ 1905 h 44767"/>
                <a:gd name="connsiteX9" fmla="*/ 25718 w 76200"/>
                <a:gd name="connsiteY9" fmla="*/ 0 h 44767"/>
                <a:gd name="connsiteX10" fmla="*/ 0 w 76200"/>
                <a:gd name="connsiteY10" fmla="*/ 0 h 44767"/>
                <a:gd name="connsiteX11" fmla="*/ 0 w 76200"/>
                <a:gd name="connsiteY11" fmla="*/ 952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44767">
                  <a:moveTo>
                    <a:pt x="0" y="9525"/>
                  </a:moveTo>
                  <a:lnTo>
                    <a:pt x="23813" y="40957"/>
                  </a:lnTo>
                  <a:cubicBezTo>
                    <a:pt x="26670" y="44768"/>
                    <a:pt x="31432" y="45720"/>
                    <a:pt x="35243" y="43815"/>
                  </a:cubicBezTo>
                  <a:lnTo>
                    <a:pt x="47625" y="38100"/>
                  </a:lnTo>
                  <a:lnTo>
                    <a:pt x="63818" y="43815"/>
                  </a:lnTo>
                  <a:cubicBezTo>
                    <a:pt x="69532" y="45720"/>
                    <a:pt x="76200" y="40957"/>
                    <a:pt x="76200" y="35243"/>
                  </a:cubicBezTo>
                  <a:lnTo>
                    <a:pt x="76200" y="35243"/>
                  </a:lnTo>
                  <a:cubicBezTo>
                    <a:pt x="76200" y="31432"/>
                    <a:pt x="74295" y="28575"/>
                    <a:pt x="71438" y="26670"/>
                  </a:cubicBezTo>
                  <a:lnTo>
                    <a:pt x="30480" y="1905"/>
                  </a:lnTo>
                  <a:cubicBezTo>
                    <a:pt x="29527" y="0"/>
                    <a:pt x="27623" y="0"/>
                    <a:pt x="25718" y="0"/>
                  </a:cubicBez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EBC9CFA-15D9-4A8B-968C-DBD1A51A6A78}"/>
                </a:ext>
              </a:extLst>
            </p:cNvPr>
            <p:cNvSpPr/>
            <p:nvPr/>
          </p:nvSpPr>
          <p:spPr>
            <a:xfrm>
              <a:off x="8987813" y="42089"/>
              <a:ext cx="38399" cy="39460"/>
            </a:xfrm>
            <a:custGeom>
              <a:avLst/>
              <a:gdLst>
                <a:gd name="connsiteX0" fmla="*/ 32328 w 38399"/>
                <a:gd name="connsiteY0" fmla="*/ 32205 h 39460"/>
                <a:gd name="connsiteX1" fmla="*/ 38043 w 38399"/>
                <a:gd name="connsiteY1" fmla="*/ 11250 h 39460"/>
                <a:gd name="connsiteX2" fmla="*/ 35185 w 38399"/>
                <a:gd name="connsiteY2" fmla="*/ 2678 h 39460"/>
                <a:gd name="connsiteX3" fmla="*/ 22803 w 38399"/>
                <a:gd name="connsiteY3" fmla="*/ 1725 h 39460"/>
                <a:gd name="connsiteX4" fmla="*/ 3753 w 38399"/>
                <a:gd name="connsiteY4" fmla="*/ 16013 h 39460"/>
                <a:gd name="connsiteX5" fmla="*/ 5658 w 38399"/>
                <a:gd name="connsiteY5" fmla="*/ 32205 h 39460"/>
                <a:gd name="connsiteX6" fmla="*/ 18993 w 38399"/>
                <a:gd name="connsiteY6" fmla="*/ 38873 h 39460"/>
                <a:gd name="connsiteX7" fmla="*/ 32328 w 38399"/>
                <a:gd name="connsiteY7" fmla="*/ 32205 h 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9" h="39460">
                  <a:moveTo>
                    <a:pt x="32328" y="32205"/>
                  </a:moveTo>
                  <a:lnTo>
                    <a:pt x="38043" y="11250"/>
                  </a:lnTo>
                  <a:cubicBezTo>
                    <a:pt x="38995" y="8393"/>
                    <a:pt x="38043" y="4583"/>
                    <a:pt x="35185" y="2678"/>
                  </a:cubicBezTo>
                  <a:cubicBezTo>
                    <a:pt x="32328" y="-180"/>
                    <a:pt x="26613" y="-1132"/>
                    <a:pt x="22803" y="1725"/>
                  </a:cubicBezTo>
                  <a:lnTo>
                    <a:pt x="3753" y="16013"/>
                  </a:lnTo>
                  <a:cubicBezTo>
                    <a:pt x="-1962" y="19823"/>
                    <a:pt x="-1010" y="29348"/>
                    <a:pt x="5658" y="32205"/>
                  </a:cubicBezTo>
                  <a:lnTo>
                    <a:pt x="18993" y="38873"/>
                  </a:lnTo>
                  <a:cubicBezTo>
                    <a:pt x="24708" y="40778"/>
                    <a:pt x="30423" y="37920"/>
                    <a:pt x="32328" y="32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00662D4-A115-4B2B-B3EA-3D20B839EE7D}"/>
                </a:ext>
              </a:extLst>
            </p:cNvPr>
            <p:cNvSpPr/>
            <p:nvPr/>
          </p:nvSpPr>
          <p:spPr>
            <a:xfrm>
              <a:off x="8912509" y="50662"/>
              <a:ext cx="95250" cy="62106"/>
            </a:xfrm>
            <a:custGeom>
              <a:avLst/>
              <a:gdLst>
                <a:gd name="connsiteX0" fmla="*/ 16193 w 95250"/>
                <a:gd name="connsiteY0" fmla="*/ 1725 h 62106"/>
                <a:gd name="connsiteX1" fmla="*/ 3810 w 95250"/>
                <a:gd name="connsiteY1" fmla="*/ 2678 h 62106"/>
                <a:gd name="connsiteX2" fmla="*/ 0 w 95250"/>
                <a:gd name="connsiteY2" fmla="*/ 6488 h 62106"/>
                <a:gd name="connsiteX3" fmla="*/ 56198 w 95250"/>
                <a:gd name="connsiteY3" fmla="*/ 53160 h 62106"/>
                <a:gd name="connsiteX4" fmla="*/ 59055 w 95250"/>
                <a:gd name="connsiteY4" fmla="*/ 55065 h 62106"/>
                <a:gd name="connsiteX5" fmla="*/ 80010 w 95250"/>
                <a:gd name="connsiteY5" fmla="*/ 61733 h 62106"/>
                <a:gd name="connsiteX6" fmla="*/ 89535 w 95250"/>
                <a:gd name="connsiteY6" fmla="*/ 59828 h 62106"/>
                <a:gd name="connsiteX7" fmla="*/ 95250 w 95250"/>
                <a:gd name="connsiteY7" fmla="*/ 54113 h 62106"/>
                <a:gd name="connsiteX8" fmla="*/ 16193 w 95250"/>
                <a:gd name="connsiteY8" fmla="*/ 1725 h 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62106">
                  <a:moveTo>
                    <a:pt x="16193" y="1725"/>
                  </a:moveTo>
                  <a:cubicBezTo>
                    <a:pt x="12382" y="-1132"/>
                    <a:pt x="7620" y="-180"/>
                    <a:pt x="3810" y="2678"/>
                  </a:cubicBezTo>
                  <a:lnTo>
                    <a:pt x="0" y="6488"/>
                  </a:lnTo>
                  <a:lnTo>
                    <a:pt x="56198" y="53160"/>
                  </a:lnTo>
                  <a:cubicBezTo>
                    <a:pt x="57150" y="54113"/>
                    <a:pt x="58102" y="54113"/>
                    <a:pt x="59055" y="55065"/>
                  </a:cubicBezTo>
                  <a:lnTo>
                    <a:pt x="80010" y="61733"/>
                  </a:lnTo>
                  <a:cubicBezTo>
                    <a:pt x="83820" y="62685"/>
                    <a:pt x="87630" y="61733"/>
                    <a:pt x="89535" y="59828"/>
                  </a:cubicBezTo>
                  <a:lnTo>
                    <a:pt x="95250" y="54113"/>
                  </a:lnTo>
                  <a:cubicBezTo>
                    <a:pt x="55245" y="42683"/>
                    <a:pt x="16193" y="1725"/>
                    <a:pt x="16193" y="1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E458656-B5DB-49BB-BED3-3626B7C7CA32}"/>
                </a:ext>
              </a:extLst>
            </p:cNvPr>
            <p:cNvSpPr/>
            <p:nvPr/>
          </p:nvSpPr>
          <p:spPr>
            <a:xfrm>
              <a:off x="9055083" y="-163353"/>
              <a:ext cx="58671" cy="68354"/>
            </a:xfrm>
            <a:custGeom>
              <a:avLst/>
              <a:gdLst>
                <a:gd name="connsiteX0" fmla="*/ 9826 w 58671"/>
                <a:gd name="connsiteY0" fmla="*/ 68104 h 68354"/>
                <a:gd name="connsiteX1" fmla="*/ 57451 w 58671"/>
                <a:gd name="connsiteY1" fmla="*/ 1429 h 68354"/>
                <a:gd name="connsiteX2" fmla="*/ 47926 w 58671"/>
                <a:gd name="connsiteY2" fmla="*/ 1429 h 68354"/>
                <a:gd name="connsiteX3" fmla="*/ 301 w 58671"/>
                <a:gd name="connsiteY3" fmla="*/ 58579 h 68354"/>
                <a:gd name="connsiteX4" fmla="*/ 9826 w 58671"/>
                <a:gd name="connsiteY4" fmla="*/ 68104 h 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1" h="68354">
                  <a:moveTo>
                    <a:pt x="9826" y="68104"/>
                  </a:moveTo>
                  <a:cubicBezTo>
                    <a:pt x="35543" y="50959"/>
                    <a:pt x="65071" y="30956"/>
                    <a:pt x="57451" y="1429"/>
                  </a:cubicBezTo>
                  <a:cubicBezTo>
                    <a:pt x="56498" y="-476"/>
                    <a:pt x="48878" y="-476"/>
                    <a:pt x="47926" y="1429"/>
                  </a:cubicBezTo>
                  <a:cubicBezTo>
                    <a:pt x="44116" y="18574"/>
                    <a:pt x="40306" y="32861"/>
                    <a:pt x="301" y="58579"/>
                  </a:cubicBezTo>
                  <a:cubicBezTo>
                    <a:pt x="-1604" y="60484"/>
                    <a:pt x="6016" y="70009"/>
                    <a:pt x="9826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图形 25" descr="罗盘">
            <a:extLst>
              <a:ext uri="{FF2B5EF4-FFF2-40B4-BE49-F238E27FC236}">
                <a16:creationId xmlns:a16="http://schemas.microsoft.com/office/drawing/2014/main" id="{3E35BFFF-AC3B-4D0F-B34C-7181D0A706B1}"/>
              </a:ext>
            </a:extLst>
          </p:cNvPr>
          <p:cNvGrpSpPr/>
          <p:nvPr/>
        </p:nvGrpSpPr>
        <p:grpSpPr>
          <a:xfrm>
            <a:off x="1315319" y="4165858"/>
            <a:ext cx="592885" cy="592885"/>
            <a:chOff x="1868184" y="2438633"/>
            <a:chExt cx="914400" cy="9144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07A4FF9-1548-4EAE-8102-B7DFF07F1B9F}"/>
                </a:ext>
              </a:extLst>
            </p:cNvPr>
            <p:cNvSpPr/>
            <p:nvPr/>
          </p:nvSpPr>
          <p:spPr>
            <a:xfrm>
              <a:off x="1963434" y="253388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57150 h 723900"/>
                <a:gd name="connsiteX6" fmla="*/ 666750 w 723900"/>
                <a:gd name="connsiteY6" fmla="*/ 361950 h 723900"/>
                <a:gd name="connsiteX7" fmla="*/ 361950 w 723900"/>
                <a:gd name="connsiteY7" fmla="*/ 666750 h 723900"/>
                <a:gd name="connsiteX8" fmla="*/ 57150 w 723900"/>
                <a:gd name="connsiteY8" fmla="*/ 361950 h 723900"/>
                <a:gd name="connsiteX9" fmla="*/ 361950 w 723900"/>
                <a:gd name="connsiteY9" fmla="*/ 571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57150"/>
                  </a:moveTo>
                  <a:cubicBezTo>
                    <a:pt x="529590" y="57150"/>
                    <a:pt x="666750" y="19431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2294F78-7F3F-4B8F-8AE4-55DEB5D9B26D}"/>
                </a:ext>
              </a:extLst>
            </p:cNvPr>
            <p:cNvSpPr/>
            <p:nvPr/>
          </p:nvSpPr>
          <p:spPr>
            <a:xfrm>
              <a:off x="2176794" y="2749147"/>
              <a:ext cx="295275" cy="295275"/>
            </a:xfrm>
            <a:custGeom>
              <a:avLst/>
              <a:gdLst>
                <a:gd name="connsiteX0" fmla="*/ 0 w 295275"/>
                <a:gd name="connsiteY0" fmla="*/ 295275 h 295275"/>
                <a:gd name="connsiteX1" fmla="*/ 209550 w 295275"/>
                <a:gd name="connsiteY1" fmla="*/ 209550 h 295275"/>
                <a:gd name="connsiteX2" fmla="*/ 295275 w 295275"/>
                <a:gd name="connsiteY2" fmla="*/ 0 h 295275"/>
                <a:gd name="connsiteX3" fmla="*/ 85725 w 295275"/>
                <a:gd name="connsiteY3" fmla="*/ 87630 h 295275"/>
                <a:gd name="connsiteX4" fmla="*/ 0 w 295275"/>
                <a:gd name="connsiteY4" fmla="*/ 295275 h 295275"/>
                <a:gd name="connsiteX5" fmla="*/ 148590 w 295275"/>
                <a:gd name="connsiteY5" fmla="*/ 127635 h 295275"/>
                <a:gd name="connsiteX6" fmla="*/ 167640 w 295275"/>
                <a:gd name="connsiteY6" fmla="*/ 146685 h 295275"/>
                <a:gd name="connsiteX7" fmla="*/ 148590 w 295275"/>
                <a:gd name="connsiteY7" fmla="*/ 165735 h 295275"/>
                <a:gd name="connsiteX8" fmla="*/ 129540 w 295275"/>
                <a:gd name="connsiteY8" fmla="*/ 146685 h 295275"/>
                <a:gd name="connsiteX9" fmla="*/ 148590 w 295275"/>
                <a:gd name="connsiteY9" fmla="*/ 12763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295275">
                  <a:moveTo>
                    <a:pt x="0" y="295275"/>
                  </a:moveTo>
                  <a:lnTo>
                    <a:pt x="209550" y="209550"/>
                  </a:lnTo>
                  <a:lnTo>
                    <a:pt x="295275" y="0"/>
                  </a:lnTo>
                  <a:lnTo>
                    <a:pt x="85725" y="87630"/>
                  </a:lnTo>
                  <a:lnTo>
                    <a:pt x="0" y="295275"/>
                  </a:lnTo>
                  <a:close/>
                  <a:moveTo>
                    <a:pt x="148590" y="127635"/>
                  </a:moveTo>
                  <a:cubicBezTo>
                    <a:pt x="160020" y="127635"/>
                    <a:pt x="167640" y="135255"/>
                    <a:pt x="167640" y="146685"/>
                  </a:cubicBezTo>
                  <a:cubicBezTo>
                    <a:pt x="167640" y="158115"/>
                    <a:pt x="160020" y="165735"/>
                    <a:pt x="148590" y="165735"/>
                  </a:cubicBezTo>
                  <a:cubicBezTo>
                    <a:pt x="137160" y="165735"/>
                    <a:pt x="129540" y="158115"/>
                    <a:pt x="129540" y="146685"/>
                  </a:cubicBezTo>
                  <a:cubicBezTo>
                    <a:pt x="129540" y="135255"/>
                    <a:pt x="137160" y="127635"/>
                    <a:pt x="148590" y="12763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图形 2" descr="带标记的地图">
            <a:extLst>
              <a:ext uri="{FF2B5EF4-FFF2-40B4-BE49-F238E27FC236}">
                <a16:creationId xmlns:a16="http://schemas.microsoft.com/office/drawing/2014/main" id="{BCD2D29E-CF88-4DA5-BBDD-ED654E783B39}"/>
              </a:ext>
            </a:extLst>
          </p:cNvPr>
          <p:cNvGrpSpPr/>
          <p:nvPr/>
        </p:nvGrpSpPr>
        <p:grpSpPr>
          <a:xfrm>
            <a:off x="5073445" y="4165858"/>
            <a:ext cx="592885" cy="592885"/>
            <a:chOff x="6139402" y="388456"/>
            <a:chExt cx="914400" cy="9144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C6B2493A-37D9-4447-B319-43FAC8B7211B}"/>
                </a:ext>
              </a:extLst>
            </p:cNvPr>
            <p:cNvSpPr/>
            <p:nvPr/>
          </p:nvSpPr>
          <p:spPr>
            <a:xfrm>
              <a:off x="6687033" y="536002"/>
              <a:ext cx="200080" cy="304891"/>
            </a:xfrm>
            <a:custGeom>
              <a:avLst/>
              <a:gdLst>
                <a:gd name="connsiteX0" fmla="*/ 100068 w 200080"/>
                <a:gd name="connsiteY0" fmla="*/ 140109 h 304891"/>
                <a:gd name="connsiteX1" fmla="*/ 59111 w 200080"/>
                <a:gd name="connsiteY1" fmla="*/ 97246 h 304891"/>
                <a:gd name="connsiteX2" fmla="*/ 101021 w 200080"/>
                <a:gd name="connsiteY2" fmla="*/ 55336 h 304891"/>
                <a:gd name="connsiteX3" fmla="*/ 142931 w 200080"/>
                <a:gd name="connsiteY3" fmla="*/ 97246 h 304891"/>
                <a:gd name="connsiteX4" fmla="*/ 130548 w 200080"/>
                <a:gd name="connsiteY4" fmla="*/ 126774 h 304891"/>
                <a:gd name="connsiteX5" fmla="*/ 100068 w 200080"/>
                <a:gd name="connsiteY5" fmla="*/ 140109 h 304891"/>
                <a:gd name="connsiteX6" fmla="*/ 59111 w 200080"/>
                <a:gd name="connsiteY6" fmla="*/ 7711 h 304891"/>
                <a:gd name="connsiteX7" fmla="*/ 11486 w 200080"/>
                <a:gd name="connsiteY7" fmla="*/ 50574 h 304891"/>
                <a:gd name="connsiteX8" fmla="*/ 6723 w 200080"/>
                <a:gd name="connsiteY8" fmla="*/ 132489 h 304891"/>
                <a:gd name="connsiteX9" fmla="*/ 52443 w 200080"/>
                <a:gd name="connsiteY9" fmla="*/ 231549 h 304891"/>
                <a:gd name="connsiteX10" fmla="*/ 82923 w 200080"/>
                <a:gd name="connsiteY10" fmla="*/ 294414 h 304891"/>
                <a:gd name="connsiteX11" fmla="*/ 100068 w 200080"/>
                <a:gd name="connsiteY11" fmla="*/ 304891 h 304891"/>
                <a:gd name="connsiteX12" fmla="*/ 117213 w 200080"/>
                <a:gd name="connsiteY12" fmla="*/ 294414 h 304891"/>
                <a:gd name="connsiteX13" fmla="*/ 147693 w 200080"/>
                <a:gd name="connsiteY13" fmla="*/ 231549 h 304891"/>
                <a:gd name="connsiteX14" fmla="*/ 193413 w 200080"/>
                <a:gd name="connsiteY14" fmla="*/ 133441 h 304891"/>
                <a:gd name="connsiteX15" fmla="*/ 200081 w 200080"/>
                <a:gd name="connsiteY15" fmla="*/ 97246 h 304891"/>
                <a:gd name="connsiteX16" fmla="*/ 59111 w 200080"/>
                <a:gd name="connsiteY16" fmla="*/ 7711 h 30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80" h="304891">
                  <a:moveTo>
                    <a:pt x="100068" y="140109"/>
                  </a:moveTo>
                  <a:cubicBezTo>
                    <a:pt x="77208" y="140109"/>
                    <a:pt x="58158" y="121059"/>
                    <a:pt x="59111" y="97246"/>
                  </a:cubicBezTo>
                  <a:cubicBezTo>
                    <a:pt x="59111" y="74386"/>
                    <a:pt x="78161" y="55336"/>
                    <a:pt x="101021" y="55336"/>
                  </a:cubicBezTo>
                  <a:cubicBezTo>
                    <a:pt x="123881" y="55336"/>
                    <a:pt x="142931" y="74386"/>
                    <a:pt x="142931" y="97246"/>
                  </a:cubicBezTo>
                  <a:cubicBezTo>
                    <a:pt x="142931" y="108676"/>
                    <a:pt x="138168" y="119154"/>
                    <a:pt x="130548" y="126774"/>
                  </a:cubicBezTo>
                  <a:cubicBezTo>
                    <a:pt x="121976" y="135346"/>
                    <a:pt x="111498" y="140109"/>
                    <a:pt x="100068" y="140109"/>
                  </a:cubicBezTo>
                  <a:close/>
                  <a:moveTo>
                    <a:pt x="59111" y="7711"/>
                  </a:moveTo>
                  <a:cubicBezTo>
                    <a:pt x="38156" y="15331"/>
                    <a:pt x="21963" y="31524"/>
                    <a:pt x="11486" y="50574"/>
                  </a:cubicBezTo>
                  <a:cubicBezTo>
                    <a:pt x="-1849" y="76291"/>
                    <a:pt x="-3754" y="105819"/>
                    <a:pt x="6723" y="132489"/>
                  </a:cubicBezTo>
                  <a:lnTo>
                    <a:pt x="52443" y="231549"/>
                  </a:lnTo>
                  <a:lnTo>
                    <a:pt x="82923" y="294414"/>
                  </a:lnTo>
                  <a:cubicBezTo>
                    <a:pt x="85781" y="301081"/>
                    <a:pt x="92448" y="304891"/>
                    <a:pt x="100068" y="304891"/>
                  </a:cubicBezTo>
                  <a:cubicBezTo>
                    <a:pt x="107688" y="304891"/>
                    <a:pt x="114356" y="301081"/>
                    <a:pt x="117213" y="294414"/>
                  </a:cubicBezTo>
                  <a:lnTo>
                    <a:pt x="147693" y="231549"/>
                  </a:lnTo>
                  <a:lnTo>
                    <a:pt x="193413" y="133441"/>
                  </a:lnTo>
                  <a:cubicBezTo>
                    <a:pt x="198176" y="122011"/>
                    <a:pt x="200081" y="109629"/>
                    <a:pt x="200081" y="97246"/>
                  </a:cubicBezTo>
                  <a:cubicBezTo>
                    <a:pt x="200081" y="30571"/>
                    <a:pt x="131501" y="-19911"/>
                    <a:pt x="59111" y="7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67F7255-192B-4610-A073-49299C9E2DFF}"/>
                </a:ext>
              </a:extLst>
            </p:cNvPr>
            <p:cNvSpPr/>
            <p:nvPr/>
          </p:nvSpPr>
          <p:spPr>
            <a:xfrm>
              <a:off x="6215602" y="621818"/>
              <a:ext cx="762000" cy="533400"/>
            </a:xfrm>
            <a:custGeom>
              <a:avLst/>
              <a:gdLst>
                <a:gd name="connsiteX0" fmla="*/ 361950 w 762000"/>
                <a:gd name="connsiteY0" fmla="*/ 460058 h 533400"/>
                <a:gd name="connsiteX1" fmla="*/ 209550 w 762000"/>
                <a:gd name="connsiteY1" fmla="*/ 383858 h 533400"/>
                <a:gd name="connsiteX2" fmla="*/ 209550 w 762000"/>
                <a:gd name="connsiteY2" fmla="*/ 73343 h 533400"/>
                <a:gd name="connsiteX3" fmla="*/ 361950 w 762000"/>
                <a:gd name="connsiteY3" fmla="*/ 149543 h 533400"/>
                <a:gd name="connsiteX4" fmla="*/ 361950 w 762000"/>
                <a:gd name="connsiteY4" fmla="*/ 460058 h 533400"/>
                <a:gd name="connsiteX5" fmla="*/ 171450 w 762000"/>
                <a:gd name="connsiteY5" fmla="*/ 383858 h 533400"/>
                <a:gd name="connsiteX6" fmla="*/ 57150 w 762000"/>
                <a:gd name="connsiteY6" fmla="*/ 441008 h 533400"/>
                <a:gd name="connsiteX7" fmla="*/ 57150 w 762000"/>
                <a:gd name="connsiteY7" fmla="*/ 130493 h 533400"/>
                <a:gd name="connsiteX8" fmla="*/ 171450 w 762000"/>
                <a:gd name="connsiteY8" fmla="*/ 73343 h 533400"/>
                <a:gd name="connsiteX9" fmla="*/ 171450 w 762000"/>
                <a:gd name="connsiteY9" fmla="*/ 383858 h 533400"/>
                <a:gd name="connsiteX10" fmla="*/ 699135 w 762000"/>
                <a:gd name="connsiteY10" fmla="*/ 63818 h 533400"/>
                <a:gd name="connsiteX11" fmla="*/ 699135 w 762000"/>
                <a:gd name="connsiteY11" fmla="*/ 63818 h 533400"/>
                <a:gd name="connsiteX12" fmla="*/ 675323 w 762000"/>
                <a:gd name="connsiteY12" fmla="*/ 115252 h 533400"/>
                <a:gd name="connsiteX13" fmla="*/ 704850 w 762000"/>
                <a:gd name="connsiteY13" fmla="*/ 130493 h 533400"/>
                <a:gd name="connsiteX14" fmla="*/ 704850 w 762000"/>
                <a:gd name="connsiteY14" fmla="*/ 441008 h 533400"/>
                <a:gd name="connsiteX15" fmla="*/ 590550 w 762000"/>
                <a:gd name="connsiteY15" fmla="*/ 383858 h 533400"/>
                <a:gd name="connsiteX16" fmla="*/ 590550 w 762000"/>
                <a:gd name="connsiteY16" fmla="*/ 257175 h 533400"/>
                <a:gd name="connsiteX17" fmla="*/ 552450 w 762000"/>
                <a:gd name="connsiteY17" fmla="*/ 257175 h 533400"/>
                <a:gd name="connsiteX18" fmla="*/ 552450 w 762000"/>
                <a:gd name="connsiteY18" fmla="*/ 383858 h 533400"/>
                <a:gd name="connsiteX19" fmla="*/ 400050 w 762000"/>
                <a:gd name="connsiteY19" fmla="*/ 460058 h 533400"/>
                <a:gd name="connsiteX20" fmla="*/ 400050 w 762000"/>
                <a:gd name="connsiteY20" fmla="*/ 149543 h 533400"/>
                <a:gd name="connsiteX21" fmla="*/ 467678 w 762000"/>
                <a:gd name="connsiteY21" fmla="*/ 115252 h 533400"/>
                <a:gd name="connsiteX22" fmla="*/ 443865 w 762000"/>
                <a:gd name="connsiteY22" fmla="*/ 63818 h 533400"/>
                <a:gd name="connsiteX23" fmla="*/ 381000 w 762000"/>
                <a:gd name="connsiteY23" fmla="*/ 95250 h 533400"/>
                <a:gd name="connsiteX24" fmla="*/ 190500 w 762000"/>
                <a:gd name="connsiteY24" fmla="*/ 0 h 533400"/>
                <a:gd name="connsiteX25" fmla="*/ 0 w 762000"/>
                <a:gd name="connsiteY25" fmla="*/ 95250 h 533400"/>
                <a:gd name="connsiteX26" fmla="*/ 0 w 762000"/>
                <a:gd name="connsiteY26" fmla="*/ 533400 h 533400"/>
                <a:gd name="connsiteX27" fmla="*/ 190500 w 762000"/>
                <a:gd name="connsiteY27" fmla="*/ 438150 h 533400"/>
                <a:gd name="connsiteX28" fmla="*/ 381000 w 762000"/>
                <a:gd name="connsiteY28" fmla="*/ 533400 h 533400"/>
                <a:gd name="connsiteX29" fmla="*/ 571500 w 762000"/>
                <a:gd name="connsiteY29" fmla="*/ 438150 h 533400"/>
                <a:gd name="connsiteX30" fmla="*/ 762000 w 762000"/>
                <a:gd name="connsiteY30" fmla="*/ 533400 h 533400"/>
                <a:gd name="connsiteX31" fmla="*/ 762000 w 762000"/>
                <a:gd name="connsiteY31" fmla="*/ 95250 h 533400"/>
                <a:gd name="connsiteX32" fmla="*/ 699135 w 762000"/>
                <a:gd name="connsiteY32" fmla="*/ 63818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62000" h="533400">
                  <a:moveTo>
                    <a:pt x="361950" y="460058"/>
                  </a:moveTo>
                  <a:lnTo>
                    <a:pt x="209550" y="383858"/>
                  </a:lnTo>
                  <a:lnTo>
                    <a:pt x="209550" y="73343"/>
                  </a:lnTo>
                  <a:lnTo>
                    <a:pt x="361950" y="149543"/>
                  </a:lnTo>
                  <a:lnTo>
                    <a:pt x="361950" y="460058"/>
                  </a:lnTo>
                  <a:close/>
                  <a:moveTo>
                    <a:pt x="171450" y="383858"/>
                  </a:moveTo>
                  <a:lnTo>
                    <a:pt x="57150" y="441008"/>
                  </a:lnTo>
                  <a:lnTo>
                    <a:pt x="57150" y="130493"/>
                  </a:lnTo>
                  <a:lnTo>
                    <a:pt x="171450" y="73343"/>
                  </a:lnTo>
                  <a:lnTo>
                    <a:pt x="171450" y="383858"/>
                  </a:lnTo>
                  <a:close/>
                  <a:moveTo>
                    <a:pt x="699135" y="63818"/>
                  </a:moveTo>
                  <a:lnTo>
                    <a:pt x="699135" y="63818"/>
                  </a:lnTo>
                  <a:lnTo>
                    <a:pt x="675323" y="115252"/>
                  </a:lnTo>
                  <a:lnTo>
                    <a:pt x="704850" y="130493"/>
                  </a:lnTo>
                  <a:lnTo>
                    <a:pt x="704850" y="441008"/>
                  </a:lnTo>
                  <a:lnTo>
                    <a:pt x="590550" y="383858"/>
                  </a:lnTo>
                  <a:lnTo>
                    <a:pt x="590550" y="257175"/>
                  </a:lnTo>
                  <a:lnTo>
                    <a:pt x="552450" y="257175"/>
                  </a:lnTo>
                  <a:lnTo>
                    <a:pt x="552450" y="383858"/>
                  </a:lnTo>
                  <a:lnTo>
                    <a:pt x="400050" y="460058"/>
                  </a:lnTo>
                  <a:lnTo>
                    <a:pt x="400050" y="149543"/>
                  </a:lnTo>
                  <a:lnTo>
                    <a:pt x="467678" y="115252"/>
                  </a:lnTo>
                  <a:lnTo>
                    <a:pt x="443865" y="63818"/>
                  </a:lnTo>
                  <a:lnTo>
                    <a:pt x="381000" y="95250"/>
                  </a:lnTo>
                  <a:lnTo>
                    <a:pt x="190500" y="0"/>
                  </a:lnTo>
                  <a:lnTo>
                    <a:pt x="0" y="95250"/>
                  </a:lnTo>
                  <a:lnTo>
                    <a:pt x="0" y="533400"/>
                  </a:lnTo>
                  <a:lnTo>
                    <a:pt x="190500" y="438150"/>
                  </a:lnTo>
                  <a:lnTo>
                    <a:pt x="381000" y="533400"/>
                  </a:lnTo>
                  <a:lnTo>
                    <a:pt x="571500" y="438150"/>
                  </a:lnTo>
                  <a:lnTo>
                    <a:pt x="762000" y="533400"/>
                  </a:lnTo>
                  <a:lnTo>
                    <a:pt x="762000" y="95250"/>
                  </a:lnTo>
                  <a:lnTo>
                    <a:pt x="699135" y="63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图形 23" descr="地球仪亚洲和澳大利亚">
            <a:extLst>
              <a:ext uri="{FF2B5EF4-FFF2-40B4-BE49-F238E27FC236}">
                <a16:creationId xmlns:a16="http://schemas.microsoft.com/office/drawing/2014/main" id="{19FA7BA2-A858-4E68-A284-51160BE4BB40}"/>
              </a:ext>
            </a:extLst>
          </p:cNvPr>
          <p:cNvGrpSpPr/>
          <p:nvPr/>
        </p:nvGrpSpPr>
        <p:grpSpPr>
          <a:xfrm>
            <a:off x="8843613" y="4236988"/>
            <a:ext cx="469367" cy="469367"/>
            <a:chOff x="8674384" y="-361950"/>
            <a:chExt cx="723900" cy="7239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64111F33-3350-40EC-A4F2-4CCDD080CE1A}"/>
                </a:ext>
              </a:extLst>
            </p:cNvPr>
            <p:cNvSpPr/>
            <p:nvPr/>
          </p:nvSpPr>
          <p:spPr>
            <a:xfrm>
              <a:off x="8674384" y="-361950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8100 w 723900"/>
                <a:gd name="connsiteY7" fmla="*/ 348615 h 723900"/>
                <a:gd name="connsiteX8" fmla="*/ 51435 w 723900"/>
                <a:gd name="connsiteY8" fmla="*/ 331470 h 723900"/>
                <a:gd name="connsiteX9" fmla="*/ 66675 w 723900"/>
                <a:gd name="connsiteY9" fmla="*/ 323850 h 723900"/>
                <a:gd name="connsiteX10" fmla="*/ 99060 w 723900"/>
                <a:gd name="connsiteY10" fmla="*/ 323850 h 723900"/>
                <a:gd name="connsiteX11" fmla="*/ 107632 w 723900"/>
                <a:gd name="connsiteY11" fmla="*/ 329565 h 723900"/>
                <a:gd name="connsiteX12" fmla="*/ 141923 w 723900"/>
                <a:gd name="connsiteY12" fmla="*/ 398145 h 723900"/>
                <a:gd name="connsiteX13" fmla="*/ 144780 w 723900"/>
                <a:gd name="connsiteY13" fmla="*/ 401955 h 723900"/>
                <a:gd name="connsiteX14" fmla="*/ 156210 w 723900"/>
                <a:gd name="connsiteY14" fmla="*/ 409575 h 723900"/>
                <a:gd name="connsiteX15" fmla="*/ 171450 w 723900"/>
                <a:gd name="connsiteY15" fmla="*/ 401955 h 723900"/>
                <a:gd name="connsiteX16" fmla="*/ 171450 w 723900"/>
                <a:gd name="connsiteY16" fmla="*/ 370523 h 723900"/>
                <a:gd name="connsiteX17" fmla="*/ 177165 w 723900"/>
                <a:gd name="connsiteY17" fmla="*/ 357188 h 723900"/>
                <a:gd name="connsiteX18" fmla="*/ 201930 w 723900"/>
                <a:gd name="connsiteY18" fmla="*/ 332423 h 723900"/>
                <a:gd name="connsiteX19" fmla="*/ 216218 w 723900"/>
                <a:gd name="connsiteY19" fmla="*/ 333375 h 723900"/>
                <a:gd name="connsiteX20" fmla="*/ 244793 w 723900"/>
                <a:gd name="connsiteY20" fmla="*/ 369570 h 723900"/>
                <a:gd name="connsiteX21" fmla="*/ 252413 w 723900"/>
                <a:gd name="connsiteY21" fmla="*/ 373380 h 723900"/>
                <a:gd name="connsiteX22" fmla="*/ 259080 w 723900"/>
                <a:gd name="connsiteY22" fmla="*/ 373380 h 723900"/>
                <a:gd name="connsiteX23" fmla="*/ 272415 w 723900"/>
                <a:gd name="connsiteY23" fmla="*/ 379095 h 723900"/>
                <a:gd name="connsiteX24" fmla="*/ 280035 w 723900"/>
                <a:gd name="connsiteY24" fmla="*/ 386715 h 723900"/>
                <a:gd name="connsiteX25" fmla="*/ 293370 w 723900"/>
                <a:gd name="connsiteY25" fmla="*/ 392430 h 723900"/>
                <a:gd name="connsiteX26" fmla="*/ 295275 w 723900"/>
                <a:gd name="connsiteY26" fmla="*/ 392430 h 723900"/>
                <a:gd name="connsiteX27" fmla="*/ 304800 w 723900"/>
                <a:gd name="connsiteY27" fmla="*/ 382905 h 723900"/>
                <a:gd name="connsiteX28" fmla="*/ 304800 w 723900"/>
                <a:gd name="connsiteY28" fmla="*/ 360045 h 723900"/>
                <a:gd name="connsiteX29" fmla="*/ 299085 w 723900"/>
                <a:gd name="connsiteY29" fmla="*/ 351473 h 723900"/>
                <a:gd name="connsiteX30" fmla="*/ 290513 w 723900"/>
                <a:gd name="connsiteY30" fmla="*/ 347663 h 723900"/>
                <a:gd name="connsiteX31" fmla="*/ 284798 w 723900"/>
                <a:gd name="connsiteY31" fmla="*/ 339090 h 723900"/>
                <a:gd name="connsiteX32" fmla="*/ 284798 w 723900"/>
                <a:gd name="connsiteY32" fmla="*/ 323850 h 723900"/>
                <a:gd name="connsiteX33" fmla="*/ 294323 w 723900"/>
                <a:gd name="connsiteY33" fmla="*/ 314325 h 723900"/>
                <a:gd name="connsiteX34" fmla="*/ 318135 w 723900"/>
                <a:gd name="connsiteY34" fmla="*/ 314325 h 723900"/>
                <a:gd name="connsiteX35" fmla="*/ 325755 w 723900"/>
                <a:gd name="connsiteY35" fmla="*/ 310515 h 723900"/>
                <a:gd name="connsiteX36" fmla="*/ 339090 w 723900"/>
                <a:gd name="connsiteY36" fmla="*/ 290513 h 723900"/>
                <a:gd name="connsiteX37" fmla="*/ 341948 w 723900"/>
                <a:gd name="connsiteY37" fmla="*/ 280035 h 723900"/>
                <a:gd name="connsiteX38" fmla="*/ 341948 w 723900"/>
                <a:gd name="connsiteY38" fmla="*/ 260033 h 723900"/>
                <a:gd name="connsiteX39" fmla="*/ 340995 w 723900"/>
                <a:gd name="connsiteY39" fmla="*/ 255270 h 723900"/>
                <a:gd name="connsiteX40" fmla="*/ 334328 w 723900"/>
                <a:gd name="connsiteY40" fmla="*/ 226695 h 723900"/>
                <a:gd name="connsiteX41" fmla="*/ 339090 w 723900"/>
                <a:gd name="connsiteY41" fmla="*/ 216218 h 723900"/>
                <a:gd name="connsiteX42" fmla="*/ 343853 w 723900"/>
                <a:gd name="connsiteY42" fmla="*/ 214313 h 723900"/>
                <a:gd name="connsiteX43" fmla="*/ 356235 w 723900"/>
                <a:gd name="connsiteY43" fmla="*/ 217170 h 723900"/>
                <a:gd name="connsiteX44" fmla="*/ 370523 w 723900"/>
                <a:gd name="connsiteY44" fmla="*/ 239077 h 723900"/>
                <a:gd name="connsiteX45" fmla="*/ 380048 w 723900"/>
                <a:gd name="connsiteY45" fmla="*/ 239077 h 723900"/>
                <a:gd name="connsiteX46" fmla="*/ 381953 w 723900"/>
                <a:gd name="connsiteY46" fmla="*/ 201930 h 723900"/>
                <a:gd name="connsiteX47" fmla="*/ 389573 w 723900"/>
                <a:gd name="connsiteY47" fmla="*/ 183833 h 723900"/>
                <a:gd name="connsiteX48" fmla="*/ 414338 w 723900"/>
                <a:gd name="connsiteY48" fmla="*/ 164783 h 723900"/>
                <a:gd name="connsiteX49" fmla="*/ 418148 w 723900"/>
                <a:gd name="connsiteY49" fmla="*/ 157163 h 723900"/>
                <a:gd name="connsiteX50" fmla="*/ 418148 w 723900"/>
                <a:gd name="connsiteY50" fmla="*/ 152400 h 723900"/>
                <a:gd name="connsiteX51" fmla="*/ 427673 w 723900"/>
                <a:gd name="connsiteY51" fmla="*/ 142875 h 723900"/>
                <a:gd name="connsiteX52" fmla="*/ 437198 w 723900"/>
                <a:gd name="connsiteY52" fmla="*/ 133350 h 723900"/>
                <a:gd name="connsiteX53" fmla="*/ 437198 w 723900"/>
                <a:gd name="connsiteY53" fmla="*/ 131445 h 723900"/>
                <a:gd name="connsiteX54" fmla="*/ 429578 w 723900"/>
                <a:gd name="connsiteY54" fmla="*/ 121920 h 723900"/>
                <a:gd name="connsiteX55" fmla="*/ 412433 w 723900"/>
                <a:gd name="connsiteY55" fmla="*/ 118110 h 723900"/>
                <a:gd name="connsiteX56" fmla="*/ 406718 w 723900"/>
                <a:gd name="connsiteY56" fmla="*/ 102870 h 723900"/>
                <a:gd name="connsiteX57" fmla="*/ 418148 w 723900"/>
                <a:gd name="connsiteY57" fmla="*/ 87630 h 723900"/>
                <a:gd name="connsiteX58" fmla="*/ 441008 w 723900"/>
                <a:gd name="connsiteY58" fmla="*/ 76200 h 723900"/>
                <a:gd name="connsiteX59" fmla="*/ 470535 w 723900"/>
                <a:gd name="connsiteY59" fmla="*/ 76200 h 723900"/>
                <a:gd name="connsiteX60" fmla="*/ 487680 w 723900"/>
                <a:gd name="connsiteY60" fmla="*/ 64770 h 723900"/>
                <a:gd name="connsiteX61" fmla="*/ 685800 w 723900"/>
                <a:gd name="connsiteY61" fmla="*/ 361950 h 723900"/>
                <a:gd name="connsiteX62" fmla="*/ 361950 w 723900"/>
                <a:gd name="connsiteY62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357188"/>
                    <a:pt x="38100" y="353378"/>
                    <a:pt x="38100" y="348615"/>
                  </a:cubicBezTo>
                  <a:lnTo>
                    <a:pt x="51435" y="331470"/>
                  </a:lnTo>
                  <a:cubicBezTo>
                    <a:pt x="55245" y="326708"/>
                    <a:pt x="60960" y="323850"/>
                    <a:pt x="66675" y="323850"/>
                  </a:cubicBezTo>
                  <a:lnTo>
                    <a:pt x="99060" y="323850"/>
                  </a:lnTo>
                  <a:cubicBezTo>
                    <a:pt x="102870" y="323850"/>
                    <a:pt x="105728" y="325755"/>
                    <a:pt x="107632" y="329565"/>
                  </a:cubicBezTo>
                  <a:lnTo>
                    <a:pt x="141923" y="398145"/>
                  </a:lnTo>
                  <a:cubicBezTo>
                    <a:pt x="142875" y="400050"/>
                    <a:pt x="143828" y="401003"/>
                    <a:pt x="144780" y="401955"/>
                  </a:cubicBezTo>
                  <a:lnTo>
                    <a:pt x="156210" y="409575"/>
                  </a:lnTo>
                  <a:cubicBezTo>
                    <a:pt x="162878" y="413385"/>
                    <a:pt x="171450" y="409575"/>
                    <a:pt x="171450" y="401955"/>
                  </a:cubicBezTo>
                  <a:lnTo>
                    <a:pt x="171450" y="370523"/>
                  </a:lnTo>
                  <a:cubicBezTo>
                    <a:pt x="171450" y="365760"/>
                    <a:pt x="173355" y="360998"/>
                    <a:pt x="177165" y="357188"/>
                  </a:cubicBezTo>
                  <a:lnTo>
                    <a:pt x="201930" y="332423"/>
                  </a:lnTo>
                  <a:cubicBezTo>
                    <a:pt x="205740" y="328613"/>
                    <a:pt x="212408" y="328613"/>
                    <a:pt x="216218" y="333375"/>
                  </a:cubicBezTo>
                  <a:lnTo>
                    <a:pt x="244793" y="369570"/>
                  </a:lnTo>
                  <a:cubicBezTo>
                    <a:pt x="246698" y="371475"/>
                    <a:pt x="249555" y="373380"/>
                    <a:pt x="252413" y="373380"/>
                  </a:cubicBezTo>
                  <a:lnTo>
                    <a:pt x="259080" y="373380"/>
                  </a:lnTo>
                  <a:cubicBezTo>
                    <a:pt x="263843" y="373380"/>
                    <a:pt x="268605" y="375285"/>
                    <a:pt x="272415" y="379095"/>
                  </a:cubicBezTo>
                  <a:lnTo>
                    <a:pt x="280035" y="386715"/>
                  </a:lnTo>
                  <a:cubicBezTo>
                    <a:pt x="283845" y="390525"/>
                    <a:pt x="288608" y="392430"/>
                    <a:pt x="293370" y="392430"/>
                  </a:cubicBezTo>
                  <a:lnTo>
                    <a:pt x="295275" y="392430"/>
                  </a:lnTo>
                  <a:cubicBezTo>
                    <a:pt x="300990" y="392430"/>
                    <a:pt x="304800" y="388620"/>
                    <a:pt x="304800" y="382905"/>
                  </a:cubicBezTo>
                  <a:lnTo>
                    <a:pt x="304800" y="360045"/>
                  </a:lnTo>
                  <a:cubicBezTo>
                    <a:pt x="304800" y="356235"/>
                    <a:pt x="302895" y="353378"/>
                    <a:pt x="299085" y="351473"/>
                  </a:cubicBezTo>
                  <a:lnTo>
                    <a:pt x="290513" y="347663"/>
                  </a:lnTo>
                  <a:cubicBezTo>
                    <a:pt x="287655" y="345758"/>
                    <a:pt x="284798" y="342900"/>
                    <a:pt x="284798" y="339090"/>
                  </a:cubicBezTo>
                  <a:lnTo>
                    <a:pt x="284798" y="323850"/>
                  </a:lnTo>
                  <a:cubicBezTo>
                    <a:pt x="284798" y="318135"/>
                    <a:pt x="288608" y="314325"/>
                    <a:pt x="294323" y="314325"/>
                  </a:cubicBezTo>
                  <a:lnTo>
                    <a:pt x="318135" y="314325"/>
                  </a:lnTo>
                  <a:cubicBezTo>
                    <a:pt x="320993" y="314325"/>
                    <a:pt x="323850" y="312420"/>
                    <a:pt x="325755" y="310515"/>
                  </a:cubicBezTo>
                  <a:lnTo>
                    <a:pt x="339090" y="290513"/>
                  </a:lnTo>
                  <a:cubicBezTo>
                    <a:pt x="340995" y="287655"/>
                    <a:pt x="341948" y="283845"/>
                    <a:pt x="341948" y="280035"/>
                  </a:cubicBezTo>
                  <a:lnTo>
                    <a:pt x="341948" y="260033"/>
                  </a:lnTo>
                  <a:cubicBezTo>
                    <a:pt x="341948" y="258127"/>
                    <a:pt x="341948" y="257175"/>
                    <a:pt x="340995" y="255270"/>
                  </a:cubicBezTo>
                  <a:lnTo>
                    <a:pt x="334328" y="226695"/>
                  </a:lnTo>
                  <a:cubicBezTo>
                    <a:pt x="333375" y="221933"/>
                    <a:pt x="335280" y="218123"/>
                    <a:pt x="339090" y="216218"/>
                  </a:cubicBezTo>
                  <a:lnTo>
                    <a:pt x="343853" y="214313"/>
                  </a:lnTo>
                  <a:cubicBezTo>
                    <a:pt x="348615" y="212408"/>
                    <a:pt x="353378" y="213360"/>
                    <a:pt x="356235" y="217170"/>
                  </a:cubicBezTo>
                  <a:cubicBezTo>
                    <a:pt x="356235" y="217170"/>
                    <a:pt x="364808" y="235268"/>
                    <a:pt x="370523" y="239077"/>
                  </a:cubicBezTo>
                  <a:cubicBezTo>
                    <a:pt x="372428" y="240030"/>
                    <a:pt x="378143" y="240983"/>
                    <a:pt x="380048" y="239077"/>
                  </a:cubicBezTo>
                  <a:cubicBezTo>
                    <a:pt x="385763" y="233363"/>
                    <a:pt x="383858" y="214313"/>
                    <a:pt x="381953" y="201930"/>
                  </a:cubicBezTo>
                  <a:cubicBezTo>
                    <a:pt x="381000" y="195263"/>
                    <a:pt x="383858" y="188595"/>
                    <a:pt x="389573" y="183833"/>
                  </a:cubicBezTo>
                  <a:lnTo>
                    <a:pt x="414338" y="164783"/>
                  </a:lnTo>
                  <a:cubicBezTo>
                    <a:pt x="417195" y="162878"/>
                    <a:pt x="418148" y="160020"/>
                    <a:pt x="418148" y="157163"/>
                  </a:cubicBezTo>
                  <a:lnTo>
                    <a:pt x="418148" y="152400"/>
                  </a:lnTo>
                  <a:cubicBezTo>
                    <a:pt x="418148" y="146685"/>
                    <a:pt x="421958" y="142875"/>
                    <a:pt x="427673" y="142875"/>
                  </a:cubicBezTo>
                  <a:cubicBezTo>
                    <a:pt x="433388" y="142875"/>
                    <a:pt x="437198" y="139065"/>
                    <a:pt x="437198" y="133350"/>
                  </a:cubicBezTo>
                  <a:lnTo>
                    <a:pt x="437198" y="131445"/>
                  </a:lnTo>
                  <a:cubicBezTo>
                    <a:pt x="437198" y="126682"/>
                    <a:pt x="434340" y="122873"/>
                    <a:pt x="429578" y="121920"/>
                  </a:cubicBezTo>
                  <a:lnTo>
                    <a:pt x="412433" y="118110"/>
                  </a:lnTo>
                  <a:cubicBezTo>
                    <a:pt x="405765" y="116205"/>
                    <a:pt x="402908" y="108585"/>
                    <a:pt x="406718" y="102870"/>
                  </a:cubicBezTo>
                  <a:lnTo>
                    <a:pt x="418148" y="87630"/>
                  </a:lnTo>
                  <a:cubicBezTo>
                    <a:pt x="423863" y="80010"/>
                    <a:pt x="432435" y="76200"/>
                    <a:pt x="441008" y="76200"/>
                  </a:cubicBezTo>
                  <a:lnTo>
                    <a:pt x="470535" y="76200"/>
                  </a:lnTo>
                  <a:cubicBezTo>
                    <a:pt x="478155" y="76200"/>
                    <a:pt x="484823" y="71438"/>
                    <a:pt x="487680" y="64770"/>
                  </a:cubicBezTo>
                  <a:cubicBezTo>
                    <a:pt x="604838" y="114300"/>
                    <a:pt x="685800" y="228600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E52C046-7D36-404D-955B-A1407956FED8}"/>
                </a:ext>
              </a:extLst>
            </p:cNvPr>
            <p:cNvSpPr/>
            <p:nvPr/>
          </p:nvSpPr>
          <p:spPr>
            <a:xfrm>
              <a:off x="9014913" y="125491"/>
              <a:ext cx="191571" cy="131683"/>
            </a:xfrm>
            <a:custGeom>
              <a:avLst/>
              <a:gdLst>
                <a:gd name="connsiteX0" fmla="*/ 184298 w 191571"/>
                <a:gd name="connsiteY0" fmla="*/ 68818 h 131683"/>
                <a:gd name="connsiteX1" fmla="*/ 180488 w 191571"/>
                <a:gd name="connsiteY1" fmla="*/ 62151 h 131683"/>
                <a:gd name="connsiteX2" fmla="*/ 143340 w 191571"/>
                <a:gd name="connsiteY2" fmla="*/ 5953 h 131683"/>
                <a:gd name="connsiteX3" fmla="*/ 126195 w 191571"/>
                <a:gd name="connsiteY3" fmla="*/ 10716 h 131683"/>
                <a:gd name="connsiteX4" fmla="*/ 126195 w 191571"/>
                <a:gd name="connsiteY4" fmla="*/ 17383 h 131683"/>
                <a:gd name="connsiteX5" fmla="*/ 116670 w 191571"/>
                <a:gd name="connsiteY5" fmla="*/ 26908 h 131683"/>
                <a:gd name="connsiteX6" fmla="*/ 112860 w 191571"/>
                <a:gd name="connsiteY6" fmla="*/ 26908 h 131683"/>
                <a:gd name="connsiteX7" fmla="*/ 104288 w 191571"/>
                <a:gd name="connsiteY7" fmla="*/ 21193 h 131683"/>
                <a:gd name="connsiteX8" fmla="*/ 96668 w 191571"/>
                <a:gd name="connsiteY8" fmla="*/ 5001 h 131683"/>
                <a:gd name="connsiteX9" fmla="*/ 79523 w 191571"/>
                <a:gd name="connsiteY9" fmla="*/ 5001 h 131683"/>
                <a:gd name="connsiteX10" fmla="*/ 71903 w 191571"/>
                <a:gd name="connsiteY10" fmla="*/ 13573 h 131683"/>
                <a:gd name="connsiteX11" fmla="*/ 65235 w 191571"/>
                <a:gd name="connsiteY11" fmla="*/ 16431 h 131683"/>
                <a:gd name="connsiteX12" fmla="*/ 58568 w 191571"/>
                <a:gd name="connsiteY12" fmla="*/ 16431 h 131683"/>
                <a:gd name="connsiteX13" fmla="*/ 45233 w 191571"/>
                <a:gd name="connsiteY13" fmla="*/ 22146 h 131683"/>
                <a:gd name="connsiteX14" fmla="*/ 7133 w 191571"/>
                <a:gd name="connsiteY14" fmla="*/ 52626 h 131683"/>
                <a:gd name="connsiteX15" fmla="*/ 3323 w 191571"/>
                <a:gd name="connsiteY15" fmla="*/ 78343 h 131683"/>
                <a:gd name="connsiteX16" fmla="*/ 28088 w 191571"/>
                <a:gd name="connsiteY16" fmla="*/ 119301 h 131683"/>
                <a:gd name="connsiteX17" fmla="*/ 57615 w 191571"/>
                <a:gd name="connsiteY17" fmla="*/ 123111 h 131683"/>
                <a:gd name="connsiteX18" fmla="*/ 75713 w 191571"/>
                <a:gd name="connsiteY18" fmla="*/ 105013 h 131683"/>
                <a:gd name="connsiteX19" fmla="*/ 101430 w 191571"/>
                <a:gd name="connsiteY19" fmla="*/ 104061 h 131683"/>
                <a:gd name="connsiteX20" fmla="*/ 132863 w 191571"/>
                <a:gd name="connsiteY20" fmla="*/ 129778 h 131683"/>
                <a:gd name="connsiteX21" fmla="*/ 138578 w 191571"/>
                <a:gd name="connsiteY21" fmla="*/ 131683 h 131683"/>
                <a:gd name="connsiteX22" fmla="*/ 164295 w 191571"/>
                <a:gd name="connsiteY22" fmla="*/ 131683 h 131683"/>
                <a:gd name="connsiteX23" fmla="*/ 173820 w 191571"/>
                <a:gd name="connsiteY23" fmla="*/ 122158 h 131683"/>
                <a:gd name="connsiteX24" fmla="*/ 173820 w 191571"/>
                <a:gd name="connsiteY24" fmla="*/ 108823 h 131683"/>
                <a:gd name="connsiteX25" fmla="*/ 179535 w 191571"/>
                <a:gd name="connsiteY25" fmla="*/ 100251 h 131683"/>
                <a:gd name="connsiteX26" fmla="*/ 186203 w 191571"/>
                <a:gd name="connsiteY26" fmla="*/ 97393 h 131683"/>
                <a:gd name="connsiteX27" fmla="*/ 190965 w 191571"/>
                <a:gd name="connsiteY27" fmla="*/ 85963 h 131683"/>
                <a:gd name="connsiteX28" fmla="*/ 184298 w 191571"/>
                <a:gd name="connsiteY28" fmla="*/ 68818 h 1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571" h="131683">
                  <a:moveTo>
                    <a:pt x="184298" y="68818"/>
                  </a:moveTo>
                  <a:cubicBezTo>
                    <a:pt x="183345" y="66913"/>
                    <a:pt x="182393" y="64056"/>
                    <a:pt x="180488" y="62151"/>
                  </a:cubicBezTo>
                  <a:lnTo>
                    <a:pt x="143340" y="5953"/>
                  </a:lnTo>
                  <a:cubicBezTo>
                    <a:pt x="138578" y="-1667"/>
                    <a:pt x="126195" y="1191"/>
                    <a:pt x="126195" y="10716"/>
                  </a:cubicBezTo>
                  <a:lnTo>
                    <a:pt x="126195" y="17383"/>
                  </a:lnTo>
                  <a:cubicBezTo>
                    <a:pt x="126195" y="23098"/>
                    <a:pt x="122385" y="26908"/>
                    <a:pt x="116670" y="26908"/>
                  </a:cubicBezTo>
                  <a:lnTo>
                    <a:pt x="112860" y="26908"/>
                  </a:lnTo>
                  <a:cubicBezTo>
                    <a:pt x="109050" y="26908"/>
                    <a:pt x="106193" y="25003"/>
                    <a:pt x="104288" y="21193"/>
                  </a:cubicBezTo>
                  <a:lnTo>
                    <a:pt x="96668" y="5001"/>
                  </a:lnTo>
                  <a:cubicBezTo>
                    <a:pt x="92858" y="-1667"/>
                    <a:pt x="83333" y="-1667"/>
                    <a:pt x="79523" y="5001"/>
                  </a:cubicBezTo>
                  <a:lnTo>
                    <a:pt x="71903" y="13573"/>
                  </a:lnTo>
                  <a:cubicBezTo>
                    <a:pt x="69998" y="15478"/>
                    <a:pt x="67140" y="16431"/>
                    <a:pt x="65235" y="16431"/>
                  </a:cubicBezTo>
                  <a:lnTo>
                    <a:pt x="58568" y="16431"/>
                  </a:lnTo>
                  <a:cubicBezTo>
                    <a:pt x="53805" y="16431"/>
                    <a:pt x="49043" y="18336"/>
                    <a:pt x="45233" y="22146"/>
                  </a:cubicBezTo>
                  <a:lnTo>
                    <a:pt x="7133" y="52626"/>
                  </a:lnTo>
                  <a:cubicBezTo>
                    <a:pt x="-487" y="59293"/>
                    <a:pt x="-2392" y="70723"/>
                    <a:pt x="3323" y="78343"/>
                  </a:cubicBezTo>
                  <a:lnTo>
                    <a:pt x="28088" y="119301"/>
                  </a:lnTo>
                  <a:cubicBezTo>
                    <a:pt x="34755" y="129778"/>
                    <a:pt x="49043" y="131683"/>
                    <a:pt x="57615" y="123111"/>
                  </a:cubicBezTo>
                  <a:lnTo>
                    <a:pt x="75713" y="105013"/>
                  </a:lnTo>
                  <a:cubicBezTo>
                    <a:pt x="82380" y="98346"/>
                    <a:pt x="93810" y="97393"/>
                    <a:pt x="101430" y="104061"/>
                  </a:cubicBezTo>
                  <a:lnTo>
                    <a:pt x="132863" y="129778"/>
                  </a:lnTo>
                  <a:cubicBezTo>
                    <a:pt x="134768" y="130731"/>
                    <a:pt x="136673" y="131683"/>
                    <a:pt x="138578" y="131683"/>
                  </a:cubicBezTo>
                  <a:lnTo>
                    <a:pt x="164295" y="131683"/>
                  </a:lnTo>
                  <a:cubicBezTo>
                    <a:pt x="170010" y="131683"/>
                    <a:pt x="173820" y="127873"/>
                    <a:pt x="173820" y="122158"/>
                  </a:cubicBezTo>
                  <a:lnTo>
                    <a:pt x="173820" y="108823"/>
                  </a:lnTo>
                  <a:cubicBezTo>
                    <a:pt x="173820" y="105013"/>
                    <a:pt x="175725" y="102156"/>
                    <a:pt x="179535" y="100251"/>
                  </a:cubicBezTo>
                  <a:lnTo>
                    <a:pt x="186203" y="97393"/>
                  </a:lnTo>
                  <a:cubicBezTo>
                    <a:pt x="190013" y="95488"/>
                    <a:pt x="192870" y="90726"/>
                    <a:pt x="190965" y="85963"/>
                  </a:cubicBezTo>
                  <a:lnTo>
                    <a:pt x="184298" y="688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1EBCC40-B5CE-4F81-B88F-5D0002C1ECA5}"/>
                </a:ext>
              </a:extLst>
            </p:cNvPr>
            <p:cNvSpPr/>
            <p:nvPr/>
          </p:nvSpPr>
          <p:spPr>
            <a:xfrm>
              <a:off x="9093484" y="57150"/>
              <a:ext cx="76200" cy="44767"/>
            </a:xfrm>
            <a:custGeom>
              <a:avLst/>
              <a:gdLst>
                <a:gd name="connsiteX0" fmla="*/ 0 w 76200"/>
                <a:gd name="connsiteY0" fmla="*/ 9525 h 44767"/>
                <a:gd name="connsiteX1" fmla="*/ 23813 w 76200"/>
                <a:gd name="connsiteY1" fmla="*/ 40957 h 44767"/>
                <a:gd name="connsiteX2" fmla="*/ 35243 w 76200"/>
                <a:gd name="connsiteY2" fmla="*/ 43815 h 44767"/>
                <a:gd name="connsiteX3" fmla="*/ 47625 w 76200"/>
                <a:gd name="connsiteY3" fmla="*/ 38100 h 44767"/>
                <a:gd name="connsiteX4" fmla="*/ 63818 w 76200"/>
                <a:gd name="connsiteY4" fmla="*/ 43815 h 44767"/>
                <a:gd name="connsiteX5" fmla="*/ 76200 w 76200"/>
                <a:gd name="connsiteY5" fmla="*/ 35243 h 44767"/>
                <a:gd name="connsiteX6" fmla="*/ 76200 w 76200"/>
                <a:gd name="connsiteY6" fmla="*/ 35243 h 44767"/>
                <a:gd name="connsiteX7" fmla="*/ 71438 w 76200"/>
                <a:gd name="connsiteY7" fmla="*/ 26670 h 44767"/>
                <a:gd name="connsiteX8" fmla="*/ 30480 w 76200"/>
                <a:gd name="connsiteY8" fmla="*/ 1905 h 44767"/>
                <a:gd name="connsiteX9" fmla="*/ 25718 w 76200"/>
                <a:gd name="connsiteY9" fmla="*/ 0 h 44767"/>
                <a:gd name="connsiteX10" fmla="*/ 0 w 76200"/>
                <a:gd name="connsiteY10" fmla="*/ 0 h 44767"/>
                <a:gd name="connsiteX11" fmla="*/ 0 w 76200"/>
                <a:gd name="connsiteY11" fmla="*/ 952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44767">
                  <a:moveTo>
                    <a:pt x="0" y="9525"/>
                  </a:moveTo>
                  <a:lnTo>
                    <a:pt x="23813" y="40957"/>
                  </a:lnTo>
                  <a:cubicBezTo>
                    <a:pt x="26670" y="44768"/>
                    <a:pt x="31432" y="45720"/>
                    <a:pt x="35243" y="43815"/>
                  </a:cubicBezTo>
                  <a:lnTo>
                    <a:pt x="47625" y="38100"/>
                  </a:lnTo>
                  <a:lnTo>
                    <a:pt x="63818" y="43815"/>
                  </a:lnTo>
                  <a:cubicBezTo>
                    <a:pt x="69532" y="45720"/>
                    <a:pt x="76200" y="40957"/>
                    <a:pt x="76200" y="35243"/>
                  </a:cubicBezTo>
                  <a:lnTo>
                    <a:pt x="76200" y="35243"/>
                  </a:lnTo>
                  <a:cubicBezTo>
                    <a:pt x="76200" y="31432"/>
                    <a:pt x="74295" y="28575"/>
                    <a:pt x="71438" y="26670"/>
                  </a:cubicBezTo>
                  <a:lnTo>
                    <a:pt x="30480" y="1905"/>
                  </a:lnTo>
                  <a:cubicBezTo>
                    <a:pt x="29527" y="0"/>
                    <a:pt x="27623" y="0"/>
                    <a:pt x="25718" y="0"/>
                  </a:cubicBez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430D98E-F5CC-4B53-9639-0885BBF1B3A9}"/>
                </a:ext>
              </a:extLst>
            </p:cNvPr>
            <p:cNvSpPr/>
            <p:nvPr/>
          </p:nvSpPr>
          <p:spPr>
            <a:xfrm>
              <a:off x="8987813" y="42089"/>
              <a:ext cx="38399" cy="39460"/>
            </a:xfrm>
            <a:custGeom>
              <a:avLst/>
              <a:gdLst>
                <a:gd name="connsiteX0" fmla="*/ 32328 w 38399"/>
                <a:gd name="connsiteY0" fmla="*/ 32205 h 39460"/>
                <a:gd name="connsiteX1" fmla="*/ 38043 w 38399"/>
                <a:gd name="connsiteY1" fmla="*/ 11250 h 39460"/>
                <a:gd name="connsiteX2" fmla="*/ 35185 w 38399"/>
                <a:gd name="connsiteY2" fmla="*/ 2678 h 39460"/>
                <a:gd name="connsiteX3" fmla="*/ 22803 w 38399"/>
                <a:gd name="connsiteY3" fmla="*/ 1725 h 39460"/>
                <a:gd name="connsiteX4" fmla="*/ 3753 w 38399"/>
                <a:gd name="connsiteY4" fmla="*/ 16013 h 39460"/>
                <a:gd name="connsiteX5" fmla="*/ 5658 w 38399"/>
                <a:gd name="connsiteY5" fmla="*/ 32205 h 39460"/>
                <a:gd name="connsiteX6" fmla="*/ 18993 w 38399"/>
                <a:gd name="connsiteY6" fmla="*/ 38873 h 39460"/>
                <a:gd name="connsiteX7" fmla="*/ 32328 w 38399"/>
                <a:gd name="connsiteY7" fmla="*/ 32205 h 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9" h="39460">
                  <a:moveTo>
                    <a:pt x="32328" y="32205"/>
                  </a:moveTo>
                  <a:lnTo>
                    <a:pt x="38043" y="11250"/>
                  </a:lnTo>
                  <a:cubicBezTo>
                    <a:pt x="38995" y="8393"/>
                    <a:pt x="38043" y="4583"/>
                    <a:pt x="35185" y="2678"/>
                  </a:cubicBezTo>
                  <a:cubicBezTo>
                    <a:pt x="32328" y="-180"/>
                    <a:pt x="26613" y="-1132"/>
                    <a:pt x="22803" y="1725"/>
                  </a:cubicBezTo>
                  <a:lnTo>
                    <a:pt x="3753" y="16013"/>
                  </a:lnTo>
                  <a:cubicBezTo>
                    <a:pt x="-1962" y="19823"/>
                    <a:pt x="-1010" y="29348"/>
                    <a:pt x="5658" y="32205"/>
                  </a:cubicBezTo>
                  <a:lnTo>
                    <a:pt x="18993" y="38873"/>
                  </a:lnTo>
                  <a:cubicBezTo>
                    <a:pt x="24708" y="40778"/>
                    <a:pt x="30423" y="37920"/>
                    <a:pt x="32328" y="32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2B4907A-3153-47D8-B786-2747EF548076}"/>
                </a:ext>
              </a:extLst>
            </p:cNvPr>
            <p:cNvSpPr/>
            <p:nvPr/>
          </p:nvSpPr>
          <p:spPr>
            <a:xfrm>
              <a:off x="8912509" y="50662"/>
              <a:ext cx="95250" cy="62106"/>
            </a:xfrm>
            <a:custGeom>
              <a:avLst/>
              <a:gdLst>
                <a:gd name="connsiteX0" fmla="*/ 16193 w 95250"/>
                <a:gd name="connsiteY0" fmla="*/ 1725 h 62106"/>
                <a:gd name="connsiteX1" fmla="*/ 3810 w 95250"/>
                <a:gd name="connsiteY1" fmla="*/ 2678 h 62106"/>
                <a:gd name="connsiteX2" fmla="*/ 0 w 95250"/>
                <a:gd name="connsiteY2" fmla="*/ 6488 h 62106"/>
                <a:gd name="connsiteX3" fmla="*/ 56198 w 95250"/>
                <a:gd name="connsiteY3" fmla="*/ 53160 h 62106"/>
                <a:gd name="connsiteX4" fmla="*/ 59055 w 95250"/>
                <a:gd name="connsiteY4" fmla="*/ 55065 h 62106"/>
                <a:gd name="connsiteX5" fmla="*/ 80010 w 95250"/>
                <a:gd name="connsiteY5" fmla="*/ 61733 h 62106"/>
                <a:gd name="connsiteX6" fmla="*/ 89535 w 95250"/>
                <a:gd name="connsiteY6" fmla="*/ 59828 h 62106"/>
                <a:gd name="connsiteX7" fmla="*/ 95250 w 95250"/>
                <a:gd name="connsiteY7" fmla="*/ 54113 h 62106"/>
                <a:gd name="connsiteX8" fmla="*/ 16193 w 95250"/>
                <a:gd name="connsiteY8" fmla="*/ 1725 h 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62106">
                  <a:moveTo>
                    <a:pt x="16193" y="1725"/>
                  </a:moveTo>
                  <a:cubicBezTo>
                    <a:pt x="12382" y="-1132"/>
                    <a:pt x="7620" y="-180"/>
                    <a:pt x="3810" y="2678"/>
                  </a:cubicBezTo>
                  <a:lnTo>
                    <a:pt x="0" y="6488"/>
                  </a:lnTo>
                  <a:lnTo>
                    <a:pt x="56198" y="53160"/>
                  </a:lnTo>
                  <a:cubicBezTo>
                    <a:pt x="57150" y="54113"/>
                    <a:pt x="58102" y="54113"/>
                    <a:pt x="59055" y="55065"/>
                  </a:cubicBezTo>
                  <a:lnTo>
                    <a:pt x="80010" y="61733"/>
                  </a:lnTo>
                  <a:cubicBezTo>
                    <a:pt x="83820" y="62685"/>
                    <a:pt x="87630" y="61733"/>
                    <a:pt x="89535" y="59828"/>
                  </a:cubicBezTo>
                  <a:lnTo>
                    <a:pt x="95250" y="54113"/>
                  </a:lnTo>
                  <a:cubicBezTo>
                    <a:pt x="55245" y="42683"/>
                    <a:pt x="16193" y="1725"/>
                    <a:pt x="16193" y="1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EF2C4BB-31CD-4ED8-A437-7533BEC0C572}"/>
                </a:ext>
              </a:extLst>
            </p:cNvPr>
            <p:cNvSpPr/>
            <p:nvPr/>
          </p:nvSpPr>
          <p:spPr>
            <a:xfrm>
              <a:off x="9055083" y="-163353"/>
              <a:ext cx="58671" cy="68354"/>
            </a:xfrm>
            <a:custGeom>
              <a:avLst/>
              <a:gdLst>
                <a:gd name="connsiteX0" fmla="*/ 9826 w 58671"/>
                <a:gd name="connsiteY0" fmla="*/ 68104 h 68354"/>
                <a:gd name="connsiteX1" fmla="*/ 57451 w 58671"/>
                <a:gd name="connsiteY1" fmla="*/ 1429 h 68354"/>
                <a:gd name="connsiteX2" fmla="*/ 47926 w 58671"/>
                <a:gd name="connsiteY2" fmla="*/ 1429 h 68354"/>
                <a:gd name="connsiteX3" fmla="*/ 301 w 58671"/>
                <a:gd name="connsiteY3" fmla="*/ 58579 h 68354"/>
                <a:gd name="connsiteX4" fmla="*/ 9826 w 58671"/>
                <a:gd name="connsiteY4" fmla="*/ 68104 h 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1" h="68354">
                  <a:moveTo>
                    <a:pt x="9826" y="68104"/>
                  </a:moveTo>
                  <a:cubicBezTo>
                    <a:pt x="35543" y="50959"/>
                    <a:pt x="65071" y="30956"/>
                    <a:pt x="57451" y="1429"/>
                  </a:cubicBezTo>
                  <a:cubicBezTo>
                    <a:pt x="56498" y="-476"/>
                    <a:pt x="48878" y="-476"/>
                    <a:pt x="47926" y="1429"/>
                  </a:cubicBezTo>
                  <a:cubicBezTo>
                    <a:pt x="44116" y="18574"/>
                    <a:pt x="40306" y="32861"/>
                    <a:pt x="301" y="58579"/>
                  </a:cubicBezTo>
                  <a:cubicBezTo>
                    <a:pt x="-1604" y="60484"/>
                    <a:pt x="6016" y="70009"/>
                    <a:pt x="9826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A6D8AC69-D4CC-4236-89EC-EA5CD04B5E67}"/>
              </a:ext>
            </a:extLst>
          </p:cNvPr>
          <p:cNvSpPr txBox="1"/>
          <p:nvPr/>
        </p:nvSpPr>
        <p:spPr>
          <a:xfrm>
            <a:off x="1251093" y="24559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A0FCB0B-D0BC-4F49-98D4-DEF60CF57271}"/>
              </a:ext>
            </a:extLst>
          </p:cNvPr>
          <p:cNvSpPr/>
          <p:nvPr/>
        </p:nvSpPr>
        <p:spPr>
          <a:xfrm>
            <a:off x="1251093" y="2742754"/>
            <a:ext cx="228085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8C66595-71B0-4864-921E-7AA2E33B3BD4}"/>
              </a:ext>
            </a:extLst>
          </p:cNvPr>
          <p:cNvSpPr txBox="1"/>
          <p:nvPr/>
        </p:nvSpPr>
        <p:spPr>
          <a:xfrm>
            <a:off x="5021814" y="24559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3A9DB34-1742-4AF7-ABAF-8EB357D955F9}"/>
              </a:ext>
            </a:extLst>
          </p:cNvPr>
          <p:cNvSpPr/>
          <p:nvPr/>
        </p:nvSpPr>
        <p:spPr>
          <a:xfrm>
            <a:off x="5021814" y="2742754"/>
            <a:ext cx="228085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743763-1302-47C3-9011-ECC2CC12853E}"/>
              </a:ext>
            </a:extLst>
          </p:cNvPr>
          <p:cNvSpPr txBox="1"/>
          <p:nvPr/>
        </p:nvSpPr>
        <p:spPr>
          <a:xfrm>
            <a:off x="8792535" y="24559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F61A9A6-621B-453D-A215-72C5D2780E6A}"/>
              </a:ext>
            </a:extLst>
          </p:cNvPr>
          <p:cNvSpPr/>
          <p:nvPr/>
        </p:nvSpPr>
        <p:spPr>
          <a:xfrm>
            <a:off x="8792535" y="2742754"/>
            <a:ext cx="228085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582A125-F34B-495F-9FDE-DB3659D27780}"/>
              </a:ext>
            </a:extLst>
          </p:cNvPr>
          <p:cNvSpPr txBox="1"/>
          <p:nvPr/>
        </p:nvSpPr>
        <p:spPr>
          <a:xfrm>
            <a:off x="1251093" y="48001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24BF236-1A67-4E87-8529-B7E7C43D4F58}"/>
              </a:ext>
            </a:extLst>
          </p:cNvPr>
          <p:cNvSpPr/>
          <p:nvPr/>
        </p:nvSpPr>
        <p:spPr>
          <a:xfrm>
            <a:off x="1251093" y="5086912"/>
            <a:ext cx="228085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54A29FB-D090-4B29-83D0-D9C3BDECC556}"/>
              </a:ext>
            </a:extLst>
          </p:cNvPr>
          <p:cNvSpPr txBox="1"/>
          <p:nvPr/>
        </p:nvSpPr>
        <p:spPr>
          <a:xfrm>
            <a:off x="5021814" y="48001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F036170-21FF-42F7-89A9-D6710C7C2400}"/>
              </a:ext>
            </a:extLst>
          </p:cNvPr>
          <p:cNvSpPr/>
          <p:nvPr/>
        </p:nvSpPr>
        <p:spPr>
          <a:xfrm>
            <a:off x="5021814" y="5086912"/>
            <a:ext cx="228085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61F6D40-4D80-452E-BEED-A39969727B00}"/>
              </a:ext>
            </a:extLst>
          </p:cNvPr>
          <p:cNvSpPr txBox="1"/>
          <p:nvPr/>
        </p:nvSpPr>
        <p:spPr>
          <a:xfrm>
            <a:off x="8792535" y="48001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输入标题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0659C13-A753-4F7F-86D7-3553D68B7D57}"/>
              </a:ext>
            </a:extLst>
          </p:cNvPr>
          <p:cNvSpPr/>
          <p:nvPr/>
        </p:nvSpPr>
        <p:spPr>
          <a:xfrm>
            <a:off x="8792535" y="5086912"/>
            <a:ext cx="228085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88312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415772" cy="461665"/>
          </a:xfrm>
        </p:spPr>
        <p:txBody>
          <a:bodyPr/>
          <a:lstStyle/>
          <a:p>
            <a:r>
              <a:rPr lang="zh-CN" altLang="en-US" dirty="0"/>
              <a:t>循环逻辑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AA3ECA-0396-4F74-B984-58992E89AC1D}"/>
              </a:ext>
            </a:extLst>
          </p:cNvPr>
          <p:cNvGrpSpPr/>
          <p:nvPr/>
        </p:nvGrpSpPr>
        <p:grpSpPr>
          <a:xfrm>
            <a:off x="4171948" y="1843138"/>
            <a:ext cx="3848102" cy="3848100"/>
            <a:chOff x="4571996" y="1904998"/>
            <a:chExt cx="3048006" cy="304800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029C063-0A26-4CD4-8DA2-F0B43E0302B9}"/>
                </a:ext>
              </a:extLst>
            </p:cNvPr>
            <p:cNvGrpSpPr/>
            <p:nvPr/>
          </p:nvGrpSpPr>
          <p:grpSpPr>
            <a:xfrm>
              <a:off x="4787899" y="2120900"/>
              <a:ext cx="2616202" cy="2616200"/>
              <a:chOff x="5072062" y="2405062"/>
              <a:chExt cx="2047875" cy="2047875"/>
            </a:xfrm>
          </p:grpSpPr>
          <p:sp>
            <p:nvSpPr>
              <p:cNvPr id="8" name="空心弧 7">
                <a:extLst>
                  <a:ext uri="{FF2B5EF4-FFF2-40B4-BE49-F238E27FC236}">
                    <a16:creationId xmlns:a16="http://schemas.microsoft.com/office/drawing/2014/main" id="{3D0C4FE9-DEE1-49AD-9EF2-26AA92B45677}"/>
                  </a:ext>
                </a:extLst>
              </p:cNvPr>
              <p:cNvSpPr/>
              <p:nvPr/>
            </p:nvSpPr>
            <p:spPr>
              <a:xfrm flipV="1">
                <a:off x="5219697" y="2552699"/>
                <a:ext cx="1752602" cy="1752602"/>
              </a:xfrm>
              <a:prstGeom prst="blockArc">
                <a:avLst>
                  <a:gd name="adj1" fmla="val 10768015"/>
                  <a:gd name="adj2" fmla="val 16187757"/>
                  <a:gd name="adj3" fmla="val 17442"/>
                </a:avLst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127000" sx="95000" sy="95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空心弧 8">
                <a:extLst>
                  <a:ext uri="{FF2B5EF4-FFF2-40B4-BE49-F238E27FC236}">
                    <a16:creationId xmlns:a16="http://schemas.microsoft.com/office/drawing/2014/main" id="{176CF421-7F79-47DC-89E2-2BF47F4B0F6C}"/>
                  </a:ext>
                </a:extLst>
              </p:cNvPr>
              <p:cNvSpPr/>
              <p:nvPr/>
            </p:nvSpPr>
            <p:spPr>
              <a:xfrm flipH="1">
                <a:off x="5219697" y="2552699"/>
                <a:ext cx="1752602" cy="1752602"/>
              </a:xfrm>
              <a:prstGeom prst="blockArc">
                <a:avLst>
                  <a:gd name="adj1" fmla="val 10768015"/>
                  <a:gd name="adj2" fmla="val 16187757"/>
                  <a:gd name="adj3" fmla="val 17442"/>
                </a:avLst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69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127000" sx="95000" sy="95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>
                <a:extLst>
                  <a:ext uri="{FF2B5EF4-FFF2-40B4-BE49-F238E27FC236}">
                    <a16:creationId xmlns:a16="http://schemas.microsoft.com/office/drawing/2014/main" id="{56012EEC-AF99-4CCF-9B35-7146611D9431}"/>
                  </a:ext>
                </a:extLst>
              </p:cNvPr>
              <p:cNvSpPr/>
              <p:nvPr/>
            </p:nvSpPr>
            <p:spPr>
              <a:xfrm>
                <a:off x="5072062" y="2405062"/>
                <a:ext cx="2047875" cy="2047875"/>
              </a:xfrm>
              <a:prstGeom prst="blockArc">
                <a:avLst>
                  <a:gd name="adj1" fmla="val 10768015"/>
                  <a:gd name="adj2" fmla="val 16210711"/>
                  <a:gd name="adj3" fmla="val 23550"/>
                </a:avLst>
              </a:prstGeom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127000" sx="95000" sy="95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空心弧 10">
                <a:extLst>
                  <a:ext uri="{FF2B5EF4-FFF2-40B4-BE49-F238E27FC236}">
                    <a16:creationId xmlns:a16="http://schemas.microsoft.com/office/drawing/2014/main" id="{713473AD-3F79-4E29-BC00-784119D681CD}"/>
                  </a:ext>
                </a:extLst>
              </p:cNvPr>
              <p:cNvSpPr/>
              <p:nvPr/>
            </p:nvSpPr>
            <p:spPr>
              <a:xfrm flipH="1" flipV="1">
                <a:off x="5072062" y="2405062"/>
                <a:ext cx="2047875" cy="2047875"/>
              </a:xfrm>
              <a:prstGeom prst="blockArc">
                <a:avLst>
                  <a:gd name="adj1" fmla="val 10821448"/>
                  <a:gd name="adj2" fmla="val 16173105"/>
                  <a:gd name="adj3" fmla="val 27202"/>
                </a:avLst>
              </a:prstGeom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127000" sx="95000" sy="95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078E157C-DC3D-4691-B334-F96F1E89169F}"/>
                </a:ext>
              </a:extLst>
            </p:cNvPr>
            <p:cNvSpPr/>
            <p:nvPr/>
          </p:nvSpPr>
          <p:spPr>
            <a:xfrm>
              <a:off x="4571996" y="1904998"/>
              <a:ext cx="3048004" cy="3048004"/>
            </a:xfrm>
            <a:prstGeom prst="arc">
              <a:avLst/>
            </a:prstGeom>
            <a:ln w="1270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FF1C6694-A302-4405-A4B3-1E480BB44823}"/>
                </a:ext>
              </a:extLst>
            </p:cNvPr>
            <p:cNvSpPr/>
            <p:nvPr/>
          </p:nvSpPr>
          <p:spPr>
            <a:xfrm flipH="1" flipV="1">
              <a:off x="4571998" y="1904998"/>
              <a:ext cx="3048004" cy="3048004"/>
            </a:xfrm>
            <a:prstGeom prst="arc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D2D6081D-0C53-4392-9AE7-0C25AF00CCF9}"/>
              </a:ext>
            </a:extLst>
          </p:cNvPr>
          <p:cNvSpPr/>
          <p:nvPr/>
        </p:nvSpPr>
        <p:spPr>
          <a:xfrm>
            <a:off x="8333640" y="2444814"/>
            <a:ext cx="324802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837BBD-8415-4620-823F-588F38D11978}"/>
              </a:ext>
            </a:extLst>
          </p:cNvPr>
          <p:cNvSpPr txBox="1"/>
          <p:nvPr/>
        </p:nvSpPr>
        <p:spPr>
          <a:xfrm>
            <a:off x="8348112" y="20754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032C53-B5DD-456C-B448-E5D40A3A81F7}"/>
              </a:ext>
            </a:extLst>
          </p:cNvPr>
          <p:cNvSpPr/>
          <p:nvPr/>
        </p:nvSpPr>
        <p:spPr>
          <a:xfrm>
            <a:off x="8333640" y="4405707"/>
            <a:ext cx="324802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6B146E-70C8-4DDF-AAE7-FCE83CCD7249}"/>
              </a:ext>
            </a:extLst>
          </p:cNvPr>
          <p:cNvSpPr txBox="1"/>
          <p:nvPr/>
        </p:nvSpPr>
        <p:spPr>
          <a:xfrm>
            <a:off x="8348112" y="4036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AF08BD-D112-41E9-B163-157E20AF6A16}"/>
              </a:ext>
            </a:extLst>
          </p:cNvPr>
          <p:cNvSpPr/>
          <p:nvPr/>
        </p:nvSpPr>
        <p:spPr>
          <a:xfrm>
            <a:off x="595863" y="2444814"/>
            <a:ext cx="324802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16C6EE-9A8C-40B8-A7FE-D32B1F8AE5BA}"/>
              </a:ext>
            </a:extLst>
          </p:cNvPr>
          <p:cNvSpPr txBox="1"/>
          <p:nvPr/>
        </p:nvSpPr>
        <p:spPr>
          <a:xfrm>
            <a:off x="2966723" y="20754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A34FDC-BA84-4B86-BD6C-818869D97FB2}"/>
              </a:ext>
            </a:extLst>
          </p:cNvPr>
          <p:cNvSpPr/>
          <p:nvPr/>
        </p:nvSpPr>
        <p:spPr>
          <a:xfrm>
            <a:off x="595863" y="4405707"/>
            <a:ext cx="324802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标题数字等都可以通过点击和重新输入进行更改，顶部“开始”面板可以对字体、字号、颜色、行距等进行修改。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A2A0240-E075-4527-B07A-11065993E9F7}"/>
              </a:ext>
            </a:extLst>
          </p:cNvPr>
          <p:cNvSpPr txBox="1"/>
          <p:nvPr/>
        </p:nvSpPr>
        <p:spPr>
          <a:xfrm>
            <a:off x="2966723" y="4036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15902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3CEC1A69-5EB9-47EF-93A7-E964E90B0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239" y="1444080"/>
            <a:ext cx="1497526" cy="2646878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FDCD4A2-3B7D-4AFF-B858-B19A2714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0473" y="3743301"/>
            <a:ext cx="1415772" cy="461665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393B7A9-3710-4C18-BBAD-BB81D9846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0737" y="4216475"/>
            <a:ext cx="950901" cy="276999"/>
          </a:xfrm>
        </p:spPr>
        <p:txBody>
          <a:bodyPr/>
          <a:lstStyle/>
          <a:p>
            <a:r>
              <a:rPr lang="af-ZA" altLang="zh-CN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73804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A674629-EFC8-4785-9A16-B6CF04236B3F}"/>
              </a:ext>
            </a:extLst>
          </p:cNvPr>
          <p:cNvGrpSpPr/>
          <p:nvPr/>
        </p:nvGrpSpPr>
        <p:grpSpPr>
          <a:xfrm flipV="1">
            <a:off x="1649642" y="4872324"/>
            <a:ext cx="2756256" cy="1320617"/>
            <a:chOff x="1649642" y="2809882"/>
            <a:chExt cx="2756256" cy="1320617"/>
          </a:xfrm>
        </p:grpSpPr>
        <p:sp>
          <p:nvSpPr>
            <p:cNvPr id="34" name="矩形: 圆顶角 33">
              <a:extLst>
                <a:ext uri="{FF2B5EF4-FFF2-40B4-BE49-F238E27FC236}">
                  <a16:creationId xmlns:a16="http://schemas.microsoft.com/office/drawing/2014/main" id="{4D868059-0EAD-4353-92E8-299F55E527FE}"/>
                </a:ext>
              </a:extLst>
            </p:cNvPr>
            <p:cNvSpPr/>
            <p:nvPr/>
          </p:nvSpPr>
          <p:spPr bwMode="auto">
            <a:xfrm>
              <a:off x="1649642" y="2809882"/>
              <a:ext cx="2756256" cy="1311078"/>
            </a:xfrm>
            <a:prstGeom prst="round2SameRect">
              <a:avLst>
                <a:gd name="adj1" fmla="val 10064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75D7AE1-2E8D-4C2D-9195-DA3E85DB20EA}"/>
                </a:ext>
              </a:extLst>
            </p:cNvPr>
            <p:cNvSpPr/>
            <p:nvPr/>
          </p:nvSpPr>
          <p:spPr bwMode="auto">
            <a:xfrm>
              <a:off x="1649642" y="4047435"/>
              <a:ext cx="2756256" cy="83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1" name="矩形: 圆顶角 20">
            <a:extLst>
              <a:ext uri="{FF2B5EF4-FFF2-40B4-BE49-F238E27FC236}">
                <a16:creationId xmlns:a16="http://schemas.microsoft.com/office/drawing/2014/main" id="{B2CC1AA2-4AE0-4122-8F6A-D5ACD1DD3B63}"/>
              </a:ext>
            </a:extLst>
          </p:cNvPr>
          <p:cNvSpPr/>
          <p:nvPr/>
        </p:nvSpPr>
        <p:spPr bwMode="auto">
          <a:xfrm>
            <a:off x="1649642" y="1542576"/>
            <a:ext cx="2756256" cy="1311078"/>
          </a:xfrm>
          <a:prstGeom prst="round2SameRect">
            <a:avLst>
              <a:gd name="adj1" fmla="val 10064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107996" cy="461665"/>
          </a:xfrm>
        </p:spPr>
        <p:txBody>
          <a:bodyPr/>
          <a:lstStyle/>
          <a:p>
            <a:r>
              <a:rPr lang="zh-CN" altLang="en-US" dirty="0"/>
              <a:t>时间轴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EB6FA967-E46A-4C5F-A5FF-5B4A3B3350EE}"/>
              </a:ext>
            </a:extLst>
          </p:cNvPr>
          <p:cNvSpPr/>
          <p:nvPr/>
        </p:nvSpPr>
        <p:spPr bwMode="auto">
          <a:xfrm>
            <a:off x="968567" y="3237224"/>
            <a:ext cx="10254865" cy="1265440"/>
          </a:xfrm>
          <a:custGeom>
            <a:avLst/>
            <a:gdLst>
              <a:gd name="connsiteX0" fmla="*/ 0 w 9344025"/>
              <a:gd name="connsiteY0" fmla="*/ 0 h 2781300"/>
              <a:gd name="connsiteX1" fmla="*/ 9344025 w 9344025"/>
              <a:gd name="connsiteY1" fmla="*/ 0 h 2781300"/>
              <a:gd name="connsiteX2" fmla="*/ 9344025 w 9344025"/>
              <a:gd name="connsiteY2" fmla="*/ 2781300 h 2781300"/>
              <a:gd name="connsiteX3" fmla="*/ 638175 w 9344025"/>
              <a:gd name="connsiteY3" fmla="*/ 2781300 h 2781300"/>
              <a:gd name="connsiteX0" fmla="*/ 0 w 9665758"/>
              <a:gd name="connsiteY0" fmla="*/ 0 h 2781300"/>
              <a:gd name="connsiteX1" fmla="*/ 9344025 w 9665758"/>
              <a:gd name="connsiteY1" fmla="*/ 0 h 2781300"/>
              <a:gd name="connsiteX2" fmla="*/ 9344025 w 9665758"/>
              <a:gd name="connsiteY2" fmla="*/ 2781300 h 2781300"/>
              <a:gd name="connsiteX3" fmla="*/ 638175 w 9665758"/>
              <a:gd name="connsiteY3" fmla="*/ 2781300 h 2781300"/>
              <a:gd name="connsiteX0" fmla="*/ 0 w 9904951"/>
              <a:gd name="connsiteY0" fmla="*/ 0 h 2781300"/>
              <a:gd name="connsiteX1" fmla="*/ 9344025 w 9904951"/>
              <a:gd name="connsiteY1" fmla="*/ 0 h 2781300"/>
              <a:gd name="connsiteX2" fmla="*/ 9344025 w 9904951"/>
              <a:gd name="connsiteY2" fmla="*/ 2781300 h 2781300"/>
              <a:gd name="connsiteX3" fmla="*/ 638175 w 9904951"/>
              <a:gd name="connsiteY3" fmla="*/ 2781300 h 2781300"/>
              <a:gd name="connsiteX0" fmla="*/ 0 w 9739070"/>
              <a:gd name="connsiteY0" fmla="*/ 0 h 2781300"/>
              <a:gd name="connsiteX1" fmla="*/ 9344025 w 9739070"/>
              <a:gd name="connsiteY1" fmla="*/ 0 h 2781300"/>
              <a:gd name="connsiteX2" fmla="*/ 9344025 w 9739070"/>
              <a:gd name="connsiteY2" fmla="*/ 2781300 h 2781300"/>
              <a:gd name="connsiteX3" fmla="*/ 638175 w 9739070"/>
              <a:gd name="connsiteY3" fmla="*/ 2781300 h 2781300"/>
              <a:gd name="connsiteX0" fmla="*/ 0 w 9894116"/>
              <a:gd name="connsiteY0" fmla="*/ 0 h 2781301"/>
              <a:gd name="connsiteX1" fmla="*/ 9344025 w 9894116"/>
              <a:gd name="connsiteY1" fmla="*/ 0 h 2781301"/>
              <a:gd name="connsiteX2" fmla="*/ 9344025 w 9894116"/>
              <a:gd name="connsiteY2" fmla="*/ 2781300 h 2781301"/>
              <a:gd name="connsiteX3" fmla="*/ 638175 w 9894116"/>
              <a:gd name="connsiteY3" fmla="*/ 2781300 h 2781301"/>
              <a:gd name="connsiteX0" fmla="*/ 0 w 9897057"/>
              <a:gd name="connsiteY0" fmla="*/ 0 h 2781300"/>
              <a:gd name="connsiteX1" fmla="*/ 9344025 w 9897057"/>
              <a:gd name="connsiteY1" fmla="*/ 0 h 2781300"/>
              <a:gd name="connsiteX2" fmla="*/ 9344025 w 9897057"/>
              <a:gd name="connsiteY2" fmla="*/ 2781300 h 2781300"/>
              <a:gd name="connsiteX3" fmla="*/ 638175 w 9897057"/>
              <a:gd name="connsiteY3" fmla="*/ 2781300 h 2781300"/>
              <a:gd name="connsiteX0" fmla="*/ 0 w 10176419"/>
              <a:gd name="connsiteY0" fmla="*/ 0 h 2781300"/>
              <a:gd name="connsiteX1" fmla="*/ 9344025 w 10176419"/>
              <a:gd name="connsiteY1" fmla="*/ 0 h 2781300"/>
              <a:gd name="connsiteX2" fmla="*/ 9344025 w 10176419"/>
              <a:gd name="connsiteY2" fmla="*/ 2781300 h 2781300"/>
              <a:gd name="connsiteX3" fmla="*/ 638175 w 10176419"/>
              <a:gd name="connsiteY3" fmla="*/ 2781300 h 2781300"/>
              <a:gd name="connsiteX0" fmla="*/ 0 w 10411400"/>
              <a:gd name="connsiteY0" fmla="*/ 0 h 2781300"/>
              <a:gd name="connsiteX1" fmla="*/ 9344025 w 10411400"/>
              <a:gd name="connsiteY1" fmla="*/ 0 h 2781300"/>
              <a:gd name="connsiteX2" fmla="*/ 9344025 w 10411400"/>
              <a:gd name="connsiteY2" fmla="*/ 2781300 h 2781300"/>
              <a:gd name="connsiteX3" fmla="*/ 638175 w 10411400"/>
              <a:gd name="connsiteY3" fmla="*/ 2781300 h 2781300"/>
              <a:gd name="connsiteX0" fmla="*/ 0 w 10169722"/>
              <a:gd name="connsiteY0" fmla="*/ 0 h 2781300"/>
              <a:gd name="connsiteX1" fmla="*/ 9344025 w 10169722"/>
              <a:gd name="connsiteY1" fmla="*/ 0 h 2781300"/>
              <a:gd name="connsiteX2" fmla="*/ 9344025 w 10169722"/>
              <a:gd name="connsiteY2" fmla="*/ 2781300 h 2781300"/>
              <a:gd name="connsiteX3" fmla="*/ 638175 w 10169722"/>
              <a:gd name="connsiteY3" fmla="*/ 2781300 h 2781300"/>
              <a:gd name="connsiteX0" fmla="*/ 0 w 9884644"/>
              <a:gd name="connsiteY0" fmla="*/ 0 h 2781300"/>
              <a:gd name="connsiteX1" fmla="*/ 9344025 w 9884644"/>
              <a:gd name="connsiteY1" fmla="*/ 0 h 2781300"/>
              <a:gd name="connsiteX2" fmla="*/ 9344025 w 9884644"/>
              <a:gd name="connsiteY2" fmla="*/ 2781300 h 2781300"/>
              <a:gd name="connsiteX3" fmla="*/ 638175 w 9884644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4644" h="2781300">
                <a:moveTo>
                  <a:pt x="0" y="0"/>
                </a:moveTo>
                <a:lnTo>
                  <a:pt x="9344025" y="0"/>
                </a:lnTo>
                <a:cubicBezTo>
                  <a:pt x="10071724" y="44237"/>
                  <a:pt x="10057945" y="2702895"/>
                  <a:pt x="9344025" y="2781300"/>
                </a:cubicBezTo>
                <a:lnTo>
                  <a:pt x="638175" y="278130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" name="组合 12">
            <a:extLst>
              <a:ext uri="{FF2B5EF4-FFF2-40B4-BE49-F238E27FC236}">
                <a16:creationId xmlns:a16="http://schemas.microsoft.com/office/drawing/2014/main" id="{55E1D8C0-2FB3-4E0A-BDCA-1CBC11DEBCB6}"/>
              </a:ext>
            </a:extLst>
          </p:cNvPr>
          <p:cNvGrpSpPr>
            <a:grpSpLocks/>
          </p:cNvGrpSpPr>
          <p:nvPr/>
        </p:nvGrpSpPr>
        <p:grpSpPr bwMode="auto">
          <a:xfrm>
            <a:off x="2892667" y="3093759"/>
            <a:ext cx="248888" cy="278186"/>
            <a:chOff x="367288" y="1869985"/>
            <a:chExt cx="2777552" cy="310578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2227B2D-A2D4-41AA-9FF9-EA642BB59B1A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" name="椭圆 8">
              <a:extLst>
                <a:ext uri="{FF2B5EF4-FFF2-40B4-BE49-F238E27FC236}">
                  <a16:creationId xmlns:a16="http://schemas.microsoft.com/office/drawing/2014/main" id="{B7EADACB-E036-4BD0-9DBD-44575F1CF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" name="平行四边形 59">
              <a:extLst>
                <a:ext uri="{FF2B5EF4-FFF2-40B4-BE49-F238E27FC236}">
                  <a16:creationId xmlns:a16="http://schemas.microsoft.com/office/drawing/2014/main" id="{5E78BBE4-98B2-4A0A-9E23-0935C5B46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" name="平行四边形 61">
              <a:extLst>
                <a:ext uri="{FF2B5EF4-FFF2-40B4-BE49-F238E27FC236}">
                  <a16:creationId xmlns:a16="http://schemas.microsoft.com/office/drawing/2014/main" id="{06ACE5CF-41B2-40C1-B5F6-2BE00C2844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" name="组合 12">
            <a:extLst>
              <a:ext uri="{FF2B5EF4-FFF2-40B4-BE49-F238E27FC236}">
                <a16:creationId xmlns:a16="http://schemas.microsoft.com/office/drawing/2014/main" id="{628862D8-0477-4B9F-AA42-928A329CBDBB}"/>
              </a:ext>
            </a:extLst>
          </p:cNvPr>
          <p:cNvGrpSpPr>
            <a:grpSpLocks/>
          </p:cNvGrpSpPr>
          <p:nvPr/>
        </p:nvGrpSpPr>
        <p:grpSpPr bwMode="auto">
          <a:xfrm>
            <a:off x="5974651" y="3108977"/>
            <a:ext cx="248888" cy="278186"/>
            <a:chOff x="367288" y="1869985"/>
            <a:chExt cx="2777552" cy="310578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E5AFADD-7C7B-4A62-A335-7496F69E73DC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椭圆 8">
              <a:extLst>
                <a:ext uri="{FF2B5EF4-FFF2-40B4-BE49-F238E27FC236}">
                  <a16:creationId xmlns:a16="http://schemas.microsoft.com/office/drawing/2014/main" id="{B9A19ED2-BE70-4BD7-82FD-0A375900A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平行四边形 59">
              <a:extLst>
                <a:ext uri="{FF2B5EF4-FFF2-40B4-BE49-F238E27FC236}">
                  <a16:creationId xmlns:a16="http://schemas.microsoft.com/office/drawing/2014/main" id="{18F6C097-AF41-4D21-BA6E-F3A5720BF9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平行四边形 61">
              <a:extLst>
                <a:ext uri="{FF2B5EF4-FFF2-40B4-BE49-F238E27FC236}">
                  <a16:creationId xmlns:a16="http://schemas.microsoft.com/office/drawing/2014/main" id="{EB437BFB-8B43-461C-A728-C526181150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9F2C196E-4BE7-49A1-A772-5E3C23BDDBA4}"/>
              </a:ext>
            </a:extLst>
          </p:cNvPr>
          <p:cNvGrpSpPr>
            <a:grpSpLocks/>
          </p:cNvGrpSpPr>
          <p:nvPr/>
        </p:nvGrpSpPr>
        <p:grpSpPr bwMode="auto">
          <a:xfrm>
            <a:off x="9056635" y="3108977"/>
            <a:ext cx="248888" cy="278186"/>
            <a:chOff x="367288" y="1869985"/>
            <a:chExt cx="2777552" cy="310578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9BE7E36-C061-49F1-8AEB-C05CB8F6ACD1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" name="椭圆 8">
              <a:extLst>
                <a:ext uri="{FF2B5EF4-FFF2-40B4-BE49-F238E27FC236}">
                  <a16:creationId xmlns:a16="http://schemas.microsoft.com/office/drawing/2014/main" id="{F577BBB9-4E95-43DE-A4B0-126F25CC1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7" name="平行四边形 59">
              <a:extLst>
                <a:ext uri="{FF2B5EF4-FFF2-40B4-BE49-F238E27FC236}">
                  <a16:creationId xmlns:a16="http://schemas.microsoft.com/office/drawing/2014/main" id="{C8FECC94-6369-46A8-B795-F2EB6AD9F2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平行四边形 61">
              <a:extLst>
                <a:ext uri="{FF2B5EF4-FFF2-40B4-BE49-F238E27FC236}">
                  <a16:creationId xmlns:a16="http://schemas.microsoft.com/office/drawing/2014/main" id="{64664A9B-AD84-4674-8312-878B4C06F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B61035B9-A390-4E32-8C11-BC02B51D2C88}"/>
              </a:ext>
            </a:extLst>
          </p:cNvPr>
          <p:cNvSpPr/>
          <p:nvPr/>
        </p:nvSpPr>
        <p:spPr>
          <a:xfrm>
            <a:off x="1799255" y="1853159"/>
            <a:ext cx="2502926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4537F6B2-6A44-4B00-8FDD-7A28E075879C}"/>
              </a:ext>
            </a:extLst>
          </p:cNvPr>
          <p:cNvSpPr/>
          <p:nvPr/>
        </p:nvSpPr>
        <p:spPr bwMode="auto">
          <a:xfrm>
            <a:off x="2964842" y="2962862"/>
            <a:ext cx="104538" cy="9012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C0A217E-9270-4D38-B7A1-F50B13AC28EE}"/>
              </a:ext>
            </a:extLst>
          </p:cNvPr>
          <p:cNvSpPr/>
          <p:nvPr/>
        </p:nvSpPr>
        <p:spPr bwMode="auto">
          <a:xfrm>
            <a:off x="1649642" y="2780129"/>
            <a:ext cx="2756256" cy="83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13CF5A-9BA6-4955-9753-502155134623}"/>
              </a:ext>
            </a:extLst>
          </p:cNvPr>
          <p:cNvSpPr txBox="1"/>
          <p:nvPr/>
        </p:nvSpPr>
        <p:spPr>
          <a:xfrm>
            <a:off x="2702765" y="343423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矩形: 圆顶角 23">
            <a:extLst>
              <a:ext uri="{FF2B5EF4-FFF2-40B4-BE49-F238E27FC236}">
                <a16:creationId xmlns:a16="http://schemas.microsoft.com/office/drawing/2014/main" id="{21442B7B-79ED-4ECF-916D-73514616DBEB}"/>
              </a:ext>
            </a:extLst>
          </p:cNvPr>
          <p:cNvSpPr/>
          <p:nvPr/>
        </p:nvSpPr>
        <p:spPr bwMode="auto">
          <a:xfrm>
            <a:off x="4728534" y="1419416"/>
            <a:ext cx="2756256" cy="1311078"/>
          </a:xfrm>
          <a:prstGeom prst="round2SameRect">
            <a:avLst>
              <a:gd name="adj1" fmla="val 10064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0A12549-F0FB-4CB4-9586-6444EB130D74}"/>
              </a:ext>
            </a:extLst>
          </p:cNvPr>
          <p:cNvSpPr/>
          <p:nvPr/>
        </p:nvSpPr>
        <p:spPr>
          <a:xfrm>
            <a:off x="4844536" y="1729999"/>
            <a:ext cx="2502926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2BF42A43-CE70-486B-8EC9-80EF1D63B681}"/>
              </a:ext>
            </a:extLst>
          </p:cNvPr>
          <p:cNvSpPr/>
          <p:nvPr/>
        </p:nvSpPr>
        <p:spPr bwMode="auto">
          <a:xfrm>
            <a:off x="6009419" y="2858745"/>
            <a:ext cx="173168" cy="149284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8E43BA9-D10C-4F46-810B-E12436CC2125}"/>
              </a:ext>
            </a:extLst>
          </p:cNvPr>
          <p:cNvSpPr/>
          <p:nvPr/>
        </p:nvSpPr>
        <p:spPr bwMode="auto">
          <a:xfrm>
            <a:off x="4728534" y="2656969"/>
            <a:ext cx="2756256" cy="8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061FE0E-6A4D-41CE-A9E3-A7C3D41A11AB}"/>
              </a:ext>
            </a:extLst>
          </p:cNvPr>
          <p:cNvSpPr txBox="1"/>
          <p:nvPr/>
        </p:nvSpPr>
        <p:spPr>
          <a:xfrm>
            <a:off x="5781657" y="343423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矩形: 圆顶角 28">
            <a:extLst>
              <a:ext uri="{FF2B5EF4-FFF2-40B4-BE49-F238E27FC236}">
                <a16:creationId xmlns:a16="http://schemas.microsoft.com/office/drawing/2014/main" id="{F54DF5D3-C0DF-4E41-B993-91263B79291D}"/>
              </a:ext>
            </a:extLst>
          </p:cNvPr>
          <p:cNvSpPr/>
          <p:nvPr/>
        </p:nvSpPr>
        <p:spPr bwMode="auto">
          <a:xfrm>
            <a:off x="7824810" y="1542576"/>
            <a:ext cx="2756256" cy="1311078"/>
          </a:xfrm>
          <a:prstGeom prst="round2SameRect">
            <a:avLst>
              <a:gd name="adj1" fmla="val 10064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CD44E00-77F8-4D99-8F0D-BE17ED8F5238}"/>
              </a:ext>
            </a:extLst>
          </p:cNvPr>
          <p:cNvSpPr/>
          <p:nvPr/>
        </p:nvSpPr>
        <p:spPr>
          <a:xfrm>
            <a:off x="7974423" y="1853159"/>
            <a:ext cx="2502926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941A663B-26E3-47B5-BD6C-86D2B0C6182D}"/>
              </a:ext>
            </a:extLst>
          </p:cNvPr>
          <p:cNvSpPr/>
          <p:nvPr/>
        </p:nvSpPr>
        <p:spPr bwMode="auto">
          <a:xfrm>
            <a:off x="9140010" y="2962862"/>
            <a:ext cx="104538" cy="9012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7EAE8E-73E3-4937-B1C3-58D3BD3DF86D}"/>
              </a:ext>
            </a:extLst>
          </p:cNvPr>
          <p:cNvSpPr/>
          <p:nvPr/>
        </p:nvSpPr>
        <p:spPr bwMode="auto">
          <a:xfrm>
            <a:off x="7824810" y="2780129"/>
            <a:ext cx="2756256" cy="83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B988737-0B90-4FEE-BE2F-1A0683FC65AE}"/>
              </a:ext>
            </a:extLst>
          </p:cNvPr>
          <p:cNvSpPr txBox="1"/>
          <p:nvPr/>
        </p:nvSpPr>
        <p:spPr>
          <a:xfrm>
            <a:off x="8877933" y="343423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F21AC77F-1472-487F-8C72-FA67FB60A4E7}"/>
              </a:ext>
            </a:extLst>
          </p:cNvPr>
          <p:cNvGrpSpPr>
            <a:grpSpLocks/>
          </p:cNvGrpSpPr>
          <p:nvPr/>
        </p:nvGrpSpPr>
        <p:grpSpPr bwMode="auto">
          <a:xfrm>
            <a:off x="2892667" y="4361065"/>
            <a:ext cx="248888" cy="278186"/>
            <a:chOff x="367288" y="1869985"/>
            <a:chExt cx="2777552" cy="3105782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17907D5-4368-499E-9AE0-C5F0F3710FAB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7" name="椭圆 8">
              <a:extLst>
                <a:ext uri="{FF2B5EF4-FFF2-40B4-BE49-F238E27FC236}">
                  <a16:creationId xmlns:a16="http://schemas.microsoft.com/office/drawing/2014/main" id="{C8508A4B-C013-442B-B71D-864183117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平行四边形 59">
              <a:extLst>
                <a:ext uri="{FF2B5EF4-FFF2-40B4-BE49-F238E27FC236}">
                  <a16:creationId xmlns:a16="http://schemas.microsoft.com/office/drawing/2014/main" id="{CAD2C912-E0CF-4623-A2C1-00FAF3913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平行四边形 61">
              <a:extLst>
                <a:ext uri="{FF2B5EF4-FFF2-40B4-BE49-F238E27FC236}">
                  <a16:creationId xmlns:a16="http://schemas.microsoft.com/office/drawing/2014/main" id="{95381CB0-11BA-4554-A8CC-21A11331D0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7F0405B-90DD-4EA0-AEA7-76D481488A7B}"/>
              </a:ext>
            </a:extLst>
          </p:cNvPr>
          <p:cNvSpPr/>
          <p:nvPr/>
        </p:nvSpPr>
        <p:spPr>
          <a:xfrm>
            <a:off x="1799255" y="5266303"/>
            <a:ext cx="2502926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EFB458DF-CF41-48BF-9754-2F85345D35D8}"/>
              </a:ext>
            </a:extLst>
          </p:cNvPr>
          <p:cNvSpPr/>
          <p:nvPr/>
        </p:nvSpPr>
        <p:spPr bwMode="auto">
          <a:xfrm rot="10800000">
            <a:off x="2971114" y="4694335"/>
            <a:ext cx="104538" cy="9012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ECD8F0A-2628-4EF9-8125-DB0FEA195F33}"/>
              </a:ext>
            </a:extLst>
          </p:cNvPr>
          <p:cNvSpPr txBox="1"/>
          <p:nvPr/>
        </p:nvSpPr>
        <p:spPr>
          <a:xfrm>
            <a:off x="2702765" y="400741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953E21C-F112-402E-B58A-A2E66D04051C}"/>
              </a:ext>
            </a:extLst>
          </p:cNvPr>
          <p:cNvGrpSpPr/>
          <p:nvPr/>
        </p:nvGrpSpPr>
        <p:grpSpPr>
          <a:xfrm flipV="1">
            <a:off x="4728534" y="4872324"/>
            <a:ext cx="2756256" cy="1320617"/>
            <a:chOff x="1649642" y="2809882"/>
            <a:chExt cx="2756256" cy="1320617"/>
          </a:xfrm>
        </p:grpSpPr>
        <p:sp>
          <p:nvSpPr>
            <p:cNvPr id="47" name="矩形: 圆顶角 46">
              <a:extLst>
                <a:ext uri="{FF2B5EF4-FFF2-40B4-BE49-F238E27FC236}">
                  <a16:creationId xmlns:a16="http://schemas.microsoft.com/office/drawing/2014/main" id="{207EF4D2-51B9-4DD3-A1FD-F181BC143504}"/>
                </a:ext>
              </a:extLst>
            </p:cNvPr>
            <p:cNvSpPr/>
            <p:nvPr/>
          </p:nvSpPr>
          <p:spPr bwMode="auto">
            <a:xfrm>
              <a:off x="1649642" y="2809882"/>
              <a:ext cx="2756256" cy="1311078"/>
            </a:xfrm>
            <a:prstGeom prst="round2SameRect">
              <a:avLst>
                <a:gd name="adj1" fmla="val 10064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F9799F5-0251-4B86-933D-41A7694A3A0D}"/>
                </a:ext>
              </a:extLst>
            </p:cNvPr>
            <p:cNvSpPr/>
            <p:nvPr/>
          </p:nvSpPr>
          <p:spPr bwMode="auto">
            <a:xfrm>
              <a:off x="1649642" y="4047435"/>
              <a:ext cx="2756256" cy="83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9" name="组合 12">
            <a:extLst>
              <a:ext uri="{FF2B5EF4-FFF2-40B4-BE49-F238E27FC236}">
                <a16:creationId xmlns:a16="http://schemas.microsoft.com/office/drawing/2014/main" id="{6476A12F-3041-4775-8F1A-B5EADAD4D646}"/>
              </a:ext>
            </a:extLst>
          </p:cNvPr>
          <p:cNvGrpSpPr>
            <a:grpSpLocks/>
          </p:cNvGrpSpPr>
          <p:nvPr/>
        </p:nvGrpSpPr>
        <p:grpSpPr bwMode="auto">
          <a:xfrm>
            <a:off x="5971559" y="4361065"/>
            <a:ext cx="248888" cy="278186"/>
            <a:chOff x="367288" y="1869985"/>
            <a:chExt cx="2777552" cy="3105782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F0D8A00-CD37-4F05-9EDA-2BEEB6393353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1" name="椭圆 8">
              <a:extLst>
                <a:ext uri="{FF2B5EF4-FFF2-40B4-BE49-F238E27FC236}">
                  <a16:creationId xmlns:a16="http://schemas.microsoft.com/office/drawing/2014/main" id="{3AEC7B33-3153-4726-939B-00BF076DC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2" name="平行四边形 59">
              <a:extLst>
                <a:ext uri="{FF2B5EF4-FFF2-40B4-BE49-F238E27FC236}">
                  <a16:creationId xmlns:a16="http://schemas.microsoft.com/office/drawing/2014/main" id="{C6DEEE09-F01E-43A9-80AC-EA019DBD6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平行四边形 61">
              <a:extLst>
                <a:ext uri="{FF2B5EF4-FFF2-40B4-BE49-F238E27FC236}">
                  <a16:creationId xmlns:a16="http://schemas.microsoft.com/office/drawing/2014/main" id="{839B7272-147E-4B57-AB70-15B4542B28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690B5830-D1E7-4A9C-BC18-ED99B273BA46}"/>
              </a:ext>
            </a:extLst>
          </p:cNvPr>
          <p:cNvSpPr/>
          <p:nvPr/>
        </p:nvSpPr>
        <p:spPr>
          <a:xfrm>
            <a:off x="4878147" y="5266303"/>
            <a:ext cx="2502926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9251FC39-E029-44BA-9C7A-481DDFC1B6AF}"/>
              </a:ext>
            </a:extLst>
          </p:cNvPr>
          <p:cNvSpPr/>
          <p:nvPr/>
        </p:nvSpPr>
        <p:spPr bwMode="auto">
          <a:xfrm rot="10800000">
            <a:off x="6050006" y="4694335"/>
            <a:ext cx="104538" cy="9012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7846101-5BF6-43DD-A120-712731A7B4DE}"/>
              </a:ext>
            </a:extLst>
          </p:cNvPr>
          <p:cNvSpPr txBox="1"/>
          <p:nvPr/>
        </p:nvSpPr>
        <p:spPr>
          <a:xfrm>
            <a:off x="5781657" y="400741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2A2B11C-1D6D-495A-BE53-9E547266E63C}"/>
              </a:ext>
            </a:extLst>
          </p:cNvPr>
          <p:cNvGrpSpPr/>
          <p:nvPr/>
        </p:nvGrpSpPr>
        <p:grpSpPr>
          <a:xfrm flipV="1">
            <a:off x="7824810" y="4872324"/>
            <a:ext cx="2756256" cy="1320617"/>
            <a:chOff x="1649642" y="2809882"/>
            <a:chExt cx="2756256" cy="1320617"/>
          </a:xfrm>
        </p:grpSpPr>
        <p:sp>
          <p:nvSpPr>
            <p:cNvPr id="58" name="矩形: 圆顶角 57">
              <a:extLst>
                <a:ext uri="{FF2B5EF4-FFF2-40B4-BE49-F238E27FC236}">
                  <a16:creationId xmlns:a16="http://schemas.microsoft.com/office/drawing/2014/main" id="{92F62809-51C8-4FD2-8034-421064988D88}"/>
                </a:ext>
              </a:extLst>
            </p:cNvPr>
            <p:cNvSpPr/>
            <p:nvPr/>
          </p:nvSpPr>
          <p:spPr bwMode="auto">
            <a:xfrm>
              <a:off x="1649642" y="2809882"/>
              <a:ext cx="2756256" cy="1311078"/>
            </a:xfrm>
            <a:prstGeom prst="round2SameRect">
              <a:avLst>
                <a:gd name="adj1" fmla="val 10064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3163033-5E0A-42D7-8BF0-12271FD841B2}"/>
                </a:ext>
              </a:extLst>
            </p:cNvPr>
            <p:cNvSpPr/>
            <p:nvPr/>
          </p:nvSpPr>
          <p:spPr bwMode="auto">
            <a:xfrm>
              <a:off x="1649642" y="4047435"/>
              <a:ext cx="2756256" cy="83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60" name="组合 12">
            <a:extLst>
              <a:ext uri="{FF2B5EF4-FFF2-40B4-BE49-F238E27FC236}">
                <a16:creationId xmlns:a16="http://schemas.microsoft.com/office/drawing/2014/main" id="{66F6B36A-9EE5-4B41-839F-5B1F721278BE}"/>
              </a:ext>
            </a:extLst>
          </p:cNvPr>
          <p:cNvGrpSpPr>
            <a:grpSpLocks/>
          </p:cNvGrpSpPr>
          <p:nvPr/>
        </p:nvGrpSpPr>
        <p:grpSpPr bwMode="auto">
          <a:xfrm>
            <a:off x="9067835" y="4361065"/>
            <a:ext cx="248888" cy="278186"/>
            <a:chOff x="367288" y="1869985"/>
            <a:chExt cx="2777552" cy="3105782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294279C-9FF7-4595-A91A-722BA7C8A972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2" name="椭圆 8">
              <a:extLst>
                <a:ext uri="{FF2B5EF4-FFF2-40B4-BE49-F238E27FC236}">
                  <a16:creationId xmlns:a16="http://schemas.microsoft.com/office/drawing/2014/main" id="{54600651-1A18-4C8D-B6AB-D27DAE3DD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平行四边形 59">
              <a:extLst>
                <a:ext uri="{FF2B5EF4-FFF2-40B4-BE49-F238E27FC236}">
                  <a16:creationId xmlns:a16="http://schemas.microsoft.com/office/drawing/2014/main" id="{07CC1081-366D-4EE8-B486-99BFE81876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4" name="平行四边形 61">
              <a:extLst>
                <a:ext uri="{FF2B5EF4-FFF2-40B4-BE49-F238E27FC236}">
                  <a16:creationId xmlns:a16="http://schemas.microsoft.com/office/drawing/2014/main" id="{C39F8C24-0DA5-40E3-BE25-CE05B82B9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id="{A3E984D0-4537-444F-9247-CF8DA778EDA5}"/>
              </a:ext>
            </a:extLst>
          </p:cNvPr>
          <p:cNvSpPr/>
          <p:nvPr/>
        </p:nvSpPr>
        <p:spPr>
          <a:xfrm>
            <a:off x="7974423" y="5266303"/>
            <a:ext cx="2502926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FC4CC804-1D73-4087-AB49-B2D96E2F62E6}"/>
              </a:ext>
            </a:extLst>
          </p:cNvPr>
          <p:cNvSpPr/>
          <p:nvPr/>
        </p:nvSpPr>
        <p:spPr bwMode="auto">
          <a:xfrm rot="10800000">
            <a:off x="9146282" y="4694335"/>
            <a:ext cx="104538" cy="9012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E4DA8B7-D19B-44DD-8D3B-13FD495340B0}"/>
              </a:ext>
            </a:extLst>
          </p:cNvPr>
          <p:cNvSpPr txBox="1"/>
          <p:nvPr/>
        </p:nvSpPr>
        <p:spPr>
          <a:xfrm>
            <a:off x="8877933" y="400741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6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107996" cy="461665"/>
          </a:xfrm>
        </p:spPr>
        <p:txBody>
          <a:bodyPr/>
          <a:lstStyle/>
          <a:p>
            <a:r>
              <a:rPr lang="zh-CN" altLang="en-US" dirty="0"/>
              <a:t>甘特图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44A11D8-C7D1-4921-AC30-3165C7E13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8012"/>
              </p:ext>
            </p:extLst>
          </p:nvPr>
        </p:nvGraphicFramePr>
        <p:xfrm>
          <a:off x="1124903" y="1721804"/>
          <a:ext cx="9942194" cy="395064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1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6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MAY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JUNE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JULY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AUG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SEPT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OCT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DEC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项目一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0AB40963-0F1C-4218-97DA-B8D9469853F8}"/>
              </a:ext>
            </a:extLst>
          </p:cNvPr>
          <p:cNvSpPr/>
          <p:nvPr/>
        </p:nvSpPr>
        <p:spPr>
          <a:xfrm>
            <a:off x="2459635" y="2669794"/>
            <a:ext cx="4810125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021E535-F533-46F4-B3BB-150822FF6E10}"/>
              </a:ext>
            </a:extLst>
          </p:cNvPr>
          <p:cNvSpPr/>
          <p:nvPr/>
        </p:nvSpPr>
        <p:spPr>
          <a:xfrm>
            <a:off x="3961410" y="3463763"/>
            <a:ext cx="2348890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2CE01EF-7952-4366-93D3-FCCEE1CE9A15}"/>
              </a:ext>
            </a:extLst>
          </p:cNvPr>
          <p:cNvSpPr/>
          <p:nvPr/>
        </p:nvSpPr>
        <p:spPr>
          <a:xfrm>
            <a:off x="6120254" y="4310001"/>
            <a:ext cx="2614323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7A78A81-5E90-407F-B1C3-938E701509CC}"/>
              </a:ext>
            </a:extLst>
          </p:cNvPr>
          <p:cNvSpPr/>
          <p:nvPr/>
        </p:nvSpPr>
        <p:spPr>
          <a:xfrm>
            <a:off x="6096000" y="5138776"/>
            <a:ext cx="4971097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5" name="组合 12">
            <a:extLst>
              <a:ext uri="{FF2B5EF4-FFF2-40B4-BE49-F238E27FC236}">
                <a16:creationId xmlns:a16="http://schemas.microsoft.com/office/drawing/2014/main" id="{C77A81CA-6604-4681-98B5-7427E5A8964F}"/>
              </a:ext>
            </a:extLst>
          </p:cNvPr>
          <p:cNvGrpSpPr>
            <a:grpSpLocks/>
          </p:cNvGrpSpPr>
          <p:nvPr/>
        </p:nvGrpSpPr>
        <p:grpSpPr bwMode="auto">
          <a:xfrm>
            <a:off x="6868394" y="2584580"/>
            <a:ext cx="401366" cy="448614"/>
            <a:chOff x="367288" y="1869985"/>
            <a:chExt cx="2777552" cy="3105782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37DC572-B2C2-4930-84D5-54ABE87DAC1C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" name="椭圆 8">
              <a:extLst>
                <a:ext uri="{FF2B5EF4-FFF2-40B4-BE49-F238E27FC236}">
                  <a16:creationId xmlns:a16="http://schemas.microsoft.com/office/drawing/2014/main" id="{9208F402-EA31-46B3-BE79-BC30A7E55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8" name="平行四边形 59">
              <a:extLst>
                <a:ext uri="{FF2B5EF4-FFF2-40B4-BE49-F238E27FC236}">
                  <a16:creationId xmlns:a16="http://schemas.microsoft.com/office/drawing/2014/main" id="{B0E9D0D0-75C2-42BF-ABCB-CA99A5C80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9" name="平行四边形 61">
              <a:extLst>
                <a:ext uri="{FF2B5EF4-FFF2-40B4-BE49-F238E27FC236}">
                  <a16:creationId xmlns:a16="http://schemas.microsoft.com/office/drawing/2014/main" id="{DE432129-CCCB-4061-A134-651AE0D6F2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0" name="组合 12">
            <a:extLst>
              <a:ext uri="{FF2B5EF4-FFF2-40B4-BE49-F238E27FC236}">
                <a16:creationId xmlns:a16="http://schemas.microsoft.com/office/drawing/2014/main" id="{DB21A530-BAD5-44F0-83E2-ADE0B33A1B53}"/>
              </a:ext>
            </a:extLst>
          </p:cNvPr>
          <p:cNvGrpSpPr>
            <a:grpSpLocks/>
          </p:cNvGrpSpPr>
          <p:nvPr/>
        </p:nvGrpSpPr>
        <p:grpSpPr bwMode="auto">
          <a:xfrm>
            <a:off x="6120254" y="3353756"/>
            <a:ext cx="401366" cy="448614"/>
            <a:chOff x="367288" y="1869985"/>
            <a:chExt cx="2777552" cy="3105782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169973F-7537-470C-A1D3-C9F26B408643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2" name="椭圆 8">
              <a:extLst>
                <a:ext uri="{FF2B5EF4-FFF2-40B4-BE49-F238E27FC236}">
                  <a16:creationId xmlns:a16="http://schemas.microsoft.com/office/drawing/2014/main" id="{B03C7F09-5D5F-43EA-8BCD-DC8317D2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平行四边形 59">
              <a:extLst>
                <a:ext uri="{FF2B5EF4-FFF2-40B4-BE49-F238E27FC236}">
                  <a16:creationId xmlns:a16="http://schemas.microsoft.com/office/drawing/2014/main" id="{4DA98CED-9FF3-4B77-B80B-5AE37CB83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4" name="平行四边形 61">
              <a:extLst>
                <a:ext uri="{FF2B5EF4-FFF2-40B4-BE49-F238E27FC236}">
                  <a16:creationId xmlns:a16="http://schemas.microsoft.com/office/drawing/2014/main" id="{E1BF26BA-4CFC-4765-AD03-39BA06F84F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5" name="组合 12">
            <a:extLst>
              <a:ext uri="{FF2B5EF4-FFF2-40B4-BE49-F238E27FC236}">
                <a16:creationId xmlns:a16="http://schemas.microsoft.com/office/drawing/2014/main" id="{DAF8BF62-48AF-4843-9997-83D49EBED7BB}"/>
              </a:ext>
            </a:extLst>
          </p:cNvPr>
          <p:cNvGrpSpPr>
            <a:grpSpLocks/>
          </p:cNvGrpSpPr>
          <p:nvPr/>
        </p:nvGrpSpPr>
        <p:grpSpPr bwMode="auto">
          <a:xfrm>
            <a:off x="8380865" y="4199994"/>
            <a:ext cx="401366" cy="448614"/>
            <a:chOff x="367288" y="1869985"/>
            <a:chExt cx="2777552" cy="3105782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C6FB5BB-B69B-40B2-9924-DCD226702641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7" name="椭圆 8">
              <a:extLst>
                <a:ext uri="{FF2B5EF4-FFF2-40B4-BE49-F238E27FC236}">
                  <a16:creationId xmlns:a16="http://schemas.microsoft.com/office/drawing/2014/main" id="{409C7676-7F5E-4202-93E8-0111BF20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8" name="平行四边形 59">
              <a:extLst>
                <a:ext uri="{FF2B5EF4-FFF2-40B4-BE49-F238E27FC236}">
                  <a16:creationId xmlns:a16="http://schemas.microsoft.com/office/drawing/2014/main" id="{076A58EC-860E-46C9-9A68-F4DBE860D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平行四边形 61">
              <a:extLst>
                <a:ext uri="{FF2B5EF4-FFF2-40B4-BE49-F238E27FC236}">
                  <a16:creationId xmlns:a16="http://schemas.microsoft.com/office/drawing/2014/main" id="{43689AB9-6850-4A56-8642-0E5BCE2B11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0" name="组合 12">
            <a:extLst>
              <a:ext uri="{FF2B5EF4-FFF2-40B4-BE49-F238E27FC236}">
                <a16:creationId xmlns:a16="http://schemas.microsoft.com/office/drawing/2014/main" id="{3E05A55D-2546-4391-8E75-9E20F623EF1B}"/>
              </a:ext>
            </a:extLst>
          </p:cNvPr>
          <p:cNvGrpSpPr>
            <a:grpSpLocks/>
          </p:cNvGrpSpPr>
          <p:nvPr/>
        </p:nvGrpSpPr>
        <p:grpSpPr bwMode="auto">
          <a:xfrm>
            <a:off x="10526906" y="5028769"/>
            <a:ext cx="401366" cy="448614"/>
            <a:chOff x="367288" y="1869985"/>
            <a:chExt cx="2777552" cy="3105782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DDD41A8-2D80-4BA3-9A59-4FA6B76A01F3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2" name="椭圆 8">
              <a:extLst>
                <a:ext uri="{FF2B5EF4-FFF2-40B4-BE49-F238E27FC236}">
                  <a16:creationId xmlns:a16="http://schemas.microsoft.com/office/drawing/2014/main" id="{9A5683AE-16E3-419F-A952-6945BB548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平行四边形 59">
              <a:extLst>
                <a:ext uri="{FF2B5EF4-FFF2-40B4-BE49-F238E27FC236}">
                  <a16:creationId xmlns:a16="http://schemas.microsoft.com/office/drawing/2014/main" id="{B033040B-24B5-4561-A9C2-06C8B624EF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758609" y="2173262"/>
              <a:ext cx="232826" cy="280250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4" name="平行四边形 61">
              <a:extLst>
                <a:ext uri="{FF2B5EF4-FFF2-40B4-BE49-F238E27FC236}">
                  <a16:creationId xmlns:a16="http://schemas.microsoft.com/office/drawing/2014/main" id="{DE31D248-F393-4AB6-939B-BC1B564015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2941">
              <a:off x="1361340" y="1869985"/>
              <a:ext cx="449613" cy="283999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999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89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>
            <a:extLst>
              <a:ext uri="{FF2B5EF4-FFF2-40B4-BE49-F238E27FC236}">
                <a16:creationId xmlns:a16="http://schemas.microsoft.com/office/drawing/2014/main" id="{4F231934-665D-4A3E-817E-AE12F1C6EB89}"/>
              </a:ext>
            </a:extLst>
          </p:cNvPr>
          <p:cNvSpPr/>
          <p:nvPr/>
        </p:nvSpPr>
        <p:spPr bwMode="auto">
          <a:xfrm>
            <a:off x="1007706" y="1567543"/>
            <a:ext cx="10176588" cy="3722914"/>
          </a:xfrm>
          <a:prstGeom prst="parallelogram">
            <a:avLst>
              <a:gd name="adj" fmla="val 14961"/>
            </a:avLst>
          </a:prstGeom>
          <a:gradFill flip="none" rotWithShape="1">
            <a:gsLst>
              <a:gs pos="0">
                <a:srgbClr val="FDC939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638F5D-82DC-4336-ADFC-F305E31D15BF}"/>
              </a:ext>
            </a:extLst>
          </p:cNvPr>
          <p:cNvSpPr txBox="1"/>
          <p:nvPr/>
        </p:nvSpPr>
        <p:spPr>
          <a:xfrm>
            <a:off x="5567650" y="2260271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600" normalizeH="0" baseline="0" noProof="0" dirty="0">
                <a:ln>
                  <a:noFill/>
                </a:ln>
                <a:gradFill>
                  <a:gsLst>
                    <a:gs pos="6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总结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F09DC9-3935-4619-BE02-489E85C5DC54}"/>
              </a:ext>
            </a:extLst>
          </p:cNvPr>
          <p:cNvSpPr/>
          <p:nvPr/>
        </p:nvSpPr>
        <p:spPr>
          <a:xfrm>
            <a:off x="2786743" y="2850226"/>
            <a:ext cx="6618514" cy="13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8F2326A8-502C-4A4A-B2FC-692D71749AC4}"/>
              </a:ext>
            </a:extLst>
          </p:cNvPr>
          <p:cNvSpPr/>
          <p:nvPr/>
        </p:nvSpPr>
        <p:spPr bwMode="auto">
          <a:xfrm>
            <a:off x="11007157" y="1569537"/>
            <a:ext cx="185008" cy="247552"/>
          </a:xfrm>
          <a:custGeom>
            <a:avLst/>
            <a:gdLst>
              <a:gd name="connsiteX0" fmla="*/ 0 w 149290"/>
              <a:gd name="connsiteY0" fmla="*/ 0 h 251926"/>
              <a:gd name="connsiteX1" fmla="*/ 149290 w 149290"/>
              <a:gd name="connsiteY1" fmla="*/ 18661 h 251926"/>
              <a:gd name="connsiteX2" fmla="*/ 121298 w 149290"/>
              <a:gd name="connsiteY2" fmla="*/ 251926 h 251926"/>
              <a:gd name="connsiteX0" fmla="*/ 0 w 156433"/>
              <a:gd name="connsiteY0" fmla="*/ 2770 h 254696"/>
              <a:gd name="connsiteX1" fmla="*/ 156433 w 156433"/>
              <a:gd name="connsiteY1" fmla="*/ 0 h 254696"/>
              <a:gd name="connsiteX2" fmla="*/ 121298 w 156433"/>
              <a:gd name="connsiteY2" fmla="*/ 254696 h 254696"/>
              <a:gd name="connsiteX0" fmla="*/ 0 w 151671"/>
              <a:gd name="connsiteY0" fmla="*/ 0 h 251926"/>
              <a:gd name="connsiteX1" fmla="*/ 151671 w 151671"/>
              <a:gd name="connsiteY1" fmla="*/ 4374 h 251926"/>
              <a:gd name="connsiteX2" fmla="*/ 121298 w 151671"/>
              <a:gd name="connsiteY2" fmla="*/ 251926 h 251926"/>
              <a:gd name="connsiteX0" fmla="*/ 0 w 156433"/>
              <a:gd name="connsiteY0" fmla="*/ 2770 h 254696"/>
              <a:gd name="connsiteX1" fmla="*/ 156433 w 156433"/>
              <a:gd name="connsiteY1" fmla="*/ 0 h 254696"/>
              <a:gd name="connsiteX2" fmla="*/ 121298 w 156433"/>
              <a:gd name="connsiteY2" fmla="*/ 254696 h 254696"/>
              <a:gd name="connsiteX0" fmla="*/ 0 w 154052"/>
              <a:gd name="connsiteY0" fmla="*/ 0 h 251926"/>
              <a:gd name="connsiteX1" fmla="*/ 154052 w 154052"/>
              <a:gd name="connsiteY1" fmla="*/ 1993 h 251926"/>
              <a:gd name="connsiteX2" fmla="*/ 121298 w 154052"/>
              <a:gd name="connsiteY2" fmla="*/ 251926 h 251926"/>
              <a:gd name="connsiteX0" fmla="*/ 0 w 154052"/>
              <a:gd name="connsiteY0" fmla="*/ 0 h 247164"/>
              <a:gd name="connsiteX1" fmla="*/ 154052 w 154052"/>
              <a:gd name="connsiteY1" fmla="*/ 1993 h 247164"/>
              <a:gd name="connsiteX2" fmla="*/ 111773 w 154052"/>
              <a:gd name="connsiteY2" fmla="*/ 247164 h 247164"/>
              <a:gd name="connsiteX0" fmla="*/ 0 w 154052"/>
              <a:gd name="connsiteY0" fmla="*/ 0 h 247164"/>
              <a:gd name="connsiteX1" fmla="*/ 154052 w 154052"/>
              <a:gd name="connsiteY1" fmla="*/ 1993 h 247164"/>
              <a:gd name="connsiteX2" fmla="*/ 111773 w 154052"/>
              <a:gd name="connsiteY2" fmla="*/ 247164 h 247164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77865"/>
              <a:gd name="connsiteY0" fmla="*/ 389 h 247552"/>
              <a:gd name="connsiteX1" fmla="*/ 177865 w 177865"/>
              <a:gd name="connsiteY1" fmla="*/ 0 h 247552"/>
              <a:gd name="connsiteX2" fmla="*/ 137967 w 177865"/>
              <a:gd name="connsiteY2" fmla="*/ 247552 h 247552"/>
              <a:gd name="connsiteX0" fmla="*/ 0 w 182627"/>
              <a:gd name="connsiteY0" fmla="*/ 0 h 249545"/>
              <a:gd name="connsiteX1" fmla="*/ 182627 w 182627"/>
              <a:gd name="connsiteY1" fmla="*/ 1993 h 249545"/>
              <a:gd name="connsiteX2" fmla="*/ 142729 w 182627"/>
              <a:gd name="connsiteY2" fmla="*/ 249545 h 249545"/>
              <a:gd name="connsiteX0" fmla="*/ 0 w 182627"/>
              <a:gd name="connsiteY0" fmla="*/ 0 h 249545"/>
              <a:gd name="connsiteX1" fmla="*/ 182627 w 182627"/>
              <a:gd name="connsiteY1" fmla="*/ 1993 h 249545"/>
              <a:gd name="connsiteX2" fmla="*/ 142729 w 182627"/>
              <a:gd name="connsiteY2" fmla="*/ 249545 h 249545"/>
              <a:gd name="connsiteX0" fmla="*/ 0 w 187390"/>
              <a:gd name="connsiteY0" fmla="*/ 2769 h 247552"/>
              <a:gd name="connsiteX1" fmla="*/ 187390 w 187390"/>
              <a:gd name="connsiteY1" fmla="*/ 0 h 247552"/>
              <a:gd name="connsiteX2" fmla="*/ 147492 w 187390"/>
              <a:gd name="connsiteY2" fmla="*/ 247552 h 247552"/>
              <a:gd name="connsiteX0" fmla="*/ 0 w 192152"/>
              <a:gd name="connsiteY0" fmla="*/ 0 h 249545"/>
              <a:gd name="connsiteX1" fmla="*/ 192152 w 192152"/>
              <a:gd name="connsiteY1" fmla="*/ 1993 h 249545"/>
              <a:gd name="connsiteX2" fmla="*/ 152254 w 192152"/>
              <a:gd name="connsiteY2" fmla="*/ 249545 h 249545"/>
              <a:gd name="connsiteX0" fmla="*/ 0 w 185008"/>
              <a:gd name="connsiteY0" fmla="*/ 388 h 247552"/>
              <a:gd name="connsiteX1" fmla="*/ 185008 w 185008"/>
              <a:gd name="connsiteY1" fmla="*/ 0 h 247552"/>
              <a:gd name="connsiteX2" fmla="*/ 145110 w 185008"/>
              <a:gd name="connsiteY2" fmla="*/ 247552 h 24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08" h="247552">
                <a:moveTo>
                  <a:pt x="0" y="388"/>
                </a:moveTo>
                <a:lnTo>
                  <a:pt x="185008" y="0"/>
                </a:lnTo>
                <a:cubicBezTo>
                  <a:pt x="175677" y="77755"/>
                  <a:pt x="185397" y="7872"/>
                  <a:pt x="145110" y="247552"/>
                </a:cubicBezTo>
              </a:path>
            </a:pathLst>
          </a:custGeom>
          <a:noFill/>
          <a:ln w="2540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D454623-7C14-4E59-85D3-C39E235FF2F8}"/>
              </a:ext>
            </a:extLst>
          </p:cNvPr>
          <p:cNvSpPr/>
          <p:nvPr/>
        </p:nvSpPr>
        <p:spPr bwMode="auto">
          <a:xfrm flipH="1" flipV="1">
            <a:off x="1101157" y="4448474"/>
            <a:ext cx="185008" cy="247552"/>
          </a:xfrm>
          <a:custGeom>
            <a:avLst/>
            <a:gdLst>
              <a:gd name="connsiteX0" fmla="*/ 0 w 149290"/>
              <a:gd name="connsiteY0" fmla="*/ 0 h 251926"/>
              <a:gd name="connsiteX1" fmla="*/ 149290 w 149290"/>
              <a:gd name="connsiteY1" fmla="*/ 18661 h 251926"/>
              <a:gd name="connsiteX2" fmla="*/ 121298 w 149290"/>
              <a:gd name="connsiteY2" fmla="*/ 251926 h 251926"/>
              <a:gd name="connsiteX0" fmla="*/ 0 w 156433"/>
              <a:gd name="connsiteY0" fmla="*/ 2770 h 254696"/>
              <a:gd name="connsiteX1" fmla="*/ 156433 w 156433"/>
              <a:gd name="connsiteY1" fmla="*/ 0 h 254696"/>
              <a:gd name="connsiteX2" fmla="*/ 121298 w 156433"/>
              <a:gd name="connsiteY2" fmla="*/ 254696 h 254696"/>
              <a:gd name="connsiteX0" fmla="*/ 0 w 151671"/>
              <a:gd name="connsiteY0" fmla="*/ 0 h 251926"/>
              <a:gd name="connsiteX1" fmla="*/ 151671 w 151671"/>
              <a:gd name="connsiteY1" fmla="*/ 4374 h 251926"/>
              <a:gd name="connsiteX2" fmla="*/ 121298 w 151671"/>
              <a:gd name="connsiteY2" fmla="*/ 251926 h 251926"/>
              <a:gd name="connsiteX0" fmla="*/ 0 w 156433"/>
              <a:gd name="connsiteY0" fmla="*/ 2770 h 254696"/>
              <a:gd name="connsiteX1" fmla="*/ 156433 w 156433"/>
              <a:gd name="connsiteY1" fmla="*/ 0 h 254696"/>
              <a:gd name="connsiteX2" fmla="*/ 121298 w 156433"/>
              <a:gd name="connsiteY2" fmla="*/ 254696 h 254696"/>
              <a:gd name="connsiteX0" fmla="*/ 0 w 154052"/>
              <a:gd name="connsiteY0" fmla="*/ 0 h 251926"/>
              <a:gd name="connsiteX1" fmla="*/ 154052 w 154052"/>
              <a:gd name="connsiteY1" fmla="*/ 1993 h 251926"/>
              <a:gd name="connsiteX2" fmla="*/ 121298 w 154052"/>
              <a:gd name="connsiteY2" fmla="*/ 251926 h 251926"/>
              <a:gd name="connsiteX0" fmla="*/ 0 w 154052"/>
              <a:gd name="connsiteY0" fmla="*/ 0 h 247164"/>
              <a:gd name="connsiteX1" fmla="*/ 154052 w 154052"/>
              <a:gd name="connsiteY1" fmla="*/ 1993 h 247164"/>
              <a:gd name="connsiteX2" fmla="*/ 111773 w 154052"/>
              <a:gd name="connsiteY2" fmla="*/ 247164 h 247164"/>
              <a:gd name="connsiteX0" fmla="*/ 0 w 154052"/>
              <a:gd name="connsiteY0" fmla="*/ 0 h 247164"/>
              <a:gd name="connsiteX1" fmla="*/ 154052 w 154052"/>
              <a:gd name="connsiteY1" fmla="*/ 1993 h 247164"/>
              <a:gd name="connsiteX2" fmla="*/ 111773 w 154052"/>
              <a:gd name="connsiteY2" fmla="*/ 247164 h 247164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54052"/>
              <a:gd name="connsiteY0" fmla="*/ 0 h 249545"/>
              <a:gd name="connsiteX1" fmla="*/ 154052 w 154052"/>
              <a:gd name="connsiteY1" fmla="*/ 1993 h 249545"/>
              <a:gd name="connsiteX2" fmla="*/ 114154 w 154052"/>
              <a:gd name="connsiteY2" fmla="*/ 249545 h 249545"/>
              <a:gd name="connsiteX0" fmla="*/ 0 w 177865"/>
              <a:gd name="connsiteY0" fmla="*/ 389 h 247552"/>
              <a:gd name="connsiteX1" fmla="*/ 177865 w 177865"/>
              <a:gd name="connsiteY1" fmla="*/ 0 h 247552"/>
              <a:gd name="connsiteX2" fmla="*/ 137967 w 177865"/>
              <a:gd name="connsiteY2" fmla="*/ 247552 h 247552"/>
              <a:gd name="connsiteX0" fmla="*/ 0 w 182627"/>
              <a:gd name="connsiteY0" fmla="*/ 0 h 249545"/>
              <a:gd name="connsiteX1" fmla="*/ 182627 w 182627"/>
              <a:gd name="connsiteY1" fmla="*/ 1993 h 249545"/>
              <a:gd name="connsiteX2" fmla="*/ 142729 w 182627"/>
              <a:gd name="connsiteY2" fmla="*/ 249545 h 249545"/>
              <a:gd name="connsiteX0" fmla="*/ 0 w 182627"/>
              <a:gd name="connsiteY0" fmla="*/ 0 h 249545"/>
              <a:gd name="connsiteX1" fmla="*/ 182627 w 182627"/>
              <a:gd name="connsiteY1" fmla="*/ 1993 h 249545"/>
              <a:gd name="connsiteX2" fmla="*/ 142729 w 182627"/>
              <a:gd name="connsiteY2" fmla="*/ 249545 h 249545"/>
              <a:gd name="connsiteX0" fmla="*/ 0 w 187390"/>
              <a:gd name="connsiteY0" fmla="*/ 2769 h 247552"/>
              <a:gd name="connsiteX1" fmla="*/ 187390 w 187390"/>
              <a:gd name="connsiteY1" fmla="*/ 0 h 247552"/>
              <a:gd name="connsiteX2" fmla="*/ 147492 w 187390"/>
              <a:gd name="connsiteY2" fmla="*/ 247552 h 247552"/>
              <a:gd name="connsiteX0" fmla="*/ 0 w 192152"/>
              <a:gd name="connsiteY0" fmla="*/ 0 h 249545"/>
              <a:gd name="connsiteX1" fmla="*/ 192152 w 192152"/>
              <a:gd name="connsiteY1" fmla="*/ 1993 h 249545"/>
              <a:gd name="connsiteX2" fmla="*/ 152254 w 192152"/>
              <a:gd name="connsiteY2" fmla="*/ 249545 h 249545"/>
              <a:gd name="connsiteX0" fmla="*/ 0 w 185008"/>
              <a:gd name="connsiteY0" fmla="*/ 388 h 247552"/>
              <a:gd name="connsiteX1" fmla="*/ 185008 w 185008"/>
              <a:gd name="connsiteY1" fmla="*/ 0 h 247552"/>
              <a:gd name="connsiteX2" fmla="*/ 145110 w 185008"/>
              <a:gd name="connsiteY2" fmla="*/ 247552 h 24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08" h="247552">
                <a:moveTo>
                  <a:pt x="0" y="388"/>
                </a:moveTo>
                <a:lnTo>
                  <a:pt x="185008" y="0"/>
                </a:lnTo>
                <a:cubicBezTo>
                  <a:pt x="175677" y="77755"/>
                  <a:pt x="185397" y="7872"/>
                  <a:pt x="145110" y="247552"/>
                </a:cubicBezTo>
              </a:path>
            </a:pathLst>
          </a:custGeom>
          <a:noFill/>
          <a:ln w="2540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34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1E5C0E8E-4D28-47CD-9A06-C44DB379C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4556" y="3427342"/>
            <a:ext cx="1415772" cy="461665"/>
          </a:xfrm>
        </p:spPr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B86AB637-A6FB-4146-AFE5-7F72FC5B6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4556" y="3900516"/>
            <a:ext cx="1548822" cy="276999"/>
          </a:xfrm>
        </p:spPr>
        <p:txBody>
          <a:bodyPr/>
          <a:lstStyle/>
          <a:p>
            <a:r>
              <a:rPr lang="af-ZA" altLang="zh-CN" dirty="0"/>
              <a:t>Performance review</a:t>
            </a:r>
            <a:endParaRPr lang="zh-CN" altLang="en-US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4870049-79AC-471E-9EA9-CC3028ADCB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EABBAA47-2675-4917-9B24-4B01D1A38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6426" y="3427342"/>
            <a:ext cx="1415772" cy="461665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2DAFF93F-ADED-4D1E-88DE-C4CB4448ED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6426" y="3900516"/>
            <a:ext cx="950901" cy="276999"/>
          </a:xfrm>
        </p:spPr>
        <p:txBody>
          <a:bodyPr/>
          <a:lstStyle/>
          <a:p>
            <a:r>
              <a:rPr lang="af-ZA" altLang="zh-CN" dirty="0"/>
              <a:t>Experience</a:t>
            </a:r>
            <a:endParaRPr lang="zh-CN" altLang="en-US" dirty="0"/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B6485145-3760-489B-97B6-CBC4CC92F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45783BDD-1407-4FF5-9FFD-46964A45FA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66817" y="3427342"/>
            <a:ext cx="1415772" cy="461665"/>
          </a:xfrm>
        </p:spPr>
        <p:txBody>
          <a:bodyPr/>
          <a:lstStyle/>
          <a:p>
            <a:r>
              <a:rPr lang="zh-CN" altLang="en-US" dirty="0"/>
              <a:t>新年计划</a:t>
            </a: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E4870B96-4D4C-43AD-A0E7-123CE6BB01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66817" y="3900516"/>
            <a:ext cx="1189749" cy="276999"/>
          </a:xfrm>
        </p:spPr>
        <p:txBody>
          <a:bodyPr/>
          <a:lstStyle/>
          <a:p>
            <a:r>
              <a:rPr lang="af-ZA" altLang="zh-CN" dirty="0"/>
              <a:t>New Year plan</a:t>
            </a:r>
            <a:endParaRPr lang="zh-CN" altLang="en-US" dirty="0"/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8ABF521E-B13D-400B-8CB8-AA03E41D86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16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DF83784-8094-49D7-8530-FE3DEDB20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4661" y="2075567"/>
            <a:ext cx="1723549" cy="923330"/>
          </a:xfrm>
        </p:spPr>
        <p:txBody>
          <a:bodyPr/>
          <a:lstStyle/>
          <a:p>
            <a:r>
              <a:rPr lang="zh-CN" altLang="en-US" dirty="0"/>
              <a:t>谢谢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39A03-7DBF-455A-9C1F-BBC676DCD0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7936" y="3015038"/>
            <a:ext cx="1247457" cy="276999"/>
          </a:xfrm>
        </p:spPr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B25D49-E5E2-4BBC-A5B8-34C771D6E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6886" y="3629870"/>
            <a:ext cx="1518364" cy="369332"/>
          </a:xfrm>
        </p:spPr>
        <p:txBody>
          <a:bodyPr/>
          <a:lstStyle/>
          <a:p>
            <a:r>
              <a:rPr lang="af-ZA" altLang="zh-CN" dirty="0"/>
              <a:t>Office PLUS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C993EA-26F8-47F3-B3EE-AEC75E65B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43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13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3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9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28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8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3CEC1A69-5EB9-47EF-93A7-E964E90B0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FDCD4A2-3B7D-4AFF-B858-B19A2714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0473" y="3743301"/>
            <a:ext cx="1415772" cy="461665"/>
          </a:xfrm>
        </p:spPr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393B7A9-3710-4C18-BBAD-BB81D9846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1777" y="4216475"/>
            <a:ext cx="1548822" cy="276999"/>
          </a:xfrm>
        </p:spPr>
        <p:txBody>
          <a:bodyPr/>
          <a:lstStyle/>
          <a:p>
            <a:r>
              <a:rPr lang="af-ZA" altLang="zh-CN" dirty="0"/>
              <a:t>Performance review</a:t>
            </a:r>
          </a:p>
        </p:txBody>
      </p:sp>
    </p:spTree>
    <p:extLst>
      <p:ext uri="{BB962C8B-B14F-4D97-AF65-F5344CB8AC3E}">
        <p14:creationId xmlns:p14="http://schemas.microsoft.com/office/powerpoint/2010/main" val="221255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415772" cy="461665"/>
          </a:xfrm>
        </p:spPr>
        <p:txBody>
          <a:bodyPr/>
          <a:lstStyle/>
          <a:p>
            <a:r>
              <a:rPr lang="zh-CN" altLang="en-US" dirty="0"/>
              <a:t>数据图表</a:t>
            </a:r>
          </a:p>
        </p:txBody>
      </p:sp>
      <p:graphicFrame>
        <p:nvGraphicFramePr>
          <p:cNvPr id="41" name="图表 40">
            <a:extLst>
              <a:ext uri="{FF2B5EF4-FFF2-40B4-BE49-F238E27FC236}">
                <a16:creationId xmlns:a16="http://schemas.microsoft.com/office/drawing/2014/main" id="{A01BD294-B680-4D9A-83B4-95950965E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749159"/>
              </p:ext>
            </p:extLst>
          </p:nvPr>
        </p:nvGraphicFramePr>
        <p:xfrm>
          <a:off x="695325" y="1108953"/>
          <a:ext cx="10801350" cy="521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90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EFDD0340-BB3C-45D2-9402-7F468694DB91}"/>
              </a:ext>
            </a:extLst>
          </p:cNvPr>
          <p:cNvSpPr/>
          <p:nvPr/>
        </p:nvSpPr>
        <p:spPr bwMode="auto">
          <a:xfrm flipH="1" flipV="1">
            <a:off x="3766028" y="4078252"/>
            <a:ext cx="1398406" cy="735099"/>
          </a:xfrm>
          <a:custGeom>
            <a:avLst/>
            <a:gdLst>
              <a:gd name="connsiteX0" fmla="*/ 0 w 1666875"/>
              <a:gd name="connsiteY0" fmla="*/ 904875 h 904875"/>
              <a:gd name="connsiteX1" fmla="*/ 514350 w 1666875"/>
              <a:gd name="connsiteY1" fmla="*/ 0 h 904875"/>
              <a:gd name="connsiteX2" fmla="*/ 1666875 w 1666875"/>
              <a:gd name="connsiteY2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5" h="904875">
                <a:moveTo>
                  <a:pt x="0" y="904875"/>
                </a:moveTo>
                <a:lnTo>
                  <a:pt x="514350" y="0"/>
                </a:lnTo>
                <a:lnTo>
                  <a:pt x="1666875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5E0EB4CC-01EF-4E88-BBE6-ABE2ADF93A03}"/>
              </a:ext>
            </a:extLst>
          </p:cNvPr>
          <p:cNvSpPr/>
          <p:nvPr/>
        </p:nvSpPr>
        <p:spPr bwMode="auto">
          <a:xfrm flipV="1">
            <a:off x="6501483" y="3903342"/>
            <a:ext cx="1123279" cy="1116105"/>
          </a:xfrm>
          <a:custGeom>
            <a:avLst/>
            <a:gdLst>
              <a:gd name="connsiteX0" fmla="*/ 0 w 1666875"/>
              <a:gd name="connsiteY0" fmla="*/ 904875 h 904875"/>
              <a:gd name="connsiteX1" fmla="*/ 514350 w 1666875"/>
              <a:gd name="connsiteY1" fmla="*/ 0 h 904875"/>
              <a:gd name="connsiteX2" fmla="*/ 1666875 w 1666875"/>
              <a:gd name="connsiteY2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5" h="904875">
                <a:moveTo>
                  <a:pt x="0" y="904875"/>
                </a:moveTo>
                <a:lnTo>
                  <a:pt x="514350" y="0"/>
                </a:lnTo>
                <a:lnTo>
                  <a:pt x="1666875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ECF1D37F-E1B9-477B-BBD2-8FA68B2D6AEA}"/>
              </a:ext>
            </a:extLst>
          </p:cNvPr>
          <p:cNvSpPr/>
          <p:nvPr/>
        </p:nvSpPr>
        <p:spPr bwMode="auto">
          <a:xfrm flipH="1">
            <a:off x="3305174" y="2104256"/>
            <a:ext cx="1859260" cy="904875"/>
          </a:xfrm>
          <a:custGeom>
            <a:avLst/>
            <a:gdLst>
              <a:gd name="connsiteX0" fmla="*/ 0 w 1666875"/>
              <a:gd name="connsiteY0" fmla="*/ 904875 h 904875"/>
              <a:gd name="connsiteX1" fmla="*/ 514350 w 1666875"/>
              <a:gd name="connsiteY1" fmla="*/ 0 h 904875"/>
              <a:gd name="connsiteX2" fmla="*/ 1666875 w 1666875"/>
              <a:gd name="connsiteY2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5" h="904875">
                <a:moveTo>
                  <a:pt x="0" y="904875"/>
                </a:moveTo>
                <a:lnTo>
                  <a:pt x="514350" y="0"/>
                </a:lnTo>
                <a:lnTo>
                  <a:pt x="1666875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B6E6E94-83F1-471A-AB16-49CE776238A1}"/>
              </a:ext>
            </a:extLst>
          </p:cNvPr>
          <p:cNvGrpSpPr/>
          <p:nvPr/>
        </p:nvGrpSpPr>
        <p:grpSpPr>
          <a:xfrm>
            <a:off x="4537306" y="2447731"/>
            <a:ext cx="3117388" cy="1984708"/>
            <a:chOff x="4537306" y="2447731"/>
            <a:chExt cx="3117388" cy="1984708"/>
          </a:xfrm>
        </p:grpSpPr>
        <p:grpSp>
          <p:nvGrpSpPr>
            <p:cNvPr id="4" name="组合 12">
              <a:extLst>
                <a:ext uri="{FF2B5EF4-FFF2-40B4-BE49-F238E27FC236}">
                  <a16:creationId xmlns:a16="http://schemas.microsoft.com/office/drawing/2014/main" id="{4142E080-8837-4972-98C9-711B71B11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3078" y="2447731"/>
              <a:ext cx="1985844" cy="1984708"/>
              <a:chOff x="367288" y="2039883"/>
              <a:chExt cx="2777552" cy="2777102"/>
            </a:xfrm>
            <a:scene3d>
              <a:camera prst="isometricTopUp">
                <a:rot lat="21594000" lon="19200000" rev="3609745"/>
              </a:camera>
              <a:lightRig rig="glow" dir="t">
                <a:rot lat="0" lon="0" rev="1800000"/>
              </a:lightRig>
            </a:scene3d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9EC1B4B-6A84-4CFC-B06B-482191361991}"/>
                  </a:ext>
                </a:extLst>
              </p:cNvPr>
              <p:cNvSpPr/>
              <p:nvPr/>
            </p:nvSpPr>
            <p:spPr bwMode="auto">
              <a:xfrm>
                <a:off x="367288" y="2039883"/>
                <a:ext cx="2777552" cy="27771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sx="98000" sy="98000" algn="ctr" rotWithShape="0">
                  <a:prstClr val="black">
                    <a:alpha val="20000"/>
                  </a:prstClr>
                </a:outerShdw>
              </a:effectLst>
              <a:sp3d extrusionH="114300" prstMaterial="plastic">
                <a:extrusionClr>
                  <a:schemeClr val="accent1"/>
                </a:extrusionClr>
              </a:sp3d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" name="椭圆 8">
                <a:extLst>
                  <a:ext uri="{FF2B5EF4-FFF2-40B4-BE49-F238E27FC236}">
                    <a16:creationId xmlns:a16="http://schemas.microsoft.com/office/drawing/2014/main" id="{F6FD7DB7-9342-44DA-8365-5FFAE37E3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056" y="2275243"/>
                <a:ext cx="2307514" cy="230751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 algn="ctr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sp3d extrusionH="114300" prstMaterial="plastic">
                <a:extrusionClr>
                  <a:schemeClr val="accent1"/>
                </a:extrusionClr>
              </a:sp3d>
            </p:spPr>
            <p:txBody>
              <a:bodyPr/>
              <a:lstStyle>
                <a:lvl1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E025769D-A6BB-4147-B429-345C46BBB1CC}"/>
                </a:ext>
              </a:extLst>
            </p:cNvPr>
            <p:cNvSpPr/>
            <p:nvPr/>
          </p:nvSpPr>
          <p:spPr bwMode="auto">
            <a:xfrm rot="19905953">
              <a:off x="4537306" y="3290728"/>
              <a:ext cx="3117388" cy="298715"/>
            </a:xfrm>
            <a:prstGeom prst="arc">
              <a:avLst>
                <a:gd name="adj1" fmla="val 21044032"/>
                <a:gd name="adj2" fmla="val 11257487"/>
              </a:avLst>
            </a:prstGeom>
            <a:noFill/>
            <a:ln w="793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02BFA874-0E40-4EF8-A2AC-6462038B28A3}"/>
                </a:ext>
              </a:extLst>
            </p:cNvPr>
            <p:cNvSpPr/>
            <p:nvPr/>
          </p:nvSpPr>
          <p:spPr bwMode="auto">
            <a:xfrm rot="19905953">
              <a:off x="4643179" y="3110511"/>
              <a:ext cx="2677042" cy="256520"/>
            </a:xfrm>
            <a:prstGeom prst="arc">
              <a:avLst>
                <a:gd name="adj1" fmla="val 21127685"/>
                <a:gd name="adj2" fmla="val 11117943"/>
              </a:avLst>
            </a:prstGeom>
            <a:noFill/>
            <a:ln w="412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19864A-BCEC-404E-ACCA-07E44C331348}"/>
                </a:ext>
              </a:extLst>
            </p:cNvPr>
            <p:cNvSpPr/>
            <p:nvPr/>
          </p:nvSpPr>
          <p:spPr bwMode="auto">
            <a:xfrm>
              <a:off x="5414962" y="2615935"/>
              <a:ext cx="838200" cy="1550194"/>
            </a:xfrm>
            <a:custGeom>
              <a:avLst/>
              <a:gdLst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21444 h 1550194"/>
                <a:gd name="connsiteX1" fmla="*/ 485775 w 833437"/>
                <a:gd name="connsiteY1" fmla="*/ 1450181 h 1550194"/>
                <a:gd name="connsiteX2" fmla="*/ 833437 w 833437"/>
                <a:gd name="connsiteY2" fmla="*/ 1550194 h 1550194"/>
                <a:gd name="connsiteX3" fmla="*/ 190499 w 833437"/>
                <a:gd name="connsiteY3" fmla="*/ 0 h 1550194"/>
                <a:gd name="connsiteX4" fmla="*/ 0 w 833437"/>
                <a:gd name="connsiteY4" fmla="*/ 121444 h 1550194"/>
                <a:gd name="connsiteX0" fmla="*/ 0 w 833437"/>
                <a:gd name="connsiteY0" fmla="*/ 121444 h 1550194"/>
                <a:gd name="connsiteX1" fmla="*/ 485775 w 833437"/>
                <a:gd name="connsiteY1" fmla="*/ 1450181 h 1550194"/>
                <a:gd name="connsiteX2" fmla="*/ 833437 w 833437"/>
                <a:gd name="connsiteY2" fmla="*/ 1550194 h 1550194"/>
                <a:gd name="connsiteX3" fmla="*/ 190499 w 833437"/>
                <a:gd name="connsiteY3" fmla="*/ 0 h 1550194"/>
                <a:gd name="connsiteX4" fmla="*/ 0 w 833437"/>
                <a:gd name="connsiteY4" fmla="*/ 121444 h 1550194"/>
                <a:gd name="connsiteX0" fmla="*/ 0 w 838200"/>
                <a:gd name="connsiteY0" fmla="*/ 130969 h 1550194"/>
                <a:gd name="connsiteX1" fmla="*/ 490538 w 838200"/>
                <a:gd name="connsiteY1" fmla="*/ 1450181 h 1550194"/>
                <a:gd name="connsiteX2" fmla="*/ 838200 w 838200"/>
                <a:gd name="connsiteY2" fmla="*/ 1550194 h 1550194"/>
                <a:gd name="connsiteX3" fmla="*/ 195262 w 838200"/>
                <a:gd name="connsiteY3" fmla="*/ 0 h 1550194"/>
                <a:gd name="connsiteX4" fmla="*/ 0 w 838200"/>
                <a:gd name="connsiteY4" fmla="*/ 130969 h 155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" h="1550194">
                  <a:moveTo>
                    <a:pt x="0" y="130969"/>
                  </a:moveTo>
                  <a:lnTo>
                    <a:pt x="490538" y="1450181"/>
                  </a:lnTo>
                  <a:lnTo>
                    <a:pt x="838200" y="1550194"/>
                  </a:lnTo>
                  <a:lnTo>
                    <a:pt x="195262" y="0"/>
                  </a:lnTo>
                  <a:cubicBezTo>
                    <a:pt x="81755" y="50801"/>
                    <a:pt x="65881" y="80168"/>
                    <a:pt x="0" y="13096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6685D75-E9EE-411E-B428-7E870A2AB8E3}"/>
                </a:ext>
              </a:extLst>
            </p:cNvPr>
            <p:cNvSpPr/>
            <p:nvPr/>
          </p:nvSpPr>
          <p:spPr bwMode="auto">
            <a:xfrm>
              <a:off x="5848900" y="2571118"/>
              <a:ext cx="871538" cy="1550194"/>
            </a:xfrm>
            <a:custGeom>
              <a:avLst/>
              <a:gdLst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16681 h 1545431"/>
                <a:gd name="connsiteX1" fmla="*/ 485775 w 833437"/>
                <a:gd name="connsiteY1" fmla="*/ 1445418 h 1545431"/>
                <a:gd name="connsiteX2" fmla="*/ 833437 w 833437"/>
                <a:gd name="connsiteY2" fmla="*/ 1545431 h 1545431"/>
                <a:gd name="connsiteX3" fmla="*/ 197643 w 833437"/>
                <a:gd name="connsiteY3" fmla="*/ 0 h 1545431"/>
                <a:gd name="connsiteX4" fmla="*/ 0 w 833437"/>
                <a:gd name="connsiteY4" fmla="*/ 116681 h 1545431"/>
                <a:gd name="connsiteX0" fmla="*/ 0 w 833437"/>
                <a:gd name="connsiteY0" fmla="*/ 121444 h 1550194"/>
                <a:gd name="connsiteX1" fmla="*/ 485775 w 833437"/>
                <a:gd name="connsiteY1" fmla="*/ 1450181 h 1550194"/>
                <a:gd name="connsiteX2" fmla="*/ 833437 w 833437"/>
                <a:gd name="connsiteY2" fmla="*/ 1550194 h 1550194"/>
                <a:gd name="connsiteX3" fmla="*/ 190499 w 833437"/>
                <a:gd name="connsiteY3" fmla="*/ 0 h 1550194"/>
                <a:gd name="connsiteX4" fmla="*/ 0 w 833437"/>
                <a:gd name="connsiteY4" fmla="*/ 121444 h 1550194"/>
                <a:gd name="connsiteX0" fmla="*/ 0 w 833437"/>
                <a:gd name="connsiteY0" fmla="*/ 121444 h 1550194"/>
                <a:gd name="connsiteX1" fmla="*/ 485775 w 833437"/>
                <a:gd name="connsiteY1" fmla="*/ 1450181 h 1550194"/>
                <a:gd name="connsiteX2" fmla="*/ 833437 w 833437"/>
                <a:gd name="connsiteY2" fmla="*/ 1550194 h 1550194"/>
                <a:gd name="connsiteX3" fmla="*/ 190499 w 833437"/>
                <a:gd name="connsiteY3" fmla="*/ 0 h 1550194"/>
                <a:gd name="connsiteX4" fmla="*/ 0 w 833437"/>
                <a:gd name="connsiteY4" fmla="*/ 121444 h 1550194"/>
                <a:gd name="connsiteX0" fmla="*/ 0 w 838200"/>
                <a:gd name="connsiteY0" fmla="*/ 130969 h 1550194"/>
                <a:gd name="connsiteX1" fmla="*/ 490538 w 838200"/>
                <a:gd name="connsiteY1" fmla="*/ 1450181 h 1550194"/>
                <a:gd name="connsiteX2" fmla="*/ 838200 w 838200"/>
                <a:gd name="connsiteY2" fmla="*/ 1550194 h 1550194"/>
                <a:gd name="connsiteX3" fmla="*/ 195262 w 838200"/>
                <a:gd name="connsiteY3" fmla="*/ 0 h 1550194"/>
                <a:gd name="connsiteX4" fmla="*/ 0 w 838200"/>
                <a:gd name="connsiteY4" fmla="*/ 130969 h 1550194"/>
                <a:gd name="connsiteX0" fmla="*/ 0 w 871538"/>
                <a:gd name="connsiteY0" fmla="*/ 54769 h 1550194"/>
                <a:gd name="connsiteX1" fmla="*/ 523876 w 871538"/>
                <a:gd name="connsiteY1" fmla="*/ 1450181 h 1550194"/>
                <a:gd name="connsiteX2" fmla="*/ 871538 w 871538"/>
                <a:gd name="connsiteY2" fmla="*/ 1550194 h 1550194"/>
                <a:gd name="connsiteX3" fmla="*/ 228600 w 871538"/>
                <a:gd name="connsiteY3" fmla="*/ 0 h 1550194"/>
                <a:gd name="connsiteX4" fmla="*/ 0 w 871538"/>
                <a:gd name="connsiteY4" fmla="*/ 54769 h 1550194"/>
                <a:gd name="connsiteX0" fmla="*/ 0 w 871538"/>
                <a:gd name="connsiteY0" fmla="*/ 54769 h 1550194"/>
                <a:gd name="connsiteX1" fmla="*/ 523876 w 871538"/>
                <a:gd name="connsiteY1" fmla="*/ 1450181 h 1550194"/>
                <a:gd name="connsiteX2" fmla="*/ 871538 w 871538"/>
                <a:gd name="connsiteY2" fmla="*/ 1550194 h 1550194"/>
                <a:gd name="connsiteX3" fmla="*/ 228600 w 871538"/>
                <a:gd name="connsiteY3" fmla="*/ 0 h 1550194"/>
                <a:gd name="connsiteX4" fmla="*/ 0 w 871538"/>
                <a:gd name="connsiteY4" fmla="*/ 54769 h 1550194"/>
                <a:gd name="connsiteX0" fmla="*/ 0 w 871538"/>
                <a:gd name="connsiteY0" fmla="*/ 54769 h 1550194"/>
                <a:gd name="connsiteX1" fmla="*/ 523876 w 871538"/>
                <a:gd name="connsiteY1" fmla="*/ 1450181 h 1550194"/>
                <a:gd name="connsiteX2" fmla="*/ 871538 w 871538"/>
                <a:gd name="connsiteY2" fmla="*/ 1550194 h 1550194"/>
                <a:gd name="connsiteX3" fmla="*/ 228600 w 871538"/>
                <a:gd name="connsiteY3" fmla="*/ 0 h 1550194"/>
                <a:gd name="connsiteX4" fmla="*/ 0 w 871538"/>
                <a:gd name="connsiteY4" fmla="*/ 54769 h 155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38" h="1550194">
                  <a:moveTo>
                    <a:pt x="0" y="54769"/>
                  </a:moveTo>
                  <a:lnTo>
                    <a:pt x="523876" y="1450181"/>
                  </a:lnTo>
                  <a:lnTo>
                    <a:pt x="871538" y="1550194"/>
                  </a:lnTo>
                  <a:lnTo>
                    <a:pt x="228600" y="0"/>
                  </a:lnTo>
                  <a:cubicBezTo>
                    <a:pt x="143668" y="7938"/>
                    <a:pt x="65881" y="3968"/>
                    <a:pt x="0" y="5476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3282B12-55DF-44FE-A7CE-C994F7115F74}"/>
              </a:ext>
            </a:extLst>
          </p:cNvPr>
          <p:cNvSpPr/>
          <p:nvPr/>
        </p:nvSpPr>
        <p:spPr bwMode="auto">
          <a:xfrm>
            <a:off x="6791325" y="1752600"/>
            <a:ext cx="1666875" cy="904875"/>
          </a:xfrm>
          <a:custGeom>
            <a:avLst/>
            <a:gdLst>
              <a:gd name="connsiteX0" fmla="*/ 0 w 1666875"/>
              <a:gd name="connsiteY0" fmla="*/ 904875 h 904875"/>
              <a:gd name="connsiteX1" fmla="*/ 514350 w 1666875"/>
              <a:gd name="connsiteY1" fmla="*/ 0 h 904875"/>
              <a:gd name="connsiteX2" fmla="*/ 1666875 w 1666875"/>
              <a:gd name="connsiteY2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5" h="904875">
                <a:moveTo>
                  <a:pt x="0" y="904875"/>
                </a:moveTo>
                <a:lnTo>
                  <a:pt x="514350" y="0"/>
                </a:lnTo>
                <a:lnTo>
                  <a:pt x="1666875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24C138-16D6-4EE7-81EE-DC6B1124BCB7}"/>
              </a:ext>
            </a:extLst>
          </p:cNvPr>
          <p:cNvSpPr txBox="1"/>
          <p:nvPr/>
        </p:nvSpPr>
        <p:spPr>
          <a:xfrm>
            <a:off x="7774367" y="13268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9E9B1C4-B2B6-4DDA-AFED-9D279C010BDD}"/>
              </a:ext>
            </a:extLst>
          </p:cNvPr>
          <p:cNvSpPr/>
          <p:nvPr/>
        </p:nvSpPr>
        <p:spPr>
          <a:xfrm>
            <a:off x="7773387" y="1752600"/>
            <a:ext cx="3389913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3B364DE-17E0-4E82-A1AF-E3F83F523AFD}"/>
              </a:ext>
            </a:extLst>
          </p:cNvPr>
          <p:cNvSpPr/>
          <p:nvPr/>
        </p:nvSpPr>
        <p:spPr bwMode="auto">
          <a:xfrm flipV="1">
            <a:off x="7880350" y="1729740"/>
            <a:ext cx="577850" cy="45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46545C-C1DF-4E8B-BB26-A8745CB91AB6}"/>
              </a:ext>
            </a:extLst>
          </p:cNvPr>
          <p:cNvSpPr txBox="1"/>
          <p:nvPr/>
        </p:nvSpPr>
        <p:spPr>
          <a:xfrm>
            <a:off x="2874937" y="167852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6204A69-6A23-4225-BD0D-7475797D4470}"/>
              </a:ext>
            </a:extLst>
          </p:cNvPr>
          <p:cNvSpPr/>
          <p:nvPr/>
        </p:nvSpPr>
        <p:spPr>
          <a:xfrm>
            <a:off x="639406" y="2110340"/>
            <a:ext cx="321822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E86A884-0844-4722-BFE8-B52F86359C7B}"/>
              </a:ext>
            </a:extLst>
          </p:cNvPr>
          <p:cNvSpPr/>
          <p:nvPr/>
        </p:nvSpPr>
        <p:spPr bwMode="auto">
          <a:xfrm flipV="1">
            <a:off x="3188178" y="2081396"/>
            <a:ext cx="577850" cy="45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54A6F60-DFEF-48DA-8FAF-276DC2AB11DE}"/>
              </a:ext>
            </a:extLst>
          </p:cNvPr>
          <p:cNvSpPr txBox="1"/>
          <p:nvPr/>
        </p:nvSpPr>
        <p:spPr>
          <a:xfrm>
            <a:off x="7374317" y="459372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EA7D58-F8FB-4716-8E32-676AB774726C}"/>
              </a:ext>
            </a:extLst>
          </p:cNvPr>
          <p:cNvSpPr/>
          <p:nvPr/>
        </p:nvSpPr>
        <p:spPr>
          <a:xfrm>
            <a:off x="7373337" y="5019451"/>
            <a:ext cx="3389913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8568E21-CD16-4007-B502-5006346F89CB}"/>
              </a:ext>
            </a:extLst>
          </p:cNvPr>
          <p:cNvSpPr/>
          <p:nvPr/>
        </p:nvSpPr>
        <p:spPr bwMode="auto">
          <a:xfrm flipV="1">
            <a:off x="7480300" y="4996591"/>
            <a:ext cx="577850" cy="45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A54B2D0-8AA4-4A9C-A916-673C50D9F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758815" cy="461665"/>
          </a:xfrm>
        </p:spPr>
        <p:txBody>
          <a:bodyPr/>
          <a:lstStyle/>
          <a:p>
            <a:r>
              <a:rPr lang="zh-CN" altLang="en-US" dirty="0"/>
              <a:t>四项内容页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365278C-94CA-44F6-85A0-B1A9CC0D8C2D}"/>
              </a:ext>
            </a:extLst>
          </p:cNvPr>
          <p:cNvSpPr txBox="1"/>
          <p:nvPr/>
        </p:nvSpPr>
        <p:spPr>
          <a:xfrm>
            <a:off x="3371351" y="43876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3DECF5D-1306-4C47-B9FC-A65DB7916477}"/>
              </a:ext>
            </a:extLst>
          </p:cNvPr>
          <p:cNvSpPr/>
          <p:nvPr/>
        </p:nvSpPr>
        <p:spPr>
          <a:xfrm>
            <a:off x="1135820" y="4819436"/>
            <a:ext cx="321822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45C8C3B-C4E1-474C-ABE1-DE2AAB9A5400}"/>
              </a:ext>
            </a:extLst>
          </p:cNvPr>
          <p:cNvSpPr/>
          <p:nvPr/>
        </p:nvSpPr>
        <p:spPr bwMode="auto">
          <a:xfrm flipV="1">
            <a:off x="3684592" y="4790492"/>
            <a:ext cx="577850" cy="45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3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顶角 10">
            <a:extLst>
              <a:ext uri="{FF2B5EF4-FFF2-40B4-BE49-F238E27FC236}">
                <a16:creationId xmlns:a16="http://schemas.microsoft.com/office/drawing/2014/main" id="{13172AFD-222F-4ED4-9524-5CEBD66C09CF}"/>
              </a:ext>
            </a:extLst>
          </p:cNvPr>
          <p:cNvSpPr/>
          <p:nvPr/>
        </p:nvSpPr>
        <p:spPr bwMode="auto">
          <a:xfrm>
            <a:off x="695325" y="1781176"/>
            <a:ext cx="7428392" cy="4098922"/>
          </a:xfrm>
          <a:prstGeom prst="round2SameRect">
            <a:avLst>
              <a:gd name="adj1" fmla="val 4769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415772" cy="461665"/>
          </a:xfrm>
        </p:spPr>
        <p:txBody>
          <a:bodyPr/>
          <a:lstStyle/>
          <a:p>
            <a:r>
              <a:rPr lang="zh-CN" altLang="en-US" dirty="0"/>
              <a:t>数据图表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7F12DEB-919B-48F1-9509-23B0FDF85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45884"/>
              </p:ext>
            </p:extLst>
          </p:nvPr>
        </p:nvGraphicFramePr>
        <p:xfrm>
          <a:off x="437042" y="2171700"/>
          <a:ext cx="42291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5D3FF5C-3B4F-4FCE-8479-E001D70DD0CE}"/>
              </a:ext>
            </a:extLst>
          </p:cNvPr>
          <p:cNvSpPr txBox="1"/>
          <p:nvPr/>
        </p:nvSpPr>
        <p:spPr>
          <a:xfrm>
            <a:off x="1997593" y="35147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38100" dir="2700000" sx="99000" sy="99000" algn="tl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altLang="zh-CN" sz="3600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72%</a:t>
            </a:r>
            <a:endParaRPr lang="zh-CN" altLang="en-US" sz="3600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C720E60E-200A-4192-B6E2-895421B92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741528"/>
              </p:ext>
            </p:extLst>
          </p:nvPr>
        </p:nvGraphicFramePr>
        <p:xfrm>
          <a:off x="3894617" y="2171700"/>
          <a:ext cx="42291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2A7DD15E-80D5-4ED6-AA94-235A2FAD812C}"/>
              </a:ext>
            </a:extLst>
          </p:cNvPr>
          <p:cNvSpPr txBox="1"/>
          <p:nvPr/>
        </p:nvSpPr>
        <p:spPr>
          <a:xfrm>
            <a:off x="5455167" y="351472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38100" dir="2700000" sx="99000" sy="99000" algn="tl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altLang="zh-CN" sz="3600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80%</a:t>
            </a:r>
            <a:endParaRPr lang="zh-CN" altLang="en-US" sz="3600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2B31D0-12D6-4E5D-ACB9-F44283A3FC08}"/>
              </a:ext>
            </a:extLst>
          </p:cNvPr>
          <p:cNvSpPr txBox="1"/>
          <p:nvPr/>
        </p:nvSpPr>
        <p:spPr>
          <a:xfrm>
            <a:off x="8491300" y="18934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E70261B-8803-45DE-AF75-F090A129D02E}"/>
              </a:ext>
            </a:extLst>
          </p:cNvPr>
          <p:cNvSpPr/>
          <p:nvPr/>
        </p:nvSpPr>
        <p:spPr>
          <a:xfrm>
            <a:off x="8490320" y="2347896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971136-72EF-417E-9EE7-E885C7E5D68D}"/>
              </a:ext>
            </a:extLst>
          </p:cNvPr>
          <p:cNvSpPr txBox="1"/>
          <p:nvPr/>
        </p:nvSpPr>
        <p:spPr>
          <a:xfrm>
            <a:off x="8491300" y="417193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45395CD-9C5C-401D-9FD6-DEE18A604750}"/>
              </a:ext>
            </a:extLst>
          </p:cNvPr>
          <p:cNvSpPr/>
          <p:nvPr/>
        </p:nvSpPr>
        <p:spPr>
          <a:xfrm>
            <a:off x="8490320" y="4533576"/>
            <a:ext cx="261168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476862F-9477-49CA-9F02-2DB8471F22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97896">
            <a:off x="562607" y="1309369"/>
            <a:ext cx="1057957" cy="829208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FBF240C-3AA1-4FA8-B4BE-AF55FD6735A2}"/>
              </a:ext>
            </a:extLst>
          </p:cNvPr>
          <p:cNvSpPr/>
          <p:nvPr/>
        </p:nvSpPr>
        <p:spPr bwMode="auto">
          <a:xfrm>
            <a:off x="695325" y="5647432"/>
            <a:ext cx="7428392" cy="228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B6BA8B4-B423-43BF-9A92-0A91B8589D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02415">
            <a:off x="7730670" y="5207169"/>
            <a:ext cx="582888" cy="456857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4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2C19ED0-09AB-4413-A2C8-4C3C96935BB1}"/>
              </a:ext>
            </a:extLst>
          </p:cNvPr>
          <p:cNvGrpSpPr/>
          <p:nvPr/>
        </p:nvGrpSpPr>
        <p:grpSpPr>
          <a:xfrm>
            <a:off x="6214188" y="3541587"/>
            <a:ext cx="5123867" cy="2674354"/>
            <a:chOff x="6491379" y="3541587"/>
            <a:chExt cx="4846676" cy="2674354"/>
          </a:xfrm>
        </p:grpSpPr>
        <p:sp>
          <p:nvSpPr>
            <p:cNvPr id="15" name="矩形: 圆顶角 14">
              <a:extLst>
                <a:ext uri="{FF2B5EF4-FFF2-40B4-BE49-F238E27FC236}">
                  <a16:creationId xmlns:a16="http://schemas.microsoft.com/office/drawing/2014/main" id="{CFF5B398-C41A-4A9E-B19B-F71672B96572}"/>
                </a:ext>
              </a:extLst>
            </p:cNvPr>
            <p:cNvSpPr/>
            <p:nvPr/>
          </p:nvSpPr>
          <p:spPr bwMode="auto">
            <a:xfrm flipH="1">
              <a:off x="6491379" y="3541587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2C6940E-ED10-4F78-9EBE-7617E233B5BC}"/>
                </a:ext>
              </a:extLst>
            </p:cNvPr>
            <p:cNvSpPr/>
            <p:nvPr/>
          </p:nvSpPr>
          <p:spPr bwMode="auto">
            <a:xfrm>
              <a:off x="6491379" y="5987341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2ADBE37-81D0-4E6F-AAE9-B6D2C116B169}"/>
              </a:ext>
            </a:extLst>
          </p:cNvPr>
          <p:cNvGrpSpPr/>
          <p:nvPr/>
        </p:nvGrpSpPr>
        <p:grpSpPr>
          <a:xfrm>
            <a:off x="853944" y="3541587"/>
            <a:ext cx="5123865" cy="2674354"/>
            <a:chOff x="853945" y="3541587"/>
            <a:chExt cx="4846676" cy="2674354"/>
          </a:xfrm>
        </p:grpSpPr>
        <p:sp>
          <p:nvSpPr>
            <p:cNvPr id="16" name="矩形: 圆顶角 15">
              <a:extLst>
                <a:ext uri="{FF2B5EF4-FFF2-40B4-BE49-F238E27FC236}">
                  <a16:creationId xmlns:a16="http://schemas.microsoft.com/office/drawing/2014/main" id="{914AAD3C-B093-4D19-BE1E-797A4E7308BC}"/>
                </a:ext>
              </a:extLst>
            </p:cNvPr>
            <p:cNvSpPr/>
            <p:nvPr/>
          </p:nvSpPr>
          <p:spPr bwMode="auto">
            <a:xfrm flipH="1">
              <a:off x="853945" y="3541587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465681F-E230-4E85-B0C1-8C617A2B0070}"/>
                </a:ext>
              </a:extLst>
            </p:cNvPr>
            <p:cNvSpPr/>
            <p:nvPr/>
          </p:nvSpPr>
          <p:spPr bwMode="auto">
            <a:xfrm>
              <a:off x="853945" y="5987341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93486A9-B909-4EEF-B24E-2AB74A7E55E1}"/>
              </a:ext>
            </a:extLst>
          </p:cNvPr>
          <p:cNvGrpSpPr/>
          <p:nvPr/>
        </p:nvGrpSpPr>
        <p:grpSpPr>
          <a:xfrm>
            <a:off x="6214188" y="642060"/>
            <a:ext cx="5123867" cy="2674354"/>
            <a:chOff x="6491379" y="642060"/>
            <a:chExt cx="4846676" cy="2674354"/>
          </a:xfrm>
        </p:grpSpPr>
        <p:sp>
          <p:nvSpPr>
            <p:cNvPr id="14" name="矩形: 圆顶角 13">
              <a:extLst>
                <a:ext uri="{FF2B5EF4-FFF2-40B4-BE49-F238E27FC236}">
                  <a16:creationId xmlns:a16="http://schemas.microsoft.com/office/drawing/2014/main" id="{14ABB7D5-679C-4C8F-93EF-519230B1060B}"/>
                </a:ext>
              </a:extLst>
            </p:cNvPr>
            <p:cNvSpPr/>
            <p:nvPr/>
          </p:nvSpPr>
          <p:spPr bwMode="auto">
            <a:xfrm>
              <a:off x="6491379" y="642060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ADB5081-C87D-4F24-BB95-20AE9E2800C0}"/>
                </a:ext>
              </a:extLst>
            </p:cNvPr>
            <p:cNvSpPr/>
            <p:nvPr/>
          </p:nvSpPr>
          <p:spPr bwMode="auto">
            <a:xfrm>
              <a:off x="6491379" y="3080624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F587CF7-B1FB-4C25-8D34-29329ED2D929}"/>
              </a:ext>
            </a:extLst>
          </p:cNvPr>
          <p:cNvGrpSpPr/>
          <p:nvPr/>
        </p:nvGrpSpPr>
        <p:grpSpPr>
          <a:xfrm>
            <a:off x="853945" y="642060"/>
            <a:ext cx="5123866" cy="2674354"/>
            <a:chOff x="853945" y="642060"/>
            <a:chExt cx="4846676" cy="2674354"/>
          </a:xfrm>
        </p:grpSpPr>
        <p:sp>
          <p:nvSpPr>
            <p:cNvPr id="12" name="矩形: 圆顶角 11">
              <a:extLst>
                <a:ext uri="{FF2B5EF4-FFF2-40B4-BE49-F238E27FC236}">
                  <a16:creationId xmlns:a16="http://schemas.microsoft.com/office/drawing/2014/main" id="{CC36EBB0-9DB2-45E9-98C5-4C19AC510143}"/>
                </a:ext>
              </a:extLst>
            </p:cNvPr>
            <p:cNvSpPr/>
            <p:nvPr/>
          </p:nvSpPr>
          <p:spPr bwMode="auto">
            <a:xfrm>
              <a:off x="853945" y="642060"/>
              <a:ext cx="4846676" cy="2674354"/>
            </a:xfrm>
            <a:prstGeom prst="round2SameRect">
              <a:avLst>
                <a:gd name="adj1" fmla="val 4769"/>
                <a:gd name="adj2" fmla="val 0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2923EE7-979B-4A2C-8345-8595F80054A7}"/>
                </a:ext>
              </a:extLst>
            </p:cNvPr>
            <p:cNvSpPr/>
            <p:nvPr/>
          </p:nvSpPr>
          <p:spPr bwMode="auto">
            <a:xfrm>
              <a:off x="853945" y="3080624"/>
              <a:ext cx="4846676" cy="2285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D11B036D-2FE3-4B23-931C-0058207B427E}"/>
              </a:ext>
            </a:extLst>
          </p:cNvPr>
          <p:cNvSpPr/>
          <p:nvPr/>
        </p:nvSpPr>
        <p:spPr bwMode="auto">
          <a:xfrm>
            <a:off x="4839478" y="2181809"/>
            <a:ext cx="2513044" cy="2513044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" name="组合 12">
            <a:extLst>
              <a:ext uri="{FF2B5EF4-FFF2-40B4-BE49-F238E27FC236}">
                <a16:creationId xmlns:a16="http://schemas.microsoft.com/office/drawing/2014/main" id="{D30124E0-FC5F-44D5-BD21-2B8F02BA9CE3}"/>
              </a:ext>
            </a:extLst>
          </p:cNvPr>
          <p:cNvGrpSpPr>
            <a:grpSpLocks/>
          </p:cNvGrpSpPr>
          <p:nvPr/>
        </p:nvGrpSpPr>
        <p:grpSpPr bwMode="auto">
          <a:xfrm>
            <a:off x="5103078" y="2447731"/>
            <a:ext cx="1985844" cy="1984708"/>
            <a:chOff x="367288" y="2039883"/>
            <a:chExt cx="2777552" cy="277710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149064A-F928-4B36-905B-83C0CB333B78}"/>
                </a:ext>
              </a:extLst>
            </p:cNvPr>
            <p:cNvSpPr/>
            <p:nvPr/>
          </p:nvSpPr>
          <p:spPr bwMode="auto">
            <a:xfrm>
              <a:off x="367288" y="2039883"/>
              <a:ext cx="2777552" cy="27771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sx="98000" sy="98000" algn="ct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" name="椭圆 8">
              <a:extLst>
                <a:ext uri="{FF2B5EF4-FFF2-40B4-BE49-F238E27FC236}">
                  <a16:creationId xmlns:a16="http://schemas.microsoft.com/office/drawing/2014/main" id="{22CCA6D4-DB45-4225-AC58-DE3690A63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56" y="2275243"/>
              <a:ext cx="2307514" cy="23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5C9FAB90-5F55-4FE6-A7F5-409423FBA0E5}"/>
              </a:ext>
            </a:extLst>
          </p:cNvPr>
          <p:cNvSpPr txBox="1"/>
          <p:nvPr/>
        </p:nvSpPr>
        <p:spPr>
          <a:xfrm>
            <a:off x="5388114" y="31612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47000">
                      <a:schemeClr val="bg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0CB5A4-A250-49E8-B0F7-DA2C9CCD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388893" y="3631155"/>
            <a:ext cx="1414212" cy="5965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ACD5EEA-7BFF-46E8-8366-DE7B5A87930B}"/>
              </a:ext>
            </a:extLst>
          </p:cNvPr>
          <p:cNvSpPr txBox="1"/>
          <p:nvPr/>
        </p:nvSpPr>
        <p:spPr>
          <a:xfrm>
            <a:off x="1101183" y="96061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FDD5C07-465D-4B5C-8AB9-98A442FA8E7A}"/>
              </a:ext>
            </a:extLst>
          </p:cNvPr>
          <p:cNvSpPr/>
          <p:nvPr/>
        </p:nvSpPr>
        <p:spPr>
          <a:xfrm>
            <a:off x="1100203" y="1415043"/>
            <a:ext cx="376649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AA84C3-6237-49DA-91B9-60555A1738F2}"/>
              </a:ext>
            </a:extLst>
          </p:cNvPr>
          <p:cNvSpPr txBox="1"/>
          <p:nvPr/>
        </p:nvSpPr>
        <p:spPr>
          <a:xfrm>
            <a:off x="1101183" y="404809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D02D640-9F8F-4105-BA9F-C435B696075D}"/>
              </a:ext>
            </a:extLst>
          </p:cNvPr>
          <p:cNvSpPr/>
          <p:nvPr/>
        </p:nvSpPr>
        <p:spPr>
          <a:xfrm>
            <a:off x="1100203" y="4502517"/>
            <a:ext cx="376649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B03A87E-3DAD-4429-BDA2-2510E04EE029}"/>
              </a:ext>
            </a:extLst>
          </p:cNvPr>
          <p:cNvSpPr txBox="1"/>
          <p:nvPr/>
        </p:nvSpPr>
        <p:spPr>
          <a:xfrm>
            <a:off x="7089902" y="96061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4AC2758-D47D-4BFB-B7B2-9F8AAE54CCE9}"/>
              </a:ext>
            </a:extLst>
          </p:cNvPr>
          <p:cNvSpPr/>
          <p:nvPr/>
        </p:nvSpPr>
        <p:spPr>
          <a:xfrm>
            <a:off x="7088922" y="1415043"/>
            <a:ext cx="376649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D2DCF26-D602-4572-A4B1-551386738682}"/>
              </a:ext>
            </a:extLst>
          </p:cNvPr>
          <p:cNvSpPr txBox="1"/>
          <p:nvPr/>
        </p:nvSpPr>
        <p:spPr>
          <a:xfrm>
            <a:off x="7089902" y="404809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输入标题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5BDCADE-C3BD-47B7-AB2D-BE898BC5D2D6}"/>
              </a:ext>
            </a:extLst>
          </p:cNvPr>
          <p:cNvSpPr/>
          <p:nvPr/>
        </p:nvSpPr>
        <p:spPr>
          <a:xfrm>
            <a:off x="7088922" y="4502517"/>
            <a:ext cx="376649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414588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A91CC0DB-9408-4E12-A3C8-73DF0D9F4D83}"/>
              </a:ext>
            </a:extLst>
          </p:cNvPr>
          <p:cNvSpPr txBox="1"/>
          <p:nvPr/>
        </p:nvSpPr>
        <p:spPr>
          <a:xfrm rot="21480000">
            <a:off x="3377128" y="930533"/>
            <a:ext cx="188705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</a:t>
            </a:r>
            <a:endParaRPr kumimoji="0" lang="zh-CN" altLang="en-US" sz="199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103E08-085C-45A0-95BC-82D75FF86AC9}"/>
              </a:ext>
            </a:extLst>
          </p:cNvPr>
          <p:cNvSpPr txBox="1"/>
          <p:nvPr/>
        </p:nvSpPr>
        <p:spPr>
          <a:xfrm rot="21480000">
            <a:off x="8492365" y="856034"/>
            <a:ext cx="25939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400" b="1" i="1" u="none" strike="noStrike" cap="none" spc="0" normalizeH="0" baseline="0">
                <a:ln>
                  <a:gradFill>
                    <a:gsLst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sz="1990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W</a:t>
            </a:r>
            <a:endParaRPr lang="zh-CN" altLang="en-US" sz="1990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9EA495-9596-4DFD-997E-D7A2BC50EC5C}"/>
              </a:ext>
            </a:extLst>
          </p:cNvPr>
          <p:cNvSpPr txBox="1"/>
          <p:nvPr/>
        </p:nvSpPr>
        <p:spPr>
          <a:xfrm rot="21480000">
            <a:off x="2943486" y="3516492"/>
            <a:ext cx="216918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400" b="1" i="1" u="none" strike="noStrike" cap="none" spc="0" normalizeH="0" baseline="0">
                <a:ln>
                  <a:gradFill>
                    <a:gsLst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sz="1990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O</a:t>
            </a:r>
            <a:endParaRPr lang="zh-CN" altLang="en-US" sz="1990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E99D3D-2559-418B-92A1-8F2729FE18C5}"/>
              </a:ext>
            </a:extLst>
          </p:cNvPr>
          <p:cNvSpPr txBox="1"/>
          <p:nvPr/>
        </p:nvSpPr>
        <p:spPr>
          <a:xfrm rot="21480000">
            <a:off x="9114806" y="3300922"/>
            <a:ext cx="174278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400" b="1" i="1" u="none" strike="noStrike" cap="none" spc="0" normalizeH="0" baseline="0">
                <a:ln>
                  <a:gradFill>
                    <a:gsLst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sz="1990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</a:t>
            </a:r>
            <a:endParaRPr lang="zh-CN" altLang="en-US" sz="1990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15A9EA-51BC-43D0-939B-6E3E38F52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721946" cy="461665"/>
          </a:xfrm>
        </p:spPr>
        <p:txBody>
          <a:bodyPr/>
          <a:lstStyle/>
          <a:p>
            <a:r>
              <a:rPr lang="en-US" altLang="zh-CN" dirty="0"/>
              <a:t>SWOT</a:t>
            </a:r>
            <a:r>
              <a:rPr lang="zh-CN" altLang="en-US" dirty="0"/>
              <a:t>分析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D8C50F-05A4-4397-A26D-5B42DE3CFB3A}"/>
              </a:ext>
            </a:extLst>
          </p:cNvPr>
          <p:cNvSpPr/>
          <p:nvPr/>
        </p:nvSpPr>
        <p:spPr>
          <a:xfrm>
            <a:off x="1293948" y="2823975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528704-F473-44F2-9E36-86DA636D4FBC}"/>
              </a:ext>
            </a:extLst>
          </p:cNvPr>
          <p:cNvSpPr txBox="1"/>
          <p:nvPr/>
        </p:nvSpPr>
        <p:spPr>
          <a:xfrm>
            <a:off x="1293948" y="243339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DB2E98-4409-4C11-B736-C4796B11A60E}"/>
              </a:ext>
            </a:extLst>
          </p:cNvPr>
          <p:cNvSpPr/>
          <p:nvPr/>
        </p:nvSpPr>
        <p:spPr>
          <a:xfrm>
            <a:off x="1293948" y="4714031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B33EA7-1FAC-4213-873B-4372E9DCC56F}"/>
              </a:ext>
            </a:extLst>
          </p:cNvPr>
          <p:cNvSpPr txBox="1"/>
          <p:nvPr/>
        </p:nvSpPr>
        <p:spPr>
          <a:xfrm>
            <a:off x="1293948" y="432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FED779C-FF8B-447A-AC32-E683760368DA}"/>
              </a:ext>
            </a:extLst>
          </p:cNvPr>
          <p:cNvSpPr/>
          <p:nvPr/>
        </p:nvSpPr>
        <p:spPr>
          <a:xfrm>
            <a:off x="7215777" y="2823975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5294D8-D47E-441F-B9B6-6C7F58EA58AF}"/>
              </a:ext>
            </a:extLst>
          </p:cNvPr>
          <p:cNvSpPr txBox="1"/>
          <p:nvPr/>
        </p:nvSpPr>
        <p:spPr>
          <a:xfrm>
            <a:off x="7215777" y="243339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A1B7FA-9C43-48AE-907E-1FB11917F30D}"/>
              </a:ext>
            </a:extLst>
          </p:cNvPr>
          <p:cNvSpPr/>
          <p:nvPr/>
        </p:nvSpPr>
        <p:spPr>
          <a:xfrm>
            <a:off x="7215777" y="4714031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BC9610-6EB7-4717-ABC0-F80FFFAACBE9}"/>
              </a:ext>
            </a:extLst>
          </p:cNvPr>
          <p:cNvSpPr txBox="1"/>
          <p:nvPr/>
        </p:nvSpPr>
        <p:spPr>
          <a:xfrm>
            <a:off x="7215777" y="432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l" defTabSz="914377">
              <a:defRPr/>
            </a:pPr>
            <a:r>
              <a:rPr lang="zh-CN" altLang="en-US" sz="1800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395634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AF4B96BC-9699-4AE7-BED4-F617DEDA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02415">
            <a:off x="11103627" y="2880125"/>
            <a:ext cx="582888" cy="456857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  <p:sp>
        <p:nvSpPr>
          <p:cNvPr id="16" name="矩形: 圆顶角 15">
            <a:extLst>
              <a:ext uri="{FF2B5EF4-FFF2-40B4-BE49-F238E27FC236}">
                <a16:creationId xmlns:a16="http://schemas.microsoft.com/office/drawing/2014/main" id="{3FE16FC7-749C-4BF7-85BF-B9B084C614BD}"/>
              </a:ext>
            </a:extLst>
          </p:cNvPr>
          <p:cNvSpPr/>
          <p:nvPr/>
        </p:nvSpPr>
        <p:spPr bwMode="auto">
          <a:xfrm>
            <a:off x="695324" y="1781176"/>
            <a:ext cx="10801351" cy="4098922"/>
          </a:xfrm>
          <a:prstGeom prst="round2SameRect">
            <a:avLst>
              <a:gd name="adj1" fmla="val 4769"/>
              <a:gd name="adj2" fmla="val 0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9891445-12A3-43AB-B714-2977C0BFFD58}"/>
              </a:ext>
            </a:extLst>
          </p:cNvPr>
          <p:cNvSpPr/>
          <p:nvPr/>
        </p:nvSpPr>
        <p:spPr bwMode="auto">
          <a:xfrm>
            <a:off x="695324" y="5647432"/>
            <a:ext cx="10801351" cy="228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86C8D-3B49-44A1-B177-51671015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0" y="471552"/>
            <a:ext cx="1603324" cy="461665"/>
          </a:xfrm>
        </p:spPr>
        <p:txBody>
          <a:bodyPr/>
          <a:lstStyle/>
          <a:p>
            <a:r>
              <a:rPr lang="en-US" altLang="zh-CN" dirty="0"/>
              <a:t>PEST</a:t>
            </a:r>
            <a:r>
              <a:rPr lang="zh-CN" altLang="en-US" dirty="0"/>
              <a:t>分析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E00EB0-252C-44A7-826A-31A54204D154}"/>
              </a:ext>
            </a:extLst>
          </p:cNvPr>
          <p:cNvSpPr txBox="1"/>
          <p:nvPr/>
        </p:nvSpPr>
        <p:spPr>
          <a:xfrm>
            <a:off x="1601309" y="2200613"/>
            <a:ext cx="748923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marR="0" lvl="0" indent="-34290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kumimoji="0" sz="166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46000">
                      <a:schemeClr val="accent1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ea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latin typeface="Arial" charset="0"/>
                <a:ea typeface="Microsoft YaHei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ea typeface="Microsoft YaHei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charset="0"/>
                <a:ea typeface="Microsoft YaHei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n-US" altLang="zh-CN" sz="6600" dirty="0">
                <a:latin typeface="+mn-lt"/>
              </a:rPr>
              <a:t>P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8A3030-02A6-49A3-9D4F-672BCFC01C7C}"/>
              </a:ext>
            </a:extLst>
          </p:cNvPr>
          <p:cNvSpPr/>
          <p:nvPr/>
        </p:nvSpPr>
        <p:spPr>
          <a:xfrm>
            <a:off x="1633769" y="310855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政治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9BD6DC-1F04-45FC-BB22-F6B580CF7210}"/>
              </a:ext>
            </a:extLst>
          </p:cNvPr>
          <p:cNvSpPr/>
          <p:nvPr/>
        </p:nvSpPr>
        <p:spPr>
          <a:xfrm>
            <a:off x="2488371" y="2588974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26AB88-D5DA-45F4-996D-A7432D47C8B4}"/>
              </a:ext>
            </a:extLst>
          </p:cNvPr>
          <p:cNvSpPr txBox="1"/>
          <p:nvPr/>
        </p:nvSpPr>
        <p:spPr>
          <a:xfrm>
            <a:off x="1601309" y="3772542"/>
            <a:ext cx="748924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342900" marR="0" lvl="0" indent="-34290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46000">
                      <a:schemeClr val="accent1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ea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latin typeface="Arial" charset="0"/>
                <a:ea typeface="Microsoft YaHei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ea typeface="Microsoft YaHei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charset="0"/>
                <a:ea typeface="Microsoft YaHei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n-US" altLang="zh-CN" dirty="0">
                <a:latin typeface="+mn-lt"/>
              </a:rPr>
              <a:t>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05BA9A-95BA-4063-A4C6-C29CC8FDBA81}"/>
              </a:ext>
            </a:extLst>
          </p:cNvPr>
          <p:cNvSpPr/>
          <p:nvPr/>
        </p:nvSpPr>
        <p:spPr>
          <a:xfrm>
            <a:off x="1633769" y="470795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社会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7DC755-BC32-49E7-A56F-96032636A6F4}"/>
              </a:ext>
            </a:extLst>
          </p:cNvPr>
          <p:cNvSpPr/>
          <p:nvPr/>
        </p:nvSpPr>
        <p:spPr>
          <a:xfrm>
            <a:off x="2488371" y="4188374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3DC2DA-1F98-403C-A606-7564F853EBDE}"/>
              </a:ext>
            </a:extLst>
          </p:cNvPr>
          <p:cNvSpPr txBox="1"/>
          <p:nvPr/>
        </p:nvSpPr>
        <p:spPr>
          <a:xfrm>
            <a:off x="6574837" y="2200613"/>
            <a:ext cx="748924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342900" marR="0" lvl="0" indent="-34290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46000">
                      <a:schemeClr val="accent1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ea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latin typeface="Arial" charset="0"/>
                <a:ea typeface="Microsoft YaHei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ea typeface="Microsoft YaHei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charset="0"/>
                <a:ea typeface="Microsoft YaHei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n-US" altLang="zh-CN" dirty="0">
                <a:latin typeface="+mn-lt"/>
              </a:rPr>
              <a:t>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B85CA5-6289-476A-B6EB-60D88490CAEA}"/>
              </a:ext>
            </a:extLst>
          </p:cNvPr>
          <p:cNvSpPr/>
          <p:nvPr/>
        </p:nvSpPr>
        <p:spPr>
          <a:xfrm>
            <a:off x="6576094" y="310855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经济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D486A5C-5CE8-43F8-9390-C9A94A364204}"/>
              </a:ext>
            </a:extLst>
          </p:cNvPr>
          <p:cNvSpPr/>
          <p:nvPr/>
        </p:nvSpPr>
        <p:spPr>
          <a:xfrm>
            <a:off x="7349408" y="258897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7F0414-F798-4003-8718-604B1B5FD6F1}"/>
              </a:ext>
            </a:extLst>
          </p:cNvPr>
          <p:cNvSpPr txBox="1"/>
          <p:nvPr/>
        </p:nvSpPr>
        <p:spPr>
          <a:xfrm>
            <a:off x="6577958" y="3772542"/>
            <a:ext cx="702436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342900" marR="0" lvl="0" indent="-34290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46000">
                      <a:schemeClr val="accent1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latin typeface="Arial" charset="0"/>
                <a:ea typeface="Microsoft YaHei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latin typeface="Arial" charset="0"/>
                <a:ea typeface="Microsoft YaHei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charset="0"/>
                <a:ea typeface="Microsoft YaHei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n-US" altLang="zh-CN" dirty="0"/>
              <a:t>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8C8F73-9E2D-4EAA-99CD-C4800C4A89DB}"/>
              </a:ext>
            </a:extLst>
          </p:cNvPr>
          <p:cNvSpPr/>
          <p:nvPr/>
        </p:nvSpPr>
        <p:spPr>
          <a:xfrm>
            <a:off x="6585854" y="470795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000" b="1" kern="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技术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B12AAE-25C4-4200-9186-DE334B5EFEF4}"/>
              </a:ext>
            </a:extLst>
          </p:cNvPr>
          <p:cNvSpPr/>
          <p:nvPr/>
        </p:nvSpPr>
        <p:spPr>
          <a:xfrm>
            <a:off x="7369288" y="418837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AFF4485-A955-4053-909D-E087FE32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497896">
            <a:off x="562607" y="1309369"/>
            <a:ext cx="1057957" cy="829208"/>
          </a:xfrm>
          <a:prstGeom prst="rect">
            <a:avLst/>
          </a:prstGeom>
          <a:effectLst>
            <a:outerShdw blurRad="190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352724"/>
      </p:ext>
    </p:extLst>
  </p:cSld>
  <p:clrMapOvr>
    <a:masterClrMapping/>
  </p:clrMapOvr>
</p:sld>
</file>

<file path=ppt/theme/theme1.xml><?xml version="1.0" encoding="utf-8"?>
<a:theme xmlns:a="http://schemas.openxmlformats.org/drawingml/2006/main" name="复件 模版">
  <a:themeElements>
    <a:clrScheme name="自定义 5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C93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nfcyzt4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复件 模版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模版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复件 模版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4AA430-85F5-4BD0-BE0B-3C7D7AFB492F}"/>
</file>

<file path=customXml/itemProps2.xml><?xml version="1.0" encoding="utf-8"?>
<ds:datastoreItem xmlns:ds="http://schemas.openxmlformats.org/officeDocument/2006/customXml" ds:itemID="{06A81AF9-A6EC-43BC-8B02-F4802A18A4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C20C33-3ED0-4BE8-9E4B-FB4A269A67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1ddf539-76a0-43bf-86dd-ffe6ac817e8e"/>
    <ds:schemaRef ds:uri="50785a87-dc7e-4103-8112-0dab0ab2c8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1442</Words>
  <Application>Microsoft Office PowerPoint</Application>
  <PresentationFormat>宽屏</PresentationFormat>
  <Paragraphs>160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Microsoft YaHei</vt:lpstr>
      <vt:lpstr>Microsoft YaHei</vt:lpstr>
      <vt:lpstr>宋体</vt:lpstr>
      <vt:lpstr>Arial</vt:lpstr>
      <vt:lpstr>Century Gothic</vt:lpstr>
      <vt:lpstr>Segoe UI Light</vt:lpstr>
      <vt:lpstr>Tahoma</vt:lpstr>
      <vt:lpstr>Wingdings</vt:lpstr>
      <vt:lpstr>复件 模版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Weisheng Zhu</cp:lastModifiedBy>
  <cp:revision>1</cp:revision>
  <dcterms:created xsi:type="dcterms:W3CDTF">2019-10-29T05:22:57Z</dcterms:created>
  <dcterms:modified xsi:type="dcterms:W3CDTF">2019-10-30T03:40:53Z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</Properties>
</file>